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7" r:id="rId16"/>
    <p:sldId id="270" r:id="rId17"/>
    <p:sldId id="271" r:id="rId18"/>
    <p:sldId id="272" r:id="rId19"/>
    <p:sldId id="273" r:id="rId20"/>
    <p:sldId id="274" r:id="rId21"/>
    <p:sldId id="275" r:id="rId22"/>
    <p:sldId id="276" r:id="rId23"/>
    <p:sldId id="278" r:id="rId24"/>
    <p:sldId id="280" r:id="rId25"/>
    <p:sldId id="279"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51EA54-37BD-28C7-1516-C5664941F244}" v="4341" dt="2026-02-12T07:52:37.7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CC51EA54-37BD-28C7-1516-C5664941F244}"/>
    <pc:docChg chg="addSld modSld sldOrd addMainMaster delMainMaster">
      <pc:chgData name="Rebecca Francis-Davies" userId="S::r.francis-davies@uwtsd.ac.uk::caf69e2c-2198-47a4-8268-c57958bd4ca9" providerId="AD" clId="Web-{CC51EA54-37BD-28C7-1516-C5664941F244}" dt="2026-02-12T07:53:07.816" v="5457" actId="20577"/>
      <pc:docMkLst>
        <pc:docMk/>
      </pc:docMkLst>
      <pc:sldChg chg="addSp modSp mod setBg modClrScheme chgLayout">
        <pc:chgData name="Rebecca Francis-Davies" userId="S::r.francis-davies@uwtsd.ac.uk::caf69e2c-2198-47a4-8268-c57958bd4ca9" providerId="AD" clId="Web-{CC51EA54-37BD-28C7-1516-C5664941F244}" dt="2026-02-11T08:38:31.011" v="25"/>
        <pc:sldMkLst>
          <pc:docMk/>
          <pc:sldMk cId="109857222" sldId="256"/>
        </pc:sldMkLst>
        <pc:spChg chg="mod">
          <ac:chgData name="Rebecca Francis-Davies" userId="S::r.francis-davies@uwtsd.ac.uk::caf69e2c-2198-47a4-8268-c57958bd4ca9" providerId="AD" clId="Web-{CC51EA54-37BD-28C7-1516-C5664941F244}" dt="2026-02-11T08:38:31.011" v="25"/>
          <ac:spMkLst>
            <pc:docMk/>
            <pc:sldMk cId="109857222" sldId="256"/>
            <ac:spMk id="2" creationId="{00000000-0000-0000-0000-000000000000}"/>
          </ac:spMkLst>
        </pc:spChg>
        <pc:spChg chg="mod">
          <ac:chgData name="Rebecca Francis-Davies" userId="S::r.francis-davies@uwtsd.ac.uk::caf69e2c-2198-47a4-8268-c57958bd4ca9" providerId="AD" clId="Web-{CC51EA54-37BD-28C7-1516-C5664941F244}" dt="2026-02-11T08:38:31.011" v="25"/>
          <ac:spMkLst>
            <pc:docMk/>
            <pc:sldMk cId="109857222" sldId="256"/>
            <ac:spMk id="3" creationId="{00000000-0000-0000-0000-000000000000}"/>
          </ac:spMkLst>
        </pc:spChg>
        <pc:spChg chg="add">
          <ac:chgData name="Rebecca Francis-Davies" userId="S::r.francis-davies@uwtsd.ac.uk::caf69e2c-2198-47a4-8268-c57958bd4ca9" providerId="AD" clId="Web-{CC51EA54-37BD-28C7-1516-C5664941F244}" dt="2026-02-11T08:38:31.011" v="25"/>
          <ac:spMkLst>
            <pc:docMk/>
            <pc:sldMk cId="109857222" sldId="256"/>
            <ac:spMk id="9" creationId="{19F9BF86-FE94-4517-B97D-026C7515E589}"/>
          </ac:spMkLst>
        </pc:spChg>
        <pc:picChg chg="add">
          <ac:chgData name="Rebecca Francis-Davies" userId="S::r.francis-davies@uwtsd.ac.uk::caf69e2c-2198-47a4-8268-c57958bd4ca9" providerId="AD" clId="Web-{CC51EA54-37BD-28C7-1516-C5664941F244}" dt="2026-02-11T08:38:31.011" v="25"/>
          <ac:picMkLst>
            <pc:docMk/>
            <pc:sldMk cId="109857222" sldId="256"/>
            <ac:picMk id="4" creationId="{F376942E-DC22-9D2F-6F31-7B25EDFA6B4B}"/>
          </ac:picMkLst>
        </pc:picChg>
        <pc:cxnChg chg="add">
          <ac:chgData name="Rebecca Francis-Davies" userId="S::r.francis-davies@uwtsd.ac.uk::caf69e2c-2198-47a4-8268-c57958bd4ca9" providerId="AD" clId="Web-{CC51EA54-37BD-28C7-1516-C5664941F244}" dt="2026-02-11T08:38:31.011" v="25"/>
          <ac:cxnSpMkLst>
            <pc:docMk/>
            <pc:sldMk cId="109857222" sldId="256"/>
            <ac:cxnSpMk id="11" creationId="{6CA391F1-4B2C-521B-F6A5-52C74B30349D}"/>
          </ac:cxnSpMkLst>
        </pc:cxnChg>
      </pc:sldChg>
      <pc:sldChg chg="addSp modSp new mod setBg">
        <pc:chgData name="Rebecca Francis-Davies" userId="S::r.francis-davies@uwtsd.ac.uk::caf69e2c-2198-47a4-8268-c57958bd4ca9" providerId="AD" clId="Web-{CC51EA54-37BD-28C7-1516-C5664941F244}" dt="2026-02-12T07:52:37.722" v="5400" actId="20577"/>
        <pc:sldMkLst>
          <pc:docMk/>
          <pc:sldMk cId="614256765" sldId="257"/>
        </pc:sldMkLst>
        <pc:spChg chg="mod">
          <ac:chgData name="Rebecca Francis-Davies" userId="S::r.francis-davies@uwtsd.ac.uk::caf69e2c-2198-47a4-8268-c57958bd4ca9" providerId="AD" clId="Web-{CC51EA54-37BD-28C7-1516-C5664941F244}" dt="2026-02-11T08:40:06.975" v="97"/>
          <ac:spMkLst>
            <pc:docMk/>
            <pc:sldMk cId="614256765" sldId="257"/>
            <ac:spMk id="2" creationId="{B78169A3-331A-4B8F-E4E2-3C5D233E48E5}"/>
          </ac:spMkLst>
        </pc:spChg>
        <pc:spChg chg="mod">
          <ac:chgData name="Rebecca Francis-Davies" userId="S::r.francis-davies@uwtsd.ac.uk::caf69e2c-2198-47a4-8268-c57958bd4ca9" providerId="AD" clId="Web-{CC51EA54-37BD-28C7-1516-C5664941F244}" dt="2026-02-12T07:52:37.722" v="5400" actId="20577"/>
          <ac:spMkLst>
            <pc:docMk/>
            <pc:sldMk cId="614256765" sldId="257"/>
            <ac:spMk id="3" creationId="{E7684BEB-BD90-2201-9AE3-622889094929}"/>
          </ac:spMkLst>
        </pc:spChg>
        <pc:spChg chg="add">
          <ac:chgData name="Rebecca Francis-Davies" userId="S::r.francis-davies@uwtsd.ac.uk::caf69e2c-2198-47a4-8268-c57958bd4ca9" providerId="AD" clId="Web-{CC51EA54-37BD-28C7-1516-C5664941F244}" dt="2026-02-11T08:40:06.975" v="97"/>
          <ac:spMkLst>
            <pc:docMk/>
            <pc:sldMk cId="614256765" sldId="257"/>
            <ac:spMk id="9" creationId="{744CAA32-F237-419C-A2DD-43C28D920D3C}"/>
          </ac:spMkLst>
        </pc:spChg>
        <pc:picChg chg="add">
          <ac:chgData name="Rebecca Francis-Davies" userId="S::r.francis-davies@uwtsd.ac.uk::caf69e2c-2198-47a4-8268-c57958bd4ca9" providerId="AD" clId="Web-{CC51EA54-37BD-28C7-1516-C5664941F244}" dt="2026-02-11T08:40:06.975" v="97"/>
          <ac:picMkLst>
            <pc:docMk/>
            <pc:sldMk cId="614256765" sldId="257"/>
            <ac:picMk id="5" creationId="{A83C660A-2B17-A519-DDB5-2F0F2BA27502}"/>
          </ac:picMkLst>
        </pc:picChg>
        <pc:cxnChg chg="add">
          <ac:chgData name="Rebecca Francis-Davies" userId="S::r.francis-davies@uwtsd.ac.uk::caf69e2c-2198-47a4-8268-c57958bd4ca9" providerId="AD" clId="Web-{CC51EA54-37BD-28C7-1516-C5664941F244}" dt="2026-02-11T08:40:06.975" v="97"/>
          <ac:cxnSpMkLst>
            <pc:docMk/>
            <pc:sldMk cId="614256765" sldId="257"/>
            <ac:cxnSpMk id="11" creationId="{753FE100-D0AB-4AE2-824B-60CFA31EC6A2}"/>
          </ac:cxnSpMkLst>
        </pc:cxnChg>
      </pc:sldChg>
      <pc:sldChg chg="addSp modSp new mod setBg modNotes">
        <pc:chgData name="Rebecca Francis-Davies" userId="S::r.francis-davies@uwtsd.ac.uk::caf69e2c-2198-47a4-8268-c57958bd4ca9" providerId="AD" clId="Web-{CC51EA54-37BD-28C7-1516-C5664941F244}" dt="2026-02-11T08:44:41.374" v="225" actId="20577"/>
        <pc:sldMkLst>
          <pc:docMk/>
          <pc:sldMk cId="970376567" sldId="258"/>
        </pc:sldMkLst>
        <pc:spChg chg="mod">
          <ac:chgData name="Rebecca Francis-Davies" userId="S::r.francis-davies@uwtsd.ac.uk::caf69e2c-2198-47a4-8268-c57958bd4ca9" providerId="AD" clId="Web-{CC51EA54-37BD-28C7-1516-C5664941F244}" dt="2026-02-11T08:44:41.374" v="225" actId="20577"/>
          <ac:spMkLst>
            <pc:docMk/>
            <pc:sldMk cId="970376567" sldId="258"/>
            <ac:spMk id="2" creationId="{F5EEFCA5-5D7C-63E9-0D0A-7336763B4395}"/>
          </ac:spMkLst>
        </pc:spChg>
        <pc:spChg chg="mod">
          <ac:chgData name="Rebecca Francis-Davies" userId="S::r.francis-davies@uwtsd.ac.uk::caf69e2c-2198-47a4-8268-c57958bd4ca9" providerId="AD" clId="Web-{CC51EA54-37BD-28C7-1516-C5664941F244}" dt="2026-02-11T08:40:57.541" v="126"/>
          <ac:spMkLst>
            <pc:docMk/>
            <pc:sldMk cId="970376567" sldId="258"/>
            <ac:spMk id="3" creationId="{4DA11530-B791-5864-05DA-A88BBB7F1A7C}"/>
          </ac:spMkLst>
        </pc:spChg>
        <pc:spChg chg="add">
          <ac:chgData name="Rebecca Francis-Davies" userId="S::r.francis-davies@uwtsd.ac.uk::caf69e2c-2198-47a4-8268-c57958bd4ca9" providerId="AD" clId="Web-{CC51EA54-37BD-28C7-1516-C5664941F244}" dt="2026-02-11T08:40:57.541" v="126"/>
          <ac:spMkLst>
            <pc:docMk/>
            <pc:sldMk cId="970376567" sldId="258"/>
            <ac:spMk id="9" creationId="{744CAA32-F237-419C-A2DD-43C28D920D3C}"/>
          </ac:spMkLst>
        </pc:spChg>
        <pc:picChg chg="add">
          <ac:chgData name="Rebecca Francis-Davies" userId="S::r.francis-davies@uwtsd.ac.uk::caf69e2c-2198-47a4-8268-c57958bd4ca9" providerId="AD" clId="Web-{CC51EA54-37BD-28C7-1516-C5664941F244}" dt="2026-02-11T08:40:57.541" v="126"/>
          <ac:picMkLst>
            <pc:docMk/>
            <pc:sldMk cId="970376567" sldId="258"/>
            <ac:picMk id="5" creationId="{59B325A2-39DC-9EF2-D95A-FDA081D1B92B}"/>
          </ac:picMkLst>
        </pc:picChg>
        <pc:cxnChg chg="add">
          <ac:chgData name="Rebecca Francis-Davies" userId="S::r.francis-davies@uwtsd.ac.uk::caf69e2c-2198-47a4-8268-c57958bd4ca9" providerId="AD" clId="Web-{CC51EA54-37BD-28C7-1516-C5664941F244}" dt="2026-02-11T08:40:57.541" v="126"/>
          <ac:cxnSpMkLst>
            <pc:docMk/>
            <pc:sldMk cId="970376567" sldId="258"/>
            <ac:cxnSpMk id="11" creationId="{753FE100-D0AB-4AE2-824B-60CFA31EC6A2}"/>
          </ac:cxnSpMkLst>
        </pc:cxnChg>
      </pc:sldChg>
      <pc:sldChg chg="addSp delSp modSp new mod setBg modNotes">
        <pc:chgData name="Rebecca Francis-Davies" userId="S::r.francis-davies@uwtsd.ac.uk::caf69e2c-2198-47a4-8268-c57958bd4ca9" providerId="AD" clId="Web-{CC51EA54-37BD-28C7-1516-C5664941F244}" dt="2026-02-11T09:24:35.906" v="483"/>
        <pc:sldMkLst>
          <pc:docMk/>
          <pc:sldMk cId="336987652" sldId="259"/>
        </pc:sldMkLst>
        <pc:spChg chg="mod">
          <ac:chgData name="Rebecca Francis-Davies" userId="S::r.francis-davies@uwtsd.ac.uk::caf69e2c-2198-47a4-8268-c57958bd4ca9" providerId="AD" clId="Web-{CC51EA54-37BD-28C7-1516-C5664941F244}" dt="2026-02-11T09:24:35.906" v="483"/>
          <ac:spMkLst>
            <pc:docMk/>
            <pc:sldMk cId="336987652" sldId="259"/>
            <ac:spMk id="2" creationId="{C93EA437-122F-7D8E-294C-96B774E4A266}"/>
          </ac:spMkLst>
        </pc:spChg>
        <pc:spChg chg="mod">
          <ac:chgData name="Rebecca Francis-Davies" userId="S::r.francis-davies@uwtsd.ac.uk::caf69e2c-2198-47a4-8268-c57958bd4ca9" providerId="AD" clId="Web-{CC51EA54-37BD-28C7-1516-C5664941F244}" dt="2026-02-11T09:24:35.906" v="483"/>
          <ac:spMkLst>
            <pc:docMk/>
            <pc:sldMk cId="336987652" sldId="259"/>
            <ac:spMk id="3" creationId="{36764E04-1E08-552D-5AA1-D0F6CED0C418}"/>
          </ac:spMkLst>
        </pc:spChg>
        <pc:spChg chg="add del">
          <ac:chgData name="Rebecca Francis-Davies" userId="S::r.francis-davies@uwtsd.ac.uk::caf69e2c-2198-47a4-8268-c57958bd4ca9" providerId="AD" clId="Web-{CC51EA54-37BD-28C7-1516-C5664941F244}" dt="2026-02-11T09:24:35.906" v="483"/>
          <ac:spMkLst>
            <pc:docMk/>
            <pc:sldMk cId="336987652" sldId="259"/>
            <ac:spMk id="9" creationId="{744CAA32-F237-419C-A2DD-43C28D920D3C}"/>
          </ac:spMkLst>
        </pc:spChg>
        <pc:spChg chg="add">
          <ac:chgData name="Rebecca Francis-Davies" userId="S::r.francis-davies@uwtsd.ac.uk::caf69e2c-2198-47a4-8268-c57958bd4ca9" providerId="AD" clId="Web-{CC51EA54-37BD-28C7-1516-C5664941F244}" dt="2026-02-11T09:24:35.906" v="483"/>
          <ac:spMkLst>
            <pc:docMk/>
            <pc:sldMk cId="336987652" sldId="259"/>
            <ac:spMk id="16" creationId="{744CAA32-F237-419C-A2DD-43C28D920D3C}"/>
          </ac:spMkLst>
        </pc:spChg>
        <pc:picChg chg="add mod">
          <ac:chgData name="Rebecca Francis-Davies" userId="S::r.francis-davies@uwtsd.ac.uk::caf69e2c-2198-47a4-8268-c57958bd4ca9" providerId="AD" clId="Web-{CC51EA54-37BD-28C7-1516-C5664941F244}" dt="2026-02-11T09:24:35.906" v="483"/>
          <ac:picMkLst>
            <pc:docMk/>
            <pc:sldMk cId="336987652" sldId="259"/>
            <ac:picMk id="5" creationId="{F9657EF4-DD64-E078-9D48-2045AF1250A4}"/>
          </ac:picMkLst>
        </pc:picChg>
        <pc:cxnChg chg="add del">
          <ac:chgData name="Rebecca Francis-Davies" userId="S::r.francis-davies@uwtsd.ac.uk::caf69e2c-2198-47a4-8268-c57958bd4ca9" providerId="AD" clId="Web-{CC51EA54-37BD-28C7-1516-C5664941F244}" dt="2026-02-11T09:24:35.906" v="483"/>
          <ac:cxnSpMkLst>
            <pc:docMk/>
            <pc:sldMk cId="336987652" sldId="259"/>
            <ac:cxnSpMk id="11" creationId="{753FE100-D0AB-4AE2-824B-60CFA31EC6A2}"/>
          </ac:cxnSpMkLst>
        </pc:cxnChg>
        <pc:cxnChg chg="add">
          <ac:chgData name="Rebecca Francis-Davies" userId="S::r.francis-davies@uwtsd.ac.uk::caf69e2c-2198-47a4-8268-c57958bd4ca9" providerId="AD" clId="Web-{CC51EA54-37BD-28C7-1516-C5664941F244}" dt="2026-02-11T09:24:35.906" v="483"/>
          <ac:cxnSpMkLst>
            <pc:docMk/>
            <pc:sldMk cId="336987652" sldId="259"/>
            <ac:cxnSpMk id="18" creationId="{92025DBA-8780-9CA0-2826-FF6E3BD1A0C9}"/>
          </ac:cxnSpMkLst>
        </pc:cxnChg>
      </pc:sldChg>
      <pc:sldChg chg="addSp delSp modSp new mod setBg setClrOvrMap modNotes">
        <pc:chgData name="Rebecca Francis-Davies" userId="S::r.francis-davies@uwtsd.ac.uk::caf69e2c-2198-47a4-8268-c57958bd4ca9" providerId="AD" clId="Web-{CC51EA54-37BD-28C7-1516-C5664941F244}" dt="2026-02-11T11:30:01.283" v="3306"/>
        <pc:sldMkLst>
          <pc:docMk/>
          <pc:sldMk cId="2340930702" sldId="260"/>
        </pc:sldMkLst>
        <pc:spChg chg="mod">
          <ac:chgData name="Rebecca Francis-Davies" userId="S::r.francis-davies@uwtsd.ac.uk::caf69e2c-2198-47a4-8268-c57958bd4ca9" providerId="AD" clId="Web-{CC51EA54-37BD-28C7-1516-C5664941F244}" dt="2026-02-11T09:30:51.884" v="495"/>
          <ac:spMkLst>
            <pc:docMk/>
            <pc:sldMk cId="2340930702" sldId="260"/>
            <ac:spMk id="2" creationId="{DA759545-00F4-BEBC-25F6-5E8D34455AA9}"/>
          </ac:spMkLst>
        </pc:spChg>
        <pc:spChg chg="del">
          <ac:chgData name="Rebecca Francis-Davies" userId="S::r.francis-davies@uwtsd.ac.uk::caf69e2c-2198-47a4-8268-c57958bd4ca9" providerId="AD" clId="Web-{CC51EA54-37BD-28C7-1516-C5664941F244}" dt="2026-02-11T09:30:51.884" v="495"/>
          <ac:spMkLst>
            <pc:docMk/>
            <pc:sldMk cId="2340930702" sldId="260"/>
            <ac:spMk id="3" creationId="{9C4F232A-5E74-DF06-47EA-7FCCC74FE1E1}"/>
          </ac:spMkLst>
        </pc:spChg>
        <pc:spChg chg="add">
          <ac:chgData name="Rebecca Francis-Davies" userId="S::r.francis-davies@uwtsd.ac.uk::caf69e2c-2198-47a4-8268-c57958bd4ca9" providerId="AD" clId="Web-{CC51EA54-37BD-28C7-1516-C5664941F244}" dt="2026-02-11T09:30:51.884" v="495"/>
          <ac:spMkLst>
            <pc:docMk/>
            <pc:sldMk cId="2340930702" sldId="260"/>
            <ac:spMk id="11" creationId="{19F9BF86-FE94-4517-B97D-026C7515E589}"/>
          </ac:spMkLst>
        </pc:spChg>
        <pc:spChg chg="add">
          <ac:chgData name="Rebecca Francis-Davies" userId="S::r.francis-davies@uwtsd.ac.uk::caf69e2c-2198-47a4-8268-c57958bd4ca9" providerId="AD" clId="Web-{CC51EA54-37BD-28C7-1516-C5664941F244}" dt="2026-02-11T09:30:51.884" v="495"/>
          <ac:spMkLst>
            <pc:docMk/>
            <pc:sldMk cId="2340930702" sldId="260"/>
            <ac:spMk id="13" creationId="{9E9D00D9-C4F5-471E-BE2C-126CB112A6BD}"/>
          </ac:spMkLst>
        </pc:spChg>
        <pc:picChg chg="add">
          <ac:chgData name="Rebecca Francis-Davies" userId="S::r.francis-davies@uwtsd.ac.uk::caf69e2c-2198-47a4-8268-c57958bd4ca9" providerId="AD" clId="Web-{CC51EA54-37BD-28C7-1516-C5664941F244}" dt="2026-02-11T09:30:51.884" v="495"/>
          <ac:picMkLst>
            <pc:docMk/>
            <pc:sldMk cId="2340930702" sldId="260"/>
            <ac:picMk id="5" creationId="{EF9DBB69-E73A-DDDC-5BE5-C5A39522FDFE}"/>
          </ac:picMkLst>
        </pc:picChg>
        <pc:cxnChg chg="add">
          <ac:chgData name="Rebecca Francis-Davies" userId="S::r.francis-davies@uwtsd.ac.uk::caf69e2c-2198-47a4-8268-c57958bd4ca9" providerId="AD" clId="Web-{CC51EA54-37BD-28C7-1516-C5664941F244}" dt="2026-02-11T09:30:51.884" v="495"/>
          <ac:cxnSpMkLst>
            <pc:docMk/>
            <pc:sldMk cId="2340930702" sldId="260"/>
            <ac:cxnSpMk id="9" creationId="{118E06E4-607B-144B-382B-AD3D06B1EE8C}"/>
          </ac:cxnSpMkLst>
        </pc:cxnChg>
        <pc:cxnChg chg="add">
          <ac:chgData name="Rebecca Francis-Davies" userId="S::r.francis-davies@uwtsd.ac.uk::caf69e2c-2198-47a4-8268-c57958bd4ca9" providerId="AD" clId="Web-{CC51EA54-37BD-28C7-1516-C5664941F244}" dt="2026-02-11T09:30:51.884" v="495"/>
          <ac:cxnSpMkLst>
            <pc:docMk/>
            <pc:sldMk cId="2340930702" sldId="260"/>
            <ac:cxnSpMk id="15" creationId="{97CC2FE6-3AD0-4131-B4BC-1F4D65E25E13}"/>
          </ac:cxnSpMkLst>
        </pc:cxnChg>
      </pc:sldChg>
      <pc:sldChg chg="addSp delSp modSp new mod setBg">
        <pc:chgData name="Rebecca Francis-Davies" userId="S::r.francis-davies@uwtsd.ac.uk::caf69e2c-2198-47a4-8268-c57958bd4ca9" providerId="AD" clId="Web-{CC51EA54-37BD-28C7-1516-C5664941F244}" dt="2026-02-11T09:36:47.015" v="843"/>
        <pc:sldMkLst>
          <pc:docMk/>
          <pc:sldMk cId="2383566442" sldId="261"/>
        </pc:sldMkLst>
        <pc:spChg chg="mod">
          <ac:chgData name="Rebecca Francis-Davies" userId="S::r.francis-davies@uwtsd.ac.uk::caf69e2c-2198-47a4-8268-c57958bd4ca9" providerId="AD" clId="Web-{CC51EA54-37BD-28C7-1516-C5664941F244}" dt="2026-02-11T09:36:47.015" v="843"/>
          <ac:spMkLst>
            <pc:docMk/>
            <pc:sldMk cId="2383566442" sldId="261"/>
            <ac:spMk id="2" creationId="{1113826D-63D9-95BE-79CF-CBDDE9A5075C}"/>
          </ac:spMkLst>
        </pc:spChg>
        <pc:spChg chg="del mod">
          <ac:chgData name="Rebecca Francis-Davies" userId="S::r.francis-davies@uwtsd.ac.uk::caf69e2c-2198-47a4-8268-c57958bd4ca9" providerId="AD" clId="Web-{CC51EA54-37BD-28C7-1516-C5664941F244}" dt="2026-02-11T09:36:47.015" v="843"/>
          <ac:spMkLst>
            <pc:docMk/>
            <pc:sldMk cId="2383566442" sldId="261"/>
            <ac:spMk id="3" creationId="{DCBF84CF-3ACA-6C41-12C3-23F2F6AB2294}"/>
          </ac:spMkLst>
        </pc:spChg>
        <pc:spChg chg="add">
          <ac:chgData name="Rebecca Francis-Davies" userId="S::r.francis-davies@uwtsd.ac.uk::caf69e2c-2198-47a4-8268-c57958bd4ca9" providerId="AD" clId="Web-{CC51EA54-37BD-28C7-1516-C5664941F244}" dt="2026-02-11T09:36:47.015" v="843"/>
          <ac:spMkLst>
            <pc:docMk/>
            <pc:sldMk cId="2383566442" sldId="261"/>
            <ac:spMk id="9" creationId="{DBDA151C-5770-45E4-AAFF-59E7F403866D}"/>
          </ac:spMkLst>
        </pc:spChg>
        <pc:graphicFrameChg chg="add">
          <ac:chgData name="Rebecca Francis-Davies" userId="S::r.francis-davies@uwtsd.ac.uk::caf69e2c-2198-47a4-8268-c57958bd4ca9" providerId="AD" clId="Web-{CC51EA54-37BD-28C7-1516-C5664941F244}" dt="2026-02-11T09:36:47.015" v="843"/>
          <ac:graphicFrameMkLst>
            <pc:docMk/>
            <pc:sldMk cId="2383566442" sldId="261"/>
            <ac:graphicFrameMk id="5" creationId="{88B32F25-8899-ABAB-395E-6DA03B90AF16}"/>
          </ac:graphicFrameMkLst>
        </pc:graphicFrameChg>
        <pc:cxnChg chg="add">
          <ac:chgData name="Rebecca Francis-Davies" userId="S::r.francis-davies@uwtsd.ac.uk::caf69e2c-2198-47a4-8268-c57958bd4ca9" providerId="AD" clId="Web-{CC51EA54-37BD-28C7-1516-C5664941F244}" dt="2026-02-11T09:36:47.015" v="843"/>
          <ac:cxnSpMkLst>
            <pc:docMk/>
            <pc:sldMk cId="2383566442" sldId="261"/>
            <ac:cxnSpMk id="11" creationId="{E62D3963-2153-4637-96E6-E31BD2CE5D0D}"/>
          </ac:cxnSpMkLst>
        </pc:cxnChg>
      </pc:sldChg>
      <pc:sldChg chg="addSp delSp modSp new mod setBg">
        <pc:chgData name="Rebecca Francis-Davies" userId="S::r.francis-davies@uwtsd.ac.uk::caf69e2c-2198-47a4-8268-c57958bd4ca9" providerId="AD" clId="Web-{CC51EA54-37BD-28C7-1516-C5664941F244}" dt="2026-02-11T09:39:20.717" v="990"/>
        <pc:sldMkLst>
          <pc:docMk/>
          <pc:sldMk cId="2148675391" sldId="262"/>
        </pc:sldMkLst>
        <pc:spChg chg="mod">
          <ac:chgData name="Rebecca Francis-Davies" userId="S::r.francis-davies@uwtsd.ac.uk::caf69e2c-2198-47a4-8268-c57958bd4ca9" providerId="AD" clId="Web-{CC51EA54-37BD-28C7-1516-C5664941F244}" dt="2026-02-11T09:39:20.717" v="990"/>
          <ac:spMkLst>
            <pc:docMk/>
            <pc:sldMk cId="2148675391" sldId="262"/>
            <ac:spMk id="2" creationId="{B8C55867-CA23-39FF-8AFD-584447788971}"/>
          </ac:spMkLst>
        </pc:spChg>
        <pc:spChg chg="del mod">
          <ac:chgData name="Rebecca Francis-Davies" userId="S::r.francis-davies@uwtsd.ac.uk::caf69e2c-2198-47a4-8268-c57958bd4ca9" providerId="AD" clId="Web-{CC51EA54-37BD-28C7-1516-C5664941F244}" dt="2026-02-11T09:39:20.717" v="990"/>
          <ac:spMkLst>
            <pc:docMk/>
            <pc:sldMk cId="2148675391" sldId="262"/>
            <ac:spMk id="3" creationId="{CD35DAF3-D554-4C42-913E-6ACE8A362355}"/>
          </ac:spMkLst>
        </pc:spChg>
        <pc:spChg chg="add">
          <ac:chgData name="Rebecca Francis-Davies" userId="S::r.francis-davies@uwtsd.ac.uk::caf69e2c-2198-47a4-8268-c57958bd4ca9" providerId="AD" clId="Web-{CC51EA54-37BD-28C7-1516-C5664941F244}" dt="2026-02-11T09:39:20.717" v="990"/>
          <ac:spMkLst>
            <pc:docMk/>
            <pc:sldMk cId="2148675391" sldId="262"/>
            <ac:spMk id="9" creationId="{DBDA151C-5770-45E4-AAFF-59E7F403866D}"/>
          </ac:spMkLst>
        </pc:spChg>
        <pc:graphicFrameChg chg="add">
          <ac:chgData name="Rebecca Francis-Davies" userId="S::r.francis-davies@uwtsd.ac.uk::caf69e2c-2198-47a4-8268-c57958bd4ca9" providerId="AD" clId="Web-{CC51EA54-37BD-28C7-1516-C5664941F244}" dt="2026-02-11T09:39:20.717" v="990"/>
          <ac:graphicFrameMkLst>
            <pc:docMk/>
            <pc:sldMk cId="2148675391" sldId="262"/>
            <ac:graphicFrameMk id="5" creationId="{AEEB503C-6908-1D08-4C6D-ECB27270CC4B}"/>
          </ac:graphicFrameMkLst>
        </pc:graphicFrameChg>
        <pc:cxnChg chg="add">
          <ac:chgData name="Rebecca Francis-Davies" userId="S::r.francis-davies@uwtsd.ac.uk::caf69e2c-2198-47a4-8268-c57958bd4ca9" providerId="AD" clId="Web-{CC51EA54-37BD-28C7-1516-C5664941F244}" dt="2026-02-11T09:39:20.717" v="990"/>
          <ac:cxnSpMkLst>
            <pc:docMk/>
            <pc:sldMk cId="2148675391" sldId="262"/>
            <ac:cxnSpMk id="11" creationId="{E62D3963-2153-4637-96E6-E31BD2CE5D0D}"/>
          </ac:cxnSpMkLst>
        </pc:cxnChg>
      </pc:sldChg>
      <pc:sldChg chg="addSp modSp new mod setBg">
        <pc:chgData name="Rebecca Francis-Davies" userId="S::r.francis-davies@uwtsd.ac.uk::caf69e2c-2198-47a4-8268-c57958bd4ca9" providerId="AD" clId="Web-{CC51EA54-37BD-28C7-1516-C5664941F244}" dt="2026-02-11T09:42:53.928" v="1349"/>
        <pc:sldMkLst>
          <pc:docMk/>
          <pc:sldMk cId="554474110" sldId="263"/>
        </pc:sldMkLst>
        <pc:spChg chg="mod">
          <ac:chgData name="Rebecca Francis-Davies" userId="S::r.francis-davies@uwtsd.ac.uk::caf69e2c-2198-47a4-8268-c57958bd4ca9" providerId="AD" clId="Web-{CC51EA54-37BD-28C7-1516-C5664941F244}" dt="2026-02-11T09:42:53.928" v="1349"/>
          <ac:spMkLst>
            <pc:docMk/>
            <pc:sldMk cId="554474110" sldId="263"/>
            <ac:spMk id="2" creationId="{32F18F89-EA62-C292-4259-CAEBA81D5011}"/>
          </ac:spMkLst>
        </pc:spChg>
        <pc:spChg chg="mod">
          <ac:chgData name="Rebecca Francis-Davies" userId="S::r.francis-davies@uwtsd.ac.uk::caf69e2c-2198-47a4-8268-c57958bd4ca9" providerId="AD" clId="Web-{CC51EA54-37BD-28C7-1516-C5664941F244}" dt="2026-02-11T09:42:53.928" v="1349"/>
          <ac:spMkLst>
            <pc:docMk/>
            <pc:sldMk cId="554474110" sldId="263"/>
            <ac:spMk id="3" creationId="{575A4EFC-AA5A-8A3A-CFB4-A4A6B81633B9}"/>
          </ac:spMkLst>
        </pc:spChg>
        <pc:spChg chg="add">
          <ac:chgData name="Rebecca Francis-Davies" userId="S::r.francis-davies@uwtsd.ac.uk::caf69e2c-2198-47a4-8268-c57958bd4ca9" providerId="AD" clId="Web-{CC51EA54-37BD-28C7-1516-C5664941F244}" dt="2026-02-11T09:42:53.928" v="1349"/>
          <ac:spMkLst>
            <pc:docMk/>
            <pc:sldMk cId="554474110" sldId="263"/>
            <ac:spMk id="9" creationId="{744CAA32-F237-419C-A2DD-43C28D920D3C}"/>
          </ac:spMkLst>
        </pc:spChg>
        <pc:picChg chg="add">
          <ac:chgData name="Rebecca Francis-Davies" userId="S::r.francis-davies@uwtsd.ac.uk::caf69e2c-2198-47a4-8268-c57958bd4ca9" providerId="AD" clId="Web-{CC51EA54-37BD-28C7-1516-C5664941F244}" dt="2026-02-11T09:42:53.928" v="1349"/>
          <ac:picMkLst>
            <pc:docMk/>
            <pc:sldMk cId="554474110" sldId="263"/>
            <ac:picMk id="5" creationId="{525A9CBF-177F-44D1-4E1F-1304DA3D488B}"/>
          </ac:picMkLst>
        </pc:picChg>
        <pc:cxnChg chg="add">
          <ac:chgData name="Rebecca Francis-Davies" userId="S::r.francis-davies@uwtsd.ac.uk::caf69e2c-2198-47a4-8268-c57958bd4ca9" providerId="AD" clId="Web-{CC51EA54-37BD-28C7-1516-C5664941F244}" dt="2026-02-11T09:42:53.928" v="1349"/>
          <ac:cxnSpMkLst>
            <pc:docMk/>
            <pc:sldMk cId="554474110" sldId="263"/>
            <ac:cxnSpMk id="11" creationId="{753FE100-D0AB-4AE2-824B-60CFA31EC6A2}"/>
          </ac:cxnSpMkLst>
        </pc:cxnChg>
      </pc:sldChg>
      <pc:sldChg chg="addSp delSp modSp new mod setBg modNotes">
        <pc:chgData name="Rebecca Francis-Davies" userId="S::r.francis-davies@uwtsd.ac.uk::caf69e2c-2198-47a4-8268-c57958bd4ca9" providerId="AD" clId="Web-{CC51EA54-37BD-28C7-1516-C5664941F244}" dt="2026-02-11T09:48:21.583" v="1606"/>
        <pc:sldMkLst>
          <pc:docMk/>
          <pc:sldMk cId="1725840582" sldId="264"/>
        </pc:sldMkLst>
        <pc:spChg chg="mod">
          <ac:chgData name="Rebecca Francis-Davies" userId="S::r.francis-davies@uwtsd.ac.uk::caf69e2c-2198-47a4-8268-c57958bd4ca9" providerId="AD" clId="Web-{CC51EA54-37BD-28C7-1516-C5664941F244}" dt="2026-02-11T09:47:59.426" v="1605"/>
          <ac:spMkLst>
            <pc:docMk/>
            <pc:sldMk cId="1725840582" sldId="264"/>
            <ac:spMk id="2" creationId="{C2ACB792-B1F7-96D4-06FB-5A462AAD5135}"/>
          </ac:spMkLst>
        </pc:spChg>
        <pc:spChg chg="del mod">
          <ac:chgData name="Rebecca Francis-Davies" userId="S::r.francis-davies@uwtsd.ac.uk::caf69e2c-2198-47a4-8268-c57958bd4ca9" providerId="AD" clId="Web-{CC51EA54-37BD-28C7-1516-C5664941F244}" dt="2026-02-11T09:47:59.426" v="1605"/>
          <ac:spMkLst>
            <pc:docMk/>
            <pc:sldMk cId="1725840582" sldId="264"/>
            <ac:spMk id="3" creationId="{6C3138AB-8272-61A4-3A13-ABA12BA03D47}"/>
          </ac:spMkLst>
        </pc:spChg>
        <pc:spChg chg="add del">
          <ac:chgData name="Rebecca Francis-Davies" userId="S::r.francis-davies@uwtsd.ac.uk::caf69e2c-2198-47a4-8268-c57958bd4ca9" providerId="AD" clId="Web-{CC51EA54-37BD-28C7-1516-C5664941F244}" dt="2026-02-11T09:47:59.395" v="1604"/>
          <ac:spMkLst>
            <pc:docMk/>
            <pc:sldMk cId="1725840582" sldId="264"/>
            <ac:spMk id="9" creationId="{744CAA32-F237-419C-A2DD-43C28D920D3C}"/>
          </ac:spMkLst>
        </pc:spChg>
        <pc:spChg chg="add">
          <ac:chgData name="Rebecca Francis-Davies" userId="S::r.francis-davies@uwtsd.ac.uk::caf69e2c-2198-47a4-8268-c57958bd4ca9" providerId="AD" clId="Web-{CC51EA54-37BD-28C7-1516-C5664941F244}" dt="2026-02-11T09:47:59.426" v="1605"/>
          <ac:spMkLst>
            <pc:docMk/>
            <pc:sldMk cId="1725840582" sldId="264"/>
            <ac:spMk id="13" creationId="{DBDA151C-5770-45E4-AAFF-59E7F403866D}"/>
          </ac:spMkLst>
        </pc:spChg>
        <pc:graphicFrameChg chg="add">
          <ac:chgData name="Rebecca Francis-Davies" userId="S::r.francis-davies@uwtsd.ac.uk::caf69e2c-2198-47a4-8268-c57958bd4ca9" providerId="AD" clId="Web-{CC51EA54-37BD-28C7-1516-C5664941F244}" dt="2026-02-11T09:47:59.426" v="1605"/>
          <ac:graphicFrameMkLst>
            <pc:docMk/>
            <pc:sldMk cId="1725840582" sldId="264"/>
            <ac:graphicFrameMk id="15" creationId="{582F3A8F-9771-7634-47D5-F137DCC6D9CB}"/>
          </ac:graphicFrameMkLst>
        </pc:graphicFrameChg>
        <pc:picChg chg="add del">
          <ac:chgData name="Rebecca Francis-Davies" userId="S::r.francis-davies@uwtsd.ac.uk::caf69e2c-2198-47a4-8268-c57958bd4ca9" providerId="AD" clId="Web-{CC51EA54-37BD-28C7-1516-C5664941F244}" dt="2026-02-11T09:47:59.395" v="1604"/>
          <ac:picMkLst>
            <pc:docMk/>
            <pc:sldMk cId="1725840582" sldId="264"/>
            <ac:picMk id="5" creationId="{143FA0BE-47C7-8A89-7EFA-269EFC1BF0A8}"/>
          </ac:picMkLst>
        </pc:picChg>
        <pc:cxnChg chg="add del">
          <ac:chgData name="Rebecca Francis-Davies" userId="S::r.francis-davies@uwtsd.ac.uk::caf69e2c-2198-47a4-8268-c57958bd4ca9" providerId="AD" clId="Web-{CC51EA54-37BD-28C7-1516-C5664941F244}" dt="2026-02-11T09:47:59.395" v="1604"/>
          <ac:cxnSpMkLst>
            <pc:docMk/>
            <pc:sldMk cId="1725840582" sldId="264"/>
            <ac:cxnSpMk id="11" creationId="{691422F5-4221-4812-AFD9-5479C6D60AD9}"/>
          </ac:cxnSpMkLst>
        </pc:cxnChg>
        <pc:cxnChg chg="add">
          <ac:chgData name="Rebecca Francis-Davies" userId="S::r.francis-davies@uwtsd.ac.uk::caf69e2c-2198-47a4-8268-c57958bd4ca9" providerId="AD" clId="Web-{CC51EA54-37BD-28C7-1516-C5664941F244}" dt="2026-02-11T09:47:59.426" v="1605"/>
          <ac:cxnSpMkLst>
            <pc:docMk/>
            <pc:sldMk cId="1725840582" sldId="264"/>
            <ac:cxnSpMk id="14" creationId="{05ADA91C-AD52-A530-A898-AD6E69874598}"/>
          </ac:cxnSpMkLst>
        </pc:cxnChg>
      </pc:sldChg>
      <pc:sldChg chg="addSp modSp new mod setBg">
        <pc:chgData name="Rebecca Francis-Davies" userId="S::r.francis-davies@uwtsd.ac.uk::caf69e2c-2198-47a4-8268-c57958bd4ca9" providerId="AD" clId="Web-{CC51EA54-37BD-28C7-1516-C5664941F244}" dt="2026-02-11T09:51:59.584" v="1914" actId="20577"/>
        <pc:sldMkLst>
          <pc:docMk/>
          <pc:sldMk cId="1374164535" sldId="265"/>
        </pc:sldMkLst>
        <pc:spChg chg="mod">
          <ac:chgData name="Rebecca Francis-Davies" userId="S::r.francis-davies@uwtsd.ac.uk::caf69e2c-2198-47a4-8268-c57958bd4ca9" providerId="AD" clId="Web-{CC51EA54-37BD-28C7-1516-C5664941F244}" dt="2026-02-11T09:51:41.018" v="1899"/>
          <ac:spMkLst>
            <pc:docMk/>
            <pc:sldMk cId="1374164535" sldId="265"/>
            <ac:spMk id="2" creationId="{13A3613F-CF42-E216-BDD8-5C819B9DBCFA}"/>
          </ac:spMkLst>
        </pc:spChg>
        <pc:spChg chg="mod">
          <ac:chgData name="Rebecca Francis-Davies" userId="S::r.francis-davies@uwtsd.ac.uk::caf69e2c-2198-47a4-8268-c57958bd4ca9" providerId="AD" clId="Web-{CC51EA54-37BD-28C7-1516-C5664941F244}" dt="2026-02-11T09:51:59.584" v="1914" actId="20577"/>
          <ac:spMkLst>
            <pc:docMk/>
            <pc:sldMk cId="1374164535" sldId="265"/>
            <ac:spMk id="3" creationId="{8B5DBF28-7993-321E-BDE6-5B1ED23605A4}"/>
          </ac:spMkLst>
        </pc:spChg>
        <pc:spChg chg="add">
          <ac:chgData name="Rebecca Francis-Davies" userId="S::r.francis-davies@uwtsd.ac.uk::caf69e2c-2198-47a4-8268-c57958bd4ca9" providerId="AD" clId="Web-{CC51EA54-37BD-28C7-1516-C5664941F244}" dt="2026-02-11T09:51:41.018" v="1899"/>
          <ac:spMkLst>
            <pc:docMk/>
            <pc:sldMk cId="1374164535" sldId="265"/>
            <ac:spMk id="8" creationId="{DBDA151C-5770-45E4-AAFF-59E7F403866D}"/>
          </ac:spMkLst>
        </pc:spChg>
        <pc:cxnChg chg="add">
          <ac:chgData name="Rebecca Francis-Davies" userId="S::r.francis-davies@uwtsd.ac.uk::caf69e2c-2198-47a4-8268-c57958bd4ca9" providerId="AD" clId="Web-{CC51EA54-37BD-28C7-1516-C5664941F244}" dt="2026-02-11T09:51:41.018" v="1899"/>
          <ac:cxnSpMkLst>
            <pc:docMk/>
            <pc:sldMk cId="1374164535" sldId="265"/>
            <ac:cxnSpMk id="10" creationId="{10694E1F-471C-4340-BE4B-28F2BF7D7A91}"/>
          </ac:cxnSpMkLst>
        </pc:cxnChg>
      </pc:sldChg>
      <pc:sldChg chg="addSp modSp new mod setBg">
        <pc:chgData name="Rebecca Francis-Davies" userId="S::r.francis-davies@uwtsd.ac.uk::caf69e2c-2198-47a4-8268-c57958bd4ca9" providerId="AD" clId="Web-{CC51EA54-37BD-28C7-1516-C5664941F244}" dt="2026-02-11T09:54:10.463" v="2142"/>
        <pc:sldMkLst>
          <pc:docMk/>
          <pc:sldMk cId="4005071933" sldId="266"/>
        </pc:sldMkLst>
        <pc:spChg chg="mod">
          <ac:chgData name="Rebecca Francis-Davies" userId="S::r.francis-davies@uwtsd.ac.uk::caf69e2c-2198-47a4-8268-c57958bd4ca9" providerId="AD" clId="Web-{CC51EA54-37BD-28C7-1516-C5664941F244}" dt="2026-02-11T09:54:10.463" v="2142"/>
          <ac:spMkLst>
            <pc:docMk/>
            <pc:sldMk cId="4005071933" sldId="266"/>
            <ac:spMk id="2" creationId="{CF5A3E1B-6C26-985A-19A5-41390F63F47A}"/>
          </ac:spMkLst>
        </pc:spChg>
        <pc:spChg chg="mod">
          <ac:chgData name="Rebecca Francis-Davies" userId="S::r.francis-davies@uwtsd.ac.uk::caf69e2c-2198-47a4-8268-c57958bd4ca9" providerId="AD" clId="Web-{CC51EA54-37BD-28C7-1516-C5664941F244}" dt="2026-02-11T09:54:10.463" v="2142"/>
          <ac:spMkLst>
            <pc:docMk/>
            <pc:sldMk cId="4005071933" sldId="266"/>
            <ac:spMk id="3" creationId="{070B76D5-857D-96C7-E4AA-EFA0A346BB67}"/>
          </ac:spMkLst>
        </pc:spChg>
        <pc:spChg chg="add">
          <ac:chgData name="Rebecca Francis-Davies" userId="S::r.francis-davies@uwtsd.ac.uk::caf69e2c-2198-47a4-8268-c57958bd4ca9" providerId="AD" clId="Web-{CC51EA54-37BD-28C7-1516-C5664941F244}" dt="2026-02-11T09:54:10.463" v="2142"/>
          <ac:spMkLst>
            <pc:docMk/>
            <pc:sldMk cId="4005071933" sldId="266"/>
            <ac:spMk id="9" creationId="{744CAA32-F237-419C-A2DD-43C28D920D3C}"/>
          </ac:spMkLst>
        </pc:spChg>
        <pc:picChg chg="add">
          <ac:chgData name="Rebecca Francis-Davies" userId="S::r.francis-davies@uwtsd.ac.uk::caf69e2c-2198-47a4-8268-c57958bd4ca9" providerId="AD" clId="Web-{CC51EA54-37BD-28C7-1516-C5664941F244}" dt="2026-02-11T09:54:10.463" v="2142"/>
          <ac:picMkLst>
            <pc:docMk/>
            <pc:sldMk cId="4005071933" sldId="266"/>
            <ac:picMk id="5" creationId="{A530181E-4F7E-4C3A-A58A-5CCBD6338DA1}"/>
          </ac:picMkLst>
        </pc:picChg>
        <pc:cxnChg chg="add">
          <ac:chgData name="Rebecca Francis-Davies" userId="S::r.francis-davies@uwtsd.ac.uk::caf69e2c-2198-47a4-8268-c57958bd4ca9" providerId="AD" clId="Web-{CC51EA54-37BD-28C7-1516-C5664941F244}" dt="2026-02-11T09:54:10.463" v="2142"/>
          <ac:cxnSpMkLst>
            <pc:docMk/>
            <pc:sldMk cId="4005071933" sldId="266"/>
            <ac:cxnSpMk id="11" creationId="{753FE100-D0AB-4AE2-824B-60CFA31EC6A2}"/>
          </ac:cxnSpMkLst>
        </pc:cxnChg>
      </pc:sldChg>
      <pc:sldChg chg="addSp delSp modSp new mod setBg">
        <pc:chgData name="Rebecca Francis-Davies" userId="S::r.francis-davies@uwtsd.ac.uk::caf69e2c-2198-47a4-8268-c57958bd4ca9" providerId="AD" clId="Web-{CC51EA54-37BD-28C7-1516-C5664941F244}" dt="2026-02-11T09:55:36.175" v="2286"/>
        <pc:sldMkLst>
          <pc:docMk/>
          <pc:sldMk cId="3102865834" sldId="267"/>
        </pc:sldMkLst>
        <pc:spChg chg="mod">
          <ac:chgData name="Rebecca Francis-Davies" userId="S::r.francis-davies@uwtsd.ac.uk::caf69e2c-2198-47a4-8268-c57958bd4ca9" providerId="AD" clId="Web-{CC51EA54-37BD-28C7-1516-C5664941F244}" dt="2026-02-11T09:55:36.175" v="2286"/>
          <ac:spMkLst>
            <pc:docMk/>
            <pc:sldMk cId="3102865834" sldId="267"/>
            <ac:spMk id="2" creationId="{C774E0C9-961E-4144-745F-A83916B7D79F}"/>
          </ac:spMkLst>
        </pc:spChg>
        <pc:spChg chg="del mod">
          <ac:chgData name="Rebecca Francis-Davies" userId="S::r.francis-davies@uwtsd.ac.uk::caf69e2c-2198-47a4-8268-c57958bd4ca9" providerId="AD" clId="Web-{CC51EA54-37BD-28C7-1516-C5664941F244}" dt="2026-02-11T09:55:36.175" v="2286"/>
          <ac:spMkLst>
            <pc:docMk/>
            <pc:sldMk cId="3102865834" sldId="267"/>
            <ac:spMk id="3" creationId="{D2D93AA2-093C-8FA4-B306-C702F763CE04}"/>
          </ac:spMkLst>
        </pc:spChg>
        <pc:spChg chg="add">
          <ac:chgData name="Rebecca Francis-Davies" userId="S::r.francis-davies@uwtsd.ac.uk::caf69e2c-2198-47a4-8268-c57958bd4ca9" providerId="AD" clId="Web-{CC51EA54-37BD-28C7-1516-C5664941F244}" dt="2026-02-11T09:55:36.175" v="2286"/>
          <ac:spMkLst>
            <pc:docMk/>
            <pc:sldMk cId="3102865834" sldId="267"/>
            <ac:spMk id="9" creationId="{DBDA151C-5770-45E4-AAFF-59E7F403866D}"/>
          </ac:spMkLst>
        </pc:spChg>
        <pc:graphicFrameChg chg="add">
          <ac:chgData name="Rebecca Francis-Davies" userId="S::r.francis-davies@uwtsd.ac.uk::caf69e2c-2198-47a4-8268-c57958bd4ca9" providerId="AD" clId="Web-{CC51EA54-37BD-28C7-1516-C5664941F244}" dt="2026-02-11T09:55:36.175" v="2286"/>
          <ac:graphicFrameMkLst>
            <pc:docMk/>
            <pc:sldMk cId="3102865834" sldId="267"/>
            <ac:graphicFrameMk id="5" creationId="{2195413A-E1F7-103D-871F-A1186EAF7CD3}"/>
          </ac:graphicFrameMkLst>
        </pc:graphicFrameChg>
        <pc:cxnChg chg="add">
          <ac:chgData name="Rebecca Francis-Davies" userId="S::r.francis-davies@uwtsd.ac.uk::caf69e2c-2198-47a4-8268-c57958bd4ca9" providerId="AD" clId="Web-{CC51EA54-37BD-28C7-1516-C5664941F244}" dt="2026-02-11T09:55:36.175" v="2286"/>
          <ac:cxnSpMkLst>
            <pc:docMk/>
            <pc:sldMk cId="3102865834" sldId="267"/>
            <ac:cxnSpMk id="11" creationId="{05ADA91C-AD52-A530-A898-AD6E69874598}"/>
          </ac:cxnSpMkLst>
        </pc:cxnChg>
      </pc:sldChg>
      <pc:sldChg chg="addSp delSp modSp new mod setBg modNotes">
        <pc:chgData name="Rebecca Francis-Davies" userId="S::r.francis-davies@uwtsd.ac.uk::caf69e2c-2198-47a4-8268-c57958bd4ca9" providerId="AD" clId="Web-{CC51EA54-37BD-28C7-1516-C5664941F244}" dt="2026-02-11T10:02:13.741" v="2731"/>
        <pc:sldMkLst>
          <pc:docMk/>
          <pc:sldMk cId="3104521785" sldId="268"/>
        </pc:sldMkLst>
        <pc:spChg chg="mod">
          <ac:chgData name="Rebecca Francis-Davies" userId="S::r.francis-davies@uwtsd.ac.uk::caf69e2c-2198-47a4-8268-c57958bd4ca9" providerId="AD" clId="Web-{CC51EA54-37BD-28C7-1516-C5664941F244}" dt="2026-02-11T10:02:13.741" v="2731"/>
          <ac:spMkLst>
            <pc:docMk/>
            <pc:sldMk cId="3104521785" sldId="268"/>
            <ac:spMk id="2" creationId="{4FCFCCEC-F020-D752-77F5-AD82276A12F1}"/>
          </ac:spMkLst>
        </pc:spChg>
        <pc:spChg chg="del mod">
          <ac:chgData name="Rebecca Francis-Davies" userId="S::r.francis-davies@uwtsd.ac.uk::caf69e2c-2198-47a4-8268-c57958bd4ca9" providerId="AD" clId="Web-{CC51EA54-37BD-28C7-1516-C5664941F244}" dt="2026-02-11T10:02:13.741" v="2731"/>
          <ac:spMkLst>
            <pc:docMk/>
            <pc:sldMk cId="3104521785" sldId="268"/>
            <ac:spMk id="3" creationId="{35CD796F-7251-90A1-1094-1600BA9E7DC2}"/>
          </ac:spMkLst>
        </pc:spChg>
        <pc:spChg chg="add">
          <ac:chgData name="Rebecca Francis-Davies" userId="S::r.francis-davies@uwtsd.ac.uk::caf69e2c-2198-47a4-8268-c57958bd4ca9" providerId="AD" clId="Web-{CC51EA54-37BD-28C7-1516-C5664941F244}" dt="2026-02-11T10:02:13.741" v="2731"/>
          <ac:spMkLst>
            <pc:docMk/>
            <pc:sldMk cId="3104521785" sldId="268"/>
            <ac:spMk id="9" creationId="{063F27BC-7079-4FF7-8F7C-ABC82FA3C247}"/>
          </ac:spMkLst>
        </pc:spChg>
        <pc:graphicFrameChg chg="add">
          <ac:chgData name="Rebecca Francis-Davies" userId="S::r.francis-davies@uwtsd.ac.uk::caf69e2c-2198-47a4-8268-c57958bd4ca9" providerId="AD" clId="Web-{CC51EA54-37BD-28C7-1516-C5664941F244}" dt="2026-02-11T10:02:13.741" v="2731"/>
          <ac:graphicFrameMkLst>
            <pc:docMk/>
            <pc:sldMk cId="3104521785" sldId="268"/>
            <ac:graphicFrameMk id="5" creationId="{5D134AE6-A7E8-55F3-4284-20A945933316}"/>
          </ac:graphicFrameMkLst>
        </pc:graphicFrameChg>
        <pc:cxnChg chg="add">
          <ac:chgData name="Rebecca Francis-Davies" userId="S::r.francis-davies@uwtsd.ac.uk::caf69e2c-2198-47a4-8268-c57958bd4ca9" providerId="AD" clId="Web-{CC51EA54-37BD-28C7-1516-C5664941F244}" dt="2026-02-11T10:02:13.741" v="2731"/>
          <ac:cxnSpMkLst>
            <pc:docMk/>
            <pc:sldMk cId="3104521785" sldId="268"/>
            <ac:cxnSpMk id="11" creationId="{40BBF191-9CC8-4313-B1CA-8DF1A53AE4F9}"/>
          </ac:cxnSpMkLst>
        </pc:cxnChg>
      </pc:sldChg>
      <pc:sldChg chg="addSp delSp modSp new mod setBg modNotes">
        <pc:chgData name="Rebecca Francis-Davies" userId="S::r.francis-davies@uwtsd.ac.uk::caf69e2c-2198-47a4-8268-c57958bd4ca9" providerId="AD" clId="Web-{CC51EA54-37BD-28C7-1516-C5664941F244}" dt="2026-02-11T10:05:17.191" v="2950"/>
        <pc:sldMkLst>
          <pc:docMk/>
          <pc:sldMk cId="4137267998" sldId="269"/>
        </pc:sldMkLst>
        <pc:spChg chg="mod">
          <ac:chgData name="Rebecca Francis-Davies" userId="S::r.francis-davies@uwtsd.ac.uk::caf69e2c-2198-47a4-8268-c57958bd4ca9" providerId="AD" clId="Web-{CC51EA54-37BD-28C7-1516-C5664941F244}" dt="2026-02-11T10:04:19.344" v="2943"/>
          <ac:spMkLst>
            <pc:docMk/>
            <pc:sldMk cId="4137267998" sldId="269"/>
            <ac:spMk id="2" creationId="{98C9F8CC-F3CE-BFD5-F7F9-6463D620B31B}"/>
          </ac:spMkLst>
        </pc:spChg>
        <pc:spChg chg="del mod">
          <ac:chgData name="Rebecca Francis-Davies" userId="S::r.francis-davies@uwtsd.ac.uk::caf69e2c-2198-47a4-8268-c57958bd4ca9" providerId="AD" clId="Web-{CC51EA54-37BD-28C7-1516-C5664941F244}" dt="2026-02-11T10:04:19.344" v="2943"/>
          <ac:spMkLst>
            <pc:docMk/>
            <pc:sldMk cId="4137267998" sldId="269"/>
            <ac:spMk id="3" creationId="{D9C95FCF-EC46-571F-B178-89B4E42BC2C0}"/>
          </ac:spMkLst>
        </pc:spChg>
        <pc:spChg chg="add">
          <ac:chgData name="Rebecca Francis-Davies" userId="S::r.francis-davies@uwtsd.ac.uk::caf69e2c-2198-47a4-8268-c57958bd4ca9" providerId="AD" clId="Web-{CC51EA54-37BD-28C7-1516-C5664941F244}" dt="2026-02-11T10:04:19.344" v="2943"/>
          <ac:spMkLst>
            <pc:docMk/>
            <pc:sldMk cId="4137267998" sldId="269"/>
            <ac:spMk id="9" creationId="{DBDA151C-5770-45E4-AAFF-59E7F403866D}"/>
          </ac:spMkLst>
        </pc:spChg>
        <pc:graphicFrameChg chg="add">
          <ac:chgData name="Rebecca Francis-Davies" userId="S::r.francis-davies@uwtsd.ac.uk::caf69e2c-2198-47a4-8268-c57958bd4ca9" providerId="AD" clId="Web-{CC51EA54-37BD-28C7-1516-C5664941F244}" dt="2026-02-11T10:04:19.344" v="2943"/>
          <ac:graphicFrameMkLst>
            <pc:docMk/>
            <pc:sldMk cId="4137267998" sldId="269"/>
            <ac:graphicFrameMk id="5" creationId="{8E176FA0-8146-6592-AAAB-55AA636B9864}"/>
          </ac:graphicFrameMkLst>
        </pc:graphicFrameChg>
        <pc:cxnChg chg="add">
          <ac:chgData name="Rebecca Francis-Davies" userId="S::r.francis-davies@uwtsd.ac.uk::caf69e2c-2198-47a4-8268-c57958bd4ca9" providerId="AD" clId="Web-{CC51EA54-37BD-28C7-1516-C5664941F244}" dt="2026-02-11T10:04:19.344" v="2943"/>
          <ac:cxnSpMkLst>
            <pc:docMk/>
            <pc:sldMk cId="4137267998" sldId="269"/>
            <ac:cxnSpMk id="11" creationId="{E62D3963-2153-4637-96E6-E31BD2CE5D0D}"/>
          </ac:cxnSpMkLst>
        </pc:cxnChg>
      </pc:sldChg>
      <pc:sldChg chg="addSp delSp modSp new mod setBg">
        <pc:chgData name="Rebecca Francis-Davies" userId="S::r.francis-davies@uwtsd.ac.uk::caf69e2c-2198-47a4-8268-c57958bd4ca9" providerId="AD" clId="Web-{CC51EA54-37BD-28C7-1516-C5664941F244}" dt="2026-02-11T10:38:08.724" v="2958" actId="20577"/>
        <pc:sldMkLst>
          <pc:docMk/>
          <pc:sldMk cId="4207633101" sldId="270"/>
        </pc:sldMkLst>
        <pc:spChg chg="mod">
          <ac:chgData name="Rebecca Francis-Davies" userId="S::r.francis-davies@uwtsd.ac.uk::caf69e2c-2198-47a4-8268-c57958bd4ca9" providerId="AD" clId="Web-{CC51EA54-37BD-28C7-1516-C5664941F244}" dt="2026-02-11T10:38:08.724" v="2958" actId="20577"/>
          <ac:spMkLst>
            <pc:docMk/>
            <pc:sldMk cId="4207633101" sldId="270"/>
            <ac:spMk id="2" creationId="{79BF8D9D-9659-2901-1B5E-A5571849F84B}"/>
          </ac:spMkLst>
        </pc:spChg>
        <pc:spChg chg="del">
          <ac:chgData name="Rebecca Francis-Davies" userId="S::r.francis-davies@uwtsd.ac.uk::caf69e2c-2198-47a4-8268-c57958bd4ca9" providerId="AD" clId="Web-{CC51EA54-37BD-28C7-1516-C5664941F244}" dt="2026-02-11T10:37:51.802" v="2952"/>
          <ac:spMkLst>
            <pc:docMk/>
            <pc:sldMk cId="4207633101" sldId="270"/>
            <ac:spMk id="3" creationId="{42A5B62F-2093-ED19-AB34-F3F759D62CD9}"/>
          </ac:spMkLst>
        </pc:spChg>
        <pc:spChg chg="add">
          <ac:chgData name="Rebecca Francis-Davies" userId="S::r.francis-davies@uwtsd.ac.uk::caf69e2c-2198-47a4-8268-c57958bd4ca9" providerId="AD" clId="Web-{CC51EA54-37BD-28C7-1516-C5664941F244}" dt="2026-02-11T10:37:56.943" v="2953"/>
          <ac:spMkLst>
            <pc:docMk/>
            <pc:sldMk cId="4207633101" sldId="270"/>
            <ac:spMk id="11" creationId="{19F9BF86-FE94-4517-B97D-026C7515E589}"/>
          </ac:spMkLst>
        </pc:spChg>
        <pc:picChg chg="add mod ord">
          <ac:chgData name="Rebecca Francis-Davies" userId="S::r.francis-davies@uwtsd.ac.uk::caf69e2c-2198-47a4-8268-c57958bd4ca9" providerId="AD" clId="Web-{CC51EA54-37BD-28C7-1516-C5664941F244}" dt="2026-02-11T10:37:56.943" v="2953"/>
          <ac:picMkLst>
            <pc:docMk/>
            <pc:sldMk cId="4207633101" sldId="270"/>
            <ac:picMk id="4" creationId="{074AB734-C088-FA87-2845-E7E13192F00F}"/>
          </ac:picMkLst>
        </pc:picChg>
        <pc:cxnChg chg="add">
          <ac:chgData name="Rebecca Francis-Davies" userId="S::r.francis-davies@uwtsd.ac.uk::caf69e2c-2198-47a4-8268-c57958bd4ca9" providerId="AD" clId="Web-{CC51EA54-37BD-28C7-1516-C5664941F244}" dt="2026-02-11T10:37:56.943" v="2953"/>
          <ac:cxnSpMkLst>
            <pc:docMk/>
            <pc:sldMk cId="4207633101" sldId="270"/>
            <ac:cxnSpMk id="9" creationId="{118E06E4-607B-144B-382B-AD3D06B1EE8C}"/>
          </ac:cxnSpMkLst>
        </pc:cxnChg>
        <pc:cxnChg chg="add">
          <ac:chgData name="Rebecca Francis-Davies" userId="S::r.francis-davies@uwtsd.ac.uk::caf69e2c-2198-47a4-8268-c57958bd4ca9" providerId="AD" clId="Web-{CC51EA54-37BD-28C7-1516-C5664941F244}" dt="2026-02-11T10:37:56.943" v="2953"/>
          <ac:cxnSpMkLst>
            <pc:docMk/>
            <pc:sldMk cId="4207633101" sldId="270"/>
            <ac:cxnSpMk id="13" creationId="{7CC73A33-65FF-41A9-A3B0-006753CD1028}"/>
          </ac:cxnSpMkLst>
        </pc:cxnChg>
      </pc:sldChg>
      <pc:sldChg chg="addSp delSp modSp new mod setBg">
        <pc:chgData name="Rebecca Francis-Davies" userId="S::r.francis-davies@uwtsd.ac.uk::caf69e2c-2198-47a4-8268-c57958bd4ca9" providerId="AD" clId="Web-{CC51EA54-37BD-28C7-1516-C5664941F244}" dt="2026-02-11T10:39:46.570" v="2970" actId="20577"/>
        <pc:sldMkLst>
          <pc:docMk/>
          <pc:sldMk cId="3873949260" sldId="271"/>
        </pc:sldMkLst>
        <pc:spChg chg="add del">
          <ac:chgData name="Rebecca Francis-Davies" userId="S::r.francis-davies@uwtsd.ac.uk::caf69e2c-2198-47a4-8268-c57958bd4ca9" providerId="AD" clId="Web-{CC51EA54-37BD-28C7-1516-C5664941F244}" dt="2026-02-11T10:39:35.961" v="2963"/>
          <ac:spMkLst>
            <pc:docMk/>
            <pc:sldMk cId="3873949260" sldId="271"/>
            <ac:spMk id="2" creationId="{633D9986-059C-D173-6E27-9046C7D2D519}"/>
          </ac:spMkLst>
        </pc:spChg>
        <pc:spChg chg="del">
          <ac:chgData name="Rebecca Francis-Davies" userId="S::r.francis-davies@uwtsd.ac.uk::caf69e2c-2198-47a4-8268-c57958bd4ca9" providerId="AD" clId="Web-{CC51EA54-37BD-28C7-1516-C5664941F244}" dt="2026-02-11T10:39:23.711" v="2960"/>
          <ac:spMkLst>
            <pc:docMk/>
            <pc:sldMk cId="3873949260" sldId="271"/>
            <ac:spMk id="3" creationId="{FC4D5913-C691-6978-4D70-C1C8D9EFBE5F}"/>
          </ac:spMkLst>
        </pc:spChg>
        <pc:spChg chg="add del">
          <ac:chgData name="Rebecca Francis-Davies" userId="S::r.francis-davies@uwtsd.ac.uk::caf69e2c-2198-47a4-8268-c57958bd4ca9" providerId="AD" clId="Web-{CC51EA54-37BD-28C7-1516-C5664941F244}" dt="2026-02-11T10:39:35.961" v="2962"/>
          <ac:spMkLst>
            <pc:docMk/>
            <pc:sldMk cId="3873949260" sldId="271"/>
            <ac:spMk id="11" creationId="{149F9F0F-FB8C-5565-247C-BDCC156B5CAF}"/>
          </ac:spMkLst>
        </pc:spChg>
        <pc:spChg chg="add del">
          <ac:chgData name="Rebecca Francis-Davies" userId="S::r.francis-davies@uwtsd.ac.uk::caf69e2c-2198-47a4-8268-c57958bd4ca9" providerId="AD" clId="Web-{CC51EA54-37BD-28C7-1516-C5664941F244}" dt="2026-02-11T10:39:35.961" v="2962"/>
          <ac:spMkLst>
            <pc:docMk/>
            <pc:sldMk cId="3873949260" sldId="271"/>
            <ac:spMk id="13" creationId="{ABA4FDDF-F59C-428B-8603-3A86D75931AB}"/>
          </ac:spMkLst>
        </pc:spChg>
        <pc:spChg chg="add">
          <ac:chgData name="Rebecca Francis-Davies" userId="S::r.francis-davies@uwtsd.ac.uk::caf69e2c-2198-47a4-8268-c57958bd4ca9" providerId="AD" clId="Web-{CC51EA54-37BD-28C7-1516-C5664941F244}" dt="2026-02-11T10:39:35.961" v="2963"/>
          <ac:spMkLst>
            <pc:docMk/>
            <pc:sldMk cId="3873949260" sldId="271"/>
            <ac:spMk id="16" creationId="{19F9BF86-FE94-4517-B97D-026C7515E589}"/>
          </ac:spMkLst>
        </pc:spChg>
        <pc:spChg chg="add mod">
          <ac:chgData name="Rebecca Francis-Davies" userId="S::r.francis-davies@uwtsd.ac.uk::caf69e2c-2198-47a4-8268-c57958bd4ca9" providerId="AD" clId="Web-{CC51EA54-37BD-28C7-1516-C5664941F244}" dt="2026-02-11T10:39:46.570" v="2970" actId="20577"/>
          <ac:spMkLst>
            <pc:docMk/>
            <pc:sldMk cId="3873949260" sldId="271"/>
            <ac:spMk id="17" creationId="{633D9986-059C-D173-6E27-9046C7D2D519}"/>
          </ac:spMkLst>
        </pc:spChg>
        <pc:picChg chg="add mod ord">
          <ac:chgData name="Rebecca Francis-Davies" userId="S::r.francis-davies@uwtsd.ac.uk::caf69e2c-2198-47a4-8268-c57958bd4ca9" providerId="AD" clId="Web-{CC51EA54-37BD-28C7-1516-C5664941F244}" dt="2026-02-11T10:39:35.961" v="2963"/>
          <ac:picMkLst>
            <pc:docMk/>
            <pc:sldMk cId="3873949260" sldId="271"/>
            <ac:picMk id="4" creationId="{4729D3E8-E92B-8E53-5505-E6590C4D9715}"/>
          </ac:picMkLst>
        </pc:picChg>
        <pc:cxnChg chg="add del">
          <ac:chgData name="Rebecca Francis-Davies" userId="S::r.francis-davies@uwtsd.ac.uk::caf69e2c-2198-47a4-8268-c57958bd4ca9" providerId="AD" clId="Web-{CC51EA54-37BD-28C7-1516-C5664941F244}" dt="2026-02-11T10:39:35.961" v="2962"/>
          <ac:cxnSpMkLst>
            <pc:docMk/>
            <pc:sldMk cId="3873949260" sldId="271"/>
            <ac:cxnSpMk id="9" creationId="{118E06E4-607B-144B-382B-AD3D06B1EE8C}"/>
          </ac:cxnSpMkLst>
        </pc:cxnChg>
        <pc:cxnChg chg="add">
          <ac:chgData name="Rebecca Francis-Davies" userId="S::r.francis-davies@uwtsd.ac.uk::caf69e2c-2198-47a4-8268-c57958bd4ca9" providerId="AD" clId="Web-{CC51EA54-37BD-28C7-1516-C5664941F244}" dt="2026-02-11T10:39:35.961" v="2963"/>
          <ac:cxnSpMkLst>
            <pc:docMk/>
            <pc:sldMk cId="3873949260" sldId="271"/>
            <ac:cxnSpMk id="15" creationId="{118E06E4-607B-144B-382B-AD3D06B1EE8C}"/>
          </ac:cxnSpMkLst>
        </pc:cxnChg>
        <pc:cxnChg chg="add">
          <ac:chgData name="Rebecca Francis-Davies" userId="S::r.francis-davies@uwtsd.ac.uk::caf69e2c-2198-47a4-8268-c57958bd4ca9" providerId="AD" clId="Web-{CC51EA54-37BD-28C7-1516-C5664941F244}" dt="2026-02-11T10:39:35.961" v="2963"/>
          <ac:cxnSpMkLst>
            <pc:docMk/>
            <pc:sldMk cId="3873949260" sldId="271"/>
            <ac:cxnSpMk id="18" creationId="{6CA391F1-4B2C-521B-F6A5-52C74B30349D}"/>
          </ac:cxnSpMkLst>
        </pc:cxnChg>
      </pc:sldChg>
      <pc:sldChg chg="addSp delSp modSp new mod setBg">
        <pc:chgData name="Rebecca Francis-Davies" userId="S::r.francis-davies@uwtsd.ac.uk::caf69e2c-2198-47a4-8268-c57958bd4ca9" providerId="AD" clId="Web-{CC51EA54-37BD-28C7-1516-C5664941F244}" dt="2026-02-11T10:40:58.431" v="2975"/>
        <pc:sldMkLst>
          <pc:docMk/>
          <pc:sldMk cId="1141044149" sldId="272"/>
        </pc:sldMkLst>
        <pc:spChg chg="del">
          <ac:chgData name="Rebecca Francis-Davies" userId="S::r.francis-davies@uwtsd.ac.uk::caf69e2c-2198-47a4-8268-c57958bd4ca9" providerId="AD" clId="Web-{CC51EA54-37BD-28C7-1516-C5664941F244}" dt="2026-02-11T10:40:58.431" v="2975"/>
          <ac:spMkLst>
            <pc:docMk/>
            <pc:sldMk cId="1141044149" sldId="272"/>
            <ac:spMk id="2" creationId="{B8094047-2B0D-7F23-9A79-E50C0628D262}"/>
          </ac:spMkLst>
        </pc:spChg>
        <pc:spChg chg="del">
          <ac:chgData name="Rebecca Francis-Davies" userId="S::r.francis-davies@uwtsd.ac.uk::caf69e2c-2198-47a4-8268-c57958bd4ca9" providerId="AD" clId="Web-{CC51EA54-37BD-28C7-1516-C5664941F244}" dt="2026-02-11T10:40:28.931" v="2972"/>
          <ac:spMkLst>
            <pc:docMk/>
            <pc:sldMk cId="1141044149" sldId="272"/>
            <ac:spMk id="3" creationId="{700D7B29-A06C-675B-BFFB-BBDDC6A407E5}"/>
          </ac:spMkLst>
        </pc:spChg>
        <pc:spChg chg="add del mod">
          <ac:chgData name="Rebecca Francis-Davies" userId="S::r.francis-davies@uwtsd.ac.uk::caf69e2c-2198-47a4-8268-c57958bd4ca9" providerId="AD" clId="Web-{CC51EA54-37BD-28C7-1516-C5664941F244}" dt="2026-02-11T10:40:53.447" v="2974"/>
          <ac:spMkLst>
            <pc:docMk/>
            <pc:sldMk cId="1141044149" sldId="272"/>
            <ac:spMk id="6" creationId="{FA7F5E40-4AED-21B5-0EAC-98BF544912D0}"/>
          </ac:spMkLst>
        </pc:spChg>
        <pc:spChg chg="add">
          <ac:chgData name="Rebecca Francis-Davies" userId="S::r.francis-davies@uwtsd.ac.uk::caf69e2c-2198-47a4-8268-c57958bd4ca9" providerId="AD" clId="Web-{CC51EA54-37BD-28C7-1516-C5664941F244}" dt="2026-02-11T10:40:58.431" v="2975"/>
          <ac:spMkLst>
            <pc:docMk/>
            <pc:sldMk cId="1141044149" sldId="272"/>
            <ac:spMk id="14" creationId="{149F9F0F-FB8C-5565-247C-BDCC156B5CAF}"/>
          </ac:spMkLst>
        </pc:spChg>
        <pc:spChg chg="add">
          <ac:chgData name="Rebecca Francis-Davies" userId="S::r.francis-davies@uwtsd.ac.uk::caf69e2c-2198-47a4-8268-c57958bd4ca9" providerId="AD" clId="Web-{CC51EA54-37BD-28C7-1516-C5664941F244}" dt="2026-02-11T10:40:58.431" v="2975"/>
          <ac:spMkLst>
            <pc:docMk/>
            <pc:sldMk cId="1141044149" sldId="272"/>
            <ac:spMk id="16" creationId="{ABA4FDDF-F59C-428B-8603-3A86D75931AB}"/>
          </ac:spMkLst>
        </pc:spChg>
        <pc:picChg chg="add del mod ord">
          <ac:chgData name="Rebecca Francis-Davies" userId="S::r.francis-davies@uwtsd.ac.uk::caf69e2c-2198-47a4-8268-c57958bd4ca9" providerId="AD" clId="Web-{CC51EA54-37BD-28C7-1516-C5664941F244}" dt="2026-02-11T10:40:31.618" v="2973"/>
          <ac:picMkLst>
            <pc:docMk/>
            <pc:sldMk cId="1141044149" sldId="272"/>
            <ac:picMk id="4" creationId="{7375B80F-E993-8260-4710-0CC2CBD5347F}"/>
          </ac:picMkLst>
        </pc:picChg>
        <pc:picChg chg="add mod ord">
          <ac:chgData name="Rebecca Francis-Davies" userId="S::r.francis-davies@uwtsd.ac.uk::caf69e2c-2198-47a4-8268-c57958bd4ca9" providerId="AD" clId="Web-{CC51EA54-37BD-28C7-1516-C5664941F244}" dt="2026-02-11T10:40:58.431" v="2975"/>
          <ac:picMkLst>
            <pc:docMk/>
            <pc:sldMk cId="1141044149" sldId="272"/>
            <ac:picMk id="7" creationId="{A18DBA12-C91D-B76F-8CE2-6770FBC51500}"/>
          </ac:picMkLst>
        </pc:picChg>
        <pc:cxnChg chg="add">
          <ac:chgData name="Rebecca Francis-Davies" userId="S::r.francis-davies@uwtsd.ac.uk::caf69e2c-2198-47a4-8268-c57958bd4ca9" providerId="AD" clId="Web-{CC51EA54-37BD-28C7-1516-C5664941F244}" dt="2026-02-11T10:40:58.431" v="2975"/>
          <ac:cxnSpMkLst>
            <pc:docMk/>
            <pc:sldMk cId="1141044149" sldId="272"/>
            <ac:cxnSpMk id="12" creationId="{118E06E4-607B-144B-382B-AD3D06B1EE8C}"/>
          </ac:cxnSpMkLst>
        </pc:cxnChg>
      </pc:sldChg>
      <pc:sldChg chg="addSp delSp modSp new mod setBg">
        <pc:chgData name="Rebecca Francis-Davies" userId="S::r.francis-davies@uwtsd.ac.uk::caf69e2c-2198-47a4-8268-c57958bd4ca9" providerId="AD" clId="Web-{CC51EA54-37BD-28C7-1516-C5664941F244}" dt="2026-02-11T10:41:47.041" v="2978"/>
        <pc:sldMkLst>
          <pc:docMk/>
          <pc:sldMk cId="3691748739" sldId="273"/>
        </pc:sldMkLst>
        <pc:spChg chg="del">
          <ac:chgData name="Rebecca Francis-Davies" userId="S::r.francis-davies@uwtsd.ac.uk::caf69e2c-2198-47a4-8268-c57958bd4ca9" providerId="AD" clId="Web-{CC51EA54-37BD-28C7-1516-C5664941F244}" dt="2026-02-11T10:41:47.041" v="2978"/>
          <ac:spMkLst>
            <pc:docMk/>
            <pc:sldMk cId="3691748739" sldId="273"/>
            <ac:spMk id="2" creationId="{CBA50713-F467-E214-078C-A73E910BB89C}"/>
          </ac:spMkLst>
        </pc:spChg>
        <pc:spChg chg="del">
          <ac:chgData name="Rebecca Francis-Davies" userId="S::r.francis-davies@uwtsd.ac.uk::caf69e2c-2198-47a4-8268-c57958bd4ca9" providerId="AD" clId="Web-{CC51EA54-37BD-28C7-1516-C5664941F244}" dt="2026-02-11T10:41:44.088" v="2977"/>
          <ac:spMkLst>
            <pc:docMk/>
            <pc:sldMk cId="3691748739" sldId="273"/>
            <ac:spMk id="3" creationId="{6094EAA1-30D9-A4D3-FE25-B159E0727492}"/>
          </ac:spMkLst>
        </pc:spChg>
        <pc:spChg chg="add">
          <ac:chgData name="Rebecca Francis-Davies" userId="S::r.francis-davies@uwtsd.ac.uk::caf69e2c-2198-47a4-8268-c57958bd4ca9" providerId="AD" clId="Web-{CC51EA54-37BD-28C7-1516-C5664941F244}" dt="2026-02-11T10:41:47.041" v="2978"/>
          <ac:spMkLst>
            <pc:docMk/>
            <pc:sldMk cId="3691748739" sldId="273"/>
            <ac:spMk id="11" creationId="{149F9F0F-FB8C-5565-247C-BDCC156B5CAF}"/>
          </ac:spMkLst>
        </pc:spChg>
        <pc:spChg chg="add">
          <ac:chgData name="Rebecca Francis-Davies" userId="S::r.francis-davies@uwtsd.ac.uk::caf69e2c-2198-47a4-8268-c57958bd4ca9" providerId="AD" clId="Web-{CC51EA54-37BD-28C7-1516-C5664941F244}" dt="2026-02-11T10:41:47.041" v="2978"/>
          <ac:spMkLst>
            <pc:docMk/>
            <pc:sldMk cId="3691748739" sldId="273"/>
            <ac:spMk id="13" creationId="{ABA4FDDF-F59C-428B-8603-3A86D75931AB}"/>
          </ac:spMkLst>
        </pc:spChg>
        <pc:picChg chg="add mod ord">
          <ac:chgData name="Rebecca Francis-Davies" userId="S::r.francis-davies@uwtsd.ac.uk::caf69e2c-2198-47a4-8268-c57958bd4ca9" providerId="AD" clId="Web-{CC51EA54-37BD-28C7-1516-C5664941F244}" dt="2026-02-11T10:41:47.041" v="2978"/>
          <ac:picMkLst>
            <pc:docMk/>
            <pc:sldMk cId="3691748739" sldId="273"/>
            <ac:picMk id="4" creationId="{D11613E8-6646-686D-6CA3-2A886902E3CC}"/>
          </ac:picMkLst>
        </pc:picChg>
        <pc:cxnChg chg="add">
          <ac:chgData name="Rebecca Francis-Davies" userId="S::r.francis-davies@uwtsd.ac.uk::caf69e2c-2198-47a4-8268-c57958bd4ca9" providerId="AD" clId="Web-{CC51EA54-37BD-28C7-1516-C5664941F244}" dt="2026-02-11T10:41:47.041" v="2978"/>
          <ac:cxnSpMkLst>
            <pc:docMk/>
            <pc:sldMk cId="3691748739" sldId="273"/>
            <ac:cxnSpMk id="9" creationId="{118E06E4-607B-144B-382B-AD3D06B1EE8C}"/>
          </ac:cxnSpMkLst>
        </pc:cxnChg>
      </pc:sldChg>
      <pc:sldChg chg="addSp delSp modSp new mod setBg modNotes">
        <pc:chgData name="Rebecca Francis-Davies" userId="S::r.francis-davies@uwtsd.ac.uk::caf69e2c-2198-47a4-8268-c57958bd4ca9" providerId="AD" clId="Web-{CC51EA54-37BD-28C7-1516-C5664941F244}" dt="2026-02-11T10:53:25.382" v="3006"/>
        <pc:sldMkLst>
          <pc:docMk/>
          <pc:sldMk cId="1204045998" sldId="274"/>
        </pc:sldMkLst>
        <pc:spChg chg="mod">
          <ac:chgData name="Rebecca Francis-Davies" userId="S::r.francis-davies@uwtsd.ac.uk::caf69e2c-2198-47a4-8268-c57958bd4ca9" providerId="AD" clId="Web-{CC51EA54-37BD-28C7-1516-C5664941F244}" dt="2026-02-11T10:44:35.809" v="2992" actId="20577"/>
          <ac:spMkLst>
            <pc:docMk/>
            <pc:sldMk cId="1204045998" sldId="274"/>
            <ac:spMk id="2" creationId="{6F8B9BE4-F7B5-1AE4-A513-1370D457D358}"/>
          </ac:spMkLst>
        </pc:spChg>
        <pc:spChg chg="del">
          <ac:chgData name="Rebecca Francis-Davies" userId="S::r.francis-davies@uwtsd.ac.uk::caf69e2c-2198-47a4-8268-c57958bd4ca9" providerId="AD" clId="Web-{CC51EA54-37BD-28C7-1516-C5664941F244}" dt="2026-02-11T10:44:14.715" v="2980"/>
          <ac:spMkLst>
            <pc:docMk/>
            <pc:sldMk cId="1204045998" sldId="274"/>
            <ac:spMk id="3" creationId="{F69483AB-59C7-F947-8977-2F3108DEC951}"/>
          </ac:spMkLst>
        </pc:spChg>
        <pc:spChg chg="add mod">
          <ac:chgData name="Rebecca Francis-Davies" userId="S::r.francis-davies@uwtsd.ac.uk::caf69e2c-2198-47a4-8268-c57958bd4ca9" providerId="AD" clId="Web-{CC51EA54-37BD-28C7-1516-C5664941F244}" dt="2026-02-11T10:45:03.856" v="3004" actId="20577"/>
          <ac:spMkLst>
            <pc:docMk/>
            <pc:sldMk cId="1204045998" sldId="274"/>
            <ac:spMk id="8" creationId="{E049EAFD-6527-7DA5-3217-C3EF99D2BAAC}"/>
          </ac:spMkLst>
        </pc:spChg>
        <pc:spChg chg="add">
          <ac:chgData name="Rebecca Francis-Davies" userId="S::r.francis-davies@uwtsd.ac.uk::caf69e2c-2198-47a4-8268-c57958bd4ca9" providerId="AD" clId="Web-{CC51EA54-37BD-28C7-1516-C5664941F244}" dt="2026-02-11T10:44:19.356" v="2981"/>
          <ac:spMkLst>
            <pc:docMk/>
            <pc:sldMk cId="1204045998" sldId="274"/>
            <ac:spMk id="11" creationId="{744CAA32-F237-419C-A2DD-43C28D920D3C}"/>
          </ac:spMkLst>
        </pc:spChg>
        <pc:picChg chg="add mod ord">
          <ac:chgData name="Rebecca Francis-Davies" userId="S::r.francis-davies@uwtsd.ac.uk::caf69e2c-2198-47a4-8268-c57958bd4ca9" providerId="AD" clId="Web-{CC51EA54-37BD-28C7-1516-C5664941F244}" dt="2026-02-11T10:44:19.356" v="2981"/>
          <ac:picMkLst>
            <pc:docMk/>
            <pc:sldMk cId="1204045998" sldId="274"/>
            <ac:picMk id="4" creationId="{D62C5AFC-4BD6-E188-0620-3EEE591D5888}"/>
          </ac:picMkLst>
        </pc:picChg>
        <pc:cxnChg chg="add">
          <ac:chgData name="Rebecca Francis-Davies" userId="S::r.francis-davies@uwtsd.ac.uk::caf69e2c-2198-47a4-8268-c57958bd4ca9" providerId="AD" clId="Web-{CC51EA54-37BD-28C7-1516-C5664941F244}" dt="2026-02-11T10:44:19.356" v="2981"/>
          <ac:cxnSpMkLst>
            <pc:docMk/>
            <pc:sldMk cId="1204045998" sldId="274"/>
            <ac:cxnSpMk id="13" creationId="{08052531-D50B-3899-B150-D05525F4F2BC}"/>
          </ac:cxnSpMkLst>
        </pc:cxnChg>
      </pc:sldChg>
      <pc:sldChg chg="addSp delSp modSp new mod setBg modNotes">
        <pc:chgData name="Rebecca Francis-Davies" userId="S::r.francis-davies@uwtsd.ac.uk::caf69e2c-2198-47a4-8268-c57958bd4ca9" providerId="AD" clId="Web-{CC51EA54-37BD-28C7-1516-C5664941F244}" dt="2026-02-11T11:43:06.560" v="3631"/>
        <pc:sldMkLst>
          <pc:docMk/>
          <pc:sldMk cId="4220401097" sldId="275"/>
        </pc:sldMkLst>
        <pc:spChg chg="mod">
          <ac:chgData name="Rebecca Francis-Davies" userId="S::r.francis-davies@uwtsd.ac.uk::caf69e2c-2198-47a4-8268-c57958bd4ca9" providerId="AD" clId="Web-{CC51EA54-37BD-28C7-1516-C5664941F244}" dt="2026-02-11T11:30:06.549" v="3307"/>
          <ac:spMkLst>
            <pc:docMk/>
            <pc:sldMk cId="4220401097" sldId="275"/>
            <ac:spMk id="2" creationId="{1DD02039-6E5A-8557-711D-1184366F37D1}"/>
          </ac:spMkLst>
        </pc:spChg>
        <pc:spChg chg="del mod">
          <ac:chgData name="Rebecca Francis-Davies" userId="S::r.francis-davies@uwtsd.ac.uk::caf69e2c-2198-47a4-8268-c57958bd4ca9" providerId="AD" clId="Web-{CC51EA54-37BD-28C7-1516-C5664941F244}" dt="2026-02-11T11:30:06.549" v="3307"/>
          <ac:spMkLst>
            <pc:docMk/>
            <pc:sldMk cId="4220401097" sldId="275"/>
            <ac:spMk id="3" creationId="{717E92D0-19D0-E028-C3FC-7F8C97D8DE90}"/>
          </ac:spMkLst>
        </pc:spChg>
        <pc:spChg chg="add">
          <ac:chgData name="Rebecca Francis-Davies" userId="S::r.francis-davies@uwtsd.ac.uk::caf69e2c-2198-47a4-8268-c57958bd4ca9" providerId="AD" clId="Web-{CC51EA54-37BD-28C7-1516-C5664941F244}" dt="2026-02-11T11:30:06.549" v="3307"/>
          <ac:spMkLst>
            <pc:docMk/>
            <pc:sldMk cId="4220401097" sldId="275"/>
            <ac:spMk id="9" creationId="{063F27BC-7079-4FF7-8F7C-ABC82FA3C247}"/>
          </ac:spMkLst>
        </pc:spChg>
        <pc:graphicFrameChg chg="add">
          <ac:chgData name="Rebecca Francis-Davies" userId="S::r.francis-davies@uwtsd.ac.uk::caf69e2c-2198-47a4-8268-c57958bd4ca9" providerId="AD" clId="Web-{CC51EA54-37BD-28C7-1516-C5664941F244}" dt="2026-02-11T11:30:06.549" v="3307"/>
          <ac:graphicFrameMkLst>
            <pc:docMk/>
            <pc:sldMk cId="4220401097" sldId="275"/>
            <ac:graphicFrameMk id="5" creationId="{28E0BC39-915D-220A-56A9-5CA5CA14FB93}"/>
          </ac:graphicFrameMkLst>
        </pc:graphicFrameChg>
        <pc:cxnChg chg="add">
          <ac:chgData name="Rebecca Francis-Davies" userId="S::r.francis-davies@uwtsd.ac.uk::caf69e2c-2198-47a4-8268-c57958bd4ca9" providerId="AD" clId="Web-{CC51EA54-37BD-28C7-1516-C5664941F244}" dt="2026-02-11T11:30:06.549" v="3307"/>
          <ac:cxnSpMkLst>
            <pc:docMk/>
            <pc:sldMk cId="4220401097" sldId="275"/>
            <ac:cxnSpMk id="11" creationId="{40BBF191-9CC8-4313-B1CA-8DF1A53AE4F9}"/>
          </ac:cxnSpMkLst>
        </pc:cxnChg>
      </pc:sldChg>
      <pc:sldChg chg="addSp delSp modSp new mod setBg">
        <pc:chgData name="Rebecca Francis-Davies" userId="S::r.francis-davies@uwtsd.ac.uk::caf69e2c-2198-47a4-8268-c57958bd4ca9" providerId="AD" clId="Web-{CC51EA54-37BD-28C7-1516-C5664941F244}" dt="2026-02-11T11:47:54.960" v="3785"/>
        <pc:sldMkLst>
          <pc:docMk/>
          <pc:sldMk cId="1655973553" sldId="276"/>
        </pc:sldMkLst>
        <pc:spChg chg="mod">
          <ac:chgData name="Rebecca Francis-Davies" userId="S::r.francis-davies@uwtsd.ac.uk::caf69e2c-2198-47a4-8268-c57958bd4ca9" providerId="AD" clId="Web-{CC51EA54-37BD-28C7-1516-C5664941F244}" dt="2026-02-11T11:47:54.960" v="3785"/>
          <ac:spMkLst>
            <pc:docMk/>
            <pc:sldMk cId="1655973553" sldId="276"/>
            <ac:spMk id="2" creationId="{142946E8-1D62-57A6-D743-AE0D8D999F71}"/>
          </ac:spMkLst>
        </pc:spChg>
        <pc:spChg chg="del mod">
          <ac:chgData name="Rebecca Francis-Davies" userId="S::r.francis-davies@uwtsd.ac.uk::caf69e2c-2198-47a4-8268-c57958bd4ca9" providerId="AD" clId="Web-{CC51EA54-37BD-28C7-1516-C5664941F244}" dt="2026-02-11T11:47:54.960" v="3785"/>
          <ac:spMkLst>
            <pc:docMk/>
            <pc:sldMk cId="1655973553" sldId="276"/>
            <ac:spMk id="3" creationId="{0E4EDEB1-7FB5-B446-42A6-2950FA28D884}"/>
          </ac:spMkLst>
        </pc:spChg>
        <pc:spChg chg="add del">
          <ac:chgData name="Rebecca Francis-Davies" userId="S::r.francis-davies@uwtsd.ac.uk::caf69e2c-2198-47a4-8268-c57958bd4ca9" providerId="AD" clId="Web-{CC51EA54-37BD-28C7-1516-C5664941F244}" dt="2026-02-11T11:47:41.257" v="3782"/>
          <ac:spMkLst>
            <pc:docMk/>
            <pc:sldMk cId="1655973553" sldId="276"/>
            <ac:spMk id="9" creationId="{744CAA32-F237-419C-A2DD-43C28D920D3C}"/>
          </ac:spMkLst>
        </pc:spChg>
        <pc:spChg chg="add del">
          <ac:chgData name="Rebecca Francis-Davies" userId="S::r.francis-davies@uwtsd.ac.uk::caf69e2c-2198-47a4-8268-c57958bd4ca9" providerId="AD" clId="Web-{CC51EA54-37BD-28C7-1516-C5664941F244}" dt="2026-02-11T11:47:54.929" v="3784"/>
          <ac:spMkLst>
            <pc:docMk/>
            <pc:sldMk cId="1655973553" sldId="276"/>
            <ac:spMk id="13" creationId="{744CAA32-F237-419C-A2DD-43C28D920D3C}"/>
          </ac:spMkLst>
        </pc:spChg>
        <pc:spChg chg="add">
          <ac:chgData name="Rebecca Francis-Davies" userId="S::r.francis-davies@uwtsd.ac.uk::caf69e2c-2198-47a4-8268-c57958bd4ca9" providerId="AD" clId="Web-{CC51EA54-37BD-28C7-1516-C5664941F244}" dt="2026-02-11T11:47:54.960" v="3785"/>
          <ac:spMkLst>
            <pc:docMk/>
            <pc:sldMk cId="1655973553" sldId="276"/>
            <ac:spMk id="17" creationId="{DBDA151C-5770-45E4-AAFF-59E7F403866D}"/>
          </ac:spMkLst>
        </pc:spChg>
        <pc:graphicFrameChg chg="add">
          <ac:chgData name="Rebecca Francis-Davies" userId="S::r.francis-davies@uwtsd.ac.uk::caf69e2c-2198-47a4-8268-c57958bd4ca9" providerId="AD" clId="Web-{CC51EA54-37BD-28C7-1516-C5664941F244}" dt="2026-02-11T11:47:54.960" v="3785"/>
          <ac:graphicFrameMkLst>
            <pc:docMk/>
            <pc:sldMk cId="1655973553" sldId="276"/>
            <ac:graphicFrameMk id="19" creationId="{B7C71855-818E-8D59-8387-9FACE21DE454}"/>
          </ac:graphicFrameMkLst>
        </pc:graphicFrameChg>
        <pc:picChg chg="add del">
          <ac:chgData name="Rebecca Francis-Davies" userId="S::r.francis-davies@uwtsd.ac.uk::caf69e2c-2198-47a4-8268-c57958bd4ca9" providerId="AD" clId="Web-{CC51EA54-37BD-28C7-1516-C5664941F244}" dt="2026-02-11T11:47:41.257" v="3782"/>
          <ac:picMkLst>
            <pc:docMk/>
            <pc:sldMk cId="1655973553" sldId="276"/>
            <ac:picMk id="5" creationId="{7D91D661-74ED-880B-D1CC-790735E60067}"/>
          </ac:picMkLst>
        </pc:picChg>
        <pc:picChg chg="add del">
          <ac:chgData name="Rebecca Francis-Davies" userId="S::r.francis-davies@uwtsd.ac.uk::caf69e2c-2198-47a4-8268-c57958bd4ca9" providerId="AD" clId="Web-{CC51EA54-37BD-28C7-1516-C5664941F244}" dt="2026-02-11T11:47:54.929" v="3784"/>
          <ac:picMkLst>
            <pc:docMk/>
            <pc:sldMk cId="1655973553" sldId="276"/>
            <ac:picMk id="14" creationId="{A1DCFA20-05D1-D72B-2F29-A0168A2096CB}"/>
          </ac:picMkLst>
        </pc:picChg>
        <pc:cxnChg chg="add del">
          <ac:chgData name="Rebecca Francis-Davies" userId="S::r.francis-davies@uwtsd.ac.uk::caf69e2c-2198-47a4-8268-c57958bd4ca9" providerId="AD" clId="Web-{CC51EA54-37BD-28C7-1516-C5664941F244}" dt="2026-02-11T11:47:41.257" v="3782"/>
          <ac:cxnSpMkLst>
            <pc:docMk/>
            <pc:sldMk cId="1655973553" sldId="276"/>
            <ac:cxnSpMk id="11" creationId="{753FE100-D0AB-4AE2-824B-60CFA31EC6A2}"/>
          </ac:cxnSpMkLst>
        </pc:cxnChg>
        <pc:cxnChg chg="add del">
          <ac:chgData name="Rebecca Francis-Davies" userId="S::r.francis-davies@uwtsd.ac.uk::caf69e2c-2198-47a4-8268-c57958bd4ca9" providerId="AD" clId="Web-{CC51EA54-37BD-28C7-1516-C5664941F244}" dt="2026-02-11T11:47:54.929" v="3784"/>
          <ac:cxnSpMkLst>
            <pc:docMk/>
            <pc:sldMk cId="1655973553" sldId="276"/>
            <ac:cxnSpMk id="15" creationId="{691422F5-4221-4812-AFD9-5479C6D60AD9}"/>
          </ac:cxnSpMkLst>
        </pc:cxnChg>
        <pc:cxnChg chg="add">
          <ac:chgData name="Rebecca Francis-Davies" userId="S::r.francis-davies@uwtsd.ac.uk::caf69e2c-2198-47a4-8268-c57958bd4ca9" providerId="AD" clId="Web-{CC51EA54-37BD-28C7-1516-C5664941F244}" dt="2026-02-11T11:47:54.960" v="3785"/>
          <ac:cxnSpMkLst>
            <pc:docMk/>
            <pc:sldMk cId="1655973553" sldId="276"/>
            <ac:cxnSpMk id="18" creationId="{05ADA91C-AD52-A530-A898-AD6E69874598}"/>
          </ac:cxnSpMkLst>
        </pc:cxnChg>
      </pc:sldChg>
      <pc:sldChg chg="addSp modSp new mod setBg">
        <pc:chgData name="Rebecca Francis-Davies" userId="S::r.francis-davies@uwtsd.ac.uk::caf69e2c-2198-47a4-8268-c57958bd4ca9" providerId="AD" clId="Web-{CC51EA54-37BD-28C7-1516-C5664941F244}" dt="2026-02-11T22:09:41.938" v="4055" actId="20577"/>
        <pc:sldMkLst>
          <pc:docMk/>
          <pc:sldMk cId="3228570269" sldId="277"/>
        </pc:sldMkLst>
        <pc:spChg chg="mod">
          <ac:chgData name="Rebecca Francis-Davies" userId="S::r.francis-davies@uwtsd.ac.uk::caf69e2c-2198-47a4-8268-c57958bd4ca9" providerId="AD" clId="Web-{CC51EA54-37BD-28C7-1516-C5664941F244}" dt="2026-02-11T11:37:31.689" v="3383"/>
          <ac:spMkLst>
            <pc:docMk/>
            <pc:sldMk cId="3228570269" sldId="277"/>
            <ac:spMk id="2" creationId="{90B6499B-A503-0C8D-EF9D-8EA136686472}"/>
          </ac:spMkLst>
        </pc:spChg>
        <pc:spChg chg="mod">
          <ac:chgData name="Rebecca Francis-Davies" userId="S::r.francis-davies@uwtsd.ac.uk::caf69e2c-2198-47a4-8268-c57958bd4ca9" providerId="AD" clId="Web-{CC51EA54-37BD-28C7-1516-C5664941F244}" dt="2026-02-11T22:09:41.938" v="4055" actId="20577"/>
          <ac:spMkLst>
            <pc:docMk/>
            <pc:sldMk cId="3228570269" sldId="277"/>
            <ac:spMk id="3" creationId="{AAFF940E-5870-9A7B-95B5-16258429CE49}"/>
          </ac:spMkLst>
        </pc:spChg>
        <pc:spChg chg="add">
          <ac:chgData name="Rebecca Francis-Davies" userId="S::r.francis-davies@uwtsd.ac.uk::caf69e2c-2198-47a4-8268-c57958bd4ca9" providerId="AD" clId="Web-{CC51EA54-37BD-28C7-1516-C5664941F244}" dt="2026-02-11T11:37:31.689" v="3383"/>
          <ac:spMkLst>
            <pc:docMk/>
            <pc:sldMk cId="3228570269" sldId="277"/>
            <ac:spMk id="9" creationId="{744CAA32-F237-419C-A2DD-43C28D920D3C}"/>
          </ac:spMkLst>
        </pc:spChg>
        <pc:picChg chg="add">
          <ac:chgData name="Rebecca Francis-Davies" userId="S::r.francis-davies@uwtsd.ac.uk::caf69e2c-2198-47a4-8268-c57958bd4ca9" providerId="AD" clId="Web-{CC51EA54-37BD-28C7-1516-C5664941F244}" dt="2026-02-11T11:37:31.689" v="3383"/>
          <ac:picMkLst>
            <pc:docMk/>
            <pc:sldMk cId="3228570269" sldId="277"/>
            <ac:picMk id="5" creationId="{65B77776-8973-15FC-D28D-3AEC423590CC}"/>
          </ac:picMkLst>
        </pc:picChg>
        <pc:cxnChg chg="add">
          <ac:chgData name="Rebecca Francis-Davies" userId="S::r.francis-davies@uwtsd.ac.uk::caf69e2c-2198-47a4-8268-c57958bd4ca9" providerId="AD" clId="Web-{CC51EA54-37BD-28C7-1516-C5664941F244}" dt="2026-02-11T11:37:31.689" v="3383"/>
          <ac:cxnSpMkLst>
            <pc:docMk/>
            <pc:sldMk cId="3228570269" sldId="277"/>
            <ac:cxnSpMk id="11" creationId="{753FE100-D0AB-4AE2-824B-60CFA31EC6A2}"/>
          </ac:cxnSpMkLst>
        </pc:cxnChg>
      </pc:sldChg>
      <pc:sldChg chg="modSp new">
        <pc:chgData name="Rebecca Francis-Davies" userId="S::r.francis-davies@uwtsd.ac.uk::caf69e2c-2198-47a4-8268-c57958bd4ca9" providerId="AD" clId="Web-{CC51EA54-37BD-28C7-1516-C5664941F244}" dt="2026-02-11T11:51:34.464" v="3960" actId="20577"/>
        <pc:sldMkLst>
          <pc:docMk/>
          <pc:sldMk cId="969390170" sldId="278"/>
        </pc:sldMkLst>
        <pc:spChg chg="mod">
          <ac:chgData name="Rebecca Francis-Davies" userId="S::r.francis-davies@uwtsd.ac.uk::caf69e2c-2198-47a4-8268-c57958bd4ca9" providerId="AD" clId="Web-{CC51EA54-37BD-28C7-1516-C5664941F244}" dt="2026-02-11T11:48:39.039" v="3795" actId="20577"/>
          <ac:spMkLst>
            <pc:docMk/>
            <pc:sldMk cId="969390170" sldId="278"/>
            <ac:spMk id="2" creationId="{F68797FF-2CE8-BEFC-F00A-C042D43EEFEC}"/>
          </ac:spMkLst>
        </pc:spChg>
        <pc:spChg chg="mod">
          <ac:chgData name="Rebecca Francis-Davies" userId="S::r.francis-davies@uwtsd.ac.uk::caf69e2c-2198-47a4-8268-c57958bd4ca9" providerId="AD" clId="Web-{CC51EA54-37BD-28C7-1516-C5664941F244}" dt="2026-02-11T11:51:34.464" v="3960" actId="20577"/>
          <ac:spMkLst>
            <pc:docMk/>
            <pc:sldMk cId="969390170" sldId="278"/>
            <ac:spMk id="3" creationId="{DFB4E9FE-3D7A-0A2D-B3FC-729BB186DEC7}"/>
          </ac:spMkLst>
        </pc:spChg>
      </pc:sldChg>
      <pc:sldChg chg="addSp delSp modSp new mod setBg setClrOvrMap">
        <pc:chgData name="Rebecca Francis-Davies" userId="S::r.francis-davies@uwtsd.ac.uk::caf69e2c-2198-47a4-8268-c57958bd4ca9" providerId="AD" clId="Web-{CC51EA54-37BD-28C7-1516-C5664941F244}" dt="2026-02-11T12:01:26.379" v="3972"/>
        <pc:sldMkLst>
          <pc:docMk/>
          <pc:sldMk cId="2655700988" sldId="279"/>
        </pc:sldMkLst>
        <pc:spChg chg="mod">
          <ac:chgData name="Rebecca Francis-Davies" userId="S::r.francis-davies@uwtsd.ac.uk::caf69e2c-2198-47a4-8268-c57958bd4ca9" providerId="AD" clId="Web-{CC51EA54-37BD-28C7-1516-C5664941F244}" dt="2026-02-11T12:01:26.379" v="3972"/>
          <ac:spMkLst>
            <pc:docMk/>
            <pc:sldMk cId="2655700988" sldId="279"/>
            <ac:spMk id="2" creationId="{A7BFCF62-B342-6801-9ACD-28D0C2A944FE}"/>
          </ac:spMkLst>
        </pc:spChg>
        <pc:spChg chg="del">
          <ac:chgData name="Rebecca Francis-Davies" userId="S::r.francis-davies@uwtsd.ac.uk::caf69e2c-2198-47a4-8268-c57958bd4ca9" providerId="AD" clId="Web-{CC51EA54-37BD-28C7-1516-C5664941F244}" dt="2026-02-11T12:01:26.379" v="3972"/>
          <ac:spMkLst>
            <pc:docMk/>
            <pc:sldMk cId="2655700988" sldId="279"/>
            <ac:spMk id="3" creationId="{C0BAB26B-D154-BF0C-C372-D1D26CE657DD}"/>
          </ac:spMkLst>
        </pc:spChg>
        <pc:spChg chg="add">
          <ac:chgData name="Rebecca Francis-Davies" userId="S::r.francis-davies@uwtsd.ac.uk::caf69e2c-2198-47a4-8268-c57958bd4ca9" providerId="AD" clId="Web-{CC51EA54-37BD-28C7-1516-C5664941F244}" dt="2026-02-11T12:01:26.379" v="3972"/>
          <ac:spMkLst>
            <pc:docMk/>
            <pc:sldMk cId="2655700988" sldId="279"/>
            <ac:spMk id="11" creationId="{19F9BF86-FE94-4517-B97D-026C7515E589}"/>
          </ac:spMkLst>
        </pc:spChg>
        <pc:spChg chg="add">
          <ac:chgData name="Rebecca Francis-Davies" userId="S::r.francis-davies@uwtsd.ac.uk::caf69e2c-2198-47a4-8268-c57958bd4ca9" providerId="AD" clId="Web-{CC51EA54-37BD-28C7-1516-C5664941F244}" dt="2026-02-11T12:01:26.379" v="3972"/>
          <ac:spMkLst>
            <pc:docMk/>
            <pc:sldMk cId="2655700988" sldId="279"/>
            <ac:spMk id="13" creationId="{9E9D00D9-C4F5-471E-BE2C-126CB112A6BD}"/>
          </ac:spMkLst>
        </pc:spChg>
        <pc:picChg chg="add">
          <ac:chgData name="Rebecca Francis-Davies" userId="S::r.francis-davies@uwtsd.ac.uk::caf69e2c-2198-47a4-8268-c57958bd4ca9" providerId="AD" clId="Web-{CC51EA54-37BD-28C7-1516-C5664941F244}" dt="2026-02-11T12:01:26.379" v="3972"/>
          <ac:picMkLst>
            <pc:docMk/>
            <pc:sldMk cId="2655700988" sldId="279"/>
            <ac:picMk id="5" creationId="{EBC2EF5D-D9A6-BDCE-4562-5CFD5B3CCC1C}"/>
          </ac:picMkLst>
        </pc:picChg>
        <pc:cxnChg chg="add">
          <ac:chgData name="Rebecca Francis-Davies" userId="S::r.francis-davies@uwtsd.ac.uk::caf69e2c-2198-47a4-8268-c57958bd4ca9" providerId="AD" clId="Web-{CC51EA54-37BD-28C7-1516-C5664941F244}" dt="2026-02-11T12:01:26.379" v="3972"/>
          <ac:cxnSpMkLst>
            <pc:docMk/>
            <pc:sldMk cId="2655700988" sldId="279"/>
            <ac:cxnSpMk id="9" creationId="{118E06E4-607B-144B-382B-AD3D06B1EE8C}"/>
          </ac:cxnSpMkLst>
        </pc:cxnChg>
        <pc:cxnChg chg="add">
          <ac:chgData name="Rebecca Francis-Davies" userId="S::r.francis-davies@uwtsd.ac.uk::caf69e2c-2198-47a4-8268-c57958bd4ca9" providerId="AD" clId="Web-{CC51EA54-37BD-28C7-1516-C5664941F244}" dt="2026-02-11T12:01:26.379" v="3972"/>
          <ac:cxnSpMkLst>
            <pc:docMk/>
            <pc:sldMk cId="2655700988" sldId="279"/>
            <ac:cxnSpMk id="15" creationId="{97CC2FE6-3AD0-4131-B4BC-1F4D65E25E13}"/>
          </ac:cxnSpMkLst>
        </pc:cxnChg>
      </pc:sldChg>
      <pc:sldChg chg="addSp modSp new mod ord setBg">
        <pc:chgData name="Rebecca Francis-Davies" userId="S::r.francis-davies@uwtsd.ac.uk::caf69e2c-2198-47a4-8268-c57958bd4ca9" providerId="AD" clId="Web-{CC51EA54-37BD-28C7-1516-C5664941F244}" dt="2026-02-11T22:09:43.906" v="4056"/>
        <pc:sldMkLst>
          <pc:docMk/>
          <pc:sldMk cId="4146677087" sldId="280"/>
        </pc:sldMkLst>
        <pc:spChg chg="mod">
          <ac:chgData name="Rebecca Francis-Davies" userId="S::r.francis-davies@uwtsd.ac.uk::caf69e2c-2198-47a4-8268-c57958bd4ca9" providerId="AD" clId="Web-{CC51EA54-37BD-28C7-1516-C5664941F244}" dt="2026-02-11T13:21:17.997" v="4040"/>
          <ac:spMkLst>
            <pc:docMk/>
            <pc:sldMk cId="4146677087" sldId="280"/>
            <ac:spMk id="2" creationId="{83CE5BAC-32A3-01F6-DA48-988A98488B34}"/>
          </ac:spMkLst>
        </pc:spChg>
        <pc:spChg chg="mod ord">
          <ac:chgData name="Rebecca Francis-Davies" userId="S::r.francis-davies@uwtsd.ac.uk::caf69e2c-2198-47a4-8268-c57958bd4ca9" providerId="AD" clId="Web-{CC51EA54-37BD-28C7-1516-C5664941F244}" dt="2026-02-11T13:21:17.997" v="4040"/>
          <ac:spMkLst>
            <pc:docMk/>
            <pc:sldMk cId="4146677087" sldId="280"/>
            <ac:spMk id="3" creationId="{2F1E38B1-DE46-B1F9-F765-65BAA7529F2B}"/>
          </ac:spMkLst>
        </pc:spChg>
        <pc:spChg chg="add">
          <ac:chgData name="Rebecca Francis-Davies" userId="S::r.francis-davies@uwtsd.ac.uk::caf69e2c-2198-47a4-8268-c57958bd4ca9" providerId="AD" clId="Web-{CC51EA54-37BD-28C7-1516-C5664941F244}" dt="2026-02-11T13:21:17.997" v="4040"/>
          <ac:spMkLst>
            <pc:docMk/>
            <pc:sldMk cId="4146677087" sldId="280"/>
            <ac:spMk id="9" creationId="{744CAA32-F237-419C-A2DD-43C28D920D3C}"/>
          </ac:spMkLst>
        </pc:spChg>
        <pc:picChg chg="add mod">
          <ac:chgData name="Rebecca Francis-Davies" userId="S::r.francis-davies@uwtsd.ac.uk::caf69e2c-2198-47a4-8268-c57958bd4ca9" providerId="AD" clId="Web-{CC51EA54-37BD-28C7-1516-C5664941F244}" dt="2026-02-11T13:21:17.997" v="4040"/>
          <ac:picMkLst>
            <pc:docMk/>
            <pc:sldMk cId="4146677087" sldId="280"/>
            <ac:picMk id="4" creationId="{7163C1F2-0016-6698-8CCF-5985586C2F86}"/>
          </ac:picMkLst>
        </pc:picChg>
        <pc:cxnChg chg="add">
          <ac:chgData name="Rebecca Francis-Davies" userId="S::r.francis-davies@uwtsd.ac.uk::caf69e2c-2198-47a4-8268-c57958bd4ca9" providerId="AD" clId="Web-{CC51EA54-37BD-28C7-1516-C5664941F244}" dt="2026-02-11T13:21:17.997" v="4040"/>
          <ac:cxnSpMkLst>
            <pc:docMk/>
            <pc:sldMk cId="4146677087" sldId="280"/>
            <ac:cxnSpMk id="11" creationId="{08052531-D50B-3899-B150-D05525F4F2BC}"/>
          </ac:cxnSpMkLst>
        </pc:cxnChg>
      </pc:sldChg>
      <pc:sldChg chg="addSp modSp new mod setBg">
        <pc:chgData name="Rebecca Francis-Davies" userId="S::r.francis-davies@uwtsd.ac.uk::caf69e2c-2198-47a4-8268-c57958bd4ca9" providerId="AD" clId="Web-{CC51EA54-37BD-28C7-1516-C5664941F244}" dt="2026-02-12T07:21:21.209" v="4143"/>
        <pc:sldMkLst>
          <pc:docMk/>
          <pc:sldMk cId="443781835" sldId="281"/>
        </pc:sldMkLst>
        <pc:spChg chg="mod">
          <ac:chgData name="Rebecca Francis-Davies" userId="S::r.francis-davies@uwtsd.ac.uk::caf69e2c-2198-47a4-8268-c57958bd4ca9" providerId="AD" clId="Web-{CC51EA54-37BD-28C7-1516-C5664941F244}" dt="2026-02-12T07:21:21.209" v="4143"/>
          <ac:spMkLst>
            <pc:docMk/>
            <pc:sldMk cId="443781835" sldId="281"/>
            <ac:spMk id="2" creationId="{D97B16A6-B9A8-233E-D0FE-94434D74D182}"/>
          </ac:spMkLst>
        </pc:spChg>
        <pc:spChg chg="mod">
          <ac:chgData name="Rebecca Francis-Davies" userId="S::r.francis-davies@uwtsd.ac.uk::caf69e2c-2198-47a4-8268-c57958bd4ca9" providerId="AD" clId="Web-{CC51EA54-37BD-28C7-1516-C5664941F244}" dt="2026-02-12T07:21:21.209" v="4143"/>
          <ac:spMkLst>
            <pc:docMk/>
            <pc:sldMk cId="443781835" sldId="281"/>
            <ac:spMk id="3" creationId="{7E31A7FE-B26D-7CA0-40B2-66BCD7E174DB}"/>
          </ac:spMkLst>
        </pc:spChg>
        <pc:spChg chg="add">
          <ac:chgData name="Rebecca Francis-Davies" userId="S::r.francis-davies@uwtsd.ac.uk::caf69e2c-2198-47a4-8268-c57958bd4ca9" providerId="AD" clId="Web-{CC51EA54-37BD-28C7-1516-C5664941F244}" dt="2026-02-12T07:21:21.209" v="4143"/>
          <ac:spMkLst>
            <pc:docMk/>
            <pc:sldMk cId="443781835" sldId="281"/>
            <ac:spMk id="9" creationId="{744CAA32-F237-419C-A2DD-43C28D920D3C}"/>
          </ac:spMkLst>
        </pc:spChg>
        <pc:picChg chg="add">
          <ac:chgData name="Rebecca Francis-Davies" userId="S::r.francis-davies@uwtsd.ac.uk::caf69e2c-2198-47a4-8268-c57958bd4ca9" providerId="AD" clId="Web-{CC51EA54-37BD-28C7-1516-C5664941F244}" dt="2026-02-12T07:21:21.209" v="4143"/>
          <ac:picMkLst>
            <pc:docMk/>
            <pc:sldMk cId="443781835" sldId="281"/>
            <ac:picMk id="5" creationId="{064B3144-094E-C5E7-9062-B4819462D1A7}"/>
          </ac:picMkLst>
        </pc:picChg>
        <pc:cxnChg chg="add">
          <ac:chgData name="Rebecca Francis-Davies" userId="S::r.francis-davies@uwtsd.ac.uk::caf69e2c-2198-47a4-8268-c57958bd4ca9" providerId="AD" clId="Web-{CC51EA54-37BD-28C7-1516-C5664941F244}" dt="2026-02-12T07:21:21.209" v="4143"/>
          <ac:cxnSpMkLst>
            <pc:docMk/>
            <pc:sldMk cId="443781835" sldId="281"/>
            <ac:cxnSpMk id="11" creationId="{753FE100-D0AB-4AE2-824B-60CFA31EC6A2}"/>
          </ac:cxnSpMkLst>
        </pc:cxnChg>
      </pc:sldChg>
      <pc:sldChg chg="addSp delSp modSp new mod setBg modNotes">
        <pc:chgData name="Rebecca Francis-Davies" userId="S::r.francis-davies@uwtsd.ac.uk::caf69e2c-2198-47a4-8268-c57958bd4ca9" providerId="AD" clId="Web-{CC51EA54-37BD-28C7-1516-C5664941F244}" dt="2026-02-12T07:23:25.637" v="4197"/>
        <pc:sldMkLst>
          <pc:docMk/>
          <pc:sldMk cId="1325014879" sldId="282"/>
        </pc:sldMkLst>
        <pc:spChg chg="mod">
          <ac:chgData name="Rebecca Francis-Davies" userId="S::r.francis-davies@uwtsd.ac.uk::caf69e2c-2198-47a4-8268-c57958bd4ca9" providerId="AD" clId="Web-{CC51EA54-37BD-28C7-1516-C5664941F244}" dt="2026-02-12T07:23:18.964" v="4191"/>
          <ac:spMkLst>
            <pc:docMk/>
            <pc:sldMk cId="1325014879" sldId="282"/>
            <ac:spMk id="2" creationId="{198CB98E-3BBC-53E1-5CA9-404E53978119}"/>
          </ac:spMkLst>
        </pc:spChg>
        <pc:spChg chg="del mod">
          <ac:chgData name="Rebecca Francis-Davies" userId="S::r.francis-davies@uwtsd.ac.uk::caf69e2c-2198-47a4-8268-c57958bd4ca9" providerId="AD" clId="Web-{CC51EA54-37BD-28C7-1516-C5664941F244}" dt="2026-02-12T07:23:18.964" v="4191"/>
          <ac:spMkLst>
            <pc:docMk/>
            <pc:sldMk cId="1325014879" sldId="282"/>
            <ac:spMk id="3" creationId="{8D7D1157-CD6C-4D3C-AB5E-11475651A3D2}"/>
          </ac:spMkLst>
        </pc:spChg>
        <pc:spChg chg="add del">
          <ac:chgData name="Rebecca Francis-Davies" userId="S::r.francis-davies@uwtsd.ac.uk::caf69e2c-2198-47a4-8268-c57958bd4ca9" providerId="AD" clId="Web-{CC51EA54-37BD-28C7-1516-C5664941F244}" dt="2026-02-12T07:23:18.933" v="4190"/>
          <ac:spMkLst>
            <pc:docMk/>
            <pc:sldMk cId="1325014879" sldId="282"/>
            <ac:spMk id="9" creationId="{744CAA32-F237-419C-A2DD-43C28D920D3C}"/>
          </ac:spMkLst>
        </pc:spChg>
        <pc:spChg chg="add">
          <ac:chgData name="Rebecca Francis-Davies" userId="S::r.francis-davies@uwtsd.ac.uk::caf69e2c-2198-47a4-8268-c57958bd4ca9" providerId="AD" clId="Web-{CC51EA54-37BD-28C7-1516-C5664941F244}" dt="2026-02-12T07:23:18.964" v="4191"/>
          <ac:spMkLst>
            <pc:docMk/>
            <pc:sldMk cId="1325014879" sldId="282"/>
            <ac:spMk id="13" creationId="{DBDA151C-5770-45E4-AAFF-59E7F403866D}"/>
          </ac:spMkLst>
        </pc:spChg>
        <pc:graphicFrameChg chg="add">
          <ac:chgData name="Rebecca Francis-Davies" userId="S::r.francis-davies@uwtsd.ac.uk::caf69e2c-2198-47a4-8268-c57958bd4ca9" providerId="AD" clId="Web-{CC51EA54-37BD-28C7-1516-C5664941F244}" dt="2026-02-12T07:23:18.964" v="4191"/>
          <ac:graphicFrameMkLst>
            <pc:docMk/>
            <pc:sldMk cId="1325014879" sldId="282"/>
            <ac:graphicFrameMk id="15" creationId="{4623EDAD-9BFD-2C48-5AF8-F60BBD606B40}"/>
          </ac:graphicFrameMkLst>
        </pc:graphicFrameChg>
        <pc:picChg chg="add del">
          <ac:chgData name="Rebecca Francis-Davies" userId="S::r.francis-davies@uwtsd.ac.uk::caf69e2c-2198-47a4-8268-c57958bd4ca9" providerId="AD" clId="Web-{CC51EA54-37BD-28C7-1516-C5664941F244}" dt="2026-02-12T07:23:18.933" v="4190"/>
          <ac:picMkLst>
            <pc:docMk/>
            <pc:sldMk cId="1325014879" sldId="282"/>
            <ac:picMk id="5" creationId="{3D2E8406-67AA-CA3B-A13F-90B6FEE2A551}"/>
          </ac:picMkLst>
        </pc:picChg>
        <pc:cxnChg chg="add del">
          <ac:chgData name="Rebecca Francis-Davies" userId="S::r.francis-davies@uwtsd.ac.uk::caf69e2c-2198-47a4-8268-c57958bd4ca9" providerId="AD" clId="Web-{CC51EA54-37BD-28C7-1516-C5664941F244}" dt="2026-02-12T07:23:18.933" v="4190"/>
          <ac:cxnSpMkLst>
            <pc:docMk/>
            <pc:sldMk cId="1325014879" sldId="282"/>
            <ac:cxnSpMk id="11" creationId="{753FE100-D0AB-4AE2-824B-60CFA31EC6A2}"/>
          </ac:cxnSpMkLst>
        </pc:cxnChg>
        <pc:cxnChg chg="add">
          <ac:chgData name="Rebecca Francis-Davies" userId="S::r.francis-davies@uwtsd.ac.uk::caf69e2c-2198-47a4-8268-c57958bd4ca9" providerId="AD" clId="Web-{CC51EA54-37BD-28C7-1516-C5664941F244}" dt="2026-02-12T07:23:18.964" v="4191"/>
          <ac:cxnSpMkLst>
            <pc:docMk/>
            <pc:sldMk cId="1325014879" sldId="282"/>
            <ac:cxnSpMk id="14" creationId="{05ADA91C-AD52-A530-A898-AD6E69874598}"/>
          </ac:cxnSpMkLst>
        </pc:cxnChg>
      </pc:sldChg>
      <pc:sldChg chg="addSp modSp new mod setBg">
        <pc:chgData name="Rebecca Francis-Davies" userId="S::r.francis-davies@uwtsd.ac.uk::caf69e2c-2198-47a4-8268-c57958bd4ca9" providerId="AD" clId="Web-{CC51EA54-37BD-28C7-1516-C5664941F244}" dt="2026-02-12T07:25:27.437" v="4324"/>
        <pc:sldMkLst>
          <pc:docMk/>
          <pc:sldMk cId="3488737799" sldId="283"/>
        </pc:sldMkLst>
        <pc:spChg chg="mod">
          <ac:chgData name="Rebecca Francis-Davies" userId="S::r.francis-davies@uwtsd.ac.uk::caf69e2c-2198-47a4-8268-c57958bd4ca9" providerId="AD" clId="Web-{CC51EA54-37BD-28C7-1516-C5664941F244}" dt="2026-02-12T07:25:27.437" v="4324"/>
          <ac:spMkLst>
            <pc:docMk/>
            <pc:sldMk cId="3488737799" sldId="283"/>
            <ac:spMk id="2" creationId="{061FDCF5-8083-86FF-A004-F59B3AE7E5DE}"/>
          </ac:spMkLst>
        </pc:spChg>
        <pc:spChg chg="mod">
          <ac:chgData name="Rebecca Francis-Davies" userId="S::r.francis-davies@uwtsd.ac.uk::caf69e2c-2198-47a4-8268-c57958bd4ca9" providerId="AD" clId="Web-{CC51EA54-37BD-28C7-1516-C5664941F244}" dt="2026-02-12T07:25:27.437" v="4324"/>
          <ac:spMkLst>
            <pc:docMk/>
            <pc:sldMk cId="3488737799" sldId="283"/>
            <ac:spMk id="3" creationId="{52049438-9C37-F8D6-77A9-B28271B77D90}"/>
          </ac:spMkLst>
        </pc:spChg>
        <pc:spChg chg="add">
          <ac:chgData name="Rebecca Francis-Davies" userId="S::r.francis-davies@uwtsd.ac.uk::caf69e2c-2198-47a4-8268-c57958bd4ca9" providerId="AD" clId="Web-{CC51EA54-37BD-28C7-1516-C5664941F244}" dt="2026-02-12T07:25:27.437" v="4324"/>
          <ac:spMkLst>
            <pc:docMk/>
            <pc:sldMk cId="3488737799" sldId="283"/>
            <ac:spMk id="9" creationId="{744CAA32-F237-419C-A2DD-43C28D920D3C}"/>
          </ac:spMkLst>
        </pc:spChg>
        <pc:picChg chg="add">
          <ac:chgData name="Rebecca Francis-Davies" userId="S::r.francis-davies@uwtsd.ac.uk::caf69e2c-2198-47a4-8268-c57958bd4ca9" providerId="AD" clId="Web-{CC51EA54-37BD-28C7-1516-C5664941F244}" dt="2026-02-12T07:25:27.437" v="4324"/>
          <ac:picMkLst>
            <pc:docMk/>
            <pc:sldMk cId="3488737799" sldId="283"/>
            <ac:picMk id="5" creationId="{BC06A564-B9F3-1D98-4C9B-8501B611D9A7}"/>
          </ac:picMkLst>
        </pc:picChg>
        <pc:cxnChg chg="add">
          <ac:chgData name="Rebecca Francis-Davies" userId="S::r.francis-davies@uwtsd.ac.uk::caf69e2c-2198-47a4-8268-c57958bd4ca9" providerId="AD" clId="Web-{CC51EA54-37BD-28C7-1516-C5664941F244}" dt="2026-02-12T07:25:27.437" v="4324"/>
          <ac:cxnSpMkLst>
            <pc:docMk/>
            <pc:sldMk cId="3488737799" sldId="283"/>
            <ac:cxnSpMk id="11" creationId="{753FE100-D0AB-4AE2-824B-60CFA31EC6A2}"/>
          </ac:cxnSpMkLst>
        </pc:cxnChg>
      </pc:sldChg>
      <pc:sldChg chg="addSp modSp new mod setBg">
        <pc:chgData name="Rebecca Francis-Davies" userId="S::r.francis-davies@uwtsd.ac.uk::caf69e2c-2198-47a4-8268-c57958bd4ca9" providerId="AD" clId="Web-{CC51EA54-37BD-28C7-1516-C5664941F244}" dt="2026-02-12T07:29:09.287" v="4400"/>
        <pc:sldMkLst>
          <pc:docMk/>
          <pc:sldMk cId="3838966175" sldId="284"/>
        </pc:sldMkLst>
        <pc:spChg chg="mod">
          <ac:chgData name="Rebecca Francis-Davies" userId="S::r.francis-davies@uwtsd.ac.uk::caf69e2c-2198-47a4-8268-c57958bd4ca9" providerId="AD" clId="Web-{CC51EA54-37BD-28C7-1516-C5664941F244}" dt="2026-02-12T07:29:09.287" v="4400"/>
          <ac:spMkLst>
            <pc:docMk/>
            <pc:sldMk cId="3838966175" sldId="284"/>
            <ac:spMk id="2" creationId="{AFE1DDB3-83E8-436E-073E-DA8EAA4DDC2B}"/>
          </ac:spMkLst>
        </pc:spChg>
        <pc:spChg chg="mod">
          <ac:chgData name="Rebecca Francis-Davies" userId="S::r.francis-davies@uwtsd.ac.uk::caf69e2c-2198-47a4-8268-c57958bd4ca9" providerId="AD" clId="Web-{CC51EA54-37BD-28C7-1516-C5664941F244}" dt="2026-02-12T07:29:09.287" v="4400"/>
          <ac:spMkLst>
            <pc:docMk/>
            <pc:sldMk cId="3838966175" sldId="284"/>
            <ac:spMk id="3" creationId="{46EEEAC9-0D8B-3BBA-8DC8-74785188CAB8}"/>
          </ac:spMkLst>
        </pc:spChg>
        <pc:spChg chg="add">
          <ac:chgData name="Rebecca Francis-Davies" userId="S::r.francis-davies@uwtsd.ac.uk::caf69e2c-2198-47a4-8268-c57958bd4ca9" providerId="AD" clId="Web-{CC51EA54-37BD-28C7-1516-C5664941F244}" dt="2026-02-12T07:29:09.287" v="4400"/>
          <ac:spMkLst>
            <pc:docMk/>
            <pc:sldMk cId="3838966175" sldId="284"/>
            <ac:spMk id="9" creationId="{744CAA32-F237-419C-A2DD-43C28D920D3C}"/>
          </ac:spMkLst>
        </pc:spChg>
        <pc:picChg chg="add">
          <ac:chgData name="Rebecca Francis-Davies" userId="S::r.francis-davies@uwtsd.ac.uk::caf69e2c-2198-47a4-8268-c57958bd4ca9" providerId="AD" clId="Web-{CC51EA54-37BD-28C7-1516-C5664941F244}" dt="2026-02-12T07:29:09.287" v="4400"/>
          <ac:picMkLst>
            <pc:docMk/>
            <pc:sldMk cId="3838966175" sldId="284"/>
            <ac:picMk id="5" creationId="{9E2A8E6A-31A6-6DB2-65A7-F31245170D64}"/>
          </ac:picMkLst>
        </pc:picChg>
        <pc:cxnChg chg="add">
          <ac:chgData name="Rebecca Francis-Davies" userId="S::r.francis-davies@uwtsd.ac.uk::caf69e2c-2198-47a4-8268-c57958bd4ca9" providerId="AD" clId="Web-{CC51EA54-37BD-28C7-1516-C5664941F244}" dt="2026-02-12T07:29:09.287" v="4400"/>
          <ac:cxnSpMkLst>
            <pc:docMk/>
            <pc:sldMk cId="3838966175" sldId="284"/>
            <ac:cxnSpMk id="11" creationId="{753FE100-D0AB-4AE2-824B-60CFA31EC6A2}"/>
          </ac:cxnSpMkLst>
        </pc:cxnChg>
      </pc:sldChg>
      <pc:sldChg chg="addSp modSp new mod setBg">
        <pc:chgData name="Rebecca Francis-Davies" userId="S::r.francis-davies@uwtsd.ac.uk::caf69e2c-2198-47a4-8268-c57958bd4ca9" providerId="AD" clId="Web-{CC51EA54-37BD-28C7-1516-C5664941F244}" dt="2026-02-12T07:32:06.812" v="4539"/>
        <pc:sldMkLst>
          <pc:docMk/>
          <pc:sldMk cId="3482639140" sldId="285"/>
        </pc:sldMkLst>
        <pc:spChg chg="mod">
          <ac:chgData name="Rebecca Francis-Davies" userId="S::r.francis-davies@uwtsd.ac.uk::caf69e2c-2198-47a4-8268-c57958bd4ca9" providerId="AD" clId="Web-{CC51EA54-37BD-28C7-1516-C5664941F244}" dt="2026-02-12T07:32:06.812" v="4539"/>
          <ac:spMkLst>
            <pc:docMk/>
            <pc:sldMk cId="3482639140" sldId="285"/>
            <ac:spMk id="2" creationId="{3EB29BD8-D638-8370-04F3-206AC9BB06BB}"/>
          </ac:spMkLst>
        </pc:spChg>
        <pc:spChg chg="mod">
          <ac:chgData name="Rebecca Francis-Davies" userId="S::r.francis-davies@uwtsd.ac.uk::caf69e2c-2198-47a4-8268-c57958bd4ca9" providerId="AD" clId="Web-{CC51EA54-37BD-28C7-1516-C5664941F244}" dt="2026-02-12T07:32:06.812" v="4539"/>
          <ac:spMkLst>
            <pc:docMk/>
            <pc:sldMk cId="3482639140" sldId="285"/>
            <ac:spMk id="3" creationId="{D533506C-AA67-282E-7311-A75FEAEFB084}"/>
          </ac:spMkLst>
        </pc:spChg>
        <pc:spChg chg="add">
          <ac:chgData name="Rebecca Francis-Davies" userId="S::r.francis-davies@uwtsd.ac.uk::caf69e2c-2198-47a4-8268-c57958bd4ca9" providerId="AD" clId="Web-{CC51EA54-37BD-28C7-1516-C5664941F244}" dt="2026-02-12T07:32:06.812" v="4539"/>
          <ac:spMkLst>
            <pc:docMk/>
            <pc:sldMk cId="3482639140" sldId="285"/>
            <ac:spMk id="9" creationId="{744CAA32-F237-419C-A2DD-43C28D920D3C}"/>
          </ac:spMkLst>
        </pc:spChg>
        <pc:picChg chg="add">
          <ac:chgData name="Rebecca Francis-Davies" userId="S::r.francis-davies@uwtsd.ac.uk::caf69e2c-2198-47a4-8268-c57958bd4ca9" providerId="AD" clId="Web-{CC51EA54-37BD-28C7-1516-C5664941F244}" dt="2026-02-12T07:32:06.812" v="4539"/>
          <ac:picMkLst>
            <pc:docMk/>
            <pc:sldMk cId="3482639140" sldId="285"/>
            <ac:picMk id="5" creationId="{C59991B8-FFC7-ABF9-0DAE-BA909AF87CC3}"/>
          </ac:picMkLst>
        </pc:picChg>
        <pc:cxnChg chg="add">
          <ac:chgData name="Rebecca Francis-Davies" userId="S::r.francis-davies@uwtsd.ac.uk::caf69e2c-2198-47a4-8268-c57958bd4ca9" providerId="AD" clId="Web-{CC51EA54-37BD-28C7-1516-C5664941F244}" dt="2026-02-12T07:32:06.812" v="4539"/>
          <ac:cxnSpMkLst>
            <pc:docMk/>
            <pc:sldMk cId="3482639140" sldId="285"/>
            <ac:cxnSpMk id="11" creationId="{753FE100-D0AB-4AE2-824B-60CFA31EC6A2}"/>
          </ac:cxnSpMkLst>
        </pc:cxnChg>
      </pc:sldChg>
      <pc:sldChg chg="addSp modSp new mod setBg modNotes">
        <pc:chgData name="Rebecca Francis-Davies" userId="S::r.francis-davies@uwtsd.ac.uk::caf69e2c-2198-47a4-8268-c57958bd4ca9" providerId="AD" clId="Web-{CC51EA54-37BD-28C7-1516-C5664941F244}" dt="2026-02-12T07:34:56.285" v="4632"/>
        <pc:sldMkLst>
          <pc:docMk/>
          <pc:sldMk cId="2790440959" sldId="286"/>
        </pc:sldMkLst>
        <pc:spChg chg="mod">
          <ac:chgData name="Rebecca Francis-Davies" userId="S::r.francis-davies@uwtsd.ac.uk::caf69e2c-2198-47a4-8268-c57958bd4ca9" providerId="AD" clId="Web-{CC51EA54-37BD-28C7-1516-C5664941F244}" dt="2026-02-12T07:34:56.285" v="4632"/>
          <ac:spMkLst>
            <pc:docMk/>
            <pc:sldMk cId="2790440959" sldId="286"/>
            <ac:spMk id="2" creationId="{FA23C54A-F791-2ADF-3AE4-E5CE6A419E39}"/>
          </ac:spMkLst>
        </pc:spChg>
        <pc:spChg chg="mod">
          <ac:chgData name="Rebecca Francis-Davies" userId="S::r.francis-davies@uwtsd.ac.uk::caf69e2c-2198-47a4-8268-c57958bd4ca9" providerId="AD" clId="Web-{CC51EA54-37BD-28C7-1516-C5664941F244}" dt="2026-02-12T07:34:56.285" v="4632"/>
          <ac:spMkLst>
            <pc:docMk/>
            <pc:sldMk cId="2790440959" sldId="286"/>
            <ac:spMk id="3" creationId="{31F522A4-3A11-4D1B-6CB2-46DFE82B4361}"/>
          </ac:spMkLst>
        </pc:spChg>
        <pc:spChg chg="add">
          <ac:chgData name="Rebecca Francis-Davies" userId="S::r.francis-davies@uwtsd.ac.uk::caf69e2c-2198-47a4-8268-c57958bd4ca9" providerId="AD" clId="Web-{CC51EA54-37BD-28C7-1516-C5664941F244}" dt="2026-02-12T07:34:56.285" v="4632"/>
          <ac:spMkLst>
            <pc:docMk/>
            <pc:sldMk cId="2790440959" sldId="286"/>
            <ac:spMk id="9" creationId="{744CAA32-F237-419C-A2DD-43C28D920D3C}"/>
          </ac:spMkLst>
        </pc:spChg>
        <pc:picChg chg="add">
          <ac:chgData name="Rebecca Francis-Davies" userId="S::r.francis-davies@uwtsd.ac.uk::caf69e2c-2198-47a4-8268-c57958bd4ca9" providerId="AD" clId="Web-{CC51EA54-37BD-28C7-1516-C5664941F244}" dt="2026-02-12T07:34:56.285" v="4632"/>
          <ac:picMkLst>
            <pc:docMk/>
            <pc:sldMk cId="2790440959" sldId="286"/>
            <ac:picMk id="5" creationId="{2EA0DEAA-77FE-772A-BD8B-89B369B29119}"/>
          </ac:picMkLst>
        </pc:picChg>
        <pc:cxnChg chg="add">
          <ac:chgData name="Rebecca Francis-Davies" userId="S::r.francis-davies@uwtsd.ac.uk::caf69e2c-2198-47a4-8268-c57958bd4ca9" providerId="AD" clId="Web-{CC51EA54-37BD-28C7-1516-C5664941F244}" dt="2026-02-12T07:34:56.285" v="4632"/>
          <ac:cxnSpMkLst>
            <pc:docMk/>
            <pc:sldMk cId="2790440959" sldId="286"/>
            <ac:cxnSpMk id="11" creationId="{753FE100-D0AB-4AE2-824B-60CFA31EC6A2}"/>
          </ac:cxnSpMkLst>
        </pc:cxnChg>
      </pc:sldChg>
      <pc:sldChg chg="addSp modSp new mod setBg">
        <pc:chgData name="Rebecca Francis-Davies" userId="S::r.francis-davies@uwtsd.ac.uk::caf69e2c-2198-47a4-8268-c57958bd4ca9" providerId="AD" clId="Web-{CC51EA54-37BD-28C7-1516-C5664941F244}" dt="2026-02-12T07:36:17.865" v="4680"/>
        <pc:sldMkLst>
          <pc:docMk/>
          <pc:sldMk cId="3050816014" sldId="287"/>
        </pc:sldMkLst>
        <pc:spChg chg="mod">
          <ac:chgData name="Rebecca Francis-Davies" userId="S::r.francis-davies@uwtsd.ac.uk::caf69e2c-2198-47a4-8268-c57958bd4ca9" providerId="AD" clId="Web-{CC51EA54-37BD-28C7-1516-C5664941F244}" dt="2026-02-12T07:36:17.865" v="4680"/>
          <ac:spMkLst>
            <pc:docMk/>
            <pc:sldMk cId="3050816014" sldId="287"/>
            <ac:spMk id="2" creationId="{185DFB0E-5CF7-367B-051F-27C6CB87B25F}"/>
          </ac:spMkLst>
        </pc:spChg>
        <pc:spChg chg="mod">
          <ac:chgData name="Rebecca Francis-Davies" userId="S::r.francis-davies@uwtsd.ac.uk::caf69e2c-2198-47a4-8268-c57958bd4ca9" providerId="AD" clId="Web-{CC51EA54-37BD-28C7-1516-C5664941F244}" dt="2026-02-12T07:36:17.865" v="4680"/>
          <ac:spMkLst>
            <pc:docMk/>
            <pc:sldMk cId="3050816014" sldId="287"/>
            <ac:spMk id="3" creationId="{944C49DC-5FAA-8A40-5651-4F56EDB5889E}"/>
          </ac:spMkLst>
        </pc:spChg>
        <pc:spChg chg="add">
          <ac:chgData name="Rebecca Francis-Davies" userId="S::r.francis-davies@uwtsd.ac.uk::caf69e2c-2198-47a4-8268-c57958bd4ca9" providerId="AD" clId="Web-{CC51EA54-37BD-28C7-1516-C5664941F244}" dt="2026-02-12T07:36:17.865" v="4680"/>
          <ac:spMkLst>
            <pc:docMk/>
            <pc:sldMk cId="3050816014" sldId="287"/>
            <ac:spMk id="9" creationId="{744CAA32-F237-419C-A2DD-43C28D920D3C}"/>
          </ac:spMkLst>
        </pc:spChg>
        <pc:picChg chg="add">
          <ac:chgData name="Rebecca Francis-Davies" userId="S::r.francis-davies@uwtsd.ac.uk::caf69e2c-2198-47a4-8268-c57958bd4ca9" providerId="AD" clId="Web-{CC51EA54-37BD-28C7-1516-C5664941F244}" dt="2026-02-12T07:36:17.865" v="4680"/>
          <ac:picMkLst>
            <pc:docMk/>
            <pc:sldMk cId="3050816014" sldId="287"/>
            <ac:picMk id="5" creationId="{FF1E6695-1332-3AEF-F3CC-4AD57F4EED6C}"/>
          </ac:picMkLst>
        </pc:picChg>
        <pc:cxnChg chg="add">
          <ac:chgData name="Rebecca Francis-Davies" userId="S::r.francis-davies@uwtsd.ac.uk::caf69e2c-2198-47a4-8268-c57958bd4ca9" providerId="AD" clId="Web-{CC51EA54-37BD-28C7-1516-C5664941F244}" dt="2026-02-12T07:36:17.865" v="4680"/>
          <ac:cxnSpMkLst>
            <pc:docMk/>
            <pc:sldMk cId="3050816014" sldId="287"/>
            <ac:cxnSpMk id="11" creationId="{691422F5-4221-4812-AFD9-5479C6D60AD9}"/>
          </ac:cxnSpMkLst>
        </pc:cxnChg>
      </pc:sldChg>
      <pc:sldChg chg="addSp delSp modSp new mod setBg modNotes">
        <pc:chgData name="Rebecca Francis-Davies" userId="S::r.francis-davies@uwtsd.ac.uk::caf69e2c-2198-47a4-8268-c57958bd4ca9" providerId="AD" clId="Web-{CC51EA54-37BD-28C7-1516-C5664941F244}" dt="2026-02-12T07:37:34.289" v="4692"/>
        <pc:sldMkLst>
          <pc:docMk/>
          <pc:sldMk cId="3049192267" sldId="288"/>
        </pc:sldMkLst>
        <pc:spChg chg="del">
          <ac:chgData name="Rebecca Francis-Davies" userId="S::r.francis-davies@uwtsd.ac.uk::caf69e2c-2198-47a4-8268-c57958bd4ca9" providerId="AD" clId="Web-{CC51EA54-37BD-28C7-1516-C5664941F244}" dt="2026-02-12T07:36:54.787" v="4683"/>
          <ac:spMkLst>
            <pc:docMk/>
            <pc:sldMk cId="3049192267" sldId="288"/>
            <ac:spMk id="2" creationId="{346775F5-EA64-7479-16C0-7C52C1F03256}"/>
          </ac:spMkLst>
        </pc:spChg>
        <pc:spChg chg="del">
          <ac:chgData name="Rebecca Francis-Davies" userId="S::r.francis-davies@uwtsd.ac.uk::caf69e2c-2198-47a4-8268-c57958bd4ca9" providerId="AD" clId="Web-{CC51EA54-37BD-28C7-1516-C5664941F244}" dt="2026-02-12T07:36:49.569" v="4682"/>
          <ac:spMkLst>
            <pc:docMk/>
            <pc:sldMk cId="3049192267" sldId="288"/>
            <ac:spMk id="3" creationId="{C8A904A4-9DD4-4E16-DAA6-7305D019FBCE}"/>
          </ac:spMkLst>
        </pc:spChg>
        <pc:spChg chg="add">
          <ac:chgData name="Rebecca Francis-Davies" userId="S::r.francis-davies@uwtsd.ac.uk::caf69e2c-2198-47a4-8268-c57958bd4ca9" providerId="AD" clId="Web-{CC51EA54-37BD-28C7-1516-C5664941F244}" dt="2026-02-12T07:36:54.787" v="4683"/>
          <ac:spMkLst>
            <pc:docMk/>
            <pc:sldMk cId="3049192267" sldId="288"/>
            <ac:spMk id="11" creationId="{149F9F0F-FB8C-5565-247C-BDCC156B5CAF}"/>
          </ac:spMkLst>
        </pc:spChg>
        <pc:spChg chg="add">
          <ac:chgData name="Rebecca Francis-Davies" userId="S::r.francis-davies@uwtsd.ac.uk::caf69e2c-2198-47a4-8268-c57958bd4ca9" providerId="AD" clId="Web-{CC51EA54-37BD-28C7-1516-C5664941F244}" dt="2026-02-12T07:36:54.787" v="4683"/>
          <ac:spMkLst>
            <pc:docMk/>
            <pc:sldMk cId="3049192267" sldId="288"/>
            <ac:spMk id="13" creationId="{ABA4FDDF-F59C-428B-8603-3A86D75931AB}"/>
          </ac:spMkLst>
        </pc:spChg>
        <pc:picChg chg="add mod ord">
          <ac:chgData name="Rebecca Francis-Davies" userId="S::r.francis-davies@uwtsd.ac.uk::caf69e2c-2198-47a4-8268-c57958bd4ca9" providerId="AD" clId="Web-{CC51EA54-37BD-28C7-1516-C5664941F244}" dt="2026-02-12T07:36:54.787" v="4683"/>
          <ac:picMkLst>
            <pc:docMk/>
            <pc:sldMk cId="3049192267" sldId="288"/>
            <ac:picMk id="4" creationId="{B41AFEA4-18B4-0283-F141-9781C5717A5D}"/>
          </ac:picMkLst>
        </pc:picChg>
        <pc:cxnChg chg="add">
          <ac:chgData name="Rebecca Francis-Davies" userId="S::r.francis-davies@uwtsd.ac.uk::caf69e2c-2198-47a4-8268-c57958bd4ca9" providerId="AD" clId="Web-{CC51EA54-37BD-28C7-1516-C5664941F244}" dt="2026-02-12T07:36:54.787" v="4683"/>
          <ac:cxnSpMkLst>
            <pc:docMk/>
            <pc:sldMk cId="3049192267" sldId="288"/>
            <ac:cxnSpMk id="9" creationId="{118E06E4-607B-144B-382B-AD3D06B1EE8C}"/>
          </ac:cxnSpMkLst>
        </pc:cxnChg>
        <pc:cxnChg chg="add">
          <ac:chgData name="Rebecca Francis-Davies" userId="S::r.francis-davies@uwtsd.ac.uk::caf69e2c-2198-47a4-8268-c57958bd4ca9" providerId="AD" clId="Web-{CC51EA54-37BD-28C7-1516-C5664941F244}" dt="2026-02-12T07:36:54.787" v="4683"/>
          <ac:cxnSpMkLst>
            <pc:docMk/>
            <pc:sldMk cId="3049192267" sldId="288"/>
            <ac:cxnSpMk id="15" creationId="{19F39946-6C27-40AB-A613-7930E921976F}"/>
          </ac:cxnSpMkLst>
        </pc:cxnChg>
      </pc:sldChg>
      <pc:sldChg chg="addSp delSp modSp new mod setBg">
        <pc:chgData name="Rebecca Francis-Davies" userId="S::r.francis-davies@uwtsd.ac.uk::caf69e2c-2198-47a4-8268-c57958bd4ca9" providerId="AD" clId="Web-{CC51EA54-37BD-28C7-1516-C5664941F244}" dt="2026-02-12T07:39:17.233" v="4766"/>
        <pc:sldMkLst>
          <pc:docMk/>
          <pc:sldMk cId="4223790526" sldId="289"/>
        </pc:sldMkLst>
        <pc:spChg chg="mod">
          <ac:chgData name="Rebecca Francis-Davies" userId="S::r.francis-davies@uwtsd.ac.uk::caf69e2c-2198-47a4-8268-c57958bd4ca9" providerId="AD" clId="Web-{CC51EA54-37BD-28C7-1516-C5664941F244}" dt="2026-02-12T07:39:17.233" v="4766"/>
          <ac:spMkLst>
            <pc:docMk/>
            <pc:sldMk cId="4223790526" sldId="289"/>
            <ac:spMk id="2" creationId="{8F523AFB-8A2E-8F77-56B7-E4E6F447C671}"/>
          </ac:spMkLst>
        </pc:spChg>
        <pc:spChg chg="del mod">
          <ac:chgData name="Rebecca Francis-Davies" userId="S::r.francis-davies@uwtsd.ac.uk::caf69e2c-2198-47a4-8268-c57958bd4ca9" providerId="AD" clId="Web-{CC51EA54-37BD-28C7-1516-C5664941F244}" dt="2026-02-12T07:39:17.233" v="4766"/>
          <ac:spMkLst>
            <pc:docMk/>
            <pc:sldMk cId="4223790526" sldId="289"/>
            <ac:spMk id="3" creationId="{940B4E63-E1A4-B83B-60B3-59930D2FB36B}"/>
          </ac:spMkLst>
        </pc:spChg>
        <pc:spChg chg="add">
          <ac:chgData name="Rebecca Francis-Davies" userId="S::r.francis-davies@uwtsd.ac.uk::caf69e2c-2198-47a4-8268-c57958bd4ca9" providerId="AD" clId="Web-{CC51EA54-37BD-28C7-1516-C5664941F244}" dt="2026-02-12T07:39:17.233" v="4766"/>
          <ac:spMkLst>
            <pc:docMk/>
            <pc:sldMk cId="4223790526" sldId="289"/>
            <ac:spMk id="9" creationId="{DBDA151C-5770-45E4-AAFF-59E7F403866D}"/>
          </ac:spMkLst>
        </pc:spChg>
        <pc:graphicFrameChg chg="add">
          <ac:chgData name="Rebecca Francis-Davies" userId="S::r.francis-davies@uwtsd.ac.uk::caf69e2c-2198-47a4-8268-c57958bd4ca9" providerId="AD" clId="Web-{CC51EA54-37BD-28C7-1516-C5664941F244}" dt="2026-02-12T07:39:17.233" v="4766"/>
          <ac:graphicFrameMkLst>
            <pc:docMk/>
            <pc:sldMk cId="4223790526" sldId="289"/>
            <ac:graphicFrameMk id="5" creationId="{853C5D10-CBFA-AD3B-4594-2920D7567C54}"/>
          </ac:graphicFrameMkLst>
        </pc:graphicFrameChg>
        <pc:cxnChg chg="add">
          <ac:chgData name="Rebecca Francis-Davies" userId="S::r.francis-davies@uwtsd.ac.uk::caf69e2c-2198-47a4-8268-c57958bd4ca9" providerId="AD" clId="Web-{CC51EA54-37BD-28C7-1516-C5664941F244}" dt="2026-02-12T07:39:17.233" v="4766"/>
          <ac:cxnSpMkLst>
            <pc:docMk/>
            <pc:sldMk cId="4223790526" sldId="289"/>
            <ac:cxnSpMk id="11" creationId="{05ADA91C-AD52-A530-A898-AD6E69874598}"/>
          </ac:cxnSpMkLst>
        </pc:cxnChg>
      </pc:sldChg>
      <pc:sldChg chg="addSp modSp new mod setBg">
        <pc:chgData name="Rebecca Francis-Davies" userId="S::r.francis-davies@uwtsd.ac.uk::caf69e2c-2198-47a4-8268-c57958bd4ca9" providerId="AD" clId="Web-{CC51EA54-37BD-28C7-1516-C5664941F244}" dt="2026-02-12T07:40:44.615" v="4872"/>
        <pc:sldMkLst>
          <pc:docMk/>
          <pc:sldMk cId="100965713" sldId="290"/>
        </pc:sldMkLst>
        <pc:spChg chg="mod">
          <ac:chgData name="Rebecca Francis-Davies" userId="S::r.francis-davies@uwtsd.ac.uk::caf69e2c-2198-47a4-8268-c57958bd4ca9" providerId="AD" clId="Web-{CC51EA54-37BD-28C7-1516-C5664941F244}" dt="2026-02-12T07:40:44.615" v="4872"/>
          <ac:spMkLst>
            <pc:docMk/>
            <pc:sldMk cId="100965713" sldId="290"/>
            <ac:spMk id="2" creationId="{1140AB8C-0C13-BBB9-0A5B-923E7E3C9B92}"/>
          </ac:spMkLst>
        </pc:spChg>
        <pc:spChg chg="mod">
          <ac:chgData name="Rebecca Francis-Davies" userId="S::r.francis-davies@uwtsd.ac.uk::caf69e2c-2198-47a4-8268-c57958bd4ca9" providerId="AD" clId="Web-{CC51EA54-37BD-28C7-1516-C5664941F244}" dt="2026-02-12T07:40:44.615" v="4872"/>
          <ac:spMkLst>
            <pc:docMk/>
            <pc:sldMk cId="100965713" sldId="290"/>
            <ac:spMk id="3" creationId="{65620784-ECB7-8A9E-4BD1-6DCF0205481F}"/>
          </ac:spMkLst>
        </pc:spChg>
        <pc:spChg chg="add">
          <ac:chgData name="Rebecca Francis-Davies" userId="S::r.francis-davies@uwtsd.ac.uk::caf69e2c-2198-47a4-8268-c57958bd4ca9" providerId="AD" clId="Web-{CC51EA54-37BD-28C7-1516-C5664941F244}" dt="2026-02-12T07:40:44.615" v="4872"/>
          <ac:spMkLst>
            <pc:docMk/>
            <pc:sldMk cId="100965713" sldId="290"/>
            <ac:spMk id="9" creationId="{744CAA32-F237-419C-A2DD-43C28D920D3C}"/>
          </ac:spMkLst>
        </pc:spChg>
        <pc:picChg chg="add">
          <ac:chgData name="Rebecca Francis-Davies" userId="S::r.francis-davies@uwtsd.ac.uk::caf69e2c-2198-47a4-8268-c57958bd4ca9" providerId="AD" clId="Web-{CC51EA54-37BD-28C7-1516-C5664941F244}" dt="2026-02-12T07:40:44.615" v="4872"/>
          <ac:picMkLst>
            <pc:docMk/>
            <pc:sldMk cId="100965713" sldId="290"/>
            <ac:picMk id="5" creationId="{939A227A-19B4-A8F7-A835-B8536DF8836C}"/>
          </ac:picMkLst>
        </pc:picChg>
        <pc:cxnChg chg="add">
          <ac:chgData name="Rebecca Francis-Davies" userId="S::r.francis-davies@uwtsd.ac.uk::caf69e2c-2198-47a4-8268-c57958bd4ca9" providerId="AD" clId="Web-{CC51EA54-37BD-28C7-1516-C5664941F244}" dt="2026-02-12T07:40:44.615" v="4872"/>
          <ac:cxnSpMkLst>
            <pc:docMk/>
            <pc:sldMk cId="100965713" sldId="290"/>
            <ac:cxnSpMk id="11" creationId="{753FE100-D0AB-4AE2-824B-60CFA31EC6A2}"/>
          </ac:cxnSpMkLst>
        </pc:cxnChg>
      </pc:sldChg>
      <pc:sldChg chg="addSp modSp new mod setBg modNotes">
        <pc:chgData name="Rebecca Francis-Davies" userId="S::r.francis-davies@uwtsd.ac.uk::caf69e2c-2198-47a4-8268-c57958bd4ca9" providerId="AD" clId="Web-{CC51EA54-37BD-28C7-1516-C5664941F244}" dt="2026-02-12T07:42:45.026" v="4999"/>
        <pc:sldMkLst>
          <pc:docMk/>
          <pc:sldMk cId="433130251" sldId="291"/>
        </pc:sldMkLst>
        <pc:spChg chg="mod">
          <ac:chgData name="Rebecca Francis-Davies" userId="S::r.francis-davies@uwtsd.ac.uk::caf69e2c-2198-47a4-8268-c57958bd4ca9" providerId="AD" clId="Web-{CC51EA54-37BD-28C7-1516-C5664941F244}" dt="2026-02-12T07:42:45.026" v="4999"/>
          <ac:spMkLst>
            <pc:docMk/>
            <pc:sldMk cId="433130251" sldId="291"/>
            <ac:spMk id="2" creationId="{B98EAABA-4A82-89DD-B197-D3A4AB3E285D}"/>
          </ac:spMkLst>
        </pc:spChg>
        <pc:spChg chg="mod">
          <ac:chgData name="Rebecca Francis-Davies" userId="S::r.francis-davies@uwtsd.ac.uk::caf69e2c-2198-47a4-8268-c57958bd4ca9" providerId="AD" clId="Web-{CC51EA54-37BD-28C7-1516-C5664941F244}" dt="2026-02-12T07:42:45.026" v="4999"/>
          <ac:spMkLst>
            <pc:docMk/>
            <pc:sldMk cId="433130251" sldId="291"/>
            <ac:spMk id="3" creationId="{85D62BA7-1514-40BC-6BB0-A247040D9B1B}"/>
          </ac:spMkLst>
        </pc:spChg>
        <pc:spChg chg="add">
          <ac:chgData name="Rebecca Francis-Davies" userId="S::r.francis-davies@uwtsd.ac.uk::caf69e2c-2198-47a4-8268-c57958bd4ca9" providerId="AD" clId="Web-{CC51EA54-37BD-28C7-1516-C5664941F244}" dt="2026-02-12T07:42:45.026" v="4999"/>
          <ac:spMkLst>
            <pc:docMk/>
            <pc:sldMk cId="433130251" sldId="291"/>
            <ac:spMk id="9" creationId="{744CAA32-F237-419C-A2DD-43C28D920D3C}"/>
          </ac:spMkLst>
        </pc:spChg>
        <pc:picChg chg="add">
          <ac:chgData name="Rebecca Francis-Davies" userId="S::r.francis-davies@uwtsd.ac.uk::caf69e2c-2198-47a4-8268-c57958bd4ca9" providerId="AD" clId="Web-{CC51EA54-37BD-28C7-1516-C5664941F244}" dt="2026-02-12T07:42:45.026" v="4999"/>
          <ac:picMkLst>
            <pc:docMk/>
            <pc:sldMk cId="433130251" sldId="291"/>
            <ac:picMk id="5" creationId="{61109134-ECFA-52E1-AC5F-B69605D8EAF3}"/>
          </ac:picMkLst>
        </pc:picChg>
        <pc:cxnChg chg="add">
          <ac:chgData name="Rebecca Francis-Davies" userId="S::r.francis-davies@uwtsd.ac.uk::caf69e2c-2198-47a4-8268-c57958bd4ca9" providerId="AD" clId="Web-{CC51EA54-37BD-28C7-1516-C5664941F244}" dt="2026-02-12T07:42:45.026" v="4999"/>
          <ac:cxnSpMkLst>
            <pc:docMk/>
            <pc:sldMk cId="433130251" sldId="291"/>
            <ac:cxnSpMk id="11" creationId="{753FE100-D0AB-4AE2-824B-60CFA31EC6A2}"/>
          </ac:cxnSpMkLst>
        </pc:cxnChg>
      </pc:sldChg>
      <pc:sldChg chg="addSp modSp new mod setBg">
        <pc:chgData name="Rebecca Francis-Davies" userId="S::r.francis-davies@uwtsd.ac.uk::caf69e2c-2198-47a4-8268-c57958bd4ca9" providerId="AD" clId="Web-{CC51EA54-37BD-28C7-1516-C5664941F244}" dt="2026-02-12T07:44:19.090" v="5079"/>
        <pc:sldMkLst>
          <pc:docMk/>
          <pc:sldMk cId="2816343231" sldId="292"/>
        </pc:sldMkLst>
        <pc:spChg chg="mod">
          <ac:chgData name="Rebecca Francis-Davies" userId="S::r.francis-davies@uwtsd.ac.uk::caf69e2c-2198-47a4-8268-c57958bd4ca9" providerId="AD" clId="Web-{CC51EA54-37BD-28C7-1516-C5664941F244}" dt="2026-02-12T07:44:19.090" v="5079"/>
          <ac:spMkLst>
            <pc:docMk/>
            <pc:sldMk cId="2816343231" sldId="292"/>
            <ac:spMk id="2" creationId="{20EBA21B-3B9C-1871-9D7F-9E5A199FA184}"/>
          </ac:spMkLst>
        </pc:spChg>
        <pc:spChg chg="mod">
          <ac:chgData name="Rebecca Francis-Davies" userId="S::r.francis-davies@uwtsd.ac.uk::caf69e2c-2198-47a4-8268-c57958bd4ca9" providerId="AD" clId="Web-{CC51EA54-37BD-28C7-1516-C5664941F244}" dt="2026-02-12T07:44:19.090" v="5079"/>
          <ac:spMkLst>
            <pc:docMk/>
            <pc:sldMk cId="2816343231" sldId="292"/>
            <ac:spMk id="3" creationId="{BFB82BD4-26D6-5787-6CB8-A02C23AABDD7}"/>
          </ac:spMkLst>
        </pc:spChg>
        <pc:spChg chg="add">
          <ac:chgData name="Rebecca Francis-Davies" userId="S::r.francis-davies@uwtsd.ac.uk::caf69e2c-2198-47a4-8268-c57958bd4ca9" providerId="AD" clId="Web-{CC51EA54-37BD-28C7-1516-C5664941F244}" dt="2026-02-12T07:44:19.090" v="5079"/>
          <ac:spMkLst>
            <pc:docMk/>
            <pc:sldMk cId="2816343231" sldId="292"/>
            <ac:spMk id="9" creationId="{744CAA32-F237-419C-A2DD-43C28D920D3C}"/>
          </ac:spMkLst>
        </pc:spChg>
        <pc:picChg chg="add">
          <ac:chgData name="Rebecca Francis-Davies" userId="S::r.francis-davies@uwtsd.ac.uk::caf69e2c-2198-47a4-8268-c57958bd4ca9" providerId="AD" clId="Web-{CC51EA54-37BD-28C7-1516-C5664941F244}" dt="2026-02-12T07:44:19.090" v="5079"/>
          <ac:picMkLst>
            <pc:docMk/>
            <pc:sldMk cId="2816343231" sldId="292"/>
            <ac:picMk id="5" creationId="{04054D96-7D15-41B7-7472-1C939FA38618}"/>
          </ac:picMkLst>
        </pc:picChg>
        <pc:cxnChg chg="add">
          <ac:chgData name="Rebecca Francis-Davies" userId="S::r.francis-davies@uwtsd.ac.uk::caf69e2c-2198-47a4-8268-c57958bd4ca9" providerId="AD" clId="Web-{CC51EA54-37BD-28C7-1516-C5664941F244}" dt="2026-02-12T07:44:19.090" v="5079"/>
          <ac:cxnSpMkLst>
            <pc:docMk/>
            <pc:sldMk cId="2816343231" sldId="292"/>
            <ac:cxnSpMk id="11" creationId="{753FE100-D0AB-4AE2-824B-60CFA31EC6A2}"/>
          </ac:cxnSpMkLst>
        </pc:cxnChg>
      </pc:sldChg>
      <pc:sldChg chg="addSp modSp new mod setBg modNotes">
        <pc:chgData name="Rebecca Francis-Davies" userId="S::r.francis-davies@uwtsd.ac.uk::caf69e2c-2198-47a4-8268-c57958bd4ca9" providerId="AD" clId="Web-{CC51EA54-37BD-28C7-1516-C5664941F244}" dt="2026-02-12T07:47:12.234" v="5236"/>
        <pc:sldMkLst>
          <pc:docMk/>
          <pc:sldMk cId="1652452353" sldId="293"/>
        </pc:sldMkLst>
        <pc:spChg chg="mod">
          <ac:chgData name="Rebecca Francis-Davies" userId="S::r.francis-davies@uwtsd.ac.uk::caf69e2c-2198-47a4-8268-c57958bd4ca9" providerId="AD" clId="Web-{CC51EA54-37BD-28C7-1516-C5664941F244}" dt="2026-02-12T07:47:12.234" v="5236"/>
          <ac:spMkLst>
            <pc:docMk/>
            <pc:sldMk cId="1652452353" sldId="293"/>
            <ac:spMk id="2" creationId="{B73D7CDC-D858-44B4-B3C0-9D2FF06206DD}"/>
          </ac:spMkLst>
        </pc:spChg>
        <pc:spChg chg="mod">
          <ac:chgData name="Rebecca Francis-Davies" userId="S::r.francis-davies@uwtsd.ac.uk::caf69e2c-2198-47a4-8268-c57958bd4ca9" providerId="AD" clId="Web-{CC51EA54-37BD-28C7-1516-C5664941F244}" dt="2026-02-12T07:47:12.234" v="5236"/>
          <ac:spMkLst>
            <pc:docMk/>
            <pc:sldMk cId="1652452353" sldId="293"/>
            <ac:spMk id="3" creationId="{3DA5E1FC-CF45-EE85-D3F0-1588D98180E5}"/>
          </ac:spMkLst>
        </pc:spChg>
        <pc:spChg chg="add">
          <ac:chgData name="Rebecca Francis-Davies" userId="S::r.francis-davies@uwtsd.ac.uk::caf69e2c-2198-47a4-8268-c57958bd4ca9" providerId="AD" clId="Web-{CC51EA54-37BD-28C7-1516-C5664941F244}" dt="2026-02-12T07:47:12.234" v="5236"/>
          <ac:spMkLst>
            <pc:docMk/>
            <pc:sldMk cId="1652452353" sldId="293"/>
            <ac:spMk id="9" creationId="{744CAA32-F237-419C-A2DD-43C28D920D3C}"/>
          </ac:spMkLst>
        </pc:spChg>
        <pc:picChg chg="add">
          <ac:chgData name="Rebecca Francis-Davies" userId="S::r.francis-davies@uwtsd.ac.uk::caf69e2c-2198-47a4-8268-c57958bd4ca9" providerId="AD" clId="Web-{CC51EA54-37BD-28C7-1516-C5664941F244}" dt="2026-02-12T07:47:12.234" v="5236"/>
          <ac:picMkLst>
            <pc:docMk/>
            <pc:sldMk cId="1652452353" sldId="293"/>
            <ac:picMk id="5" creationId="{C1D1E52D-A729-0B58-4582-2D61E64DF508}"/>
          </ac:picMkLst>
        </pc:picChg>
        <pc:cxnChg chg="add">
          <ac:chgData name="Rebecca Francis-Davies" userId="S::r.francis-davies@uwtsd.ac.uk::caf69e2c-2198-47a4-8268-c57958bd4ca9" providerId="AD" clId="Web-{CC51EA54-37BD-28C7-1516-C5664941F244}" dt="2026-02-12T07:47:12.234" v="5236"/>
          <ac:cxnSpMkLst>
            <pc:docMk/>
            <pc:sldMk cId="1652452353" sldId="293"/>
            <ac:cxnSpMk id="11" creationId="{753FE100-D0AB-4AE2-824B-60CFA31EC6A2}"/>
          </ac:cxnSpMkLst>
        </pc:cxnChg>
      </pc:sldChg>
      <pc:sldChg chg="addSp modSp new mod setBg">
        <pc:chgData name="Rebecca Francis-Davies" userId="S::r.francis-davies@uwtsd.ac.uk::caf69e2c-2198-47a4-8268-c57958bd4ca9" providerId="AD" clId="Web-{CC51EA54-37BD-28C7-1516-C5664941F244}" dt="2026-02-12T07:50:44.377" v="5362"/>
        <pc:sldMkLst>
          <pc:docMk/>
          <pc:sldMk cId="994486687" sldId="294"/>
        </pc:sldMkLst>
        <pc:spChg chg="mod">
          <ac:chgData name="Rebecca Francis-Davies" userId="S::r.francis-davies@uwtsd.ac.uk::caf69e2c-2198-47a4-8268-c57958bd4ca9" providerId="AD" clId="Web-{CC51EA54-37BD-28C7-1516-C5664941F244}" dt="2026-02-12T07:50:44.377" v="5362"/>
          <ac:spMkLst>
            <pc:docMk/>
            <pc:sldMk cId="994486687" sldId="294"/>
            <ac:spMk id="2" creationId="{22A9FFF6-4853-30C6-430A-AE10A815B518}"/>
          </ac:spMkLst>
        </pc:spChg>
        <pc:spChg chg="mod">
          <ac:chgData name="Rebecca Francis-Davies" userId="S::r.francis-davies@uwtsd.ac.uk::caf69e2c-2198-47a4-8268-c57958bd4ca9" providerId="AD" clId="Web-{CC51EA54-37BD-28C7-1516-C5664941F244}" dt="2026-02-12T07:50:44.377" v="5362"/>
          <ac:spMkLst>
            <pc:docMk/>
            <pc:sldMk cId="994486687" sldId="294"/>
            <ac:spMk id="3" creationId="{68D9BDF9-B921-80EB-9A42-0322A92ADF3B}"/>
          </ac:spMkLst>
        </pc:spChg>
        <pc:spChg chg="add">
          <ac:chgData name="Rebecca Francis-Davies" userId="S::r.francis-davies@uwtsd.ac.uk::caf69e2c-2198-47a4-8268-c57958bd4ca9" providerId="AD" clId="Web-{CC51EA54-37BD-28C7-1516-C5664941F244}" dt="2026-02-12T07:50:44.377" v="5362"/>
          <ac:spMkLst>
            <pc:docMk/>
            <pc:sldMk cId="994486687" sldId="294"/>
            <ac:spMk id="9" creationId="{744CAA32-F237-419C-A2DD-43C28D920D3C}"/>
          </ac:spMkLst>
        </pc:spChg>
        <pc:picChg chg="add">
          <ac:chgData name="Rebecca Francis-Davies" userId="S::r.francis-davies@uwtsd.ac.uk::caf69e2c-2198-47a4-8268-c57958bd4ca9" providerId="AD" clId="Web-{CC51EA54-37BD-28C7-1516-C5664941F244}" dt="2026-02-12T07:50:44.377" v="5362"/>
          <ac:picMkLst>
            <pc:docMk/>
            <pc:sldMk cId="994486687" sldId="294"/>
            <ac:picMk id="5" creationId="{7FA37274-8DD8-7BE9-4169-192DF97B78C2}"/>
          </ac:picMkLst>
        </pc:picChg>
        <pc:cxnChg chg="add">
          <ac:chgData name="Rebecca Francis-Davies" userId="S::r.francis-davies@uwtsd.ac.uk::caf69e2c-2198-47a4-8268-c57958bd4ca9" providerId="AD" clId="Web-{CC51EA54-37BD-28C7-1516-C5664941F244}" dt="2026-02-12T07:50:44.377" v="5362"/>
          <ac:cxnSpMkLst>
            <pc:docMk/>
            <pc:sldMk cId="994486687" sldId="294"/>
            <ac:cxnSpMk id="11" creationId="{691422F5-4221-4812-AFD9-5479C6D60AD9}"/>
          </ac:cxnSpMkLst>
        </pc:cxnChg>
      </pc:sldChg>
      <pc:sldChg chg="addSp delSp modSp new mod setBg">
        <pc:chgData name="Rebecca Francis-Davies" userId="S::r.francis-davies@uwtsd.ac.uk::caf69e2c-2198-47a4-8268-c57958bd4ca9" providerId="AD" clId="Web-{CC51EA54-37BD-28C7-1516-C5664941F244}" dt="2026-02-12T07:53:07.816" v="5457" actId="20577"/>
        <pc:sldMkLst>
          <pc:docMk/>
          <pc:sldMk cId="2253434220" sldId="295"/>
        </pc:sldMkLst>
        <pc:spChg chg="mod">
          <ac:chgData name="Rebecca Francis-Davies" userId="S::r.francis-davies@uwtsd.ac.uk::caf69e2c-2198-47a4-8268-c57958bd4ca9" providerId="AD" clId="Web-{CC51EA54-37BD-28C7-1516-C5664941F244}" dt="2026-02-12T07:52:12.831" v="5384"/>
          <ac:spMkLst>
            <pc:docMk/>
            <pc:sldMk cId="2253434220" sldId="295"/>
            <ac:spMk id="2" creationId="{A608FEEB-0E8F-5660-C03A-1464181A97A7}"/>
          </ac:spMkLst>
        </pc:spChg>
        <pc:spChg chg="del mod">
          <ac:chgData name="Rebecca Francis-Davies" userId="S::r.francis-davies@uwtsd.ac.uk::caf69e2c-2198-47a4-8268-c57958bd4ca9" providerId="AD" clId="Web-{CC51EA54-37BD-28C7-1516-C5664941F244}" dt="2026-02-12T07:52:12.831" v="5384"/>
          <ac:spMkLst>
            <pc:docMk/>
            <pc:sldMk cId="2253434220" sldId="295"/>
            <ac:spMk id="3" creationId="{6DC52B1C-20E2-06C0-BAE6-C6D740497AD7}"/>
          </ac:spMkLst>
        </pc:spChg>
        <pc:spChg chg="add">
          <ac:chgData name="Rebecca Francis-Davies" userId="S::r.francis-davies@uwtsd.ac.uk::caf69e2c-2198-47a4-8268-c57958bd4ca9" providerId="AD" clId="Web-{CC51EA54-37BD-28C7-1516-C5664941F244}" dt="2026-02-12T07:52:12.831" v="5384"/>
          <ac:spMkLst>
            <pc:docMk/>
            <pc:sldMk cId="2253434220" sldId="295"/>
            <ac:spMk id="9" creationId="{DBDA151C-5770-45E4-AAFF-59E7F403866D}"/>
          </ac:spMkLst>
        </pc:spChg>
        <pc:graphicFrameChg chg="add modGraphic">
          <ac:chgData name="Rebecca Francis-Davies" userId="S::r.francis-davies@uwtsd.ac.uk::caf69e2c-2198-47a4-8268-c57958bd4ca9" providerId="AD" clId="Web-{CC51EA54-37BD-28C7-1516-C5664941F244}" dt="2026-02-12T07:53:07.816" v="5457" actId="20577"/>
          <ac:graphicFrameMkLst>
            <pc:docMk/>
            <pc:sldMk cId="2253434220" sldId="295"/>
            <ac:graphicFrameMk id="5" creationId="{071F84B4-72F3-4F5D-49CC-63126F41863B}"/>
          </ac:graphicFrameMkLst>
        </pc:graphicFrameChg>
        <pc:cxnChg chg="add">
          <ac:chgData name="Rebecca Francis-Davies" userId="S::r.francis-davies@uwtsd.ac.uk::caf69e2c-2198-47a4-8268-c57958bd4ca9" providerId="AD" clId="Web-{CC51EA54-37BD-28C7-1516-C5664941F244}" dt="2026-02-12T07:52:12.831" v="5384"/>
          <ac:cxnSpMkLst>
            <pc:docMk/>
            <pc:sldMk cId="2253434220" sldId="295"/>
            <ac:cxnSpMk id="11" creationId="{E62D3963-2153-4637-96E6-E31BD2CE5D0D}"/>
          </ac:cxnSpMkLst>
        </pc:cxnChg>
      </pc:sldChg>
      <pc:sldMasterChg chg="del delSldLayout">
        <pc:chgData name="Rebecca Francis-Davies" userId="S::r.francis-davies@uwtsd.ac.uk::caf69e2c-2198-47a4-8268-c57958bd4ca9" providerId="AD" clId="Web-{CC51EA54-37BD-28C7-1516-C5664941F244}" dt="2026-02-11T08:38:31.011" v="25"/>
        <pc:sldMasterMkLst>
          <pc:docMk/>
          <pc:sldMasterMk cId="2460954070" sldId="2147483660"/>
        </pc:sldMasterMkLst>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CC51EA54-37BD-28C7-1516-C5664941F244}" dt="2026-02-11T08:38:31.011" v="25"/>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CC51EA54-37BD-28C7-1516-C5664941F244}" dt="2026-02-11T08:38:31.011" v="25"/>
        <pc:sldMasterMkLst>
          <pc:docMk/>
          <pc:sldMasterMk cId="1551190060" sldId="2147483708"/>
        </pc:sldMasterMkLst>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1316055595" sldId="2147483697"/>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2551279488" sldId="2147483698"/>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3213575090" sldId="2147483699"/>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2820195053" sldId="2147483700"/>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1845628095" sldId="2147483701"/>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3214164693" sldId="2147483702"/>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282366481" sldId="2147483703"/>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3302874305" sldId="2147483704"/>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2639128959" sldId="2147483705"/>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3477249167" sldId="2147483706"/>
          </pc:sldLayoutMkLst>
        </pc:sldLayoutChg>
        <pc:sldLayoutChg chg="add">
          <pc:chgData name="Rebecca Francis-Davies" userId="S::r.francis-davies@uwtsd.ac.uk::caf69e2c-2198-47a4-8268-c57958bd4ca9" providerId="AD" clId="Web-{CC51EA54-37BD-28C7-1516-C5664941F244}" dt="2026-02-11T08:38:31.011" v="25"/>
          <pc:sldLayoutMkLst>
            <pc:docMk/>
            <pc:sldMasterMk cId="1551190060" sldId="2147483708"/>
            <pc:sldLayoutMk cId="1900269907" sldId="2147483707"/>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ata1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svg"/><Relationship Id="rId1" Type="http://schemas.openxmlformats.org/officeDocument/2006/relationships/image" Target="../media/image62.png"/><Relationship Id="rId4" Type="http://schemas.openxmlformats.org/officeDocument/2006/relationships/image" Target="../media/image6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svg"/><Relationship Id="rId1" Type="http://schemas.openxmlformats.org/officeDocument/2006/relationships/image" Target="../media/image62.png"/><Relationship Id="rId4" Type="http://schemas.openxmlformats.org/officeDocument/2006/relationships/image" Target="../media/image6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193280-1AA0-46D1-9E9B-CC8AEF6C09CB}"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6E02858A-6CC7-4642-8F87-96EBB8D081A9}">
      <dgm:prSet/>
      <dgm:spPr/>
      <dgm:t>
        <a:bodyPr/>
        <a:lstStyle/>
        <a:p>
          <a:r>
            <a:rPr lang="en-US"/>
            <a:t>Transformed a small Welsh port into the world's copper smelting hub from the late 1700s to mid 1800s</a:t>
          </a:r>
        </a:p>
      </dgm:t>
    </dgm:pt>
    <dgm:pt modelId="{03E640D9-098E-49D6-A0CB-3748554E64D6}" type="parTrans" cxnId="{E810DAB1-86B9-4487-B7B8-2CB9EC5AA77E}">
      <dgm:prSet/>
      <dgm:spPr/>
      <dgm:t>
        <a:bodyPr/>
        <a:lstStyle/>
        <a:p>
          <a:endParaRPr lang="en-US"/>
        </a:p>
      </dgm:t>
    </dgm:pt>
    <dgm:pt modelId="{68F5D084-DF65-4C04-8427-B9CE5AFA90E9}" type="sibTrans" cxnId="{E810DAB1-86B9-4487-B7B8-2CB9EC5AA77E}">
      <dgm:prSet phldrT="01" phldr="0"/>
      <dgm:spPr/>
      <dgm:t>
        <a:bodyPr/>
        <a:lstStyle/>
        <a:p>
          <a:r>
            <a:rPr lang="en-US"/>
            <a:t>01</a:t>
          </a:r>
        </a:p>
      </dgm:t>
    </dgm:pt>
    <dgm:pt modelId="{AA64A09D-0AAB-40AC-BF20-C5831EBC4679}">
      <dgm:prSet/>
      <dgm:spPr/>
      <dgm:t>
        <a:bodyPr/>
        <a:lstStyle/>
        <a:p>
          <a:r>
            <a:rPr lang="en-US"/>
            <a:t>Swansea lacked local copper ore: it was imported from Cornwall and Anglesey initially and then from Cuba, Chile, Peru, Mexico, Colombia, Australia, and New Zealand, creating a global supply chain</a:t>
          </a:r>
        </a:p>
      </dgm:t>
    </dgm:pt>
    <dgm:pt modelId="{46B53326-7010-4C0E-A1DD-D6B2227C14C7}" type="parTrans" cxnId="{15972ABC-6A80-41D5-83ED-EDB14017C508}">
      <dgm:prSet/>
      <dgm:spPr/>
      <dgm:t>
        <a:bodyPr/>
        <a:lstStyle/>
        <a:p>
          <a:endParaRPr lang="en-US"/>
        </a:p>
      </dgm:t>
    </dgm:pt>
    <dgm:pt modelId="{A6EA8329-93D1-4300-847B-2E74EC26BDEE}" type="sibTrans" cxnId="{15972ABC-6A80-41D5-83ED-EDB14017C508}">
      <dgm:prSet phldrT="02" phldr="0"/>
      <dgm:spPr/>
      <dgm:t>
        <a:bodyPr/>
        <a:lstStyle/>
        <a:p>
          <a:r>
            <a:rPr lang="en-US"/>
            <a:t>02</a:t>
          </a:r>
        </a:p>
      </dgm:t>
    </dgm:pt>
    <dgm:pt modelId="{6C9BFA56-CFD5-49A6-9CDF-98144379DA96}">
      <dgm:prSet/>
      <dgm:spPr/>
      <dgm:t>
        <a:bodyPr/>
        <a:lstStyle/>
        <a:p>
          <a:r>
            <a:rPr lang="en-US"/>
            <a:t>Technology transfer: Swansea exported British mining techniques, steam engines and expertise, as well as workers, to create a transnational workforce</a:t>
          </a:r>
        </a:p>
      </dgm:t>
    </dgm:pt>
    <dgm:pt modelId="{DBAF5FB5-F6A7-4CFF-B4E3-F27AB9EFB935}" type="parTrans" cxnId="{08038DB5-617C-4AEC-9E52-9D57159F1A2C}">
      <dgm:prSet/>
      <dgm:spPr/>
      <dgm:t>
        <a:bodyPr/>
        <a:lstStyle/>
        <a:p>
          <a:endParaRPr lang="en-US"/>
        </a:p>
      </dgm:t>
    </dgm:pt>
    <dgm:pt modelId="{F1084B5F-CA82-4434-A4A7-8930A84A6A36}" type="sibTrans" cxnId="{08038DB5-617C-4AEC-9E52-9D57159F1A2C}">
      <dgm:prSet phldrT="03" phldr="0"/>
      <dgm:spPr/>
      <dgm:t>
        <a:bodyPr/>
        <a:lstStyle/>
        <a:p>
          <a:r>
            <a:rPr lang="en-US"/>
            <a:t>03</a:t>
          </a:r>
        </a:p>
      </dgm:t>
    </dgm:pt>
    <dgm:pt modelId="{405B0039-5D5B-4876-9DDE-8E75262B889A}">
      <dgm:prSet/>
      <dgm:spPr/>
      <dgm:t>
        <a:bodyPr/>
        <a:lstStyle/>
        <a:p>
          <a:r>
            <a:rPr lang="en-US"/>
            <a:t>Post-Napoleanic trade liberalisation and Swansea's natural harbour were additional enablers</a:t>
          </a:r>
        </a:p>
      </dgm:t>
    </dgm:pt>
    <dgm:pt modelId="{CD4157E9-4EED-484F-A9A9-44AAED9FCEE1}" type="parTrans" cxnId="{8DBEEFFA-2A0F-4FDA-B81E-1BD4F152CB08}">
      <dgm:prSet/>
      <dgm:spPr/>
      <dgm:t>
        <a:bodyPr/>
        <a:lstStyle/>
        <a:p>
          <a:endParaRPr lang="en-US"/>
        </a:p>
      </dgm:t>
    </dgm:pt>
    <dgm:pt modelId="{94A26C04-96CC-41FC-9D02-2007B4122808}" type="sibTrans" cxnId="{8DBEEFFA-2A0F-4FDA-B81E-1BD4F152CB08}">
      <dgm:prSet phldrT="04" phldr="0"/>
      <dgm:spPr/>
      <dgm:t>
        <a:bodyPr/>
        <a:lstStyle/>
        <a:p>
          <a:r>
            <a:rPr lang="en-US"/>
            <a:t>04</a:t>
          </a:r>
        </a:p>
      </dgm:t>
    </dgm:pt>
    <dgm:pt modelId="{17374B3E-6485-4370-BDCF-C19A55006A43}" type="pres">
      <dgm:prSet presAssocID="{AF193280-1AA0-46D1-9E9B-CC8AEF6C09CB}" presName="Name0" presStyleCnt="0">
        <dgm:presLayoutVars>
          <dgm:animLvl val="lvl"/>
          <dgm:resizeHandles val="exact"/>
        </dgm:presLayoutVars>
      </dgm:prSet>
      <dgm:spPr/>
    </dgm:pt>
    <dgm:pt modelId="{C7A99DBF-4E0C-4406-A343-E327D0B33D18}" type="pres">
      <dgm:prSet presAssocID="{6E02858A-6CC7-4642-8F87-96EBB8D081A9}" presName="compositeNode" presStyleCnt="0">
        <dgm:presLayoutVars>
          <dgm:bulletEnabled val="1"/>
        </dgm:presLayoutVars>
      </dgm:prSet>
      <dgm:spPr/>
    </dgm:pt>
    <dgm:pt modelId="{613E483E-B47B-438D-BFAF-6B49E0D6B22D}" type="pres">
      <dgm:prSet presAssocID="{6E02858A-6CC7-4642-8F87-96EBB8D081A9}" presName="bgRect" presStyleLbl="alignNode1" presStyleIdx="0" presStyleCnt="4"/>
      <dgm:spPr/>
    </dgm:pt>
    <dgm:pt modelId="{9C0C2E05-590F-45D1-AC9A-4E5B1DD21615}" type="pres">
      <dgm:prSet presAssocID="{68F5D084-DF65-4C04-8427-B9CE5AFA90E9}" presName="sibTransNodeRect" presStyleLbl="alignNode1" presStyleIdx="0" presStyleCnt="4">
        <dgm:presLayoutVars>
          <dgm:chMax val="0"/>
          <dgm:bulletEnabled val="1"/>
        </dgm:presLayoutVars>
      </dgm:prSet>
      <dgm:spPr/>
    </dgm:pt>
    <dgm:pt modelId="{1F288A1A-3E19-4CDA-BE2C-97BB89FF474F}" type="pres">
      <dgm:prSet presAssocID="{6E02858A-6CC7-4642-8F87-96EBB8D081A9}" presName="nodeRect" presStyleLbl="alignNode1" presStyleIdx="0" presStyleCnt="4">
        <dgm:presLayoutVars>
          <dgm:bulletEnabled val="1"/>
        </dgm:presLayoutVars>
      </dgm:prSet>
      <dgm:spPr/>
    </dgm:pt>
    <dgm:pt modelId="{48F39EC6-C683-4153-982D-66DC35587195}" type="pres">
      <dgm:prSet presAssocID="{68F5D084-DF65-4C04-8427-B9CE5AFA90E9}" presName="sibTrans" presStyleCnt="0"/>
      <dgm:spPr/>
    </dgm:pt>
    <dgm:pt modelId="{61DFF822-01EF-4DD2-A348-5D43C8705462}" type="pres">
      <dgm:prSet presAssocID="{AA64A09D-0AAB-40AC-BF20-C5831EBC4679}" presName="compositeNode" presStyleCnt="0">
        <dgm:presLayoutVars>
          <dgm:bulletEnabled val="1"/>
        </dgm:presLayoutVars>
      </dgm:prSet>
      <dgm:spPr/>
    </dgm:pt>
    <dgm:pt modelId="{B349D763-24C0-466F-80B0-6842F7C4C6ED}" type="pres">
      <dgm:prSet presAssocID="{AA64A09D-0AAB-40AC-BF20-C5831EBC4679}" presName="bgRect" presStyleLbl="alignNode1" presStyleIdx="1" presStyleCnt="4"/>
      <dgm:spPr/>
    </dgm:pt>
    <dgm:pt modelId="{2CA31BE5-1968-43BB-8C24-5C84829A5344}" type="pres">
      <dgm:prSet presAssocID="{A6EA8329-93D1-4300-847B-2E74EC26BDEE}" presName="sibTransNodeRect" presStyleLbl="alignNode1" presStyleIdx="1" presStyleCnt="4">
        <dgm:presLayoutVars>
          <dgm:chMax val="0"/>
          <dgm:bulletEnabled val="1"/>
        </dgm:presLayoutVars>
      </dgm:prSet>
      <dgm:spPr/>
    </dgm:pt>
    <dgm:pt modelId="{785A702C-B7F4-4A88-883F-CEF2207BC691}" type="pres">
      <dgm:prSet presAssocID="{AA64A09D-0AAB-40AC-BF20-C5831EBC4679}" presName="nodeRect" presStyleLbl="alignNode1" presStyleIdx="1" presStyleCnt="4">
        <dgm:presLayoutVars>
          <dgm:bulletEnabled val="1"/>
        </dgm:presLayoutVars>
      </dgm:prSet>
      <dgm:spPr/>
    </dgm:pt>
    <dgm:pt modelId="{4CA34DFE-8DDF-455D-8B37-949A61228D1E}" type="pres">
      <dgm:prSet presAssocID="{A6EA8329-93D1-4300-847B-2E74EC26BDEE}" presName="sibTrans" presStyleCnt="0"/>
      <dgm:spPr/>
    </dgm:pt>
    <dgm:pt modelId="{F6CE2C17-927C-469F-B63C-090949B95E3A}" type="pres">
      <dgm:prSet presAssocID="{6C9BFA56-CFD5-49A6-9CDF-98144379DA96}" presName="compositeNode" presStyleCnt="0">
        <dgm:presLayoutVars>
          <dgm:bulletEnabled val="1"/>
        </dgm:presLayoutVars>
      </dgm:prSet>
      <dgm:spPr/>
    </dgm:pt>
    <dgm:pt modelId="{0620FC2C-3BC6-4F6D-85C0-87E297C93046}" type="pres">
      <dgm:prSet presAssocID="{6C9BFA56-CFD5-49A6-9CDF-98144379DA96}" presName="bgRect" presStyleLbl="alignNode1" presStyleIdx="2" presStyleCnt="4"/>
      <dgm:spPr/>
    </dgm:pt>
    <dgm:pt modelId="{B2A00D57-99A2-431E-B0CB-C7BF54D84E71}" type="pres">
      <dgm:prSet presAssocID="{F1084B5F-CA82-4434-A4A7-8930A84A6A36}" presName="sibTransNodeRect" presStyleLbl="alignNode1" presStyleIdx="2" presStyleCnt="4">
        <dgm:presLayoutVars>
          <dgm:chMax val="0"/>
          <dgm:bulletEnabled val="1"/>
        </dgm:presLayoutVars>
      </dgm:prSet>
      <dgm:spPr/>
    </dgm:pt>
    <dgm:pt modelId="{A130DC4C-4127-4A93-980B-3E3E87DAADE1}" type="pres">
      <dgm:prSet presAssocID="{6C9BFA56-CFD5-49A6-9CDF-98144379DA96}" presName="nodeRect" presStyleLbl="alignNode1" presStyleIdx="2" presStyleCnt="4">
        <dgm:presLayoutVars>
          <dgm:bulletEnabled val="1"/>
        </dgm:presLayoutVars>
      </dgm:prSet>
      <dgm:spPr/>
    </dgm:pt>
    <dgm:pt modelId="{7D73CB81-63C9-45CA-872E-399A46E547F3}" type="pres">
      <dgm:prSet presAssocID="{F1084B5F-CA82-4434-A4A7-8930A84A6A36}" presName="sibTrans" presStyleCnt="0"/>
      <dgm:spPr/>
    </dgm:pt>
    <dgm:pt modelId="{67D3BBF0-96D6-44DB-ACED-693424442631}" type="pres">
      <dgm:prSet presAssocID="{405B0039-5D5B-4876-9DDE-8E75262B889A}" presName="compositeNode" presStyleCnt="0">
        <dgm:presLayoutVars>
          <dgm:bulletEnabled val="1"/>
        </dgm:presLayoutVars>
      </dgm:prSet>
      <dgm:spPr/>
    </dgm:pt>
    <dgm:pt modelId="{5C0BC3F8-B97C-4FAE-97FD-09151BA05E36}" type="pres">
      <dgm:prSet presAssocID="{405B0039-5D5B-4876-9DDE-8E75262B889A}" presName="bgRect" presStyleLbl="alignNode1" presStyleIdx="3" presStyleCnt="4"/>
      <dgm:spPr/>
    </dgm:pt>
    <dgm:pt modelId="{E25A2D74-D883-49B1-90BC-3FD007CDDA10}" type="pres">
      <dgm:prSet presAssocID="{94A26C04-96CC-41FC-9D02-2007B4122808}" presName="sibTransNodeRect" presStyleLbl="alignNode1" presStyleIdx="3" presStyleCnt="4">
        <dgm:presLayoutVars>
          <dgm:chMax val="0"/>
          <dgm:bulletEnabled val="1"/>
        </dgm:presLayoutVars>
      </dgm:prSet>
      <dgm:spPr/>
    </dgm:pt>
    <dgm:pt modelId="{E773F7B7-E881-4EDF-9DD0-141D07B577B7}" type="pres">
      <dgm:prSet presAssocID="{405B0039-5D5B-4876-9DDE-8E75262B889A}" presName="nodeRect" presStyleLbl="alignNode1" presStyleIdx="3" presStyleCnt="4">
        <dgm:presLayoutVars>
          <dgm:bulletEnabled val="1"/>
        </dgm:presLayoutVars>
      </dgm:prSet>
      <dgm:spPr/>
    </dgm:pt>
  </dgm:ptLst>
  <dgm:cxnLst>
    <dgm:cxn modelId="{80A47612-9324-4A11-A765-2243FED2583E}" type="presOf" srcId="{94A26C04-96CC-41FC-9D02-2007B4122808}" destId="{E25A2D74-D883-49B1-90BC-3FD007CDDA10}" srcOrd="0" destOrd="0" presId="urn:microsoft.com/office/officeart/2016/7/layout/LinearBlockProcessNumbered"/>
    <dgm:cxn modelId="{32AB851A-2ED2-4173-94D1-DCA3DDA98C00}" type="presOf" srcId="{405B0039-5D5B-4876-9DDE-8E75262B889A}" destId="{E773F7B7-E881-4EDF-9DD0-141D07B577B7}" srcOrd="1" destOrd="0" presId="urn:microsoft.com/office/officeart/2016/7/layout/LinearBlockProcessNumbered"/>
    <dgm:cxn modelId="{50228B39-50D9-402F-A85A-AB5AAA8F61A8}" type="presOf" srcId="{6E02858A-6CC7-4642-8F87-96EBB8D081A9}" destId="{613E483E-B47B-438D-BFAF-6B49E0D6B22D}" srcOrd="0" destOrd="0" presId="urn:microsoft.com/office/officeart/2016/7/layout/LinearBlockProcessNumbered"/>
    <dgm:cxn modelId="{BD21BF3B-D1F5-4770-A175-C636C76BF838}" type="presOf" srcId="{AA64A09D-0AAB-40AC-BF20-C5831EBC4679}" destId="{B349D763-24C0-466F-80B0-6842F7C4C6ED}" srcOrd="0" destOrd="0" presId="urn:microsoft.com/office/officeart/2016/7/layout/LinearBlockProcessNumbered"/>
    <dgm:cxn modelId="{C57ACD60-9193-4791-AADA-23BFEE406265}" type="presOf" srcId="{6E02858A-6CC7-4642-8F87-96EBB8D081A9}" destId="{1F288A1A-3E19-4CDA-BE2C-97BB89FF474F}" srcOrd="1" destOrd="0" presId="urn:microsoft.com/office/officeart/2016/7/layout/LinearBlockProcessNumbered"/>
    <dgm:cxn modelId="{4F02DF67-1FBD-4A59-9143-0921455C0E52}" type="presOf" srcId="{AF193280-1AA0-46D1-9E9B-CC8AEF6C09CB}" destId="{17374B3E-6485-4370-BDCF-C19A55006A43}" srcOrd="0" destOrd="0" presId="urn:microsoft.com/office/officeart/2016/7/layout/LinearBlockProcessNumbered"/>
    <dgm:cxn modelId="{F285DC4F-C9A8-4DB0-9012-01A745B12395}" type="presOf" srcId="{68F5D084-DF65-4C04-8427-B9CE5AFA90E9}" destId="{9C0C2E05-590F-45D1-AC9A-4E5B1DD21615}" srcOrd="0" destOrd="0" presId="urn:microsoft.com/office/officeart/2016/7/layout/LinearBlockProcessNumbered"/>
    <dgm:cxn modelId="{E810DAB1-86B9-4487-B7B8-2CB9EC5AA77E}" srcId="{AF193280-1AA0-46D1-9E9B-CC8AEF6C09CB}" destId="{6E02858A-6CC7-4642-8F87-96EBB8D081A9}" srcOrd="0" destOrd="0" parTransId="{03E640D9-098E-49D6-A0CB-3748554E64D6}" sibTransId="{68F5D084-DF65-4C04-8427-B9CE5AFA90E9}"/>
    <dgm:cxn modelId="{5705B1B3-9504-4A5B-9C6F-61A270BD4D86}" type="presOf" srcId="{F1084B5F-CA82-4434-A4A7-8930A84A6A36}" destId="{B2A00D57-99A2-431E-B0CB-C7BF54D84E71}" srcOrd="0" destOrd="0" presId="urn:microsoft.com/office/officeart/2016/7/layout/LinearBlockProcessNumbered"/>
    <dgm:cxn modelId="{08038DB5-617C-4AEC-9E52-9D57159F1A2C}" srcId="{AF193280-1AA0-46D1-9E9B-CC8AEF6C09CB}" destId="{6C9BFA56-CFD5-49A6-9CDF-98144379DA96}" srcOrd="2" destOrd="0" parTransId="{DBAF5FB5-F6A7-4CFF-B4E3-F27AB9EFB935}" sibTransId="{F1084B5F-CA82-4434-A4A7-8930A84A6A36}"/>
    <dgm:cxn modelId="{15972ABC-6A80-41D5-83ED-EDB14017C508}" srcId="{AF193280-1AA0-46D1-9E9B-CC8AEF6C09CB}" destId="{AA64A09D-0AAB-40AC-BF20-C5831EBC4679}" srcOrd="1" destOrd="0" parTransId="{46B53326-7010-4C0E-A1DD-D6B2227C14C7}" sibTransId="{A6EA8329-93D1-4300-847B-2E74EC26BDEE}"/>
    <dgm:cxn modelId="{FB10DABE-0E66-4575-8205-94CCA9D4881A}" type="presOf" srcId="{A6EA8329-93D1-4300-847B-2E74EC26BDEE}" destId="{2CA31BE5-1968-43BB-8C24-5C84829A5344}" srcOrd="0" destOrd="0" presId="urn:microsoft.com/office/officeart/2016/7/layout/LinearBlockProcessNumbered"/>
    <dgm:cxn modelId="{57767DC1-1670-46A5-A7B0-A893A2FB674C}" type="presOf" srcId="{6C9BFA56-CFD5-49A6-9CDF-98144379DA96}" destId="{0620FC2C-3BC6-4F6D-85C0-87E297C93046}" srcOrd="0" destOrd="0" presId="urn:microsoft.com/office/officeart/2016/7/layout/LinearBlockProcessNumbered"/>
    <dgm:cxn modelId="{ED834CC8-30A4-401E-9B8E-D58EB2E66EFF}" type="presOf" srcId="{AA64A09D-0AAB-40AC-BF20-C5831EBC4679}" destId="{785A702C-B7F4-4A88-883F-CEF2207BC691}" srcOrd="1" destOrd="0" presId="urn:microsoft.com/office/officeart/2016/7/layout/LinearBlockProcessNumbered"/>
    <dgm:cxn modelId="{463AE5CE-9C6A-425D-9896-D3A41C576B56}" type="presOf" srcId="{6C9BFA56-CFD5-49A6-9CDF-98144379DA96}" destId="{A130DC4C-4127-4A93-980B-3E3E87DAADE1}" srcOrd="1" destOrd="0" presId="urn:microsoft.com/office/officeart/2016/7/layout/LinearBlockProcessNumbered"/>
    <dgm:cxn modelId="{0F731CED-CC9E-4923-BE27-BE554D1A8BDB}" type="presOf" srcId="{405B0039-5D5B-4876-9DDE-8E75262B889A}" destId="{5C0BC3F8-B97C-4FAE-97FD-09151BA05E36}" srcOrd="0" destOrd="0" presId="urn:microsoft.com/office/officeart/2016/7/layout/LinearBlockProcessNumbered"/>
    <dgm:cxn modelId="{8DBEEFFA-2A0F-4FDA-B81E-1BD4F152CB08}" srcId="{AF193280-1AA0-46D1-9E9B-CC8AEF6C09CB}" destId="{405B0039-5D5B-4876-9DDE-8E75262B889A}" srcOrd="3" destOrd="0" parTransId="{CD4157E9-4EED-484F-A9A9-44AAED9FCEE1}" sibTransId="{94A26C04-96CC-41FC-9D02-2007B4122808}"/>
    <dgm:cxn modelId="{8DFFA5BF-99D9-41D9-B91E-0B0FB7D6649E}" type="presParOf" srcId="{17374B3E-6485-4370-BDCF-C19A55006A43}" destId="{C7A99DBF-4E0C-4406-A343-E327D0B33D18}" srcOrd="0" destOrd="0" presId="urn:microsoft.com/office/officeart/2016/7/layout/LinearBlockProcessNumbered"/>
    <dgm:cxn modelId="{8936CD7D-8035-4C86-9F15-F21C9594799D}" type="presParOf" srcId="{C7A99DBF-4E0C-4406-A343-E327D0B33D18}" destId="{613E483E-B47B-438D-BFAF-6B49E0D6B22D}" srcOrd="0" destOrd="0" presId="urn:microsoft.com/office/officeart/2016/7/layout/LinearBlockProcessNumbered"/>
    <dgm:cxn modelId="{543328C9-5E8E-4A0C-8F5F-9C786CEDDC47}" type="presParOf" srcId="{C7A99DBF-4E0C-4406-A343-E327D0B33D18}" destId="{9C0C2E05-590F-45D1-AC9A-4E5B1DD21615}" srcOrd="1" destOrd="0" presId="urn:microsoft.com/office/officeart/2016/7/layout/LinearBlockProcessNumbered"/>
    <dgm:cxn modelId="{F10D0BCF-C889-42FB-9798-CB30121D1D65}" type="presParOf" srcId="{C7A99DBF-4E0C-4406-A343-E327D0B33D18}" destId="{1F288A1A-3E19-4CDA-BE2C-97BB89FF474F}" srcOrd="2" destOrd="0" presId="urn:microsoft.com/office/officeart/2016/7/layout/LinearBlockProcessNumbered"/>
    <dgm:cxn modelId="{C9E74277-8F8A-42A2-A1A2-FCC0232D09B8}" type="presParOf" srcId="{17374B3E-6485-4370-BDCF-C19A55006A43}" destId="{48F39EC6-C683-4153-982D-66DC35587195}" srcOrd="1" destOrd="0" presId="urn:microsoft.com/office/officeart/2016/7/layout/LinearBlockProcessNumbered"/>
    <dgm:cxn modelId="{82CA2EB5-8E46-427C-B47A-2461BFA773D6}" type="presParOf" srcId="{17374B3E-6485-4370-BDCF-C19A55006A43}" destId="{61DFF822-01EF-4DD2-A348-5D43C8705462}" srcOrd="2" destOrd="0" presId="urn:microsoft.com/office/officeart/2016/7/layout/LinearBlockProcessNumbered"/>
    <dgm:cxn modelId="{D8AFEFDC-815B-4BB9-A0F8-5E7FAAD55131}" type="presParOf" srcId="{61DFF822-01EF-4DD2-A348-5D43C8705462}" destId="{B349D763-24C0-466F-80B0-6842F7C4C6ED}" srcOrd="0" destOrd="0" presId="urn:microsoft.com/office/officeart/2016/7/layout/LinearBlockProcessNumbered"/>
    <dgm:cxn modelId="{0DCFA85E-C9CB-4E40-B34F-F51271522F27}" type="presParOf" srcId="{61DFF822-01EF-4DD2-A348-5D43C8705462}" destId="{2CA31BE5-1968-43BB-8C24-5C84829A5344}" srcOrd="1" destOrd="0" presId="urn:microsoft.com/office/officeart/2016/7/layout/LinearBlockProcessNumbered"/>
    <dgm:cxn modelId="{E204C341-5AA3-41BC-A0EB-E74042F53072}" type="presParOf" srcId="{61DFF822-01EF-4DD2-A348-5D43C8705462}" destId="{785A702C-B7F4-4A88-883F-CEF2207BC691}" srcOrd="2" destOrd="0" presId="urn:microsoft.com/office/officeart/2016/7/layout/LinearBlockProcessNumbered"/>
    <dgm:cxn modelId="{2A9E3FB9-2B92-465F-9B34-8BA6AE37E697}" type="presParOf" srcId="{17374B3E-6485-4370-BDCF-C19A55006A43}" destId="{4CA34DFE-8DDF-455D-8B37-949A61228D1E}" srcOrd="3" destOrd="0" presId="urn:microsoft.com/office/officeart/2016/7/layout/LinearBlockProcessNumbered"/>
    <dgm:cxn modelId="{F9496B34-BDF1-489A-86DD-5308AA9C94DF}" type="presParOf" srcId="{17374B3E-6485-4370-BDCF-C19A55006A43}" destId="{F6CE2C17-927C-469F-B63C-090949B95E3A}" srcOrd="4" destOrd="0" presId="urn:microsoft.com/office/officeart/2016/7/layout/LinearBlockProcessNumbered"/>
    <dgm:cxn modelId="{7411A0FD-6B94-42BE-913A-D58D92B784E6}" type="presParOf" srcId="{F6CE2C17-927C-469F-B63C-090949B95E3A}" destId="{0620FC2C-3BC6-4F6D-85C0-87E297C93046}" srcOrd="0" destOrd="0" presId="urn:microsoft.com/office/officeart/2016/7/layout/LinearBlockProcessNumbered"/>
    <dgm:cxn modelId="{92C6597B-5CBB-4547-ABBF-480CA1D65DA4}" type="presParOf" srcId="{F6CE2C17-927C-469F-B63C-090949B95E3A}" destId="{B2A00D57-99A2-431E-B0CB-C7BF54D84E71}" srcOrd="1" destOrd="0" presId="urn:microsoft.com/office/officeart/2016/7/layout/LinearBlockProcessNumbered"/>
    <dgm:cxn modelId="{A226AC56-C764-47A7-B0D5-9C072FF274C0}" type="presParOf" srcId="{F6CE2C17-927C-469F-B63C-090949B95E3A}" destId="{A130DC4C-4127-4A93-980B-3E3E87DAADE1}" srcOrd="2" destOrd="0" presId="urn:microsoft.com/office/officeart/2016/7/layout/LinearBlockProcessNumbered"/>
    <dgm:cxn modelId="{A1C5DD97-527E-4360-8AAE-C1DBF12343DF}" type="presParOf" srcId="{17374B3E-6485-4370-BDCF-C19A55006A43}" destId="{7D73CB81-63C9-45CA-872E-399A46E547F3}" srcOrd="5" destOrd="0" presId="urn:microsoft.com/office/officeart/2016/7/layout/LinearBlockProcessNumbered"/>
    <dgm:cxn modelId="{1BAD314B-2C36-4D0F-AD37-1C49659A812F}" type="presParOf" srcId="{17374B3E-6485-4370-BDCF-C19A55006A43}" destId="{67D3BBF0-96D6-44DB-ACED-693424442631}" srcOrd="6" destOrd="0" presId="urn:microsoft.com/office/officeart/2016/7/layout/LinearBlockProcessNumbered"/>
    <dgm:cxn modelId="{331BE9F1-8EA5-4E42-AE12-7623F74AA5B1}" type="presParOf" srcId="{67D3BBF0-96D6-44DB-ACED-693424442631}" destId="{5C0BC3F8-B97C-4FAE-97FD-09151BA05E36}" srcOrd="0" destOrd="0" presId="urn:microsoft.com/office/officeart/2016/7/layout/LinearBlockProcessNumbered"/>
    <dgm:cxn modelId="{334B8725-F364-4559-B93C-231F230A8E7B}" type="presParOf" srcId="{67D3BBF0-96D6-44DB-ACED-693424442631}" destId="{E25A2D74-D883-49B1-90BC-3FD007CDDA10}" srcOrd="1" destOrd="0" presId="urn:microsoft.com/office/officeart/2016/7/layout/LinearBlockProcessNumbered"/>
    <dgm:cxn modelId="{0B6061C7-5A67-4AD2-9554-F619A860071A}" type="presParOf" srcId="{67D3BBF0-96D6-44DB-ACED-693424442631}" destId="{E773F7B7-E881-4EDF-9DD0-141D07B577B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A577A6-C47E-45AF-9B25-E9FA17EB8A57}" type="doc">
      <dgm:prSet loTypeId="urn:microsoft.com/office/officeart/2016/7/layout/BasicTimeline" loCatId="process" qsTypeId="urn:microsoft.com/office/officeart/2005/8/quickstyle/simple1" qsCatId="simple" csTypeId="urn:microsoft.com/office/officeart/2005/8/colors/colorful2" csCatId="colorful" phldr="1"/>
      <dgm:spPr/>
      <dgm:t>
        <a:bodyPr/>
        <a:lstStyle/>
        <a:p>
          <a:endParaRPr lang="en-US"/>
        </a:p>
      </dgm:t>
    </dgm:pt>
    <dgm:pt modelId="{617BA2CB-9271-4012-9506-113CFCC5D7ED}">
      <dgm:prSet/>
      <dgm:spPr/>
      <dgm:t>
        <a:bodyPr/>
        <a:lstStyle/>
        <a:p>
          <a:pPr>
            <a:defRPr b="1"/>
          </a:pPr>
          <a:r>
            <a:rPr lang="en-US"/>
            <a:t>1840/50s</a:t>
          </a:r>
        </a:p>
      </dgm:t>
    </dgm:pt>
    <dgm:pt modelId="{973F7744-329E-4937-AA7C-040D71A88775}" type="parTrans" cxnId="{94E4BE57-9916-4431-90DF-27EF1D729017}">
      <dgm:prSet/>
      <dgm:spPr/>
      <dgm:t>
        <a:bodyPr/>
        <a:lstStyle/>
        <a:p>
          <a:endParaRPr lang="en-US"/>
        </a:p>
      </dgm:t>
    </dgm:pt>
    <dgm:pt modelId="{4BC8A785-44B7-4BFC-96BB-F12FCB15CBEB}" type="sibTrans" cxnId="{94E4BE57-9916-4431-90DF-27EF1D729017}">
      <dgm:prSet/>
      <dgm:spPr/>
      <dgm:t>
        <a:bodyPr/>
        <a:lstStyle/>
        <a:p>
          <a:endParaRPr lang="en-US"/>
        </a:p>
      </dgm:t>
    </dgm:pt>
    <dgm:pt modelId="{CC635C4B-4967-4F18-AE7C-72EA1671AD4B}">
      <dgm:prSet/>
      <dgm:spPr/>
      <dgm:t>
        <a:bodyPr/>
        <a:lstStyle/>
        <a:p>
          <a:r>
            <a:rPr lang="en-US"/>
            <a:t>Peak: 1840/50s 40-65% of world output</a:t>
          </a:r>
        </a:p>
      </dgm:t>
    </dgm:pt>
    <dgm:pt modelId="{AAA8F2C8-372A-42BB-AA8E-9DF54775E1A1}" type="parTrans" cxnId="{D92C3180-F318-40D7-A915-824AAC7CDEB1}">
      <dgm:prSet/>
      <dgm:spPr/>
      <dgm:t>
        <a:bodyPr/>
        <a:lstStyle/>
        <a:p>
          <a:endParaRPr lang="en-US"/>
        </a:p>
      </dgm:t>
    </dgm:pt>
    <dgm:pt modelId="{153D2F76-77F1-40ED-A640-3EE440EB0F12}" type="sibTrans" cxnId="{D92C3180-F318-40D7-A915-824AAC7CDEB1}">
      <dgm:prSet/>
      <dgm:spPr/>
      <dgm:t>
        <a:bodyPr/>
        <a:lstStyle/>
        <a:p>
          <a:endParaRPr lang="en-US"/>
        </a:p>
      </dgm:t>
    </dgm:pt>
    <dgm:pt modelId="{CBD0E1FF-CFD0-4C89-8C6C-2E2A8B2262C7}">
      <dgm:prSet/>
      <dgm:spPr/>
      <dgm:t>
        <a:bodyPr/>
        <a:lstStyle/>
        <a:p>
          <a:pPr>
            <a:defRPr b="1"/>
          </a:pPr>
          <a:r>
            <a:rPr lang="en-US"/>
            <a:t>1870s</a:t>
          </a:r>
        </a:p>
      </dgm:t>
    </dgm:pt>
    <dgm:pt modelId="{AE03FC81-E794-45B2-9687-C472F20F37DF}" type="parTrans" cxnId="{95C85577-AC39-4C43-A153-C8E1B2302760}">
      <dgm:prSet/>
      <dgm:spPr/>
      <dgm:t>
        <a:bodyPr/>
        <a:lstStyle/>
        <a:p>
          <a:endParaRPr lang="en-US"/>
        </a:p>
      </dgm:t>
    </dgm:pt>
    <dgm:pt modelId="{FA53FA75-2CDA-4B6E-BEF2-EE55844AF525}" type="sibTrans" cxnId="{95C85577-AC39-4C43-A153-C8E1B2302760}">
      <dgm:prSet/>
      <dgm:spPr/>
      <dgm:t>
        <a:bodyPr/>
        <a:lstStyle/>
        <a:p>
          <a:endParaRPr lang="en-US"/>
        </a:p>
      </dgm:t>
    </dgm:pt>
    <dgm:pt modelId="{3777C27F-EA40-4FBE-90BD-CFADBC7C4D72}">
      <dgm:prSet/>
      <dgm:spPr/>
      <dgm:t>
        <a:bodyPr/>
        <a:lstStyle/>
        <a:p>
          <a:r>
            <a:rPr lang="en-US"/>
            <a:t>Rapid decline in 1870s to less than 10%</a:t>
          </a:r>
        </a:p>
      </dgm:t>
    </dgm:pt>
    <dgm:pt modelId="{EC056B3E-2BB7-40DD-819A-65734B6E9C71}" type="parTrans" cxnId="{FD625893-D054-44FE-BD87-7023D233C720}">
      <dgm:prSet/>
      <dgm:spPr/>
      <dgm:t>
        <a:bodyPr/>
        <a:lstStyle/>
        <a:p>
          <a:endParaRPr lang="en-US"/>
        </a:p>
      </dgm:t>
    </dgm:pt>
    <dgm:pt modelId="{3C48DB21-8F08-4511-9DB6-339B45A6CBE8}" type="sibTrans" cxnId="{FD625893-D054-44FE-BD87-7023D233C720}">
      <dgm:prSet/>
      <dgm:spPr/>
      <dgm:t>
        <a:bodyPr/>
        <a:lstStyle/>
        <a:p>
          <a:endParaRPr lang="en-US"/>
        </a:p>
      </dgm:t>
    </dgm:pt>
    <dgm:pt modelId="{9E77067E-65BE-404D-8430-2E0E5C2268CD}">
      <dgm:prSet/>
      <dgm:spPr/>
      <dgm:t>
        <a:bodyPr/>
        <a:lstStyle/>
        <a:p>
          <a:pPr>
            <a:defRPr b="1"/>
          </a:pPr>
          <a:r>
            <a:rPr lang="en-US"/>
            <a:t>1980</a:t>
          </a:r>
        </a:p>
      </dgm:t>
    </dgm:pt>
    <dgm:pt modelId="{0363A47F-943A-4016-8DF3-49C9647FEB83}" type="parTrans" cxnId="{B37F5740-0471-4E55-A82B-0E6B071A6FD1}">
      <dgm:prSet/>
      <dgm:spPr/>
      <dgm:t>
        <a:bodyPr/>
        <a:lstStyle/>
        <a:p>
          <a:endParaRPr lang="en-US"/>
        </a:p>
      </dgm:t>
    </dgm:pt>
    <dgm:pt modelId="{DA257860-C75A-4C73-B82C-4CB6479E9994}" type="sibTrans" cxnId="{B37F5740-0471-4E55-A82B-0E6B071A6FD1}">
      <dgm:prSet/>
      <dgm:spPr/>
      <dgm:t>
        <a:bodyPr/>
        <a:lstStyle/>
        <a:p>
          <a:endParaRPr lang="en-US"/>
        </a:p>
      </dgm:t>
    </dgm:pt>
    <dgm:pt modelId="{6F5A0429-01A4-4655-8505-906D6F2E2A25}">
      <dgm:prSet/>
      <dgm:spPr/>
      <dgm:t>
        <a:bodyPr/>
        <a:lstStyle/>
        <a:p>
          <a:r>
            <a:rPr lang="en-US"/>
            <a:t>At first, local firms pivoted to tinplate, nickel and other metals with the last copper production closing in 1980</a:t>
          </a:r>
        </a:p>
      </dgm:t>
    </dgm:pt>
    <dgm:pt modelId="{8DF18827-7928-449F-B6CD-0AECC138D5B6}" type="parTrans" cxnId="{4CF092AB-402C-4C45-AA4E-31023F6086E8}">
      <dgm:prSet/>
      <dgm:spPr/>
      <dgm:t>
        <a:bodyPr/>
        <a:lstStyle/>
        <a:p>
          <a:endParaRPr lang="en-US"/>
        </a:p>
      </dgm:t>
    </dgm:pt>
    <dgm:pt modelId="{A5B036DF-30C9-42E7-97C9-B642FEBB6052}" type="sibTrans" cxnId="{4CF092AB-402C-4C45-AA4E-31023F6086E8}">
      <dgm:prSet/>
      <dgm:spPr/>
      <dgm:t>
        <a:bodyPr/>
        <a:lstStyle/>
        <a:p>
          <a:endParaRPr lang="en-US"/>
        </a:p>
      </dgm:t>
    </dgm:pt>
    <dgm:pt modelId="{32F67F87-695F-4467-9AF2-0F4597036FDA}" type="pres">
      <dgm:prSet presAssocID="{85A577A6-C47E-45AF-9B25-E9FA17EB8A57}" presName="root" presStyleCnt="0">
        <dgm:presLayoutVars>
          <dgm:chMax/>
          <dgm:chPref/>
          <dgm:animLvl val="lvl"/>
        </dgm:presLayoutVars>
      </dgm:prSet>
      <dgm:spPr/>
    </dgm:pt>
    <dgm:pt modelId="{D418D300-9D50-4ADD-BF28-643E55A0C1EE}" type="pres">
      <dgm:prSet presAssocID="{85A577A6-C47E-45AF-9B25-E9FA17EB8A57}" presName="divider" presStyleLbl="fgAccFollowNode1" presStyleIdx="0" presStyleCnt="1"/>
      <dgm:spPr>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tailEnd type="triangle" w="lg" len="lg"/>
        </a:ln>
        <a:effectLst/>
      </dgm:spPr>
    </dgm:pt>
    <dgm:pt modelId="{29CC9A87-940E-472F-83E7-D8B145A6B2C3}" type="pres">
      <dgm:prSet presAssocID="{85A577A6-C47E-45AF-9B25-E9FA17EB8A57}" presName="nodes" presStyleCnt="0">
        <dgm:presLayoutVars>
          <dgm:chMax/>
          <dgm:chPref/>
          <dgm:animLvl val="lvl"/>
        </dgm:presLayoutVars>
      </dgm:prSet>
      <dgm:spPr/>
    </dgm:pt>
    <dgm:pt modelId="{5705F07F-2524-4017-932C-91EE418BE8BF}" type="pres">
      <dgm:prSet presAssocID="{617BA2CB-9271-4012-9506-113CFCC5D7ED}" presName="composite" presStyleCnt="0"/>
      <dgm:spPr/>
    </dgm:pt>
    <dgm:pt modelId="{18242853-922D-4087-BA94-F833967CC64B}" type="pres">
      <dgm:prSet presAssocID="{617BA2CB-9271-4012-9506-113CFCC5D7ED}" presName="L1TextContainer" presStyleLbl="revTx" presStyleIdx="0" presStyleCnt="3">
        <dgm:presLayoutVars>
          <dgm:chMax val="1"/>
          <dgm:chPref val="1"/>
          <dgm:bulletEnabled val="1"/>
        </dgm:presLayoutVars>
      </dgm:prSet>
      <dgm:spPr/>
    </dgm:pt>
    <dgm:pt modelId="{606783A0-E8D4-4054-812A-9BF6F80E7789}" type="pres">
      <dgm:prSet presAssocID="{617BA2CB-9271-4012-9506-113CFCC5D7ED}" presName="L2TextContainerWrapper" presStyleCnt="0">
        <dgm:presLayoutVars>
          <dgm:chMax val="0"/>
          <dgm:chPref val="0"/>
          <dgm:bulletEnabled val="1"/>
        </dgm:presLayoutVars>
      </dgm:prSet>
      <dgm:spPr/>
    </dgm:pt>
    <dgm:pt modelId="{9EAA804A-4232-4F9C-9D4F-877F82A90AE1}" type="pres">
      <dgm:prSet presAssocID="{617BA2CB-9271-4012-9506-113CFCC5D7ED}" presName="L2TextContainer" presStyleLbl="bgAcc1" presStyleIdx="0" presStyleCnt="3"/>
      <dgm:spPr/>
    </dgm:pt>
    <dgm:pt modelId="{37E30707-91DE-4756-BCEB-C14A685CBBC9}" type="pres">
      <dgm:prSet presAssocID="{617BA2CB-9271-4012-9506-113CFCC5D7ED}" presName="FlexibleEmptyPlaceHolder" presStyleCnt="0"/>
      <dgm:spPr/>
    </dgm:pt>
    <dgm:pt modelId="{E065FCEE-4894-4924-903D-04E1F2679DA6}" type="pres">
      <dgm:prSet presAssocID="{617BA2CB-9271-4012-9506-113CFCC5D7ED}" presName="ConnectLine" presStyleLbl="sibTrans1D1" presStyleIdx="0" presStyleCnt="3"/>
      <dgm:spPr>
        <a:noFill/>
        <a:ln w="6350" cap="flat" cmpd="sng" algn="ctr">
          <a:solidFill>
            <a:schemeClr val="accent2">
              <a:hueOff val="0"/>
              <a:satOff val="0"/>
              <a:lumOff val="0"/>
              <a:alphaOff val="0"/>
            </a:schemeClr>
          </a:solidFill>
          <a:prstDash val="dash"/>
          <a:miter lim="800000"/>
        </a:ln>
        <a:effectLst/>
      </dgm:spPr>
    </dgm:pt>
    <dgm:pt modelId="{060F6346-2656-49B8-A563-8E5E506993B7}" type="pres">
      <dgm:prSet presAssocID="{617BA2CB-9271-4012-9506-113CFCC5D7ED}" presName="ConnectorPoint" presStyleLbl="alignNode1" presStyleIdx="0" presStyleCnt="3"/>
      <dgm:spPr/>
    </dgm:pt>
    <dgm:pt modelId="{F304FF1A-613C-4C4B-81BD-3971037CAC7E}" type="pres">
      <dgm:prSet presAssocID="{617BA2CB-9271-4012-9506-113CFCC5D7ED}" presName="EmptyPlaceHolder" presStyleCnt="0"/>
      <dgm:spPr/>
    </dgm:pt>
    <dgm:pt modelId="{437F7ADC-1673-42F1-BE7C-34416936CDC7}" type="pres">
      <dgm:prSet presAssocID="{4BC8A785-44B7-4BFC-96BB-F12FCB15CBEB}" presName="spaceBetweenRectangles" presStyleCnt="0"/>
      <dgm:spPr/>
    </dgm:pt>
    <dgm:pt modelId="{13D193E8-B1A8-47F2-A069-0395E0E824E0}" type="pres">
      <dgm:prSet presAssocID="{CBD0E1FF-CFD0-4C89-8C6C-2E2A8B2262C7}" presName="composite" presStyleCnt="0"/>
      <dgm:spPr/>
    </dgm:pt>
    <dgm:pt modelId="{9768AC70-490D-4ABB-A067-4184AD1F45F9}" type="pres">
      <dgm:prSet presAssocID="{CBD0E1FF-CFD0-4C89-8C6C-2E2A8B2262C7}" presName="L1TextContainer" presStyleLbl="revTx" presStyleIdx="1" presStyleCnt="3">
        <dgm:presLayoutVars>
          <dgm:chMax val="1"/>
          <dgm:chPref val="1"/>
          <dgm:bulletEnabled val="1"/>
        </dgm:presLayoutVars>
      </dgm:prSet>
      <dgm:spPr/>
    </dgm:pt>
    <dgm:pt modelId="{7EB92E58-0C8F-4F63-A185-CFA907119DD5}" type="pres">
      <dgm:prSet presAssocID="{CBD0E1FF-CFD0-4C89-8C6C-2E2A8B2262C7}" presName="L2TextContainerWrapper" presStyleCnt="0">
        <dgm:presLayoutVars>
          <dgm:chMax val="0"/>
          <dgm:chPref val="0"/>
          <dgm:bulletEnabled val="1"/>
        </dgm:presLayoutVars>
      </dgm:prSet>
      <dgm:spPr/>
    </dgm:pt>
    <dgm:pt modelId="{ADD87624-77A9-494B-A812-F2ED441F3906}" type="pres">
      <dgm:prSet presAssocID="{CBD0E1FF-CFD0-4C89-8C6C-2E2A8B2262C7}" presName="L2TextContainer" presStyleLbl="bgAcc1" presStyleIdx="1" presStyleCnt="3"/>
      <dgm:spPr/>
    </dgm:pt>
    <dgm:pt modelId="{FEC8D525-D4C4-44FC-91E1-3FF3E1E2144A}" type="pres">
      <dgm:prSet presAssocID="{CBD0E1FF-CFD0-4C89-8C6C-2E2A8B2262C7}" presName="FlexibleEmptyPlaceHolder" presStyleCnt="0"/>
      <dgm:spPr/>
    </dgm:pt>
    <dgm:pt modelId="{2601537B-B6AE-4557-B8F2-D223FEBBBAA0}" type="pres">
      <dgm:prSet presAssocID="{CBD0E1FF-CFD0-4C89-8C6C-2E2A8B2262C7}" presName="ConnectLine" presStyleLbl="sibTrans1D1" presStyleIdx="1" presStyleCnt="3"/>
      <dgm:spPr>
        <a:noFill/>
        <a:ln w="6350" cap="flat" cmpd="sng" algn="ctr">
          <a:solidFill>
            <a:schemeClr val="accent2">
              <a:hueOff val="3536049"/>
              <a:satOff val="-13319"/>
              <a:lumOff val="11176"/>
              <a:alphaOff val="0"/>
            </a:schemeClr>
          </a:solidFill>
          <a:prstDash val="dash"/>
          <a:miter lim="800000"/>
        </a:ln>
        <a:effectLst/>
      </dgm:spPr>
    </dgm:pt>
    <dgm:pt modelId="{794616D0-764A-4690-AC35-E4F8D0443E5C}" type="pres">
      <dgm:prSet presAssocID="{CBD0E1FF-CFD0-4C89-8C6C-2E2A8B2262C7}" presName="ConnectorPoint" presStyleLbl="alignNode1" presStyleIdx="1" presStyleCnt="3"/>
      <dgm:spPr/>
    </dgm:pt>
    <dgm:pt modelId="{290CC49B-BDED-4FE1-B8DE-3CCEDAE70051}" type="pres">
      <dgm:prSet presAssocID="{CBD0E1FF-CFD0-4C89-8C6C-2E2A8B2262C7}" presName="EmptyPlaceHolder" presStyleCnt="0"/>
      <dgm:spPr/>
    </dgm:pt>
    <dgm:pt modelId="{4F41EF0B-2A9A-430C-A864-D4128C338181}" type="pres">
      <dgm:prSet presAssocID="{FA53FA75-2CDA-4B6E-BEF2-EE55844AF525}" presName="spaceBetweenRectangles" presStyleCnt="0"/>
      <dgm:spPr/>
    </dgm:pt>
    <dgm:pt modelId="{65458D65-F35F-4833-9F61-481247772F01}" type="pres">
      <dgm:prSet presAssocID="{9E77067E-65BE-404D-8430-2E0E5C2268CD}" presName="composite" presStyleCnt="0"/>
      <dgm:spPr/>
    </dgm:pt>
    <dgm:pt modelId="{C78C3FAB-E3D0-4814-92F7-5FBB5DF7CC91}" type="pres">
      <dgm:prSet presAssocID="{9E77067E-65BE-404D-8430-2E0E5C2268CD}" presName="L1TextContainer" presStyleLbl="revTx" presStyleIdx="2" presStyleCnt="3">
        <dgm:presLayoutVars>
          <dgm:chMax val="1"/>
          <dgm:chPref val="1"/>
          <dgm:bulletEnabled val="1"/>
        </dgm:presLayoutVars>
      </dgm:prSet>
      <dgm:spPr/>
    </dgm:pt>
    <dgm:pt modelId="{CFAB8D03-1E6E-4535-B742-C089F8D1323D}" type="pres">
      <dgm:prSet presAssocID="{9E77067E-65BE-404D-8430-2E0E5C2268CD}" presName="L2TextContainerWrapper" presStyleCnt="0">
        <dgm:presLayoutVars>
          <dgm:chMax val="0"/>
          <dgm:chPref val="0"/>
          <dgm:bulletEnabled val="1"/>
        </dgm:presLayoutVars>
      </dgm:prSet>
      <dgm:spPr/>
    </dgm:pt>
    <dgm:pt modelId="{04607F1E-F4C8-4A72-A78A-091EF8301248}" type="pres">
      <dgm:prSet presAssocID="{9E77067E-65BE-404D-8430-2E0E5C2268CD}" presName="L2TextContainer" presStyleLbl="bgAcc1" presStyleIdx="2" presStyleCnt="3"/>
      <dgm:spPr/>
    </dgm:pt>
    <dgm:pt modelId="{E80A7A65-1D4A-46B7-9C51-4B9BBBE26A6F}" type="pres">
      <dgm:prSet presAssocID="{9E77067E-65BE-404D-8430-2E0E5C2268CD}" presName="FlexibleEmptyPlaceHolder" presStyleCnt="0"/>
      <dgm:spPr/>
    </dgm:pt>
    <dgm:pt modelId="{CB46CCE5-A6A7-4D04-AEF9-94F90DAE94BC}" type="pres">
      <dgm:prSet presAssocID="{9E77067E-65BE-404D-8430-2E0E5C2268CD}" presName="ConnectLine" presStyleLbl="sibTrans1D1" presStyleIdx="2" presStyleCnt="3"/>
      <dgm:spPr>
        <a:noFill/>
        <a:ln w="6350" cap="flat" cmpd="sng" algn="ctr">
          <a:solidFill>
            <a:schemeClr val="accent2">
              <a:hueOff val="7072097"/>
              <a:satOff val="-26638"/>
              <a:lumOff val="22353"/>
              <a:alphaOff val="0"/>
            </a:schemeClr>
          </a:solidFill>
          <a:prstDash val="dash"/>
          <a:miter lim="800000"/>
        </a:ln>
        <a:effectLst/>
      </dgm:spPr>
    </dgm:pt>
    <dgm:pt modelId="{29049102-E82A-4046-A152-DAC07BA888F9}" type="pres">
      <dgm:prSet presAssocID="{9E77067E-65BE-404D-8430-2E0E5C2268CD}" presName="ConnectorPoint" presStyleLbl="alignNode1" presStyleIdx="2" presStyleCnt="3"/>
      <dgm:spPr/>
    </dgm:pt>
    <dgm:pt modelId="{0A41882F-1E6D-414D-80FE-8671A3553C7F}" type="pres">
      <dgm:prSet presAssocID="{9E77067E-65BE-404D-8430-2E0E5C2268CD}" presName="EmptyPlaceHolder" presStyleCnt="0"/>
      <dgm:spPr/>
    </dgm:pt>
  </dgm:ptLst>
  <dgm:cxnLst>
    <dgm:cxn modelId="{3994A50E-A926-4EAF-9208-A052ED2AF141}" type="presOf" srcId="{3777C27F-EA40-4FBE-90BD-CFADBC7C4D72}" destId="{ADD87624-77A9-494B-A812-F2ED441F3906}" srcOrd="0" destOrd="0" presId="urn:microsoft.com/office/officeart/2016/7/layout/BasicTimeline"/>
    <dgm:cxn modelId="{1B6C5E24-7BA5-4CF7-860A-362548EE7343}" type="presOf" srcId="{85A577A6-C47E-45AF-9B25-E9FA17EB8A57}" destId="{32F67F87-695F-4467-9AF2-0F4597036FDA}" srcOrd="0" destOrd="0" presId="urn:microsoft.com/office/officeart/2016/7/layout/BasicTimeline"/>
    <dgm:cxn modelId="{C1E1D827-A923-49C9-8518-4AC77BF817E2}" type="presOf" srcId="{6F5A0429-01A4-4655-8505-906D6F2E2A25}" destId="{04607F1E-F4C8-4A72-A78A-091EF8301248}" srcOrd="0" destOrd="0" presId="urn:microsoft.com/office/officeart/2016/7/layout/BasicTimeline"/>
    <dgm:cxn modelId="{B37F5740-0471-4E55-A82B-0E6B071A6FD1}" srcId="{85A577A6-C47E-45AF-9B25-E9FA17EB8A57}" destId="{9E77067E-65BE-404D-8430-2E0E5C2268CD}" srcOrd="2" destOrd="0" parTransId="{0363A47F-943A-4016-8DF3-49C9647FEB83}" sibTransId="{DA257860-C75A-4C73-B82C-4CB6479E9994}"/>
    <dgm:cxn modelId="{95C85577-AC39-4C43-A153-C8E1B2302760}" srcId="{85A577A6-C47E-45AF-9B25-E9FA17EB8A57}" destId="{CBD0E1FF-CFD0-4C89-8C6C-2E2A8B2262C7}" srcOrd="1" destOrd="0" parTransId="{AE03FC81-E794-45B2-9687-C472F20F37DF}" sibTransId="{FA53FA75-2CDA-4B6E-BEF2-EE55844AF525}"/>
    <dgm:cxn modelId="{94E4BE57-9916-4431-90DF-27EF1D729017}" srcId="{85A577A6-C47E-45AF-9B25-E9FA17EB8A57}" destId="{617BA2CB-9271-4012-9506-113CFCC5D7ED}" srcOrd="0" destOrd="0" parTransId="{973F7744-329E-4937-AA7C-040D71A88775}" sibTransId="{4BC8A785-44B7-4BFC-96BB-F12FCB15CBEB}"/>
    <dgm:cxn modelId="{D92C3180-F318-40D7-A915-824AAC7CDEB1}" srcId="{617BA2CB-9271-4012-9506-113CFCC5D7ED}" destId="{CC635C4B-4967-4F18-AE7C-72EA1671AD4B}" srcOrd="0" destOrd="0" parTransId="{AAA8F2C8-372A-42BB-AA8E-9DF54775E1A1}" sibTransId="{153D2F76-77F1-40ED-A640-3EE440EB0F12}"/>
    <dgm:cxn modelId="{FD625893-D054-44FE-BD87-7023D233C720}" srcId="{CBD0E1FF-CFD0-4C89-8C6C-2E2A8B2262C7}" destId="{3777C27F-EA40-4FBE-90BD-CFADBC7C4D72}" srcOrd="0" destOrd="0" parTransId="{EC056B3E-2BB7-40DD-819A-65734B6E9C71}" sibTransId="{3C48DB21-8F08-4511-9DB6-339B45A6CBE8}"/>
    <dgm:cxn modelId="{D785A198-EA40-434D-ADF6-898D6E9492D8}" type="presOf" srcId="{617BA2CB-9271-4012-9506-113CFCC5D7ED}" destId="{18242853-922D-4087-BA94-F833967CC64B}" srcOrd="0" destOrd="0" presId="urn:microsoft.com/office/officeart/2016/7/layout/BasicTimeline"/>
    <dgm:cxn modelId="{4CF092AB-402C-4C45-AA4E-31023F6086E8}" srcId="{9E77067E-65BE-404D-8430-2E0E5C2268CD}" destId="{6F5A0429-01A4-4655-8505-906D6F2E2A25}" srcOrd="0" destOrd="0" parTransId="{8DF18827-7928-449F-B6CD-0AECC138D5B6}" sibTransId="{A5B036DF-30C9-42E7-97C9-B642FEBB6052}"/>
    <dgm:cxn modelId="{40BE33DD-8C76-4A09-97A9-D52D780D3A0A}" type="presOf" srcId="{CC635C4B-4967-4F18-AE7C-72EA1671AD4B}" destId="{9EAA804A-4232-4F9C-9D4F-877F82A90AE1}" srcOrd="0" destOrd="0" presId="urn:microsoft.com/office/officeart/2016/7/layout/BasicTimeline"/>
    <dgm:cxn modelId="{CFFC53ED-E9A9-4647-BF0F-768993F991F5}" type="presOf" srcId="{9E77067E-65BE-404D-8430-2E0E5C2268CD}" destId="{C78C3FAB-E3D0-4814-92F7-5FBB5DF7CC91}" srcOrd="0" destOrd="0" presId="urn:microsoft.com/office/officeart/2016/7/layout/BasicTimeline"/>
    <dgm:cxn modelId="{52C01CF0-E2CD-494E-B6EF-6F6DE8DD8FEA}" type="presOf" srcId="{CBD0E1FF-CFD0-4C89-8C6C-2E2A8B2262C7}" destId="{9768AC70-490D-4ABB-A067-4184AD1F45F9}" srcOrd="0" destOrd="0" presId="urn:microsoft.com/office/officeart/2016/7/layout/BasicTimeline"/>
    <dgm:cxn modelId="{2347557F-80C8-4E47-BE5D-7E6D6841998A}" type="presParOf" srcId="{32F67F87-695F-4467-9AF2-0F4597036FDA}" destId="{D418D300-9D50-4ADD-BF28-643E55A0C1EE}" srcOrd="0" destOrd="0" presId="urn:microsoft.com/office/officeart/2016/7/layout/BasicTimeline"/>
    <dgm:cxn modelId="{D4427B90-D3F9-4FFC-827F-ED0F7AD5891D}" type="presParOf" srcId="{32F67F87-695F-4467-9AF2-0F4597036FDA}" destId="{29CC9A87-940E-472F-83E7-D8B145A6B2C3}" srcOrd="1" destOrd="0" presId="urn:microsoft.com/office/officeart/2016/7/layout/BasicTimeline"/>
    <dgm:cxn modelId="{BD86EF8D-84AD-4C7C-8ABA-3AA807B49E5F}" type="presParOf" srcId="{29CC9A87-940E-472F-83E7-D8B145A6B2C3}" destId="{5705F07F-2524-4017-932C-91EE418BE8BF}" srcOrd="0" destOrd="0" presId="urn:microsoft.com/office/officeart/2016/7/layout/BasicTimeline"/>
    <dgm:cxn modelId="{18FD8551-9AAA-4286-9231-6E3595388E17}" type="presParOf" srcId="{5705F07F-2524-4017-932C-91EE418BE8BF}" destId="{18242853-922D-4087-BA94-F833967CC64B}" srcOrd="0" destOrd="0" presId="urn:microsoft.com/office/officeart/2016/7/layout/BasicTimeline"/>
    <dgm:cxn modelId="{08A59D31-5229-4E54-99F5-7785BF5725E0}" type="presParOf" srcId="{5705F07F-2524-4017-932C-91EE418BE8BF}" destId="{606783A0-E8D4-4054-812A-9BF6F80E7789}" srcOrd="1" destOrd="0" presId="urn:microsoft.com/office/officeart/2016/7/layout/BasicTimeline"/>
    <dgm:cxn modelId="{6E63326B-241A-4710-B31C-9E59EF24A449}" type="presParOf" srcId="{606783A0-E8D4-4054-812A-9BF6F80E7789}" destId="{9EAA804A-4232-4F9C-9D4F-877F82A90AE1}" srcOrd="0" destOrd="0" presId="urn:microsoft.com/office/officeart/2016/7/layout/BasicTimeline"/>
    <dgm:cxn modelId="{47EEBB52-E542-4938-BC10-EE9BDDA70BF3}" type="presParOf" srcId="{606783A0-E8D4-4054-812A-9BF6F80E7789}" destId="{37E30707-91DE-4756-BCEB-C14A685CBBC9}" srcOrd="1" destOrd="0" presId="urn:microsoft.com/office/officeart/2016/7/layout/BasicTimeline"/>
    <dgm:cxn modelId="{55EB39DE-6C1B-4105-AF1D-4DEABDCA15C4}" type="presParOf" srcId="{5705F07F-2524-4017-932C-91EE418BE8BF}" destId="{E065FCEE-4894-4924-903D-04E1F2679DA6}" srcOrd="2" destOrd="0" presId="urn:microsoft.com/office/officeart/2016/7/layout/BasicTimeline"/>
    <dgm:cxn modelId="{D0383F6C-5FE6-4226-8603-9877D5F76D2E}" type="presParOf" srcId="{5705F07F-2524-4017-932C-91EE418BE8BF}" destId="{060F6346-2656-49B8-A563-8E5E506993B7}" srcOrd="3" destOrd="0" presId="urn:microsoft.com/office/officeart/2016/7/layout/BasicTimeline"/>
    <dgm:cxn modelId="{5D797882-CB96-42F1-A8CF-3F4B65F160F3}" type="presParOf" srcId="{5705F07F-2524-4017-932C-91EE418BE8BF}" destId="{F304FF1A-613C-4C4B-81BD-3971037CAC7E}" srcOrd="4" destOrd="0" presId="urn:microsoft.com/office/officeart/2016/7/layout/BasicTimeline"/>
    <dgm:cxn modelId="{334DE138-3A8F-4EE2-8196-A73150F8932A}" type="presParOf" srcId="{29CC9A87-940E-472F-83E7-D8B145A6B2C3}" destId="{437F7ADC-1673-42F1-BE7C-34416936CDC7}" srcOrd="1" destOrd="0" presId="urn:microsoft.com/office/officeart/2016/7/layout/BasicTimeline"/>
    <dgm:cxn modelId="{D7235212-1908-4EC1-BEF6-1A8543F478DB}" type="presParOf" srcId="{29CC9A87-940E-472F-83E7-D8B145A6B2C3}" destId="{13D193E8-B1A8-47F2-A069-0395E0E824E0}" srcOrd="2" destOrd="0" presId="urn:microsoft.com/office/officeart/2016/7/layout/BasicTimeline"/>
    <dgm:cxn modelId="{AB7D8DA5-5007-4780-B70C-0F208BD196B9}" type="presParOf" srcId="{13D193E8-B1A8-47F2-A069-0395E0E824E0}" destId="{9768AC70-490D-4ABB-A067-4184AD1F45F9}" srcOrd="0" destOrd="0" presId="urn:microsoft.com/office/officeart/2016/7/layout/BasicTimeline"/>
    <dgm:cxn modelId="{478E73D7-383C-4A00-8C59-EFA53713239C}" type="presParOf" srcId="{13D193E8-B1A8-47F2-A069-0395E0E824E0}" destId="{7EB92E58-0C8F-4F63-A185-CFA907119DD5}" srcOrd="1" destOrd="0" presId="urn:microsoft.com/office/officeart/2016/7/layout/BasicTimeline"/>
    <dgm:cxn modelId="{119EF5F0-42DA-4BA2-A419-C0F45CC83EFA}" type="presParOf" srcId="{7EB92E58-0C8F-4F63-A185-CFA907119DD5}" destId="{ADD87624-77A9-494B-A812-F2ED441F3906}" srcOrd="0" destOrd="0" presId="urn:microsoft.com/office/officeart/2016/7/layout/BasicTimeline"/>
    <dgm:cxn modelId="{7461FF96-F976-4BD4-A9CF-C7755F5EFE91}" type="presParOf" srcId="{7EB92E58-0C8F-4F63-A185-CFA907119DD5}" destId="{FEC8D525-D4C4-44FC-91E1-3FF3E1E2144A}" srcOrd="1" destOrd="0" presId="urn:microsoft.com/office/officeart/2016/7/layout/BasicTimeline"/>
    <dgm:cxn modelId="{4D72D066-D763-43F7-A737-B042314D561F}" type="presParOf" srcId="{13D193E8-B1A8-47F2-A069-0395E0E824E0}" destId="{2601537B-B6AE-4557-B8F2-D223FEBBBAA0}" srcOrd="2" destOrd="0" presId="urn:microsoft.com/office/officeart/2016/7/layout/BasicTimeline"/>
    <dgm:cxn modelId="{CD22CD66-B1F2-4200-8C6F-FABC7431999F}" type="presParOf" srcId="{13D193E8-B1A8-47F2-A069-0395E0E824E0}" destId="{794616D0-764A-4690-AC35-E4F8D0443E5C}" srcOrd="3" destOrd="0" presId="urn:microsoft.com/office/officeart/2016/7/layout/BasicTimeline"/>
    <dgm:cxn modelId="{62857A71-A3F6-4473-A82C-C2B873CE4779}" type="presParOf" srcId="{13D193E8-B1A8-47F2-A069-0395E0E824E0}" destId="{290CC49B-BDED-4FE1-B8DE-3CCEDAE70051}" srcOrd="4" destOrd="0" presId="urn:microsoft.com/office/officeart/2016/7/layout/BasicTimeline"/>
    <dgm:cxn modelId="{9A9F19CA-285B-46EB-8DBE-DFBC3DB5F3B1}" type="presParOf" srcId="{29CC9A87-940E-472F-83E7-D8B145A6B2C3}" destId="{4F41EF0B-2A9A-430C-A864-D4128C338181}" srcOrd="3" destOrd="0" presId="urn:microsoft.com/office/officeart/2016/7/layout/BasicTimeline"/>
    <dgm:cxn modelId="{E2B45A40-7EC9-46C3-8F99-5C4BECA87736}" type="presParOf" srcId="{29CC9A87-940E-472F-83E7-D8B145A6B2C3}" destId="{65458D65-F35F-4833-9F61-481247772F01}" srcOrd="4" destOrd="0" presId="urn:microsoft.com/office/officeart/2016/7/layout/BasicTimeline"/>
    <dgm:cxn modelId="{0BDDB53E-6E67-4B05-900E-A8974897DAF5}" type="presParOf" srcId="{65458D65-F35F-4833-9F61-481247772F01}" destId="{C78C3FAB-E3D0-4814-92F7-5FBB5DF7CC91}" srcOrd="0" destOrd="0" presId="urn:microsoft.com/office/officeart/2016/7/layout/BasicTimeline"/>
    <dgm:cxn modelId="{DE32729A-B1CB-42A5-9E8E-1A102C47A515}" type="presParOf" srcId="{65458D65-F35F-4833-9F61-481247772F01}" destId="{CFAB8D03-1E6E-4535-B742-C089F8D1323D}" srcOrd="1" destOrd="0" presId="urn:microsoft.com/office/officeart/2016/7/layout/BasicTimeline"/>
    <dgm:cxn modelId="{CB263492-FC77-426C-AE35-3FB7B7D71315}" type="presParOf" srcId="{CFAB8D03-1E6E-4535-B742-C089F8D1323D}" destId="{04607F1E-F4C8-4A72-A78A-091EF8301248}" srcOrd="0" destOrd="0" presId="urn:microsoft.com/office/officeart/2016/7/layout/BasicTimeline"/>
    <dgm:cxn modelId="{52FC6FE2-5570-439D-9F40-8FD8D0A64FF6}" type="presParOf" srcId="{CFAB8D03-1E6E-4535-B742-C089F8D1323D}" destId="{E80A7A65-1D4A-46B7-9C51-4B9BBBE26A6F}" srcOrd="1" destOrd="0" presId="urn:microsoft.com/office/officeart/2016/7/layout/BasicTimeline"/>
    <dgm:cxn modelId="{4915CF5C-7750-4C40-BFDB-7C0C24488853}" type="presParOf" srcId="{65458D65-F35F-4833-9F61-481247772F01}" destId="{CB46CCE5-A6A7-4D04-AEF9-94F90DAE94BC}" srcOrd="2" destOrd="0" presId="urn:microsoft.com/office/officeart/2016/7/layout/BasicTimeline"/>
    <dgm:cxn modelId="{C7B175DF-8153-4966-A241-5A5E04798B20}" type="presParOf" srcId="{65458D65-F35F-4833-9F61-481247772F01}" destId="{29049102-E82A-4046-A152-DAC07BA888F9}" srcOrd="3" destOrd="0" presId="urn:microsoft.com/office/officeart/2016/7/layout/BasicTimeline"/>
    <dgm:cxn modelId="{8C944ABA-61BA-47F7-9FA3-D13555C505AE}" type="presParOf" srcId="{65458D65-F35F-4833-9F61-481247772F01}" destId="{0A41882F-1E6D-414D-80FE-8671A3553C7F}"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C1EE86-2134-4A44-A941-51CA8FF93B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E187EB-CD17-4A97-B032-8BB62AD99A59}">
      <dgm:prSet/>
      <dgm:spPr/>
      <dgm:t>
        <a:bodyPr/>
        <a:lstStyle/>
        <a:p>
          <a:r>
            <a:rPr lang="en-US"/>
            <a:t>Ownership advantages (Welsh smelting process and coal technology)</a:t>
          </a:r>
        </a:p>
      </dgm:t>
    </dgm:pt>
    <dgm:pt modelId="{F9C77A92-650D-4F28-8504-FD5361DCF8AB}" type="parTrans" cxnId="{710C5D5A-B990-425D-AEA9-E4B128BF54E9}">
      <dgm:prSet/>
      <dgm:spPr/>
      <dgm:t>
        <a:bodyPr/>
        <a:lstStyle/>
        <a:p>
          <a:endParaRPr lang="en-US"/>
        </a:p>
      </dgm:t>
    </dgm:pt>
    <dgm:pt modelId="{BED9F20C-6FFF-48BB-8F2E-7667E60FB386}" type="sibTrans" cxnId="{710C5D5A-B990-425D-AEA9-E4B128BF54E9}">
      <dgm:prSet/>
      <dgm:spPr/>
      <dgm:t>
        <a:bodyPr/>
        <a:lstStyle/>
        <a:p>
          <a:endParaRPr lang="en-US"/>
        </a:p>
      </dgm:t>
    </dgm:pt>
    <dgm:pt modelId="{F67EEBAD-DB0F-4F56-A92A-3F0105DEE8AC}">
      <dgm:prSet/>
      <dgm:spPr/>
      <dgm:t>
        <a:bodyPr/>
        <a:lstStyle/>
        <a:p>
          <a:r>
            <a:rPr lang="en-US"/>
            <a:t>Location advantages (cheap local coal, harbour)</a:t>
          </a:r>
        </a:p>
      </dgm:t>
    </dgm:pt>
    <dgm:pt modelId="{3E53FAE5-5962-4BE5-8B75-780B30DD6058}" type="parTrans" cxnId="{F7153187-DAA2-49C3-BD3E-35AEFEB1B533}">
      <dgm:prSet/>
      <dgm:spPr/>
      <dgm:t>
        <a:bodyPr/>
        <a:lstStyle/>
        <a:p>
          <a:endParaRPr lang="en-US"/>
        </a:p>
      </dgm:t>
    </dgm:pt>
    <dgm:pt modelId="{F524C6AF-9A8C-4568-9FF1-2492C03FE49B}" type="sibTrans" cxnId="{F7153187-DAA2-49C3-BD3E-35AEFEB1B533}">
      <dgm:prSet/>
      <dgm:spPr/>
      <dgm:t>
        <a:bodyPr/>
        <a:lstStyle/>
        <a:p>
          <a:endParaRPr lang="en-US"/>
        </a:p>
      </dgm:t>
    </dgm:pt>
    <dgm:pt modelId="{C0A9D478-0F7C-4F79-BF33-DD0DD5DBEC05}">
      <dgm:prSet/>
      <dgm:spPr/>
      <dgm:t>
        <a:bodyPr/>
        <a:lstStyle/>
        <a:p>
          <a:r>
            <a:rPr lang="en-US"/>
            <a:t>Internalisation advantages </a:t>
          </a:r>
        </a:p>
      </dgm:t>
    </dgm:pt>
    <dgm:pt modelId="{84AB307A-7384-4DF3-BCF4-98BFC64A9C8C}" type="parTrans" cxnId="{CCE9C5D9-FD95-4DAB-AA1C-DA3C93E52E48}">
      <dgm:prSet/>
      <dgm:spPr/>
      <dgm:t>
        <a:bodyPr/>
        <a:lstStyle/>
        <a:p>
          <a:endParaRPr lang="en-US"/>
        </a:p>
      </dgm:t>
    </dgm:pt>
    <dgm:pt modelId="{90701CCB-325F-455D-9FEF-0DE1EB4197C3}" type="sibTrans" cxnId="{CCE9C5D9-FD95-4DAB-AA1C-DA3C93E52E48}">
      <dgm:prSet/>
      <dgm:spPr/>
      <dgm:t>
        <a:bodyPr/>
        <a:lstStyle/>
        <a:p>
          <a:endParaRPr lang="en-US"/>
        </a:p>
      </dgm:t>
    </dgm:pt>
    <dgm:pt modelId="{8A87D5A7-FBA0-41CC-B728-BE35365ED78D}">
      <dgm:prSet/>
      <dgm:spPr/>
      <dgm:t>
        <a:bodyPr/>
        <a:lstStyle/>
        <a:p>
          <a:r>
            <a:rPr lang="en-US"/>
            <a:t>Swansea's decline happened when L eroded globally</a:t>
          </a:r>
        </a:p>
      </dgm:t>
    </dgm:pt>
    <dgm:pt modelId="{95E82FCD-2C71-4DF3-A13D-D83B9EB5655B}" type="parTrans" cxnId="{5F830886-5FD4-4B42-A816-FE27F015533A}">
      <dgm:prSet/>
      <dgm:spPr/>
      <dgm:t>
        <a:bodyPr/>
        <a:lstStyle/>
        <a:p>
          <a:endParaRPr lang="en-US"/>
        </a:p>
      </dgm:t>
    </dgm:pt>
    <dgm:pt modelId="{9C6D408F-8C0D-4AD8-8B76-2FC39BC54D2E}" type="sibTrans" cxnId="{5F830886-5FD4-4B42-A816-FE27F015533A}">
      <dgm:prSet/>
      <dgm:spPr/>
      <dgm:t>
        <a:bodyPr/>
        <a:lstStyle/>
        <a:p>
          <a:endParaRPr lang="en-US"/>
        </a:p>
      </dgm:t>
    </dgm:pt>
    <dgm:pt modelId="{492B51BD-2F14-4291-8D55-85C9B1F7B464}" type="pres">
      <dgm:prSet presAssocID="{CEC1EE86-2134-4A44-A941-51CA8FF93B05}" presName="root" presStyleCnt="0">
        <dgm:presLayoutVars>
          <dgm:dir/>
          <dgm:resizeHandles val="exact"/>
        </dgm:presLayoutVars>
      </dgm:prSet>
      <dgm:spPr/>
    </dgm:pt>
    <dgm:pt modelId="{8159BFA7-5319-4AD4-AAD2-CD25D15E6D4D}" type="pres">
      <dgm:prSet presAssocID="{02E187EB-CD17-4A97-B032-8BB62AD99A59}" presName="compNode" presStyleCnt="0"/>
      <dgm:spPr/>
    </dgm:pt>
    <dgm:pt modelId="{8ECD8AFE-6E18-4AF1-9CF2-6591C8F34196}" type="pres">
      <dgm:prSet presAssocID="{02E187EB-CD17-4A97-B032-8BB62AD99A59}" presName="bgRect" presStyleLbl="bgShp" presStyleIdx="0" presStyleCnt="4"/>
      <dgm:spPr/>
    </dgm:pt>
    <dgm:pt modelId="{21587A32-4CB2-47D1-8BDA-918B84FF68A6}" type="pres">
      <dgm:prSet presAssocID="{02E187EB-CD17-4A97-B032-8BB62AD99A5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ement truck"/>
        </a:ext>
      </dgm:extLst>
    </dgm:pt>
    <dgm:pt modelId="{526BF1AD-F033-49EC-B179-2175B0BB3B73}" type="pres">
      <dgm:prSet presAssocID="{02E187EB-CD17-4A97-B032-8BB62AD99A59}" presName="spaceRect" presStyleCnt="0"/>
      <dgm:spPr/>
    </dgm:pt>
    <dgm:pt modelId="{34319AD2-3DC0-4E0C-A5C3-18479516D6D4}" type="pres">
      <dgm:prSet presAssocID="{02E187EB-CD17-4A97-B032-8BB62AD99A59}" presName="parTx" presStyleLbl="revTx" presStyleIdx="0" presStyleCnt="4">
        <dgm:presLayoutVars>
          <dgm:chMax val="0"/>
          <dgm:chPref val="0"/>
        </dgm:presLayoutVars>
      </dgm:prSet>
      <dgm:spPr/>
    </dgm:pt>
    <dgm:pt modelId="{D7D2C1FF-4579-4F93-B14A-D4ABAC3554EF}" type="pres">
      <dgm:prSet presAssocID="{BED9F20C-6FFF-48BB-8F2E-7667E60FB386}" presName="sibTrans" presStyleCnt="0"/>
      <dgm:spPr/>
    </dgm:pt>
    <dgm:pt modelId="{DBE9B5CF-7364-4569-B1F0-E2CC6D1E01EF}" type="pres">
      <dgm:prSet presAssocID="{F67EEBAD-DB0F-4F56-A92A-3F0105DEE8AC}" presName="compNode" presStyleCnt="0"/>
      <dgm:spPr/>
    </dgm:pt>
    <dgm:pt modelId="{E4B5B310-512D-4907-A7C9-D071BD49D943}" type="pres">
      <dgm:prSet presAssocID="{F67EEBAD-DB0F-4F56-A92A-3F0105DEE8AC}" presName="bgRect" presStyleLbl="bgShp" presStyleIdx="1" presStyleCnt="4"/>
      <dgm:spPr/>
    </dgm:pt>
    <dgm:pt modelId="{9A528E8C-DEBC-4AC8-BDC6-0688DBAC9037}" type="pres">
      <dgm:prSet presAssocID="{F67EEBAD-DB0F-4F56-A92A-3F0105DEE8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ug boat"/>
        </a:ext>
      </dgm:extLst>
    </dgm:pt>
    <dgm:pt modelId="{48D33B3E-2B8A-4123-A644-C727B2FDEBE9}" type="pres">
      <dgm:prSet presAssocID="{F67EEBAD-DB0F-4F56-A92A-3F0105DEE8AC}" presName="spaceRect" presStyleCnt="0"/>
      <dgm:spPr/>
    </dgm:pt>
    <dgm:pt modelId="{931C7DFE-78DC-4D2B-AEB8-D6D9F7868DF2}" type="pres">
      <dgm:prSet presAssocID="{F67EEBAD-DB0F-4F56-A92A-3F0105DEE8AC}" presName="parTx" presStyleLbl="revTx" presStyleIdx="1" presStyleCnt="4">
        <dgm:presLayoutVars>
          <dgm:chMax val="0"/>
          <dgm:chPref val="0"/>
        </dgm:presLayoutVars>
      </dgm:prSet>
      <dgm:spPr/>
    </dgm:pt>
    <dgm:pt modelId="{0E983C31-6C4A-470B-BEAB-AEBF7EB5A685}" type="pres">
      <dgm:prSet presAssocID="{F524C6AF-9A8C-4568-9FF1-2492C03FE49B}" presName="sibTrans" presStyleCnt="0"/>
      <dgm:spPr/>
    </dgm:pt>
    <dgm:pt modelId="{CAD16D5E-79F2-4C95-BC97-69692421320F}" type="pres">
      <dgm:prSet presAssocID="{C0A9D478-0F7C-4F79-BF33-DD0DD5DBEC05}" presName="compNode" presStyleCnt="0"/>
      <dgm:spPr/>
    </dgm:pt>
    <dgm:pt modelId="{0C712B05-10E9-43CA-BE9B-F6B17DACA0F0}" type="pres">
      <dgm:prSet presAssocID="{C0A9D478-0F7C-4F79-BF33-DD0DD5DBEC05}" presName="bgRect" presStyleLbl="bgShp" presStyleIdx="2" presStyleCnt="4"/>
      <dgm:spPr/>
    </dgm:pt>
    <dgm:pt modelId="{1CC432EA-C1E9-4909-A1E9-BEC6229224CC}" type="pres">
      <dgm:prSet presAssocID="{C0A9D478-0F7C-4F79-BF33-DD0DD5DBEC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8F65002F-DD84-40DD-A9E8-76FE2F4FDD28}" type="pres">
      <dgm:prSet presAssocID="{C0A9D478-0F7C-4F79-BF33-DD0DD5DBEC05}" presName="spaceRect" presStyleCnt="0"/>
      <dgm:spPr/>
    </dgm:pt>
    <dgm:pt modelId="{449B414D-5DA5-4404-A495-DC530584EAED}" type="pres">
      <dgm:prSet presAssocID="{C0A9D478-0F7C-4F79-BF33-DD0DD5DBEC05}" presName="parTx" presStyleLbl="revTx" presStyleIdx="2" presStyleCnt="4">
        <dgm:presLayoutVars>
          <dgm:chMax val="0"/>
          <dgm:chPref val="0"/>
        </dgm:presLayoutVars>
      </dgm:prSet>
      <dgm:spPr/>
    </dgm:pt>
    <dgm:pt modelId="{688B7AA1-7794-4ED6-B522-23CB9883ADBC}" type="pres">
      <dgm:prSet presAssocID="{90701CCB-325F-455D-9FEF-0DE1EB4197C3}" presName="sibTrans" presStyleCnt="0"/>
      <dgm:spPr/>
    </dgm:pt>
    <dgm:pt modelId="{A03ABEDF-DEE8-4F3B-BC25-FB41A9570091}" type="pres">
      <dgm:prSet presAssocID="{8A87D5A7-FBA0-41CC-B728-BE35365ED78D}" presName="compNode" presStyleCnt="0"/>
      <dgm:spPr/>
    </dgm:pt>
    <dgm:pt modelId="{BB0E081C-6C9E-4C2B-8CB8-D6D28931E085}" type="pres">
      <dgm:prSet presAssocID="{8A87D5A7-FBA0-41CC-B728-BE35365ED78D}" presName="bgRect" presStyleLbl="bgShp" presStyleIdx="3" presStyleCnt="4"/>
      <dgm:spPr/>
    </dgm:pt>
    <dgm:pt modelId="{89263D05-1FCB-464C-9400-8CBD0851F9B1}" type="pres">
      <dgm:prSet presAssocID="{8A87D5A7-FBA0-41CC-B728-BE35365ED7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A4E6EAC1-DA9D-4C13-AEC1-127D0BC2DD03}" type="pres">
      <dgm:prSet presAssocID="{8A87D5A7-FBA0-41CC-B728-BE35365ED78D}" presName="spaceRect" presStyleCnt="0"/>
      <dgm:spPr/>
    </dgm:pt>
    <dgm:pt modelId="{9DF03858-78B7-4F6C-B010-6C6B8E5F07E3}" type="pres">
      <dgm:prSet presAssocID="{8A87D5A7-FBA0-41CC-B728-BE35365ED78D}" presName="parTx" presStyleLbl="revTx" presStyleIdx="3" presStyleCnt="4">
        <dgm:presLayoutVars>
          <dgm:chMax val="0"/>
          <dgm:chPref val="0"/>
        </dgm:presLayoutVars>
      </dgm:prSet>
      <dgm:spPr/>
    </dgm:pt>
  </dgm:ptLst>
  <dgm:cxnLst>
    <dgm:cxn modelId="{EA809E0B-7B95-4AF5-B288-573A951BE464}" type="presOf" srcId="{CEC1EE86-2134-4A44-A941-51CA8FF93B05}" destId="{492B51BD-2F14-4291-8D55-85C9B1F7B464}" srcOrd="0" destOrd="0" presId="urn:microsoft.com/office/officeart/2018/2/layout/IconVerticalSolidList"/>
    <dgm:cxn modelId="{710C5D5A-B990-425D-AEA9-E4B128BF54E9}" srcId="{CEC1EE86-2134-4A44-A941-51CA8FF93B05}" destId="{02E187EB-CD17-4A97-B032-8BB62AD99A59}" srcOrd="0" destOrd="0" parTransId="{F9C77A92-650D-4F28-8504-FD5361DCF8AB}" sibTransId="{BED9F20C-6FFF-48BB-8F2E-7667E60FB386}"/>
    <dgm:cxn modelId="{5F830886-5FD4-4B42-A816-FE27F015533A}" srcId="{CEC1EE86-2134-4A44-A941-51CA8FF93B05}" destId="{8A87D5A7-FBA0-41CC-B728-BE35365ED78D}" srcOrd="3" destOrd="0" parTransId="{95E82FCD-2C71-4DF3-A13D-D83B9EB5655B}" sibTransId="{9C6D408F-8C0D-4AD8-8B76-2FC39BC54D2E}"/>
    <dgm:cxn modelId="{F7153187-DAA2-49C3-BD3E-35AEFEB1B533}" srcId="{CEC1EE86-2134-4A44-A941-51CA8FF93B05}" destId="{F67EEBAD-DB0F-4F56-A92A-3F0105DEE8AC}" srcOrd="1" destOrd="0" parTransId="{3E53FAE5-5962-4BE5-8B75-780B30DD6058}" sibTransId="{F524C6AF-9A8C-4568-9FF1-2492C03FE49B}"/>
    <dgm:cxn modelId="{0BB0918B-D583-4B7F-A683-923AA9834365}" type="presOf" srcId="{02E187EB-CD17-4A97-B032-8BB62AD99A59}" destId="{34319AD2-3DC0-4E0C-A5C3-18479516D6D4}" srcOrd="0" destOrd="0" presId="urn:microsoft.com/office/officeart/2018/2/layout/IconVerticalSolidList"/>
    <dgm:cxn modelId="{6F9C0F96-5DE1-47C8-B7D8-CB4A52DD6ECF}" type="presOf" srcId="{F67EEBAD-DB0F-4F56-A92A-3F0105DEE8AC}" destId="{931C7DFE-78DC-4D2B-AEB8-D6D9F7868DF2}" srcOrd="0" destOrd="0" presId="urn:microsoft.com/office/officeart/2018/2/layout/IconVerticalSolidList"/>
    <dgm:cxn modelId="{CCE9C5D9-FD95-4DAB-AA1C-DA3C93E52E48}" srcId="{CEC1EE86-2134-4A44-A941-51CA8FF93B05}" destId="{C0A9D478-0F7C-4F79-BF33-DD0DD5DBEC05}" srcOrd="2" destOrd="0" parTransId="{84AB307A-7384-4DF3-BCF4-98BFC64A9C8C}" sibTransId="{90701CCB-325F-455D-9FEF-0DE1EB4197C3}"/>
    <dgm:cxn modelId="{99DCFAE1-A67E-46C1-A339-F9BD5AF33C7C}" type="presOf" srcId="{C0A9D478-0F7C-4F79-BF33-DD0DD5DBEC05}" destId="{449B414D-5DA5-4404-A495-DC530584EAED}" srcOrd="0" destOrd="0" presId="urn:microsoft.com/office/officeart/2018/2/layout/IconVerticalSolidList"/>
    <dgm:cxn modelId="{445461F9-81E2-4BD0-B2D3-CCDC3FBEEAEE}" type="presOf" srcId="{8A87D5A7-FBA0-41CC-B728-BE35365ED78D}" destId="{9DF03858-78B7-4F6C-B010-6C6B8E5F07E3}" srcOrd="0" destOrd="0" presId="urn:microsoft.com/office/officeart/2018/2/layout/IconVerticalSolidList"/>
    <dgm:cxn modelId="{01CB7A08-D293-4DC9-953A-4B955D7197E8}" type="presParOf" srcId="{492B51BD-2F14-4291-8D55-85C9B1F7B464}" destId="{8159BFA7-5319-4AD4-AAD2-CD25D15E6D4D}" srcOrd="0" destOrd="0" presId="urn:microsoft.com/office/officeart/2018/2/layout/IconVerticalSolidList"/>
    <dgm:cxn modelId="{BF670A4F-FCDB-4D8B-BB4B-F779CC1A2394}" type="presParOf" srcId="{8159BFA7-5319-4AD4-AAD2-CD25D15E6D4D}" destId="{8ECD8AFE-6E18-4AF1-9CF2-6591C8F34196}" srcOrd="0" destOrd="0" presId="urn:microsoft.com/office/officeart/2018/2/layout/IconVerticalSolidList"/>
    <dgm:cxn modelId="{35A8FC92-6248-497E-8D3E-867BF0B4B6A1}" type="presParOf" srcId="{8159BFA7-5319-4AD4-AAD2-CD25D15E6D4D}" destId="{21587A32-4CB2-47D1-8BDA-918B84FF68A6}" srcOrd="1" destOrd="0" presId="urn:microsoft.com/office/officeart/2018/2/layout/IconVerticalSolidList"/>
    <dgm:cxn modelId="{C617BB73-D76E-405B-B61F-8A9663AE35BC}" type="presParOf" srcId="{8159BFA7-5319-4AD4-AAD2-CD25D15E6D4D}" destId="{526BF1AD-F033-49EC-B179-2175B0BB3B73}" srcOrd="2" destOrd="0" presId="urn:microsoft.com/office/officeart/2018/2/layout/IconVerticalSolidList"/>
    <dgm:cxn modelId="{211EFEE6-E4B4-4C8C-A674-F94494F111D8}" type="presParOf" srcId="{8159BFA7-5319-4AD4-AAD2-CD25D15E6D4D}" destId="{34319AD2-3DC0-4E0C-A5C3-18479516D6D4}" srcOrd="3" destOrd="0" presId="urn:microsoft.com/office/officeart/2018/2/layout/IconVerticalSolidList"/>
    <dgm:cxn modelId="{A7F231B6-81C4-4D33-B3BE-36D7D73ED5CF}" type="presParOf" srcId="{492B51BD-2F14-4291-8D55-85C9B1F7B464}" destId="{D7D2C1FF-4579-4F93-B14A-D4ABAC3554EF}" srcOrd="1" destOrd="0" presId="urn:microsoft.com/office/officeart/2018/2/layout/IconVerticalSolidList"/>
    <dgm:cxn modelId="{E59A47AE-0258-4F3C-9B57-1AA07110E576}" type="presParOf" srcId="{492B51BD-2F14-4291-8D55-85C9B1F7B464}" destId="{DBE9B5CF-7364-4569-B1F0-E2CC6D1E01EF}" srcOrd="2" destOrd="0" presId="urn:microsoft.com/office/officeart/2018/2/layout/IconVerticalSolidList"/>
    <dgm:cxn modelId="{EEC4DDB6-A1CF-4A2D-AEC4-79370050FD53}" type="presParOf" srcId="{DBE9B5CF-7364-4569-B1F0-E2CC6D1E01EF}" destId="{E4B5B310-512D-4907-A7C9-D071BD49D943}" srcOrd="0" destOrd="0" presId="urn:microsoft.com/office/officeart/2018/2/layout/IconVerticalSolidList"/>
    <dgm:cxn modelId="{93162C7F-B357-4506-BAA8-FD2F47F02718}" type="presParOf" srcId="{DBE9B5CF-7364-4569-B1F0-E2CC6D1E01EF}" destId="{9A528E8C-DEBC-4AC8-BDC6-0688DBAC9037}" srcOrd="1" destOrd="0" presId="urn:microsoft.com/office/officeart/2018/2/layout/IconVerticalSolidList"/>
    <dgm:cxn modelId="{CD47CE06-1E29-438C-954B-2892E5D357B5}" type="presParOf" srcId="{DBE9B5CF-7364-4569-B1F0-E2CC6D1E01EF}" destId="{48D33B3E-2B8A-4123-A644-C727B2FDEBE9}" srcOrd="2" destOrd="0" presId="urn:microsoft.com/office/officeart/2018/2/layout/IconVerticalSolidList"/>
    <dgm:cxn modelId="{E9DDFB80-744E-49B9-A163-A1AC84160AE5}" type="presParOf" srcId="{DBE9B5CF-7364-4569-B1F0-E2CC6D1E01EF}" destId="{931C7DFE-78DC-4D2B-AEB8-D6D9F7868DF2}" srcOrd="3" destOrd="0" presId="urn:microsoft.com/office/officeart/2018/2/layout/IconVerticalSolidList"/>
    <dgm:cxn modelId="{B210F35B-0B99-4763-A4C5-97E8367B33EB}" type="presParOf" srcId="{492B51BD-2F14-4291-8D55-85C9B1F7B464}" destId="{0E983C31-6C4A-470B-BEAB-AEBF7EB5A685}" srcOrd="3" destOrd="0" presId="urn:microsoft.com/office/officeart/2018/2/layout/IconVerticalSolidList"/>
    <dgm:cxn modelId="{884F0840-AE3F-490D-8FA0-640AA6C6A784}" type="presParOf" srcId="{492B51BD-2F14-4291-8D55-85C9B1F7B464}" destId="{CAD16D5E-79F2-4C95-BC97-69692421320F}" srcOrd="4" destOrd="0" presId="urn:microsoft.com/office/officeart/2018/2/layout/IconVerticalSolidList"/>
    <dgm:cxn modelId="{43577765-5DC5-4A39-8132-83DE926C4333}" type="presParOf" srcId="{CAD16D5E-79F2-4C95-BC97-69692421320F}" destId="{0C712B05-10E9-43CA-BE9B-F6B17DACA0F0}" srcOrd="0" destOrd="0" presId="urn:microsoft.com/office/officeart/2018/2/layout/IconVerticalSolidList"/>
    <dgm:cxn modelId="{6953DB26-0C16-4C48-81CB-E2A140141A83}" type="presParOf" srcId="{CAD16D5E-79F2-4C95-BC97-69692421320F}" destId="{1CC432EA-C1E9-4909-A1E9-BEC6229224CC}" srcOrd="1" destOrd="0" presId="urn:microsoft.com/office/officeart/2018/2/layout/IconVerticalSolidList"/>
    <dgm:cxn modelId="{31BB5792-23BD-4A0E-A543-784E9F8C00B2}" type="presParOf" srcId="{CAD16D5E-79F2-4C95-BC97-69692421320F}" destId="{8F65002F-DD84-40DD-A9E8-76FE2F4FDD28}" srcOrd="2" destOrd="0" presId="urn:microsoft.com/office/officeart/2018/2/layout/IconVerticalSolidList"/>
    <dgm:cxn modelId="{70961EE1-55D4-40CF-80B0-E03F294D96C4}" type="presParOf" srcId="{CAD16D5E-79F2-4C95-BC97-69692421320F}" destId="{449B414D-5DA5-4404-A495-DC530584EAED}" srcOrd="3" destOrd="0" presId="urn:microsoft.com/office/officeart/2018/2/layout/IconVerticalSolidList"/>
    <dgm:cxn modelId="{DD5C7F5C-0FC0-463B-83FD-0039D9772D5D}" type="presParOf" srcId="{492B51BD-2F14-4291-8D55-85C9B1F7B464}" destId="{688B7AA1-7794-4ED6-B522-23CB9883ADBC}" srcOrd="5" destOrd="0" presId="urn:microsoft.com/office/officeart/2018/2/layout/IconVerticalSolidList"/>
    <dgm:cxn modelId="{40CFA01A-AB04-4CE6-956D-BBC8644D37F6}" type="presParOf" srcId="{492B51BD-2F14-4291-8D55-85C9B1F7B464}" destId="{A03ABEDF-DEE8-4F3B-BC25-FB41A9570091}" srcOrd="6" destOrd="0" presId="urn:microsoft.com/office/officeart/2018/2/layout/IconVerticalSolidList"/>
    <dgm:cxn modelId="{B3FC347E-F770-44FC-9EA4-40AF2B9B106C}" type="presParOf" srcId="{A03ABEDF-DEE8-4F3B-BC25-FB41A9570091}" destId="{BB0E081C-6C9E-4C2B-8CB8-D6D28931E085}" srcOrd="0" destOrd="0" presId="urn:microsoft.com/office/officeart/2018/2/layout/IconVerticalSolidList"/>
    <dgm:cxn modelId="{B32B30B2-0BD9-4F8E-9480-5C4035B3ED53}" type="presParOf" srcId="{A03ABEDF-DEE8-4F3B-BC25-FB41A9570091}" destId="{89263D05-1FCB-464C-9400-8CBD0851F9B1}" srcOrd="1" destOrd="0" presId="urn:microsoft.com/office/officeart/2018/2/layout/IconVerticalSolidList"/>
    <dgm:cxn modelId="{437360EC-48CE-4CB4-875C-0B09D8CF273F}" type="presParOf" srcId="{A03ABEDF-DEE8-4F3B-BC25-FB41A9570091}" destId="{A4E6EAC1-DA9D-4C13-AEC1-127D0BC2DD03}" srcOrd="2" destOrd="0" presId="urn:microsoft.com/office/officeart/2018/2/layout/IconVerticalSolidList"/>
    <dgm:cxn modelId="{E9E0A7B3-6C0A-462D-AA51-46CD5C8D7A9A}" type="presParOf" srcId="{A03ABEDF-DEE8-4F3B-BC25-FB41A9570091}" destId="{9DF03858-78B7-4F6C-B010-6C6B8E5F07E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4D3607-8DCA-4823-9215-0DB37ACA254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10C3014-9D85-4B08-AE04-26C88DB123B6}">
      <dgm:prSet/>
      <dgm:spPr/>
      <dgm:t>
        <a:bodyPr/>
        <a:lstStyle/>
        <a:p>
          <a:r>
            <a:rPr lang="en-US"/>
            <a:t>Profit repatriation</a:t>
          </a:r>
        </a:p>
      </dgm:t>
    </dgm:pt>
    <dgm:pt modelId="{C3F4D8CF-46D3-4BA8-A121-A443A27EA4DE}" type="parTrans" cxnId="{F0E343EB-50EC-44E9-AB80-56773B7150D4}">
      <dgm:prSet/>
      <dgm:spPr/>
      <dgm:t>
        <a:bodyPr/>
        <a:lstStyle/>
        <a:p>
          <a:endParaRPr lang="en-US"/>
        </a:p>
      </dgm:t>
    </dgm:pt>
    <dgm:pt modelId="{8C239CF7-4116-4540-B02A-D771FEEF2BC2}" type="sibTrans" cxnId="{F0E343EB-50EC-44E9-AB80-56773B7150D4}">
      <dgm:prSet/>
      <dgm:spPr/>
      <dgm:t>
        <a:bodyPr/>
        <a:lstStyle/>
        <a:p>
          <a:endParaRPr lang="en-US"/>
        </a:p>
      </dgm:t>
    </dgm:pt>
    <dgm:pt modelId="{F0F9C3C0-A13F-4551-922A-439A4E034F3A}">
      <dgm:prSet/>
      <dgm:spPr/>
      <dgm:t>
        <a:bodyPr/>
        <a:lstStyle/>
        <a:p>
          <a:r>
            <a:rPr lang="en-US"/>
            <a:t>Foreign dominance squeezing local firms</a:t>
          </a:r>
        </a:p>
      </dgm:t>
    </dgm:pt>
    <dgm:pt modelId="{4EAC56CF-05F1-43EE-9B41-F4B0F324147A}" type="parTrans" cxnId="{75BE2297-5F92-4FC8-A80D-1BD50BC154C4}">
      <dgm:prSet/>
      <dgm:spPr/>
      <dgm:t>
        <a:bodyPr/>
        <a:lstStyle/>
        <a:p>
          <a:endParaRPr lang="en-US"/>
        </a:p>
      </dgm:t>
    </dgm:pt>
    <dgm:pt modelId="{5EE96238-9C24-4038-8501-44D9DACCDEAF}" type="sibTrans" cxnId="{75BE2297-5F92-4FC8-A80D-1BD50BC154C4}">
      <dgm:prSet/>
      <dgm:spPr/>
      <dgm:t>
        <a:bodyPr/>
        <a:lstStyle/>
        <a:p>
          <a:endParaRPr lang="en-US"/>
        </a:p>
      </dgm:t>
    </dgm:pt>
    <dgm:pt modelId="{FB344111-B737-4F0A-B3DA-84DBF21E819E}">
      <dgm:prSet/>
      <dgm:spPr/>
      <dgm:t>
        <a:bodyPr/>
        <a:lstStyle/>
        <a:p>
          <a:r>
            <a:rPr lang="en-US"/>
            <a:t>Potential environment damage</a:t>
          </a:r>
        </a:p>
      </dgm:t>
    </dgm:pt>
    <dgm:pt modelId="{E82BF1F1-E21D-4A9B-AC2A-A23C367B866E}" type="parTrans" cxnId="{4FCC2AA4-70EC-4BD2-8BA4-CE2719599C21}">
      <dgm:prSet/>
      <dgm:spPr/>
      <dgm:t>
        <a:bodyPr/>
        <a:lstStyle/>
        <a:p>
          <a:endParaRPr lang="en-US"/>
        </a:p>
      </dgm:t>
    </dgm:pt>
    <dgm:pt modelId="{19B76CEB-96CD-4A58-9B7F-B7A3DE9B23E8}" type="sibTrans" cxnId="{4FCC2AA4-70EC-4BD2-8BA4-CE2719599C21}">
      <dgm:prSet/>
      <dgm:spPr/>
      <dgm:t>
        <a:bodyPr/>
        <a:lstStyle/>
        <a:p>
          <a:endParaRPr lang="en-US"/>
        </a:p>
      </dgm:t>
    </dgm:pt>
    <dgm:pt modelId="{E2193242-AB46-4FB2-91FC-F71E4693B07F}">
      <dgm:prSet/>
      <dgm:spPr/>
      <dgm:t>
        <a:bodyPr/>
        <a:lstStyle/>
        <a:p>
          <a:r>
            <a:rPr lang="en-US"/>
            <a:t>Economic dependency on outsiders</a:t>
          </a:r>
        </a:p>
      </dgm:t>
    </dgm:pt>
    <dgm:pt modelId="{1140CB3A-165D-4F5B-881E-DCBBFF8F348B}" type="parTrans" cxnId="{7E4AC34A-FD5B-4D1E-824A-84E0E71401F8}">
      <dgm:prSet/>
      <dgm:spPr/>
      <dgm:t>
        <a:bodyPr/>
        <a:lstStyle/>
        <a:p>
          <a:endParaRPr lang="en-US"/>
        </a:p>
      </dgm:t>
    </dgm:pt>
    <dgm:pt modelId="{B10B2483-3611-47A7-B713-F4075B43CA79}" type="sibTrans" cxnId="{7E4AC34A-FD5B-4D1E-824A-84E0E71401F8}">
      <dgm:prSet/>
      <dgm:spPr/>
      <dgm:t>
        <a:bodyPr/>
        <a:lstStyle/>
        <a:p>
          <a:endParaRPr lang="en-US"/>
        </a:p>
      </dgm:t>
    </dgm:pt>
    <dgm:pt modelId="{1E10F005-FEFC-486E-8E62-C14F0C8DE9E6}">
      <dgm:prSet/>
      <dgm:spPr/>
      <dgm:t>
        <a:bodyPr/>
        <a:lstStyle/>
        <a:p>
          <a:r>
            <a:rPr lang="en-US"/>
            <a:t>Cultural erosion from imported practices</a:t>
          </a:r>
        </a:p>
      </dgm:t>
    </dgm:pt>
    <dgm:pt modelId="{80124D15-EF18-4E5A-85C5-768B4C8CEA6B}" type="parTrans" cxnId="{E3D1F1CE-5ADE-4468-AB59-AAA45C0E2F58}">
      <dgm:prSet/>
      <dgm:spPr/>
      <dgm:t>
        <a:bodyPr/>
        <a:lstStyle/>
        <a:p>
          <a:endParaRPr lang="en-US"/>
        </a:p>
      </dgm:t>
    </dgm:pt>
    <dgm:pt modelId="{A8B234BB-F589-41A3-B861-FE38F4DFE529}" type="sibTrans" cxnId="{E3D1F1CE-5ADE-4468-AB59-AAA45C0E2F58}">
      <dgm:prSet/>
      <dgm:spPr/>
      <dgm:t>
        <a:bodyPr/>
        <a:lstStyle/>
        <a:p>
          <a:endParaRPr lang="en-US"/>
        </a:p>
      </dgm:t>
    </dgm:pt>
    <dgm:pt modelId="{9C2BDA39-550F-4436-B8F8-DC16F8069AAF}" type="pres">
      <dgm:prSet presAssocID="{614D3607-8DCA-4823-9215-0DB37ACA2540}" presName="vert0" presStyleCnt="0">
        <dgm:presLayoutVars>
          <dgm:dir/>
          <dgm:animOne val="branch"/>
          <dgm:animLvl val="lvl"/>
        </dgm:presLayoutVars>
      </dgm:prSet>
      <dgm:spPr/>
    </dgm:pt>
    <dgm:pt modelId="{576B28B1-7FD3-4F41-8B92-24E485813A44}" type="pres">
      <dgm:prSet presAssocID="{D10C3014-9D85-4B08-AE04-26C88DB123B6}" presName="thickLine" presStyleLbl="alignNode1" presStyleIdx="0" presStyleCnt="5"/>
      <dgm:spPr/>
    </dgm:pt>
    <dgm:pt modelId="{84AC94D1-06BC-4C4B-B7BB-DBC4B2B9D56B}" type="pres">
      <dgm:prSet presAssocID="{D10C3014-9D85-4B08-AE04-26C88DB123B6}" presName="horz1" presStyleCnt="0"/>
      <dgm:spPr/>
    </dgm:pt>
    <dgm:pt modelId="{E4B3C724-1D34-4E57-A321-2C989DBA7910}" type="pres">
      <dgm:prSet presAssocID="{D10C3014-9D85-4B08-AE04-26C88DB123B6}" presName="tx1" presStyleLbl="revTx" presStyleIdx="0" presStyleCnt="5"/>
      <dgm:spPr/>
    </dgm:pt>
    <dgm:pt modelId="{4C74A513-2FFA-45FF-9BFB-0FFD9BFD7595}" type="pres">
      <dgm:prSet presAssocID="{D10C3014-9D85-4B08-AE04-26C88DB123B6}" presName="vert1" presStyleCnt="0"/>
      <dgm:spPr/>
    </dgm:pt>
    <dgm:pt modelId="{8885F052-799A-4AB2-A0A4-58E393F58174}" type="pres">
      <dgm:prSet presAssocID="{F0F9C3C0-A13F-4551-922A-439A4E034F3A}" presName="thickLine" presStyleLbl="alignNode1" presStyleIdx="1" presStyleCnt="5"/>
      <dgm:spPr/>
    </dgm:pt>
    <dgm:pt modelId="{C31A9879-BD5A-4D32-B726-A7D53DDE18DF}" type="pres">
      <dgm:prSet presAssocID="{F0F9C3C0-A13F-4551-922A-439A4E034F3A}" presName="horz1" presStyleCnt="0"/>
      <dgm:spPr/>
    </dgm:pt>
    <dgm:pt modelId="{6759D604-EE4A-4A0D-814F-BCBE1A8ABF82}" type="pres">
      <dgm:prSet presAssocID="{F0F9C3C0-A13F-4551-922A-439A4E034F3A}" presName="tx1" presStyleLbl="revTx" presStyleIdx="1" presStyleCnt="5"/>
      <dgm:spPr/>
    </dgm:pt>
    <dgm:pt modelId="{F7204524-79C5-4ADC-BBA7-3CDEE038365B}" type="pres">
      <dgm:prSet presAssocID="{F0F9C3C0-A13F-4551-922A-439A4E034F3A}" presName="vert1" presStyleCnt="0"/>
      <dgm:spPr/>
    </dgm:pt>
    <dgm:pt modelId="{3F3A0CCD-367B-47B0-918E-10D02CA84410}" type="pres">
      <dgm:prSet presAssocID="{FB344111-B737-4F0A-B3DA-84DBF21E819E}" presName="thickLine" presStyleLbl="alignNode1" presStyleIdx="2" presStyleCnt="5"/>
      <dgm:spPr/>
    </dgm:pt>
    <dgm:pt modelId="{3ED6DC9C-F1A5-42D2-891C-F3C7AD29BA43}" type="pres">
      <dgm:prSet presAssocID="{FB344111-B737-4F0A-B3DA-84DBF21E819E}" presName="horz1" presStyleCnt="0"/>
      <dgm:spPr/>
    </dgm:pt>
    <dgm:pt modelId="{EDC8C76D-5D5F-49D1-98E6-AF136B4097C1}" type="pres">
      <dgm:prSet presAssocID="{FB344111-B737-4F0A-B3DA-84DBF21E819E}" presName="tx1" presStyleLbl="revTx" presStyleIdx="2" presStyleCnt="5"/>
      <dgm:spPr/>
    </dgm:pt>
    <dgm:pt modelId="{582C731E-EDDE-4B93-988C-FCB876800C85}" type="pres">
      <dgm:prSet presAssocID="{FB344111-B737-4F0A-B3DA-84DBF21E819E}" presName="vert1" presStyleCnt="0"/>
      <dgm:spPr/>
    </dgm:pt>
    <dgm:pt modelId="{0D1F9C46-04CC-4ECB-96A1-96B5ACFA5681}" type="pres">
      <dgm:prSet presAssocID="{E2193242-AB46-4FB2-91FC-F71E4693B07F}" presName="thickLine" presStyleLbl="alignNode1" presStyleIdx="3" presStyleCnt="5"/>
      <dgm:spPr/>
    </dgm:pt>
    <dgm:pt modelId="{2D32E9A9-363C-436E-99C9-BE34E408965E}" type="pres">
      <dgm:prSet presAssocID="{E2193242-AB46-4FB2-91FC-F71E4693B07F}" presName="horz1" presStyleCnt="0"/>
      <dgm:spPr/>
    </dgm:pt>
    <dgm:pt modelId="{DB0F1752-0925-4365-9825-B9DB3C226AE5}" type="pres">
      <dgm:prSet presAssocID="{E2193242-AB46-4FB2-91FC-F71E4693B07F}" presName="tx1" presStyleLbl="revTx" presStyleIdx="3" presStyleCnt="5"/>
      <dgm:spPr/>
    </dgm:pt>
    <dgm:pt modelId="{FCE3290C-D52C-482E-B433-3839DEB0657D}" type="pres">
      <dgm:prSet presAssocID="{E2193242-AB46-4FB2-91FC-F71E4693B07F}" presName="vert1" presStyleCnt="0"/>
      <dgm:spPr/>
    </dgm:pt>
    <dgm:pt modelId="{D2739A57-1DBD-4ED7-8B8F-178412EFCCBD}" type="pres">
      <dgm:prSet presAssocID="{1E10F005-FEFC-486E-8E62-C14F0C8DE9E6}" presName="thickLine" presStyleLbl="alignNode1" presStyleIdx="4" presStyleCnt="5"/>
      <dgm:spPr/>
    </dgm:pt>
    <dgm:pt modelId="{7C6A0964-6BA1-46AA-BB81-59B63EFCD839}" type="pres">
      <dgm:prSet presAssocID="{1E10F005-FEFC-486E-8E62-C14F0C8DE9E6}" presName="horz1" presStyleCnt="0"/>
      <dgm:spPr/>
    </dgm:pt>
    <dgm:pt modelId="{1D85FE50-B052-4F57-9F1D-4A42266B5611}" type="pres">
      <dgm:prSet presAssocID="{1E10F005-FEFC-486E-8E62-C14F0C8DE9E6}" presName="tx1" presStyleLbl="revTx" presStyleIdx="4" presStyleCnt="5"/>
      <dgm:spPr/>
    </dgm:pt>
    <dgm:pt modelId="{904D4D72-3287-4069-B166-F0310454A1F8}" type="pres">
      <dgm:prSet presAssocID="{1E10F005-FEFC-486E-8E62-C14F0C8DE9E6}" presName="vert1" presStyleCnt="0"/>
      <dgm:spPr/>
    </dgm:pt>
  </dgm:ptLst>
  <dgm:cxnLst>
    <dgm:cxn modelId="{C6C73804-1A2A-414F-8D82-0EE079CBD36C}" type="presOf" srcId="{E2193242-AB46-4FB2-91FC-F71E4693B07F}" destId="{DB0F1752-0925-4365-9825-B9DB3C226AE5}" srcOrd="0" destOrd="0" presId="urn:microsoft.com/office/officeart/2008/layout/LinedList"/>
    <dgm:cxn modelId="{36654C16-CA98-4F2B-955C-EC73E44AD27E}" type="presOf" srcId="{614D3607-8DCA-4823-9215-0DB37ACA2540}" destId="{9C2BDA39-550F-4436-B8F8-DC16F8069AAF}" srcOrd="0" destOrd="0" presId="urn:microsoft.com/office/officeart/2008/layout/LinedList"/>
    <dgm:cxn modelId="{7E4AC34A-FD5B-4D1E-824A-84E0E71401F8}" srcId="{614D3607-8DCA-4823-9215-0DB37ACA2540}" destId="{E2193242-AB46-4FB2-91FC-F71E4693B07F}" srcOrd="3" destOrd="0" parTransId="{1140CB3A-165D-4F5B-881E-DCBBFF8F348B}" sibTransId="{B10B2483-3611-47A7-B713-F4075B43CA79}"/>
    <dgm:cxn modelId="{30CC9F5A-6707-4512-866F-94FB5E396D2A}" type="presOf" srcId="{D10C3014-9D85-4B08-AE04-26C88DB123B6}" destId="{E4B3C724-1D34-4E57-A321-2C989DBA7910}" srcOrd="0" destOrd="0" presId="urn:microsoft.com/office/officeart/2008/layout/LinedList"/>
    <dgm:cxn modelId="{34870888-DFE8-4009-B157-4E3935FAEAA7}" type="presOf" srcId="{F0F9C3C0-A13F-4551-922A-439A4E034F3A}" destId="{6759D604-EE4A-4A0D-814F-BCBE1A8ABF82}" srcOrd="0" destOrd="0" presId="urn:microsoft.com/office/officeart/2008/layout/LinedList"/>
    <dgm:cxn modelId="{75BE2297-5F92-4FC8-A80D-1BD50BC154C4}" srcId="{614D3607-8DCA-4823-9215-0DB37ACA2540}" destId="{F0F9C3C0-A13F-4551-922A-439A4E034F3A}" srcOrd="1" destOrd="0" parTransId="{4EAC56CF-05F1-43EE-9B41-F4B0F324147A}" sibTransId="{5EE96238-9C24-4038-8501-44D9DACCDEAF}"/>
    <dgm:cxn modelId="{4FCC2AA4-70EC-4BD2-8BA4-CE2719599C21}" srcId="{614D3607-8DCA-4823-9215-0DB37ACA2540}" destId="{FB344111-B737-4F0A-B3DA-84DBF21E819E}" srcOrd="2" destOrd="0" parTransId="{E82BF1F1-E21D-4A9B-AC2A-A23C367B866E}" sibTransId="{19B76CEB-96CD-4A58-9B7F-B7A3DE9B23E8}"/>
    <dgm:cxn modelId="{9324D8C8-AD5E-4245-AA57-D2E388A66CD8}" type="presOf" srcId="{FB344111-B737-4F0A-B3DA-84DBF21E819E}" destId="{EDC8C76D-5D5F-49D1-98E6-AF136B4097C1}" srcOrd="0" destOrd="0" presId="urn:microsoft.com/office/officeart/2008/layout/LinedList"/>
    <dgm:cxn modelId="{E3D1F1CE-5ADE-4468-AB59-AAA45C0E2F58}" srcId="{614D3607-8DCA-4823-9215-0DB37ACA2540}" destId="{1E10F005-FEFC-486E-8E62-C14F0C8DE9E6}" srcOrd="4" destOrd="0" parTransId="{80124D15-EF18-4E5A-85C5-768B4C8CEA6B}" sibTransId="{A8B234BB-F589-41A3-B861-FE38F4DFE529}"/>
    <dgm:cxn modelId="{C2D50ED9-991E-4329-AD80-88AAB5032639}" type="presOf" srcId="{1E10F005-FEFC-486E-8E62-C14F0C8DE9E6}" destId="{1D85FE50-B052-4F57-9F1D-4A42266B5611}" srcOrd="0" destOrd="0" presId="urn:microsoft.com/office/officeart/2008/layout/LinedList"/>
    <dgm:cxn modelId="{F0E343EB-50EC-44E9-AB80-56773B7150D4}" srcId="{614D3607-8DCA-4823-9215-0DB37ACA2540}" destId="{D10C3014-9D85-4B08-AE04-26C88DB123B6}" srcOrd="0" destOrd="0" parTransId="{C3F4D8CF-46D3-4BA8-A121-A443A27EA4DE}" sibTransId="{8C239CF7-4116-4540-B02A-D771FEEF2BC2}"/>
    <dgm:cxn modelId="{5155628A-9104-4943-87FA-64D5573C8566}" type="presParOf" srcId="{9C2BDA39-550F-4436-B8F8-DC16F8069AAF}" destId="{576B28B1-7FD3-4F41-8B92-24E485813A44}" srcOrd="0" destOrd="0" presId="urn:microsoft.com/office/officeart/2008/layout/LinedList"/>
    <dgm:cxn modelId="{287D4499-F2C4-4016-966C-A577D1B50AF6}" type="presParOf" srcId="{9C2BDA39-550F-4436-B8F8-DC16F8069AAF}" destId="{84AC94D1-06BC-4C4B-B7BB-DBC4B2B9D56B}" srcOrd="1" destOrd="0" presId="urn:microsoft.com/office/officeart/2008/layout/LinedList"/>
    <dgm:cxn modelId="{DAFC629D-3A8D-4823-8F5C-E8DE599A3D47}" type="presParOf" srcId="{84AC94D1-06BC-4C4B-B7BB-DBC4B2B9D56B}" destId="{E4B3C724-1D34-4E57-A321-2C989DBA7910}" srcOrd="0" destOrd="0" presId="urn:microsoft.com/office/officeart/2008/layout/LinedList"/>
    <dgm:cxn modelId="{5161D90A-D645-4DF4-B63B-FF59CC81D7D3}" type="presParOf" srcId="{84AC94D1-06BC-4C4B-B7BB-DBC4B2B9D56B}" destId="{4C74A513-2FFA-45FF-9BFB-0FFD9BFD7595}" srcOrd="1" destOrd="0" presId="urn:microsoft.com/office/officeart/2008/layout/LinedList"/>
    <dgm:cxn modelId="{E4EB2579-51D0-4BD1-B1B4-3F78FC4FE512}" type="presParOf" srcId="{9C2BDA39-550F-4436-B8F8-DC16F8069AAF}" destId="{8885F052-799A-4AB2-A0A4-58E393F58174}" srcOrd="2" destOrd="0" presId="urn:microsoft.com/office/officeart/2008/layout/LinedList"/>
    <dgm:cxn modelId="{91525E29-7BB2-4893-83B5-415CACD88F3B}" type="presParOf" srcId="{9C2BDA39-550F-4436-B8F8-DC16F8069AAF}" destId="{C31A9879-BD5A-4D32-B726-A7D53DDE18DF}" srcOrd="3" destOrd="0" presId="urn:microsoft.com/office/officeart/2008/layout/LinedList"/>
    <dgm:cxn modelId="{957245FC-493A-46A8-A097-108988B11BD8}" type="presParOf" srcId="{C31A9879-BD5A-4D32-B726-A7D53DDE18DF}" destId="{6759D604-EE4A-4A0D-814F-BCBE1A8ABF82}" srcOrd="0" destOrd="0" presId="urn:microsoft.com/office/officeart/2008/layout/LinedList"/>
    <dgm:cxn modelId="{8B7042BD-95FC-47FA-BA6F-5C4D7950ED09}" type="presParOf" srcId="{C31A9879-BD5A-4D32-B726-A7D53DDE18DF}" destId="{F7204524-79C5-4ADC-BBA7-3CDEE038365B}" srcOrd="1" destOrd="0" presId="urn:microsoft.com/office/officeart/2008/layout/LinedList"/>
    <dgm:cxn modelId="{16555544-AD51-432C-BB2F-A1A05944D96F}" type="presParOf" srcId="{9C2BDA39-550F-4436-B8F8-DC16F8069AAF}" destId="{3F3A0CCD-367B-47B0-918E-10D02CA84410}" srcOrd="4" destOrd="0" presId="urn:microsoft.com/office/officeart/2008/layout/LinedList"/>
    <dgm:cxn modelId="{8D2F1EF0-B6E5-4DF8-9A28-4FA766D510C1}" type="presParOf" srcId="{9C2BDA39-550F-4436-B8F8-DC16F8069AAF}" destId="{3ED6DC9C-F1A5-42D2-891C-F3C7AD29BA43}" srcOrd="5" destOrd="0" presId="urn:microsoft.com/office/officeart/2008/layout/LinedList"/>
    <dgm:cxn modelId="{C46F0F56-6E4D-4857-AB42-60A387ADC06B}" type="presParOf" srcId="{3ED6DC9C-F1A5-42D2-891C-F3C7AD29BA43}" destId="{EDC8C76D-5D5F-49D1-98E6-AF136B4097C1}" srcOrd="0" destOrd="0" presId="urn:microsoft.com/office/officeart/2008/layout/LinedList"/>
    <dgm:cxn modelId="{A57A4A41-36CD-4B59-8AF8-12A87DFE4C8C}" type="presParOf" srcId="{3ED6DC9C-F1A5-42D2-891C-F3C7AD29BA43}" destId="{582C731E-EDDE-4B93-988C-FCB876800C85}" srcOrd="1" destOrd="0" presId="urn:microsoft.com/office/officeart/2008/layout/LinedList"/>
    <dgm:cxn modelId="{E59CE4D2-937E-406B-9C09-E5E4B6832DE4}" type="presParOf" srcId="{9C2BDA39-550F-4436-B8F8-DC16F8069AAF}" destId="{0D1F9C46-04CC-4ECB-96A1-96B5ACFA5681}" srcOrd="6" destOrd="0" presId="urn:microsoft.com/office/officeart/2008/layout/LinedList"/>
    <dgm:cxn modelId="{B010D6DC-FBB9-4E9E-A63F-448EE7C216E9}" type="presParOf" srcId="{9C2BDA39-550F-4436-B8F8-DC16F8069AAF}" destId="{2D32E9A9-363C-436E-99C9-BE34E408965E}" srcOrd="7" destOrd="0" presId="urn:microsoft.com/office/officeart/2008/layout/LinedList"/>
    <dgm:cxn modelId="{07C13C77-52D6-4C46-85D3-D9C3DBC50E58}" type="presParOf" srcId="{2D32E9A9-363C-436E-99C9-BE34E408965E}" destId="{DB0F1752-0925-4365-9825-B9DB3C226AE5}" srcOrd="0" destOrd="0" presId="urn:microsoft.com/office/officeart/2008/layout/LinedList"/>
    <dgm:cxn modelId="{AAB66059-57CD-425C-9AFD-4896E30B786E}" type="presParOf" srcId="{2D32E9A9-363C-436E-99C9-BE34E408965E}" destId="{FCE3290C-D52C-482E-B433-3839DEB0657D}" srcOrd="1" destOrd="0" presId="urn:microsoft.com/office/officeart/2008/layout/LinedList"/>
    <dgm:cxn modelId="{FB71C381-3391-42C3-89FE-A8392006CB3A}" type="presParOf" srcId="{9C2BDA39-550F-4436-B8F8-DC16F8069AAF}" destId="{D2739A57-1DBD-4ED7-8B8F-178412EFCCBD}" srcOrd="8" destOrd="0" presId="urn:microsoft.com/office/officeart/2008/layout/LinedList"/>
    <dgm:cxn modelId="{1F9A9A89-88E2-4B7F-A3DD-31774C739104}" type="presParOf" srcId="{9C2BDA39-550F-4436-B8F8-DC16F8069AAF}" destId="{7C6A0964-6BA1-46AA-BB81-59B63EFCD839}" srcOrd="9" destOrd="0" presId="urn:microsoft.com/office/officeart/2008/layout/LinedList"/>
    <dgm:cxn modelId="{0948ECD9-01B2-4FFB-9C0A-784E6E12FB84}" type="presParOf" srcId="{7C6A0964-6BA1-46AA-BB81-59B63EFCD839}" destId="{1D85FE50-B052-4F57-9F1D-4A42266B5611}" srcOrd="0" destOrd="0" presId="urn:microsoft.com/office/officeart/2008/layout/LinedList"/>
    <dgm:cxn modelId="{47030BC4-2E16-406F-9E8D-9A3443ACC19C}" type="presParOf" srcId="{7C6A0964-6BA1-46AA-BB81-59B63EFCD839}" destId="{904D4D72-3287-4069-B166-F0310454A1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4E2EFC-E876-41AD-962E-4F84F5B212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7691D7-E80C-481F-A513-F65F5AAC70F2}">
      <dgm:prSet/>
      <dgm:spPr/>
      <dgm:t>
        <a:bodyPr/>
        <a:lstStyle/>
        <a:p>
          <a:r>
            <a:rPr lang="en-US"/>
            <a:t>Phase 1 Diversification </a:t>
          </a:r>
        </a:p>
      </dgm:t>
    </dgm:pt>
    <dgm:pt modelId="{51CBDDE0-CE7A-4EBC-9FDA-824DDD6CFAD4}" type="parTrans" cxnId="{E7A12BBE-66E5-4789-9646-5190392C9968}">
      <dgm:prSet/>
      <dgm:spPr/>
      <dgm:t>
        <a:bodyPr/>
        <a:lstStyle/>
        <a:p>
          <a:endParaRPr lang="en-US"/>
        </a:p>
      </dgm:t>
    </dgm:pt>
    <dgm:pt modelId="{9530A12F-E81B-42E9-A426-9F3CF21BBD15}" type="sibTrans" cxnId="{E7A12BBE-66E5-4789-9646-5190392C9968}">
      <dgm:prSet/>
      <dgm:spPr/>
      <dgm:t>
        <a:bodyPr/>
        <a:lstStyle/>
        <a:p>
          <a:endParaRPr lang="en-US"/>
        </a:p>
      </dgm:t>
    </dgm:pt>
    <dgm:pt modelId="{44D5C8DF-FD0F-4D6C-BDF6-54855F5FAFE0}">
      <dgm:prSet/>
      <dgm:spPr/>
      <dgm:t>
        <a:bodyPr/>
        <a:lstStyle/>
        <a:p>
          <a:r>
            <a:rPr lang="en-US"/>
            <a:t>Copper barons pivoted to portfolio management of other metals</a:t>
          </a:r>
        </a:p>
      </dgm:t>
    </dgm:pt>
    <dgm:pt modelId="{16D10422-2818-4BF4-84CA-0A3DDE3BC12C}" type="parTrans" cxnId="{10FEE680-5A37-4E72-B08A-B23D24DC5711}">
      <dgm:prSet/>
      <dgm:spPr/>
      <dgm:t>
        <a:bodyPr/>
        <a:lstStyle/>
        <a:p>
          <a:endParaRPr lang="en-US"/>
        </a:p>
      </dgm:t>
    </dgm:pt>
    <dgm:pt modelId="{806D2C35-5100-4F47-888C-771E29D99588}" type="sibTrans" cxnId="{10FEE680-5A37-4E72-B08A-B23D24DC5711}">
      <dgm:prSet/>
      <dgm:spPr/>
      <dgm:t>
        <a:bodyPr/>
        <a:lstStyle/>
        <a:p>
          <a:endParaRPr lang="en-US"/>
        </a:p>
      </dgm:t>
    </dgm:pt>
    <dgm:pt modelId="{1A7D2AC1-3421-41F8-80FF-24B50E7A64D5}">
      <dgm:prSet/>
      <dgm:spPr/>
      <dgm:t>
        <a:bodyPr/>
        <a:lstStyle/>
        <a:p>
          <a:r>
            <a:rPr lang="en-US"/>
            <a:t>McKinley Tarriff eroded the location advantage </a:t>
          </a:r>
        </a:p>
      </dgm:t>
    </dgm:pt>
    <dgm:pt modelId="{08DF3F50-D04B-4D4E-825D-88B9B6037F0A}" type="parTrans" cxnId="{E1B0E157-E05E-4387-9FCA-2A36C8FC7EDB}">
      <dgm:prSet/>
      <dgm:spPr/>
      <dgm:t>
        <a:bodyPr/>
        <a:lstStyle/>
        <a:p>
          <a:endParaRPr lang="en-US"/>
        </a:p>
      </dgm:t>
    </dgm:pt>
    <dgm:pt modelId="{B6216514-9225-4DC4-BF68-6188F5E63F59}" type="sibTrans" cxnId="{E1B0E157-E05E-4387-9FCA-2A36C8FC7EDB}">
      <dgm:prSet/>
      <dgm:spPr/>
      <dgm:t>
        <a:bodyPr/>
        <a:lstStyle/>
        <a:p>
          <a:endParaRPr lang="en-US"/>
        </a:p>
      </dgm:t>
    </dgm:pt>
    <dgm:pt modelId="{33C6FE16-FB76-460C-88E1-3D847D853A28}">
      <dgm:prSet/>
      <dgm:spPr/>
      <dgm:t>
        <a:bodyPr/>
        <a:lstStyle/>
        <a:p>
          <a:r>
            <a:rPr lang="en-US"/>
            <a:t>Lesson: scenario planning to predict risk</a:t>
          </a:r>
        </a:p>
      </dgm:t>
    </dgm:pt>
    <dgm:pt modelId="{24D8A361-6F0F-412F-85B4-0C9A40E2EFF2}" type="parTrans" cxnId="{3E2C9BB6-A6C0-49AC-8FA5-47FA7746CC18}">
      <dgm:prSet/>
      <dgm:spPr/>
      <dgm:t>
        <a:bodyPr/>
        <a:lstStyle/>
        <a:p>
          <a:endParaRPr lang="en-US"/>
        </a:p>
      </dgm:t>
    </dgm:pt>
    <dgm:pt modelId="{6C37D678-D4AE-4DD3-944A-891D868310C4}" type="sibTrans" cxnId="{3E2C9BB6-A6C0-49AC-8FA5-47FA7746CC18}">
      <dgm:prSet/>
      <dgm:spPr/>
      <dgm:t>
        <a:bodyPr/>
        <a:lstStyle/>
        <a:p>
          <a:endParaRPr lang="en-US"/>
        </a:p>
      </dgm:t>
    </dgm:pt>
    <dgm:pt modelId="{E6123723-C051-4B2B-9CE2-CC24D2D5BE0A}" type="pres">
      <dgm:prSet presAssocID="{6E4E2EFC-E876-41AD-962E-4F84F5B212F0}" presName="root" presStyleCnt="0">
        <dgm:presLayoutVars>
          <dgm:dir/>
          <dgm:resizeHandles val="exact"/>
        </dgm:presLayoutVars>
      </dgm:prSet>
      <dgm:spPr/>
    </dgm:pt>
    <dgm:pt modelId="{E5DD1C72-146B-4BC0-8375-E632030F8E23}" type="pres">
      <dgm:prSet presAssocID="{FD7691D7-E80C-481F-A513-F65F5AAC70F2}" presName="compNode" presStyleCnt="0"/>
      <dgm:spPr/>
    </dgm:pt>
    <dgm:pt modelId="{F6487811-8E2E-4A8F-8962-DD0416356BC3}" type="pres">
      <dgm:prSet presAssocID="{FD7691D7-E80C-481F-A513-F65F5AAC70F2}" presName="bgRect" presStyleLbl="bgShp" presStyleIdx="0" presStyleCnt="4"/>
      <dgm:spPr/>
    </dgm:pt>
    <dgm:pt modelId="{0FD7CD33-5D7A-400E-B2C0-17DCF80FAC34}" type="pres">
      <dgm:prSet presAssocID="{FD7691D7-E80C-481F-A513-F65F5AAC70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C68558A-DA84-44AC-AEF0-F5ECFF83D5C1}" type="pres">
      <dgm:prSet presAssocID="{FD7691D7-E80C-481F-A513-F65F5AAC70F2}" presName="spaceRect" presStyleCnt="0"/>
      <dgm:spPr/>
    </dgm:pt>
    <dgm:pt modelId="{11C765BA-0D88-4563-B3F9-7AC1524C9559}" type="pres">
      <dgm:prSet presAssocID="{FD7691D7-E80C-481F-A513-F65F5AAC70F2}" presName="parTx" presStyleLbl="revTx" presStyleIdx="0" presStyleCnt="4">
        <dgm:presLayoutVars>
          <dgm:chMax val="0"/>
          <dgm:chPref val="0"/>
        </dgm:presLayoutVars>
      </dgm:prSet>
      <dgm:spPr/>
    </dgm:pt>
    <dgm:pt modelId="{F7AF2255-7503-4441-8E73-FDB74FF6B6F9}" type="pres">
      <dgm:prSet presAssocID="{9530A12F-E81B-42E9-A426-9F3CF21BBD15}" presName="sibTrans" presStyleCnt="0"/>
      <dgm:spPr/>
    </dgm:pt>
    <dgm:pt modelId="{25CEE31F-AAB4-4A1E-B1C3-98D0D2FD0BB3}" type="pres">
      <dgm:prSet presAssocID="{44D5C8DF-FD0F-4D6C-BDF6-54855F5FAFE0}" presName="compNode" presStyleCnt="0"/>
      <dgm:spPr/>
    </dgm:pt>
    <dgm:pt modelId="{09D4CDA1-436B-42D8-B382-425F522DC902}" type="pres">
      <dgm:prSet presAssocID="{44D5C8DF-FD0F-4D6C-BDF6-54855F5FAFE0}" presName="bgRect" presStyleLbl="bgShp" presStyleIdx="1" presStyleCnt="4"/>
      <dgm:spPr/>
    </dgm:pt>
    <dgm:pt modelId="{D7DC8621-6177-4F00-9E1C-1F3392A40160}" type="pres">
      <dgm:prSet presAssocID="{44D5C8DF-FD0F-4D6C-BDF6-54855F5FAF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6913B0B6-8D19-4F4A-AAA0-2F6007C7F4D0}" type="pres">
      <dgm:prSet presAssocID="{44D5C8DF-FD0F-4D6C-BDF6-54855F5FAFE0}" presName="spaceRect" presStyleCnt="0"/>
      <dgm:spPr/>
    </dgm:pt>
    <dgm:pt modelId="{06AA5237-DBF4-4B92-8D21-B3A0B5C6798D}" type="pres">
      <dgm:prSet presAssocID="{44D5C8DF-FD0F-4D6C-BDF6-54855F5FAFE0}" presName="parTx" presStyleLbl="revTx" presStyleIdx="1" presStyleCnt="4">
        <dgm:presLayoutVars>
          <dgm:chMax val="0"/>
          <dgm:chPref val="0"/>
        </dgm:presLayoutVars>
      </dgm:prSet>
      <dgm:spPr/>
    </dgm:pt>
    <dgm:pt modelId="{16335BE8-7F2C-4CC1-826B-737C72D571D4}" type="pres">
      <dgm:prSet presAssocID="{806D2C35-5100-4F47-888C-771E29D99588}" presName="sibTrans" presStyleCnt="0"/>
      <dgm:spPr/>
    </dgm:pt>
    <dgm:pt modelId="{BCBD220E-DE6E-43A8-BBC9-F8ED5F331CB9}" type="pres">
      <dgm:prSet presAssocID="{1A7D2AC1-3421-41F8-80FF-24B50E7A64D5}" presName="compNode" presStyleCnt="0"/>
      <dgm:spPr/>
    </dgm:pt>
    <dgm:pt modelId="{884C980B-325A-4070-A41C-F89466ED354E}" type="pres">
      <dgm:prSet presAssocID="{1A7D2AC1-3421-41F8-80FF-24B50E7A64D5}" presName="bgRect" presStyleLbl="bgShp" presStyleIdx="2" presStyleCnt="4"/>
      <dgm:spPr/>
    </dgm:pt>
    <dgm:pt modelId="{0694D28F-426D-4823-A499-726CD7D3BDEA}" type="pres">
      <dgm:prSet presAssocID="{1A7D2AC1-3421-41F8-80FF-24B50E7A64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BA4A726C-7A24-4228-9E48-8A5BBADA6574}" type="pres">
      <dgm:prSet presAssocID="{1A7D2AC1-3421-41F8-80FF-24B50E7A64D5}" presName="spaceRect" presStyleCnt="0"/>
      <dgm:spPr/>
    </dgm:pt>
    <dgm:pt modelId="{3765895C-ADE7-453D-BC42-C36AD297CB31}" type="pres">
      <dgm:prSet presAssocID="{1A7D2AC1-3421-41F8-80FF-24B50E7A64D5}" presName="parTx" presStyleLbl="revTx" presStyleIdx="2" presStyleCnt="4">
        <dgm:presLayoutVars>
          <dgm:chMax val="0"/>
          <dgm:chPref val="0"/>
        </dgm:presLayoutVars>
      </dgm:prSet>
      <dgm:spPr/>
    </dgm:pt>
    <dgm:pt modelId="{FD873E72-643F-45D0-976D-C3B056F549CF}" type="pres">
      <dgm:prSet presAssocID="{B6216514-9225-4DC4-BF68-6188F5E63F59}" presName="sibTrans" presStyleCnt="0"/>
      <dgm:spPr/>
    </dgm:pt>
    <dgm:pt modelId="{74EFDA4A-12DE-419F-A798-4FC754DFB7E2}" type="pres">
      <dgm:prSet presAssocID="{33C6FE16-FB76-460C-88E1-3D847D853A28}" presName="compNode" presStyleCnt="0"/>
      <dgm:spPr/>
    </dgm:pt>
    <dgm:pt modelId="{C8F53A42-C5C3-4501-BC67-43BE33B0D623}" type="pres">
      <dgm:prSet presAssocID="{33C6FE16-FB76-460C-88E1-3D847D853A28}" presName="bgRect" presStyleLbl="bgShp" presStyleIdx="3" presStyleCnt="4"/>
      <dgm:spPr/>
    </dgm:pt>
    <dgm:pt modelId="{DD5E0CF4-0037-474F-9E62-4D1CC2151D83}" type="pres">
      <dgm:prSet presAssocID="{33C6FE16-FB76-460C-88E1-3D847D853A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16C1CD57-A6FA-47DE-B9B0-21E6A7C8E116}" type="pres">
      <dgm:prSet presAssocID="{33C6FE16-FB76-460C-88E1-3D847D853A28}" presName="spaceRect" presStyleCnt="0"/>
      <dgm:spPr/>
    </dgm:pt>
    <dgm:pt modelId="{C564033C-B5DF-48C0-94C2-794E12A36977}" type="pres">
      <dgm:prSet presAssocID="{33C6FE16-FB76-460C-88E1-3D847D853A28}" presName="parTx" presStyleLbl="revTx" presStyleIdx="3" presStyleCnt="4">
        <dgm:presLayoutVars>
          <dgm:chMax val="0"/>
          <dgm:chPref val="0"/>
        </dgm:presLayoutVars>
      </dgm:prSet>
      <dgm:spPr/>
    </dgm:pt>
  </dgm:ptLst>
  <dgm:cxnLst>
    <dgm:cxn modelId="{7A407200-4D73-4334-9E57-B3A880067FCC}" type="presOf" srcId="{FD7691D7-E80C-481F-A513-F65F5AAC70F2}" destId="{11C765BA-0D88-4563-B3F9-7AC1524C9559}" srcOrd="0" destOrd="0" presId="urn:microsoft.com/office/officeart/2018/2/layout/IconVerticalSolidList"/>
    <dgm:cxn modelId="{237DC31C-5973-41EB-9FA7-96E54F66DC86}" type="presOf" srcId="{1A7D2AC1-3421-41F8-80FF-24B50E7A64D5}" destId="{3765895C-ADE7-453D-BC42-C36AD297CB31}" srcOrd="0" destOrd="0" presId="urn:microsoft.com/office/officeart/2018/2/layout/IconVerticalSolidList"/>
    <dgm:cxn modelId="{0EF3774A-0994-4C97-9DE4-ECCBC2CDC729}" type="presOf" srcId="{6E4E2EFC-E876-41AD-962E-4F84F5B212F0}" destId="{E6123723-C051-4B2B-9CE2-CC24D2D5BE0A}" srcOrd="0" destOrd="0" presId="urn:microsoft.com/office/officeart/2018/2/layout/IconVerticalSolidList"/>
    <dgm:cxn modelId="{64C41256-91AA-4340-A638-FBA0AD1ACBB2}" type="presOf" srcId="{33C6FE16-FB76-460C-88E1-3D847D853A28}" destId="{C564033C-B5DF-48C0-94C2-794E12A36977}" srcOrd="0" destOrd="0" presId="urn:microsoft.com/office/officeart/2018/2/layout/IconVerticalSolidList"/>
    <dgm:cxn modelId="{E1B0E157-E05E-4387-9FCA-2A36C8FC7EDB}" srcId="{6E4E2EFC-E876-41AD-962E-4F84F5B212F0}" destId="{1A7D2AC1-3421-41F8-80FF-24B50E7A64D5}" srcOrd="2" destOrd="0" parTransId="{08DF3F50-D04B-4D4E-825D-88B9B6037F0A}" sibTransId="{B6216514-9225-4DC4-BF68-6188F5E63F59}"/>
    <dgm:cxn modelId="{BE58FF5A-FFE3-4A7E-A65F-DCE12807D1FB}" type="presOf" srcId="{44D5C8DF-FD0F-4D6C-BDF6-54855F5FAFE0}" destId="{06AA5237-DBF4-4B92-8D21-B3A0B5C6798D}" srcOrd="0" destOrd="0" presId="urn:microsoft.com/office/officeart/2018/2/layout/IconVerticalSolidList"/>
    <dgm:cxn modelId="{10FEE680-5A37-4E72-B08A-B23D24DC5711}" srcId="{6E4E2EFC-E876-41AD-962E-4F84F5B212F0}" destId="{44D5C8DF-FD0F-4D6C-BDF6-54855F5FAFE0}" srcOrd="1" destOrd="0" parTransId="{16D10422-2818-4BF4-84CA-0A3DDE3BC12C}" sibTransId="{806D2C35-5100-4F47-888C-771E29D99588}"/>
    <dgm:cxn modelId="{3E2C9BB6-A6C0-49AC-8FA5-47FA7746CC18}" srcId="{6E4E2EFC-E876-41AD-962E-4F84F5B212F0}" destId="{33C6FE16-FB76-460C-88E1-3D847D853A28}" srcOrd="3" destOrd="0" parTransId="{24D8A361-6F0F-412F-85B4-0C9A40E2EFF2}" sibTransId="{6C37D678-D4AE-4DD3-944A-891D868310C4}"/>
    <dgm:cxn modelId="{E7A12BBE-66E5-4789-9646-5190392C9968}" srcId="{6E4E2EFC-E876-41AD-962E-4F84F5B212F0}" destId="{FD7691D7-E80C-481F-A513-F65F5AAC70F2}" srcOrd="0" destOrd="0" parTransId="{51CBDDE0-CE7A-4EBC-9FDA-824DDD6CFAD4}" sibTransId="{9530A12F-E81B-42E9-A426-9F3CF21BBD15}"/>
    <dgm:cxn modelId="{ECDB6D2D-343F-48C8-8F81-C94BBECB48A1}" type="presParOf" srcId="{E6123723-C051-4B2B-9CE2-CC24D2D5BE0A}" destId="{E5DD1C72-146B-4BC0-8375-E632030F8E23}" srcOrd="0" destOrd="0" presId="urn:microsoft.com/office/officeart/2018/2/layout/IconVerticalSolidList"/>
    <dgm:cxn modelId="{2DC25F64-9513-41EE-9CD3-5FC596703540}" type="presParOf" srcId="{E5DD1C72-146B-4BC0-8375-E632030F8E23}" destId="{F6487811-8E2E-4A8F-8962-DD0416356BC3}" srcOrd="0" destOrd="0" presId="urn:microsoft.com/office/officeart/2018/2/layout/IconVerticalSolidList"/>
    <dgm:cxn modelId="{9962925F-21DE-4329-91E5-9125E4FB140B}" type="presParOf" srcId="{E5DD1C72-146B-4BC0-8375-E632030F8E23}" destId="{0FD7CD33-5D7A-400E-B2C0-17DCF80FAC34}" srcOrd="1" destOrd="0" presId="urn:microsoft.com/office/officeart/2018/2/layout/IconVerticalSolidList"/>
    <dgm:cxn modelId="{5210BCBC-E7AE-43AA-B4AF-4765C1BC426B}" type="presParOf" srcId="{E5DD1C72-146B-4BC0-8375-E632030F8E23}" destId="{BC68558A-DA84-44AC-AEF0-F5ECFF83D5C1}" srcOrd="2" destOrd="0" presId="urn:microsoft.com/office/officeart/2018/2/layout/IconVerticalSolidList"/>
    <dgm:cxn modelId="{27A1158E-4394-4E32-9CCF-4E87D75BA4F2}" type="presParOf" srcId="{E5DD1C72-146B-4BC0-8375-E632030F8E23}" destId="{11C765BA-0D88-4563-B3F9-7AC1524C9559}" srcOrd="3" destOrd="0" presId="urn:microsoft.com/office/officeart/2018/2/layout/IconVerticalSolidList"/>
    <dgm:cxn modelId="{B3FAF74E-9861-42DE-A244-4F3E3AAD0565}" type="presParOf" srcId="{E6123723-C051-4B2B-9CE2-CC24D2D5BE0A}" destId="{F7AF2255-7503-4441-8E73-FDB74FF6B6F9}" srcOrd="1" destOrd="0" presId="urn:microsoft.com/office/officeart/2018/2/layout/IconVerticalSolidList"/>
    <dgm:cxn modelId="{DD2EF715-16C9-4D22-B93A-8EE61A439F7F}" type="presParOf" srcId="{E6123723-C051-4B2B-9CE2-CC24D2D5BE0A}" destId="{25CEE31F-AAB4-4A1E-B1C3-98D0D2FD0BB3}" srcOrd="2" destOrd="0" presId="urn:microsoft.com/office/officeart/2018/2/layout/IconVerticalSolidList"/>
    <dgm:cxn modelId="{AF7C4E26-62B7-48AE-A801-0073B15F9BE5}" type="presParOf" srcId="{25CEE31F-AAB4-4A1E-B1C3-98D0D2FD0BB3}" destId="{09D4CDA1-436B-42D8-B382-425F522DC902}" srcOrd="0" destOrd="0" presId="urn:microsoft.com/office/officeart/2018/2/layout/IconVerticalSolidList"/>
    <dgm:cxn modelId="{424E7C37-3ECA-4A7F-A356-817B5678FF22}" type="presParOf" srcId="{25CEE31F-AAB4-4A1E-B1C3-98D0D2FD0BB3}" destId="{D7DC8621-6177-4F00-9E1C-1F3392A40160}" srcOrd="1" destOrd="0" presId="urn:microsoft.com/office/officeart/2018/2/layout/IconVerticalSolidList"/>
    <dgm:cxn modelId="{3F48DDCC-D3D7-4935-A9CE-428B87D6FABC}" type="presParOf" srcId="{25CEE31F-AAB4-4A1E-B1C3-98D0D2FD0BB3}" destId="{6913B0B6-8D19-4F4A-AAA0-2F6007C7F4D0}" srcOrd="2" destOrd="0" presId="urn:microsoft.com/office/officeart/2018/2/layout/IconVerticalSolidList"/>
    <dgm:cxn modelId="{19F4EE8B-249F-4959-BD95-128528BC2721}" type="presParOf" srcId="{25CEE31F-AAB4-4A1E-B1C3-98D0D2FD0BB3}" destId="{06AA5237-DBF4-4B92-8D21-B3A0B5C6798D}" srcOrd="3" destOrd="0" presId="urn:microsoft.com/office/officeart/2018/2/layout/IconVerticalSolidList"/>
    <dgm:cxn modelId="{AAA9875B-3AF2-4FFF-B066-0D4E7C03119C}" type="presParOf" srcId="{E6123723-C051-4B2B-9CE2-CC24D2D5BE0A}" destId="{16335BE8-7F2C-4CC1-826B-737C72D571D4}" srcOrd="3" destOrd="0" presId="urn:microsoft.com/office/officeart/2018/2/layout/IconVerticalSolidList"/>
    <dgm:cxn modelId="{24E29507-6058-4505-8B6E-DA537B285B2E}" type="presParOf" srcId="{E6123723-C051-4B2B-9CE2-CC24D2D5BE0A}" destId="{BCBD220E-DE6E-43A8-BBC9-F8ED5F331CB9}" srcOrd="4" destOrd="0" presId="urn:microsoft.com/office/officeart/2018/2/layout/IconVerticalSolidList"/>
    <dgm:cxn modelId="{72D7D1D4-FFCD-4BE3-B287-85FFAD719070}" type="presParOf" srcId="{BCBD220E-DE6E-43A8-BBC9-F8ED5F331CB9}" destId="{884C980B-325A-4070-A41C-F89466ED354E}" srcOrd="0" destOrd="0" presId="urn:microsoft.com/office/officeart/2018/2/layout/IconVerticalSolidList"/>
    <dgm:cxn modelId="{52F6AABF-7406-4940-B9B2-2DEC69A95425}" type="presParOf" srcId="{BCBD220E-DE6E-43A8-BBC9-F8ED5F331CB9}" destId="{0694D28F-426D-4823-A499-726CD7D3BDEA}" srcOrd="1" destOrd="0" presId="urn:microsoft.com/office/officeart/2018/2/layout/IconVerticalSolidList"/>
    <dgm:cxn modelId="{B8DA116E-A829-40F0-A981-159735A1521C}" type="presParOf" srcId="{BCBD220E-DE6E-43A8-BBC9-F8ED5F331CB9}" destId="{BA4A726C-7A24-4228-9E48-8A5BBADA6574}" srcOrd="2" destOrd="0" presId="urn:microsoft.com/office/officeart/2018/2/layout/IconVerticalSolidList"/>
    <dgm:cxn modelId="{016E86A2-1A82-4341-9DAA-D97931D2A20B}" type="presParOf" srcId="{BCBD220E-DE6E-43A8-BBC9-F8ED5F331CB9}" destId="{3765895C-ADE7-453D-BC42-C36AD297CB31}" srcOrd="3" destOrd="0" presId="urn:microsoft.com/office/officeart/2018/2/layout/IconVerticalSolidList"/>
    <dgm:cxn modelId="{E01EC3D9-BB23-4D16-A88E-2B02EA957067}" type="presParOf" srcId="{E6123723-C051-4B2B-9CE2-CC24D2D5BE0A}" destId="{FD873E72-643F-45D0-976D-C3B056F549CF}" srcOrd="5" destOrd="0" presId="urn:microsoft.com/office/officeart/2018/2/layout/IconVerticalSolidList"/>
    <dgm:cxn modelId="{92EE85CE-47DF-400A-A93E-D71EBEA963DE}" type="presParOf" srcId="{E6123723-C051-4B2B-9CE2-CC24D2D5BE0A}" destId="{74EFDA4A-12DE-419F-A798-4FC754DFB7E2}" srcOrd="6" destOrd="0" presId="urn:microsoft.com/office/officeart/2018/2/layout/IconVerticalSolidList"/>
    <dgm:cxn modelId="{628D5D51-EB55-47CD-8C9E-EB0D7CAA8FFC}" type="presParOf" srcId="{74EFDA4A-12DE-419F-A798-4FC754DFB7E2}" destId="{C8F53A42-C5C3-4501-BC67-43BE33B0D623}" srcOrd="0" destOrd="0" presId="urn:microsoft.com/office/officeart/2018/2/layout/IconVerticalSolidList"/>
    <dgm:cxn modelId="{2224AB31-BE6A-4D12-B0AE-B51F901F3A4B}" type="presParOf" srcId="{74EFDA4A-12DE-419F-A798-4FC754DFB7E2}" destId="{DD5E0CF4-0037-474F-9E62-4D1CC2151D83}" srcOrd="1" destOrd="0" presId="urn:microsoft.com/office/officeart/2018/2/layout/IconVerticalSolidList"/>
    <dgm:cxn modelId="{FCB1EAC5-5246-4AA3-AF70-53863AE756F3}" type="presParOf" srcId="{74EFDA4A-12DE-419F-A798-4FC754DFB7E2}" destId="{16C1CD57-A6FA-47DE-B9B0-21E6A7C8E116}" srcOrd="2" destOrd="0" presId="urn:microsoft.com/office/officeart/2018/2/layout/IconVerticalSolidList"/>
    <dgm:cxn modelId="{BFA37CB6-0440-4901-99E6-85CF6AD6A34F}" type="presParOf" srcId="{74EFDA4A-12DE-419F-A798-4FC754DFB7E2}" destId="{C564033C-B5DF-48C0-94C2-794E12A369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2CDDFD-C6CC-4686-A207-A98367E5E4F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B95F495-0585-4591-AD69-9E316BC90F2C}">
      <dgm:prSet/>
      <dgm:spPr/>
      <dgm:t>
        <a:bodyPr/>
        <a:lstStyle/>
        <a:p>
          <a:r>
            <a:rPr lang="en-US"/>
            <a:t>Final copper closure 1924</a:t>
          </a:r>
        </a:p>
      </dgm:t>
    </dgm:pt>
    <dgm:pt modelId="{2AED6D01-B5D2-46E0-BAA8-ECF584ABF070}" type="parTrans" cxnId="{A7EC1D3B-F6B5-47FC-88ED-374FE0F7FB13}">
      <dgm:prSet/>
      <dgm:spPr/>
      <dgm:t>
        <a:bodyPr/>
        <a:lstStyle/>
        <a:p>
          <a:endParaRPr lang="en-US"/>
        </a:p>
      </dgm:t>
    </dgm:pt>
    <dgm:pt modelId="{004AC837-8379-4CE3-AF98-3B5D18E2E6F5}" type="sibTrans" cxnId="{A7EC1D3B-F6B5-47FC-88ED-374FE0F7FB13}">
      <dgm:prSet/>
      <dgm:spPr/>
      <dgm:t>
        <a:bodyPr/>
        <a:lstStyle/>
        <a:p>
          <a:endParaRPr lang="en-US"/>
        </a:p>
      </dgm:t>
    </dgm:pt>
    <dgm:pt modelId="{BBBE8BD8-2651-4222-BBE2-7BFA9421BCE2}">
      <dgm:prSet/>
      <dgm:spPr/>
      <dgm:t>
        <a:bodyPr/>
        <a:lstStyle/>
        <a:p>
          <a:r>
            <a:rPr lang="en-US"/>
            <a:t>Lower Swansea Valley "Europe's worst industrial wasteland"</a:t>
          </a:r>
        </a:p>
      </dgm:t>
    </dgm:pt>
    <dgm:pt modelId="{6C643E71-1454-49B7-9641-92C0DADB9E3F}" type="parTrans" cxnId="{A585DD9D-86C3-4837-95DC-E27EE37C6879}">
      <dgm:prSet/>
      <dgm:spPr/>
      <dgm:t>
        <a:bodyPr/>
        <a:lstStyle/>
        <a:p>
          <a:endParaRPr lang="en-US"/>
        </a:p>
      </dgm:t>
    </dgm:pt>
    <dgm:pt modelId="{5870B17C-7CDD-43F2-A35B-B48F0CCF0CCF}" type="sibTrans" cxnId="{A585DD9D-86C3-4837-95DC-E27EE37C6879}">
      <dgm:prSet/>
      <dgm:spPr/>
      <dgm:t>
        <a:bodyPr/>
        <a:lstStyle/>
        <a:p>
          <a:endParaRPr lang="en-US"/>
        </a:p>
      </dgm:t>
    </dgm:pt>
    <dgm:pt modelId="{7FD53574-E11E-4D75-92C0-AEF813836384}">
      <dgm:prSet/>
      <dgm:spPr/>
      <dgm:t>
        <a:bodyPr/>
        <a:lstStyle/>
        <a:p>
          <a:r>
            <a:rPr lang="en-US"/>
            <a:t>1000 acres of heavy-metal poisoned tips</a:t>
          </a:r>
        </a:p>
      </dgm:t>
    </dgm:pt>
    <dgm:pt modelId="{7473B40E-0781-4414-9154-1AEAC65CF0A3}" type="parTrans" cxnId="{4EC2E3B6-92BD-4AEC-817E-65D3B99D332D}">
      <dgm:prSet/>
      <dgm:spPr/>
      <dgm:t>
        <a:bodyPr/>
        <a:lstStyle/>
        <a:p>
          <a:endParaRPr lang="en-US"/>
        </a:p>
      </dgm:t>
    </dgm:pt>
    <dgm:pt modelId="{4CC85F2D-201A-49DD-819B-D6D77025C0F3}" type="sibTrans" cxnId="{4EC2E3B6-92BD-4AEC-817E-65D3B99D332D}">
      <dgm:prSet/>
      <dgm:spPr/>
      <dgm:t>
        <a:bodyPr/>
        <a:lstStyle/>
        <a:p>
          <a:endParaRPr lang="en-US"/>
        </a:p>
      </dgm:t>
    </dgm:pt>
    <dgm:pt modelId="{EF4029BF-8F4B-48F3-B6B4-AD185A9E8970}">
      <dgm:prSet/>
      <dgm:spPr/>
      <dgm:t>
        <a:bodyPr/>
        <a:lstStyle/>
        <a:p>
          <a:r>
            <a:rPr lang="en-US"/>
            <a:t>Barren river</a:t>
          </a:r>
        </a:p>
      </dgm:t>
    </dgm:pt>
    <dgm:pt modelId="{5FE8AEDF-6468-4CCB-B5F0-44A9FB254223}" type="parTrans" cxnId="{CCBD416A-C4E3-48B3-B049-C5097C5BB99D}">
      <dgm:prSet/>
      <dgm:spPr/>
      <dgm:t>
        <a:bodyPr/>
        <a:lstStyle/>
        <a:p>
          <a:endParaRPr lang="en-US"/>
        </a:p>
      </dgm:t>
    </dgm:pt>
    <dgm:pt modelId="{52AD1B57-A2CF-476A-B605-A5C7523B8E40}" type="sibTrans" cxnId="{CCBD416A-C4E3-48B3-B049-C5097C5BB99D}">
      <dgm:prSet/>
      <dgm:spPr/>
      <dgm:t>
        <a:bodyPr/>
        <a:lstStyle/>
        <a:p>
          <a:endParaRPr lang="en-US"/>
        </a:p>
      </dgm:t>
    </dgm:pt>
    <dgm:pt modelId="{E5A62C11-BF56-4423-B6C2-A2C95CAE8FCF}">
      <dgm:prSet/>
      <dgm:spPr/>
      <dgm:t>
        <a:bodyPr/>
        <a:lstStyle/>
        <a:p>
          <a:r>
            <a:rPr lang="en-US"/>
            <a:t>Derelict buildings </a:t>
          </a:r>
        </a:p>
      </dgm:t>
    </dgm:pt>
    <dgm:pt modelId="{B46CFE5A-B814-4722-864C-858F695DC18C}" type="parTrans" cxnId="{B3C62038-974F-45D2-AB4B-3E8189B9BB49}">
      <dgm:prSet/>
      <dgm:spPr/>
      <dgm:t>
        <a:bodyPr/>
        <a:lstStyle/>
        <a:p>
          <a:endParaRPr lang="en-US"/>
        </a:p>
      </dgm:t>
    </dgm:pt>
    <dgm:pt modelId="{88BD4B74-CA8F-4A13-8AFF-6FE0DA71C939}" type="sibTrans" cxnId="{B3C62038-974F-45D2-AB4B-3E8189B9BB49}">
      <dgm:prSet/>
      <dgm:spPr/>
      <dgm:t>
        <a:bodyPr/>
        <a:lstStyle/>
        <a:p>
          <a:endParaRPr lang="en-US"/>
        </a:p>
      </dgm:t>
    </dgm:pt>
    <dgm:pt modelId="{2E8C8EDF-B109-40B2-84FF-61E8B88B416E}">
      <dgm:prSet/>
      <dgm:spPr/>
      <dgm:t>
        <a:bodyPr/>
        <a:lstStyle/>
        <a:p>
          <a:r>
            <a:rPr lang="en-US"/>
            <a:t>High unemployment </a:t>
          </a:r>
        </a:p>
      </dgm:t>
    </dgm:pt>
    <dgm:pt modelId="{CA2858B6-D1BC-40CB-9AB6-F5C713DEF0E1}" type="parTrans" cxnId="{5594CF8A-89E0-412C-A07A-851A9814FC67}">
      <dgm:prSet/>
      <dgm:spPr/>
      <dgm:t>
        <a:bodyPr/>
        <a:lstStyle/>
        <a:p>
          <a:endParaRPr lang="en-US"/>
        </a:p>
      </dgm:t>
    </dgm:pt>
    <dgm:pt modelId="{2A8A1CB3-502D-4C3D-8D30-A01E4AE1E424}" type="sibTrans" cxnId="{5594CF8A-89E0-412C-A07A-851A9814FC67}">
      <dgm:prSet/>
      <dgm:spPr/>
      <dgm:t>
        <a:bodyPr/>
        <a:lstStyle/>
        <a:p>
          <a:endParaRPr lang="en-US"/>
        </a:p>
      </dgm:t>
    </dgm:pt>
    <dgm:pt modelId="{0AE52635-7C7C-4F27-9FE8-AF3DE7569FE7}" type="pres">
      <dgm:prSet presAssocID="{242CDDFD-C6CC-4686-A207-A98367E5E4FE}" presName="diagram" presStyleCnt="0">
        <dgm:presLayoutVars>
          <dgm:dir/>
          <dgm:resizeHandles val="exact"/>
        </dgm:presLayoutVars>
      </dgm:prSet>
      <dgm:spPr/>
    </dgm:pt>
    <dgm:pt modelId="{C4084BF2-90E4-4BDE-A06A-5446100AB4A1}" type="pres">
      <dgm:prSet presAssocID="{0B95F495-0585-4591-AD69-9E316BC90F2C}" presName="node" presStyleLbl="node1" presStyleIdx="0" presStyleCnt="6">
        <dgm:presLayoutVars>
          <dgm:bulletEnabled val="1"/>
        </dgm:presLayoutVars>
      </dgm:prSet>
      <dgm:spPr/>
    </dgm:pt>
    <dgm:pt modelId="{3D284648-49E0-419F-BDFF-3D24A8199B81}" type="pres">
      <dgm:prSet presAssocID="{004AC837-8379-4CE3-AF98-3B5D18E2E6F5}" presName="sibTrans" presStyleCnt="0"/>
      <dgm:spPr/>
    </dgm:pt>
    <dgm:pt modelId="{7B3ED91A-F55B-4B27-97FD-A39A1B6F7FD3}" type="pres">
      <dgm:prSet presAssocID="{BBBE8BD8-2651-4222-BBE2-7BFA9421BCE2}" presName="node" presStyleLbl="node1" presStyleIdx="1" presStyleCnt="6">
        <dgm:presLayoutVars>
          <dgm:bulletEnabled val="1"/>
        </dgm:presLayoutVars>
      </dgm:prSet>
      <dgm:spPr/>
    </dgm:pt>
    <dgm:pt modelId="{C3E54E4E-8AD6-4724-BE31-C6D4FB078E7E}" type="pres">
      <dgm:prSet presAssocID="{5870B17C-7CDD-43F2-A35B-B48F0CCF0CCF}" presName="sibTrans" presStyleCnt="0"/>
      <dgm:spPr/>
    </dgm:pt>
    <dgm:pt modelId="{82BE5B09-86EA-4523-8632-39A78095826F}" type="pres">
      <dgm:prSet presAssocID="{7FD53574-E11E-4D75-92C0-AEF813836384}" presName="node" presStyleLbl="node1" presStyleIdx="2" presStyleCnt="6">
        <dgm:presLayoutVars>
          <dgm:bulletEnabled val="1"/>
        </dgm:presLayoutVars>
      </dgm:prSet>
      <dgm:spPr/>
    </dgm:pt>
    <dgm:pt modelId="{5D9E068B-A5ED-497B-92CF-2E72E58EC7D7}" type="pres">
      <dgm:prSet presAssocID="{4CC85F2D-201A-49DD-819B-D6D77025C0F3}" presName="sibTrans" presStyleCnt="0"/>
      <dgm:spPr/>
    </dgm:pt>
    <dgm:pt modelId="{92A8AA5A-31CE-4053-A7D7-86A1BFF19B22}" type="pres">
      <dgm:prSet presAssocID="{EF4029BF-8F4B-48F3-B6B4-AD185A9E8970}" presName="node" presStyleLbl="node1" presStyleIdx="3" presStyleCnt="6">
        <dgm:presLayoutVars>
          <dgm:bulletEnabled val="1"/>
        </dgm:presLayoutVars>
      </dgm:prSet>
      <dgm:spPr/>
    </dgm:pt>
    <dgm:pt modelId="{956870D2-8D95-43DF-B063-A578E51DD02E}" type="pres">
      <dgm:prSet presAssocID="{52AD1B57-A2CF-476A-B605-A5C7523B8E40}" presName="sibTrans" presStyleCnt="0"/>
      <dgm:spPr/>
    </dgm:pt>
    <dgm:pt modelId="{B29DD4C8-73A4-41FA-B9EB-9D47D340C74A}" type="pres">
      <dgm:prSet presAssocID="{E5A62C11-BF56-4423-B6C2-A2C95CAE8FCF}" presName="node" presStyleLbl="node1" presStyleIdx="4" presStyleCnt="6">
        <dgm:presLayoutVars>
          <dgm:bulletEnabled val="1"/>
        </dgm:presLayoutVars>
      </dgm:prSet>
      <dgm:spPr/>
    </dgm:pt>
    <dgm:pt modelId="{9EAB3F75-901E-42CB-8E84-9DA83F5690DB}" type="pres">
      <dgm:prSet presAssocID="{88BD4B74-CA8F-4A13-8AFF-6FE0DA71C939}" presName="sibTrans" presStyleCnt="0"/>
      <dgm:spPr/>
    </dgm:pt>
    <dgm:pt modelId="{8C4978FF-272D-48CA-AEA7-5C62D47A3C87}" type="pres">
      <dgm:prSet presAssocID="{2E8C8EDF-B109-40B2-84FF-61E8B88B416E}" presName="node" presStyleLbl="node1" presStyleIdx="5" presStyleCnt="6">
        <dgm:presLayoutVars>
          <dgm:bulletEnabled val="1"/>
        </dgm:presLayoutVars>
      </dgm:prSet>
      <dgm:spPr/>
    </dgm:pt>
  </dgm:ptLst>
  <dgm:cxnLst>
    <dgm:cxn modelId="{F98B5F2C-FFCF-4C2A-85FB-B16C26A02A84}" type="presOf" srcId="{242CDDFD-C6CC-4686-A207-A98367E5E4FE}" destId="{0AE52635-7C7C-4F27-9FE8-AF3DE7569FE7}" srcOrd="0" destOrd="0" presId="urn:microsoft.com/office/officeart/2005/8/layout/default"/>
    <dgm:cxn modelId="{B3C62038-974F-45D2-AB4B-3E8189B9BB49}" srcId="{242CDDFD-C6CC-4686-A207-A98367E5E4FE}" destId="{E5A62C11-BF56-4423-B6C2-A2C95CAE8FCF}" srcOrd="4" destOrd="0" parTransId="{B46CFE5A-B814-4722-864C-858F695DC18C}" sibTransId="{88BD4B74-CA8F-4A13-8AFF-6FE0DA71C939}"/>
    <dgm:cxn modelId="{A7EC1D3B-F6B5-47FC-88ED-374FE0F7FB13}" srcId="{242CDDFD-C6CC-4686-A207-A98367E5E4FE}" destId="{0B95F495-0585-4591-AD69-9E316BC90F2C}" srcOrd="0" destOrd="0" parTransId="{2AED6D01-B5D2-46E0-BAA8-ECF584ABF070}" sibTransId="{004AC837-8379-4CE3-AF98-3B5D18E2E6F5}"/>
    <dgm:cxn modelId="{22711C42-1CF5-4164-AE3E-D43D55A86CDA}" type="presOf" srcId="{0B95F495-0585-4591-AD69-9E316BC90F2C}" destId="{C4084BF2-90E4-4BDE-A06A-5446100AB4A1}" srcOrd="0" destOrd="0" presId="urn:microsoft.com/office/officeart/2005/8/layout/default"/>
    <dgm:cxn modelId="{CCBD416A-C4E3-48B3-B049-C5097C5BB99D}" srcId="{242CDDFD-C6CC-4686-A207-A98367E5E4FE}" destId="{EF4029BF-8F4B-48F3-B6B4-AD185A9E8970}" srcOrd="3" destOrd="0" parTransId="{5FE8AEDF-6468-4CCB-B5F0-44A9FB254223}" sibTransId="{52AD1B57-A2CF-476A-B605-A5C7523B8E40}"/>
    <dgm:cxn modelId="{6EE8ED7B-5859-4689-96B9-198CC1915E6D}" type="presOf" srcId="{EF4029BF-8F4B-48F3-B6B4-AD185A9E8970}" destId="{92A8AA5A-31CE-4053-A7D7-86A1BFF19B22}" srcOrd="0" destOrd="0" presId="urn:microsoft.com/office/officeart/2005/8/layout/default"/>
    <dgm:cxn modelId="{835BF385-271E-4A0C-8CA0-DBEDEF2FDCCA}" type="presOf" srcId="{E5A62C11-BF56-4423-B6C2-A2C95CAE8FCF}" destId="{B29DD4C8-73A4-41FA-B9EB-9D47D340C74A}" srcOrd="0" destOrd="0" presId="urn:microsoft.com/office/officeart/2005/8/layout/default"/>
    <dgm:cxn modelId="{5594CF8A-89E0-412C-A07A-851A9814FC67}" srcId="{242CDDFD-C6CC-4686-A207-A98367E5E4FE}" destId="{2E8C8EDF-B109-40B2-84FF-61E8B88B416E}" srcOrd="5" destOrd="0" parTransId="{CA2858B6-D1BC-40CB-9AB6-F5C713DEF0E1}" sibTransId="{2A8A1CB3-502D-4C3D-8D30-A01E4AE1E424}"/>
    <dgm:cxn modelId="{A585DD9D-86C3-4837-95DC-E27EE37C6879}" srcId="{242CDDFD-C6CC-4686-A207-A98367E5E4FE}" destId="{BBBE8BD8-2651-4222-BBE2-7BFA9421BCE2}" srcOrd="1" destOrd="0" parTransId="{6C643E71-1454-49B7-9641-92C0DADB9E3F}" sibTransId="{5870B17C-7CDD-43F2-A35B-B48F0CCF0CCF}"/>
    <dgm:cxn modelId="{4EC2E3B6-92BD-4AEC-817E-65D3B99D332D}" srcId="{242CDDFD-C6CC-4686-A207-A98367E5E4FE}" destId="{7FD53574-E11E-4D75-92C0-AEF813836384}" srcOrd="2" destOrd="0" parTransId="{7473B40E-0781-4414-9154-1AEAC65CF0A3}" sibTransId="{4CC85F2D-201A-49DD-819B-D6D77025C0F3}"/>
    <dgm:cxn modelId="{845661CB-411B-4B99-AC86-7D22FB1C651A}" type="presOf" srcId="{7FD53574-E11E-4D75-92C0-AEF813836384}" destId="{82BE5B09-86EA-4523-8632-39A78095826F}" srcOrd="0" destOrd="0" presId="urn:microsoft.com/office/officeart/2005/8/layout/default"/>
    <dgm:cxn modelId="{312815E9-5F98-4A32-8F9F-D7B3B2DA4F92}" type="presOf" srcId="{BBBE8BD8-2651-4222-BBE2-7BFA9421BCE2}" destId="{7B3ED91A-F55B-4B27-97FD-A39A1B6F7FD3}" srcOrd="0" destOrd="0" presId="urn:microsoft.com/office/officeart/2005/8/layout/default"/>
    <dgm:cxn modelId="{8BF599EE-FCE5-4B0A-AFFD-3881154A2317}" type="presOf" srcId="{2E8C8EDF-B109-40B2-84FF-61E8B88B416E}" destId="{8C4978FF-272D-48CA-AEA7-5C62D47A3C87}" srcOrd="0" destOrd="0" presId="urn:microsoft.com/office/officeart/2005/8/layout/default"/>
    <dgm:cxn modelId="{E36562F8-483A-4BB3-BD80-46766BE77894}" type="presParOf" srcId="{0AE52635-7C7C-4F27-9FE8-AF3DE7569FE7}" destId="{C4084BF2-90E4-4BDE-A06A-5446100AB4A1}" srcOrd="0" destOrd="0" presId="urn:microsoft.com/office/officeart/2005/8/layout/default"/>
    <dgm:cxn modelId="{D82B59FB-E5FF-4BC7-AC1C-C8C414AC116E}" type="presParOf" srcId="{0AE52635-7C7C-4F27-9FE8-AF3DE7569FE7}" destId="{3D284648-49E0-419F-BDFF-3D24A8199B81}" srcOrd="1" destOrd="0" presId="urn:microsoft.com/office/officeart/2005/8/layout/default"/>
    <dgm:cxn modelId="{EB3ABDD3-373B-4AD6-B1AA-026D9368E192}" type="presParOf" srcId="{0AE52635-7C7C-4F27-9FE8-AF3DE7569FE7}" destId="{7B3ED91A-F55B-4B27-97FD-A39A1B6F7FD3}" srcOrd="2" destOrd="0" presId="urn:microsoft.com/office/officeart/2005/8/layout/default"/>
    <dgm:cxn modelId="{315A0C8F-ACD9-43B1-A50F-E2051DC8C71C}" type="presParOf" srcId="{0AE52635-7C7C-4F27-9FE8-AF3DE7569FE7}" destId="{C3E54E4E-8AD6-4724-BE31-C6D4FB078E7E}" srcOrd="3" destOrd="0" presId="urn:microsoft.com/office/officeart/2005/8/layout/default"/>
    <dgm:cxn modelId="{1D68D2B5-FE56-4AB9-9915-538BA881ABC5}" type="presParOf" srcId="{0AE52635-7C7C-4F27-9FE8-AF3DE7569FE7}" destId="{82BE5B09-86EA-4523-8632-39A78095826F}" srcOrd="4" destOrd="0" presId="urn:microsoft.com/office/officeart/2005/8/layout/default"/>
    <dgm:cxn modelId="{500C40DE-7920-4098-A327-A79139EB0767}" type="presParOf" srcId="{0AE52635-7C7C-4F27-9FE8-AF3DE7569FE7}" destId="{5D9E068B-A5ED-497B-92CF-2E72E58EC7D7}" srcOrd="5" destOrd="0" presId="urn:microsoft.com/office/officeart/2005/8/layout/default"/>
    <dgm:cxn modelId="{F3878021-377B-4142-802E-0BE2193FBB9A}" type="presParOf" srcId="{0AE52635-7C7C-4F27-9FE8-AF3DE7569FE7}" destId="{92A8AA5A-31CE-4053-A7D7-86A1BFF19B22}" srcOrd="6" destOrd="0" presId="urn:microsoft.com/office/officeart/2005/8/layout/default"/>
    <dgm:cxn modelId="{00BC772B-1C83-498B-8EEB-1989B81A76E0}" type="presParOf" srcId="{0AE52635-7C7C-4F27-9FE8-AF3DE7569FE7}" destId="{956870D2-8D95-43DF-B063-A578E51DD02E}" srcOrd="7" destOrd="0" presId="urn:microsoft.com/office/officeart/2005/8/layout/default"/>
    <dgm:cxn modelId="{DC771AF1-92EA-4EC9-96FF-F01AB33A9464}" type="presParOf" srcId="{0AE52635-7C7C-4F27-9FE8-AF3DE7569FE7}" destId="{B29DD4C8-73A4-41FA-B9EB-9D47D340C74A}" srcOrd="8" destOrd="0" presId="urn:microsoft.com/office/officeart/2005/8/layout/default"/>
    <dgm:cxn modelId="{7533A85B-E40D-4B87-989D-AB05D478F690}" type="presParOf" srcId="{0AE52635-7C7C-4F27-9FE8-AF3DE7569FE7}" destId="{9EAB3F75-901E-42CB-8E84-9DA83F5690DB}" srcOrd="9" destOrd="0" presId="urn:microsoft.com/office/officeart/2005/8/layout/default"/>
    <dgm:cxn modelId="{386399E5-4D9F-4D27-B99F-88B848464F2C}" type="presParOf" srcId="{0AE52635-7C7C-4F27-9FE8-AF3DE7569FE7}" destId="{8C4978FF-272D-48CA-AEA7-5C62D47A3C8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4DCE83-E3F6-4742-9AD4-3EA05DE95C3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73B7DF1-9EF9-4360-AE49-ABD40FB02D60}">
      <dgm:prSet/>
      <dgm:spPr/>
      <dgm:t>
        <a:bodyPr/>
        <a:lstStyle/>
        <a:p>
          <a:r>
            <a:rPr lang="en-US"/>
            <a:t>Europe's first major post-industrial cleanup</a:t>
          </a:r>
        </a:p>
      </dgm:t>
    </dgm:pt>
    <dgm:pt modelId="{CCF952FA-0332-4FAA-B1EC-843B0A6810DB}" type="parTrans" cxnId="{6FAACA33-A0D2-4E03-87FD-59ED41BE4460}">
      <dgm:prSet/>
      <dgm:spPr/>
      <dgm:t>
        <a:bodyPr/>
        <a:lstStyle/>
        <a:p>
          <a:endParaRPr lang="en-US"/>
        </a:p>
      </dgm:t>
    </dgm:pt>
    <dgm:pt modelId="{5F42244D-D860-4F3D-94D7-AF5FED897723}" type="sibTrans" cxnId="{6FAACA33-A0D2-4E03-87FD-59ED41BE4460}">
      <dgm:prSet/>
      <dgm:spPr/>
      <dgm:t>
        <a:bodyPr/>
        <a:lstStyle/>
        <a:p>
          <a:endParaRPr lang="en-US"/>
        </a:p>
      </dgm:t>
    </dgm:pt>
    <dgm:pt modelId="{F4E730F5-5E90-4615-B37A-B76AE5B88B0B}">
      <dgm:prSet/>
      <dgm:spPr/>
      <dgm:t>
        <a:bodyPr/>
        <a:lstStyle/>
        <a:p>
          <a:r>
            <a:rPr lang="en-US"/>
            <a:t>Partnership with university, council, industry and government</a:t>
          </a:r>
        </a:p>
      </dgm:t>
    </dgm:pt>
    <dgm:pt modelId="{D326BE04-395C-4937-860C-A7F08182E146}" type="parTrans" cxnId="{E5902C93-B6B8-48F3-B7AA-1842E91B7824}">
      <dgm:prSet/>
      <dgm:spPr/>
      <dgm:t>
        <a:bodyPr/>
        <a:lstStyle/>
        <a:p>
          <a:endParaRPr lang="en-US"/>
        </a:p>
      </dgm:t>
    </dgm:pt>
    <dgm:pt modelId="{23B82932-3C41-41FE-AC78-FBE8F94517A1}" type="sibTrans" cxnId="{E5902C93-B6B8-48F3-B7AA-1842E91B7824}">
      <dgm:prSet/>
      <dgm:spPr/>
      <dgm:t>
        <a:bodyPr/>
        <a:lstStyle/>
        <a:p>
          <a:endParaRPr lang="en-US"/>
        </a:p>
      </dgm:t>
    </dgm:pt>
    <dgm:pt modelId="{0C4BB235-EA81-4569-B2E5-599BA55E47DD}">
      <dgm:prSet/>
      <dgm:spPr/>
      <dgm:t>
        <a:bodyPr/>
        <a:lstStyle/>
        <a:p>
          <a:r>
            <a:rPr lang="en-US"/>
            <a:t>Soil stablisation</a:t>
          </a:r>
        </a:p>
      </dgm:t>
    </dgm:pt>
    <dgm:pt modelId="{57D1B457-977E-4112-AB15-C16D08C66C1A}" type="parTrans" cxnId="{68A1A465-0366-4849-BF5D-21B1C01EB75F}">
      <dgm:prSet/>
      <dgm:spPr/>
      <dgm:t>
        <a:bodyPr/>
        <a:lstStyle/>
        <a:p>
          <a:endParaRPr lang="en-US"/>
        </a:p>
      </dgm:t>
    </dgm:pt>
    <dgm:pt modelId="{5DAAC773-8B3F-432F-907E-5A1B05973CBB}" type="sibTrans" cxnId="{68A1A465-0366-4849-BF5D-21B1C01EB75F}">
      <dgm:prSet/>
      <dgm:spPr/>
      <dgm:t>
        <a:bodyPr/>
        <a:lstStyle/>
        <a:p>
          <a:endParaRPr lang="en-US"/>
        </a:p>
      </dgm:t>
    </dgm:pt>
    <dgm:pt modelId="{16464685-5984-466B-96C1-4A1F9814CCAD}">
      <dgm:prSet/>
      <dgm:spPr/>
      <dgm:t>
        <a:bodyPr/>
        <a:lstStyle/>
        <a:p>
          <a:r>
            <a:rPr lang="en-US"/>
            <a:t>Grassing over the slag heaps</a:t>
          </a:r>
        </a:p>
      </dgm:t>
    </dgm:pt>
    <dgm:pt modelId="{10126F48-753A-4E4A-89C2-41804AE35A3A}" type="parTrans" cxnId="{8EA55D87-B860-47A4-A18E-09ABF069634B}">
      <dgm:prSet/>
      <dgm:spPr/>
      <dgm:t>
        <a:bodyPr/>
        <a:lstStyle/>
        <a:p>
          <a:endParaRPr lang="en-US"/>
        </a:p>
      </dgm:t>
    </dgm:pt>
    <dgm:pt modelId="{57F8E21F-9EC3-45A4-B66F-35DF4FB02B5A}" type="sibTrans" cxnId="{8EA55D87-B860-47A4-A18E-09ABF069634B}">
      <dgm:prSet/>
      <dgm:spPr/>
      <dgm:t>
        <a:bodyPr/>
        <a:lstStyle/>
        <a:p>
          <a:endParaRPr lang="en-US"/>
        </a:p>
      </dgm:t>
    </dgm:pt>
    <dgm:pt modelId="{C73F0C0F-F5A7-41E7-8F01-CCFE1B8AD889}">
      <dgm:prSet/>
      <dgm:spPr/>
      <dgm:t>
        <a:bodyPr/>
        <a:lstStyle/>
        <a:p>
          <a:r>
            <a:rPr lang="en-US"/>
            <a:t>Demolishing ruins</a:t>
          </a:r>
        </a:p>
      </dgm:t>
    </dgm:pt>
    <dgm:pt modelId="{5B269982-9DC5-4FDE-941A-4A44BEF4D210}" type="parTrans" cxnId="{93AC8333-BE07-4ABF-BB85-392E18AEC23A}">
      <dgm:prSet/>
      <dgm:spPr/>
      <dgm:t>
        <a:bodyPr/>
        <a:lstStyle/>
        <a:p>
          <a:endParaRPr lang="en-US"/>
        </a:p>
      </dgm:t>
    </dgm:pt>
    <dgm:pt modelId="{77F06A93-2618-4D52-9942-970D5DBBC5CF}" type="sibTrans" cxnId="{93AC8333-BE07-4ABF-BB85-392E18AEC23A}">
      <dgm:prSet/>
      <dgm:spPr/>
      <dgm:t>
        <a:bodyPr/>
        <a:lstStyle/>
        <a:p>
          <a:endParaRPr lang="en-US"/>
        </a:p>
      </dgm:t>
    </dgm:pt>
    <dgm:pt modelId="{0034ACA3-92F2-420C-B620-E54BBB32580B}">
      <dgm:prSet/>
      <dgm:spPr/>
      <dgm:t>
        <a:bodyPr/>
        <a:lstStyle/>
        <a:p>
          <a:r>
            <a:rPr lang="en-US"/>
            <a:t>Turned polluted landscape into developable land</a:t>
          </a:r>
        </a:p>
      </dgm:t>
    </dgm:pt>
    <dgm:pt modelId="{474F7D97-B552-4DA0-9722-1970E6139CBF}" type="parTrans" cxnId="{9BD165AE-4E8F-4340-AE43-BF14A11023AB}">
      <dgm:prSet/>
      <dgm:spPr/>
      <dgm:t>
        <a:bodyPr/>
        <a:lstStyle/>
        <a:p>
          <a:endParaRPr lang="en-US"/>
        </a:p>
      </dgm:t>
    </dgm:pt>
    <dgm:pt modelId="{20DC4998-1CF0-42A7-8516-5F112AD6330D}" type="sibTrans" cxnId="{9BD165AE-4E8F-4340-AE43-BF14A11023AB}">
      <dgm:prSet/>
      <dgm:spPr/>
      <dgm:t>
        <a:bodyPr/>
        <a:lstStyle/>
        <a:p>
          <a:endParaRPr lang="en-US"/>
        </a:p>
      </dgm:t>
    </dgm:pt>
    <dgm:pt modelId="{59D20831-896E-48C3-A657-E1C02218AD11}" type="pres">
      <dgm:prSet presAssocID="{1D4DCE83-E3F6-4742-9AD4-3EA05DE95C34}" presName="linear" presStyleCnt="0">
        <dgm:presLayoutVars>
          <dgm:animLvl val="lvl"/>
          <dgm:resizeHandles val="exact"/>
        </dgm:presLayoutVars>
      </dgm:prSet>
      <dgm:spPr/>
    </dgm:pt>
    <dgm:pt modelId="{371B01B2-A123-4EC5-96D8-2F34C1073C66}" type="pres">
      <dgm:prSet presAssocID="{E73B7DF1-9EF9-4360-AE49-ABD40FB02D60}" presName="parentText" presStyleLbl="node1" presStyleIdx="0" presStyleCnt="2">
        <dgm:presLayoutVars>
          <dgm:chMax val="0"/>
          <dgm:bulletEnabled val="1"/>
        </dgm:presLayoutVars>
      </dgm:prSet>
      <dgm:spPr/>
    </dgm:pt>
    <dgm:pt modelId="{1DCA8EE5-703B-4310-90F5-928C074F810A}" type="pres">
      <dgm:prSet presAssocID="{5F42244D-D860-4F3D-94D7-AF5FED897723}" presName="spacer" presStyleCnt="0"/>
      <dgm:spPr/>
    </dgm:pt>
    <dgm:pt modelId="{5C3746F1-AD62-4B89-BE96-2EAE48A19DA3}" type="pres">
      <dgm:prSet presAssocID="{F4E730F5-5E90-4615-B37A-B76AE5B88B0B}" presName="parentText" presStyleLbl="node1" presStyleIdx="1" presStyleCnt="2">
        <dgm:presLayoutVars>
          <dgm:chMax val="0"/>
          <dgm:bulletEnabled val="1"/>
        </dgm:presLayoutVars>
      </dgm:prSet>
      <dgm:spPr/>
    </dgm:pt>
    <dgm:pt modelId="{214ABA61-E986-4997-A50E-CA8DBA5E0D8D}" type="pres">
      <dgm:prSet presAssocID="{F4E730F5-5E90-4615-B37A-B76AE5B88B0B}" presName="childText" presStyleLbl="revTx" presStyleIdx="0" presStyleCnt="1">
        <dgm:presLayoutVars>
          <dgm:bulletEnabled val="1"/>
        </dgm:presLayoutVars>
      </dgm:prSet>
      <dgm:spPr/>
    </dgm:pt>
  </dgm:ptLst>
  <dgm:cxnLst>
    <dgm:cxn modelId="{C9816320-A659-493B-84A4-4A30CC1EA8DA}" type="presOf" srcId="{1D4DCE83-E3F6-4742-9AD4-3EA05DE95C34}" destId="{59D20831-896E-48C3-A657-E1C02218AD11}" srcOrd="0" destOrd="0" presId="urn:microsoft.com/office/officeart/2005/8/layout/vList2"/>
    <dgm:cxn modelId="{AEA9BA25-C413-4618-B11E-32805667AB05}" type="presOf" srcId="{F4E730F5-5E90-4615-B37A-B76AE5B88B0B}" destId="{5C3746F1-AD62-4B89-BE96-2EAE48A19DA3}" srcOrd="0" destOrd="0" presId="urn:microsoft.com/office/officeart/2005/8/layout/vList2"/>
    <dgm:cxn modelId="{93AC8333-BE07-4ABF-BB85-392E18AEC23A}" srcId="{F4E730F5-5E90-4615-B37A-B76AE5B88B0B}" destId="{C73F0C0F-F5A7-41E7-8F01-CCFE1B8AD889}" srcOrd="2" destOrd="0" parTransId="{5B269982-9DC5-4FDE-941A-4A44BEF4D210}" sibTransId="{77F06A93-2618-4D52-9942-970D5DBBC5CF}"/>
    <dgm:cxn modelId="{6FAACA33-A0D2-4E03-87FD-59ED41BE4460}" srcId="{1D4DCE83-E3F6-4742-9AD4-3EA05DE95C34}" destId="{E73B7DF1-9EF9-4360-AE49-ABD40FB02D60}" srcOrd="0" destOrd="0" parTransId="{CCF952FA-0332-4FAA-B1EC-843B0A6810DB}" sibTransId="{5F42244D-D860-4F3D-94D7-AF5FED897723}"/>
    <dgm:cxn modelId="{68A1A465-0366-4849-BF5D-21B1C01EB75F}" srcId="{F4E730F5-5E90-4615-B37A-B76AE5B88B0B}" destId="{0C4BB235-EA81-4569-B2E5-599BA55E47DD}" srcOrd="0" destOrd="0" parTransId="{57D1B457-977E-4112-AB15-C16D08C66C1A}" sibTransId="{5DAAC773-8B3F-432F-907E-5A1B05973CBB}"/>
    <dgm:cxn modelId="{4A051250-0BBB-4CF9-85CD-743A02DA95DF}" type="presOf" srcId="{C73F0C0F-F5A7-41E7-8F01-CCFE1B8AD889}" destId="{214ABA61-E986-4997-A50E-CA8DBA5E0D8D}" srcOrd="0" destOrd="2" presId="urn:microsoft.com/office/officeart/2005/8/layout/vList2"/>
    <dgm:cxn modelId="{A9D2ED76-E390-45CF-96BB-5627776118CD}" type="presOf" srcId="{0034ACA3-92F2-420C-B620-E54BBB32580B}" destId="{214ABA61-E986-4997-A50E-CA8DBA5E0D8D}" srcOrd="0" destOrd="3" presId="urn:microsoft.com/office/officeart/2005/8/layout/vList2"/>
    <dgm:cxn modelId="{8EA55D87-B860-47A4-A18E-09ABF069634B}" srcId="{F4E730F5-5E90-4615-B37A-B76AE5B88B0B}" destId="{16464685-5984-466B-96C1-4A1F9814CCAD}" srcOrd="1" destOrd="0" parTransId="{10126F48-753A-4E4A-89C2-41804AE35A3A}" sibTransId="{57F8E21F-9EC3-45A4-B66F-35DF4FB02B5A}"/>
    <dgm:cxn modelId="{E5902C93-B6B8-48F3-B7AA-1842E91B7824}" srcId="{1D4DCE83-E3F6-4742-9AD4-3EA05DE95C34}" destId="{F4E730F5-5E90-4615-B37A-B76AE5B88B0B}" srcOrd="1" destOrd="0" parTransId="{D326BE04-395C-4937-860C-A7F08182E146}" sibTransId="{23B82932-3C41-41FE-AC78-FBE8F94517A1}"/>
    <dgm:cxn modelId="{9BD165AE-4E8F-4340-AE43-BF14A11023AB}" srcId="{F4E730F5-5E90-4615-B37A-B76AE5B88B0B}" destId="{0034ACA3-92F2-420C-B620-E54BBB32580B}" srcOrd="3" destOrd="0" parTransId="{474F7D97-B552-4DA0-9722-1970E6139CBF}" sibTransId="{20DC4998-1CF0-42A7-8516-5F112AD6330D}"/>
    <dgm:cxn modelId="{FC335EAF-79B8-41C7-BE5E-84CC7124AD67}" type="presOf" srcId="{16464685-5984-466B-96C1-4A1F9814CCAD}" destId="{214ABA61-E986-4997-A50E-CA8DBA5E0D8D}" srcOrd="0" destOrd="1" presId="urn:microsoft.com/office/officeart/2005/8/layout/vList2"/>
    <dgm:cxn modelId="{26C715CD-1876-42F6-934D-86D2ED5E0B65}" type="presOf" srcId="{0C4BB235-EA81-4569-B2E5-599BA55E47DD}" destId="{214ABA61-E986-4997-A50E-CA8DBA5E0D8D}" srcOrd="0" destOrd="0" presId="urn:microsoft.com/office/officeart/2005/8/layout/vList2"/>
    <dgm:cxn modelId="{C749D0ED-5AA1-4CE5-AA2A-B28E1F97DD1C}" type="presOf" srcId="{E73B7DF1-9EF9-4360-AE49-ABD40FB02D60}" destId="{371B01B2-A123-4EC5-96D8-2F34C1073C66}" srcOrd="0" destOrd="0" presId="urn:microsoft.com/office/officeart/2005/8/layout/vList2"/>
    <dgm:cxn modelId="{73A491DE-C8CB-46E3-A31F-8BFBE24F87F6}" type="presParOf" srcId="{59D20831-896E-48C3-A657-E1C02218AD11}" destId="{371B01B2-A123-4EC5-96D8-2F34C1073C66}" srcOrd="0" destOrd="0" presId="urn:microsoft.com/office/officeart/2005/8/layout/vList2"/>
    <dgm:cxn modelId="{015D9AE7-371A-44B2-B398-B04E58FC3BFB}" type="presParOf" srcId="{59D20831-896E-48C3-A657-E1C02218AD11}" destId="{1DCA8EE5-703B-4310-90F5-928C074F810A}" srcOrd="1" destOrd="0" presId="urn:microsoft.com/office/officeart/2005/8/layout/vList2"/>
    <dgm:cxn modelId="{7FE8A463-5FCC-4CDC-901C-2A11C09D5C6F}" type="presParOf" srcId="{59D20831-896E-48C3-A657-E1C02218AD11}" destId="{5C3746F1-AD62-4B89-BE96-2EAE48A19DA3}" srcOrd="2" destOrd="0" presId="urn:microsoft.com/office/officeart/2005/8/layout/vList2"/>
    <dgm:cxn modelId="{891E8A43-7CD3-4AD7-8CB2-8A40732951B9}" type="presParOf" srcId="{59D20831-896E-48C3-A657-E1C02218AD11}" destId="{214ABA61-E986-4997-A50E-CA8DBA5E0D8D}"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3596D9-B460-4359-9ED8-18E10DDE17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E67278-C830-48DD-B0EC-060DA893C2D8}">
      <dgm:prSet/>
      <dgm:spPr/>
      <dgm:t>
        <a:bodyPr/>
        <a:lstStyle/>
        <a:p>
          <a:r>
            <a:rPr lang="en-US"/>
            <a:t>Enterprise Zone: light manufacturing on cleaned sites</a:t>
          </a:r>
        </a:p>
      </dgm:t>
    </dgm:pt>
    <dgm:pt modelId="{CD2653BA-F53C-4762-B2F1-F49E6DFF4BC8}" type="parTrans" cxnId="{8FDF99C6-C39A-4619-8FA3-7F5C6208BD86}">
      <dgm:prSet/>
      <dgm:spPr/>
      <dgm:t>
        <a:bodyPr/>
        <a:lstStyle/>
        <a:p>
          <a:endParaRPr lang="en-US"/>
        </a:p>
      </dgm:t>
    </dgm:pt>
    <dgm:pt modelId="{8C9C3791-0D73-44FA-9209-0F9456966944}" type="sibTrans" cxnId="{8FDF99C6-C39A-4619-8FA3-7F5C6208BD86}">
      <dgm:prSet/>
      <dgm:spPr/>
      <dgm:t>
        <a:bodyPr/>
        <a:lstStyle/>
        <a:p>
          <a:endParaRPr lang="en-US"/>
        </a:p>
      </dgm:t>
    </dgm:pt>
    <dgm:pt modelId="{15092954-E010-424E-ABA1-C761D2E24268}">
      <dgm:prSet/>
      <dgm:spPr/>
      <dgm:t>
        <a:bodyPr/>
        <a:lstStyle/>
        <a:p>
          <a:r>
            <a:rPr lang="en-US"/>
            <a:t>SA1 Waterfront: £1bn mixed-use (offices, housing, marina)</a:t>
          </a:r>
        </a:p>
      </dgm:t>
    </dgm:pt>
    <dgm:pt modelId="{442CC37B-EBF0-415E-88FD-D8209A2DE651}" type="parTrans" cxnId="{77310D84-CB35-4CE3-AD58-ADC21271D145}">
      <dgm:prSet/>
      <dgm:spPr/>
      <dgm:t>
        <a:bodyPr/>
        <a:lstStyle/>
        <a:p>
          <a:endParaRPr lang="en-US"/>
        </a:p>
      </dgm:t>
    </dgm:pt>
    <dgm:pt modelId="{44A56857-DCE7-49B8-AC06-F20439440B91}" type="sibTrans" cxnId="{77310D84-CB35-4CE3-AD58-ADC21271D145}">
      <dgm:prSet/>
      <dgm:spPr/>
      <dgm:t>
        <a:bodyPr/>
        <a:lstStyle/>
        <a:p>
          <a:endParaRPr lang="en-US"/>
        </a:p>
      </dgm:t>
    </dgm:pt>
    <dgm:pt modelId="{17EAB21B-A421-49C7-B04D-C67F71047473}">
      <dgm:prSet/>
      <dgm:spPr/>
      <dgm:t>
        <a:bodyPr/>
        <a:lstStyle/>
        <a:p>
          <a:r>
            <a:rPr lang="en-US"/>
            <a:t>Heritage Led Placemaking (2010 onwards) Penderyn Distillery, National Waterfront Museum</a:t>
          </a:r>
        </a:p>
      </dgm:t>
    </dgm:pt>
    <dgm:pt modelId="{AA438347-7F39-480B-BB9C-4347DD7234D4}" type="parTrans" cxnId="{D477DEC8-4C57-438A-BEAF-2DD9E5C505DF}">
      <dgm:prSet/>
      <dgm:spPr/>
      <dgm:t>
        <a:bodyPr/>
        <a:lstStyle/>
        <a:p>
          <a:endParaRPr lang="en-US"/>
        </a:p>
      </dgm:t>
    </dgm:pt>
    <dgm:pt modelId="{71E498C9-71C1-4B53-9C82-310A8DC33294}" type="sibTrans" cxnId="{D477DEC8-4C57-438A-BEAF-2DD9E5C505DF}">
      <dgm:prSet/>
      <dgm:spPr/>
      <dgm:t>
        <a:bodyPr/>
        <a:lstStyle/>
        <a:p>
          <a:endParaRPr lang="en-US"/>
        </a:p>
      </dgm:t>
    </dgm:pt>
    <dgm:pt modelId="{5A70BE23-A88B-44A2-85BD-7BAC9F832B16}">
      <dgm:prSet/>
      <dgm:spPr/>
      <dgm:t>
        <a:bodyPr/>
        <a:lstStyle/>
        <a:p>
          <a:r>
            <a:rPr lang="en-US"/>
            <a:t>City Deal: tech services, cluster leveraging </a:t>
          </a:r>
        </a:p>
      </dgm:t>
    </dgm:pt>
    <dgm:pt modelId="{252BBBD2-CCDD-4C8A-A9C6-0586C3CF1040}" type="parTrans" cxnId="{D6081E78-5544-41E8-85CC-5552D72E1BD0}">
      <dgm:prSet/>
      <dgm:spPr/>
      <dgm:t>
        <a:bodyPr/>
        <a:lstStyle/>
        <a:p>
          <a:endParaRPr lang="en-US"/>
        </a:p>
      </dgm:t>
    </dgm:pt>
    <dgm:pt modelId="{543B5D77-1B08-4C05-9F01-A1E3BE46A4FD}" type="sibTrans" cxnId="{D6081E78-5544-41E8-85CC-5552D72E1BD0}">
      <dgm:prSet/>
      <dgm:spPr/>
      <dgm:t>
        <a:bodyPr/>
        <a:lstStyle/>
        <a:p>
          <a:endParaRPr lang="en-US"/>
        </a:p>
      </dgm:t>
    </dgm:pt>
    <dgm:pt modelId="{04C7D501-9B85-4B6A-B3C4-5B5D266A4030}" type="pres">
      <dgm:prSet presAssocID="{073596D9-B460-4359-9ED8-18E10DDE1714}" presName="root" presStyleCnt="0">
        <dgm:presLayoutVars>
          <dgm:dir/>
          <dgm:resizeHandles val="exact"/>
        </dgm:presLayoutVars>
      </dgm:prSet>
      <dgm:spPr/>
    </dgm:pt>
    <dgm:pt modelId="{40AB52CC-1B4C-49E3-BC4D-A3745A0F4BFB}" type="pres">
      <dgm:prSet presAssocID="{39E67278-C830-48DD-B0EC-060DA893C2D8}" presName="compNode" presStyleCnt="0"/>
      <dgm:spPr/>
    </dgm:pt>
    <dgm:pt modelId="{04D82B0E-2912-452C-88A6-1DD8BB6F38AA}" type="pres">
      <dgm:prSet presAssocID="{39E67278-C830-48DD-B0EC-060DA893C2D8}" presName="bgRect" presStyleLbl="bgShp" presStyleIdx="0" presStyleCnt="4"/>
      <dgm:spPr/>
    </dgm:pt>
    <dgm:pt modelId="{792A9861-B2D4-4788-A020-FF3B0F7D2CA9}" type="pres">
      <dgm:prSet presAssocID="{39E67278-C830-48DD-B0EC-060DA893C2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CBC324A3-A599-4989-BAA5-A6A5E7F5D7DE}" type="pres">
      <dgm:prSet presAssocID="{39E67278-C830-48DD-B0EC-060DA893C2D8}" presName="spaceRect" presStyleCnt="0"/>
      <dgm:spPr/>
    </dgm:pt>
    <dgm:pt modelId="{8F3BB6CD-365D-4688-A3BE-0CE34071647C}" type="pres">
      <dgm:prSet presAssocID="{39E67278-C830-48DD-B0EC-060DA893C2D8}" presName="parTx" presStyleLbl="revTx" presStyleIdx="0" presStyleCnt="4">
        <dgm:presLayoutVars>
          <dgm:chMax val="0"/>
          <dgm:chPref val="0"/>
        </dgm:presLayoutVars>
      </dgm:prSet>
      <dgm:spPr/>
    </dgm:pt>
    <dgm:pt modelId="{AD754D43-886E-4055-BBC7-476B1E991247}" type="pres">
      <dgm:prSet presAssocID="{8C9C3791-0D73-44FA-9209-0F9456966944}" presName="sibTrans" presStyleCnt="0"/>
      <dgm:spPr/>
    </dgm:pt>
    <dgm:pt modelId="{9F0117F6-12DC-414B-882D-329F78841312}" type="pres">
      <dgm:prSet presAssocID="{15092954-E010-424E-ABA1-C761D2E24268}" presName="compNode" presStyleCnt="0"/>
      <dgm:spPr/>
    </dgm:pt>
    <dgm:pt modelId="{D8DEFF55-98B4-41E2-ACC3-3E9BE6DB8242}" type="pres">
      <dgm:prSet presAssocID="{15092954-E010-424E-ABA1-C761D2E24268}" presName="bgRect" presStyleLbl="bgShp" presStyleIdx="1" presStyleCnt="4"/>
      <dgm:spPr/>
    </dgm:pt>
    <dgm:pt modelId="{887E7623-1D8B-454A-A568-14D741461592}" type="pres">
      <dgm:prSet presAssocID="{15092954-E010-424E-ABA1-C761D2E242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house scene"/>
        </a:ext>
      </dgm:extLst>
    </dgm:pt>
    <dgm:pt modelId="{39536B7A-3487-4651-9F7B-64352F486C00}" type="pres">
      <dgm:prSet presAssocID="{15092954-E010-424E-ABA1-C761D2E24268}" presName="spaceRect" presStyleCnt="0"/>
      <dgm:spPr/>
    </dgm:pt>
    <dgm:pt modelId="{95A7D72E-A2D7-4956-9562-102CA1A494E5}" type="pres">
      <dgm:prSet presAssocID="{15092954-E010-424E-ABA1-C761D2E24268}" presName="parTx" presStyleLbl="revTx" presStyleIdx="1" presStyleCnt="4">
        <dgm:presLayoutVars>
          <dgm:chMax val="0"/>
          <dgm:chPref val="0"/>
        </dgm:presLayoutVars>
      </dgm:prSet>
      <dgm:spPr/>
    </dgm:pt>
    <dgm:pt modelId="{87E38018-79CD-4DDD-8BF5-FB111D8BF8AE}" type="pres">
      <dgm:prSet presAssocID="{44A56857-DCE7-49B8-AC06-F20439440B91}" presName="sibTrans" presStyleCnt="0"/>
      <dgm:spPr/>
    </dgm:pt>
    <dgm:pt modelId="{7E114F74-494F-4E1F-8C07-0725B6AF2462}" type="pres">
      <dgm:prSet presAssocID="{17EAB21B-A421-49C7-B04D-C67F71047473}" presName="compNode" presStyleCnt="0"/>
      <dgm:spPr/>
    </dgm:pt>
    <dgm:pt modelId="{06050B7E-FA47-4D54-9216-D9D7E00FAF79}" type="pres">
      <dgm:prSet presAssocID="{17EAB21B-A421-49C7-B04D-C67F71047473}" presName="bgRect" presStyleLbl="bgShp" presStyleIdx="2" presStyleCnt="4"/>
      <dgm:spPr/>
    </dgm:pt>
    <dgm:pt modelId="{052B5503-63EE-4064-B51E-B3B870194E11}" type="pres">
      <dgm:prSet presAssocID="{17EAB21B-A421-49C7-B04D-C67F7104747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k scene"/>
        </a:ext>
      </dgm:extLst>
    </dgm:pt>
    <dgm:pt modelId="{6402041C-8B0A-4D4B-A32C-131546A693C7}" type="pres">
      <dgm:prSet presAssocID="{17EAB21B-A421-49C7-B04D-C67F71047473}" presName="spaceRect" presStyleCnt="0"/>
      <dgm:spPr/>
    </dgm:pt>
    <dgm:pt modelId="{ABFACF7D-393A-4187-940B-1C07CFBAE6D0}" type="pres">
      <dgm:prSet presAssocID="{17EAB21B-A421-49C7-B04D-C67F71047473}" presName="parTx" presStyleLbl="revTx" presStyleIdx="2" presStyleCnt="4">
        <dgm:presLayoutVars>
          <dgm:chMax val="0"/>
          <dgm:chPref val="0"/>
        </dgm:presLayoutVars>
      </dgm:prSet>
      <dgm:spPr/>
    </dgm:pt>
    <dgm:pt modelId="{E503FD76-C509-46A0-B464-6905466B442A}" type="pres">
      <dgm:prSet presAssocID="{71E498C9-71C1-4B53-9C82-310A8DC33294}" presName="sibTrans" presStyleCnt="0"/>
      <dgm:spPr/>
    </dgm:pt>
    <dgm:pt modelId="{243D950F-1DAE-43E8-A7B9-931499D83591}" type="pres">
      <dgm:prSet presAssocID="{5A70BE23-A88B-44A2-85BD-7BAC9F832B16}" presName="compNode" presStyleCnt="0"/>
      <dgm:spPr/>
    </dgm:pt>
    <dgm:pt modelId="{EDC47CB5-E146-4960-96EE-33894DF42D73}" type="pres">
      <dgm:prSet presAssocID="{5A70BE23-A88B-44A2-85BD-7BAC9F832B16}" presName="bgRect" presStyleLbl="bgShp" presStyleIdx="3" presStyleCnt="4"/>
      <dgm:spPr/>
    </dgm:pt>
    <dgm:pt modelId="{AD22EE59-0490-4CCA-9AF6-967B28956692}" type="pres">
      <dgm:prSet presAssocID="{5A70BE23-A88B-44A2-85BD-7BAC9F832B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AEFFC072-06C8-40C1-ADC5-1223529C7826}" type="pres">
      <dgm:prSet presAssocID="{5A70BE23-A88B-44A2-85BD-7BAC9F832B16}" presName="spaceRect" presStyleCnt="0"/>
      <dgm:spPr/>
    </dgm:pt>
    <dgm:pt modelId="{FC081E9B-33D9-40A7-ACD0-151E1EC6E830}" type="pres">
      <dgm:prSet presAssocID="{5A70BE23-A88B-44A2-85BD-7BAC9F832B16}" presName="parTx" presStyleLbl="revTx" presStyleIdx="3" presStyleCnt="4">
        <dgm:presLayoutVars>
          <dgm:chMax val="0"/>
          <dgm:chPref val="0"/>
        </dgm:presLayoutVars>
      </dgm:prSet>
      <dgm:spPr/>
    </dgm:pt>
  </dgm:ptLst>
  <dgm:cxnLst>
    <dgm:cxn modelId="{46AAC15E-D581-48C7-B5FD-5EBF18419B4F}" type="presOf" srcId="{17EAB21B-A421-49C7-B04D-C67F71047473}" destId="{ABFACF7D-393A-4187-940B-1C07CFBAE6D0}" srcOrd="0" destOrd="0" presId="urn:microsoft.com/office/officeart/2018/2/layout/IconVerticalSolidList"/>
    <dgm:cxn modelId="{D6081E78-5544-41E8-85CC-5552D72E1BD0}" srcId="{073596D9-B460-4359-9ED8-18E10DDE1714}" destId="{5A70BE23-A88B-44A2-85BD-7BAC9F832B16}" srcOrd="3" destOrd="0" parTransId="{252BBBD2-CCDD-4C8A-A9C6-0586C3CF1040}" sibTransId="{543B5D77-1B08-4C05-9F01-A1E3BE46A4FD}"/>
    <dgm:cxn modelId="{77310D84-CB35-4CE3-AD58-ADC21271D145}" srcId="{073596D9-B460-4359-9ED8-18E10DDE1714}" destId="{15092954-E010-424E-ABA1-C761D2E24268}" srcOrd="1" destOrd="0" parTransId="{442CC37B-EBF0-415E-88FD-D8209A2DE651}" sibTransId="{44A56857-DCE7-49B8-AC06-F20439440B91}"/>
    <dgm:cxn modelId="{82439490-FCF8-44D0-963E-1B626A89D774}" type="presOf" srcId="{5A70BE23-A88B-44A2-85BD-7BAC9F832B16}" destId="{FC081E9B-33D9-40A7-ACD0-151E1EC6E830}" srcOrd="0" destOrd="0" presId="urn:microsoft.com/office/officeart/2018/2/layout/IconVerticalSolidList"/>
    <dgm:cxn modelId="{8FDF99C6-C39A-4619-8FA3-7F5C6208BD86}" srcId="{073596D9-B460-4359-9ED8-18E10DDE1714}" destId="{39E67278-C830-48DD-B0EC-060DA893C2D8}" srcOrd="0" destOrd="0" parTransId="{CD2653BA-F53C-4762-B2F1-F49E6DFF4BC8}" sibTransId="{8C9C3791-0D73-44FA-9209-0F9456966944}"/>
    <dgm:cxn modelId="{D477DEC8-4C57-438A-BEAF-2DD9E5C505DF}" srcId="{073596D9-B460-4359-9ED8-18E10DDE1714}" destId="{17EAB21B-A421-49C7-B04D-C67F71047473}" srcOrd="2" destOrd="0" parTransId="{AA438347-7F39-480B-BB9C-4347DD7234D4}" sibTransId="{71E498C9-71C1-4B53-9C82-310A8DC33294}"/>
    <dgm:cxn modelId="{4D2F6EEE-D0FB-4D19-8C99-D78F3EE61C9D}" type="presOf" srcId="{073596D9-B460-4359-9ED8-18E10DDE1714}" destId="{04C7D501-9B85-4B6A-B3C4-5B5D266A4030}" srcOrd="0" destOrd="0" presId="urn:microsoft.com/office/officeart/2018/2/layout/IconVerticalSolidList"/>
    <dgm:cxn modelId="{84BC0CF7-51DC-43D8-B19C-7FFB9CC8B734}" type="presOf" srcId="{39E67278-C830-48DD-B0EC-060DA893C2D8}" destId="{8F3BB6CD-365D-4688-A3BE-0CE34071647C}" srcOrd="0" destOrd="0" presId="urn:microsoft.com/office/officeart/2018/2/layout/IconVerticalSolidList"/>
    <dgm:cxn modelId="{A75958FA-275C-4CD7-A666-5D6C713366C0}" type="presOf" srcId="{15092954-E010-424E-ABA1-C761D2E24268}" destId="{95A7D72E-A2D7-4956-9562-102CA1A494E5}" srcOrd="0" destOrd="0" presId="urn:microsoft.com/office/officeart/2018/2/layout/IconVerticalSolidList"/>
    <dgm:cxn modelId="{91F648A1-AB2A-4903-8F04-13DBAA73D693}" type="presParOf" srcId="{04C7D501-9B85-4B6A-B3C4-5B5D266A4030}" destId="{40AB52CC-1B4C-49E3-BC4D-A3745A0F4BFB}" srcOrd="0" destOrd="0" presId="urn:microsoft.com/office/officeart/2018/2/layout/IconVerticalSolidList"/>
    <dgm:cxn modelId="{FE570129-0627-4A7A-8D22-74A291F277B2}" type="presParOf" srcId="{40AB52CC-1B4C-49E3-BC4D-A3745A0F4BFB}" destId="{04D82B0E-2912-452C-88A6-1DD8BB6F38AA}" srcOrd="0" destOrd="0" presId="urn:microsoft.com/office/officeart/2018/2/layout/IconVerticalSolidList"/>
    <dgm:cxn modelId="{7505680E-B198-4034-AB91-2CF9C813B37D}" type="presParOf" srcId="{40AB52CC-1B4C-49E3-BC4D-A3745A0F4BFB}" destId="{792A9861-B2D4-4788-A020-FF3B0F7D2CA9}" srcOrd="1" destOrd="0" presId="urn:microsoft.com/office/officeart/2018/2/layout/IconVerticalSolidList"/>
    <dgm:cxn modelId="{E8BBC11D-CC64-4EF3-A6E5-23A565499737}" type="presParOf" srcId="{40AB52CC-1B4C-49E3-BC4D-A3745A0F4BFB}" destId="{CBC324A3-A599-4989-BAA5-A6A5E7F5D7DE}" srcOrd="2" destOrd="0" presId="urn:microsoft.com/office/officeart/2018/2/layout/IconVerticalSolidList"/>
    <dgm:cxn modelId="{C55C5D82-BE69-46A2-8E84-7791E36F534A}" type="presParOf" srcId="{40AB52CC-1B4C-49E3-BC4D-A3745A0F4BFB}" destId="{8F3BB6CD-365D-4688-A3BE-0CE34071647C}" srcOrd="3" destOrd="0" presId="urn:microsoft.com/office/officeart/2018/2/layout/IconVerticalSolidList"/>
    <dgm:cxn modelId="{EEF2D5F4-7371-4E18-9198-65F558F1D571}" type="presParOf" srcId="{04C7D501-9B85-4B6A-B3C4-5B5D266A4030}" destId="{AD754D43-886E-4055-BBC7-476B1E991247}" srcOrd="1" destOrd="0" presId="urn:microsoft.com/office/officeart/2018/2/layout/IconVerticalSolidList"/>
    <dgm:cxn modelId="{B29E7EA2-A9EF-4C0E-AF69-59201EB1F2C9}" type="presParOf" srcId="{04C7D501-9B85-4B6A-B3C4-5B5D266A4030}" destId="{9F0117F6-12DC-414B-882D-329F78841312}" srcOrd="2" destOrd="0" presId="urn:microsoft.com/office/officeart/2018/2/layout/IconVerticalSolidList"/>
    <dgm:cxn modelId="{0B1A9DB5-54A9-4FE3-BB47-EF337B95CDD2}" type="presParOf" srcId="{9F0117F6-12DC-414B-882D-329F78841312}" destId="{D8DEFF55-98B4-41E2-ACC3-3E9BE6DB8242}" srcOrd="0" destOrd="0" presId="urn:microsoft.com/office/officeart/2018/2/layout/IconVerticalSolidList"/>
    <dgm:cxn modelId="{98710652-FA95-4B20-BBCA-2C9E06B000DB}" type="presParOf" srcId="{9F0117F6-12DC-414B-882D-329F78841312}" destId="{887E7623-1D8B-454A-A568-14D741461592}" srcOrd="1" destOrd="0" presId="urn:microsoft.com/office/officeart/2018/2/layout/IconVerticalSolidList"/>
    <dgm:cxn modelId="{20948B6A-CCC5-408C-81A7-B99C0AD81542}" type="presParOf" srcId="{9F0117F6-12DC-414B-882D-329F78841312}" destId="{39536B7A-3487-4651-9F7B-64352F486C00}" srcOrd="2" destOrd="0" presId="urn:microsoft.com/office/officeart/2018/2/layout/IconVerticalSolidList"/>
    <dgm:cxn modelId="{9BC82B84-543F-4C1A-B261-4B0B62654FEB}" type="presParOf" srcId="{9F0117F6-12DC-414B-882D-329F78841312}" destId="{95A7D72E-A2D7-4956-9562-102CA1A494E5}" srcOrd="3" destOrd="0" presId="urn:microsoft.com/office/officeart/2018/2/layout/IconVerticalSolidList"/>
    <dgm:cxn modelId="{18DAD6A2-DADE-4B9A-874F-71CE2AE6B85B}" type="presParOf" srcId="{04C7D501-9B85-4B6A-B3C4-5B5D266A4030}" destId="{87E38018-79CD-4DDD-8BF5-FB111D8BF8AE}" srcOrd="3" destOrd="0" presId="urn:microsoft.com/office/officeart/2018/2/layout/IconVerticalSolidList"/>
    <dgm:cxn modelId="{38C46E82-0E65-4CC3-8908-D0AD5AB95001}" type="presParOf" srcId="{04C7D501-9B85-4B6A-B3C4-5B5D266A4030}" destId="{7E114F74-494F-4E1F-8C07-0725B6AF2462}" srcOrd="4" destOrd="0" presId="urn:microsoft.com/office/officeart/2018/2/layout/IconVerticalSolidList"/>
    <dgm:cxn modelId="{E56B9599-5018-4286-AC7D-9D342B16B499}" type="presParOf" srcId="{7E114F74-494F-4E1F-8C07-0725B6AF2462}" destId="{06050B7E-FA47-4D54-9216-D9D7E00FAF79}" srcOrd="0" destOrd="0" presId="urn:microsoft.com/office/officeart/2018/2/layout/IconVerticalSolidList"/>
    <dgm:cxn modelId="{911BCD31-D475-46CB-AE34-E2A9ED5C1713}" type="presParOf" srcId="{7E114F74-494F-4E1F-8C07-0725B6AF2462}" destId="{052B5503-63EE-4064-B51E-B3B870194E11}" srcOrd="1" destOrd="0" presId="urn:microsoft.com/office/officeart/2018/2/layout/IconVerticalSolidList"/>
    <dgm:cxn modelId="{F268D785-87C4-413C-AF48-DB27EEE8D5ED}" type="presParOf" srcId="{7E114F74-494F-4E1F-8C07-0725B6AF2462}" destId="{6402041C-8B0A-4D4B-A32C-131546A693C7}" srcOrd="2" destOrd="0" presId="urn:microsoft.com/office/officeart/2018/2/layout/IconVerticalSolidList"/>
    <dgm:cxn modelId="{91160C97-035F-4944-B748-80FFE1F047EB}" type="presParOf" srcId="{7E114F74-494F-4E1F-8C07-0725B6AF2462}" destId="{ABFACF7D-393A-4187-940B-1C07CFBAE6D0}" srcOrd="3" destOrd="0" presId="urn:microsoft.com/office/officeart/2018/2/layout/IconVerticalSolidList"/>
    <dgm:cxn modelId="{B976803D-BF70-4359-B485-D7405C96DD47}" type="presParOf" srcId="{04C7D501-9B85-4B6A-B3C4-5B5D266A4030}" destId="{E503FD76-C509-46A0-B464-6905466B442A}" srcOrd="5" destOrd="0" presId="urn:microsoft.com/office/officeart/2018/2/layout/IconVerticalSolidList"/>
    <dgm:cxn modelId="{98D3BE9B-6822-456E-BD3C-8125A35B5E65}" type="presParOf" srcId="{04C7D501-9B85-4B6A-B3C4-5B5D266A4030}" destId="{243D950F-1DAE-43E8-A7B9-931499D83591}" srcOrd="6" destOrd="0" presId="urn:microsoft.com/office/officeart/2018/2/layout/IconVerticalSolidList"/>
    <dgm:cxn modelId="{FA0A1FC4-0BC5-439C-B2F9-7E48231424A1}" type="presParOf" srcId="{243D950F-1DAE-43E8-A7B9-931499D83591}" destId="{EDC47CB5-E146-4960-96EE-33894DF42D73}" srcOrd="0" destOrd="0" presId="urn:microsoft.com/office/officeart/2018/2/layout/IconVerticalSolidList"/>
    <dgm:cxn modelId="{6D503E6E-8D89-4D9B-9847-0486385C24DB}" type="presParOf" srcId="{243D950F-1DAE-43E8-A7B9-931499D83591}" destId="{AD22EE59-0490-4CCA-9AF6-967B28956692}" srcOrd="1" destOrd="0" presId="urn:microsoft.com/office/officeart/2018/2/layout/IconVerticalSolidList"/>
    <dgm:cxn modelId="{63B4046C-BD6C-42DB-92D6-CA0F612CE6F1}" type="presParOf" srcId="{243D950F-1DAE-43E8-A7B9-931499D83591}" destId="{AEFFC072-06C8-40C1-ADC5-1223529C7826}" srcOrd="2" destOrd="0" presId="urn:microsoft.com/office/officeart/2018/2/layout/IconVerticalSolidList"/>
    <dgm:cxn modelId="{1A4D79C0-2CB2-4425-8A34-E83F76F6F7BC}" type="presParOf" srcId="{243D950F-1DAE-43E8-A7B9-931499D83591}" destId="{FC081E9B-33D9-40A7-ACD0-151E1EC6E83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D5056D5-9942-4ADB-9ED8-E014EB7A90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AC8222-7C4F-4A72-BBB0-7FE42BB07718}">
      <dgm:prSet/>
      <dgm:spPr/>
      <dgm:t>
        <a:bodyPr/>
        <a:lstStyle/>
        <a:p>
          <a:r>
            <a:rPr lang="en-US"/>
            <a:t>If a company can succeed at home, why go global?</a:t>
          </a:r>
        </a:p>
      </dgm:t>
    </dgm:pt>
    <dgm:pt modelId="{F260B04A-D43F-437F-AF48-C430A82026AA}" type="parTrans" cxnId="{507EC8E9-658E-4F7C-88B1-D8639AEF2FC1}">
      <dgm:prSet/>
      <dgm:spPr/>
      <dgm:t>
        <a:bodyPr/>
        <a:lstStyle/>
        <a:p>
          <a:endParaRPr lang="en-US"/>
        </a:p>
      </dgm:t>
    </dgm:pt>
    <dgm:pt modelId="{AF38F28C-E40D-449A-AD6B-1AC7CB424FE5}" type="sibTrans" cxnId="{507EC8E9-658E-4F7C-88B1-D8639AEF2FC1}">
      <dgm:prSet/>
      <dgm:spPr/>
      <dgm:t>
        <a:bodyPr/>
        <a:lstStyle/>
        <a:p>
          <a:endParaRPr lang="en-US"/>
        </a:p>
      </dgm:t>
    </dgm:pt>
    <dgm:pt modelId="{AE423AF7-29B9-4107-BE1C-2872BAD3E601}">
      <dgm:prSet/>
      <dgm:spPr/>
      <dgm:t>
        <a:bodyPr/>
        <a:lstStyle/>
        <a:p>
          <a:r>
            <a:rPr lang="en-US"/>
            <a:t>Explain why companies will pursue a strategy of internationalisation</a:t>
          </a:r>
        </a:p>
      </dgm:t>
    </dgm:pt>
    <dgm:pt modelId="{67A093B9-7807-4A78-BCBA-8A9CA905DC09}" type="parTrans" cxnId="{62F498C0-592D-4C8C-A40E-573430A85883}">
      <dgm:prSet/>
      <dgm:spPr/>
      <dgm:t>
        <a:bodyPr/>
        <a:lstStyle/>
        <a:p>
          <a:endParaRPr lang="en-US"/>
        </a:p>
      </dgm:t>
    </dgm:pt>
    <dgm:pt modelId="{D0992201-155B-4C84-AE85-93B8C97F7489}" type="sibTrans" cxnId="{62F498C0-592D-4C8C-A40E-573430A85883}">
      <dgm:prSet/>
      <dgm:spPr/>
      <dgm:t>
        <a:bodyPr/>
        <a:lstStyle/>
        <a:p>
          <a:endParaRPr lang="en-US"/>
        </a:p>
      </dgm:t>
    </dgm:pt>
    <dgm:pt modelId="{34018F2D-3A71-4919-A7CB-4FA9B36FB355}">
      <dgm:prSet/>
      <dgm:spPr/>
      <dgm:t>
        <a:bodyPr/>
        <a:lstStyle/>
        <a:p>
          <a:r>
            <a:rPr lang="en-US"/>
            <a:t>Find examples</a:t>
          </a:r>
        </a:p>
      </dgm:t>
    </dgm:pt>
    <dgm:pt modelId="{3404EA20-6267-4546-A710-1357E783EE4F}" type="parTrans" cxnId="{8F5582AB-B3AF-4E3E-86AB-828128458A0E}">
      <dgm:prSet/>
      <dgm:spPr/>
      <dgm:t>
        <a:bodyPr/>
        <a:lstStyle/>
        <a:p>
          <a:endParaRPr lang="en-US"/>
        </a:p>
      </dgm:t>
    </dgm:pt>
    <dgm:pt modelId="{8BCC4CF1-5C19-438B-823F-48E776CC16EE}" type="sibTrans" cxnId="{8F5582AB-B3AF-4E3E-86AB-828128458A0E}">
      <dgm:prSet/>
      <dgm:spPr/>
      <dgm:t>
        <a:bodyPr/>
        <a:lstStyle/>
        <a:p>
          <a:endParaRPr lang="en-US"/>
        </a:p>
      </dgm:t>
    </dgm:pt>
    <dgm:pt modelId="{40E0F392-3673-4F6F-A567-559DE2DE2360}" type="pres">
      <dgm:prSet presAssocID="{DD5056D5-9942-4ADB-9ED8-E014EB7A909F}" presName="root" presStyleCnt="0">
        <dgm:presLayoutVars>
          <dgm:dir/>
          <dgm:resizeHandles val="exact"/>
        </dgm:presLayoutVars>
      </dgm:prSet>
      <dgm:spPr/>
    </dgm:pt>
    <dgm:pt modelId="{C404922A-2DAF-4928-976B-25CD92A76100}" type="pres">
      <dgm:prSet presAssocID="{82AC8222-7C4F-4A72-BBB0-7FE42BB07718}" presName="compNode" presStyleCnt="0"/>
      <dgm:spPr/>
    </dgm:pt>
    <dgm:pt modelId="{4FC761DF-8CA0-4656-BA42-68E7E8299153}" type="pres">
      <dgm:prSet presAssocID="{82AC8222-7C4F-4A72-BBB0-7FE42BB07718}" presName="bgRect" presStyleLbl="bgShp" presStyleIdx="0" presStyleCnt="3"/>
      <dgm:spPr/>
    </dgm:pt>
    <dgm:pt modelId="{CD9E5C40-D8E1-4BFF-915D-B781436BB87F}" type="pres">
      <dgm:prSet presAssocID="{82AC8222-7C4F-4A72-BBB0-7FE42BB077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74013D1-0CD4-4569-B049-93FB32989DEA}" type="pres">
      <dgm:prSet presAssocID="{82AC8222-7C4F-4A72-BBB0-7FE42BB07718}" presName="spaceRect" presStyleCnt="0"/>
      <dgm:spPr/>
    </dgm:pt>
    <dgm:pt modelId="{DCDD267B-2544-4385-9CA2-65340BA9F10F}" type="pres">
      <dgm:prSet presAssocID="{82AC8222-7C4F-4A72-BBB0-7FE42BB07718}" presName="parTx" presStyleLbl="revTx" presStyleIdx="0" presStyleCnt="3">
        <dgm:presLayoutVars>
          <dgm:chMax val="0"/>
          <dgm:chPref val="0"/>
        </dgm:presLayoutVars>
      </dgm:prSet>
      <dgm:spPr/>
    </dgm:pt>
    <dgm:pt modelId="{4E201081-B61F-4ADA-BB50-AD86D2453B22}" type="pres">
      <dgm:prSet presAssocID="{AF38F28C-E40D-449A-AD6B-1AC7CB424FE5}" presName="sibTrans" presStyleCnt="0"/>
      <dgm:spPr/>
    </dgm:pt>
    <dgm:pt modelId="{36E71637-3829-4366-8336-75ABD88D7CF9}" type="pres">
      <dgm:prSet presAssocID="{AE423AF7-29B9-4107-BE1C-2872BAD3E601}" presName="compNode" presStyleCnt="0"/>
      <dgm:spPr/>
    </dgm:pt>
    <dgm:pt modelId="{D7C82B18-484A-49C1-A59C-1361474E7729}" type="pres">
      <dgm:prSet presAssocID="{AE423AF7-29B9-4107-BE1C-2872BAD3E601}" presName="bgRect" presStyleLbl="bgShp" presStyleIdx="1" presStyleCnt="3"/>
      <dgm:spPr/>
    </dgm:pt>
    <dgm:pt modelId="{F176EB87-702C-4371-AD49-347ADE2E914D}" type="pres">
      <dgm:prSet presAssocID="{AE423AF7-29B9-4107-BE1C-2872BAD3E6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4150060D-221D-472B-9373-FE43492D9DB5}" type="pres">
      <dgm:prSet presAssocID="{AE423AF7-29B9-4107-BE1C-2872BAD3E601}" presName="spaceRect" presStyleCnt="0"/>
      <dgm:spPr/>
    </dgm:pt>
    <dgm:pt modelId="{63746716-737E-4638-869D-6F4D6CA999CC}" type="pres">
      <dgm:prSet presAssocID="{AE423AF7-29B9-4107-BE1C-2872BAD3E601}" presName="parTx" presStyleLbl="revTx" presStyleIdx="1" presStyleCnt="3">
        <dgm:presLayoutVars>
          <dgm:chMax val="0"/>
          <dgm:chPref val="0"/>
        </dgm:presLayoutVars>
      </dgm:prSet>
      <dgm:spPr/>
    </dgm:pt>
    <dgm:pt modelId="{35D5C744-E40C-456B-89F0-D210A3EFFFD3}" type="pres">
      <dgm:prSet presAssocID="{D0992201-155B-4C84-AE85-93B8C97F7489}" presName="sibTrans" presStyleCnt="0"/>
      <dgm:spPr/>
    </dgm:pt>
    <dgm:pt modelId="{96047E4A-1C99-4783-987F-091BFBFD308F}" type="pres">
      <dgm:prSet presAssocID="{34018F2D-3A71-4919-A7CB-4FA9B36FB355}" presName="compNode" presStyleCnt="0"/>
      <dgm:spPr/>
    </dgm:pt>
    <dgm:pt modelId="{1349A299-D6D3-4271-9199-25C804A4BDCB}" type="pres">
      <dgm:prSet presAssocID="{34018F2D-3A71-4919-A7CB-4FA9B36FB355}" presName="bgRect" presStyleLbl="bgShp" presStyleIdx="2" presStyleCnt="3"/>
      <dgm:spPr/>
    </dgm:pt>
    <dgm:pt modelId="{9CD90B00-44FE-4641-80B0-CCEAFBC715D4}" type="pres">
      <dgm:prSet presAssocID="{34018F2D-3A71-4919-A7CB-4FA9B36FB35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7D367F9-9EF1-4702-A44D-FFE7B7834F4F}" type="pres">
      <dgm:prSet presAssocID="{34018F2D-3A71-4919-A7CB-4FA9B36FB355}" presName="spaceRect" presStyleCnt="0"/>
      <dgm:spPr/>
    </dgm:pt>
    <dgm:pt modelId="{E479D455-8B76-468F-987C-68CAF6B02CB7}" type="pres">
      <dgm:prSet presAssocID="{34018F2D-3A71-4919-A7CB-4FA9B36FB355}" presName="parTx" presStyleLbl="revTx" presStyleIdx="2" presStyleCnt="3">
        <dgm:presLayoutVars>
          <dgm:chMax val="0"/>
          <dgm:chPref val="0"/>
        </dgm:presLayoutVars>
      </dgm:prSet>
      <dgm:spPr/>
    </dgm:pt>
  </dgm:ptLst>
  <dgm:cxnLst>
    <dgm:cxn modelId="{BA00661D-3737-485E-8022-5B102E06ED8D}" type="presOf" srcId="{DD5056D5-9942-4ADB-9ED8-E014EB7A909F}" destId="{40E0F392-3673-4F6F-A567-559DE2DE2360}" srcOrd="0" destOrd="0" presId="urn:microsoft.com/office/officeart/2018/2/layout/IconVerticalSolidList"/>
    <dgm:cxn modelId="{2A430B3F-68E8-4AC4-BADE-5D695C639639}" type="presOf" srcId="{AE423AF7-29B9-4107-BE1C-2872BAD3E601}" destId="{63746716-737E-4638-869D-6F4D6CA999CC}" srcOrd="0" destOrd="0" presId="urn:microsoft.com/office/officeart/2018/2/layout/IconVerticalSolidList"/>
    <dgm:cxn modelId="{9FC89558-5218-4F5F-8591-B3391C53620E}" type="presOf" srcId="{34018F2D-3A71-4919-A7CB-4FA9B36FB355}" destId="{E479D455-8B76-468F-987C-68CAF6B02CB7}" srcOrd="0" destOrd="0" presId="urn:microsoft.com/office/officeart/2018/2/layout/IconVerticalSolidList"/>
    <dgm:cxn modelId="{8F5582AB-B3AF-4E3E-86AB-828128458A0E}" srcId="{DD5056D5-9942-4ADB-9ED8-E014EB7A909F}" destId="{34018F2D-3A71-4919-A7CB-4FA9B36FB355}" srcOrd="2" destOrd="0" parTransId="{3404EA20-6267-4546-A710-1357E783EE4F}" sibTransId="{8BCC4CF1-5C19-438B-823F-48E776CC16EE}"/>
    <dgm:cxn modelId="{62F498C0-592D-4C8C-A40E-573430A85883}" srcId="{DD5056D5-9942-4ADB-9ED8-E014EB7A909F}" destId="{AE423AF7-29B9-4107-BE1C-2872BAD3E601}" srcOrd="1" destOrd="0" parTransId="{67A093B9-7807-4A78-BCBA-8A9CA905DC09}" sibTransId="{D0992201-155B-4C84-AE85-93B8C97F7489}"/>
    <dgm:cxn modelId="{C8A3C9D8-A3FE-48B9-99A5-14AD2C9D4B63}" type="presOf" srcId="{82AC8222-7C4F-4A72-BBB0-7FE42BB07718}" destId="{DCDD267B-2544-4385-9CA2-65340BA9F10F}" srcOrd="0" destOrd="0" presId="urn:microsoft.com/office/officeart/2018/2/layout/IconVerticalSolidList"/>
    <dgm:cxn modelId="{507EC8E9-658E-4F7C-88B1-D8639AEF2FC1}" srcId="{DD5056D5-9942-4ADB-9ED8-E014EB7A909F}" destId="{82AC8222-7C4F-4A72-BBB0-7FE42BB07718}" srcOrd="0" destOrd="0" parTransId="{F260B04A-D43F-437F-AF48-C430A82026AA}" sibTransId="{AF38F28C-E40D-449A-AD6B-1AC7CB424FE5}"/>
    <dgm:cxn modelId="{22B9DE82-B0A3-487A-B7FD-9704A4557906}" type="presParOf" srcId="{40E0F392-3673-4F6F-A567-559DE2DE2360}" destId="{C404922A-2DAF-4928-976B-25CD92A76100}" srcOrd="0" destOrd="0" presId="urn:microsoft.com/office/officeart/2018/2/layout/IconVerticalSolidList"/>
    <dgm:cxn modelId="{3009B9AB-ACF8-4FFB-91D3-DF323112E88F}" type="presParOf" srcId="{C404922A-2DAF-4928-976B-25CD92A76100}" destId="{4FC761DF-8CA0-4656-BA42-68E7E8299153}" srcOrd="0" destOrd="0" presId="urn:microsoft.com/office/officeart/2018/2/layout/IconVerticalSolidList"/>
    <dgm:cxn modelId="{EC9A85C4-B90B-4206-9FBA-82BDC09A0E5D}" type="presParOf" srcId="{C404922A-2DAF-4928-976B-25CD92A76100}" destId="{CD9E5C40-D8E1-4BFF-915D-B781436BB87F}" srcOrd="1" destOrd="0" presId="urn:microsoft.com/office/officeart/2018/2/layout/IconVerticalSolidList"/>
    <dgm:cxn modelId="{C66681E0-96A3-4B52-9072-3DD60F0D994F}" type="presParOf" srcId="{C404922A-2DAF-4928-976B-25CD92A76100}" destId="{974013D1-0CD4-4569-B049-93FB32989DEA}" srcOrd="2" destOrd="0" presId="urn:microsoft.com/office/officeart/2018/2/layout/IconVerticalSolidList"/>
    <dgm:cxn modelId="{8BFCBB43-B218-4895-9EE1-65ACF00E600C}" type="presParOf" srcId="{C404922A-2DAF-4928-976B-25CD92A76100}" destId="{DCDD267B-2544-4385-9CA2-65340BA9F10F}" srcOrd="3" destOrd="0" presId="urn:microsoft.com/office/officeart/2018/2/layout/IconVerticalSolidList"/>
    <dgm:cxn modelId="{40949175-7064-43AD-830A-765B0295737C}" type="presParOf" srcId="{40E0F392-3673-4F6F-A567-559DE2DE2360}" destId="{4E201081-B61F-4ADA-BB50-AD86D2453B22}" srcOrd="1" destOrd="0" presId="urn:microsoft.com/office/officeart/2018/2/layout/IconVerticalSolidList"/>
    <dgm:cxn modelId="{F744999F-101B-4E40-B712-09505D43E15A}" type="presParOf" srcId="{40E0F392-3673-4F6F-A567-559DE2DE2360}" destId="{36E71637-3829-4366-8336-75ABD88D7CF9}" srcOrd="2" destOrd="0" presId="urn:microsoft.com/office/officeart/2018/2/layout/IconVerticalSolidList"/>
    <dgm:cxn modelId="{B1248CEC-5B62-4D6C-B86B-39E1816C9590}" type="presParOf" srcId="{36E71637-3829-4366-8336-75ABD88D7CF9}" destId="{D7C82B18-484A-49C1-A59C-1361474E7729}" srcOrd="0" destOrd="0" presId="urn:microsoft.com/office/officeart/2018/2/layout/IconVerticalSolidList"/>
    <dgm:cxn modelId="{A655A758-C5E3-40C6-BB5F-C83A745B96D4}" type="presParOf" srcId="{36E71637-3829-4366-8336-75ABD88D7CF9}" destId="{F176EB87-702C-4371-AD49-347ADE2E914D}" srcOrd="1" destOrd="0" presId="urn:microsoft.com/office/officeart/2018/2/layout/IconVerticalSolidList"/>
    <dgm:cxn modelId="{2C3670C6-7BB5-4757-8FD3-A9CE74115AFD}" type="presParOf" srcId="{36E71637-3829-4366-8336-75ABD88D7CF9}" destId="{4150060D-221D-472B-9373-FE43492D9DB5}" srcOrd="2" destOrd="0" presId="urn:microsoft.com/office/officeart/2018/2/layout/IconVerticalSolidList"/>
    <dgm:cxn modelId="{2D39D709-A6F3-43DC-BB65-75D06B22F0A9}" type="presParOf" srcId="{36E71637-3829-4366-8336-75ABD88D7CF9}" destId="{63746716-737E-4638-869D-6F4D6CA999CC}" srcOrd="3" destOrd="0" presId="urn:microsoft.com/office/officeart/2018/2/layout/IconVerticalSolidList"/>
    <dgm:cxn modelId="{667C87B3-C7C0-4492-81E6-078F8D13DB24}" type="presParOf" srcId="{40E0F392-3673-4F6F-A567-559DE2DE2360}" destId="{35D5C744-E40C-456B-89F0-D210A3EFFFD3}" srcOrd="3" destOrd="0" presId="urn:microsoft.com/office/officeart/2018/2/layout/IconVerticalSolidList"/>
    <dgm:cxn modelId="{AF2F5ED0-8E81-4DED-858C-E5F078F7508D}" type="presParOf" srcId="{40E0F392-3673-4F6F-A567-559DE2DE2360}" destId="{96047E4A-1C99-4783-987F-091BFBFD308F}" srcOrd="4" destOrd="0" presId="urn:microsoft.com/office/officeart/2018/2/layout/IconVerticalSolidList"/>
    <dgm:cxn modelId="{CBED36CA-96B5-44A9-952C-0EC6E80B0FC6}" type="presParOf" srcId="{96047E4A-1C99-4783-987F-091BFBFD308F}" destId="{1349A299-D6D3-4271-9199-25C804A4BDCB}" srcOrd="0" destOrd="0" presId="urn:microsoft.com/office/officeart/2018/2/layout/IconVerticalSolidList"/>
    <dgm:cxn modelId="{50DF3AA9-9BDA-4670-8324-FAA92C48CF6D}" type="presParOf" srcId="{96047E4A-1C99-4783-987F-091BFBFD308F}" destId="{9CD90B00-44FE-4641-80B0-CCEAFBC715D4}" srcOrd="1" destOrd="0" presId="urn:microsoft.com/office/officeart/2018/2/layout/IconVerticalSolidList"/>
    <dgm:cxn modelId="{B27AB974-54D7-40E8-B94F-0E281176A09F}" type="presParOf" srcId="{96047E4A-1C99-4783-987F-091BFBFD308F}" destId="{F7D367F9-9EF1-4702-A44D-FFE7B7834F4F}" srcOrd="2" destOrd="0" presId="urn:microsoft.com/office/officeart/2018/2/layout/IconVerticalSolidList"/>
    <dgm:cxn modelId="{44976DFE-4E5A-4E85-BC37-656CC54B9ED6}" type="presParOf" srcId="{96047E4A-1C99-4783-987F-091BFBFD308F}" destId="{E479D455-8B76-468F-987C-68CAF6B02C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054AB7-92F0-4898-B265-79594EA851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96695D-F193-494F-A7CD-EC9B7B7CF4AA}">
      <dgm:prSet/>
      <dgm:spPr/>
      <dgm:t>
        <a:bodyPr/>
        <a:lstStyle/>
        <a:p>
          <a:r>
            <a:rPr lang="en-US"/>
            <a:t>Theory explaining how firms expand internationally through gradual, incremental steps drvien by experiential learning and reducing uncertainty</a:t>
          </a:r>
        </a:p>
      </dgm:t>
    </dgm:pt>
    <dgm:pt modelId="{C1BC2605-BDBC-4C13-9133-DB2C3F229CCA}" type="parTrans" cxnId="{885F755E-C8F5-4D47-AAB4-22DD3FCF47B7}">
      <dgm:prSet/>
      <dgm:spPr/>
      <dgm:t>
        <a:bodyPr/>
        <a:lstStyle/>
        <a:p>
          <a:endParaRPr lang="en-US"/>
        </a:p>
      </dgm:t>
    </dgm:pt>
    <dgm:pt modelId="{1D47A511-D6F6-4A12-ABEF-4AE4378F4924}" type="sibTrans" cxnId="{885F755E-C8F5-4D47-AAB4-22DD3FCF47B7}">
      <dgm:prSet/>
      <dgm:spPr/>
      <dgm:t>
        <a:bodyPr/>
        <a:lstStyle/>
        <a:p>
          <a:endParaRPr lang="en-US"/>
        </a:p>
      </dgm:t>
    </dgm:pt>
    <dgm:pt modelId="{B70D59ED-4161-4748-BC50-45B06A1674EC}">
      <dgm:prSet/>
      <dgm:spPr/>
      <dgm:t>
        <a:bodyPr/>
        <a:lstStyle/>
        <a:p>
          <a:r>
            <a:rPr lang="en-US"/>
            <a:t>Developed in the 1970s</a:t>
          </a:r>
        </a:p>
      </dgm:t>
    </dgm:pt>
    <dgm:pt modelId="{1C579F2A-E759-4B4A-A8B8-02CBDC6E303C}" type="parTrans" cxnId="{B386BC41-3770-4DFA-8F5D-FF19A446F832}">
      <dgm:prSet/>
      <dgm:spPr/>
      <dgm:t>
        <a:bodyPr/>
        <a:lstStyle/>
        <a:p>
          <a:endParaRPr lang="en-US"/>
        </a:p>
      </dgm:t>
    </dgm:pt>
    <dgm:pt modelId="{F0C60AD0-7AB2-4DAD-A966-62545FE29DF0}" type="sibTrans" cxnId="{B386BC41-3770-4DFA-8F5D-FF19A446F832}">
      <dgm:prSet/>
      <dgm:spPr/>
      <dgm:t>
        <a:bodyPr/>
        <a:lstStyle/>
        <a:p>
          <a:endParaRPr lang="en-US"/>
        </a:p>
      </dgm:t>
    </dgm:pt>
    <dgm:pt modelId="{C9B0571C-5945-42B3-846E-432644E02DBD}" type="pres">
      <dgm:prSet presAssocID="{CE054AB7-92F0-4898-B265-79594EA85137}" presName="root" presStyleCnt="0">
        <dgm:presLayoutVars>
          <dgm:dir/>
          <dgm:resizeHandles val="exact"/>
        </dgm:presLayoutVars>
      </dgm:prSet>
      <dgm:spPr/>
    </dgm:pt>
    <dgm:pt modelId="{01A2B0C0-A122-4126-9AF1-64DB04BC03FB}" type="pres">
      <dgm:prSet presAssocID="{C096695D-F193-494F-A7CD-EC9B7B7CF4AA}" presName="compNode" presStyleCnt="0"/>
      <dgm:spPr/>
    </dgm:pt>
    <dgm:pt modelId="{30D5A71E-A2C0-4317-83F1-DC21B565F5B9}" type="pres">
      <dgm:prSet presAssocID="{C096695D-F193-494F-A7CD-EC9B7B7CF4AA}" presName="bgRect" presStyleLbl="bgShp" presStyleIdx="0" presStyleCnt="2"/>
      <dgm:spPr/>
    </dgm:pt>
    <dgm:pt modelId="{2F5CA4AF-D32F-4C69-A2E2-F472E991D5BB}" type="pres">
      <dgm:prSet presAssocID="{C096695D-F193-494F-A7CD-EC9B7B7CF4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7BFD0553-E6B5-4569-8D35-64995A823C53}" type="pres">
      <dgm:prSet presAssocID="{C096695D-F193-494F-A7CD-EC9B7B7CF4AA}" presName="spaceRect" presStyleCnt="0"/>
      <dgm:spPr/>
    </dgm:pt>
    <dgm:pt modelId="{535218F0-BA95-44C5-A52D-73E2917CFBF9}" type="pres">
      <dgm:prSet presAssocID="{C096695D-F193-494F-A7CD-EC9B7B7CF4AA}" presName="parTx" presStyleLbl="revTx" presStyleIdx="0" presStyleCnt="2">
        <dgm:presLayoutVars>
          <dgm:chMax val="0"/>
          <dgm:chPref val="0"/>
        </dgm:presLayoutVars>
      </dgm:prSet>
      <dgm:spPr/>
    </dgm:pt>
    <dgm:pt modelId="{51CEC6E7-833C-4417-B7C5-3083AF75A401}" type="pres">
      <dgm:prSet presAssocID="{1D47A511-D6F6-4A12-ABEF-4AE4378F4924}" presName="sibTrans" presStyleCnt="0"/>
      <dgm:spPr/>
    </dgm:pt>
    <dgm:pt modelId="{EF780833-E17E-41CB-979B-4F58F0403DCD}" type="pres">
      <dgm:prSet presAssocID="{B70D59ED-4161-4748-BC50-45B06A1674EC}" presName="compNode" presStyleCnt="0"/>
      <dgm:spPr/>
    </dgm:pt>
    <dgm:pt modelId="{C4FB1386-8F91-4C37-AE49-986157382B93}" type="pres">
      <dgm:prSet presAssocID="{B70D59ED-4161-4748-BC50-45B06A1674EC}" presName="bgRect" presStyleLbl="bgShp" presStyleIdx="1" presStyleCnt="2"/>
      <dgm:spPr/>
    </dgm:pt>
    <dgm:pt modelId="{CE40A628-3B2F-4DEE-8E69-C5A37D5FA41D}" type="pres">
      <dgm:prSet presAssocID="{B70D59ED-4161-4748-BC50-45B06A1674E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rd Drive"/>
        </a:ext>
      </dgm:extLst>
    </dgm:pt>
    <dgm:pt modelId="{456ED16D-FCA5-49A6-8800-DAFBB2AA1021}" type="pres">
      <dgm:prSet presAssocID="{B70D59ED-4161-4748-BC50-45B06A1674EC}" presName="spaceRect" presStyleCnt="0"/>
      <dgm:spPr/>
    </dgm:pt>
    <dgm:pt modelId="{D66690C6-8375-4337-BD8D-C49A41EFA761}" type="pres">
      <dgm:prSet presAssocID="{B70D59ED-4161-4748-BC50-45B06A1674EC}" presName="parTx" presStyleLbl="revTx" presStyleIdx="1" presStyleCnt="2">
        <dgm:presLayoutVars>
          <dgm:chMax val="0"/>
          <dgm:chPref val="0"/>
        </dgm:presLayoutVars>
      </dgm:prSet>
      <dgm:spPr/>
    </dgm:pt>
  </dgm:ptLst>
  <dgm:cxnLst>
    <dgm:cxn modelId="{609D0F3B-CF22-409C-A38E-E23CE52842D4}" type="presOf" srcId="{CE054AB7-92F0-4898-B265-79594EA85137}" destId="{C9B0571C-5945-42B3-846E-432644E02DBD}" srcOrd="0" destOrd="0" presId="urn:microsoft.com/office/officeart/2018/2/layout/IconVerticalSolidList"/>
    <dgm:cxn modelId="{885F755E-C8F5-4D47-AAB4-22DD3FCF47B7}" srcId="{CE054AB7-92F0-4898-B265-79594EA85137}" destId="{C096695D-F193-494F-A7CD-EC9B7B7CF4AA}" srcOrd="0" destOrd="0" parTransId="{C1BC2605-BDBC-4C13-9133-DB2C3F229CCA}" sibTransId="{1D47A511-D6F6-4A12-ABEF-4AE4378F4924}"/>
    <dgm:cxn modelId="{B386BC41-3770-4DFA-8F5D-FF19A446F832}" srcId="{CE054AB7-92F0-4898-B265-79594EA85137}" destId="{B70D59ED-4161-4748-BC50-45B06A1674EC}" srcOrd="1" destOrd="0" parTransId="{1C579F2A-E759-4B4A-A8B8-02CBDC6E303C}" sibTransId="{F0C60AD0-7AB2-4DAD-A966-62545FE29DF0}"/>
    <dgm:cxn modelId="{EE0A8077-56ED-415C-ADC2-F345260B868B}" type="presOf" srcId="{C096695D-F193-494F-A7CD-EC9B7B7CF4AA}" destId="{535218F0-BA95-44C5-A52D-73E2917CFBF9}" srcOrd="0" destOrd="0" presId="urn:microsoft.com/office/officeart/2018/2/layout/IconVerticalSolidList"/>
    <dgm:cxn modelId="{634AAEFF-0A29-4EA6-9683-2766C6CBEEEF}" type="presOf" srcId="{B70D59ED-4161-4748-BC50-45B06A1674EC}" destId="{D66690C6-8375-4337-BD8D-C49A41EFA761}" srcOrd="0" destOrd="0" presId="urn:microsoft.com/office/officeart/2018/2/layout/IconVerticalSolidList"/>
    <dgm:cxn modelId="{A676DCF1-48B8-4A01-BFB5-232B30A1E275}" type="presParOf" srcId="{C9B0571C-5945-42B3-846E-432644E02DBD}" destId="{01A2B0C0-A122-4126-9AF1-64DB04BC03FB}" srcOrd="0" destOrd="0" presId="urn:microsoft.com/office/officeart/2018/2/layout/IconVerticalSolidList"/>
    <dgm:cxn modelId="{C267B020-560F-4F09-9052-411C34B67ADA}" type="presParOf" srcId="{01A2B0C0-A122-4126-9AF1-64DB04BC03FB}" destId="{30D5A71E-A2C0-4317-83F1-DC21B565F5B9}" srcOrd="0" destOrd="0" presId="urn:microsoft.com/office/officeart/2018/2/layout/IconVerticalSolidList"/>
    <dgm:cxn modelId="{3057BAB1-B22E-49EA-B8BB-656B8A82513B}" type="presParOf" srcId="{01A2B0C0-A122-4126-9AF1-64DB04BC03FB}" destId="{2F5CA4AF-D32F-4C69-A2E2-F472E991D5BB}" srcOrd="1" destOrd="0" presId="urn:microsoft.com/office/officeart/2018/2/layout/IconVerticalSolidList"/>
    <dgm:cxn modelId="{01BFEB81-DCDE-405B-9AE2-85AA718884EC}" type="presParOf" srcId="{01A2B0C0-A122-4126-9AF1-64DB04BC03FB}" destId="{7BFD0553-E6B5-4569-8D35-64995A823C53}" srcOrd="2" destOrd="0" presId="urn:microsoft.com/office/officeart/2018/2/layout/IconVerticalSolidList"/>
    <dgm:cxn modelId="{B6E8CB8F-AAEC-4187-BF93-E0CA1D461F49}" type="presParOf" srcId="{01A2B0C0-A122-4126-9AF1-64DB04BC03FB}" destId="{535218F0-BA95-44C5-A52D-73E2917CFBF9}" srcOrd="3" destOrd="0" presId="urn:microsoft.com/office/officeart/2018/2/layout/IconVerticalSolidList"/>
    <dgm:cxn modelId="{100AC894-175D-4470-AC13-212EAA043D35}" type="presParOf" srcId="{C9B0571C-5945-42B3-846E-432644E02DBD}" destId="{51CEC6E7-833C-4417-B7C5-3083AF75A401}" srcOrd="1" destOrd="0" presId="urn:microsoft.com/office/officeart/2018/2/layout/IconVerticalSolidList"/>
    <dgm:cxn modelId="{C036ACBE-D9BA-49C3-85C7-0A028C163198}" type="presParOf" srcId="{C9B0571C-5945-42B3-846E-432644E02DBD}" destId="{EF780833-E17E-41CB-979B-4F58F0403DCD}" srcOrd="2" destOrd="0" presId="urn:microsoft.com/office/officeart/2018/2/layout/IconVerticalSolidList"/>
    <dgm:cxn modelId="{ACF851B7-DC49-4988-A202-CF4EBD3EE153}" type="presParOf" srcId="{EF780833-E17E-41CB-979B-4F58F0403DCD}" destId="{C4FB1386-8F91-4C37-AE49-986157382B93}" srcOrd="0" destOrd="0" presId="urn:microsoft.com/office/officeart/2018/2/layout/IconVerticalSolidList"/>
    <dgm:cxn modelId="{06E10308-AA28-4EF6-BC74-5494D00D92E1}" type="presParOf" srcId="{EF780833-E17E-41CB-979B-4F58F0403DCD}" destId="{CE40A628-3B2F-4DEE-8E69-C5A37D5FA41D}" srcOrd="1" destOrd="0" presId="urn:microsoft.com/office/officeart/2018/2/layout/IconVerticalSolidList"/>
    <dgm:cxn modelId="{2DB1F535-02AB-415D-A601-CE7B521A9D1D}" type="presParOf" srcId="{EF780833-E17E-41CB-979B-4F58F0403DCD}" destId="{456ED16D-FCA5-49A6-8800-DAFBB2AA1021}" srcOrd="2" destOrd="0" presId="urn:microsoft.com/office/officeart/2018/2/layout/IconVerticalSolidList"/>
    <dgm:cxn modelId="{1D64FD08-4FA2-491A-88CF-B8D5F5B48E05}" type="presParOf" srcId="{EF780833-E17E-41CB-979B-4F58F0403DCD}" destId="{D66690C6-8375-4337-BD8D-C49A41EFA7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BC74143-0E8C-430D-AE56-1D68910B474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1B8AE9-6559-40C1-975B-D490824EAD71}">
      <dgm:prSet/>
      <dgm:spPr/>
      <dgm:t>
        <a:bodyPr/>
        <a:lstStyle/>
        <a:p>
          <a:r>
            <a:rPr lang="en-US"/>
            <a:t>Please access the tile on Moodle called "reading week"</a:t>
          </a:r>
        </a:p>
      </dgm:t>
    </dgm:pt>
    <dgm:pt modelId="{0CC973F4-F319-4F46-B2E6-832252FCB16A}" type="parTrans" cxnId="{28EC9A7F-FA7D-4E13-8140-79E9A56134C4}">
      <dgm:prSet/>
      <dgm:spPr/>
      <dgm:t>
        <a:bodyPr/>
        <a:lstStyle/>
        <a:p>
          <a:endParaRPr lang="en-US"/>
        </a:p>
      </dgm:t>
    </dgm:pt>
    <dgm:pt modelId="{B1B37279-6344-4BB4-8C99-8070426B23BF}" type="sibTrans" cxnId="{28EC9A7F-FA7D-4E13-8140-79E9A56134C4}">
      <dgm:prSet/>
      <dgm:spPr/>
      <dgm:t>
        <a:bodyPr/>
        <a:lstStyle/>
        <a:p>
          <a:endParaRPr lang="en-US"/>
        </a:p>
      </dgm:t>
    </dgm:pt>
    <dgm:pt modelId="{2F7FC5B7-911D-4603-AE1D-90EBDD94EA6D}">
      <dgm:prSet/>
      <dgm:spPr/>
      <dgm:t>
        <a:bodyPr/>
        <a:lstStyle/>
        <a:p>
          <a:pPr rtl="0"/>
          <a:r>
            <a:rPr lang="en-US" dirty="0"/>
            <a:t>There will be reading</a:t>
          </a:r>
          <a:r>
            <a:rPr lang="en-US" dirty="0">
              <a:latin typeface="Grandview Display"/>
            </a:rPr>
            <a:t> on corporate governance and </a:t>
          </a:r>
          <a:r>
            <a:rPr lang="en-US" dirty="0" err="1">
              <a:latin typeface="Grandview Display"/>
            </a:rPr>
            <a:t>organisational</a:t>
          </a:r>
          <a:r>
            <a:rPr lang="en-US" dirty="0">
              <a:latin typeface="Grandview Display"/>
            </a:rPr>
            <a:t> structure</a:t>
          </a:r>
          <a:endParaRPr lang="en-US" dirty="0"/>
        </a:p>
      </dgm:t>
    </dgm:pt>
    <dgm:pt modelId="{00042270-48A2-43B5-9441-AC1E1305578C}" type="parTrans" cxnId="{7E8932E2-E808-4DFA-AEB1-966E968A8820}">
      <dgm:prSet/>
      <dgm:spPr/>
      <dgm:t>
        <a:bodyPr/>
        <a:lstStyle/>
        <a:p>
          <a:endParaRPr lang="en-US"/>
        </a:p>
      </dgm:t>
    </dgm:pt>
    <dgm:pt modelId="{C2D480BA-A510-4139-867C-9B708CB4F550}" type="sibTrans" cxnId="{7E8932E2-E808-4DFA-AEB1-966E968A8820}">
      <dgm:prSet/>
      <dgm:spPr/>
      <dgm:t>
        <a:bodyPr/>
        <a:lstStyle/>
        <a:p>
          <a:endParaRPr lang="en-US"/>
        </a:p>
      </dgm:t>
    </dgm:pt>
    <dgm:pt modelId="{AA715C1F-080C-45A6-ACFD-C13C2861D1C4}" type="pres">
      <dgm:prSet presAssocID="{7BC74143-0E8C-430D-AE56-1D68910B4746}" presName="root" presStyleCnt="0">
        <dgm:presLayoutVars>
          <dgm:dir/>
          <dgm:resizeHandles val="exact"/>
        </dgm:presLayoutVars>
      </dgm:prSet>
      <dgm:spPr/>
    </dgm:pt>
    <dgm:pt modelId="{73EF45E4-A2D3-44BA-97BE-46A63C5EAE2B}" type="pres">
      <dgm:prSet presAssocID="{4C1B8AE9-6559-40C1-975B-D490824EAD71}" presName="compNode" presStyleCnt="0"/>
      <dgm:spPr/>
    </dgm:pt>
    <dgm:pt modelId="{9E110B02-40E6-4D13-A410-B40FA6AB5FDC}" type="pres">
      <dgm:prSet presAssocID="{4C1B8AE9-6559-40C1-975B-D490824EAD71}" presName="bgRect" presStyleLbl="bgShp" presStyleIdx="0" presStyleCnt="2"/>
      <dgm:spPr/>
    </dgm:pt>
    <dgm:pt modelId="{14ECA5E6-4A79-4181-8527-16C2E77FD825}" type="pres">
      <dgm:prSet presAssocID="{4C1B8AE9-6559-40C1-975B-D490824EAD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lackboard"/>
        </a:ext>
      </dgm:extLst>
    </dgm:pt>
    <dgm:pt modelId="{4B7F3F92-B8F7-43FC-AE60-14FE2C020998}" type="pres">
      <dgm:prSet presAssocID="{4C1B8AE9-6559-40C1-975B-D490824EAD71}" presName="spaceRect" presStyleCnt="0"/>
      <dgm:spPr/>
    </dgm:pt>
    <dgm:pt modelId="{B0270344-04B1-4A09-A958-A99175D809C4}" type="pres">
      <dgm:prSet presAssocID="{4C1B8AE9-6559-40C1-975B-D490824EAD71}" presName="parTx" presStyleLbl="revTx" presStyleIdx="0" presStyleCnt="2">
        <dgm:presLayoutVars>
          <dgm:chMax val="0"/>
          <dgm:chPref val="0"/>
        </dgm:presLayoutVars>
      </dgm:prSet>
      <dgm:spPr/>
    </dgm:pt>
    <dgm:pt modelId="{F8341037-EFAF-4391-8EE3-CA788E87CD2F}" type="pres">
      <dgm:prSet presAssocID="{B1B37279-6344-4BB4-8C99-8070426B23BF}" presName="sibTrans" presStyleCnt="0"/>
      <dgm:spPr/>
    </dgm:pt>
    <dgm:pt modelId="{9DF333DA-3444-4D42-95B6-F57C4E6990DA}" type="pres">
      <dgm:prSet presAssocID="{2F7FC5B7-911D-4603-AE1D-90EBDD94EA6D}" presName="compNode" presStyleCnt="0"/>
      <dgm:spPr/>
    </dgm:pt>
    <dgm:pt modelId="{F45BDC21-DB21-42D5-B612-0212BF2B22CA}" type="pres">
      <dgm:prSet presAssocID="{2F7FC5B7-911D-4603-AE1D-90EBDD94EA6D}" presName="bgRect" presStyleLbl="bgShp" presStyleIdx="1" presStyleCnt="2"/>
      <dgm:spPr/>
    </dgm:pt>
    <dgm:pt modelId="{9D67D6D0-71EB-4618-B42E-6C9C832B2BE3}" type="pres">
      <dgm:prSet presAssocID="{2F7FC5B7-911D-4603-AE1D-90EBDD94EA6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F508253-8790-4BC0-87B7-C5444FBB42B0}" type="pres">
      <dgm:prSet presAssocID="{2F7FC5B7-911D-4603-AE1D-90EBDD94EA6D}" presName="spaceRect" presStyleCnt="0"/>
      <dgm:spPr/>
    </dgm:pt>
    <dgm:pt modelId="{ED1CFED0-9DA1-488B-B7B5-12F6D2DE54FE}" type="pres">
      <dgm:prSet presAssocID="{2F7FC5B7-911D-4603-AE1D-90EBDD94EA6D}" presName="parTx" presStyleLbl="revTx" presStyleIdx="1" presStyleCnt="2">
        <dgm:presLayoutVars>
          <dgm:chMax val="0"/>
          <dgm:chPref val="0"/>
        </dgm:presLayoutVars>
      </dgm:prSet>
      <dgm:spPr/>
    </dgm:pt>
  </dgm:ptLst>
  <dgm:cxnLst>
    <dgm:cxn modelId="{6A731801-B44D-4BCF-A381-94B5BFFF1579}" type="presOf" srcId="{7BC74143-0E8C-430D-AE56-1D68910B4746}" destId="{AA715C1F-080C-45A6-ACFD-C13C2861D1C4}" srcOrd="0" destOrd="0" presId="urn:microsoft.com/office/officeart/2018/2/layout/IconVerticalSolidList"/>
    <dgm:cxn modelId="{9729726D-C6AD-407F-9467-6F4C954BAE3B}" type="presOf" srcId="{4C1B8AE9-6559-40C1-975B-D490824EAD71}" destId="{B0270344-04B1-4A09-A958-A99175D809C4}" srcOrd="0" destOrd="0" presId="urn:microsoft.com/office/officeart/2018/2/layout/IconVerticalSolidList"/>
    <dgm:cxn modelId="{28EC9A7F-FA7D-4E13-8140-79E9A56134C4}" srcId="{7BC74143-0E8C-430D-AE56-1D68910B4746}" destId="{4C1B8AE9-6559-40C1-975B-D490824EAD71}" srcOrd="0" destOrd="0" parTransId="{0CC973F4-F319-4F46-B2E6-832252FCB16A}" sibTransId="{B1B37279-6344-4BB4-8C99-8070426B23BF}"/>
    <dgm:cxn modelId="{FD4CADCC-9C78-4556-866E-F047958BE864}" type="presOf" srcId="{2F7FC5B7-911D-4603-AE1D-90EBDD94EA6D}" destId="{ED1CFED0-9DA1-488B-B7B5-12F6D2DE54FE}" srcOrd="0" destOrd="0" presId="urn:microsoft.com/office/officeart/2018/2/layout/IconVerticalSolidList"/>
    <dgm:cxn modelId="{7E8932E2-E808-4DFA-AEB1-966E968A8820}" srcId="{7BC74143-0E8C-430D-AE56-1D68910B4746}" destId="{2F7FC5B7-911D-4603-AE1D-90EBDD94EA6D}" srcOrd="1" destOrd="0" parTransId="{00042270-48A2-43B5-9441-AC1E1305578C}" sibTransId="{C2D480BA-A510-4139-867C-9B708CB4F550}"/>
    <dgm:cxn modelId="{940029AC-2036-4480-9416-B90C88999125}" type="presParOf" srcId="{AA715C1F-080C-45A6-ACFD-C13C2861D1C4}" destId="{73EF45E4-A2D3-44BA-97BE-46A63C5EAE2B}" srcOrd="0" destOrd="0" presId="urn:microsoft.com/office/officeart/2018/2/layout/IconVerticalSolidList"/>
    <dgm:cxn modelId="{066E2457-C06F-494E-BA94-AC265C36747B}" type="presParOf" srcId="{73EF45E4-A2D3-44BA-97BE-46A63C5EAE2B}" destId="{9E110B02-40E6-4D13-A410-B40FA6AB5FDC}" srcOrd="0" destOrd="0" presId="urn:microsoft.com/office/officeart/2018/2/layout/IconVerticalSolidList"/>
    <dgm:cxn modelId="{0897B931-F8C6-4AFD-A7FD-F38B25357A6D}" type="presParOf" srcId="{73EF45E4-A2D3-44BA-97BE-46A63C5EAE2B}" destId="{14ECA5E6-4A79-4181-8527-16C2E77FD825}" srcOrd="1" destOrd="0" presId="urn:microsoft.com/office/officeart/2018/2/layout/IconVerticalSolidList"/>
    <dgm:cxn modelId="{EE6BA91C-7305-43BB-BC99-3DFE3AA7B19B}" type="presParOf" srcId="{73EF45E4-A2D3-44BA-97BE-46A63C5EAE2B}" destId="{4B7F3F92-B8F7-43FC-AE60-14FE2C020998}" srcOrd="2" destOrd="0" presId="urn:microsoft.com/office/officeart/2018/2/layout/IconVerticalSolidList"/>
    <dgm:cxn modelId="{76D8C024-1E44-45CD-9D6A-CADEDF7DA8F5}" type="presParOf" srcId="{73EF45E4-A2D3-44BA-97BE-46A63C5EAE2B}" destId="{B0270344-04B1-4A09-A958-A99175D809C4}" srcOrd="3" destOrd="0" presId="urn:microsoft.com/office/officeart/2018/2/layout/IconVerticalSolidList"/>
    <dgm:cxn modelId="{84BF1E48-A8DD-4CF1-B5A3-8801F5DDD626}" type="presParOf" srcId="{AA715C1F-080C-45A6-ACFD-C13C2861D1C4}" destId="{F8341037-EFAF-4391-8EE3-CA788E87CD2F}" srcOrd="1" destOrd="0" presId="urn:microsoft.com/office/officeart/2018/2/layout/IconVerticalSolidList"/>
    <dgm:cxn modelId="{2CE04A58-AFFC-4CDC-9FC5-3B4A89F2929E}" type="presParOf" srcId="{AA715C1F-080C-45A6-ACFD-C13C2861D1C4}" destId="{9DF333DA-3444-4D42-95B6-F57C4E6990DA}" srcOrd="2" destOrd="0" presId="urn:microsoft.com/office/officeart/2018/2/layout/IconVerticalSolidList"/>
    <dgm:cxn modelId="{D869A0F1-118D-46D3-92B6-21E5DB41AF6C}" type="presParOf" srcId="{9DF333DA-3444-4D42-95B6-F57C4E6990DA}" destId="{F45BDC21-DB21-42D5-B612-0212BF2B22CA}" srcOrd="0" destOrd="0" presId="urn:microsoft.com/office/officeart/2018/2/layout/IconVerticalSolidList"/>
    <dgm:cxn modelId="{A70C2318-89E2-4E45-BBC8-3BFCDCB1FC45}" type="presParOf" srcId="{9DF333DA-3444-4D42-95B6-F57C4E6990DA}" destId="{9D67D6D0-71EB-4618-B42E-6C9C832B2BE3}" srcOrd="1" destOrd="0" presId="urn:microsoft.com/office/officeart/2018/2/layout/IconVerticalSolidList"/>
    <dgm:cxn modelId="{0DD7E568-27B2-4BCB-8AF8-E563A91A6608}" type="presParOf" srcId="{9DF333DA-3444-4D42-95B6-F57C4E6990DA}" destId="{7F508253-8790-4BC0-87B7-C5444FBB42B0}" srcOrd="2" destOrd="0" presId="urn:microsoft.com/office/officeart/2018/2/layout/IconVerticalSolidList"/>
    <dgm:cxn modelId="{AF2A9FA3-37A6-4EFA-87AC-1E653C9AC30F}" type="presParOf" srcId="{9DF333DA-3444-4D42-95B6-F57C4E6990DA}" destId="{ED1CFED0-9DA1-488B-B7B5-12F6D2DE54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E483E-B47B-438D-BFAF-6B49E0D6B22D}">
      <dsp:nvSpPr>
        <dsp:cNvPr id="0" name=""/>
        <dsp:cNvSpPr/>
      </dsp:nvSpPr>
      <dsp:spPr>
        <a:xfrm>
          <a:off x="212" y="328322"/>
          <a:ext cx="2568514" cy="308221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577850">
            <a:lnSpc>
              <a:spcPct val="90000"/>
            </a:lnSpc>
            <a:spcBef>
              <a:spcPct val="0"/>
            </a:spcBef>
            <a:spcAft>
              <a:spcPct val="35000"/>
            </a:spcAft>
            <a:buNone/>
          </a:pPr>
          <a:r>
            <a:rPr lang="en-US" sz="1300" kern="1200"/>
            <a:t>Transformed a small Welsh port into the world's copper smelting hub from the late 1700s to mid 1800s</a:t>
          </a:r>
        </a:p>
      </dsp:txBody>
      <dsp:txXfrm>
        <a:off x="212" y="1561209"/>
        <a:ext cx="2568514" cy="1849330"/>
      </dsp:txXfrm>
    </dsp:sp>
    <dsp:sp modelId="{9C0C2E05-590F-45D1-AC9A-4E5B1DD21615}">
      <dsp:nvSpPr>
        <dsp:cNvPr id="0" name=""/>
        <dsp:cNvSpPr/>
      </dsp:nvSpPr>
      <dsp:spPr>
        <a:xfrm>
          <a:off x="212"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212" y="328322"/>
        <a:ext cx="2568514" cy="1232887"/>
      </dsp:txXfrm>
    </dsp:sp>
    <dsp:sp modelId="{B349D763-24C0-466F-80B0-6842F7C4C6ED}">
      <dsp:nvSpPr>
        <dsp:cNvPr id="0" name=""/>
        <dsp:cNvSpPr/>
      </dsp:nvSpPr>
      <dsp:spPr>
        <a:xfrm>
          <a:off x="2774208" y="328322"/>
          <a:ext cx="2568514" cy="308221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577850">
            <a:lnSpc>
              <a:spcPct val="90000"/>
            </a:lnSpc>
            <a:spcBef>
              <a:spcPct val="0"/>
            </a:spcBef>
            <a:spcAft>
              <a:spcPct val="35000"/>
            </a:spcAft>
            <a:buNone/>
          </a:pPr>
          <a:r>
            <a:rPr lang="en-US" sz="1300" kern="1200"/>
            <a:t>Swansea lacked local copper ore: it was imported from Cornwall and Anglesey initially and then from Cuba, Chile, Peru, Mexico, Colombia, Australia, and New Zealand, creating a global supply chain</a:t>
          </a:r>
        </a:p>
      </dsp:txBody>
      <dsp:txXfrm>
        <a:off x="2774208" y="1561209"/>
        <a:ext cx="2568514" cy="1849330"/>
      </dsp:txXfrm>
    </dsp:sp>
    <dsp:sp modelId="{2CA31BE5-1968-43BB-8C24-5C84829A5344}">
      <dsp:nvSpPr>
        <dsp:cNvPr id="0" name=""/>
        <dsp:cNvSpPr/>
      </dsp:nvSpPr>
      <dsp:spPr>
        <a:xfrm>
          <a:off x="2774208"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774208" y="328322"/>
        <a:ext cx="2568514" cy="1232887"/>
      </dsp:txXfrm>
    </dsp:sp>
    <dsp:sp modelId="{0620FC2C-3BC6-4F6D-85C0-87E297C93046}">
      <dsp:nvSpPr>
        <dsp:cNvPr id="0" name=""/>
        <dsp:cNvSpPr/>
      </dsp:nvSpPr>
      <dsp:spPr>
        <a:xfrm>
          <a:off x="5548205" y="328322"/>
          <a:ext cx="2568514" cy="308221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577850">
            <a:lnSpc>
              <a:spcPct val="90000"/>
            </a:lnSpc>
            <a:spcBef>
              <a:spcPct val="0"/>
            </a:spcBef>
            <a:spcAft>
              <a:spcPct val="35000"/>
            </a:spcAft>
            <a:buNone/>
          </a:pPr>
          <a:r>
            <a:rPr lang="en-US" sz="1300" kern="1200"/>
            <a:t>Technology transfer: Swansea exported British mining techniques, steam engines and expertise, as well as workers, to create a transnational workforce</a:t>
          </a:r>
        </a:p>
      </dsp:txBody>
      <dsp:txXfrm>
        <a:off x="5548205" y="1561209"/>
        <a:ext cx="2568514" cy="1849330"/>
      </dsp:txXfrm>
    </dsp:sp>
    <dsp:sp modelId="{B2A00D57-99A2-431E-B0CB-C7BF54D84E71}">
      <dsp:nvSpPr>
        <dsp:cNvPr id="0" name=""/>
        <dsp:cNvSpPr/>
      </dsp:nvSpPr>
      <dsp:spPr>
        <a:xfrm>
          <a:off x="5548205"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548205" y="328322"/>
        <a:ext cx="2568514" cy="1232887"/>
      </dsp:txXfrm>
    </dsp:sp>
    <dsp:sp modelId="{5C0BC3F8-B97C-4FAE-97FD-09151BA05E36}">
      <dsp:nvSpPr>
        <dsp:cNvPr id="0" name=""/>
        <dsp:cNvSpPr/>
      </dsp:nvSpPr>
      <dsp:spPr>
        <a:xfrm>
          <a:off x="8322201" y="328322"/>
          <a:ext cx="2568514" cy="308221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712" tIns="0" rIns="253712" bIns="330200" numCol="1" spcCol="1270" anchor="t" anchorCtr="0">
          <a:noAutofit/>
        </a:bodyPr>
        <a:lstStyle/>
        <a:p>
          <a:pPr marL="0" lvl="0" indent="0" algn="l" defTabSz="577850">
            <a:lnSpc>
              <a:spcPct val="90000"/>
            </a:lnSpc>
            <a:spcBef>
              <a:spcPct val="0"/>
            </a:spcBef>
            <a:spcAft>
              <a:spcPct val="35000"/>
            </a:spcAft>
            <a:buNone/>
          </a:pPr>
          <a:r>
            <a:rPr lang="en-US" sz="1300" kern="1200"/>
            <a:t>Post-Napoleanic trade liberalisation and Swansea's natural harbour were additional enablers</a:t>
          </a:r>
        </a:p>
      </dsp:txBody>
      <dsp:txXfrm>
        <a:off x="8322201" y="1561209"/>
        <a:ext cx="2568514" cy="1849330"/>
      </dsp:txXfrm>
    </dsp:sp>
    <dsp:sp modelId="{E25A2D74-D883-49B1-90BC-3FD007CDDA10}">
      <dsp:nvSpPr>
        <dsp:cNvPr id="0" name=""/>
        <dsp:cNvSpPr/>
      </dsp:nvSpPr>
      <dsp:spPr>
        <a:xfrm>
          <a:off x="8322201" y="328322"/>
          <a:ext cx="2568514" cy="12328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3712" tIns="165100" rIns="253712" bIns="165100" numCol="1" spcCol="1270" anchor="ctr" anchorCtr="0">
          <a:noAutofit/>
        </a:bodyPr>
        <a:lstStyle/>
        <a:p>
          <a:pPr marL="0" lvl="0" indent="0" algn="l" defTabSz="2889250">
            <a:lnSpc>
              <a:spcPct val="90000"/>
            </a:lnSpc>
            <a:spcBef>
              <a:spcPct val="0"/>
            </a:spcBef>
            <a:spcAft>
              <a:spcPct val="35000"/>
            </a:spcAft>
            <a:buNone/>
          </a:pPr>
          <a:r>
            <a:rPr lang="en-US" sz="6500" kern="1200"/>
            <a:t>04</a:t>
          </a:r>
        </a:p>
      </dsp:txBody>
      <dsp:txXfrm>
        <a:off x="8322201" y="328322"/>
        <a:ext cx="2568514" cy="1232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8D300-9D50-4ADD-BF28-643E55A0C1EE}">
      <dsp:nvSpPr>
        <dsp:cNvPr id="0" name=""/>
        <dsp:cNvSpPr/>
      </dsp:nvSpPr>
      <dsp:spPr>
        <a:xfrm>
          <a:off x="0" y="1869431"/>
          <a:ext cx="10890929" cy="0"/>
        </a:xfrm>
        <a:prstGeom prst="line">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18242853-922D-4087-BA94-F833967CC64B}">
      <dsp:nvSpPr>
        <dsp:cNvPr id="0" name=""/>
        <dsp:cNvSpPr/>
      </dsp:nvSpPr>
      <dsp:spPr>
        <a:xfrm>
          <a:off x="303329" y="2007769"/>
          <a:ext cx="4436351" cy="422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1840/50s</a:t>
          </a:r>
        </a:p>
      </dsp:txBody>
      <dsp:txXfrm>
        <a:off x="303329" y="2007769"/>
        <a:ext cx="4436351" cy="422491"/>
      </dsp:txXfrm>
    </dsp:sp>
    <dsp:sp modelId="{9EAA804A-4232-4F9C-9D4F-877F82A90AE1}">
      <dsp:nvSpPr>
        <dsp:cNvPr id="0" name=""/>
        <dsp:cNvSpPr/>
      </dsp:nvSpPr>
      <dsp:spPr>
        <a:xfrm>
          <a:off x="850" y="521571"/>
          <a:ext cx="5041308" cy="637476"/>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Peak: 1840/50s 40-65% of world output</a:t>
          </a:r>
        </a:p>
      </dsp:txBody>
      <dsp:txXfrm>
        <a:off x="31969" y="552690"/>
        <a:ext cx="4979070" cy="575238"/>
      </dsp:txXfrm>
    </dsp:sp>
    <dsp:sp modelId="{E065FCEE-4894-4924-903D-04E1F2679DA6}">
      <dsp:nvSpPr>
        <dsp:cNvPr id="0" name=""/>
        <dsp:cNvSpPr/>
      </dsp:nvSpPr>
      <dsp:spPr>
        <a:xfrm>
          <a:off x="2521505" y="1159047"/>
          <a:ext cx="0" cy="710383"/>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768AC70-490D-4ABB-A067-4184AD1F45F9}">
      <dsp:nvSpPr>
        <dsp:cNvPr id="0" name=""/>
        <dsp:cNvSpPr/>
      </dsp:nvSpPr>
      <dsp:spPr>
        <a:xfrm>
          <a:off x="3227288" y="1308602"/>
          <a:ext cx="4436351" cy="422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1870s</a:t>
          </a:r>
        </a:p>
      </dsp:txBody>
      <dsp:txXfrm>
        <a:off x="3227288" y="1308602"/>
        <a:ext cx="4436351" cy="422491"/>
      </dsp:txXfrm>
    </dsp:sp>
    <dsp:sp modelId="{060F6346-2656-49B8-A563-8E5E506993B7}">
      <dsp:nvSpPr>
        <dsp:cNvPr id="0" name=""/>
        <dsp:cNvSpPr/>
      </dsp:nvSpPr>
      <dsp:spPr>
        <a:xfrm>
          <a:off x="2493463" y="1841390"/>
          <a:ext cx="56082" cy="5608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87624-77A9-494B-A812-F2ED441F3906}">
      <dsp:nvSpPr>
        <dsp:cNvPr id="0" name=""/>
        <dsp:cNvSpPr/>
      </dsp:nvSpPr>
      <dsp:spPr>
        <a:xfrm>
          <a:off x="2924810" y="2579815"/>
          <a:ext cx="5041308" cy="637476"/>
        </a:xfrm>
        <a:prstGeom prst="roundRect">
          <a:avLst/>
        </a:prstGeom>
        <a:solidFill>
          <a:schemeClr val="lt1">
            <a:alpha val="90000"/>
            <a:hueOff val="0"/>
            <a:satOff val="0"/>
            <a:lumOff val="0"/>
            <a:alphaOff val="0"/>
          </a:schemeClr>
        </a:solidFill>
        <a:ln w="12700" cap="flat" cmpd="sng" algn="ctr">
          <a:solidFill>
            <a:schemeClr val="accent2">
              <a:hueOff val="3536049"/>
              <a:satOff val="-13319"/>
              <a:lumOff val="111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Rapid decline in 1870s to less than 10%</a:t>
          </a:r>
        </a:p>
      </dsp:txBody>
      <dsp:txXfrm>
        <a:off x="2955929" y="2610934"/>
        <a:ext cx="4979070" cy="575238"/>
      </dsp:txXfrm>
    </dsp:sp>
    <dsp:sp modelId="{2601537B-B6AE-4557-B8F2-D223FEBBBAA0}">
      <dsp:nvSpPr>
        <dsp:cNvPr id="0" name=""/>
        <dsp:cNvSpPr/>
      </dsp:nvSpPr>
      <dsp:spPr>
        <a:xfrm>
          <a:off x="5445464" y="1869431"/>
          <a:ext cx="0" cy="710383"/>
        </a:xfrm>
        <a:prstGeom prst="line">
          <a:avLst/>
        </a:prstGeom>
        <a:noFill/>
        <a:ln w="6350" cap="flat" cmpd="sng" algn="ctr">
          <a:solidFill>
            <a:schemeClr val="accent2">
              <a:hueOff val="3536049"/>
              <a:satOff val="-13319"/>
              <a:lumOff val="11176"/>
              <a:alphaOff val="0"/>
            </a:schemeClr>
          </a:solidFill>
          <a:prstDash val="dash"/>
          <a:miter lim="800000"/>
        </a:ln>
        <a:effectLst/>
      </dsp:spPr>
      <dsp:style>
        <a:lnRef idx="1">
          <a:scrgbClr r="0" g="0" b="0"/>
        </a:lnRef>
        <a:fillRef idx="0">
          <a:scrgbClr r="0" g="0" b="0"/>
        </a:fillRef>
        <a:effectRef idx="0">
          <a:scrgbClr r="0" g="0" b="0"/>
        </a:effectRef>
        <a:fontRef idx="minor"/>
      </dsp:style>
    </dsp:sp>
    <dsp:sp modelId="{C78C3FAB-E3D0-4814-92F7-5FBB5DF7CC91}">
      <dsp:nvSpPr>
        <dsp:cNvPr id="0" name=""/>
        <dsp:cNvSpPr/>
      </dsp:nvSpPr>
      <dsp:spPr>
        <a:xfrm>
          <a:off x="6151247" y="2007769"/>
          <a:ext cx="4436351" cy="422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1980</a:t>
          </a:r>
        </a:p>
      </dsp:txBody>
      <dsp:txXfrm>
        <a:off x="6151247" y="2007769"/>
        <a:ext cx="4436351" cy="422491"/>
      </dsp:txXfrm>
    </dsp:sp>
    <dsp:sp modelId="{794616D0-764A-4690-AC35-E4F8D0443E5C}">
      <dsp:nvSpPr>
        <dsp:cNvPr id="0" name=""/>
        <dsp:cNvSpPr/>
      </dsp:nvSpPr>
      <dsp:spPr>
        <a:xfrm>
          <a:off x="5417423" y="1841390"/>
          <a:ext cx="56082" cy="56082"/>
        </a:xfrm>
        <a:prstGeom prst="ellipse">
          <a:avLst/>
        </a:prstGeom>
        <a:solidFill>
          <a:schemeClr val="accent2">
            <a:hueOff val="3536049"/>
            <a:satOff val="-13319"/>
            <a:lumOff val="11176"/>
            <a:alphaOff val="0"/>
          </a:schemeClr>
        </a:solidFill>
        <a:ln w="12700" cap="flat" cmpd="sng" algn="ctr">
          <a:solidFill>
            <a:schemeClr val="accent2">
              <a:hueOff val="3536049"/>
              <a:satOff val="-13319"/>
              <a:lumOff val="1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607F1E-F4C8-4A72-A78A-091EF8301248}">
      <dsp:nvSpPr>
        <dsp:cNvPr id="0" name=""/>
        <dsp:cNvSpPr/>
      </dsp:nvSpPr>
      <dsp:spPr>
        <a:xfrm>
          <a:off x="5848769" y="521571"/>
          <a:ext cx="5041308" cy="637476"/>
        </a:xfrm>
        <a:prstGeom prst="roundRect">
          <a:avLst/>
        </a:prstGeom>
        <a:solidFill>
          <a:schemeClr val="lt1">
            <a:alpha val="90000"/>
            <a:hueOff val="0"/>
            <a:satOff val="0"/>
            <a:lumOff val="0"/>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At first, local firms pivoted to tinplate, nickel and other metals with the last copper production closing in 1980</a:t>
          </a:r>
        </a:p>
      </dsp:txBody>
      <dsp:txXfrm>
        <a:off x="5879888" y="552690"/>
        <a:ext cx="4979070" cy="575238"/>
      </dsp:txXfrm>
    </dsp:sp>
    <dsp:sp modelId="{CB46CCE5-A6A7-4D04-AEF9-94F90DAE94BC}">
      <dsp:nvSpPr>
        <dsp:cNvPr id="0" name=""/>
        <dsp:cNvSpPr/>
      </dsp:nvSpPr>
      <dsp:spPr>
        <a:xfrm>
          <a:off x="8369423" y="1159047"/>
          <a:ext cx="0" cy="710383"/>
        </a:xfrm>
        <a:prstGeom prst="line">
          <a:avLst/>
        </a:prstGeom>
        <a:noFill/>
        <a:ln w="6350" cap="flat" cmpd="sng" algn="ctr">
          <a:solidFill>
            <a:schemeClr val="accent2">
              <a:hueOff val="7072097"/>
              <a:satOff val="-26638"/>
              <a:lumOff val="22353"/>
              <a:alphaOff val="0"/>
            </a:schemeClr>
          </a:solidFill>
          <a:prstDash val="dash"/>
          <a:miter lim="800000"/>
        </a:ln>
        <a:effectLst/>
      </dsp:spPr>
      <dsp:style>
        <a:lnRef idx="1">
          <a:scrgbClr r="0" g="0" b="0"/>
        </a:lnRef>
        <a:fillRef idx="0">
          <a:scrgbClr r="0" g="0" b="0"/>
        </a:fillRef>
        <a:effectRef idx="0">
          <a:scrgbClr r="0" g="0" b="0"/>
        </a:effectRef>
        <a:fontRef idx="minor"/>
      </dsp:style>
    </dsp:sp>
    <dsp:sp modelId="{29049102-E82A-4046-A152-DAC07BA888F9}">
      <dsp:nvSpPr>
        <dsp:cNvPr id="0" name=""/>
        <dsp:cNvSpPr/>
      </dsp:nvSpPr>
      <dsp:spPr>
        <a:xfrm>
          <a:off x="8341382" y="1841390"/>
          <a:ext cx="56082" cy="56082"/>
        </a:xfrm>
        <a:prstGeom prst="ellips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D8AFE-6E18-4AF1-9CF2-6591C8F34196}">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587A32-4CB2-47D1-8BDA-918B84FF68A6}">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319AD2-3DC0-4E0C-A5C3-18479516D6D4}">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US" sz="2200" kern="1200"/>
            <a:t>Ownership advantages (Welsh smelting process and coal technology)</a:t>
          </a:r>
        </a:p>
      </dsp:txBody>
      <dsp:txXfrm>
        <a:off x="1241811" y="2121"/>
        <a:ext cx="5974604" cy="1075161"/>
      </dsp:txXfrm>
    </dsp:sp>
    <dsp:sp modelId="{E4B5B310-512D-4907-A7C9-D071BD49D943}">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528E8C-DEBC-4AC8-BDC6-0688DBAC9037}">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1C7DFE-78DC-4D2B-AEB8-D6D9F7868DF2}">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US" sz="2200" kern="1200"/>
            <a:t>Location advantages (cheap local coal, harbour)</a:t>
          </a:r>
        </a:p>
      </dsp:txBody>
      <dsp:txXfrm>
        <a:off x="1241811" y="1346073"/>
        <a:ext cx="5974604" cy="1075161"/>
      </dsp:txXfrm>
    </dsp:sp>
    <dsp:sp modelId="{0C712B05-10E9-43CA-BE9B-F6B17DACA0F0}">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432EA-C1E9-4909-A1E9-BEC6229224CC}">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9B414D-5DA5-4404-A495-DC530584EAED}">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US" sz="2200" kern="1200"/>
            <a:t>Internalisation advantages </a:t>
          </a:r>
        </a:p>
      </dsp:txBody>
      <dsp:txXfrm>
        <a:off x="1241811" y="2690025"/>
        <a:ext cx="5974604" cy="1075161"/>
      </dsp:txXfrm>
    </dsp:sp>
    <dsp:sp modelId="{BB0E081C-6C9E-4C2B-8CB8-D6D28931E085}">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263D05-1FCB-464C-9400-8CBD0851F9B1}">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03858-78B7-4F6C-B010-6C6B8E5F07E3}">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US" sz="2200" kern="1200"/>
            <a:t>Swansea's decline happened when L eroded globally</a:t>
          </a:r>
        </a:p>
      </dsp:txBody>
      <dsp:txXfrm>
        <a:off x="1241811" y="4033977"/>
        <a:ext cx="5974604" cy="10751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B28B1-7FD3-4F41-8B92-24E485813A44}">
      <dsp:nvSpPr>
        <dsp:cNvPr id="0" name=""/>
        <dsp:cNvSpPr/>
      </dsp:nvSpPr>
      <dsp:spPr>
        <a:xfrm>
          <a:off x="0" y="623"/>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B3C724-1D34-4E57-A321-2C989DBA7910}">
      <dsp:nvSpPr>
        <dsp:cNvPr id="0" name=""/>
        <dsp:cNvSpPr/>
      </dsp:nvSpPr>
      <dsp:spPr>
        <a:xfrm>
          <a:off x="0" y="623"/>
          <a:ext cx="7216416" cy="1022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Profit repatriation</a:t>
          </a:r>
        </a:p>
      </dsp:txBody>
      <dsp:txXfrm>
        <a:off x="0" y="623"/>
        <a:ext cx="7216416" cy="1022002"/>
      </dsp:txXfrm>
    </dsp:sp>
    <dsp:sp modelId="{8885F052-799A-4AB2-A0A4-58E393F58174}">
      <dsp:nvSpPr>
        <dsp:cNvPr id="0" name=""/>
        <dsp:cNvSpPr/>
      </dsp:nvSpPr>
      <dsp:spPr>
        <a:xfrm>
          <a:off x="0" y="1022626"/>
          <a:ext cx="7216416" cy="0"/>
        </a:xfrm>
        <a:prstGeom prst="line">
          <a:avLst/>
        </a:prstGeom>
        <a:solidFill>
          <a:schemeClr val="accent2">
            <a:hueOff val="1768024"/>
            <a:satOff val="-6660"/>
            <a:lumOff val="5588"/>
            <a:alphaOff val="0"/>
          </a:schemeClr>
        </a:solidFill>
        <a:ln w="12700" cap="flat" cmpd="sng" algn="ctr">
          <a:solidFill>
            <a:schemeClr val="accent2">
              <a:hueOff val="1768024"/>
              <a:satOff val="-6660"/>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59D604-EE4A-4A0D-814F-BCBE1A8ABF82}">
      <dsp:nvSpPr>
        <dsp:cNvPr id="0" name=""/>
        <dsp:cNvSpPr/>
      </dsp:nvSpPr>
      <dsp:spPr>
        <a:xfrm>
          <a:off x="0" y="1022626"/>
          <a:ext cx="7216416" cy="1022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Foreign dominance squeezing local firms</a:t>
          </a:r>
        </a:p>
      </dsp:txBody>
      <dsp:txXfrm>
        <a:off x="0" y="1022626"/>
        <a:ext cx="7216416" cy="1022002"/>
      </dsp:txXfrm>
    </dsp:sp>
    <dsp:sp modelId="{3F3A0CCD-367B-47B0-918E-10D02CA84410}">
      <dsp:nvSpPr>
        <dsp:cNvPr id="0" name=""/>
        <dsp:cNvSpPr/>
      </dsp:nvSpPr>
      <dsp:spPr>
        <a:xfrm>
          <a:off x="0" y="2044628"/>
          <a:ext cx="7216416" cy="0"/>
        </a:xfrm>
        <a:prstGeom prst="line">
          <a:avLst/>
        </a:prstGeom>
        <a:solidFill>
          <a:schemeClr val="accent2">
            <a:hueOff val="3536049"/>
            <a:satOff val="-13319"/>
            <a:lumOff val="11176"/>
            <a:alphaOff val="0"/>
          </a:schemeClr>
        </a:solidFill>
        <a:ln w="12700" cap="flat" cmpd="sng" algn="ctr">
          <a:solidFill>
            <a:schemeClr val="accent2">
              <a:hueOff val="3536049"/>
              <a:satOff val="-13319"/>
              <a:lumOff val="1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8C76D-5D5F-49D1-98E6-AF136B4097C1}">
      <dsp:nvSpPr>
        <dsp:cNvPr id="0" name=""/>
        <dsp:cNvSpPr/>
      </dsp:nvSpPr>
      <dsp:spPr>
        <a:xfrm>
          <a:off x="0" y="2044628"/>
          <a:ext cx="7216416" cy="1022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Potential environment damage</a:t>
          </a:r>
        </a:p>
      </dsp:txBody>
      <dsp:txXfrm>
        <a:off x="0" y="2044628"/>
        <a:ext cx="7216416" cy="1022002"/>
      </dsp:txXfrm>
    </dsp:sp>
    <dsp:sp modelId="{0D1F9C46-04CC-4ECB-96A1-96B5ACFA5681}">
      <dsp:nvSpPr>
        <dsp:cNvPr id="0" name=""/>
        <dsp:cNvSpPr/>
      </dsp:nvSpPr>
      <dsp:spPr>
        <a:xfrm>
          <a:off x="0" y="3066631"/>
          <a:ext cx="7216416" cy="0"/>
        </a:xfrm>
        <a:prstGeom prst="line">
          <a:avLst/>
        </a:prstGeom>
        <a:solidFill>
          <a:schemeClr val="accent2">
            <a:hueOff val="5304073"/>
            <a:satOff val="-19979"/>
            <a:lumOff val="16765"/>
            <a:alphaOff val="0"/>
          </a:schemeClr>
        </a:solidFill>
        <a:ln w="12700" cap="flat" cmpd="sng" algn="ctr">
          <a:solidFill>
            <a:schemeClr val="accent2">
              <a:hueOff val="5304073"/>
              <a:satOff val="-19979"/>
              <a:lumOff val="16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0F1752-0925-4365-9825-B9DB3C226AE5}">
      <dsp:nvSpPr>
        <dsp:cNvPr id="0" name=""/>
        <dsp:cNvSpPr/>
      </dsp:nvSpPr>
      <dsp:spPr>
        <a:xfrm>
          <a:off x="0" y="3066631"/>
          <a:ext cx="7216416" cy="1022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Economic dependency on outsiders</a:t>
          </a:r>
        </a:p>
      </dsp:txBody>
      <dsp:txXfrm>
        <a:off x="0" y="3066631"/>
        <a:ext cx="7216416" cy="1022002"/>
      </dsp:txXfrm>
    </dsp:sp>
    <dsp:sp modelId="{D2739A57-1DBD-4ED7-8B8F-178412EFCCBD}">
      <dsp:nvSpPr>
        <dsp:cNvPr id="0" name=""/>
        <dsp:cNvSpPr/>
      </dsp:nvSpPr>
      <dsp:spPr>
        <a:xfrm>
          <a:off x="0" y="4088633"/>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5FE50-B052-4F57-9F1D-4A42266B5611}">
      <dsp:nvSpPr>
        <dsp:cNvPr id="0" name=""/>
        <dsp:cNvSpPr/>
      </dsp:nvSpPr>
      <dsp:spPr>
        <a:xfrm>
          <a:off x="0" y="4088633"/>
          <a:ext cx="7216416" cy="1022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Cultural erosion from imported practices</a:t>
          </a:r>
        </a:p>
      </dsp:txBody>
      <dsp:txXfrm>
        <a:off x="0" y="4088633"/>
        <a:ext cx="7216416" cy="1022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87811-8E2E-4A8F-8962-DD0416356BC3}">
      <dsp:nvSpPr>
        <dsp:cNvPr id="0" name=""/>
        <dsp:cNvSpPr/>
      </dsp:nvSpPr>
      <dsp:spPr>
        <a:xfrm>
          <a:off x="0" y="2044"/>
          <a:ext cx="6479357" cy="1036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D7CD33-5D7A-400E-B2C0-17DCF80FAC34}">
      <dsp:nvSpPr>
        <dsp:cNvPr id="0" name=""/>
        <dsp:cNvSpPr/>
      </dsp:nvSpPr>
      <dsp:spPr>
        <a:xfrm>
          <a:off x="313468" y="235202"/>
          <a:ext cx="569942" cy="569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C765BA-0D88-4563-B3F9-7AC1524C9559}">
      <dsp:nvSpPr>
        <dsp:cNvPr id="0" name=""/>
        <dsp:cNvSpPr/>
      </dsp:nvSpPr>
      <dsp:spPr>
        <a:xfrm>
          <a:off x="1196878" y="2044"/>
          <a:ext cx="5282478" cy="10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71" tIns="109671" rIns="109671" bIns="109671" numCol="1" spcCol="1270" anchor="ctr" anchorCtr="0">
          <a:noAutofit/>
        </a:bodyPr>
        <a:lstStyle/>
        <a:p>
          <a:pPr marL="0" lvl="0" indent="0" algn="l" defTabSz="977900">
            <a:lnSpc>
              <a:spcPct val="90000"/>
            </a:lnSpc>
            <a:spcBef>
              <a:spcPct val="0"/>
            </a:spcBef>
            <a:spcAft>
              <a:spcPct val="35000"/>
            </a:spcAft>
            <a:buNone/>
          </a:pPr>
          <a:r>
            <a:rPr lang="en-US" sz="2200" kern="1200"/>
            <a:t>Phase 1 Diversification </a:t>
          </a:r>
        </a:p>
      </dsp:txBody>
      <dsp:txXfrm>
        <a:off x="1196878" y="2044"/>
        <a:ext cx="5282478" cy="1036258"/>
      </dsp:txXfrm>
    </dsp:sp>
    <dsp:sp modelId="{09D4CDA1-436B-42D8-B382-425F522DC902}">
      <dsp:nvSpPr>
        <dsp:cNvPr id="0" name=""/>
        <dsp:cNvSpPr/>
      </dsp:nvSpPr>
      <dsp:spPr>
        <a:xfrm>
          <a:off x="0" y="1297367"/>
          <a:ext cx="6479357" cy="1036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C8621-6177-4F00-9E1C-1F3392A40160}">
      <dsp:nvSpPr>
        <dsp:cNvPr id="0" name=""/>
        <dsp:cNvSpPr/>
      </dsp:nvSpPr>
      <dsp:spPr>
        <a:xfrm>
          <a:off x="313468" y="1530526"/>
          <a:ext cx="569942" cy="569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AA5237-DBF4-4B92-8D21-B3A0B5C6798D}">
      <dsp:nvSpPr>
        <dsp:cNvPr id="0" name=""/>
        <dsp:cNvSpPr/>
      </dsp:nvSpPr>
      <dsp:spPr>
        <a:xfrm>
          <a:off x="1196878" y="1297367"/>
          <a:ext cx="5282478" cy="10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71" tIns="109671" rIns="109671" bIns="109671" numCol="1" spcCol="1270" anchor="ctr" anchorCtr="0">
          <a:noAutofit/>
        </a:bodyPr>
        <a:lstStyle/>
        <a:p>
          <a:pPr marL="0" lvl="0" indent="0" algn="l" defTabSz="977900">
            <a:lnSpc>
              <a:spcPct val="90000"/>
            </a:lnSpc>
            <a:spcBef>
              <a:spcPct val="0"/>
            </a:spcBef>
            <a:spcAft>
              <a:spcPct val="35000"/>
            </a:spcAft>
            <a:buNone/>
          </a:pPr>
          <a:r>
            <a:rPr lang="en-US" sz="2200" kern="1200"/>
            <a:t>Copper barons pivoted to portfolio management of other metals</a:t>
          </a:r>
        </a:p>
      </dsp:txBody>
      <dsp:txXfrm>
        <a:off x="1196878" y="1297367"/>
        <a:ext cx="5282478" cy="1036258"/>
      </dsp:txXfrm>
    </dsp:sp>
    <dsp:sp modelId="{884C980B-325A-4070-A41C-F89466ED354E}">
      <dsp:nvSpPr>
        <dsp:cNvPr id="0" name=""/>
        <dsp:cNvSpPr/>
      </dsp:nvSpPr>
      <dsp:spPr>
        <a:xfrm>
          <a:off x="0" y="2592691"/>
          <a:ext cx="6479357" cy="1036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4D28F-426D-4823-A499-726CD7D3BDEA}">
      <dsp:nvSpPr>
        <dsp:cNvPr id="0" name=""/>
        <dsp:cNvSpPr/>
      </dsp:nvSpPr>
      <dsp:spPr>
        <a:xfrm>
          <a:off x="313468" y="2825849"/>
          <a:ext cx="569942" cy="569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5895C-ADE7-453D-BC42-C36AD297CB31}">
      <dsp:nvSpPr>
        <dsp:cNvPr id="0" name=""/>
        <dsp:cNvSpPr/>
      </dsp:nvSpPr>
      <dsp:spPr>
        <a:xfrm>
          <a:off x="1196878" y="2592691"/>
          <a:ext cx="5282478" cy="10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71" tIns="109671" rIns="109671" bIns="109671" numCol="1" spcCol="1270" anchor="ctr" anchorCtr="0">
          <a:noAutofit/>
        </a:bodyPr>
        <a:lstStyle/>
        <a:p>
          <a:pPr marL="0" lvl="0" indent="0" algn="l" defTabSz="977900">
            <a:lnSpc>
              <a:spcPct val="90000"/>
            </a:lnSpc>
            <a:spcBef>
              <a:spcPct val="0"/>
            </a:spcBef>
            <a:spcAft>
              <a:spcPct val="35000"/>
            </a:spcAft>
            <a:buNone/>
          </a:pPr>
          <a:r>
            <a:rPr lang="en-US" sz="2200" kern="1200"/>
            <a:t>McKinley Tarriff eroded the location advantage </a:t>
          </a:r>
        </a:p>
      </dsp:txBody>
      <dsp:txXfrm>
        <a:off x="1196878" y="2592691"/>
        <a:ext cx="5282478" cy="1036258"/>
      </dsp:txXfrm>
    </dsp:sp>
    <dsp:sp modelId="{C8F53A42-C5C3-4501-BC67-43BE33B0D623}">
      <dsp:nvSpPr>
        <dsp:cNvPr id="0" name=""/>
        <dsp:cNvSpPr/>
      </dsp:nvSpPr>
      <dsp:spPr>
        <a:xfrm>
          <a:off x="0" y="3888014"/>
          <a:ext cx="6479357" cy="1036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E0CF4-0037-474F-9E62-4D1CC2151D83}">
      <dsp:nvSpPr>
        <dsp:cNvPr id="0" name=""/>
        <dsp:cNvSpPr/>
      </dsp:nvSpPr>
      <dsp:spPr>
        <a:xfrm>
          <a:off x="313468" y="4121172"/>
          <a:ext cx="569942" cy="569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64033C-B5DF-48C0-94C2-794E12A36977}">
      <dsp:nvSpPr>
        <dsp:cNvPr id="0" name=""/>
        <dsp:cNvSpPr/>
      </dsp:nvSpPr>
      <dsp:spPr>
        <a:xfrm>
          <a:off x="1196878" y="3888014"/>
          <a:ext cx="5282478" cy="1036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71" tIns="109671" rIns="109671" bIns="109671" numCol="1" spcCol="1270" anchor="ctr" anchorCtr="0">
          <a:noAutofit/>
        </a:bodyPr>
        <a:lstStyle/>
        <a:p>
          <a:pPr marL="0" lvl="0" indent="0" algn="l" defTabSz="977900">
            <a:lnSpc>
              <a:spcPct val="90000"/>
            </a:lnSpc>
            <a:spcBef>
              <a:spcPct val="0"/>
            </a:spcBef>
            <a:spcAft>
              <a:spcPct val="35000"/>
            </a:spcAft>
            <a:buNone/>
          </a:pPr>
          <a:r>
            <a:rPr lang="en-US" sz="2200" kern="1200"/>
            <a:t>Lesson: scenario planning to predict risk</a:t>
          </a:r>
        </a:p>
      </dsp:txBody>
      <dsp:txXfrm>
        <a:off x="1196878" y="3888014"/>
        <a:ext cx="5282478" cy="10362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84BF2-90E4-4BDE-A06A-5446100AB4A1}">
      <dsp:nvSpPr>
        <dsp:cNvPr id="0" name=""/>
        <dsp:cNvSpPr/>
      </dsp:nvSpPr>
      <dsp:spPr>
        <a:xfrm>
          <a:off x="850853" y="2870"/>
          <a:ext cx="2871631" cy="172297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Final copper closure 1924</a:t>
          </a:r>
        </a:p>
      </dsp:txBody>
      <dsp:txXfrm>
        <a:off x="850853" y="2870"/>
        <a:ext cx="2871631" cy="1722979"/>
      </dsp:txXfrm>
    </dsp:sp>
    <dsp:sp modelId="{7B3ED91A-F55B-4B27-97FD-A39A1B6F7FD3}">
      <dsp:nvSpPr>
        <dsp:cNvPr id="0" name=""/>
        <dsp:cNvSpPr/>
      </dsp:nvSpPr>
      <dsp:spPr>
        <a:xfrm>
          <a:off x="4009648" y="2870"/>
          <a:ext cx="2871631" cy="1722979"/>
        </a:xfrm>
        <a:prstGeom prst="rect">
          <a:avLst/>
        </a:prstGeom>
        <a:solidFill>
          <a:schemeClr val="accent2">
            <a:hueOff val="1414419"/>
            <a:satOff val="-5328"/>
            <a:lumOff val="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Lower Swansea Valley "Europe's worst industrial wasteland"</a:t>
          </a:r>
        </a:p>
      </dsp:txBody>
      <dsp:txXfrm>
        <a:off x="4009648" y="2870"/>
        <a:ext cx="2871631" cy="1722979"/>
      </dsp:txXfrm>
    </dsp:sp>
    <dsp:sp modelId="{82BE5B09-86EA-4523-8632-39A78095826F}">
      <dsp:nvSpPr>
        <dsp:cNvPr id="0" name=""/>
        <dsp:cNvSpPr/>
      </dsp:nvSpPr>
      <dsp:spPr>
        <a:xfrm>
          <a:off x="7168443" y="2870"/>
          <a:ext cx="2871631" cy="1722979"/>
        </a:xfrm>
        <a:prstGeom prst="rect">
          <a:avLst/>
        </a:prstGeom>
        <a:solidFill>
          <a:schemeClr val="accent2">
            <a:hueOff val="2828839"/>
            <a:satOff val="-10655"/>
            <a:lumOff val="8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1000 acres of heavy-metal poisoned tips</a:t>
          </a:r>
        </a:p>
      </dsp:txBody>
      <dsp:txXfrm>
        <a:off x="7168443" y="2870"/>
        <a:ext cx="2871631" cy="1722979"/>
      </dsp:txXfrm>
    </dsp:sp>
    <dsp:sp modelId="{92A8AA5A-31CE-4053-A7D7-86A1BFF19B22}">
      <dsp:nvSpPr>
        <dsp:cNvPr id="0" name=""/>
        <dsp:cNvSpPr/>
      </dsp:nvSpPr>
      <dsp:spPr>
        <a:xfrm>
          <a:off x="850853" y="2013013"/>
          <a:ext cx="2871631" cy="1722979"/>
        </a:xfrm>
        <a:prstGeom prst="rect">
          <a:avLst/>
        </a:prstGeom>
        <a:solidFill>
          <a:schemeClr val="accent2">
            <a:hueOff val="4243259"/>
            <a:satOff val="-15983"/>
            <a:lumOff val="13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Barren river</a:t>
          </a:r>
        </a:p>
      </dsp:txBody>
      <dsp:txXfrm>
        <a:off x="850853" y="2013013"/>
        <a:ext cx="2871631" cy="1722979"/>
      </dsp:txXfrm>
    </dsp:sp>
    <dsp:sp modelId="{B29DD4C8-73A4-41FA-B9EB-9D47D340C74A}">
      <dsp:nvSpPr>
        <dsp:cNvPr id="0" name=""/>
        <dsp:cNvSpPr/>
      </dsp:nvSpPr>
      <dsp:spPr>
        <a:xfrm>
          <a:off x="4009648" y="2013013"/>
          <a:ext cx="2871631" cy="1722979"/>
        </a:xfrm>
        <a:prstGeom prst="rect">
          <a:avLst/>
        </a:prstGeom>
        <a:solidFill>
          <a:schemeClr val="accent2">
            <a:hueOff val="5657678"/>
            <a:satOff val="-21310"/>
            <a:lumOff val="17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Derelict buildings </a:t>
          </a:r>
        </a:p>
      </dsp:txBody>
      <dsp:txXfrm>
        <a:off x="4009648" y="2013013"/>
        <a:ext cx="2871631" cy="1722979"/>
      </dsp:txXfrm>
    </dsp:sp>
    <dsp:sp modelId="{8C4978FF-272D-48CA-AEA7-5C62D47A3C87}">
      <dsp:nvSpPr>
        <dsp:cNvPr id="0" name=""/>
        <dsp:cNvSpPr/>
      </dsp:nvSpPr>
      <dsp:spPr>
        <a:xfrm>
          <a:off x="7168443" y="2013013"/>
          <a:ext cx="2871631" cy="1722979"/>
        </a:xfrm>
        <a:prstGeom prst="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High unemployment </a:t>
          </a:r>
        </a:p>
      </dsp:txBody>
      <dsp:txXfrm>
        <a:off x="7168443" y="2013013"/>
        <a:ext cx="2871631" cy="172297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B01B2-A123-4EC5-96D8-2F34C1073C66}">
      <dsp:nvSpPr>
        <dsp:cNvPr id="0" name=""/>
        <dsp:cNvSpPr/>
      </dsp:nvSpPr>
      <dsp:spPr>
        <a:xfrm>
          <a:off x="0" y="44093"/>
          <a:ext cx="6479357"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Europe's first major post-industrial cleanup</a:t>
          </a:r>
        </a:p>
      </dsp:txBody>
      <dsp:txXfrm>
        <a:off x="64083" y="108176"/>
        <a:ext cx="6351191" cy="1184574"/>
      </dsp:txXfrm>
    </dsp:sp>
    <dsp:sp modelId="{5C3746F1-AD62-4B89-BE96-2EAE48A19DA3}">
      <dsp:nvSpPr>
        <dsp:cNvPr id="0" name=""/>
        <dsp:cNvSpPr/>
      </dsp:nvSpPr>
      <dsp:spPr>
        <a:xfrm>
          <a:off x="0" y="1451873"/>
          <a:ext cx="6479357" cy="1312740"/>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Partnership with university, council, industry and government</a:t>
          </a:r>
        </a:p>
      </dsp:txBody>
      <dsp:txXfrm>
        <a:off x="64083" y="1515956"/>
        <a:ext cx="6351191" cy="1184574"/>
      </dsp:txXfrm>
    </dsp:sp>
    <dsp:sp modelId="{214ABA61-E986-4997-A50E-CA8DBA5E0D8D}">
      <dsp:nvSpPr>
        <dsp:cNvPr id="0" name=""/>
        <dsp:cNvSpPr/>
      </dsp:nvSpPr>
      <dsp:spPr>
        <a:xfrm>
          <a:off x="0" y="2764614"/>
          <a:ext cx="6479357" cy="2117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US" sz="2600" kern="1200"/>
            <a:t>Soil stablisation</a:t>
          </a:r>
        </a:p>
        <a:p>
          <a:pPr marL="228600" lvl="1" indent="-228600" algn="l" defTabSz="1155700">
            <a:lnSpc>
              <a:spcPct val="90000"/>
            </a:lnSpc>
            <a:spcBef>
              <a:spcPct val="0"/>
            </a:spcBef>
            <a:spcAft>
              <a:spcPct val="20000"/>
            </a:spcAft>
            <a:buChar char="•"/>
          </a:pPr>
          <a:r>
            <a:rPr lang="en-US" sz="2600" kern="1200"/>
            <a:t>Grassing over the slag heaps</a:t>
          </a:r>
        </a:p>
        <a:p>
          <a:pPr marL="228600" lvl="1" indent="-228600" algn="l" defTabSz="1155700">
            <a:lnSpc>
              <a:spcPct val="90000"/>
            </a:lnSpc>
            <a:spcBef>
              <a:spcPct val="0"/>
            </a:spcBef>
            <a:spcAft>
              <a:spcPct val="20000"/>
            </a:spcAft>
            <a:buChar char="•"/>
          </a:pPr>
          <a:r>
            <a:rPr lang="en-US" sz="2600" kern="1200"/>
            <a:t>Demolishing ruins</a:t>
          </a:r>
        </a:p>
        <a:p>
          <a:pPr marL="228600" lvl="1" indent="-228600" algn="l" defTabSz="1155700">
            <a:lnSpc>
              <a:spcPct val="90000"/>
            </a:lnSpc>
            <a:spcBef>
              <a:spcPct val="0"/>
            </a:spcBef>
            <a:spcAft>
              <a:spcPct val="20000"/>
            </a:spcAft>
            <a:buChar char="•"/>
          </a:pPr>
          <a:r>
            <a:rPr lang="en-US" sz="2600" kern="1200"/>
            <a:t>Turned polluted landscape into developable land</a:t>
          </a:r>
        </a:p>
      </dsp:txBody>
      <dsp:txXfrm>
        <a:off x="0" y="2764614"/>
        <a:ext cx="6479357" cy="21176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82B0E-2912-452C-88A6-1DD8BB6F38AA}">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A9861-B2D4-4788-A020-FF3B0F7D2CA9}">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3BB6CD-365D-4688-A3BE-0CE34071647C}">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kern="1200"/>
            <a:t>Enterprise Zone: light manufacturing on cleaned sites</a:t>
          </a:r>
        </a:p>
      </dsp:txBody>
      <dsp:txXfrm>
        <a:off x="1241811" y="2121"/>
        <a:ext cx="5974604" cy="1075161"/>
      </dsp:txXfrm>
    </dsp:sp>
    <dsp:sp modelId="{D8DEFF55-98B4-41E2-ACC3-3E9BE6DB8242}">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E7623-1D8B-454A-A568-14D741461592}">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7D72E-A2D7-4956-9562-102CA1A494E5}">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kern="1200"/>
            <a:t>SA1 Waterfront: £1bn mixed-use (offices, housing, marina)</a:t>
          </a:r>
        </a:p>
      </dsp:txBody>
      <dsp:txXfrm>
        <a:off x="1241811" y="1346073"/>
        <a:ext cx="5974604" cy="1075161"/>
      </dsp:txXfrm>
    </dsp:sp>
    <dsp:sp modelId="{06050B7E-FA47-4D54-9216-D9D7E00FAF79}">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2B5503-63EE-4064-B51E-B3B870194E11}">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FACF7D-393A-4187-940B-1C07CFBAE6D0}">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kern="1200"/>
            <a:t>Heritage Led Placemaking (2010 onwards) Penderyn Distillery, National Waterfront Museum</a:t>
          </a:r>
        </a:p>
      </dsp:txBody>
      <dsp:txXfrm>
        <a:off x="1241811" y="2690025"/>
        <a:ext cx="5974604" cy="1075161"/>
      </dsp:txXfrm>
    </dsp:sp>
    <dsp:sp modelId="{EDC47CB5-E146-4960-96EE-33894DF42D73}">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2EE59-0490-4CCA-9AF6-967B28956692}">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081E9B-33D9-40A7-ACD0-151E1EC6E830}">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33450">
            <a:lnSpc>
              <a:spcPct val="90000"/>
            </a:lnSpc>
            <a:spcBef>
              <a:spcPct val="0"/>
            </a:spcBef>
            <a:spcAft>
              <a:spcPct val="35000"/>
            </a:spcAft>
            <a:buNone/>
          </a:pPr>
          <a:r>
            <a:rPr lang="en-US" sz="2100" kern="1200"/>
            <a:t>City Deal: tech services, cluster leveraging </a:t>
          </a:r>
        </a:p>
      </dsp:txBody>
      <dsp:txXfrm>
        <a:off x="1241811" y="4033977"/>
        <a:ext cx="5974604" cy="10751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761DF-8CA0-4656-BA42-68E7E8299153}">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E5C40-D8E1-4BFF-915D-B781436BB87F}">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DD267B-2544-4385-9CA2-65340BA9F10F}">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US" sz="2500" kern="1200"/>
            <a:t>If a company can succeed at home, why go global?</a:t>
          </a:r>
        </a:p>
      </dsp:txBody>
      <dsp:txXfrm>
        <a:off x="1686304" y="623"/>
        <a:ext cx="5530111" cy="1460003"/>
      </dsp:txXfrm>
    </dsp:sp>
    <dsp:sp modelId="{D7C82B18-484A-49C1-A59C-1361474E7729}">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6EB87-702C-4371-AD49-347ADE2E914D}">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746716-737E-4638-869D-6F4D6CA999CC}">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US" sz="2500" kern="1200"/>
            <a:t>Explain why companies will pursue a strategy of internationalisation</a:t>
          </a:r>
        </a:p>
      </dsp:txBody>
      <dsp:txXfrm>
        <a:off x="1686304" y="1825628"/>
        <a:ext cx="5530111" cy="1460003"/>
      </dsp:txXfrm>
    </dsp:sp>
    <dsp:sp modelId="{1349A299-D6D3-4271-9199-25C804A4BDCB}">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D90B00-44FE-4641-80B0-CCEAFBC715D4}">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79D455-8B76-468F-987C-68CAF6B02CB7}">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US" sz="2500" kern="1200"/>
            <a:t>Find examples</a:t>
          </a:r>
        </a:p>
      </dsp:txBody>
      <dsp:txXfrm>
        <a:off x="1686304" y="3650632"/>
        <a:ext cx="5530111" cy="14600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5A71E-A2C0-4317-83F1-DC21B565F5B9}">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CA4AF-D32F-4C69-A2E2-F472E991D5BB}">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218F0-BA95-44C5-A52D-73E2917CFBF9}">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US" sz="2200" kern="1200"/>
            <a:t>Theory explaining how firms expand internationally through gradual, incremental steps drvien by experiential learning and reducing uncertainty</a:t>
          </a:r>
        </a:p>
      </dsp:txBody>
      <dsp:txXfrm>
        <a:off x="1771051" y="830579"/>
        <a:ext cx="5445364" cy="1533378"/>
      </dsp:txXfrm>
    </dsp:sp>
    <dsp:sp modelId="{C4FB1386-8F91-4C37-AE49-986157382B93}">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40A628-3B2F-4DEE-8E69-C5A37D5FA41D}">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690C6-8375-4337-BD8D-C49A41EFA761}">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US" sz="2200" kern="1200"/>
            <a:t>Developed in the 1970s</a:t>
          </a:r>
        </a:p>
      </dsp:txBody>
      <dsp:txXfrm>
        <a:off x="1771051" y="2747302"/>
        <a:ext cx="5445364" cy="15333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10B02-40E6-4D13-A410-B40FA6AB5FDC}">
      <dsp:nvSpPr>
        <dsp:cNvPr id="0" name=""/>
        <dsp:cNvSpPr/>
      </dsp:nvSpPr>
      <dsp:spPr>
        <a:xfrm>
          <a:off x="0" y="607565"/>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CA5E6-4A79-4181-8527-16C2E77FD825}">
      <dsp:nvSpPr>
        <dsp:cNvPr id="0" name=""/>
        <dsp:cNvSpPr/>
      </dsp:nvSpPr>
      <dsp:spPr>
        <a:xfrm>
          <a:off x="339301" y="859938"/>
          <a:ext cx="616912" cy="6169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70344-04B1-4A09-A958-A99175D809C4}">
      <dsp:nvSpPr>
        <dsp:cNvPr id="0" name=""/>
        <dsp:cNvSpPr/>
      </dsp:nvSpPr>
      <dsp:spPr>
        <a:xfrm>
          <a:off x="1295516" y="607565"/>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1111250">
            <a:lnSpc>
              <a:spcPct val="90000"/>
            </a:lnSpc>
            <a:spcBef>
              <a:spcPct val="0"/>
            </a:spcBef>
            <a:spcAft>
              <a:spcPct val="35000"/>
            </a:spcAft>
            <a:buNone/>
          </a:pPr>
          <a:r>
            <a:rPr lang="en-US" sz="2500" kern="1200"/>
            <a:t>Please access the tile on Moodle called "reading week"</a:t>
          </a:r>
        </a:p>
      </dsp:txBody>
      <dsp:txXfrm>
        <a:off x="1295516" y="607565"/>
        <a:ext cx="9595412" cy="1121658"/>
      </dsp:txXfrm>
    </dsp:sp>
    <dsp:sp modelId="{F45BDC21-DB21-42D5-B612-0212BF2B22CA}">
      <dsp:nvSpPr>
        <dsp:cNvPr id="0" name=""/>
        <dsp:cNvSpPr/>
      </dsp:nvSpPr>
      <dsp:spPr>
        <a:xfrm>
          <a:off x="0" y="2009638"/>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7D6D0-71EB-4618-B42E-6C9C832B2BE3}">
      <dsp:nvSpPr>
        <dsp:cNvPr id="0" name=""/>
        <dsp:cNvSpPr/>
      </dsp:nvSpPr>
      <dsp:spPr>
        <a:xfrm>
          <a:off x="339301" y="2262012"/>
          <a:ext cx="616912" cy="6169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1CFED0-9DA1-488B-B7B5-12F6D2DE54FE}">
      <dsp:nvSpPr>
        <dsp:cNvPr id="0" name=""/>
        <dsp:cNvSpPr/>
      </dsp:nvSpPr>
      <dsp:spPr>
        <a:xfrm>
          <a:off x="1295516" y="2009638"/>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1111250" rtl="0">
            <a:lnSpc>
              <a:spcPct val="90000"/>
            </a:lnSpc>
            <a:spcBef>
              <a:spcPct val="0"/>
            </a:spcBef>
            <a:spcAft>
              <a:spcPct val="35000"/>
            </a:spcAft>
            <a:buNone/>
          </a:pPr>
          <a:r>
            <a:rPr lang="en-US" sz="2500" kern="1200" dirty="0"/>
            <a:t>There will be reading</a:t>
          </a:r>
          <a:r>
            <a:rPr lang="en-US" sz="2500" kern="1200" dirty="0">
              <a:latin typeface="Grandview Display"/>
            </a:rPr>
            <a:t> on corporate governance and </a:t>
          </a:r>
          <a:r>
            <a:rPr lang="en-US" sz="2500" kern="1200" dirty="0" err="1">
              <a:latin typeface="Grandview Display"/>
            </a:rPr>
            <a:t>organisational</a:t>
          </a:r>
          <a:r>
            <a:rPr lang="en-US" sz="2500" kern="1200" dirty="0">
              <a:latin typeface="Grandview Display"/>
            </a:rPr>
            <a:t> structure</a:t>
          </a:r>
          <a:endParaRPr lang="en-US" sz="2500" kern="1200" dirty="0"/>
        </a:p>
      </dsp:txBody>
      <dsp:txXfrm>
        <a:off x="1295516" y="2009638"/>
        <a:ext cx="9595412" cy="1121658"/>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3B3FFD-17A3-4E34-8495-46048DBD78A4}" type="datetimeFigureOut">
              <a:t>2/11/2026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D8A4DE-DE94-4519-BB6B-0F901823EE0B}" type="slidenum">
              <a:t>‹#›</a:t>
            </a:fld>
            <a:endParaRPr lang="en-US"/>
          </a:p>
        </p:txBody>
      </p:sp>
    </p:spTree>
    <p:extLst>
      <p:ext uri="{BB962C8B-B14F-4D97-AF65-F5344CB8AC3E}">
        <p14:creationId xmlns:p14="http://schemas.microsoft.com/office/powerpoint/2010/main" val="3918339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does this tell us about globalisation?  The process is not an academic construct but a lived reality.  Our morning routine is the output of a global supply chains, cross-border trade, and international flows of capital, data and ideas.  </a:t>
            </a:r>
            <a:endParaRPr lang="en-US" dirty="0"/>
          </a:p>
        </p:txBody>
      </p:sp>
      <p:sp>
        <p:nvSpPr>
          <p:cNvPr id="4" name="Slide Number Placeholder 3"/>
          <p:cNvSpPr>
            <a:spLocks noGrp="1"/>
          </p:cNvSpPr>
          <p:nvPr>
            <p:ph type="sldNum" sz="quarter" idx="5"/>
          </p:nvPr>
        </p:nvSpPr>
        <p:spPr/>
        <p:txBody>
          <a:bodyPr/>
          <a:lstStyle/>
          <a:p>
            <a:fld id="{A6D8A4DE-DE94-4519-BB6B-0F901823EE0B}" type="slidenum">
              <a:t>3</a:t>
            </a:fld>
            <a:endParaRPr lang="en-US"/>
          </a:p>
        </p:txBody>
      </p:sp>
    </p:spTree>
    <p:extLst>
      <p:ext uri="{BB962C8B-B14F-4D97-AF65-F5344CB8AC3E}">
        <p14:creationId xmlns:p14="http://schemas.microsoft.com/office/powerpoint/2010/main" val="2966721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Not just an economic construct – extends to social, cultural, political and technological dimensions too</a:t>
            </a:r>
          </a:p>
        </p:txBody>
      </p:sp>
      <p:sp>
        <p:nvSpPr>
          <p:cNvPr id="4" name="Slide Number Placeholder 3"/>
          <p:cNvSpPr>
            <a:spLocks noGrp="1"/>
          </p:cNvSpPr>
          <p:nvPr>
            <p:ph type="sldNum" sz="quarter" idx="5"/>
          </p:nvPr>
        </p:nvSpPr>
        <p:spPr/>
        <p:txBody>
          <a:bodyPr/>
          <a:lstStyle/>
          <a:p>
            <a:fld id="{A6D8A4DE-DE94-4519-BB6B-0F901823EE0B}" type="slidenum">
              <a:t>4</a:t>
            </a:fld>
            <a:endParaRPr lang="en-US"/>
          </a:p>
        </p:txBody>
      </p:sp>
    </p:spTree>
    <p:extLst>
      <p:ext uri="{BB962C8B-B14F-4D97-AF65-F5344CB8AC3E}">
        <p14:creationId xmlns:p14="http://schemas.microsoft.com/office/powerpoint/2010/main" val="3275066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are here, studying in a city that has a place in global economic history: the </a:t>
            </a:r>
            <a:r>
              <a:rPr lang="en-US" dirty="0" err="1">
                <a:ea typeface="Calibri"/>
                <a:cs typeface="Calibri"/>
              </a:rPr>
              <a:t>epicentre</a:t>
            </a:r>
            <a:r>
              <a:rPr lang="en-US" dirty="0">
                <a:ea typeface="Calibri"/>
                <a:cs typeface="Calibri"/>
              </a:rPr>
              <a:t> of the first globally integrated heavy industry.  Swansea was an early starter in terms of </a:t>
            </a:r>
            <a:r>
              <a:rPr lang="en-US" dirty="0" err="1">
                <a:ea typeface="Calibri"/>
                <a:cs typeface="Calibri"/>
              </a:rPr>
              <a:t>industrialisation</a:t>
            </a:r>
            <a:r>
              <a:rPr lang="en-US" dirty="0">
                <a:ea typeface="Calibri"/>
                <a:cs typeface="Calibri"/>
              </a:rPr>
              <a:t>, and blessed with natural resources but also people: entrepreneurs with the capital, knowledge, and practical skills necessary to </a:t>
            </a:r>
            <a:r>
              <a:rPr lang="en-US" dirty="0" err="1">
                <a:ea typeface="Calibri"/>
                <a:cs typeface="Calibri"/>
              </a:rPr>
              <a:t>organise</a:t>
            </a:r>
            <a:r>
              <a:rPr lang="en-US" dirty="0">
                <a:ea typeface="Calibri"/>
                <a:cs typeface="Calibri"/>
              </a:rPr>
              <a:t> long-distance supply chains.  There was also a willing supply of </a:t>
            </a:r>
            <a:r>
              <a:rPr lang="en-US" dirty="0" err="1">
                <a:ea typeface="Calibri"/>
                <a:cs typeface="Calibri"/>
              </a:rPr>
              <a:t>labour</a:t>
            </a:r>
            <a:r>
              <a:rPr lang="en-US" dirty="0">
                <a:ea typeface="Calibri"/>
                <a:cs typeface="Calibri"/>
              </a:rPr>
              <a:t> and expertise </a:t>
            </a:r>
          </a:p>
        </p:txBody>
      </p:sp>
      <p:sp>
        <p:nvSpPr>
          <p:cNvPr id="4" name="Slide Number Placeholder 3"/>
          <p:cNvSpPr>
            <a:spLocks noGrp="1"/>
          </p:cNvSpPr>
          <p:nvPr>
            <p:ph type="sldNum" sz="quarter" idx="5"/>
          </p:nvPr>
        </p:nvSpPr>
        <p:spPr/>
        <p:txBody>
          <a:bodyPr/>
          <a:lstStyle/>
          <a:p>
            <a:fld id="{A6D8A4DE-DE94-4519-BB6B-0F901823EE0B}" type="slidenum">
              <a:rPr lang="en-US"/>
              <a:t>5</a:t>
            </a:fld>
            <a:endParaRPr lang="en-US"/>
          </a:p>
        </p:txBody>
      </p:sp>
    </p:spTree>
    <p:extLst>
      <p:ext uri="{BB962C8B-B14F-4D97-AF65-F5344CB8AC3E}">
        <p14:creationId xmlns:p14="http://schemas.microsoft.com/office/powerpoint/2010/main" val="400292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Economic framework explaining why firms choose </a:t>
            </a:r>
            <a:r>
              <a:rPr lang="en-US">
                <a:ea typeface="Calibri"/>
                <a:cs typeface="Calibri"/>
              </a:rPr>
              <a:t>Foreign Direct Investment over alternatives such as exporting or licensing.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6D8A4DE-DE94-4519-BB6B-0F901823EE0B}" type="slidenum">
              <a:t>9</a:t>
            </a:fld>
            <a:endParaRPr lang="en-US"/>
          </a:p>
        </p:txBody>
      </p:sp>
    </p:spTree>
    <p:extLst>
      <p:ext uri="{BB962C8B-B14F-4D97-AF65-F5344CB8AC3E}">
        <p14:creationId xmlns:p14="http://schemas.microsoft.com/office/powerpoint/2010/main" val="305334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McKinley Tarriff was a US highly protectionist US law that raised US import duties to 50% - the highest ever at the time. Aimed at protecting domestic industry . This crushed the Swansea tinplate industry and </a:t>
            </a:r>
            <a:r>
              <a:rPr lang="en-US" dirty="0" err="1">
                <a:ea typeface="Calibri"/>
                <a:cs typeface="Calibri"/>
              </a:rPr>
              <a:t>acclerated</a:t>
            </a:r>
            <a:r>
              <a:rPr lang="en-US" dirty="0">
                <a:ea typeface="Calibri"/>
                <a:cs typeface="Calibri"/>
              </a:rPr>
              <a:t> decline and eroded the location advantage. Lesson: scenario planning</a:t>
            </a:r>
            <a:endParaRPr lang="en-US" dirty="0"/>
          </a:p>
        </p:txBody>
      </p:sp>
      <p:sp>
        <p:nvSpPr>
          <p:cNvPr id="4" name="Slide Number Placeholder 3"/>
          <p:cNvSpPr>
            <a:spLocks noGrp="1"/>
          </p:cNvSpPr>
          <p:nvPr>
            <p:ph type="sldNum" sz="quarter" idx="5"/>
          </p:nvPr>
        </p:nvSpPr>
        <p:spPr/>
        <p:txBody>
          <a:bodyPr/>
          <a:lstStyle/>
          <a:p>
            <a:fld id="{A6D8A4DE-DE94-4519-BB6B-0F901823EE0B}" type="slidenum">
              <a:t>13</a:t>
            </a:fld>
            <a:endParaRPr lang="en-US"/>
          </a:p>
        </p:txBody>
      </p:sp>
    </p:spTree>
    <p:extLst>
      <p:ext uri="{BB962C8B-B14F-4D97-AF65-F5344CB8AC3E}">
        <p14:creationId xmlns:p14="http://schemas.microsoft.com/office/powerpoint/2010/main" val="1602138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No trees grew, </a:t>
            </a:r>
          </a:p>
        </p:txBody>
      </p:sp>
      <p:sp>
        <p:nvSpPr>
          <p:cNvPr id="4" name="Slide Number Placeholder 3"/>
          <p:cNvSpPr>
            <a:spLocks noGrp="1"/>
          </p:cNvSpPr>
          <p:nvPr>
            <p:ph type="sldNum" sz="quarter" idx="5"/>
          </p:nvPr>
        </p:nvSpPr>
        <p:spPr/>
        <p:txBody>
          <a:bodyPr/>
          <a:lstStyle/>
          <a:p>
            <a:fld id="{A6D8A4DE-DE94-4519-BB6B-0F901823EE0B}" type="slidenum">
              <a:t>14</a:t>
            </a:fld>
            <a:endParaRPr lang="en-US"/>
          </a:p>
        </p:txBody>
      </p:sp>
    </p:spTree>
    <p:extLst>
      <p:ext uri="{BB962C8B-B14F-4D97-AF65-F5344CB8AC3E}">
        <p14:creationId xmlns:p14="http://schemas.microsoft.com/office/powerpoint/2010/main" val="1199407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everything about the copper industry was positive. Working and living conditions for those involved, particularly in the 19th century, were harsh and the impact on the environment shocking. The air was thick with smoke and the environment scarred by the industrial sites. Today you can see conifer plantations and lush green grass covering once parched hills and river banks. The river is home to fish and aquatic species again, and is no longer the orange slick it once was. A few remains of the old copper workings in the city can still be seen and there is renewed interest in preserving them as important historical sites.</a:t>
            </a:r>
          </a:p>
        </p:txBody>
      </p:sp>
      <p:sp>
        <p:nvSpPr>
          <p:cNvPr id="4" name="Slide Number Placeholder 3"/>
          <p:cNvSpPr>
            <a:spLocks noGrp="1"/>
          </p:cNvSpPr>
          <p:nvPr>
            <p:ph type="sldNum" sz="quarter" idx="5"/>
          </p:nvPr>
        </p:nvSpPr>
        <p:spPr/>
        <p:txBody>
          <a:bodyPr/>
          <a:lstStyle/>
          <a:p>
            <a:fld id="{A6D8A4DE-DE94-4519-BB6B-0F901823EE0B}" type="slidenum">
              <a:rPr lang="en-US"/>
              <a:t>20</a:t>
            </a:fld>
            <a:endParaRPr lang="en-US"/>
          </a:p>
        </p:txBody>
      </p:sp>
    </p:spTree>
    <p:extLst>
      <p:ext uri="{BB962C8B-B14F-4D97-AF65-F5344CB8AC3E}">
        <p14:creationId xmlns:p14="http://schemas.microsoft.com/office/powerpoint/2010/main" val="877473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Complex problem: simple motivation to reverse the process of </a:t>
            </a:r>
            <a:r>
              <a:rPr lang="en-US" dirty="0" err="1">
                <a:ea typeface="Calibri"/>
                <a:cs typeface="Calibri"/>
              </a:rPr>
              <a:t>industrialisation</a:t>
            </a:r>
            <a:r>
              <a:rPr lang="en-US" dirty="0">
                <a:ea typeface="Calibri"/>
                <a:cs typeface="Calibri"/>
              </a:rPr>
              <a:t> and </a:t>
            </a:r>
            <a:r>
              <a:rPr lang="en-US" dirty="0" err="1">
                <a:ea typeface="Calibri"/>
                <a:cs typeface="Calibri"/>
              </a:rPr>
              <a:t>evironmental</a:t>
            </a:r>
            <a:r>
              <a:rPr lang="en-US" dirty="0">
                <a:ea typeface="Calibri"/>
                <a:cs typeface="Calibri"/>
              </a:rPr>
              <a:t> degradation.  Remember – impact on the </a:t>
            </a:r>
            <a:r>
              <a:rPr lang="en-US" dirty="0" err="1">
                <a:ea typeface="Calibri"/>
                <a:cs typeface="Calibri"/>
              </a:rPr>
              <a:t>environemnt</a:t>
            </a:r>
            <a:r>
              <a:rPr lang="en-US" dirty="0">
                <a:ea typeface="Calibri"/>
                <a:cs typeface="Calibri"/>
              </a:rPr>
              <a:t> was largely unregulated at this point at time and notions of corporate responsibility were almost non-existent.   The Lower Swansea Valley project began, the aim was :to establish the factors which inhibit the social and economic use of land in the Lower Swansea Valley and to suggest ways in which the area should be used.  </a:t>
            </a:r>
          </a:p>
        </p:txBody>
      </p:sp>
      <p:sp>
        <p:nvSpPr>
          <p:cNvPr id="4" name="Slide Number Placeholder 3"/>
          <p:cNvSpPr>
            <a:spLocks noGrp="1"/>
          </p:cNvSpPr>
          <p:nvPr>
            <p:ph type="sldNum" sz="quarter" idx="5"/>
          </p:nvPr>
        </p:nvSpPr>
        <p:spPr/>
        <p:txBody>
          <a:bodyPr/>
          <a:lstStyle/>
          <a:p>
            <a:fld id="{A6D8A4DE-DE94-4519-BB6B-0F901823EE0B}" type="slidenum">
              <a:rPr lang="en-US"/>
              <a:t>21</a:t>
            </a:fld>
            <a:endParaRPr lang="en-US"/>
          </a:p>
        </p:txBody>
      </p:sp>
    </p:spTree>
    <p:extLst>
      <p:ext uri="{BB962C8B-B14F-4D97-AF65-F5344CB8AC3E}">
        <p14:creationId xmlns:p14="http://schemas.microsoft.com/office/powerpoint/2010/main" val="2779179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20 minutes</a:t>
            </a:r>
          </a:p>
        </p:txBody>
      </p:sp>
      <p:sp>
        <p:nvSpPr>
          <p:cNvPr id="4" name="Slide Number Placeholder 3"/>
          <p:cNvSpPr>
            <a:spLocks noGrp="1"/>
          </p:cNvSpPr>
          <p:nvPr>
            <p:ph type="sldNum" sz="quarter" idx="5"/>
          </p:nvPr>
        </p:nvSpPr>
        <p:spPr/>
        <p:txBody>
          <a:bodyPr/>
          <a:lstStyle/>
          <a:p>
            <a:fld id="{A6D8A4DE-DE94-4519-BB6B-0F901823EE0B}" type="slidenum">
              <a:rPr lang="en-US"/>
              <a:t>27</a:t>
            </a:fld>
            <a:endParaRPr lang="en-US"/>
          </a:p>
        </p:txBody>
      </p:sp>
    </p:spTree>
    <p:extLst>
      <p:ext uri="{BB962C8B-B14F-4D97-AF65-F5344CB8AC3E}">
        <p14:creationId xmlns:p14="http://schemas.microsoft.com/office/powerpoint/2010/main" val="3401541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FDI will be </a:t>
            </a:r>
            <a:r>
              <a:rPr lang="en-US" dirty="0" err="1">
                <a:ea typeface="Calibri"/>
                <a:cs typeface="Calibri"/>
              </a:rPr>
              <a:t>attravtive</a:t>
            </a:r>
            <a:r>
              <a:rPr lang="en-US" dirty="0">
                <a:ea typeface="Calibri"/>
                <a:cs typeface="Calibri"/>
              </a:rPr>
              <a:t> when all the above have strong advantages</a:t>
            </a:r>
          </a:p>
        </p:txBody>
      </p:sp>
      <p:sp>
        <p:nvSpPr>
          <p:cNvPr id="4" name="Slide Number Placeholder 3"/>
          <p:cNvSpPr>
            <a:spLocks noGrp="1"/>
          </p:cNvSpPr>
          <p:nvPr>
            <p:ph type="sldNum" sz="quarter" idx="5"/>
          </p:nvPr>
        </p:nvSpPr>
        <p:spPr/>
        <p:txBody>
          <a:bodyPr/>
          <a:lstStyle/>
          <a:p>
            <a:fld id="{A6D8A4DE-DE94-4519-BB6B-0F901823EE0B}" type="slidenum">
              <a:rPr lang="en-US"/>
              <a:t>31</a:t>
            </a:fld>
            <a:endParaRPr lang="en-US"/>
          </a:p>
        </p:txBody>
      </p:sp>
    </p:spTree>
    <p:extLst>
      <p:ext uri="{BB962C8B-B14F-4D97-AF65-F5344CB8AC3E}">
        <p14:creationId xmlns:p14="http://schemas.microsoft.com/office/powerpoint/2010/main" val="2915275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6D8A4DE-DE94-4519-BB6B-0F901823EE0B}" type="slidenum">
              <a:rPr lang="en-US"/>
              <a:t>33</a:t>
            </a:fld>
            <a:endParaRPr lang="en-US"/>
          </a:p>
        </p:txBody>
      </p:sp>
    </p:spTree>
    <p:extLst>
      <p:ext uri="{BB962C8B-B14F-4D97-AF65-F5344CB8AC3E}">
        <p14:creationId xmlns:p14="http://schemas.microsoft.com/office/powerpoint/2010/main" val="2655559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model </a:t>
            </a:r>
            <a:r>
              <a:rPr lang="en-US" dirty="0" err="1">
                <a:ea typeface="Calibri"/>
                <a:cs typeface="Calibri"/>
              </a:rPr>
              <a:t>emphasises</a:t>
            </a:r>
            <a:r>
              <a:rPr lang="en-US" dirty="0">
                <a:ea typeface="Calibri"/>
                <a:cs typeface="Calibri"/>
              </a:rPr>
              <a:t> small, incremental steps – this is the opposite to the Swansea experience </a:t>
            </a:r>
          </a:p>
        </p:txBody>
      </p:sp>
      <p:sp>
        <p:nvSpPr>
          <p:cNvPr id="4" name="Slide Number Placeholder 3"/>
          <p:cNvSpPr>
            <a:spLocks noGrp="1"/>
          </p:cNvSpPr>
          <p:nvPr>
            <p:ph type="sldNum" sz="quarter" idx="5"/>
          </p:nvPr>
        </p:nvSpPr>
        <p:spPr/>
        <p:txBody>
          <a:bodyPr/>
          <a:lstStyle/>
          <a:p>
            <a:fld id="{A6D8A4DE-DE94-4519-BB6B-0F901823EE0B}" type="slidenum">
              <a:rPr lang="en-US"/>
              <a:t>36</a:t>
            </a:fld>
            <a:endParaRPr lang="en-US"/>
          </a:p>
        </p:txBody>
      </p:sp>
    </p:spTree>
    <p:extLst>
      <p:ext uri="{BB962C8B-B14F-4D97-AF65-F5344CB8AC3E}">
        <p14:creationId xmlns:p14="http://schemas.microsoft.com/office/powerpoint/2010/main" val="3890666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Spotify, Zoom, </a:t>
            </a:r>
            <a:r>
              <a:rPr lang="en-US" dirty="0" err="1">
                <a:ea typeface="Calibri"/>
                <a:cs typeface="Calibri"/>
              </a:rPr>
              <a:t>airbnb</a:t>
            </a:r>
          </a:p>
        </p:txBody>
      </p:sp>
      <p:sp>
        <p:nvSpPr>
          <p:cNvPr id="4" name="Slide Number Placeholder 3"/>
          <p:cNvSpPr>
            <a:spLocks noGrp="1"/>
          </p:cNvSpPr>
          <p:nvPr>
            <p:ph type="sldNum" sz="quarter" idx="5"/>
          </p:nvPr>
        </p:nvSpPr>
        <p:spPr/>
        <p:txBody>
          <a:bodyPr/>
          <a:lstStyle/>
          <a:p>
            <a:fld id="{A6D8A4DE-DE94-4519-BB6B-0F901823EE0B}" type="slidenum">
              <a:rPr lang="en-US"/>
              <a:t>38</a:t>
            </a:fld>
            <a:endParaRPr lang="en-US"/>
          </a:p>
        </p:txBody>
      </p:sp>
    </p:spTree>
    <p:extLst>
      <p:ext uri="{BB962C8B-B14F-4D97-AF65-F5344CB8AC3E}">
        <p14:creationId xmlns:p14="http://schemas.microsoft.com/office/powerpoint/2010/main" val="508166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2/11/2026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366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2/11/2026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02874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2/11/2026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9128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2/11/2026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7249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2/11/2026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0269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2/11/2026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45628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2/11/2026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6055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2/11/2026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51279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2/11/2026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3575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2/11/2026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0195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2/11/2026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4164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2/11/2026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119006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37528" y="1032764"/>
            <a:ext cx="4308672" cy="3224045"/>
          </a:xfrm>
        </p:spPr>
        <p:txBody>
          <a:bodyPr anchor="b">
            <a:normAutofit/>
          </a:bodyPr>
          <a:lstStyle/>
          <a:p>
            <a:r>
              <a:rPr lang="en-US" sz="4900"/>
              <a:t>An interconnected world?</a:t>
            </a:r>
          </a:p>
        </p:txBody>
      </p:sp>
      <p:sp>
        <p:nvSpPr>
          <p:cNvPr id="3" name="Subtitle 2"/>
          <p:cNvSpPr>
            <a:spLocks noGrp="1"/>
          </p:cNvSpPr>
          <p:nvPr>
            <p:ph type="subTitle" idx="1"/>
          </p:nvPr>
        </p:nvSpPr>
        <p:spPr>
          <a:xfrm>
            <a:off x="7535756" y="5046281"/>
            <a:ext cx="4308672" cy="1172408"/>
          </a:xfrm>
        </p:spPr>
        <p:txBody>
          <a:bodyPr vert="horz" lIns="91440" tIns="45720" rIns="91440" bIns="45720" rtlCol="0" anchor="t">
            <a:normAutofit/>
          </a:bodyPr>
          <a:lstStyle/>
          <a:p>
            <a:r>
              <a:rPr lang="en-US"/>
              <a:t>Why do businesses go global?</a:t>
            </a:r>
          </a:p>
        </p:txBody>
      </p:sp>
      <p:pic>
        <p:nvPicPr>
          <p:cNvPr id="4" name="Picture 3" descr="A world map made of pins and strings">
            <a:extLst>
              <a:ext uri="{FF2B5EF4-FFF2-40B4-BE49-F238E27FC236}">
                <a16:creationId xmlns:a16="http://schemas.microsoft.com/office/drawing/2014/main" id="{F376942E-DC22-9D2F-6F31-7B25EDFA6B4B}"/>
              </a:ext>
            </a:extLst>
          </p:cNvPr>
          <p:cNvPicPr>
            <a:picLocks noChangeAspect="1"/>
          </p:cNvPicPr>
          <p:nvPr/>
        </p:nvPicPr>
        <p:blipFill>
          <a:blip r:embed="rId2"/>
          <a:srcRect l="15933" r="16703" b="-3"/>
          <a:stretch>
            <a:fillRect/>
          </a:stretch>
        </p:blipFill>
        <p:spPr>
          <a:xfrm>
            <a:off x="20" y="10"/>
            <a:ext cx="6931132" cy="6857990"/>
          </a:xfrm>
          <a:prstGeom prst="rect">
            <a:avLst/>
          </a:prstGeom>
        </p:spPr>
      </p:pic>
      <p:cxnSp>
        <p:nvCxnSpPr>
          <p:cNvPr id="11" name="Straight Connector 1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169A3-331A-4B8F-E4E2-3C5D233E48E5}"/>
              </a:ext>
            </a:extLst>
          </p:cNvPr>
          <p:cNvSpPr>
            <a:spLocks noGrp="1"/>
          </p:cNvSpPr>
          <p:nvPr>
            <p:ph type="title"/>
          </p:nvPr>
        </p:nvSpPr>
        <p:spPr>
          <a:xfrm>
            <a:off x="640080" y="1371600"/>
            <a:ext cx="5852160" cy="1097280"/>
          </a:xfrm>
        </p:spPr>
        <p:txBody>
          <a:bodyPr anchor="t">
            <a:normAutofit/>
          </a:bodyPr>
          <a:lstStyle/>
          <a:p>
            <a:r>
              <a:rPr lang="en-US"/>
              <a:t>Agenda</a:t>
            </a:r>
            <a:endParaRPr lang="en-US" dirty="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684BEB-BD90-2201-9AE3-622889094929}"/>
              </a:ext>
            </a:extLst>
          </p:cNvPr>
          <p:cNvSpPr>
            <a:spLocks noGrp="1"/>
          </p:cNvSpPr>
          <p:nvPr>
            <p:ph idx="1"/>
          </p:nvPr>
        </p:nvSpPr>
        <p:spPr>
          <a:xfrm>
            <a:off x="640080" y="2633236"/>
            <a:ext cx="5852160" cy="3664685"/>
          </a:xfrm>
        </p:spPr>
        <p:txBody>
          <a:bodyPr vert="horz" lIns="91440" tIns="45720" rIns="91440" bIns="45720" rtlCol="0" anchor="t">
            <a:normAutofit/>
          </a:bodyPr>
          <a:lstStyle/>
          <a:p>
            <a:r>
              <a:rPr lang="en-US" dirty="0"/>
              <a:t>What is </a:t>
            </a:r>
            <a:r>
              <a:rPr lang="en-US" dirty="0" err="1"/>
              <a:t>globalisation</a:t>
            </a:r>
            <a:r>
              <a:rPr lang="en-US" dirty="0"/>
              <a:t>?</a:t>
            </a:r>
          </a:p>
          <a:p>
            <a:r>
              <a:rPr lang="en-US" dirty="0"/>
              <a:t>Why firms </a:t>
            </a:r>
            <a:r>
              <a:rPr lang="en-US" dirty="0" err="1"/>
              <a:t>internationalise</a:t>
            </a:r>
            <a:endParaRPr lang="en-US"/>
          </a:p>
          <a:p>
            <a:r>
              <a:rPr lang="en-US"/>
              <a:t>OLI</a:t>
            </a:r>
            <a:endParaRPr lang="en-US" dirty="0"/>
          </a:p>
          <a:p>
            <a:r>
              <a:rPr lang="en-US" dirty="0"/>
              <a:t>Entry modes and </a:t>
            </a:r>
            <a:r>
              <a:rPr lang="en-US"/>
              <a:t>international paths</a:t>
            </a:r>
            <a:endParaRPr lang="en-US" dirty="0"/>
          </a:p>
          <a:p>
            <a:pPr marL="0" indent="0">
              <a:buNone/>
            </a:pPr>
            <a:endParaRPr lang="en-US" dirty="0"/>
          </a:p>
        </p:txBody>
      </p:sp>
      <p:pic>
        <p:nvPicPr>
          <p:cNvPr id="5" name="Picture 4" descr="Colorful carved figures of humans">
            <a:extLst>
              <a:ext uri="{FF2B5EF4-FFF2-40B4-BE49-F238E27FC236}">
                <a16:creationId xmlns:a16="http://schemas.microsoft.com/office/drawing/2014/main" id="{A83C660A-2B17-A519-DDB5-2F0F2BA27502}"/>
              </a:ext>
            </a:extLst>
          </p:cNvPr>
          <p:cNvPicPr>
            <a:picLocks noChangeAspect="1"/>
          </p:cNvPicPr>
          <p:nvPr/>
        </p:nvPicPr>
        <p:blipFill>
          <a:blip r:embed="rId2"/>
          <a:srcRect l="25232" r="24419" b="-10"/>
          <a:stretch>
            <a:fillRect/>
          </a:stretch>
        </p:blipFill>
        <p:spPr>
          <a:xfrm>
            <a:off x="7345680" y="10"/>
            <a:ext cx="4846320" cy="6857990"/>
          </a:xfrm>
          <a:prstGeom prst="rect">
            <a:avLst/>
          </a:prstGeom>
        </p:spPr>
      </p:pic>
    </p:spTree>
    <p:extLst>
      <p:ext uri="{BB962C8B-B14F-4D97-AF65-F5344CB8AC3E}">
        <p14:creationId xmlns:p14="http://schemas.microsoft.com/office/powerpoint/2010/main" val="614256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EFCA5-5D7C-63E9-0D0A-7336763B4395}"/>
              </a:ext>
            </a:extLst>
          </p:cNvPr>
          <p:cNvSpPr>
            <a:spLocks noGrp="1"/>
          </p:cNvSpPr>
          <p:nvPr>
            <p:ph type="title"/>
          </p:nvPr>
        </p:nvSpPr>
        <p:spPr>
          <a:xfrm>
            <a:off x="640080" y="1371600"/>
            <a:ext cx="5852160" cy="1097280"/>
          </a:xfrm>
        </p:spPr>
        <p:txBody>
          <a:bodyPr anchor="t">
            <a:normAutofit/>
          </a:bodyPr>
          <a:lstStyle/>
          <a:p>
            <a:r>
              <a:rPr lang="en-US"/>
              <a:t>Activity – 10 minutes</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A11530-B791-5864-05DA-A88BBB7F1A7C}"/>
              </a:ext>
            </a:extLst>
          </p:cNvPr>
          <p:cNvSpPr>
            <a:spLocks noGrp="1"/>
          </p:cNvSpPr>
          <p:nvPr>
            <p:ph idx="1"/>
          </p:nvPr>
        </p:nvSpPr>
        <p:spPr>
          <a:xfrm>
            <a:off x="640080" y="2633236"/>
            <a:ext cx="5852160" cy="3664685"/>
          </a:xfrm>
        </p:spPr>
        <p:txBody>
          <a:bodyPr vert="horz" lIns="91440" tIns="45720" rIns="91440" bIns="45720" rtlCol="0">
            <a:normAutofit/>
          </a:bodyPr>
          <a:lstStyle/>
          <a:p>
            <a:r>
              <a:rPr lang="en-US"/>
              <a:t>Where did your phone, clothes, and breakfast come from?</a:t>
            </a:r>
          </a:p>
          <a:p>
            <a:r>
              <a:rPr lang="en-US" dirty="0"/>
              <a:t>List all </a:t>
            </a:r>
            <a:r>
              <a:rPr lang="en-US"/>
              <a:t>countries linked to your morning</a:t>
            </a:r>
            <a:endParaRPr lang="en-US" dirty="0"/>
          </a:p>
        </p:txBody>
      </p:sp>
      <p:pic>
        <p:nvPicPr>
          <p:cNvPr id="5" name="Picture 4" descr="Tea and biscuits on the table">
            <a:extLst>
              <a:ext uri="{FF2B5EF4-FFF2-40B4-BE49-F238E27FC236}">
                <a16:creationId xmlns:a16="http://schemas.microsoft.com/office/drawing/2014/main" id="{59B325A2-39DC-9EF2-D95A-FDA081D1B92B}"/>
              </a:ext>
            </a:extLst>
          </p:cNvPr>
          <p:cNvPicPr>
            <a:picLocks noChangeAspect="1"/>
          </p:cNvPicPr>
          <p:nvPr/>
        </p:nvPicPr>
        <p:blipFill>
          <a:blip r:embed="rId3"/>
          <a:srcRect l="28392" r="24507"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970376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EA437-122F-7D8E-294C-96B774E4A266}"/>
              </a:ext>
            </a:extLst>
          </p:cNvPr>
          <p:cNvSpPr>
            <a:spLocks noGrp="1"/>
          </p:cNvSpPr>
          <p:nvPr>
            <p:ph type="title"/>
          </p:nvPr>
        </p:nvSpPr>
        <p:spPr>
          <a:xfrm>
            <a:off x="640080" y="914400"/>
            <a:ext cx="6291472" cy="1097280"/>
          </a:xfrm>
        </p:spPr>
        <p:txBody>
          <a:bodyPr anchor="t">
            <a:normAutofit/>
          </a:bodyPr>
          <a:lstStyle/>
          <a:p>
            <a:r>
              <a:rPr lang="en-US"/>
              <a:t>Definitions</a:t>
            </a:r>
            <a:endParaRPr lang="en-US" dirty="0"/>
          </a:p>
        </p:txBody>
      </p:sp>
      <p:sp>
        <p:nvSpPr>
          <p:cNvPr id="3" name="Content Placeholder 2">
            <a:extLst>
              <a:ext uri="{FF2B5EF4-FFF2-40B4-BE49-F238E27FC236}">
                <a16:creationId xmlns:a16="http://schemas.microsoft.com/office/drawing/2014/main" id="{36764E04-1E08-552D-5AA1-D0F6CED0C418}"/>
              </a:ext>
            </a:extLst>
          </p:cNvPr>
          <p:cNvSpPr>
            <a:spLocks noGrp="1"/>
          </p:cNvSpPr>
          <p:nvPr>
            <p:ph idx="1"/>
          </p:nvPr>
        </p:nvSpPr>
        <p:spPr>
          <a:xfrm>
            <a:off x="640080" y="2176036"/>
            <a:ext cx="6291472" cy="4123944"/>
          </a:xfrm>
        </p:spPr>
        <p:txBody>
          <a:bodyPr vert="horz" lIns="91440" tIns="45720" rIns="91440" bIns="45720" rtlCol="0">
            <a:normAutofit/>
          </a:bodyPr>
          <a:lstStyle/>
          <a:p>
            <a:r>
              <a:rPr lang="en-US"/>
              <a:t>IMF: increasing integration of economies through the movement of goods, services and capital across borders, sometimes also people and knowledge</a:t>
            </a:r>
          </a:p>
          <a:p>
            <a:r>
              <a:rPr lang="en-US"/>
              <a:t>Steger (2021): a multidimensional set of social processes that create, multiply, stretch and intensify worldwide social interdependencies and exchanges</a:t>
            </a:r>
          </a:p>
          <a:p>
            <a:r>
              <a:rPr lang="en-US"/>
              <a:t>Morrison (2020) process by which products, people, companies, money and information are able to move quickly around the world as decision-makers desire, with few cross-border impediments in their way</a:t>
            </a:r>
          </a:p>
        </p:txBody>
      </p:sp>
      <p:pic>
        <p:nvPicPr>
          <p:cNvPr id="5" name="Picture 4" descr="Colorful molecular blocks at the bottom of the frame">
            <a:extLst>
              <a:ext uri="{FF2B5EF4-FFF2-40B4-BE49-F238E27FC236}">
                <a16:creationId xmlns:a16="http://schemas.microsoft.com/office/drawing/2014/main" id="{F9657EF4-DD64-E078-9D48-2045AF1250A4}"/>
              </a:ext>
            </a:extLst>
          </p:cNvPr>
          <p:cNvPicPr>
            <a:picLocks noChangeAspect="1"/>
          </p:cNvPicPr>
          <p:nvPr/>
        </p:nvPicPr>
        <p:blipFill>
          <a:blip r:embed="rId3"/>
          <a:srcRect l="30397" r="23248" b="-2"/>
          <a:stretch>
            <a:fillRect/>
          </a:stretch>
        </p:blipFill>
        <p:spPr>
          <a:xfrm>
            <a:off x="7776429" y="914400"/>
            <a:ext cx="4414591" cy="5357106"/>
          </a:xfrm>
          <a:prstGeom prst="rect">
            <a:avLst/>
          </a:prstGeom>
        </p:spPr>
      </p:pic>
      <p:cxnSp>
        <p:nvCxnSpPr>
          <p:cNvPr id="18" name="Straight Connector 17">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987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on a thermal plant">
            <a:extLst>
              <a:ext uri="{FF2B5EF4-FFF2-40B4-BE49-F238E27FC236}">
                <a16:creationId xmlns:a16="http://schemas.microsoft.com/office/drawing/2014/main" id="{EF9DBB69-E73A-DDDC-5BE5-C5A39522FDFE}"/>
              </a:ext>
            </a:extLst>
          </p:cNvPr>
          <p:cNvPicPr>
            <a:picLocks noChangeAspect="1"/>
          </p:cNvPicPr>
          <p:nvPr/>
        </p:nvPicPr>
        <p:blipFill>
          <a:blip r:embed="rId3"/>
          <a:srcRect t="15419" r="-2" b="-2"/>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59545-00F4-BEBC-25F6-5E8D34455AA9}"/>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Swansea's Copper Industry</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093070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3826D-63D9-95BE-79CF-CBDDE9A5075C}"/>
              </a:ext>
            </a:extLst>
          </p:cNvPr>
          <p:cNvSpPr>
            <a:spLocks noGrp="1"/>
          </p:cNvSpPr>
          <p:nvPr>
            <p:ph type="title"/>
          </p:nvPr>
        </p:nvSpPr>
        <p:spPr>
          <a:xfrm>
            <a:off x="640079" y="570750"/>
            <a:ext cx="10890929" cy="1387934"/>
          </a:xfrm>
        </p:spPr>
        <p:txBody>
          <a:bodyPr anchor="b">
            <a:normAutofit/>
          </a:bodyPr>
          <a:lstStyle/>
          <a:p>
            <a:r>
              <a:rPr lang="en-US"/>
              <a:t>Copperoplis</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8B32F25-8899-ABAB-395E-6DA03B90AF16}"/>
              </a:ext>
            </a:extLst>
          </p:cNvPr>
          <p:cNvGraphicFramePr>
            <a:graphicFrameLocks noGrp="1"/>
          </p:cNvGraphicFramePr>
          <p:nvPr>
            <p:ph idx="1"/>
            <p:extLst>
              <p:ext uri="{D42A27DB-BD31-4B8C-83A1-F6EECF244321}">
                <p14:modId xmlns:p14="http://schemas.microsoft.com/office/powerpoint/2010/main" val="492547190"/>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3566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55867-CA23-39FF-8AFD-584447788971}"/>
              </a:ext>
            </a:extLst>
          </p:cNvPr>
          <p:cNvSpPr>
            <a:spLocks noGrp="1"/>
          </p:cNvSpPr>
          <p:nvPr>
            <p:ph type="title"/>
          </p:nvPr>
        </p:nvSpPr>
        <p:spPr>
          <a:xfrm>
            <a:off x="640079" y="570750"/>
            <a:ext cx="10890929" cy="1387934"/>
          </a:xfrm>
        </p:spPr>
        <p:txBody>
          <a:bodyPr anchor="b">
            <a:normAutofit/>
          </a:bodyPr>
          <a:lstStyle/>
          <a:p>
            <a:r>
              <a:rPr lang="en-US"/>
              <a:t>Decline and fall</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EEB503C-6908-1D08-4C6D-ECB27270CC4B}"/>
              </a:ext>
            </a:extLst>
          </p:cNvPr>
          <p:cNvGraphicFramePr>
            <a:graphicFrameLocks noGrp="1"/>
          </p:cNvGraphicFramePr>
          <p:nvPr>
            <p:ph idx="1"/>
            <p:extLst>
              <p:ext uri="{D42A27DB-BD31-4B8C-83A1-F6EECF244321}">
                <p14:modId xmlns:p14="http://schemas.microsoft.com/office/powerpoint/2010/main" val="2911568399"/>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8675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F18F89-EA62-C292-4259-CAEBA81D5011}"/>
              </a:ext>
            </a:extLst>
          </p:cNvPr>
          <p:cNvSpPr>
            <a:spLocks noGrp="1"/>
          </p:cNvSpPr>
          <p:nvPr>
            <p:ph type="title"/>
          </p:nvPr>
        </p:nvSpPr>
        <p:spPr>
          <a:xfrm>
            <a:off x="640080" y="1371600"/>
            <a:ext cx="5852160" cy="1097280"/>
          </a:xfrm>
        </p:spPr>
        <p:txBody>
          <a:bodyPr anchor="t">
            <a:normAutofit/>
          </a:bodyPr>
          <a:lstStyle/>
          <a:p>
            <a:r>
              <a:rPr lang="en-US"/>
              <a:t>Reasons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A4EFC-AA5A-8A3A-CFB4-A4A6B81633B9}"/>
              </a:ext>
            </a:extLst>
          </p:cNvPr>
          <p:cNvSpPr>
            <a:spLocks noGrp="1"/>
          </p:cNvSpPr>
          <p:nvPr>
            <p:ph idx="1"/>
          </p:nvPr>
        </p:nvSpPr>
        <p:spPr>
          <a:xfrm>
            <a:off x="640080" y="2633236"/>
            <a:ext cx="5852160" cy="3664685"/>
          </a:xfrm>
        </p:spPr>
        <p:txBody>
          <a:bodyPr vert="horz" lIns="91440" tIns="45720" rIns="91440" bIns="45720" rtlCol="0">
            <a:normAutofit/>
          </a:bodyPr>
          <a:lstStyle/>
          <a:p>
            <a:pPr>
              <a:lnSpc>
                <a:spcPct val="110000"/>
              </a:lnSpc>
            </a:pPr>
            <a:r>
              <a:rPr lang="en-US" sz="1700"/>
              <a:t>Producing countries such as Peru, Chile, Australia, US and Cuba built their own copper smelters, slashing transport costs. Swansea's model: shipping raw ore halfway around the world was no longer competitive as rivals integrated vertically</a:t>
            </a:r>
          </a:p>
          <a:p>
            <a:pPr>
              <a:lnSpc>
                <a:spcPct val="110000"/>
              </a:lnSpc>
            </a:pPr>
            <a:r>
              <a:rPr lang="en-US" sz="1700"/>
              <a:t>Swansea's local coal advantage was also eroded as global rivals discovered local coal sources</a:t>
            </a:r>
          </a:p>
          <a:p>
            <a:pPr>
              <a:lnSpc>
                <a:spcPct val="110000"/>
              </a:lnSpc>
            </a:pPr>
            <a:r>
              <a:rPr lang="en-US" sz="1700"/>
              <a:t>Knowledge and skills transfers helped rivals scale up quickly</a:t>
            </a:r>
          </a:p>
          <a:p>
            <a:pPr>
              <a:lnSpc>
                <a:spcPct val="110000"/>
              </a:lnSpc>
            </a:pPr>
            <a:r>
              <a:rPr lang="en-US" sz="1700"/>
              <a:t>Technological shifts made small-scale smelting viable elsewhere</a:t>
            </a:r>
          </a:p>
        </p:txBody>
      </p:sp>
      <p:pic>
        <p:nvPicPr>
          <p:cNvPr id="5" name="Picture 4" descr="Yellow and white truck">
            <a:extLst>
              <a:ext uri="{FF2B5EF4-FFF2-40B4-BE49-F238E27FC236}">
                <a16:creationId xmlns:a16="http://schemas.microsoft.com/office/drawing/2014/main" id="{525A9CBF-177F-44D1-4E1F-1304DA3D488B}"/>
              </a:ext>
            </a:extLst>
          </p:cNvPr>
          <p:cNvPicPr>
            <a:picLocks noChangeAspect="1"/>
          </p:cNvPicPr>
          <p:nvPr/>
        </p:nvPicPr>
        <p:blipFill>
          <a:blip r:embed="rId2"/>
          <a:srcRect l="17455" r="35444"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55447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ACB792-B1F7-96D4-06FB-5A462AAD5135}"/>
              </a:ext>
            </a:extLst>
          </p:cNvPr>
          <p:cNvSpPr>
            <a:spLocks noGrp="1"/>
          </p:cNvSpPr>
          <p:nvPr>
            <p:ph type="title"/>
          </p:nvPr>
        </p:nvSpPr>
        <p:spPr>
          <a:xfrm>
            <a:off x="640080" y="914399"/>
            <a:ext cx="3000587" cy="4160520"/>
          </a:xfrm>
        </p:spPr>
        <p:txBody>
          <a:bodyPr anchor="t">
            <a:normAutofit/>
          </a:bodyPr>
          <a:lstStyle/>
          <a:p>
            <a:r>
              <a:rPr lang="en-US" sz="3600"/>
              <a:t>OLI (Dunning, 1977)</a:t>
            </a:r>
          </a:p>
        </p:txBody>
      </p:sp>
      <p:cxnSp>
        <p:nvCxnSpPr>
          <p:cNvPr id="14" name="Straight Connector 1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582F3A8F-9771-7634-47D5-F137DCC6D9CB}"/>
              </a:ext>
            </a:extLst>
          </p:cNvPr>
          <p:cNvGraphicFramePr>
            <a:graphicFrameLocks noGrp="1"/>
          </p:cNvGraphicFramePr>
          <p:nvPr>
            <p:ph idx="1"/>
            <p:extLst>
              <p:ext uri="{D42A27DB-BD31-4B8C-83A1-F6EECF244321}">
                <p14:modId xmlns:p14="http://schemas.microsoft.com/office/powerpoint/2010/main" val="3634100046"/>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584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A3613F-CF42-E216-BDD8-5C819B9DBCFA}"/>
              </a:ext>
            </a:extLst>
          </p:cNvPr>
          <p:cNvSpPr>
            <a:spLocks noGrp="1"/>
          </p:cNvSpPr>
          <p:nvPr>
            <p:ph type="title"/>
          </p:nvPr>
        </p:nvSpPr>
        <p:spPr>
          <a:xfrm>
            <a:off x="640080" y="914400"/>
            <a:ext cx="3794760" cy="4144684"/>
          </a:xfrm>
        </p:spPr>
        <p:txBody>
          <a:bodyPr anchor="t">
            <a:normAutofit/>
          </a:bodyPr>
          <a:lstStyle/>
          <a:p>
            <a:r>
              <a:rPr lang="en-US"/>
              <a:t>What do we mean by Foreign Direct Investment?</a:t>
            </a:r>
          </a:p>
        </p:txBody>
      </p:sp>
      <p:sp>
        <p:nvSpPr>
          <p:cNvPr id="3" name="Content Placeholder 2">
            <a:extLst>
              <a:ext uri="{FF2B5EF4-FFF2-40B4-BE49-F238E27FC236}">
                <a16:creationId xmlns:a16="http://schemas.microsoft.com/office/drawing/2014/main" id="{8B5DBF28-7993-321E-BDE6-5B1ED23605A4}"/>
              </a:ext>
            </a:extLst>
          </p:cNvPr>
          <p:cNvSpPr>
            <a:spLocks noGrp="1"/>
          </p:cNvSpPr>
          <p:nvPr>
            <p:ph idx="1"/>
          </p:nvPr>
        </p:nvSpPr>
        <p:spPr>
          <a:xfrm>
            <a:off x="5148072" y="1051559"/>
            <a:ext cx="6382937" cy="5248656"/>
          </a:xfrm>
        </p:spPr>
        <p:txBody>
          <a:bodyPr vert="horz" lIns="91440" tIns="45720" rIns="91440" bIns="45720" rtlCol="0" anchor="t">
            <a:normAutofit/>
          </a:bodyPr>
          <a:lstStyle/>
          <a:p>
            <a:r>
              <a:rPr lang="en-US" dirty="0"/>
              <a:t>Where an investor from one country establishes a controlling interest in a business operating in another country, with the intent of actively managing or influencing its operations</a:t>
            </a:r>
          </a:p>
          <a:p>
            <a:r>
              <a:rPr lang="en-US" dirty="0"/>
              <a:t>FDI is the outcome where OLI advantages </a:t>
            </a:r>
            <a:r>
              <a:rPr lang="en-US"/>
              <a:t>align</a:t>
            </a:r>
            <a:endParaRPr lang="en-US" dirty="0"/>
          </a:p>
          <a:p>
            <a:pPr marL="493395" lvl="1">
              <a:buFont typeface="Courier New" panose="020B0604020202020204" pitchFamily="34" charset="0"/>
              <a:buChar char="o"/>
            </a:pPr>
            <a:r>
              <a:rPr lang="en-US"/>
              <a:t>Greenfield: new facilities from scratch</a:t>
            </a:r>
          </a:p>
          <a:p>
            <a:pPr marL="493395" lvl="1">
              <a:buFont typeface="Courier New" panose="020B0604020202020204" pitchFamily="34" charset="0"/>
              <a:buChar char="o"/>
            </a:pPr>
            <a:r>
              <a:rPr lang="en-US" dirty="0"/>
              <a:t>Brownfield: mergers and </a:t>
            </a:r>
            <a:r>
              <a:rPr lang="en-US"/>
              <a:t>acquisitions </a:t>
            </a:r>
            <a:endParaRPr lang="en-US" dirty="0"/>
          </a:p>
          <a:p>
            <a:pPr marL="493395" lvl="1">
              <a:buFont typeface="Courier New" panose="020B0604020202020204" pitchFamily="34" charset="0"/>
              <a:buChar char="o"/>
            </a:pPr>
            <a:r>
              <a:rPr lang="en-US"/>
              <a:t>Reinvested earnings: profits ploughed back into foreign operations</a:t>
            </a:r>
            <a:endParaRPr lang="en-US" dirty="0"/>
          </a:p>
        </p:txBody>
      </p:sp>
      <p:cxnSp>
        <p:nvCxnSpPr>
          <p:cNvPr id="10" name="Straight Connector 9">
            <a:extLst>
              <a:ext uri="{FF2B5EF4-FFF2-40B4-BE49-F238E27FC236}">
                <a16:creationId xmlns:a16="http://schemas.microsoft.com/office/drawing/2014/main" id="{10694E1F-471C-4340-BE4B-28F2BF7D7A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78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4164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A3E1B-6C26-985A-19A5-41390F63F47A}"/>
              </a:ext>
            </a:extLst>
          </p:cNvPr>
          <p:cNvSpPr>
            <a:spLocks noGrp="1"/>
          </p:cNvSpPr>
          <p:nvPr>
            <p:ph type="title"/>
          </p:nvPr>
        </p:nvSpPr>
        <p:spPr>
          <a:xfrm>
            <a:off x="640080" y="1371600"/>
            <a:ext cx="5852160" cy="1097280"/>
          </a:xfrm>
        </p:spPr>
        <p:txBody>
          <a:bodyPr anchor="t">
            <a:normAutofit/>
          </a:bodyPr>
          <a:lstStyle/>
          <a:p>
            <a:pPr>
              <a:lnSpc>
                <a:spcPct val="90000"/>
              </a:lnSpc>
            </a:pPr>
            <a:r>
              <a:rPr lang="en-US" sz="3400"/>
              <a:t>Advantages of FDI (host countries)</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0B76D5-857D-96C7-E4AA-EFA0A346BB67}"/>
              </a:ext>
            </a:extLst>
          </p:cNvPr>
          <p:cNvSpPr>
            <a:spLocks noGrp="1"/>
          </p:cNvSpPr>
          <p:nvPr>
            <p:ph idx="1"/>
          </p:nvPr>
        </p:nvSpPr>
        <p:spPr>
          <a:xfrm>
            <a:off x="640080" y="2633236"/>
            <a:ext cx="5852160" cy="3664685"/>
          </a:xfrm>
        </p:spPr>
        <p:txBody>
          <a:bodyPr vert="horz" lIns="91440" tIns="45720" rIns="91440" bIns="45720" rtlCol="0">
            <a:normAutofit/>
          </a:bodyPr>
          <a:lstStyle/>
          <a:p>
            <a:r>
              <a:rPr lang="en-US"/>
              <a:t>Economic growth:</a:t>
            </a:r>
          </a:p>
          <a:p>
            <a:pPr marL="493395" lvl="1">
              <a:buFont typeface="Courier New" panose="020B0604020202020204" pitchFamily="34" charset="0"/>
              <a:buChar char="o"/>
            </a:pPr>
            <a:r>
              <a:rPr lang="en-US"/>
              <a:t>Capital inflows</a:t>
            </a:r>
          </a:p>
          <a:p>
            <a:pPr marL="493395" lvl="1">
              <a:buFont typeface="Courier New" panose="020B0604020202020204" pitchFamily="34" charset="0"/>
              <a:buChar char="o"/>
            </a:pPr>
            <a:r>
              <a:rPr lang="en-US"/>
              <a:t>Job creation</a:t>
            </a:r>
          </a:p>
          <a:p>
            <a:pPr marL="493395" lvl="1">
              <a:buFont typeface="Courier New" panose="020B0604020202020204" pitchFamily="34" charset="0"/>
              <a:buChar char="o"/>
            </a:pPr>
            <a:r>
              <a:rPr lang="en-US"/>
              <a:t>Technology and skills transfer</a:t>
            </a:r>
          </a:p>
          <a:p>
            <a:pPr marL="493395" lvl="1">
              <a:buFont typeface="Courier New" panose="020B0604020202020204" pitchFamily="34" charset="0"/>
              <a:buChar char="o"/>
            </a:pPr>
            <a:r>
              <a:rPr lang="en-US"/>
              <a:t>Infrastructure development</a:t>
            </a:r>
            <a:endParaRPr lang="en-US" dirty="0"/>
          </a:p>
          <a:p>
            <a:pPr marL="493395" lvl="1">
              <a:buFont typeface="Courier New" panose="020B0604020202020204" pitchFamily="34" charset="0"/>
              <a:buChar char="o"/>
            </a:pPr>
            <a:r>
              <a:rPr lang="en-US"/>
              <a:t>Boosted exports</a:t>
            </a:r>
          </a:p>
          <a:p>
            <a:pPr marL="493395" lvl="1">
              <a:buFont typeface="Courier New" panose="020B0604020202020204" pitchFamily="34" charset="0"/>
              <a:buChar char="o"/>
            </a:pPr>
            <a:r>
              <a:rPr lang="en-US"/>
              <a:t>Competition spurs innovation</a:t>
            </a:r>
            <a:endParaRPr lang="en-US" dirty="0"/>
          </a:p>
        </p:txBody>
      </p:sp>
      <p:pic>
        <p:nvPicPr>
          <p:cNvPr id="5" name="Picture 4" descr="3D Hologram from iPad">
            <a:extLst>
              <a:ext uri="{FF2B5EF4-FFF2-40B4-BE49-F238E27FC236}">
                <a16:creationId xmlns:a16="http://schemas.microsoft.com/office/drawing/2014/main" id="{A530181E-4F7E-4C3A-A58A-5CCBD6338DA1}"/>
              </a:ext>
            </a:extLst>
          </p:cNvPr>
          <p:cNvPicPr>
            <a:picLocks noChangeAspect="1"/>
          </p:cNvPicPr>
          <p:nvPr/>
        </p:nvPicPr>
        <p:blipFill>
          <a:blip r:embed="rId2"/>
          <a:srcRect l="21165" r="31733"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4005071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74E0C9-961E-4144-745F-A83916B7D79F}"/>
              </a:ext>
            </a:extLst>
          </p:cNvPr>
          <p:cNvSpPr>
            <a:spLocks noGrp="1"/>
          </p:cNvSpPr>
          <p:nvPr>
            <p:ph type="title"/>
          </p:nvPr>
        </p:nvSpPr>
        <p:spPr>
          <a:xfrm>
            <a:off x="640080" y="914399"/>
            <a:ext cx="3000587" cy="4160520"/>
          </a:xfrm>
        </p:spPr>
        <p:txBody>
          <a:bodyPr anchor="t">
            <a:normAutofit/>
          </a:bodyPr>
          <a:lstStyle/>
          <a:p>
            <a:r>
              <a:rPr lang="en-US" sz="3300"/>
              <a:t>Disadvantages of FDI (host country)</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195413A-E1F7-103D-871F-A1186EAF7CD3}"/>
              </a:ext>
            </a:extLst>
          </p:cNvPr>
          <p:cNvGraphicFramePr>
            <a:graphicFrameLocks noGrp="1"/>
          </p:cNvGraphicFramePr>
          <p:nvPr>
            <p:ph idx="1"/>
            <p:extLst>
              <p:ext uri="{D42A27DB-BD31-4B8C-83A1-F6EECF244321}">
                <p14:modId xmlns:p14="http://schemas.microsoft.com/office/powerpoint/2010/main" val="2689016460"/>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2865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FCCEC-F020-D752-77F5-AD82276A12F1}"/>
              </a:ext>
            </a:extLst>
          </p:cNvPr>
          <p:cNvSpPr>
            <a:spLocks noGrp="1"/>
          </p:cNvSpPr>
          <p:nvPr>
            <p:ph type="title"/>
          </p:nvPr>
        </p:nvSpPr>
        <p:spPr>
          <a:xfrm>
            <a:off x="640080" y="1371600"/>
            <a:ext cx="3677920" cy="3919267"/>
          </a:xfrm>
        </p:spPr>
        <p:txBody>
          <a:bodyPr anchor="t">
            <a:normAutofit/>
          </a:bodyPr>
          <a:lstStyle/>
          <a:p>
            <a:r>
              <a:rPr lang="en-US" dirty="0"/>
              <a:t>Back to Swansea: post </a:t>
            </a:r>
            <a:r>
              <a:rPr lang="en-US"/>
              <a:t>Copperoplis</a:t>
            </a:r>
            <a:r>
              <a:rPr lang="en-US" dirty="0"/>
              <a:t>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134AE6-A7E8-55F3-4284-20A945933316}"/>
              </a:ext>
            </a:extLst>
          </p:cNvPr>
          <p:cNvGraphicFramePr>
            <a:graphicFrameLocks noGrp="1"/>
          </p:cNvGraphicFramePr>
          <p:nvPr>
            <p:ph idx="1"/>
            <p:extLst>
              <p:ext uri="{D42A27DB-BD31-4B8C-83A1-F6EECF244321}">
                <p14:modId xmlns:p14="http://schemas.microsoft.com/office/powerpoint/2010/main" val="1768076561"/>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4521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9F8CC-F3CE-BFD5-F7F9-6463D620B31B}"/>
              </a:ext>
            </a:extLst>
          </p:cNvPr>
          <p:cNvSpPr>
            <a:spLocks noGrp="1"/>
          </p:cNvSpPr>
          <p:nvPr>
            <p:ph type="title"/>
          </p:nvPr>
        </p:nvSpPr>
        <p:spPr>
          <a:xfrm>
            <a:off x="640079" y="570750"/>
            <a:ext cx="10890929" cy="1387934"/>
          </a:xfrm>
        </p:spPr>
        <p:txBody>
          <a:bodyPr anchor="b">
            <a:normAutofit/>
          </a:bodyPr>
          <a:lstStyle/>
          <a:p>
            <a:r>
              <a:rPr lang="en-US"/>
              <a:t>Phase 2: crisis and toxic legacy (1930s-60s)</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176FA0-8146-6592-AAAB-55AA636B9864}"/>
              </a:ext>
            </a:extLst>
          </p:cNvPr>
          <p:cNvGraphicFramePr>
            <a:graphicFrameLocks noGrp="1"/>
          </p:cNvGraphicFramePr>
          <p:nvPr>
            <p:ph idx="1"/>
            <p:extLst>
              <p:ext uri="{D42A27DB-BD31-4B8C-83A1-F6EECF244321}">
                <p14:modId xmlns:p14="http://schemas.microsoft.com/office/powerpoint/2010/main" val="326859247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7267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6499B-A503-0C8D-EF9D-8EA136686472}"/>
              </a:ext>
            </a:extLst>
          </p:cNvPr>
          <p:cNvSpPr>
            <a:spLocks noGrp="1"/>
          </p:cNvSpPr>
          <p:nvPr>
            <p:ph type="title"/>
          </p:nvPr>
        </p:nvSpPr>
        <p:spPr>
          <a:xfrm>
            <a:off x="640080" y="1371600"/>
            <a:ext cx="5852160" cy="1097280"/>
          </a:xfrm>
        </p:spPr>
        <p:txBody>
          <a:bodyPr anchor="t">
            <a:normAutofit/>
          </a:bodyPr>
          <a:lstStyle/>
          <a:p>
            <a:r>
              <a:rPr lang="en-US"/>
              <a:t>Influence on art (1897)</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FF940E-5870-9A7B-95B5-16258429CE49}"/>
              </a:ext>
            </a:extLst>
          </p:cNvPr>
          <p:cNvSpPr>
            <a:spLocks noGrp="1"/>
          </p:cNvSpPr>
          <p:nvPr>
            <p:ph idx="1"/>
          </p:nvPr>
        </p:nvSpPr>
        <p:spPr>
          <a:xfrm>
            <a:off x="640080" y="2633236"/>
            <a:ext cx="5852160" cy="3664685"/>
          </a:xfrm>
        </p:spPr>
        <p:txBody>
          <a:bodyPr vert="horz" lIns="91440" tIns="45720" rIns="91440" bIns="45720" rtlCol="0" anchor="t">
            <a:normAutofit/>
          </a:bodyPr>
          <a:lstStyle/>
          <a:p>
            <a:pPr marL="0" indent="0">
              <a:buNone/>
            </a:pPr>
            <a:r>
              <a:rPr lang="en-US" dirty="0"/>
              <a:t>It came to pass in days of yore,</a:t>
            </a:r>
          </a:p>
          <a:p>
            <a:pPr marL="0" indent="0">
              <a:buNone/>
            </a:pPr>
            <a:r>
              <a:rPr lang="en-US" dirty="0"/>
              <a:t>The Devil chanced upon </a:t>
            </a:r>
            <a:r>
              <a:rPr lang="en-US" dirty="0" err="1"/>
              <a:t>Landore</a:t>
            </a:r>
            <a:r>
              <a:rPr lang="en-US" dirty="0"/>
              <a:t>.</a:t>
            </a:r>
          </a:p>
          <a:p>
            <a:pPr marL="0" indent="0">
              <a:buNone/>
            </a:pPr>
            <a:r>
              <a:rPr lang="en-US" dirty="0" err="1"/>
              <a:t>Quoth</a:t>
            </a:r>
            <a:r>
              <a:rPr lang="en-US" dirty="0"/>
              <a:t> he, by all this fume and stink,</a:t>
            </a:r>
          </a:p>
          <a:p>
            <a:pPr marL="0" indent="0">
              <a:buNone/>
            </a:pPr>
            <a:r>
              <a:rPr lang="en-US" dirty="0"/>
              <a:t>I can't be far from home, I think</a:t>
            </a:r>
          </a:p>
        </p:txBody>
      </p:sp>
      <p:pic>
        <p:nvPicPr>
          <p:cNvPr id="5" name="Picture 4" descr="Blue abstract pattern">
            <a:extLst>
              <a:ext uri="{FF2B5EF4-FFF2-40B4-BE49-F238E27FC236}">
                <a16:creationId xmlns:a16="http://schemas.microsoft.com/office/drawing/2014/main" id="{65B77776-8973-15FC-D28D-3AEC423590CC}"/>
              </a:ext>
            </a:extLst>
          </p:cNvPr>
          <p:cNvPicPr>
            <a:picLocks noChangeAspect="1"/>
          </p:cNvPicPr>
          <p:nvPr/>
        </p:nvPicPr>
        <p:blipFill>
          <a:blip r:embed="rId2"/>
          <a:srcRect l="26606" r="26256" b="-10"/>
          <a:stretch>
            <a:fillRect/>
          </a:stretch>
        </p:blipFill>
        <p:spPr>
          <a:xfrm>
            <a:off x="7345680" y="10"/>
            <a:ext cx="4846320" cy="6857990"/>
          </a:xfrm>
          <a:prstGeom prst="rect">
            <a:avLst/>
          </a:prstGeom>
        </p:spPr>
      </p:pic>
    </p:spTree>
    <p:extLst>
      <p:ext uri="{BB962C8B-B14F-4D97-AF65-F5344CB8AC3E}">
        <p14:creationId xmlns:p14="http://schemas.microsoft.com/office/powerpoint/2010/main" val="3228570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F8D9D-9659-2901-1B5E-A5571849F84B}"/>
              </a:ext>
            </a:extLst>
          </p:cNvPr>
          <p:cNvSpPr>
            <a:spLocks noGrp="1"/>
          </p:cNvSpPr>
          <p:nvPr>
            <p:ph type="title"/>
          </p:nvPr>
        </p:nvSpPr>
        <p:spPr>
          <a:xfrm>
            <a:off x="7501083" y="1409700"/>
            <a:ext cx="4167042" cy="2875865"/>
          </a:xfrm>
        </p:spPr>
        <p:txBody>
          <a:bodyPr vert="horz" lIns="91440" tIns="45720" rIns="91440" bIns="45720" rtlCol="0" anchor="b">
            <a:normAutofit/>
          </a:bodyPr>
          <a:lstStyle/>
          <a:p>
            <a:r>
              <a:rPr lang="en-US" sz="5000"/>
              <a:t>Lower Swansea Valley</a:t>
            </a:r>
            <a:endParaRPr lang="en-US" sz="5000" b="1" kern="1200">
              <a:solidFill>
                <a:schemeClr val="tx1"/>
              </a:solidFill>
              <a:latin typeface="+mj-lt"/>
              <a:ea typeface="+mj-ea"/>
              <a:cs typeface="+mj-cs"/>
            </a:endParaRPr>
          </a:p>
        </p:txBody>
      </p:sp>
      <p:pic>
        <p:nvPicPr>
          <p:cNvPr id="4" name="Content Placeholder 3">
            <a:extLst>
              <a:ext uri="{FF2B5EF4-FFF2-40B4-BE49-F238E27FC236}">
                <a16:creationId xmlns:a16="http://schemas.microsoft.com/office/drawing/2014/main" id="{074AB734-C088-FA87-2845-E7E13192F00F}"/>
              </a:ext>
            </a:extLst>
          </p:cNvPr>
          <p:cNvPicPr>
            <a:picLocks noGrp="1" noChangeAspect="1"/>
          </p:cNvPicPr>
          <p:nvPr>
            <p:ph idx="1"/>
          </p:nvPr>
        </p:nvPicPr>
        <p:blipFill>
          <a:blip r:embed="rId2"/>
          <a:srcRect l="698" r="1" b="1"/>
          <a:stretch>
            <a:fillRect/>
          </a:stretch>
        </p:blipFill>
        <p:spPr>
          <a:xfrm>
            <a:off x="20" y="609600"/>
            <a:ext cx="6778327" cy="5688323"/>
          </a:xfrm>
          <a:prstGeom prst="rect">
            <a:avLst/>
          </a:prstGeom>
        </p:spPr>
      </p:pic>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248400"/>
            <a:ext cx="6778350" cy="49006"/>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763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633D9986-059C-D173-6E27-9046C7D2D519}"/>
              </a:ext>
            </a:extLst>
          </p:cNvPr>
          <p:cNvSpPr>
            <a:spLocks noGrp="1"/>
          </p:cNvSpPr>
          <p:nvPr>
            <p:ph type="title"/>
          </p:nvPr>
        </p:nvSpPr>
        <p:spPr>
          <a:xfrm>
            <a:off x="7537528" y="1032764"/>
            <a:ext cx="4308672" cy="3224045"/>
          </a:xfrm>
        </p:spPr>
        <p:txBody>
          <a:bodyPr vert="horz" lIns="91440" tIns="45720" rIns="91440" bIns="45720" rtlCol="0" anchor="b">
            <a:normAutofit/>
          </a:bodyPr>
          <a:lstStyle/>
          <a:p>
            <a:r>
              <a:rPr lang="en-US" sz="5800"/>
              <a:t>White Rock</a:t>
            </a:r>
            <a:endParaRPr lang="en-US">
              <a:ea typeface="+mj-ea"/>
              <a:cs typeface="+mj-cs"/>
            </a:endParaRPr>
          </a:p>
        </p:txBody>
      </p:sp>
      <p:pic>
        <p:nvPicPr>
          <p:cNvPr id="4" name="Content Placeholder 3" descr="A black and white photo of a small town&#10;&#10;AI-generated content may be incorrect.">
            <a:extLst>
              <a:ext uri="{FF2B5EF4-FFF2-40B4-BE49-F238E27FC236}">
                <a16:creationId xmlns:a16="http://schemas.microsoft.com/office/drawing/2014/main" id="{4729D3E8-E92B-8E53-5505-E6590C4D9715}"/>
              </a:ext>
            </a:extLst>
          </p:cNvPr>
          <p:cNvPicPr>
            <a:picLocks noGrp="1" noChangeAspect="1"/>
          </p:cNvPicPr>
          <p:nvPr>
            <p:ph idx="1"/>
          </p:nvPr>
        </p:nvPicPr>
        <p:blipFill>
          <a:blip r:embed="rId2"/>
          <a:srcRect t="3034" r="-3" b="-3"/>
          <a:stretch>
            <a:fillRect/>
          </a:stretch>
        </p:blipFill>
        <p:spPr>
          <a:xfrm>
            <a:off x="20" y="10"/>
            <a:ext cx="6931132" cy="6857990"/>
          </a:xfrm>
          <a:prstGeom prst="rect">
            <a:avLst/>
          </a:prstGeom>
        </p:spPr>
      </p:pic>
      <p:cxnSp>
        <p:nvCxnSpPr>
          <p:cNvPr id="18" name="Straight Connector 17">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949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18DBA12-C91D-B76F-8CE2-6770FBC51500}"/>
              </a:ext>
            </a:extLst>
          </p:cNvPr>
          <p:cNvPicPr>
            <a:picLocks noGrp="1" noChangeAspect="1"/>
          </p:cNvPicPr>
          <p:nvPr>
            <p:ph idx="1"/>
          </p:nvPr>
        </p:nvPicPr>
        <p:blipFill>
          <a:blip r:embed="rId2"/>
          <a:srcRect t="31934" b="13645"/>
          <a:stretch>
            <a:fillRect/>
          </a:stretch>
        </p:blipFill>
        <p:spPr>
          <a:xfrm>
            <a:off x="1" y="1"/>
            <a:ext cx="12192000" cy="6857988"/>
          </a:xfrm>
          <a:prstGeom prst="rect">
            <a:avLst/>
          </a:prstGeom>
        </p:spPr>
      </p:pic>
    </p:spTree>
    <p:extLst>
      <p:ext uri="{BB962C8B-B14F-4D97-AF65-F5344CB8AC3E}">
        <p14:creationId xmlns:p14="http://schemas.microsoft.com/office/powerpoint/2010/main" val="1141044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photo of a ruined building&#10;&#10;AI-generated content may be incorrect.">
            <a:extLst>
              <a:ext uri="{FF2B5EF4-FFF2-40B4-BE49-F238E27FC236}">
                <a16:creationId xmlns:a16="http://schemas.microsoft.com/office/drawing/2014/main" id="{D11613E8-6646-686D-6CA3-2A886902E3CC}"/>
              </a:ext>
            </a:extLst>
          </p:cNvPr>
          <p:cNvPicPr>
            <a:picLocks noGrp="1" noChangeAspect="1"/>
          </p:cNvPicPr>
          <p:nvPr>
            <p:ph idx="1"/>
          </p:nvPr>
        </p:nvPicPr>
        <p:blipFill>
          <a:blip r:embed="rId2"/>
          <a:srcRect t="9726" b="19520"/>
          <a:stretch>
            <a:fillRect/>
          </a:stretch>
        </p:blipFill>
        <p:spPr>
          <a:xfrm>
            <a:off x="1" y="1"/>
            <a:ext cx="12192000" cy="6857988"/>
          </a:xfrm>
          <a:prstGeom prst="rect">
            <a:avLst/>
          </a:prstGeom>
        </p:spPr>
      </p:pic>
    </p:spTree>
    <p:extLst>
      <p:ext uri="{BB962C8B-B14F-4D97-AF65-F5344CB8AC3E}">
        <p14:creationId xmlns:p14="http://schemas.microsoft.com/office/powerpoint/2010/main" val="3691748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8B9BE4-F7B5-1AE4-A513-1370D457D358}"/>
              </a:ext>
            </a:extLst>
          </p:cNvPr>
          <p:cNvSpPr>
            <a:spLocks noGrp="1"/>
          </p:cNvSpPr>
          <p:nvPr>
            <p:ph type="title"/>
          </p:nvPr>
        </p:nvSpPr>
        <p:spPr>
          <a:xfrm>
            <a:off x="660993" y="4895273"/>
            <a:ext cx="3550790" cy="1476533"/>
          </a:xfrm>
        </p:spPr>
        <p:txBody>
          <a:bodyPr anchor="ctr">
            <a:normAutofit/>
          </a:bodyPr>
          <a:lstStyle/>
          <a:p>
            <a:r>
              <a:rPr lang="en-US" sz="3600" dirty="0"/>
              <a:t>White Rock </a:t>
            </a:r>
            <a:r>
              <a:rPr lang="en-US" sz="3600"/>
              <a:t>Copper Works</a:t>
            </a:r>
          </a:p>
        </p:txBody>
      </p:sp>
      <p:pic>
        <p:nvPicPr>
          <p:cNvPr id="4" name="Content Placeholder 3" descr="A drawing of a village&#10;&#10;AI-generated content may be incorrect.">
            <a:extLst>
              <a:ext uri="{FF2B5EF4-FFF2-40B4-BE49-F238E27FC236}">
                <a16:creationId xmlns:a16="http://schemas.microsoft.com/office/drawing/2014/main" id="{D62C5AFC-4BD6-E188-0620-3EEE591D5888}"/>
              </a:ext>
            </a:extLst>
          </p:cNvPr>
          <p:cNvPicPr>
            <a:picLocks noChangeAspect="1"/>
          </p:cNvPicPr>
          <p:nvPr/>
        </p:nvPicPr>
        <p:blipFill>
          <a:blip r:embed="rId3"/>
          <a:srcRect l="10031"/>
          <a:stretch>
            <a:fillRect/>
          </a:stretch>
        </p:blipFill>
        <p:spPr>
          <a:xfrm>
            <a:off x="660991" y="10"/>
            <a:ext cx="10870017" cy="4651558"/>
          </a:xfrm>
          <a:prstGeom prst="rect">
            <a:avLst/>
          </a:prstGeom>
        </p:spPr>
      </p:pic>
      <p:cxnSp>
        <p:nvCxnSpPr>
          <p:cNvPr id="13" name="Straight Connector 12">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60992" y="4651571"/>
            <a:ext cx="10869326"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E049EAFD-6527-7DA5-3217-C3EF99D2BAAC}"/>
              </a:ext>
            </a:extLst>
          </p:cNvPr>
          <p:cNvSpPr>
            <a:spLocks noGrp="1"/>
          </p:cNvSpPr>
          <p:nvPr>
            <p:ph idx="1"/>
          </p:nvPr>
        </p:nvSpPr>
        <p:spPr>
          <a:xfrm>
            <a:off x="4872777" y="4895270"/>
            <a:ext cx="6658234" cy="1476541"/>
          </a:xfrm>
        </p:spPr>
        <p:txBody>
          <a:bodyPr anchor="ctr">
            <a:normAutofit/>
          </a:bodyPr>
          <a:lstStyle/>
          <a:p>
            <a:r>
              <a:rPr lang="en-US"/>
              <a:t>Thomas Rowlandson, 1797</a:t>
            </a:r>
            <a:endParaRPr lang="en-US" dirty="0"/>
          </a:p>
        </p:txBody>
      </p:sp>
    </p:spTree>
    <p:extLst>
      <p:ext uri="{BB962C8B-B14F-4D97-AF65-F5344CB8AC3E}">
        <p14:creationId xmlns:p14="http://schemas.microsoft.com/office/powerpoint/2010/main" val="1204045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02039-6E5A-8557-711D-1184366F37D1}"/>
              </a:ext>
            </a:extLst>
          </p:cNvPr>
          <p:cNvSpPr>
            <a:spLocks noGrp="1"/>
          </p:cNvSpPr>
          <p:nvPr>
            <p:ph type="title"/>
          </p:nvPr>
        </p:nvSpPr>
        <p:spPr>
          <a:xfrm>
            <a:off x="640080" y="1371600"/>
            <a:ext cx="3677920" cy="3919267"/>
          </a:xfrm>
        </p:spPr>
        <p:txBody>
          <a:bodyPr anchor="t">
            <a:normAutofit/>
          </a:bodyPr>
          <a:lstStyle/>
          <a:p>
            <a:r>
              <a:rPr lang="en-US" dirty="0"/>
              <a:t>Phase 3 – Pioneering Land </a:t>
            </a:r>
            <a:r>
              <a:rPr lang="en-US"/>
              <a:t>Reclamation (1961-84)</a:t>
            </a:r>
            <a:endParaRPr lang="en-US" dirty="0"/>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8E0BC39-915D-220A-56A9-5CA5CA14FB93}"/>
              </a:ext>
            </a:extLst>
          </p:cNvPr>
          <p:cNvGraphicFramePr>
            <a:graphicFrameLocks noGrp="1"/>
          </p:cNvGraphicFramePr>
          <p:nvPr>
            <p:ph idx="1"/>
            <p:extLst>
              <p:ext uri="{D42A27DB-BD31-4B8C-83A1-F6EECF244321}">
                <p14:modId xmlns:p14="http://schemas.microsoft.com/office/powerpoint/2010/main" val="3871803827"/>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401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2946E8-1D62-57A6-D743-AE0D8D999F71}"/>
              </a:ext>
            </a:extLst>
          </p:cNvPr>
          <p:cNvSpPr>
            <a:spLocks noGrp="1"/>
          </p:cNvSpPr>
          <p:nvPr>
            <p:ph type="title"/>
          </p:nvPr>
        </p:nvSpPr>
        <p:spPr>
          <a:xfrm>
            <a:off x="640080" y="914399"/>
            <a:ext cx="3000587" cy="4160520"/>
          </a:xfrm>
        </p:spPr>
        <p:txBody>
          <a:bodyPr anchor="t">
            <a:normAutofit/>
          </a:bodyPr>
          <a:lstStyle/>
          <a:p>
            <a:r>
              <a:rPr lang="en-US" sz="3600"/>
              <a:t>Phase 4: Modern Reinvention (1980s-now)</a:t>
            </a:r>
          </a:p>
        </p:txBody>
      </p:sp>
      <p:cxnSp>
        <p:nvCxnSpPr>
          <p:cNvPr id="18" name="Straight Connector 17">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B7C71855-818E-8D59-8387-9FACE21DE454}"/>
              </a:ext>
            </a:extLst>
          </p:cNvPr>
          <p:cNvGraphicFramePr>
            <a:graphicFrameLocks noGrp="1"/>
          </p:cNvGraphicFramePr>
          <p:nvPr>
            <p:ph idx="1"/>
            <p:extLst>
              <p:ext uri="{D42A27DB-BD31-4B8C-83A1-F6EECF244321}">
                <p14:modId xmlns:p14="http://schemas.microsoft.com/office/powerpoint/2010/main" val="84908767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5973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97FF-2CE8-BEFC-F00A-C042D43EEFEC}"/>
              </a:ext>
            </a:extLst>
          </p:cNvPr>
          <p:cNvSpPr>
            <a:spLocks noGrp="1"/>
          </p:cNvSpPr>
          <p:nvPr>
            <p:ph type="title"/>
          </p:nvPr>
        </p:nvSpPr>
        <p:spPr/>
        <p:txBody>
          <a:bodyPr/>
          <a:lstStyle/>
          <a:p>
            <a:r>
              <a:rPr lang="en-US"/>
              <a:t>FDI and Swansea</a:t>
            </a:r>
          </a:p>
        </p:txBody>
      </p:sp>
      <p:sp>
        <p:nvSpPr>
          <p:cNvPr id="3" name="Content Placeholder 2">
            <a:extLst>
              <a:ext uri="{FF2B5EF4-FFF2-40B4-BE49-F238E27FC236}">
                <a16:creationId xmlns:a16="http://schemas.microsoft.com/office/drawing/2014/main" id="{DFB4E9FE-3D7A-0A2D-B3FC-729BB186DEC7}"/>
              </a:ext>
            </a:extLst>
          </p:cNvPr>
          <p:cNvSpPr>
            <a:spLocks noGrp="1"/>
          </p:cNvSpPr>
          <p:nvPr>
            <p:ph idx="1"/>
          </p:nvPr>
        </p:nvSpPr>
        <p:spPr/>
        <p:txBody>
          <a:bodyPr vert="horz" lIns="91440" tIns="45720" rIns="91440" bIns="45720" rtlCol="0" anchor="t">
            <a:normAutofit/>
          </a:bodyPr>
          <a:lstStyle/>
          <a:p>
            <a:r>
              <a:rPr lang="en-US"/>
              <a:t>Invest in Swansea platform: targets UK &amp; global investors</a:t>
            </a:r>
          </a:p>
          <a:p>
            <a:r>
              <a:rPr lang="en-US" dirty="0"/>
              <a:t>De-risked brownfield </a:t>
            </a:r>
            <a:r>
              <a:rPr lang="en-US"/>
              <a:t>sites</a:t>
            </a:r>
          </a:p>
          <a:p>
            <a:r>
              <a:rPr lang="en-US"/>
              <a:t>Infrastructure signal: Swansea Arean, 71/72 The Kingsway</a:t>
            </a:r>
            <a:endParaRPr lang="en-US" dirty="0"/>
          </a:p>
          <a:p>
            <a:r>
              <a:rPr lang="en-US" dirty="0"/>
              <a:t>Investor ready city from Copperopolis </a:t>
            </a:r>
            <a:r>
              <a:rPr lang="en-US"/>
              <a:t>wasteland</a:t>
            </a:r>
          </a:p>
          <a:p>
            <a:r>
              <a:rPr lang="en-US" dirty="0"/>
              <a:t>PWC 2024 report: Swansea is an attractive place for </a:t>
            </a:r>
            <a:r>
              <a:rPr lang="en-US"/>
              <a:t>investment</a:t>
            </a:r>
            <a:endParaRPr lang="en-US" dirty="0"/>
          </a:p>
        </p:txBody>
      </p:sp>
    </p:spTree>
    <p:extLst>
      <p:ext uri="{BB962C8B-B14F-4D97-AF65-F5344CB8AC3E}">
        <p14:creationId xmlns:p14="http://schemas.microsoft.com/office/powerpoint/2010/main" val="969390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CE5BAC-32A3-01F6-DA48-988A98488B34}"/>
              </a:ext>
            </a:extLst>
          </p:cNvPr>
          <p:cNvSpPr>
            <a:spLocks noGrp="1"/>
          </p:cNvSpPr>
          <p:nvPr>
            <p:ph type="title"/>
          </p:nvPr>
        </p:nvSpPr>
        <p:spPr>
          <a:xfrm>
            <a:off x="660993" y="4895273"/>
            <a:ext cx="3550790" cy="1476533"/>
          </a:xfrm>
        </p:spPr>
        <p:txBody>
          <a:bodyPr anchor="ctr">
            <a:normAutofit/>
          </a:bodyPr>
          <a:lstStyle/>
          <a:p>
            <a:r>
              <a:rPr lang="en-US" sz="3600"/>
              <a:t>Coming soon!</a:t>
            </a:r>
          </a:p>
        </p:txBody>
      </p:sp>
      <p:pic>
        <p:nvPicPr>
          <p:cNvPr id="4" name="Picture 3" descr="'Significant progress' being made on city's ambitions says council ...">
            <a:extLst>
              <a:ext uri="{FF2B5EF4-FFF2-40B4-BE49-F238E27FC236}">
                <a16:creationId xmlns:a16="http://schemas.microsoft.com/office/drawing/2014/main" id="{7163C1F2-0016-6698-8CCF-5985586C2F86}"/>
              </a:ext>
            </a:extLst>
          </p:cNvPr>
          <p:cNvPicPr>
            <a:picLocks noChangeAspect="1"/>
          </p:cNvPicPr>
          <p:nvPr/>
        </p:nvPicPr>
        <p:blipFill>
          <a:blip r:embed="rId2"/>
          <a:srcRect r="-2" b="23923"/>
          <a:stretch>
            <a:fillRect/>
          </a:stretch>
        </p:blipFill>
        <p:spPr>
          <a:xfrm>
            <a:off x="660991" y="10"/>
            <a:ext cx="10870017" cy="4651558"/>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60992" y="4651571"/>
            <a:ext cx="10869326"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1E38B1-DE46-B1F9-F765-65BAA7529F2B}"/>
              </a:ext>
            </a:extLst>
          </p:cNvPr>
          <p:cNvSpPr>
            <a:spLocks noGrp="1"/>
          </p:cNvSpPr>
          <p:nvPr>
            <p:ph idx="1"/>
          </p:nvPr>
        </p:nvSpPr>
        <p:spPr>
          <a:xfrm>
            <a:off x="4872777" y="4895270"/>
            <a:ext cx="6658234" cy="1476541"/>
          </a:xfrm>
        </p:spPr>
        <p:txBody>
          <a:bodyPr vert="horz" lIns="91440" tIns="45720" rIns="91440" bIns="45720" rtlCol="0" anchor="ctr">
            <a:normAutofit/>
          </a:bodyPr>
          <a:lstStyle/>
          <a:p>
            <a:r>
              <a:rPr lang="en-US" dirty="0"/>
              <a:t>Guest lecturer: </a:t>
            </a:r>
            <a:r>
              <a:rPr lang="en-US" err="1"/>
              <a:t>Councillor</a:t>
            </a:r>
            <a:r>
              <a:rPr lang="en-US"/>
              <a:t> Rob Stewart – Leader of Swansea Council</a:t>
            </a:r>
          </a:p>
          <a:p>
            <a:r>
              <a:rPr lang="en-US"/>
              <a:t>Swansea City Deal and regeneration efforts</a:t>
            </a:r>
            <a:endParaRPr lang="en-US" dirty="0"/>
          </a:p>
        </p:txBody>
      </p:sp>
    </p:spTree>
    <p:extLst>
      <p:ext uri="{BB962C8B-B14F-4D97-AF65-F5344CB8AC3E}">
        <p14:creationId xmlns:p14="http://schemas.microsoft.com/office/powerpoint/2010/main" val="4146677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EBC2EF5D-D9A6-BDCE-4562-5CFD5B3CCC1C}"/>
              </a:ext>
            </a:extLst>
          </p:cNvPr>
          <p:cNvPicPr>
            <a:picLocks noChangeAspect="1"/>
          </p:cNvPicPr>
          <p:nvPr/>
        </p:nvPicPr>
        <p:blipFill>
          <a:blip r:embed="rId2"/>
          <a:srcRect r="-2" b="5339"/>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FCF62-B342-6801-9ACD-28D0C2A944FE}"/>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Why go global?</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00988"/>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B16A6-B9A8-233E-D0FE-94434D74D182}"/>
              </a:ext>
            </a:extLst>
          </p:cNvPr>
          <p:cNvSpPr>
            <a:spLocks noGrp="1"/>
          </p:cNvSpPr>
          <p:nvPr>
            <p:ph type="title"/>
          </p:nvPr>
        </p:nvSpPr>
        <p:spPr>
          <a:xfrm>
            <a:off x="640080" y="1371600"/>
            <a:ext cx="5852160" cy="1097280"/>
          </a:xfrm>
        </p:spPr>
        <p:txBody>
          <a:bodyPr anchor="t">
            <a:normAutofit/>
          </a:bodyPr>
          <a:lstStyle/>
          <a:p>
            <a:pPr>
              <a:lnSpc>
                <a:spcPct val="90000"/>
              </a:lnSpc>
            </a:pPr>
            <a:r>
              <a:rPr lang="en-US" sz="3100"/>
              <a:t>If a company can succeed at home, why bother going global?</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31A7FE-B26D-7CA0-40B2-66BCD7E174DB}"/>
              </a:ext>
            </a:extLst>
          </p:cNvPr>
          <p:cNvSpPr>
            <a:spLocks noGrp="1"/>
          </p:cNvSpPr>
          <p:nvPr>
            <p:ph idx="1"/>
          </p:nvPr>
        </p:nvSpPr>
        <p:spPr>
          <a:xfrm>
            <a:off x="640080" y="2633236"/>
            <a:ext cx="5852160" cy="3664685"/>
          </a:xfrm>
        </p:spPr>
        <p:txBody>
          <a:bodyPr vert="horz" lIns="91440" tIns="45720" rIns="91440" bIns="45720" rtlCol="0">
            <a:normAutofit/>
          </a:bodyPr>
          <a:lstStyle/>
          <a:p>
            <a:r>
              <a:rPr lang="en-US" dirty="0"/>
              <a:t>A business entity that operates in multiple countries, transcending national boundaries</a:t>
            </a:r>
          </a:p>
          <a:p>
            <a:r>
              <a:rPr lang="en-US" dirty="0"/>
              <a:t>Often have a HQ in one country, whilst maintaining subsidiaries, branches or joint ventures overseas</a:t>
            </a:r>
          </a:p>
          <a:p>
            <a:r>
              <a:rPr lang="en-US" dirty="0"/>
              <a:t>Primary objective is to </a:t>
            </a:r>
            <a:r>
              <a:rPr lang="en-US" err="1"/>
              <a:t>maximise</a:t>
            </a:r>
            <a:r>
              <a:rPr lang="en-US"/>
              <a:t> profit by leveraging resources, </a:t>
            </a:r>
            <a:r>
              <a:rPr lang="en-US" err="1"/>
              <a:t>labour</a:t>
            </a:r>
            <a:r>
              <a:rPr lang="en-US"/>
              <a:t> and markets</a:t>
            </a:r>
          </a:p>
          <a:p>
            <a:endParaRPr lang="en-US" dirty="0"/>
          </a:p>
        </p:txBody>
      </p:sp>
      <p:pic>
        <p:nvPicPr>
          <p:cNvPr id="5" name="Picture 4" descr="Angled shot of pen on a graph">
            <a:extLst>
              <a:ext uri="{FF2B5EF4-FFF2-40B4-BE49-F238E27FC236}">
                <a16:creationId xmlns:a16="http://schemas.microsoft.com/office/drawing/2014/main" id="{064B3144-094E-C5E7-9062-B4819462D1A7}"/>
              </a:ext>
            </a:extLst>
          </p:cNvPr>
          <p:cNvPicPr>
            <a:picLocks noChangeAspect="1"/>
          </p:cNvPicPr>
          <p:nvPr/>
        </p:nvPicPr>
        <p:blipFill>
          <a:blip r:embed="rId2"/>
          <a:srcRect l="4599" r="48299"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443781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8CB98E-3BBC-53E1-5CA9-404E53978119}"/>
              </a:ext>
            </a:extLst>
          </p:cNvPr>
          <p:cNvSpPr>
            <a:spLocks noGrp="1"/>
          </p:cNvSpPr>
          <p:nvPr>
            <p:ph type="title"/>
          </p:nvPr>
        </p:nvSpPr>
        <p:spPr>
          <a:xfrm>
            <a:off x="640080" y="914399"/>
            <a:ext cx="3000587" cy="4160520"/>
          </a:xfrm>
        </p:spPr>
        <p:txBody>
          <a:bodyPr anchor="t">
            <a:normAutofit/>
          </a:bodyPr>
          <a:lstStyle/>
          <a:p>
            <a:r>
              <a:rPr lang="en-US" sz="3600"/>
              <a:t>Activity</a:t>
            </a:r>
          </a:p>
        </p:txBody>
      </p:sp>
      <p:cxnSp>
        <p:nvCxnSpPr>
          <p:cNvPr id="14" name="Straight Connector 1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4623EDAD-9BFD-2C48-5AF8-F60BBD606B40}"/>
              </a:ext>
            </a:extLst>
          </p:cNvPr>
          <p:cNvGraphicFramePr>
            <a:graphicFrameLocks noGrp="1"/>
          </p:cNvGraphicFramePr>
          <p:nvPr>
            <p:ph idx="1"/>
            <p:extLst>
              <p:ext uri="{D42A27DB-BD31-4B8C-83A1-F6EECF244321}">
                <p14:modId xmlns:p14="http://schemas.microsoft.com/office/powerpoint/2010/main" val="257215898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5014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FDCF5-8083-86FF-A004-F59B3AE7E5DE}"/>
              </a:ext>
            </a:extLst>
          </p:cNvPr>
          <p:cNvSpPr>
            <a:spLocks noGrp="1"/>
          </p:cNvSpPr>
          <p:nvPr>
            <p:ph type="title"/>
          </p:nvPr>
        </p:nvSpPr>
        <p:spPr>
          <a:xfrm>
            <a:off x="640080" y="1371600"/>
            <a:ext cx="5852160" cy="1097280"/>
          </a:xfrm>
        </p:spPr>
        <p:txBody>
          <a:bodyPr anchor="t">
            <a:normAutofit/>
          </a:bodyPr>
          <a:lstStyle/>
          <a:p>
            <a:r>
              <a:rPr lang="en-US" dirty="0"/>
              <a:t>Why firms go </a:t>
            </a:r>
            <a:r>
              <a:rPr lang="en-US"/>
              <a:t>global</a:t>
            </a:r>
            <a:endParaRPr lang="en-US" dirty="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049438-9C37-F8D6-77A9-B28271B77D90}"/>
              </a:ext>
            </a:extLst>
          </p:cNvPr>
          <p:cNvSpPr>
            <a:spLocks noGrp="1"/>
          </p:cNvSpPr>
          <p:nvPr>
            <p:ph idx="1"/>
          </p:nvPr>
        </p:nvSpPr>
        <p:spPr>
          <a:xfrm>
            <a:off x="640080" y="2633236"/>
            <a:ext cx="5852160" cy="3664685"/>
          </a:xfrm>
        </p:spPr>
        <p:txBody>
          <a:bodyPr vert="horz" lIns="91440" tIns="45720" rIns="91440" bIns="45720" rtlCol="0">
            <a:normAutofit/>
          </a:bodyPr>
          <a:lstStyle/>
          <a:p>
            <a:r>
              <a:rPr lang="en-US"/>
              <a:t>Enter new markets and customers when the home market is saturated or slower-growing</a:t>
            </a:r>
          </a:p>
          <a:p>
            <a:r>
              <a:rPr lang="en-US" dirty="0"/>
              <a:t>Improve efficiency by </a:t>
            </a:r>
            <a:r>
              <a:rPr lang="en-US" dirty="0" err="1"/>
              <a:t>optimising</a:t>
            </a:r>
            <a:r>
              <a:rPr lang="en-US" dirty="0"/>
              <a:t> the global value chain </a:t>
            </a:r>
          </a:p>
          <a:p>
            <a:r>
              <a:rPr lang="en-US"/>
              <a:t>To access resources and knowledge</a:t>
            </a:r>
            <a:endParaRPr lang="en-US" dirty="0"/>
          </a:p>
          <a:p>
            <a:r>
              <a:rPr lang="en-US"/>
              <a:t>To secure strategic assets and defend against global competitors</a:t>
            </a:r>
            <a:endParaRPr lang="en-US" dirty="0"/>
          </a:p>
        </p:txBody>
      </p:sp>
      <p:pic>
        <p:nvPicPr>
          <p:cNvPr id="5" name="Picture 4" descr="Figures of houses in different position and sizes">
            <a:extLst>
              <a:ext uri="{FF2B5EF4-FFF2-40B4-BE49-F238E27FC236}">
                <a16:creationId xmlns:a16="http://schemas.microsoft.com/office/drawing/2014/main" id="{BC06A564-B9F3-1D98-4C9B-8501B611D9A7}"/>
              </a:ext>
            </a:extLst>
          </p:cNvPr>
          <p:cNvPicPr>
            <a:picLocks noChangeAspect="1"/>
          </p:cNvPicPr>
          <p:nvPr/>
        </p:nvPicPr>
        <p:blipFill>
          <a:blip r:embed="rId2"/>
          <a:srcRect l="24038" r="36211"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34887377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1DDB3-83E8-436E-073E-DA8EAA4DDC2B}"/>
              </a:ext>
            </a:extLst>
          </p:cNvPr>
          <p:cNvSpPr>
            <a:spLocks noGrp="1"/>
          </p:cNvSpPr>
          <p:nvPr>
            <p:ph type="title"/>
          </p:nvPr>
        </p:nvSpPr>
        <p:spPr>
          <a:xfrm>
            <a:off x="640080" y="1371600"/>
            <a:ext cx="5852160" cy="1097280"/>
          </a:xfrm>
        </p:spPr>
        <p:txBody>
          <a:bodyPr anchor="t">
            <a:normAutofit/>
          </a:bodyPr>
          <a:lstStyle/>
          <a:p>
            <a:r>
              <a:rPr lang="en-US"/>
              <a:t>Economies of scale</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EEEAC9-0D8B-3BBA-8DC8-74785188CAB8}"/>
              </a:ext>
            </a:extLst>
          </p:cNvPr>
          <p:cNvSpPr>
            <a:spLocks noGrp="1"/>
          </p:cNvSpPr>
          <p:nvPr>
            <p:ph idx="1"/>
          </p:nvPr>
        </p:nvSpPr>
        <p:spPr>
          <a:xfrm>
            <a:off x="640080" y="2633236"/>
            <a:ext cx="5852160" cy="3664685"/>
          </a:xfrm>
        </p:spPr>
        <p:txBody>
          <a:bodyPr vert="horz" lIns="91440" tIns="45720" rIns="91440" bIns="45720" rtlCol="0">
            <a:normAutofit/>
          </a:bodyPr>
          <a:lstStyle/>
          <a:p>
            <a:r>
              <a:rPr lang="en-US"/>
              <a:t>Occurs when a firm's average cost per unit falls as output increases, creating cost advantages from larger production volumes</a:t>
            </a:r>
          </a:p>
          <a:p>
            <a:r>
              <a:rPr lang="en-US" dirty="0"/>
              <a:t>Fixed costs get spread over more units; variable cost efficiencies emerge from specialism and bulk processes</a:t>
            </a:r>
          </a:p>
          <a:p>
            <a:endParaRPr lang="en-US" dirty="0"/>
          </a:p>
        </p:txBody>
      </p:sp>
      <p:pic>
        <p:nvPicPr>
          <p:cNvPr id="5" name="Picture 4" descr="Office building overlayed with stock market graphs">
            <a:extLst>
              <a:ext uri="{FF2B5EF4-FFF2-40B4-BE49-F238E27FC236}">
                <a16:creationId xmlns:a16="http://schemas.microsoft.com/office/drawing/2014/main" id="{9E2A8E6A-31A6-6DB2-65A7-F31245170D64}"/>
              </a:ext>
            </a:extLst>
          </p:cNvPr>
          <p:cNvPicPr>
            <a:picLocks noChangeAspect="1"/>
          </p:cNvPicPr>
          <p:nvPr/>
        </p:nvPicPr>
        <p:blipFill>
          <a:blip r:embed="rId2"/>
          <a:srcRect l="45882" r="7091" b="9"/>
          <a:stretch>
            <a:fillRect/>
          </a:stretch>
        </p:blipFill>
        <p:spPr>
          <a:xfrm>
            <a:off x="7345680" y="10"/>
            <a:ext cx="4846320" cy="6857990"/>
          </a:xfrm>
          <a:prstGeom prst="rect">
            <a:avLst/>
          </a:prstGeom>
        </p:spPr>
      </p:pic>
    </p:spTree>
    <p:extLst>
      <p:ext uri="{BB962C8B-B14F-4D97-AF65-F5344CB8AC3E}">
        <p14:creationId xmlns:p14="http://schemas.microsoft.com/office/powerpoint/2010/main" val="38389661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29BD8-D638-8370-04F3-206AC9BB06BB}"/>
              </a:ext>
            </a:extLst>
          </p:cNvPr>
          <p:cNvSpPr>
            <a:spLocks noGrp="1"/>
          </p:cNvSpPr>
          <p:nvPr>
            <p:ph type="title"/>
          </p:nvPr>
        </p:nvSpPr>
        <p:spPr>
          <a:xfrm>
            <a:off x="640080" y="1371600"/>
            <a:ext cx="5852160" cy="1097280"/>
          </a:xfrm>
        </p:spPr>
        <p:txBody>
          <a:bodyPr anchor="t">
            <a:normAutofit/>
          </a:bodyPr>
          <a:lstStyle/>
          <a:p>
            <a:r>
              <a:rPr lang="en-US"/>
              <a:t>Diseconomies of scale</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33506C-AA67-282E-7311-A75FEAEFB084}"/>
              </a:ext>
            </a:extLst>
          </p:cNvPr>
          <p:cNvSpPr>
            <a:spLocks noGrp="1"/>
          </p:cNvSpPr>
          <p:nvPr>
            <p:ph idx="1"/>
          </p:nvPr>
        </p:nvSpPr>
        <p:spPr>
          <a:xfrm>
            <a:off x="640080" y="2633236"/>
            <a:ext cx="5852160" cy="3664685"/>
          </a:xfrm>
        </p:spPr>
        <p:txBody>
          <a:bodyPr vert="horz" lIns="91440" tIns="45720" rIns="91440" bIns="45720" rtlCol="0">
            <a:normAutofit/>
          </a:bodyPr>
          <a:lstStyle/>
          <a:p>
            <a:pPr>
              <a:lnSpc>
                <a:spcPct val="110000"/>
              </a:lnSpc>
            </a:pPr>
            <a:r>
              <a:rPr lang="en-US"/>
              <a:t>When increasing production scale causes average costs per unit to rise, reversing the benefits of economies of scale</a:t>
            </a:r>
          </a:p>
          <a:p>
            <a:pPr marL="493395" lvl="1">
              <a:lnSpc>
                <a:spcPct val="110000"/>
              </a:lnSpc>
              <a:buFont typeface="Courier New" panose="020B0604020202020204" pitchFamily="34" charset="0"/>
              <a:buChar char="o"/>
            </a:pPr>
            <a:r>
              <a:rPr lang="en-US"/>
              <a:t>Communication breakdown (decisions slow)</a:t>
            </a:r>
          </a:p>
          <a:p>
            <a:pPr marL="493395" lvl="1">
              <a:lnSpc>
                <a:spcPct val="110000"/>
              </a:lnSpc>
              <a:buFont typeface="Courier New" panose="020B0604020202020204" pitchFamily="34" charset="0"/>
              <a:buChar char="o"/>
            </a:pPr>
            <a:r>
              <a:rPr lang="en-US"/>
              <a:t>Top heaviness: more managers are needed for control, but they add overhead without proportional output</a:t>
            </a:r>
          </a:p>
          <a:p>
            <a:pPr marL="493395" lvl="1">
              <a:lnSpc>
                <a:spcPct val="110000"/>
              </a:lnSpc>
              <a:buFont typeface="Courier New" panose="020B0604020202020204" pitchFamily="34" charset="0"/>
              <a:buChar char="o"/>
            </a:pPr>
            <a:r>
              <a:rPr lang="en-US"/>
              <a:t>Employee demotivation</a:t>
            </a:r>
          </a:p>
          <a:p>
            <a:pPr marL="493395" lvl="1">
              <a:lnSpc>
                <a:spcPct val="110000"/>
              </a:lnSpc>
              <a:buFont typeface="Courier New" panose="020B0604020202020204" pitchFamily="34" charset="0"/>
              <a:buChar char="o"/>
            </a:pPr>
            <a:r>
              <a:rPr lang="en-US" dirty="0"/>
              <a:t>Coordination </a:t>
            </a:r>
            <a:r>
              <a:rPr lang="en-US"/>
              <a:t>failures</a:t>
            </a:r>
          </a:p>
          <a:p>
            <a:pPr marL="493395" lvl="1">
              <a:lnSpc>
                <a:spcPct val="110000"/>
              </a:lnSpc>
              <a:buFont typeface="Courier New" panose="020B0604020202020204" pitchFamily="34" charset="0"/>
              <a:buChar char="o"/>
            </a:pPr>
            <a:r>
              <a:rPr lang="en-US"/>
              <a:t>Resource constraints</a:t>
            </a:r>
          </a:p>
          <a:p>
            <a:pPr marL="493395" lvl="1">
              <a:lnSpc>
                <a:spcPct val="110000"/>
              </a:lnSpc>
              <a:buFont typeface="Courier New" panose="020B0604020202020204" pitchFamily="34" charset="0"/>
              <a:buChar char="o"/>
            </a:pPr>
            <a:endParaRPr lang="en-US"/>
          </a:p>
        </p:txBody>
      </p:sp>
      <p:pic>
        <p:nvPicPr>
          <p:cNvPr id="5" name="Picture 4" descr="Desk with productivity items">
            <a:extLst>
              <a:ext uri="{FF2B5EF4-FFF2-40B4-BE49-F238E27FC236}">
                <a16:creationId xmlns:a16="http://schemas.microsoft.com/office/drawing/2014/main" id="{C59991B8-FFC7-ABF9-0DAE-BA909AF87CC3}"/>
              </a:ext>
            </a:extLst>
          </p:cNvPr>
          <p:cNvPicPr>
            <a:picLocks noChangeAspect="1"/>
          </p:cNvPicPr>
          <p:nvPr/>
        </p:nvPicPr>
        <p:blipFill>
          <a:blip r:embed="rId2"/>
          <a:srcRect l="34644" r="18255"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34826391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3C54A-F791-2ADF-3AE4-E5CE6A419E39}"/>
              </a:ext>
            </a:extLst>
          </p:cNvPr>
          <p:cNvSpPr>
            <a:spLocks noGrp="1"/>
          </p:cNvSpPr>
          <p:nvPr>
            <p:ph type="title"/>
          </p:nvPr>
        </p:nvSpPr>
        <p:spPr>
          <a:xfrm>
            <a:off x="640080" y="1371600"/>
            <a:ext cx="5852160" cy="1097280"/>
          </a:xfrm>
        </p:spPr>
        <p:txBody>
          <a:bodyPr anchor="t">
            <a:normAutofit/>
          </a:bodyPr>
          <a:lstStyle/>
          <a:p>
            <a:pPr>
              <a:lnSpc>
                <a:spcPct val="90000"/>
              </a:lnSpc>
            </a:pPr>
            <a:r>
              <a:rPr lang="en-US" sz="3400"/>
              <a:t>OLI as a decision making tool</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F522A4-3A11-4D1B-6CB2-46DFE82B4361}"/>
              </a:ext>
            </a:extLst>
          </p:cNvPr>
          <p:cNvSpPr>
            <a:spLocks noGrp="1"/>
          </p:cNvSpPr>
          <p:nvPr>
            <p:ph idx="1"/>
          </p:nvPr>
        </p:nvSpPr>
        <p:spPr>
          <a:xfrm>
            <a:off x="640080" y="2633236"/>
            <a:ext cx="5852160" cy="3664685"/>
          </a:xfrm>
        </p:spPr>
        <p:txBody>
          <a:bodyPr vert="horz" lIns="91440" tIns="45720" rIns="91440" bIns="45720" rtlCol="0">
            <a:normAutofit/>
          </a:bodyPr>
          <a:lstStyle/>
          <a:p>
            <a:r>
              <a:rPr lang="en-US" dirty="0"/>
              <a:t>O: what do we have that travels well </a:t>
            </a:r>
            <a:r>
              <a:rPr lang="en-US"/>
              <a:t>internationally?</a:t>
            </a:r>
            <a:endParaRPr lang="en-US" dirty="0"/>
          </a:p>
          <a:p>
            <a:r>
              <a:rPr lang="en-US"/>
              <a:t>L: what locations best support our strategy and why?</a:t>
            </a:r>
          </a:p>
          <a:p>
            <a:r>
              <a:rPr lang="en-US"/>
              <a:t>I: why should we own this activity instead of partnering?</a:t>
            </a:r>
            <a:endParaRPr lang="en-US" dirty="0"/>
          </a:p>
        </p:txBody>
      </p:sp>
      <p:pic>
        <p:nvPicPr>
          <p:cNvPr id="5" name="Picture 4" descr="Time compass on hand">
            <a:extLst>
              <a:ext uri="{FF2B5EF4-FFF2-40B4-BE49-F238E27FC236}">
                <a16:creationId xmlns:a16="http://schemas.microsoft.com/office/drawing/2014/main" id="{2EA0DEAA-77FE-772A-BD8B-89B369B29119}"/>
              </a:ext>
            </a:extLst>
          </p:cNvPr>
          <p:cNvPicPr>
            <a:picLocks noChangeAspect="1"/>
          </p:cNvPicPr>
          <p:nvPr/>
        </p:nvPicPr>
        <p:blipFill>
          <a:blip r:embed="rId3"/>
          <a:srcRect l="20260" r="32714" b="9"/>
          <a:stretch>
            <a:fillRect/>
          </a:stretch>
        </p:blipFill>
        <p:spPr>
          <a:xfrm>
            <a:off x="7345680" y="10"/>
            <a:ext cx="4846320" cy="6857990"/>
          </a:xfrm>
          <a:prstGeom prst="rect">
            <a:avLst/>
          </a:prstGeom>
        </p:spPr>
      </p:pic>
    </p:spTree>
    <p:extLst>
      <p:ext uri="{BB962C8B-B14F-4D97-AF65-F5344CB8AC3E}">
        <p14:creationId xmlns:p14="http://schemas.microsoft.com/office/powerpoint/2010/main" val="27904409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DFB0E-5CF7-367B-051F-27C6CB87B25F}"/>
              </a:ext>
            </a:extLst>
          </p:cNvPr>
          <p:cNvSpPr>
            <a:spLocks noGrp="1"/>
          </p:cNvSpPr>
          <p:nvPr>
            <p:ph type="title"/>
          </p:nvPr>
        </p:nvSpPr>
        <p:spPr>
          <a:xfrm>
            <a:off x="5496821" y="1371600"/>
            <a:ext cx="6034187" cy="1097280"/>
          </a:xfrm>
        </p:spPr>
        <p:txBody>
          <a:bodyPr>
            <a:normAutofit/>
          </a:bodyPr>
          <a:lstStyle/>
          <a:p>
            <a:r>
              <a:rPr lang="en-US" dirty="0"/>
              <a:t>Modes of </a:t>
            </a:r>
            <a:r>
              <a:rPr lang="en-US"/>
              <a:t>entry</a:t>
            </a:r>
            <a:endParaRPr lang="en-US" dirty="0"/>
          </a:p>
        </p:txBody>
      </p:sp>
      <p:pic>
        <p:nvPicPr>
          <p:cNvPr id="5" name="Picture 4" descr="Calculator, pen, compass, money and a paper with graphs printed on it">
            <a:extLst>
              <a:ext uri="{FF2B5EF4-FFF2-40B4-BE49-F238E27FC236}">
                <a16:creationId xmlns:a16="http://schemas.microsoft.com/office/drawing/2014/main" id="{FF1E6695-1332-3AEF-F3CC-4AD57F4EED6C}"/>
              </a:ext>
            </a:extLst>
          </p:cNvPr>
          <p:cNvPicPr>
            <a:picLocks noChangeAspect="1"/>
          </p:cNvPicPr>
          <p:nvPr/>
        </p:nvPicPr>
        <p:blipFill>
          <a:blip r:embed="rId2"/>
          <a:srcRect l="29275" r="27978" b="8"/>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4C49DC-5FAA-8A40-5651-4F56EDB5889E}"/>
              </a:ext>
            </a:extLst>
          </p:cNvPr>
          <p:cNvSpPr>
            <a:spLocks noGrp="1"/>
          </p:cNvSpPr>
          <p:nvPr>
            <p:ph idx="1"/>
          </p:nvPr>
        </p:nvSpPr>
        <p:spPr>
          <a:xfrm>
            <a:off x="5496821" y="2633236"/>
            <a:ext cx="6034187" cy="3664687"/>
          </a:xfrm>
        </p:spPr>
        <p:txBody>
          <a:bodyPr vert="horz" lIns="91440" tIns="45720" rIns="91440" bIns="45720" rtlCol="0">
            <a:normAutofit/>
          </a:bodyPr>
          <a:lstStyle/>
          <a:p>
            <a:r>
              <a:rPr lang="en-US" dirty="0"/>
              <a:t>These are the ways in which firms choose to enter new markets, balancing risk, resources and returns</a:t>
            </a:r>
          </a:p>
        </p:txBody>
      </p:sp>
    </p:spTree>
    <p:extLst>
      <p:ext uri="{BB962C8B-B14F-4D97-AF65-F5344CB8AC3E}">
        <p14:creationId xmlns:p14="http://schemas.microsoft.com/office/powerpoint/2010/main" val="30508160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table with white text&#10;&#10;AI-generated content may be incorrect.">
            <a:extLst>
              <a:ext uri="{FF2B5EF4-FFF2-40B4-BE49-F238E27FC236}">
                <a16:creationId xmlns:a16="http://schemas.microsoft.com/office/drawing/2014/main" id="{B41AFEA4-18B4-0283-F141-9781C5717A5D}"/>
              </a:ext>
            </a:extLst>
          </p:cNvPr>
          <p:cNvPicPr>
            <a:picLocks noGrp="1" noChangeAspect="1"/>
          </p:cNvPicPr>
          <p:nvPr>
            <p:ph idx="1"/>
          </p:nvPr>
        </p:nvPicPr>
        <p:blipFill>
          <a:blip r:embed="rId3"/>
          <a:srcRect r="516"/>
          <a:stretch>
            <a:fillRect/>
          </a:stretch>
        </p:blipFill>
        <p:spPr>
          <a:xfrm>
            <a:off x="643467" y="643467"/>
            <a:ext cx="10905066" cy="5590432"/>
          </a:xfrm>
          <a:prstGeom prst="rect">
            <a:avLst/>
          </a:prstGeom>
        </p:spPr>
      </p:pic>
      <p:cxnSp>
        <p:nvCxnSpPr>
          <p:cNvPr id="15" name="Straight Connector 14">
            <a:extLst>
              <a:ext uri="{FF2B5EF4-FFF2-40B4-BE49-F238E27FC236}">
                <a16:creationId xmlns:a16="http://schemas.microsoft.com/office/drawing/2014/main" id="{19F39946-6C27-40AB-A613-7930E92197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09" y="6196329"/>
            <a:ext cx="10906324"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9192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523AFB-8A2E-8F77-56B7-E4E6F447C671}"/>
              </a:ext>
            </a:extLst>
          </p:cNvPr>
          <p:cNvSpPr>
            <a:spLocks noGrp="1"/>
          </p:cNvSpPr>
          <p:nvPr>
            <p:ph type="title"/>
          </p:nvPr>
        </p:nvSpPr>
        <p:spPr>
          <a:xfrm>
            <a:off x="640080" y="914399"/>
            <a:ext cx="3000587" cy="4160520"/>
          </a:xfrm>
        </p:spPr>
        <p:txBody>
          <a:bodyPr anchor="t">
            <a:normAutofit/>
          </a:bodyPr>
          <a:lstStyle/>
          <a:p>
            <a:r>
              <a:rPr lang="en-US" sz="2500"/>
              <a:t>Uppsala Internationalisation Model</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3C5D10-CBFA-AD3B-4594-2920D7567C54}"/>
              </a:ext>
            </a:extLst>
          </p:cNvPr>
          <p:cNvGraphicFramePr>
            <a:graphicFrameLocks noGrp="1"/>
          </p:cNvGraphicFramePr>
          <p:nvPr>
            <p:ph idx="1"/>
            <p:extLst>
              <p:ext uri="{D42A27DB-BD31-4B8C-83A1-F6EECF244321}">
                <p14:modId xmlns:p14="http://schemas.microsoft.com/office/powerpoint/2010/main" val="93895916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37905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0AB8C-0C13-BBB9-0A5B-923E7E3C9B92}"/>
              </a:ext>
            </a:extLst>
          </p:cNvPr>
          <p:cNvSpPr>
            <a:spLocks noGrp="1"/>
          </p:cNvSpPr>
          <p:nvPr>
            <p:ph type="title"/>
          </p:nvPr>
        </p:nvSpPr>
        <p:spPr>
          <a:xfrm>
            <a:off x="640080" y="1371600"/>
            <a:ext cx="5852160" cy="1097280"/>
          </a:xfrm>
        </p:spPr>
        <p:txBody>
          <a:bodyPr anchor="t">
            <a:normAutofit/>
          </a:bodyPr>
          <a:lstStyle/>
          <a:p>
            <a:r>
              <a:rPr lang="en-US"/>
              <a:t>Core principles</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620784-ECB7-8A9E-4BD1-6DCF0205481F}"/>
              </a:ext>
            </a:extLst>
          </p:cNvPr>
          <p:cNvSpPr>
            <a:spLocks noGrp="1"/>
          </p:cNvSpPr>
          <p:nvPr>
            <p:ph idx="1"/>
          </p:nvPr>
        </p:nvSpPr>
        <p:spPr>
          <a:xfrm>
            <a:off x="640080" y="2633236"/>
            <a:ext cx="5852160" cy="3664685"/>
          </a:xfrm>
        </p:spPr>
        <p:txBody>
          <a:bodyPr vert="horz" lIns="91440" tIns="45720" rIns="91440" bIns="45720" rtlCol="0">
            <a:normAutofit/>
          </a:bodyPr>
          <a:lstStyle/>
          <a:p>
            <a:r>
              <a:rPr lang="en-US" dirty="0"/>
              <a:t>Psychic distance: target linguistically similar markets first to </a:t>
            </a:r>
            <a:r>
              <a:rPr lang="en-US" err="1"/>
              <a:t>minimise</a:t>
            </a:r>
            <a:r>
              <a:rPr lang="en-US"/>
              <a:t> the unknown</a:t>
            </a:r>
          </a:p>
          <a:p>
            <a:r>
              <a:rPr lang="en-US" dirty="0"/>
              <a:t>Progressive commitment: knowledge gained leads to </a:t>
            </a:r>
            <a:r>
              <a:rPr lang="en-US" dirty="0" err="1"/>
              <a:t>hight</a:t>
            </a:r>
            <a:r>
              <a:rPr lang="en-US" dirty="0"/>
              <a:t> resource investments</a:t>
            </a:r>
          </a:p>
          <a:p>
            <a:r>
              <a:rPr lang="en-US"/>
              <a:t>Learning cycle driven by market experience, reducing uncertainty, leading to more learning</a:t>
            </a:r>
            <a:endParaRPr lang="en-US" dirty="0"/>
          </a:p>
        </p:txBody>
      </p:sp>
      <p:pic>
        <p:nvPicPr>
          <p:cNvPr id="5" name="Picture 4" descr="Red toy person in front of two lines of white figures">
            <a:extLst>
              <a:ext uri="{FF2B5EF4-FFF2-40B4-BE49-F238E27FC236}">
                <a16:creationId xmlns:a16="http://schemas.microsoft.com/office/drawing/2014/main" id="{939A227A-19B4-A8F7-A835-B8536DF8836C}"/>
              </a:ext>
            </a:extLst>
          </p:cNvPr>
          <p:cNvPicPr>
            <a:picLocks noChangeAspect="1"/>
          </p:cNvPicPr>
          <p:nvPr/>
        </p:nvPicPr>
        <p:blipFill>
          <a:blip r:embed="rId2"/>
          <a:srcRect l="28487" r="24968" b="5"/>
          <a:stretch>
            <a:fillRect/>
          </a:stretch>
        </p:blipFill>
        <p:spPr>
          <a:xfrm>
            <a:off x="7345680" y="10"/>
            <a:ext cx="4846320" cy="6857990"/>
          </a:xfrm>
          <a:prstGeom prst="rect">
            <a:avLst/>
          </a:prstGeom>
        </p:spPr>
      </p:pic>
    </p:spTree>
    <p:extLst>
      <p:ext uri="{BB962C8B-B14F-4D97-AF65-F5344CB8AC3E}">
        <p14:creationId xmlns:p14="http://schemas.microsoft.com/office/powerpoint/2010/main" val="100965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EAABA-4A82-89DD-B197-D3A4AB3E285D}"/>
              </a:ext>
            </a:extLst>
          </p:cNvPr>
          <p:cNvSpPr>
            <a:spLocks noGrp="1"/>
          </p:cNvSpPr>
          <p:nvPr>
            <p:ph type="title"/>
          </p:nvPr>
        </p:nvSpPr>
        <p:spPr>
          <a:xfrm>
            <a:off x="640080" y="1371600"/>
            <a:ext cx="5852160" cy="1097280"/>
          </a:xfrm>
        </p:spPr>
        <p:txBody>
          <a:bodyPr anchor="t">
            <a:normAutofit/>
          </a:bodyPr>
          <a:lstStyle/>
          <a:p>
            <a:r>
              <a:rPr lang="en-US" dirty="0"/>
              <a:t>4 stage </a:t>
            </a:r>
            <a:r>
              <a:rPr lang="en-US"/>
              <a:t>process</a:t>
            </a:r>
            <a:endParaRPr lang="en-US" dirty="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D62BA7-1514-40BC-6BB0-A247040D9B1B}"/>
              </a:ext>
            </a:extLst>
          </p:cNvPr>
          <p:cNvSpPr>
            <a:spLocks noGrp="1"/>
          </p:cNvSpPr>
          <p:nvPr>
            <p:ph idx="1"/>
          </p:nvPr>
        </p:nvSpPr>
        <p:spPr>
          <a:xfrm>
            <a:off x="640080" y="2633236"/>
            <a:ext cx="5852160" cy="3664685"/>
          </a:xfrm>
        </p:spPr>
        <p:txBody>
          <a:bodyPr vert="horz" lIns="91440" tIns="45720" rIns="91440" bIns="45720" rtlCol="0">
            <a:normAutofit/>
          </a:bodyPr>
          <a:lstStyle/>
          <a:p>
            <a:r>
              <a:rPr lang="en-US"/>
              <a:t>Sporadic orders overseas</a:t>
            </a:r>
          </a:p>
          <a:p>
            <a:r>
              <a:rPr lang="en-US"/>
              <a:t>Export via agents</a:t>
            </a:r>
            <a:endParaRPr lang="en-US" dirty="0"/>
          </a:p>
          <a:p>
            <a:r>
              <a:rPr lang="en-US" dirty="0"/>
              <a:t>Sales subsidiary: establish presence</a:t>
            </a:r>
          </a:p>
          <a:p>
            <a:r>
              <a:rPr lang="en-US" dirty="0"/>
              <a:t>Production and marketing abroad: full foreign direct inves</a:t>
            </a:r>
            <a:r>
              <a:rPr lang="en-US"/>
              <a:t>tment</a:t>
            </a:r>
            <a:endParaRPr lang="en-US" dirty="0"/>
          </a:p>
        </p:txBody>
      </p:sp>
      <p:pic>
        <p:nvPicPr>
          <p:cNvPr id="5" name="Picture 4" descr="Ships at sea">
            <a:extLst>
              <a:ext uri="{FF2B5EF4-FFF2-40B4-BE49-F238E27FC236}">
                <a16:creationId xmlns:a16="http://schemas.microsoft.com/office/drawing/2014/main" id="{61109134-ECFA-52E1-AC5F-B69605D8EAF3}"/>
              </a:ext>
            </a:extLst>
          </p:cNvPr>
          <p:cNvPicPr>
            <a:picLocks noChangeAspect="1"/>
          </p:cNvPicPr>
          <p:nvPr/>
        </p:nvPicPr>
        <p:blipFill>
          <a:blip r:embed="rId3"/>
          <a:srcRect l="29259" r="23574" b="4"/>
          <a:stretch>
            <a:fillRect/>
          </a:stretch>
        </p:blipFill>
        <p:spPr>
          <a:xfrm>
            <a:off x="7345680" y="10"/>
            <a:ext cx="4846320" cy="6857990"/>
          </a:xfrm>
          <a:prstGeom prst="rect">
            <a:avLst/>
          </a:prstGeom>
        </p:spPr>
      </p:pic>
    </p:spTree>
    <p:extLst>
      <p:ext uri="{BB962C8B-B14F-4D97-AF65-F5344CB8AC3E}">
        <p14:creationId xmlns:p14="http://schemas.microsoft.com/office/powerpoint/2010/main" val="4331302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BA21B-3B9C-1871-9D7F-9E5A199FA184}"/>
              </a:ext>
            </a:extLst>
          </p:cNvPr>
          <p:cNvSpPr>
            <a:spLocks noGrp="1"/>
          </p:cNvSpPr>
          <p:nvPr>
            <p:ph type="title"/>
          </p:nvPr>
        </p:nvSpPr>
        <p:spPr>
          <a:xfrm>
            <a:off x="640080" y="1371600"/>
            <a:ext cx="5852160" cy="1097280"/>
          </a:xfrm>
        </p:spPr>
        <p:txBody>
          <a:bodyPr anchor="t">
            <a:normAutofit/>
          </a:bodyPr>
          <a:lstStyle/>
          <a:p>
            <a:r>
              <a:rPr lang="en-US"/>
              <a:t>IKEA</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B82BD4-26D6-5787-6CB8-A02C23AABDD7}"/>
              </a:ext>
            </a:extLst>
          </p:cNvPr>
          <p:cNvSpPr>
            <a:spLocks noGrp="1"/>
          </p:cNvSpPr>
          <p:nvPr>
            <p:ph idx="1"/>
          </p:nvPr>
        </p:nvSpPr>
        <p:spPr>
          <a:xfrm>
            <a:off x="640080" y="2633236"/>
            <a:ext cx="5852160" cy="3664685"/>
          </a:xfrm>
        </p:spPr>
        <p:txBody>
          <a:bodyPr vert="horz" lIns="91440" tIns="45720" rIns="91440" bIns="45720" rtlCol="0">
            <a:normAutofit/>
          </a:bodyPr>
          <a:lstStyle/>
          <a:p>
            <a:r>
              <a:rPr lang="en-US"/>
              <a:t>Began in Nordic countries (low psychic distance)</a:t>
            </a:r>
          </a:p>
          <a:p>
            <a:r>
              <a:rPr lang="en-US" dirty="0"/>
              <a:t>The Western Europe using franchising and sales </a:t>
            </a:r>
            <a:r>
              <a:rPr lang="en-US"/>
              <a:t>subsidiaries before full FDI stores</a:t>
            </a:r>
          </a:p>
          <a:p>
            <a:r>
              <a:rPr lang="en-US" dirty="0"/>
              <a:t>Only entered high distance markets like Japan and India after </a:t>
            </a:r>
            <a:r>
              <a:rPr lang="en-US"/>
              <a:t>building knowledge</a:t>
            </a:r>
            <a:endParaRPr lang="en-US" dirty="0"/>
          </a:p>
        </p:txBody>
      </p:sp>
      <p:pic>
        <p:nvPicPr>
          <p:cNvPr id="5" name="Picture 4" descr="Boxes On Rack In Warehouse">
            <a:extLst>
              <a:ext uri="{FF2B5EF4-FFF2-40B4-BE49-F238E27FC236}">
                <a16:creationId xmlns:a16="http://schemas.microsoft.com/office/drawing/2014/main" id="{04054D96-7D15-41B7-7472-1C939FA38618}"/>
              </a:ext>
            </a:extLst>
          </p:cNvPr>
          <p:cNvPicPr>
            <a:picLocks noChangeAspect="1"/>
          </p:cNvPicPr>
          <p:nvPr/>
        </p:nvPicPr>
        <p:blipFill>
          <a:blip r:embed="rId2"/>
          <a:srcRect l="30821" r="22078"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28163432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D7CDC-D858-44B4-B3C0-9D2FF06206DD}"/>
              </a:ext>
            </a:extLst>
          </p:cNvPr>
          <p:cNvSpPr>
            <a:spLocks noGrp="1"/>
          </p:cNvSpPr>
          <p:nvPr>
            <p:ph type="title"/>
          </p:nvPr>
        </p:nvSpPr>
        <p:spPr>
          <a:xfrm>
            <a:off x="640080" y="1371600"/>
            <a:ext cx="5852160" cy="1097280"/>
          </a:xfrm>
        </p:spPr>
        <p:txBody>
          <a:bodyPr anchor="t">
            <a:normAutofit/>
          </a:bodyPr>
          <a:lstStyle/>
          <a:p>
            <a:r>
              <a:rPr lang="en-US"/>
              <a:t>Born Global</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A5E1FC-CF45-EE85-D3F0-1588D98180E5}"/>
              </a:ext>
            </a:extLst>
          </p:cNvPr>
          <p:cNvSpPr>
            <a:spLocks noGrp="1"/>
          </p:cNvSpPr>
          <p:nvPr>
            <p:ph idx="1"/>
          </p:nvPr>
        </p:nvSpPr>
        <p:spPr>
          <a:xfrm>
            <a:off x="640080" y="2633236"/>
            <a:ext cx="5852160" cy="3664685"/>
          </a:xfrm>
        </p:spPr>
        <p:txBody>
          <a:bodyPr vert="horz" lIns="91440" tIns="45720" rIns="91440" bIns="45720" rtlCol="0">
            <a:normAutofit/>
          </a:bodyPr>
          <a:lstStyle/>
          <a:p>
            <a:r>
              <a:rPr lang="en-US" dirty="0"/>
              <a:t>Pursue international sales and operations from inception or within 2/3 years</a:t>
            </a:r>
          </a:p>
          <a:p>
            <a:r>
              <a:rPr lang="en-US" dirty="0"/>
              <a:t>Founders have a global vision, and </a:t>
            </a:r>
            <a:r>
              <a:rPr lang="en-US"/>
              <a:t>often previous international experience</a:t>
            </a:r>
          </a:p>
          <a:p>
            <a:r>
              <a:rPr lang="en-US" dirty="0"/>
              <a:t>Tech-enabled: digital platforms, networks, </a:t>
            </a:r>
            <a:r>
              <a:rPr lang="en-US"/>
              <a:t>niche products</a:t>
            </a:r>
            <a:endParaRPr lang="en-US" dirty="0"/>
          </a:p>
          <a:p>
            <a:r>
              <a:rPr lang="en-US"/>
              <a:t>Niche focus – too small for NMCs</a:t>
            </a:r>
          </a:p>
          <a:p>
            <a:r>
              <a:rPr lang="en-US"/>
              <a:t>Usually digital disruptors</a:t>
            </a:r>
            <a:endParaRPr lang="en-US" dirty="0"/>
          </a:p>
        </p:txBody>
      </p:sp>
      <p:pic>
        <p:nvPicPr>
          <p:cNvPr id="5" name="Picture 4" descr="Mobile device with apps">
            <a:extLst>
              <a:ext uri="{FF2B5EF4-FFF2-40B4-BE49-F238E27FC236}">
                <a16:creationId xmlns:a16="http://schemas.microsoft.com/office/drawing/2014/main" id="{C1D1E52D-A729-0B58-4582-2D61E64DF508}"/>
              </a:ext>
            </a:extLst>
          </p:cNvPr>
          <p:cNvPicPr>
            <a:picLocks noChangeAspect="1"/>
          </p:cNvPicPr>
          <p:nvPr/>
        </p:nvPicPr>
        <p:blipFill>
          <a:blip r:embed="rId3"/>
          <a:srcRect l="49928" r="10321"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16524523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9FFF6-4853-30C6-430A-AE10A815B518}"/>
              </a:ext>
            </a:extLst>
          </p:cNvPr>
          <p:cNvSpPr>
            <a:spLocks noGrp="1"/>
          </p:cNvSpPr>
          <p:nvPr>
            <p:ph type="title"/>
          </p:nvPr>
        </p:nvSpPr>
        <p:spPr>
          <a:xfrm>
            <a:off x="5496821" y="1371600"/>
            <a:ext cx="6034187" cy="1097280"/>
          </a:xfrm>
        </p:spPr>
        <p:txBody>
          <a:bodyPr>
            <a:normAutofit/>
          </a:bodyPr>
          <a:lstStyle/>
          <a:p>
            <a:pPr>
              <a:lnSpc>
                <a:spcPct val="90000"/>
              </a:lnSpc>
            </a:pPr>
            <a:r>
              <a:rPr lang="en-US" sz="3400"/>
              <a:t>Born Global Success Factors</a:t>
            </a:r>
          </a:p>
        </p:txBody>
      </p:sp>
      <p:pic>
        <p:nvPicPr>
          <p:cNvPr id="5" name="Picture 4" descr="Pins and thread forming a heptagon">
            <a:extLst>
              <a:ext uri="{FF2B5EF4-FFF2-40B4-BE49-F238E27FC236}">
                <a16:creationId xmlns:a16="http://schemas.microsoft.com/office/drawing/2014/main" id="{7FA37274-8DD8-7BE9-4169-192DF97B78C2}"/>
              </a:ext>
            </a:extLst>
          </p:cNvPr>
          <p:cNvPicPr>
            <a:picLocks noChangeAspect="1"/>
          </p:cNvPicPr>
          <p:nvPr/>
        </p:nvPicPr>
        <p:blipFill>
          <a:blip r:embed="rId2"/>
          <a:srcRect l="23398" r="29388" b="-3"/>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D9BDF9-B921-80EB-9A42-0322A92ADF3B}"/>
              </a:ext>
            </a:extLst>
          </p:cNvPr>
          <p:cNvSpPr>
            <a:spLocks noGrp="1"/>
          </p:cNvSpPr>
          <p:nvPr>
            <p:ph idx="1"/>
          </p:nvPr>
        </p:nvSpPr>
        <p:spPr>
          <a:xfrm>
            <a:off x="5496821" y="2633236"/>
            <a:ext cx="6034187" cy="3664687"/>
          </a:xfrm>
        </p:spPr>
        <p:txBody>
          <a:bodyPr vert="horz" lIns="91440" tIns="45720" rIns="91440" bIns="45720" rtlCol="0">
            <a:normAutofit/>
          </a:bodyPr>
          <a:lstStyle/>
          <a:p>
            <a:r>
              <a:rPr lang="en-US"/>
              <a:t>Research Spotify or </a:t>
            </a:r>
            <a:r>
              <a:rPr lang="en-US" err="1"/>
              <a:t>AirBnB</a:t>
            </a:r>
          </a:p>
          <a:p>
            <a:r>
              <a:rPr lang="en-US"/>
              <a:t>What are the key success factors that allowed them to go global so quickly?</a:t>
            </a:r>
            <a:endParaRPr lang="en-US" dirty="0"/>
          </a:p>
        </p:txBody>
      </p:sp>
    </p:spTree>
    <p:extLst>
      <p:ext uri="{BB962C8B-B14F-4D97-AF65-F5344CB8AC3E}">
        <p14:creationId xmlns:p14="http://schemas.microsoft.com/office/powerpoint/2010/main" val="994486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8FEEB-0E8F-5660-C03A-1464181A97A7}"/>
              </a:ext>
            </a:extLst>
          </p:cNvPr>
          <p:cNvSpPr>
            <a:spLocks noGrp="1"/>
          </p:cNvSpPr>
          <p:nvPr>
            <p:ph type="title"/>
          </p:nvPr>
        </p:nvSpPr>
        <p:spPr>
          <a:xfrm>
            <a:off x="640079" y="570750"/>
            <a:ext cx="10890929" cy="1387934"/>
          </a:xfrm>
        </p:spPr>
        <p:txBody>
          <a:bodyPr anchor="b">
            <a:normAutofit/>
          </a:bodyPr>
          <a:lstStyle/>
          <a:p>
            <a:r>
              <a:rPr lang="en-US"/>
              <a:t>No class next week</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71F84B4-72F3-4F5D-49CC-63126F41863B}"/>
              </a:ext>
            </a:extLst>
          </p:cNvPr>
          <p:cNvGraphicFramePr>
            <a:graphicFrameLocks noGrp="1"/>
          </p:cNvGraphicFramePr>
          <p:nvPr>
            <p:ph idx="1"/>
            <p:extLst>
              <p:ext uri="{D42A27DB-BD31-4B8C-83A1-F6EECF244321}">
                <p14:modId xmlns:p14="http://schemas.microsoft.com/office/powerpoint/2010/main" val="277121612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343422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13</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DashVTI</vt:lpstr>
      <vt:lpstr>An interconnected world?</vt:lpstr>
      <vt:lpstr>Agenda</vt:lpstr>
      <vt:lpstr>Activity – 10 minutes</vt:lpstr>
      <vt:lpstr>Definitions</vt:lpstr>
      <vt:lpstr>Swansea's Copper Industry</vt:lpstr>
      <vt:lpstr>Copperoplis</vt:lpstr>
      <vt:lpstr>Decline and fall</vt:lpstr>
      <vt:lpstr>Reasons </vt:lpstr>
      <vt:lpstr>OLI (Dunning, 1977)</vt:lpstr>
      <vt:lpstr>What do we mean by Foreign Direct Investment?</vt:lpstr>
      <vt:lpstr>Advantages of FDI (host countries)</vt:lpstr>
      <vt:lpstr>Disadvantages of FDI (host country)</vt:lpstr>
      <vt:lpstr>Back to Swansea: post Copperoplis </vt:lpstr>
      <vt:lpstr>Phase 2: crisis and toxic legacy (1930s-60s)</vt:lpstr>
      <vt:lpstr>Influence on art (1897)</vt:lpstr>
      <vt:lpstr>Lower Swansea Valley</vt:lpstr>
      <vt:lpstr>White Rock</vt:lpstr>
      <vt:lpstr>PowerPoint Presentation</vt:lpstr>
      <vt:lpstr>PowerPoint Presentation</vt:lpstr>
      <vt:lpstr>White Rock Copper Works</vt:lpstr>
      <vt:lpstr>Phase 3 – Pioneering Land Reclamation (1961-84)</vt:lpstr>
      <vt:lpstr>Phase 4: Modern Reinvention (1980s-now)</vt:lpstr>
      <vt:lpstr>FDI and Swansea</vt:lpstr>
      <vt:lpstr>Coming soon!</vt:lpstr>
      <vt:lpstr>Why go global?</vt:lpstr>
      <vt:lpstr>If a company can succeed at home, why bother going global?</vt:lpstr>
      <vt:lpstr>Activity</vt:lpstr>
      <vt:lpstr>Why firms go global</vt:lpstr>
      <vt:lpstr>Economies of scale</vt:lpstr>
      <vt:lpstr>Diseconomies of scale</vt:lpstr>
      <vt:lpstr>OLI as a decision making tool</vt:lpstr>
      <vt:lpstr>Modes of entry</vt:lpstr>
      <vt:lpstr>PowerPoint Presentation</vt:lpstr>
      <vt:lpstr>Uppsala Internationalisation Model</vt:lpstr>
      <vt:lpstr>Core principles</vt:lpstr>
      <vt:lpstr>4 stage process</vt:lpstr>
      <vt:lpstr>IKEA</vt:lpstr>
      <vt:lpstr>Born Global</vt:lpstr>
      <vt:lpstr>Born Global Success Factors</vt:lpstr>
      <vt:lpstr>No class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749</cp:revision>
  <dcterms:created xsi:type="dcterms:W3CDTF">2026-02-11T08:33:58Z</dcterms:created>
  <dcterms:modified xsi:type="dcterms:W3CDTF">2026-02-12T07:53:08Z</dcterms:modified>
</cp:coreProperties>
</file>