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3"/>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94" r:id="rId15"/>
    <p:sldId id="306" r:id="rId16"/>
    <p:sldId id="297" r:id="rId17"/>
    <p:sldId id="298" r:id="rId18"/>
    <p:sldId id="307" r:id="rId19"/>
    <p:sldId id="308" r:id="rId20"/>
    <p:sldId id="309" r:id="rId21"/>
    <p:sldId id="310" r:id="rId22"/>
    <p:sldId id="269" r:id="rId23"/>
    <p:sldId id="270" r:id="rId24"/>
    <p:sldId id="271" r:id="rId25"/>
    <p:sldId id="272" r:id="rId26"/>
    <p:sldId id="273" r:id="rId27"/>
    <p:sldId id="274" r:id="rId28"/>
    <p:sldId id="311" r:id="rId29"/>
    <p:sldId id="312" r:id="rId30"/>
    <p:sldId id="299" r:id="rId31"/>
    <p:sldId id="300" r:id="rId32"/>
    <p:sldId id="283" r:id="rId33"/>
    <p:sldId id="289" r:id="rId34"/>
    <p:sldId id="292" r:id="rId35"/>
    <p:sldId id="296" r:id="rId36"/>
    <p:sldId id="304" r:id="rId37"/>
    <p:sldId id="305" r:id="rId38"/>
    <p:sldId id="295" r:id="rId39"/>
    <p:sldId id="313" r:id="rId40"/>
    <p:sldId id="314" r:id="rId41"/>
    <p:sldId id="315"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545"/>
  </p:normalViewPr>
  <p:slideViewPr>
    <p:cSldViewPr snapToGrid="0" snapToObjects="1">
      <p:cViewPr varScale="1">
        <p:scale>
          <a:sx n="90" d="100"/>
          <a:sy n="90" d="100"/>
        </p:scale>
        <p:origin x="232" y="5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39.svg"/></Relationships>
</file>

<file path=ppt/diagrams/_rels/drawing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11.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D6E8752-3E4D-4532-A78C-66467E4AF1E5}" type="doc">
      <dgm:prSet loTypeId="urn:microsoft.com/office/officeart/2005/8/layout/vList5" loCatId="list" qsTypeId="urn:microsoft.com/office/officeart/2005/8/quickstyle/simple1" qsCatId="simple" csTypeId="urn:microsoft.com/office/officeart/2005/8/colors/accent1_2" csCatId="accent1"/>
      <dgm:spPr/>
      <dgm:t>
        <a:bodyPr/>
        <a:lstStyle/>
        <a:p>
          <a:endParaRPr lang="en-US"/>
        </a:p>
      </dgm:t>
    </dgm:pt>
    <dgm:pt modelId="{7D930B0D-6F1C-4023-A3F3-366F70C5A88C}">
      <dgm:prSet/>
      <dgm:spPr/>
      <dgm:t>
        <a:bodyPr/>
        <a:lstStyle/>
        <a:p>
          <a:r>
            <a:rPr lang="en-US"/>
            <a:t>Minor recap</a:t>
          </a:r>
        </a:p>
      </dgm:t>
    </dgm:pt>
    <dgm:pt modelId="{A9EDB254-F506-417A-8E84-2CB044EDEC65}" type="parTrans" cxnId="{10104B2D-F259-4BD7-BC88-698291FF2A0B}">
      <dgm:prSet/>
      <dgm:spPr/>
      <dgm:t>
        <a:bodyPr/>
        <a:lstStyle/>
        <a:p>
          <a:endParaRPr lang="en-US"/>
        </a:p>
      </dgm:t>
    </dgm:pt>
    <dgm:pt modelId="{960F0692-84D0-4A03-8C07-7E1E0958F91D}" type="sibTrans" cxnId="{10104B2D-F259-4BD7-BC88-698291FF2A0B}">
      <dgm:prSet/>
      <dgm:spPr/>
      <dgm:t>
        <a:bodyPr/>
        <a:lstStyle/>
        <a:p>
          <a:endParaRPr lang="en-US"/>
        </a:p>
      </dgm:t>
    </dgm:pt>
    <dgm:pt modelId="{8CE3162E-79AE-4632-B4C3-A349EC7A61E9}">
      <dgm:prSet/>
      <dgm:spPr/>
      <dgm:t>
        <a:bodyPr/>
        <a:lstStyle/>
        <a:p>
          <a:r>
            <a:rPr lang="en-US"/>
            <a:t>Instructions</a:t>
          </a:r>
        </a:p>
      </dgm:t>
    </dgm:pt>
    <dgm:pt modelId="{31276181-FDBF-4FA2-90C5-85FCE806C0EA}" type="parTrans" cxnId="{3193837D-0663-42A6-94A2-9F3C15C65965}">
      <dgm:prSet/>
      <dgm:spPr/>
      <dgm:t>
        <a:bodyPr/>
        <a:lstStyle/>
        <a:p>
          <a:endParaRPr lang="en-US"/>
        </a:p>
      </dgm:t>
    </dgm:pt>
    <dgm:pt modelId="{DEF22ACB-362A-4C14-93F5-9135299F95F1}" type="sibTrans" cxnId="{3193837D-0663-42A6-94A2-9F3C15C65965}">
      <dgm:prSet/>
      <dgm:spPr/>
      <dgm:t>
        <a:bodyPr/>
        <a:lstStyle/>
        <a:p>
          <a:endParaRPr lang="en-US"/>
        </a:p>
      </dgm:t>
    </dgm:pt>
    <dgm:pt modelId="{C382EF23-4C0C-4593-A0C0-45A52C2E4D2D}">
      <dgm:prSet/>
      <dgm:spPr/>
      <dgm:t>
        <a:bodyPr/>
        <a:lstStyle/>
        <a:p>
          <a:r>
            <a:rPr lang="en-US"/>
            <a:t>Mnemonics</a:t>
          </a:r>
        </a:p>
      </dgm:t>
    </dgm:pt>
    <dgm:pt modelId="{3AABF53C-135D-4A04-8924-33C254FCAC66}" type="parTrans" cxnId="{77A7FC7C-2DF8-44F3-A4FE-4E9884CAF34E}">
      <dgm:prSet/>
      <dgm:spPr/>
      <dgm:t>
        <a:bodyPr/>
        <a:lstStyle/>
        <a:p>
          <a:endParaRPr lang="en-US"/>
        </a:p>
      </dgm:t>
    </dgm:pt>
    <dgm:pt modelId="{ACD1B311-3623-4FBB-BFAB-E77BF15D837D}" type="sibTrans" cxnId="{77A7FC7C-2DF8-44F3-A4FE-4E9884CAF34E}">
      <dgm:prSet/>
      <dgm:spPr/>
      <dgm:t>
        <a:bodyPr/>
        <a:lstStyle/>
        <a:p>
          <a:endParaRPr lang="en-US"/>
        </a:p>
      </dgm:t>
    </dgm:pt>
    <dgm:pt modelId="{FE7FDBD2-7DC7-4BCD-BB88-4F7DD4C7594B}">
      <dgm:prSet/>
      <dgm:spPr/>
      <dgm:t>
        <a:bodyPr/>
        <a:lstStyle/>
        <a:p>
          <a:r>
            <a:rPr lang="en-US"/>
            <a:t>System Control</a:t>
          </a:r>
        </a:p>
      </dgm:t>
    </dgm:pt>
    <dgm:pt modelId="{898AD24B-7113-415D-965C-44B72578FEA7}" type="parTrans" cxnId="{8BE3FD3E-1C3E-4262-9938-53883E6CB329}">
      <dgm:prSet/>
      <dgm:spPr/>
      <dgm:t>
        <a:bodyPr/>
        <a:lstStyle/>
        <a:p>
          <a:endParaRPr lang="en-US"/>
        </a:p>
      </dgm:t>
    </dgm:pt>
    <dgm:pt modelId="{CD896FB8-8D52-4C7B-AC06-3E1193AD9EDE}" type="sibTrans" cxnId="{8BE3FD3E-1C3E-4262-9938-53883E6CB329}">
      <dgm:prSet/>
      <dgm:spPr/>
      <dgm:t>
        <a:bodyPr/>
        <a:lstStyle/>
        <a:p>
          <a:endParaRPr lang="en-US"/>
        </a:p>
      </dgm:t>
    </dgm:pt>
    <dgm:pt modelId="{046EE6E6-068D-4000-BBE6-CF91031CB766}">
      <dgm:prSet/>
      <dgm:spPr/>
      <dgm:t>
        <a:bodyPr/>
        <a:lstStyle/>
        <a:p>
          <a:r>
            <a:rPr lang="en-US"/>
            <a:t>Computer Systems</a:t>
          </a:r>
        </a:p>
      </dgm:t>
    </dgm:pt>
    <dgm:pt modelId="{3639524D-EA1A-48EE-A3CF-53233D0A4C6E}" type="parTrans" cxnId="{BE5B6B53-F07F-4960-853D-66BF8B5E43EC}">
      <dgm:prSet/>
      <dgm:spPr/>
      <dgm:t>
        <a:bodyPr/>
        <a:lstStyle/>
        <a:p>
          <a:endParaRPr lang="en-US"/>
        </a:p>
      </dgm:t>
    </dgm:pt>
    <dgm:pt modelId="{31B63992-D4F6-45B7-AF2A-1EF1F2A4B933}" type="sibTrans" cxnId="{BE5B6B53-F07F-4960-853D-66BF8B5E43EC}">
      <dgm:prSet/>
      <dgm:spPr/>
      <dgm:t>
        <a:bodyPr/>
        <a:lstStyle/>
        <a:p>
          <a:endParaRPr lang="en-US"/>
        </a:p>
      </dgm:t>
    </dgm:pt>
    <dgm:pt modelId="{62D44C1D-1580-4C00-83A3-70980AFC74B7}">
      <dgm:prSet/>
      <dgm:spPr/>
      <dgm:t>
        <a:bodyPr/>
        <a:lstStyle/>
        <a:p>
          <a:r>
            <a:rPr lang="en-US"/>
            <a:t>Processing Unit</a:t>
          </a:r>
        </a:p>
      </dgm:t>
    </dgm:pt>
    <dgm:pt modelId="{EC56DDA7-EDA0-4ABA-B449-0C988B96C385}" type="parTrans" cxnId="{7BBADFDF-5FB9-46E0-B70E-90231E925854}">
      <dgm:prSet/>
      <dgm:spPr/>
      <dgm:t>
        <a:bodyPr/>
        <a:lstStyle/>
        <a:p>
          <a:endParaRPr lang="en-US"/>
        </a:p>
      </dgm:t>
    </dgm:pt>
    <dgm:pt modelId="{1DFB5F94-9503-49DE-8286-AE461E2146A2}" type="sibTrans" cxnId="{7BBADFDF-5FB9-46E0-B70E-90231E925854}">
      <dgm:prSet/>
      <dgm:spPr/>
      <dgm:t>
        <a:bodyPr/>
        <a:lstStyle/>
        <a:p>
          <a:endParaRPr lang="en-US"/>
        </a:p>
      </dgm:t>
    </dgm:pt>
    <dgm:pt modelId="{08ECF15D-ADAC-4707-AC9F-4346B93B4870}">
      <dgm:prSet/>
      <dgm:spPr/>
      <dgm:t>
        <a:bodyPr/>
        <a:lstStyle/>
        <a:p>
          <a:r>
            <a:rPr lang="en-US"/>
            <a:t>Architecture Basics</a:t>
          </a:r>
        </a:p>
      </dgm:t>
    </dgm:pt>
    <dgm:pt modelId="{27D2D6AC-809D-40A2-B71F-A22CF904D000}" type="parTrans" cxnId="{20485BFD-0BA4-4E7A-884C-A13A2C14E28E}">
      <dgm:prSet/>
      <dgm:spPr/>
      <dgm:t>
        <a:bodyPr/>
        <a:lstStyle/>
        <a:p>
          <a:endParaRPr lang="en-US"/>
        </a:p>
      </dgm:t>
    </dgm:pt>
    <dgm:pt modelId="{2DFF65E4-7769-48C6-ABC0-555BFCD8B81F}" type="sibTrans" cxnId="{20485BFD-0BA4-4E7A-884C-A13A2C14E28E}">
      <dgm:prSet/>
      <dgm:spPr/>
      <dgm:t>
        <a:bodyPr/>
        <a:lstStyle/>
        <a:p>
          <a:endParaRPr lang="en-US"/>
        </a:p>
      </dgm:t>
    </dgm:pt>
    <dgm:pt modelId="{25233A79-010B-444E-BDBB-3D06FD5CB196}" type="pres">
      <dgm:prSet presAssocID="{0D6E8752-3E4D-4532-A78C-66467E4AF1E5}" presName="Name0" presStyleCnt="0">
        <dgm:presLayoutVars>
          <dgm:dir/>
          <dgm:animLvl val="lvl"/>
          <dgm:resizeHandles val="exact"/>
        </dgm:presLayoutVars>
      </dgm:prSet>
      <dgm:spPr/>
    </dgm:pt>
    <dgm:pt modelId="{F64C5A6F-F4B1-D84E-888A-024434B01301}" type="pres">
      <dgm:prSet presAssocID="{7D930B0D-6F1C-4023-A3F3-366F70C5A88C}" presName="linNode" presStyleCnt="0"/>
      <dgm:spPr/>
    </dgm:pt>
    <dgm:pt modelId="{C47F6708-F5E2-AE4F-8EF3-6D60C5E0329D}" type="pres">
      <dgm:prSet presAssocID="{7D930B0D-6F1C-4023-A3F3-366F70C5A88C}" presName="parentText" presStyleLbl="node1" presStyleIdx="0" presStyleCnt="7">
        <dgm:presLayoutVars>
          <dgm:chMax val="1"/>
          <dgm:bulletEnabled val="1"/>
        </dgm:presLayoutVars>
      </dgm:prSet>
      <dgm:spPr/>
    </dgm:pt>
    <dgm:pt modelId="{5C89FA79-26F9-B34A-BFC0-74AC86476382}" type="pres">
      <dgm:prSet presAssocID="{960F0692-84D0-4A03-8C07-7E1E0958F91D}" presName="sp" presStyleCnt="0"/>
      <dgm:spPr/>
    </dgm:pt>
    <dgm:pt modelId="{CB9C269B-329B-864D-B53F-EF50BFEF24EE}" type="pres">
      <dgm:prSet presAssocID="{8CE3162E-79AE-4632-B4C3-A349EC7A61E9}" presName="linNode" presStyleCnt="0"/>
      <dgm:spPr/>
    </dgm:pt>
    <dgm:pt modelId="{3233D367-2F8E-3044-8520-A20110A080CD}" type="pres">
      <dgm:prSet presAssocID="{8CE3162E-79AE-4632-B4C3-A349EC7A61E9}" presName="parentText" presStyleLbl="node1" presStyleIdx="1" presStyleCnt="7">
        <dgm:presLayoutVars>
          <dgm:chMax val="1"/>
          <dgm:bulletEnabled val="1"/>
        </dgm:presLayoutVars>
      </dgm:prSet>
      <dgm:spPr/>
    </dgm:pt>
    <dgm:pt modelId="{7F1B9CC9-8F87-7E41-94F3-0669068BB9C3}" type="pres">
      <dgm:prSet presAssocID="{DEF22ACB-362A-4C14-93F5-9135299F95F1}" presName="sp" presStyleCnt="0"/>
      <dgm:spPr/>
    </dgm:pt>
    <dgm:pt modelId="{B56D7A94-E382-F24A-AC7A-49F5C2AA37C4}" type="pres">
      <dgm:prSet presAssocID="{C382EF23-4C0C-4593-A0C0-45A52C2E4D2D}" presName="linNode" presStyleCnt="0"/>
      <dgm:spPr/>
    </dgm:pt>
    <dgm:pt modelId="{61DA8F77-84A5-6D44-8B7C-CDBDD5E1560D}" type="pres">
      <dgm:prSet presAssocID="{C382EF23-4C0C-4593-A0C0-45A52C2E4D2D}" presName="parentText" presStyleLbl="node1" presStyleIdx="2" presStyleCnt="7">
        <dgm:presLayoutVars>
          <dgm:chMax val="1"/>
          <dgm:bulletEnabled val="1"/>
        </dgm:presLayoutVars>
      </dgm:prSet>
      <dgm:spPr/>
    </dgm:pt>
    <dgm:pt modelId="{C5A6612F-86B9-994C-A48A-E77EBC43872E}" type="pres">
      <dgm:prSet presAssocID="{ACD1B311-3623-4FBB-BFAB-E77BF15D837D}" presName="sp" presStyleCnt="0"/>
      <dgm:spPr/>
    </dgm:pt>
    <dgm:pt modelId="{087DF2E0-D9EE-3247-89D8-1A7DF61519A6}" type="pres">
      <dgm:prSet presAssocID="{FE7FDBD2-7DC7-4BCD-BB88-4F7DD4C7594B}" presName="linNode" presStyleCnt="0"/>
      <dgm:spPr/>
    </dgm:pt>
    <dgm:pt modelId="{C3F0E14F-D305-B147-AA1E-997ECF58D2B1}" type="pres">
      <dgm:prSet presAssocID="{FE7FDBD2-7DC7-4BCD-BB88-4F7DD4C7594B}" presName="parentText" presStyleLbl="node1" presStyleIdx="3" presStyleCnt="7">
        <dgm:presLayoutVars>
          <dgm:chMax val="1"/>
          <dgm:bulletEnabled val="1"/>
        </dgm:presLayoutVars>
      </dgm:prSet>
      <dgm:spPr/>
    </dgm:pt>
    <dgm:pt modelId="{185B6FFE-29F1-6E45-9F60-F7E3E7D6670F}" type="pres">
      <dgm:prSet presAssocID="{CD896FB8-8D52-4C7B-AC06-3E1193AD9EDE}" presName="sp" presStyleCnt="0"/>
      <dgm:spPr/>
    </dgm:pt>
    <dgm:pt modelId="{B7B0566D-DF9F-1941-A0BC-FEA3165D21E9}" type="pres">
      <dgm:prSet presAssocID="{046EE6E6-068D-4000-BBE6-CF91031CB766}" presName="linNode" presStyleCnt="0"/>
      <dgm:spPr/>
    </dgm:pt>
    <dgm:pt modelId="{994F6A5C-ABDC-BB4F-9973-73DD28B5A7D8}" type="pres">
      <dgm:prSet presAssocID="{046EE6E6-068D-4000-BBE6-CF91031CB766}" presName="parentText" presStyleLbl="node1" presStyleIdx="4" presStyleCnt="7">
        <dgm:presLayoutVars>
          <dgm:chMax val="1"/>
          <dgm:bulletEnabled val="1"/>
        </dgm:presLayoutVars>
      </dgm:prSet>
      <dgm:spPr/>
    </dgm:pt>
    <dgm:pt modelId="{3757D02F-131A-2B48-8552-32A8BAAE877C}" type="pres">
      <dgm:prSet presAssocID="{31B63992-D4F6-45B7-AF2A-1EF1F2A4B933}" presName="sp" presStyleCnt="0"/>
      <dgm:spPr/>
    </dgm:pt>
    <dgm:pt modelId="{0A2B4DB7-8F69-914D-8AC3-838C312F78BD}" type="pres">
      <dgm:prSet presAssocID="{62D44C1D-1580-4C00-83A3-70980AFC74B7}" presName="linNode" presStyleCnt="0"/>
      <dgm:spPr/>
    </dgm:pt>
    <dgm:pt modelId="{95FE7729-A16A-8844-A301-B86E229E882A}" type="pres">
      <dgm:prSet presAssocID="{62D44C1D-1580-4C00-83A3-70980AFC74B7}" presName="parentText" presStyleLbl="node1" presStyleIdx="5" presStyleCnt="7">
        <dgm:presLayoutVars>
          <dgm:chMax val="1"/>
          <dgm:bulletEnabled val="1"/>
        </dgm:presLayoutVars>
      </dgm:prSet>
      <dgm:spPr/>
    </dgm:pt>
    <dgm:pt modelId="{7E586F15-940F-6544-84E9-8B8740A4EB3D}" type="pres">
      <dgm:prSet presAssocID="{1DFB5F94-9503-49DE-8286-AE461E2146A2}" presName="sp" presStyleCnt="0"/>
      <dgm:spPr/>
    </dgm:pt>
    <dgm:pt modelId="{260AD95E-2959-9F45-BCBD-39451AF0F57C}" type="pres">
      <dgm:prSet presAssocID="{08ECF15D-ADAC-4707-AC9F-4346B93B4870}" presName="linNode" presStyleCnt="0"/>
      <dgm:spPr/>
    </dgm:pt>
    <dgm:pt modelId="{C7846A8D-17D6-E240-932D-B22BEC31A104}" type="pres">
      <dgm:prSet presAssocID="{08ECF15D-ADAC-4707-AC9F-4346B93B4870}" presName="parentText" presStyleLbl="node1" presStyleIdx="6" presStyleCnt="7">
        <dgm:presLayoutVars>
          <dgm:chMax val="1"/>
          <dgm:bulletEnabled val="1"/>
        </dgm:presLayoutVars>
      </dgm:prSet>
      <dgm:spPr/>
    </dgm:pt>
  </dgm:ptLst>
  <dgm:cxnLst>
    <dgm:cxn modelId="{10104B2D-F259-4BD7-BC88-698291FF2A0B}" srcId="{0D6E8752-3E4D-4532-A78C-66467E4AF1E5}" destId="{7D930B0D-6F1C-4023-A3F3-366F70C5A88C}" srcOrd="0" destOrd="0" parTransId="{A9EDB254-F506-417A-8E84-2CB044EDEC65}" sibTransId="{960F0692-84D0-4A03-8C07-7E1E0958F91D}"/>
    <dgm:cxn modelId="{8BE3FD3E-1C3E-4262-9938-53883E6CB329}" srcId="{0D6E8752-3E4D-4532-A78C-66467E4AF1E5}" destId="{FE7FDBD2-7DC7-4BCD-BB88-4F7DD4C7594B}" srcOrd="3" destOrd="0" parTransId="{898AD24B-7113-415D-965C-44B72578FEA7}" sibTransId="{CD896FB8-8D52-4C7B-AC06-3E1193AD9EDE}"/>
    <dgm:cxn modelId="{5FD49148-CE0A-4645-996F-3ABCF092FF35}" type="presOf" srcId="{08ECF15D-ADAC-4707-AC9F-4346B93B4870}" destId="{C7846A8D-17D6-E240-932D-B22BEC31A104}" srcOrd="0" destOrd="0" presId="urn:microsoft.com/office/officeart/2005/8/layout/vList5"/>
    <dgm:cxn modelId="{15E5414B-2C64-FA4B-B42D-23D30CED1127}" type="presOf" srcId="{7D930B0D-6F1C-4023-A3F3-366F70C5A88C}" destId="{C47F6708-F5E2-AE4F-8EF3-6D60C5E0329D}" srcOrd="0" destOrd="0" presId="urn:microsoft.com/office/officeart/2005/8/layout/vList5"/>
    <dgm:cxn modelId="{BE5B6B53-F07F-4960-853D-66BF8B5E43EC}" srcId="{0D6E8752-3E4D-4532-A78C-66467E4AF1E5}" destId="{046EE6E6-068D-4000-BBE6-CF91031CB766}" srcOrd="4" destOrd="0" parTransId="{3639524D-EA1A-48EE-A3CF-53233D0A4C6E}" sibTransId="{31B63992-D4F6-45B7-AF2A-1EF1F2A4B933}"/>
    <dgm:cxn modelId="{69F4735C-E677-7A4B-9F45-C75BCA00FC4E}" type="presOf" srcId="{046EE6E6-068D-4000-BBE6-CF91031CB766}" destId="{994F6A5C-ABDC-BB4F-9973-73DD28B5A7D8}" srcOrd="0" destOrd="0" presId="urn:microsoft.com/office/officeart/2005/8/layout/vList5"/>
    <dgm:cxn modelId="{77A7FC7C-2DF8-44F3-A4FE-4E9884CAF34E}" srcId="{0D6E8752-3E4D-4532-A78C-66467E4AF1E5}" destId="{C382EF23-4C0C-4593-A0C0-45A52C2E4D2D}" srcOrd="2" destOrd="0" parTransId="{3AABF53C-135D-4A04-8924-33C254FCAC66}" sibTransId="{ACD1B311-3623-4FBB-BFAB-E77BF15D837D}"/>
    <dgm:cxn modelId="{3193837D-0663-42A6-94A2-9F3C15C65965}" srcId="{0D6E8752-3E4D-4532-A78C-66467E4AF1E5}" destId="{8CE3162E-79AE-4632-B4C3-A349EC7A61E9}" srcOrd="1" destOrd="0" parTransId="{31276181-FDBF-4FA2-90C5-85FCE806C0EA}" sibTransId="{DEF22ACB-362A-4C14-93F5-9135299F95F1}"/>
    <dgm:cxn modelId="{6DFA9189-426C-B347-A80C-4E493F73117A}" type="presOf" srcId="{8CE3162E-79AE-4632-B4C3-A349EC7A61E9}" destId="{3233D367-2F8E-3044-8520-A20110A080CD}" srcOrd="0" destOrd="0" presId="urn:microsoft.com/office/officeart/2005/8/layout/vList5"/>
    <dgm:cxn modelId="{BD5358BE-38F8-AF41-9144-64F19F22096C}" type="presOf" srcId="{62D44C1D-1580-4C00-83A3-70980AFC74B7}" destId="{95FE7729-A16A-8844-A301-B86E229E882A}" srcOrd="0" destOrd="0" presId="urn:microsoft.com/office/officeart/2005/8/layout/vList5"/>
    <dgm:cxn modelId="{7BBADFDF-5FB9-46E0-B70E-90231E925854}" srcId="{0D6E8752-3E4D-4532-A78C-66467E4AF1E5}" destId="{62D44C1D-1580-4C00-83A3-70980AFC74B7}" srcOrd="5" destOrd="0" parTransId="{EC56DDA7-EDA0-4ABA-B449-0C988B96C385}" sibTransId="{1DFB5F94-9503-49DE-8286-AE461E2146A2}"/>
    <dgm:cxn modelId="{C60685E2-C63A-E14A-A021-429FA6392265}" type="presOf" srcId="{FE7FDBD2-7DC7-4BCD-BB88-4F7DD4C7594B}" destId="{C3F0E14F-D305-B147-AA1E-997ECF58D2B1}" srcOrd="0" destOrd="0" presId="urn:microsoft.com/office/officeart/2005/8/layout/vList5"/>
    <dgm:cxn modelId="{68E946E3-9BA3-E348-A430-C1984909EF7A}" type="presOf" srcId="{C382EF23-4C0C-4593-A0C0-45A52C2E4D2D}" destId="{61DA8F77-84A5-6D44-8B7C-CDBDD5E1560D}" srcOrd="0" destOrd="0" presId="urn:microsoft.com/office/officeart/2005/8/layout/vList5"/>
    <dgm:cxn modelId="{9C63BCED-7926-AE42-89D7-6DEB4F63DEB3}" type="presOf" srcId="{0D6E8752-3E4D-4532-A78C-66467E4AF1E5}" destId="{25233A79-010B-444E-BDBB-3D06FD5CB196}" srcOrd="0" destOrd="0" presId="urn:microsoft.com/office/officeart/2005/8/layout/vList5"/>
    <dgm:cxn modelId="{20485BFD-0BA4-4E7A-884C-A13A2C14E28E}" srcId="{0D6E8752-3E4D-4532-A78C-66467E4AF1E5}" destId="{08ECF15D-ADAC-4707-AC9F-4346B93B4870}" srcOrd="6" destOrd="0" parTransId="{27D2D6AC-809D-40A2-B71F-A22CF904D000}" sibTransId="{2DFF65E4-7769-48C6-ABC0-555BFCD8B81F}"/>
    <dgm:cxn modelId="{EB80E45E-2882-D644-9F73-81B12CA75521}" type="presParOf" srcId="{25233A79-010B-444E-BDBB-3D06FD5CB196}" destId="{F64C5A6F-F4B1-D84E-888A-024434B01301}" srcOrd="0" destOrd="0" presId="urn:microsoft.com/office/officeart/2005/8/layout/vList5"/>
    <dgm:cxn modelId="{BE687691-C08C-E540-93E3-40CF8459D9BA}" type="presParOf" srcId="{F64C5A6F-F4B1-D84E-888A-024434B01301}" destId="{C47F6708-F5E2-AE4F-8EF3-6D60C5E0329D}" srcOrd="0" destOrd="0" presId="urn:microsoft.com/office/officeart/2005/8/layout/vList5"/>
    <dgm:cxn modelId="{F475ADF8-9165-0F41-98D5-C03E958F10B4}" type="presParOf" srcId="{25233A79-010B-444E-BDBB-3D06FD5CB196}" destId="{5C89FA79-26F9-B34A-BFC0-74AC86476382}" srcOrd="1" destOrd="0" presId="urn:microsoft.com/office/officeart/2005/8/layout/vList5"/>
    <dgm:cxn modelId="{CC549EB3-4B38-1848-8706-8D55B8C2E0E3}" type="presParOf" srcId="{25233A79-010B-444E-BDBB-3D06FD5CB196}" destId="{CB9C269B-329B-864D-B53F-EF50BFEF24EE}" srcOrd="2" destOrd="0" presId="urn:microsoft.com/office/officeart/2005/8/layout/vList5"/>
    <dgm:cxn modelId="{64BFE81B-5AED-8F4D-A3A8-D7A458505FDC}" type="presParOf" srcId="{CB9C269B-329B-864D-B53F-EF50BFEF24EE}" destId="{3233D367-2F8E-3044-8520-A20110A080CD}" srcOrd="0" destOrd="0" presId="urn:microsoft.com/office/officeart/2005/8/layout/vList5"/>
    <dgm:cxn modelId="{20022950-245A-CB4D-89CA-CE13300C6BFC}" type="presParOf" srcId="{25233A79-010B-444E-BDBB-3D06FD5CB196}" destId="{7F1B9CC9-8F87-7E41-94F3-0669068BB9C3}" srcOrd="3" destOrd="0" presId="urn:microsoft.com/office/officeart/2005/8/layout/vList5"/>
    <dgm:cxn modelId="{946D08DF-F616-134B-AE13-01CFFDA4AE62}" type="presParOf" srcId="{25233A79-010B-444E-BDBB-3D06FD5CB196}" destId="{B56D7A94-E382-F24A-AC7A-49F5C2AA37C4}" srcOrd="4" destOrd="0" presId="urn:microsoft.com/office/officeart/2005/8/layout/vList5"/>
    <dgm:cxn modelId="{4E8ADE2F-8340-1546-9D6B-64FD796F9B80}" type="presParOf" srcId="{B56D7A94-E382-F24A-AC7A-49F5C2AA37C4}" destId="{61DA8F77-84A5-6D44-8B7C-CDBDD5E1560D}" srcOrd="0" destOrd="0" presId="urn:microsoft.com/office/officeart/2005/8/layout/vList5"/>
    <dgm:cxn modelId="{0DDE7E51-7171-0447-A0A2-77033BC3AE08}" type="presParOf" srcId="{25233A79-010B-444E-BDBB-3D06FD5CB196}" destId="{C5A6612F-86B9-994C-A48A-E77EBC43872E}" srcOrd="5" destOrd="0" presId="urn:microsoft.com/office/officeart/2005/8/layout/vList5"/>
    <dgm:cxn modelId="{9D99291A-A17A-3C41-896B-1BA23524CB03}" type="presParOf" srcId="{25233A79-010B-444E-BDBB-3D06FD5CB196}" destId="{087DF2E0-D9EE-3247-89D8-1A7DF61519A6}" srcOrd="6" destOrd="0" presId="urn:microsoft.com/office/officeart/2005/8/layout/vList5"/>
    <dgm:cxn modelId="{78A3FDB4-F137-8D4C-A63B-8FDFBFDBAE2B}" type="presParOf" srcId="{087DF2E0-D9EE-3247-89D8-1A7DF61519A6}" destId="{C3F0E14F-D305-B147-AA1E-997ECF58D2B1}" srcOrd="0" destOrd="0" presId="urn:microsoft.com/office/officeart/2005/8/layout/vList5"/>
    <dgm:cxn modelId="{32FFC100-53BF-674D-AE62-C6CED960EA98}" type="presParOf" srcId="{25233A79-010B-444E-BDBB-3D06FD5CB196}" destId="{185B6FFE-29F1-6E45-9F60-F7E3E7D6670F}" srcOrd="7" destOrd="0" presId="urn:microsoft.com/office/officeart/2005/8/layout/vList5"/>
    <dgm:cxn modelId="{2D20081B-1260-D542-B60D-EE1D481BC599}" type="presParOf" srcId="{25233A79-010B-444E-BDBB-3D06FD5CB196}" destId="{B7B0566D-DF9F-1941-A0BC-FEA3165D21E9}" srcOrd="8" destOrd="0" presId="urn:microsoft.com/office/officeart/2005/8/layout/vList5"/>
    <dgm:cxn modelId="{3B568A6F-1CFE-494B-BA13-6E87100D622A}" type="presParOf" srcId="{B7B0566D-DF9F-1941-A0BC-FEA3165D21E9}" destId="{994F6A5C-ABDC-BB4F-9973-73DD28B5A7D8}" srcOrd="0" destOrd="0" presId="urn:microsoft.com/office/officeart/2005/8/layout/vList5"/>
    <dgm:cxn modelId="{DCFC26CB-D953-184B-BBB3-36AC89B9A39C}" type="presParOf" srcId="{25233A79-010B-444E-BDBB-3D06FD5CB196}" destId="{3757D02F-131A-2B48-8552-32A8BAAE877C}" srcOrd="9" destOrd="0" presId="urn:microsoft.com/office/officeart/2005/8/layout/vList5"/>
    <dgm:cxn modelId="{3C1E6F60-A7FC-3643-A0AD-DF1338F8E2F2}" type="presParOf" srcId="{25233A79-010B-444E-BDBB-3D06FD5CB196}" destId="{0A2B4DB7-8F69-914D-8AC3-838C312F78BD}" srcOrd="10" destOrd="0" presId="urn:microsoft.com/office/officeart/2005/8/layout/vList5"/>
    <dgm:cxn modelId="{91D967E2-D935-D644-95B4-7ABCC9F15AC3}" type="presParOf" srcId="{0A2B4DB7-8F69-914D-8AC3-838C312F78BD}" destId="{95FE7729-A16A-8844-A301-B86E229E882A}" srcOrd="0" destOrd="0" presId="urn:microsoft.com/office/officeart/2005/8/layout/vList5"/>
    <dgm:cxn modelId="{4D67C8FD-DBB2-E248-B721-38FCC4FE389D}" type="presParOf" srcId="{25233A79-010B-444E-BDBB-3D06FD5CB196}" destId="{7E586F15-940F-6544-84E9-8B8740A4EB3D}" srcOrd="11" destOrd="0" presId="urn:microsoft.com/office/officeart/2005/8/layout/vList5"/>
    <dgm:cxn modelId="{E70A119C-F44F-5E48-992D-30CE69A63EC6}" type="presParOf" srcId="{25233A79-010B-444E-BDBB-3D06FD5CB196}" destId="{260AD95E-2959-9F45-BCBD-39451AF0F57C}" srcOrd="12" destOrd="0" presId="urn:microsoft.com/office/officeart/2005/8/layout/vList5"/>
    <dgm:cxn modelId="{072F3522-B3DB-7843-8CE8-17AAA2049B94}" type="presParOf" srcId="{260AD95E-2959-9F45-BCBD-39451AF0F57C}" destId="{C7846A8D-17D6-E240-932D-B22BEC31A104}"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17A4842-4C5F-46AE-B81D-15C75E7C6D4D}"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7746A762-94AA-4C08-BDC1-09D886901F3A}">
      <dgm:prSet/>
      <dgm:spPr/>
      <dgm:t>
        <a:bodyPr/>
        <a:lstStyle/>
        <a:p>
          <a:r>
            <a:rPr lang="en-US"/>
            <a:t>A collection of bits that can be used to input and output values</a:t>
          </a:r>
        </a:p>
      </dgm:t>
    </dgm:pt>
    <dgm:pt modelId="{7DB29594-DE54-4ABB-B80B-0E731A97EC3D}" type="parTrans" cxnId="{AADE7E5F-D43F-4A72-A6CB-19267E5BAC58}">
      <dgm:prSet/>
      <dgm:spPr/>
      <dgm:t>
        <a:bodyPr/>
        <a:lstStyle/>
        <a:p>
          <a:endParaRPr lang="en-US"/>
        </a:p>
      </dgm:t>
    </dgm:pt>
    <dgm:pt modelId="{9EAD7B9E-1DF6-461D-BE80-008349E1BFA4}" type="sibTrans" cxnId="{AADE7E5F-D43F-4A72-A6CB-19267E5BAC58}">
      <dgm:prSet/>
      <dgm:spPr/>
      <dgm:t>
        <a:bodyPr/>
        <a:lstStyle/>
        <a:p>
          <a:endParaRPr lang="en-US"/>
        </a:p>
      </dgm:t>
    </dgm:pt>
    <dgm:pt modelId="{4219E861-D8BC-43D9-A095-6827234DCACB}">
      <dgm:prSet/>
      <dgm:spPr/>
      <dgm:t>
        <a:bodyPr/>
        <a:lstStyle/>
        <a:p>
          <a:r>
            <a:rPr lang="en-US"/>
            <a:t>The use of logical circuits to add meaning to the output of a system</a:t>
          </a:r>
        </a:p>
      </dgm:t>
    </dgm:pt>
    <dgm:pt modelId="{5A80D4E7-86FA-4E5F-9848-96D62CA29BBC}" type="parTrans" cxnId="{870695F4-A6C2-466C-8067-3A45D0B1C481}">
      <dgm:prSet/>
      <dgm:spPr/>
      <dgm:t>
        <a:bodyPr/>
        <a:lstStyle/>
        <a:p>
          <a:endParaRPr lang="en-US"/>
        </a:p>
      </dgm:t>
    </dgm:pt>
    <dgm:pt modelId="{876E17CE-EEDD-4099-B45D-0BA001736835}" type="sibTrans" cxnId="{870695F4-A6C2-466C-8067-3A45D0B1C481}">
      <dgm:prSet/>
      <dgm:spPr/>
      <dgm:t>
        <a:bodyPr/>
        <a:lstStyle/>
        <a:p>
          <a:endParaRPr lang="en-US"/>
        </a:p>
      </dgm:t>
    </dgm:pt>
    <dgm:pt modelId="{605E0939-8E0C-469B-B98B-9099E4881526}">
      <dgm:prSet/>
      <dgm:spPr/>
      <dgm:t>
        <a:bodyPr/>
        <a:lstStyle/>
        <a:p>
          <a:r>
            <a:rPr lang="en-US"/>
            <a:t>The attribution of context by a human to make sense of both input and output values</a:t>
          </a:r>
        </a:p>
      </dgm:t>
    </dgm:pt>
    <dgm:pt modelId="{1CCB200A-D124-4161-9172-B219C9543847}" type="parTrans" cxnId="{1CC7AE03-FFC5-47DB-988B-65C91A9FA4D8}">
      <dgm:prSet/>
      <dgm:spPr/>
      <dgm:t>
        <a:bodyPr/>
        <a:lstStyle/>
        <a:p>
          <a:endParaRPr lang="en-US"/>
        </a:p>
      </dgm:t>
    </dgm:pt>
    <dgm:pt modelId="{30977BBF-79C3-43A2-8EE8-D09AFD571EDE}" type="sibTrans" cxnId="{1CC7AE03-FFC5-47DB-988B-65C91A9FA4D8}">
      <dgm:prSet/>
      <dgm:spPr/>
      <dgm:t>
        <a:bodyPr/>
        <a:lstStyle/>
        <a:p>
          <a:endParaRPr lang="en-US"/>
        </a:p>
      </dgm:t>
    </dgm:pt>
    <dgm:pt modelId="{4D943741-D84E-FE4E-8ADA-EFAA50B69307}" type="pres">
      <dgm:prSet presAssocID="{317A4842-4C5F-46AE-B81D-15C75E7C6D4D}" presName="vert0" presStyleCnt="0">
        <dgm:presLayoutVars>
          <dgm:dir/>
          <dgm:animOne val="branch"/>
          <dgm:animLvl val="lvl"/>
        </dgm:presLayoutVars>
      </dgm:prSet>
      <dgm:spPr/>
    </dgm:pt>
    <dgm:pt modelId="{4366A3A9-69A4-B845-9E79-84DDA19155B9}" type="pres">
      <dgm:prSet presAssocID="{7746A762-94AA-4C08-BDC1-09D886901F3A}" presName="thickLine" presStyleLbl="alignNode1" presStyleIdx="0" presStyleCnt="3"/>
      <dgm:spPr/>
    </dgm:pt>
    <dgm:pt modelId="{D904A54D-D89A-A947-8C35-995A328177C2}" type="pres">
      <dgm:prSet presAssocID="{7746A762-94AA-4C08-BDC1-09D886901F3A}" presName="horz1" presStyleCnt="0"/>
      <dgm:spPr/>
    </dgm:pt>
    <dgm:pt modelId="{D30957A6-8F8C-D249-A835-F4CF7D5BC24F}" type="pres">
      <dgm:prSet presAssocID="{7746A762-94AA-4C08-BDC1-09D886901F3A}" presName="tx1" presStyleLbl="revTx" presStyleIdx="0" presStyleCnt="3"/>
      <dgm:spPr/>
    </dgm:pt>
    <dgm:pt modelId="{6540C341-EFB9-0F4A-AFC7-1A9F8DD28956}" type="pres">
      <dgm:prSet presAssocID="{7746A762-94AA-4C08-BDC1-09D886901F3A}" presName="vert1" presStyleCnt="0"/>
      <dgm:spPr/>
    </dgm:pt>
    <dgm:pt modelId="{8FA6FE37-B83E-C449-A3A3-0766E1F2C859}" type="pres">
      <dgm:prSet presAssocID="{4219E861-D8BC-43D9-A095-6827234DCACB}" presName="thickLine" presStyleLbl="alignNode1" presStyleIdx="1" presStyleCnt="3"/>
      <dgm:spPr/>
    </dgm:pt>
    <dgm:pt modelId="{7755E46D-4A78-FD47-A677-E9A5D47B5EDE}" type="pres">
      <dgm:prSet presAssocID="{4219E861-D8BC-43D9-A095-6827234DCACB}" presName="horz1" presStyleCnt="0"/>
      <dgm:spPr/>
    </dgm:pt>
    <dgm:pt modelId="{7536FD40-651C-D148-816F-46630FD821C4}" type="pres">
      <dgm:prSet presAssocID="{4219E861-D8BC-43D9-A095-6827234DCACB}" presName="tx1" presStyleLbl="revTx" presStyleIdx="1" presStyleCnt="3"/>
      <dgm:spPr/>
    </dgm:pt>
    <dgm:pt modelId="{677CF569-F782-7548-AFD9-69EEC39E1A2B}" type="pres">
      <dgm:prSet presAssocID="{4219E861-D8BC-43D9-A095-6827234DCACB}" presName="vert1" presStyleCnt="0"/>
      <dgm:spPr/>
    </dgm:pt>
    <dgm:pt modelId="{21C4E28C-3431-5149-A505-B3B9A48514D3}" type="pres">
      <dgm:prSet presAssocID="{605E0939-8E0C-469B-B98B-9099E4881526}" presName="thickLine" presStyleLbl="alignNode1" presStyleIdx="2" presStyleCnt="3"/>
      <dgm:spPr/>
    </dgm:pt>
    <dgm:pt modelId="{8D689B6D-3A1B-5240-819D-E2A5EA7F3D08}" type="pres">
      <dgm:prSet presAssocID="{605E0939-8E0C-469B-B98B-9099E4881526}" presName="horz1" presStyleCnt="0"/>
      <dgm:spPr/>
    </dgm:pt>
    <dgm:pt modelId="{3A2A1FA8-6A66-B44D-935D-DB863B6148C2}" type="pres">
      <dgm:prSet presAssocID="{605E0939-8E0C-469B-B98B-9099E4881526}" presName="tx1" presStyleLbl="revTx" presStyleIdx="2" presStyleCnt="3"/>
      <dgm:spPr/>
    </dgm:pt>
    <dgm:pt modelId="{820BFF76-CB9B-2547-B2C5-CEC7A414BB71}" type="pres">
      <dgm:prSet presAssocID="{605E0939-8E0C-469B-B98B-9099E4881526}" presName="vert1" presStyleCnt="0"/>
      <dgm:spPr/>
    </dgm:pt>
  </dgm:ptLst>
  <dgm:cxnLst>
    <dgm:cxn modelId="{1CC7AE03-FFC5-47DB-988B-65C91A9FA4D8}" srcId="{317A4842-4C5F-46AE-B81D-15C75E7C6D4D}" destId="{605E0939-8E0C-469B-B98B-9099E4881526}" srcOrd="2" destOrd="0" parTransId="{1CCB200A-D124-4161-9172-B219C9543847}" sibTransId="{30977BBF-79C3-43A2-8EE8-D09AFD571EDE}"/>
    <dgm:cxn modelId="{AADE7E5F-D43F-4A72-A6CB-19267E5BAC58}" srcId="{317A4842-4C5F-46AE-B81D-15C75E7C6D4D}" destId="{7746A762-94AA-4C08-BDC1-09D886901F3A}" srcOrd="0" destOrd="0" parTransId="{7DB29594-DE54-4ABB-B80B-0E731A97EC3D}" sibTransId="{9EAD7B9E-1DF6-461D-BE80-008349E1BFA4}"/>
    <dgm:cxn modelId="{17D90B77-C781-0645-9FB8-B9E5D6F29887}" type="presOf" srcId="{317A4842-4C5F-46AE-B81D-15C75E7C6D4D}" destId="{4D943741-D84E-FE4E-8ADA-EFAA50B69307}" srcOrd="0" destOrd="0" presId="urn:microsoft.com/office/officeart/2008/layout/LinedList"/>
    <dgm:cxn modelId="{C226D9D0-5D05-7C4C-9FF7-C38100BE7E99}" type="presOf" srcId="{7746A762-94AA-4C08-BDC1-09D886901F3A}" destId="{D30957A6-8F8C-D249-A835-F4CF7D5BC24F}" srcOrd="0" destOrd="0" presId="urn:microsoft.com/office/officeart/2008/layout/LinedList"/>
    <dgm:cxn modelId="{B80E6BD8-CF1B-454F-8D01-E6CDE1D07224}" type="presOf" srcId="{4219E861-D8BC-43D9-A095-6827234DCACB}" destId="{7536FD40-651C-D148-816F-46630FD821C4}" srcOrd="0" destOrd="0" presId="urn:microsoft.com/office/officeart/2008/layout/LinedList"/>
    <dgm:cxn modelId="{870695F4-A6C2-466C-8067-3A45D0B1C481}" srcId="{317A4842-4C5F-46AE-B81D-15C75E7C6D4D}" destId="{4219E861-D8BC-43D9-A095-6827234DCACB}" srcOrd="1" destOrd="0" parTransId="{5A80D4E7-86FA-4E5F-9848-96D62CA29BBC}" sibTransId="{876E17CE-EEDD-4099-B45D-0BA001736835}"/>
    <dgm:cxn modelId="{5709DCFF-B88B-D645-894A-A173F926D978}" type="presOf" srcId="{605E0939-8E0C-469B-B98B-9099E4881526}" destId="{3A2A1FA8-6A66-B44D-935D-DB863B6148C2}" srcOrd="0" destOrd="0" presId="urn:microsoft.com/office/officeart/2008/layout/LinedList"/>
    <dgm:cxn modelId="{6742F462-E697-7046-BF45-7577AE24DEB9}" type="presParOf" srcId="{4D943741-D84E-FE4E-8ADA-EFAA50B69307}" destId="{4366A3A9-69A4-B845-9E79-84DDA19155B9}" srcOrd="0" destOrd="0" presId="urn:microsoft.com/office/officeart/2008/layout/LinedList"/>
    <dgm:cxn modelId="{6E6D250B-DD2B-1847-873C-9F6429D44A6A}" type="presParOf" srcId="{4D943741-D84E-FE4E-8ADA-EFAA50B69307}" destId="{D904A54D-D89A-A947-8C35-995A328177C2}" srcOrd="1" destOrd="0" presId="urn:microsoft.com/office/officeart/2008/layout/LinedList"/>
    <dgm:cxn modelId="{AAC060C6-BA38-2247-92E3-5C8A436969BA}" type="presParOf" srcId="{D904A54D-D89A-A947-8C35-995A328177C2}" destId="{D30957A6-8F8C-D249-A835-F4CF7D5BC24F}" srcOrd="0" destOrd="0" presId="urn:microsoft.com/office/officeart/2008/layout/LinedList"/>
    <dgm:cxn modelId="{50D428FC-7E8D-5A4F-82F1-87A7DD0A2576}" type="presParOf" srcId="{D904A54D-D89A-A947-8C35-995A328177C2}" destId="{6540C341-EFB9-0F4A-AFC7-1A9F8DD28956}" srcOrd="1" destOrd="0" presId="urn:microsoft.com/office/officeart/2008/layout/LinedList"/>
    <dgm:cxn modelId="{5B968D2E-9CB1-5D46-8601-CE58DDB0462F}" type="presParOf" srcId="{4D943741-D84E-FE4E-8ADA-EFAA50B69307}" destId="{8FA6FE37-B83E-C449-A3A3-0766E1F2C859}" srcOrd="2" destOrd="0" presId="urn:microsoft.com/office/officeart/2008/layout/LinedList"/>
    <dgm:cxn modelId="{5FC294C0-D243-CD45-9B00-3D02BB1C2128}" type="presParOf" srcId="{4D943741-D84E-FE4E-8ADA-EFAA50B69307}" destId="{7755E46D-4A78-FD47-A677-E9A5D47B5EDE}" srcOrd="3" destOrd="0" presId="urn:microsoft.com/office/officeart/2008/layout/LinedList"/>
    <dgm:cxn modelId="{317BDB9B-87FD-EC4A-A1A7-D243A0F0CD84}" type="presParOf" srcId="{7755E46D-4A78-FD47-A677-E9A5D47B5EDE}" destId="{7536FD40-651C-D148-816F-46630FD821C4}" srcOrd="0" destOrd="0" presId="urn:microsoft.com/office/officeart/2008/layout/LinedList"/>
    <dgm:cxn modelId="{2A5C52B9-62DB-D64D-A0D7-4F969A836223}" type="presParOf" srcId="{7755E46D-4A78-FD47-A677-E9A5D47B5EDE}" destId="{677CF569-F782-7548-AFD9-69EEC39E1A2B}" srcOrd="1" destOrd="0" presId="urn:microsoft.com/office/officeart/2008/layout/LinedList"/>
    <dgm:cxn modelId="{43A8381F-F9AE-F24A-A32A-0DE10F836223}" type="presParOf" srcId="{4D943741-D84E-FE4E-8ADA-EFAA50B69307}" destId="{21C4E28C-3431-5149-A505-B3B9A48514D3}" srcOrd="4" destOrd="0" presId="urn:microsoft.com/office/officeart/2008/layout/LinedList"/>
    <dgm:cxn modelId="{AC8F074F-AF52-2F4A-9928-FDED00E682B2}" type="presParOf" srcId="{4D943741-D84E-FE4E-8ADA-EFAA50B69307}" destId="{8D689B6D-3A1B-5240-819D-E2A5EA7F3D08}" srcOrd="5" destOrd="0" presId="urn:microsoft.com/office/officeart/2008/layout/LinedList"/>
    <dgm:cxn modelId="{C0B76357-4394-8A48-BF98-C466C9AA69C4}" type="presParOf" srcId="{8D689B6D-3A1B-5240-819D-E2A5EA7F3D08}" destId="{3A2A1FA8-6A66-B44D-935D-DB863B6148C2}" srcOrd="0" destOrd="0" presId="urn:microsoft.com/office/officeart/2008/layout/LinedList"/>
    <dgm:cxn modelId="{E8268A5B-19C9-DB49-B0BA-00BDBF4DB67B}" type="presParOf" srcId="{8D689B6D-3A1B-5240-819D-E2A5EA7F3D08}" destId="{820BFF76-CB9B-2547-B2C5-CEC7A414BB7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91EB8BC-DF58-4625-96D7-87521A5063C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6ADD30E-F7C3-456B-8C0B-137308D483BD}">
      <dgm:prSet/>
      <dgm:spPr/>
      <dgm:t>
        <a:bodyPr/>
        <a:lstStyle/>
        <a:p>
          <a:r>
            <a:rPr lang="en-US"/>
            <a:t>The use of binary numbers can prove to be tedious</a:t>
          </a:r>
        </a:p>
      </dgm:t>
    </dgm:pt>
    <dgm:pt modelId="{61760E5E-7740-446D-B5E3-552D32E005B7}" type="parTrans" cxnId="{5D4C0CE2-5F5D-4093-949C-AA13767D2D6C}">
      <dgm:prSet/>
      <dgm:spPr/>
      <dgm:t>
        <a:bodyPr/>
        <a:lstStyle/>
        <a:p>
          <a:endParaRPr lang="en-US"/>
        </a:p>
      </dgm:t>
    </dgm:pt>
    <dgm:pt modelId="{1D530494-BBCE-4968-8A12-1EC4AD57112E}" type="sibTrans" cxnId="{5D4C0CE2-5F5D-4093-949C-AA13767D2D6C}">
      <dgm:prSet/>
      <dgm:spPr/>
      <dgm:t>
        <a:bodyPr/>
        <a:lstStyle/>
        <a:p>
          <a:endParaRPr lang="en-US"/>
        </a:p>
      </dgm:t>
    </dgm:pt>
    <dgm:pt modelId="{15FDA6F1-CD67-49D1-B53F-E5F60A8508D5}">
      <dgm:prSet/>
      <dgm:spPr/>
      <dgm:t>
        <a:bodyPr/>
        <a:lstStyle/>
        <a:p>
          <a:r>
            <a:rPr lang="en-US"/>
            <a:t>Large collections of numbers become difficult to remember</a:t>
          </a:r>
        </a:p>
      </dgm:t>
    </dgm:pt>
    <dgm:pt modelId="{EA5C7AC7-4B0C-4A4F-9D13-5620439656EE}" type="parTrans" cxnId="{18E5578D-528C-4658-A599-BD380CACFD4C}">
      <dgm:prSet/>
      <dgm:spPr/>
      <dgm:t>
        <a:bodyPr/>
        <a:lstStyle/>
        <a:p>
          <a:endParaRPr lang="en-US"/>
        </a:p>
      </dgm:t>
    </dgm:pt>
    <dgm:pt modelId="{FA8AFFDA-0E67-417A-B35D-64342FF90DCF}" type="sibTrans" cxnId="{18E5578D-528C-4658-A599-BD380CACFD4C}">
      <dgm:prSet/>
      <dgm:spPr/>
      <dgm:t>
        <a:bodyPr/>
        <a:lstStyle/>
        <a:p>
          <a:endParaRPr lang="en-US"/>
        </a:p>
      </dgm:t>
    </dgm:pt>
    <dgm:pt modelId="{82484ED4-D4BB-4766-B1BF-53D61A56F36C}">
      <dgm:prSet/>
      <dgm:spPr/>
      <dgm:t>
        <a:bodyPr/>
        <a:lstStyle/>
        <a:p>
          <a:r>
            <a:rPr lang="en-US"/>
            <a:t>The conversion to a different number system </a:t>
          </a:r>
        </a:p>
      </dgm:t>
    </dgm:pt>
    <dgm:pt modelId="{40017900-2064-44CC-A506-52CF0A076CE1}" type="parTrans" cxnId="{39E50FC7-3F56-4551-AEAE-2602D81EC80A}">
      <dgm:prSet/>
      <dgm:spPr/>
      <dgm:t>
        <a:bodyPr/>
        <a:lstStyle/>
        <a:p>
          <a:endParaRPr lang="en-US"/>
        </a:p>
      </dgm:t>
    </dgm:pt>
    <dgm:pt modelId="{3FAA7AB9-9A6E-439F-8172-4003697EF6D1}" type="sibTrans" cxnId="{39E50FC7-3F56-4551-AEAE-2602D81EC80A}">
      <dgm:prSet/>
      <dgm:spPr/>
      <dgm:t>
        <a:bodyPr/>
        <a:lstStyle/>
        <a:p>
          <a:endParaRPr lang="en-US"/>
        </a:p>
      </dgm:t>
    </dgm:pt>
    <dgm:pt modelId="{DE7C590C-4B64-4A95-9A91-A758E119A5C2}">
      <dgm:prSet/>
      <dgm:spPr/>
      <dgm:t>
        <a:bodyPr/>
        <a:lstStyle/>
        <a:p>
          <a:r>
            <a:rPr lang="en-US"/>
            <a:t>This permits smaller instruction representation</a:t>
          </a:r>
        </a:p>
      </dgm:t>
    </dgm:pt>
    <dgm:pt modelId="{671BCBBA-2C2F-4D09-85D4-5462EE63CE44}" type="parTrans" cxnId="{40885270-AF1F-454E-9A5A-86B19DC99942}">
      <dgm:prSet/>
      <dgm:spPr/>
      <dgm:t>
        <a:bodyPr/>
        <a:lstStyle/>
        <a:p>
          <a:endParaRPr lang="en-US"/>
        </a:p>
      </dgm:t>
    </dgm:pt>
    <dgm:pt modelId="{17E32EE9-A408-4864-94A0-7636260F616B}" type="sibTrans" cxnId="{40885270-AF1F-454E-9A5A-86B19DC99942}">
      <dgm:prSet/>
      <dgm:spPr/>
      <dgm:t>
        <a:bodyPr/>
        <a:lstStyle/>
        <a:p>
          <a:endParaRPr lang="en-US"/>
        </a:p>
      </dgm:t>
    </dgm:pt>
    <dgm:pt modelId="{4A8F62E5-125F-A84A-B78C-9ED7C2F2627E}" type="pres">
      <dgm:prSet presAssocID="{391EB8BC-DF58-4625-96D7-87521A5063C3}" presName="vert0" presStyleCnt="0">
        <dgm:presLayoutVars>
          <dgm:dir/>
          <dgm:animOne val="branch"/>
          <dgm:animLvl val="lvl"/>
        </dgm:presLayoutVars>
      </dgm:prSet>
      <dgm:spPr/>
    </dgm:pt>
    <dgm:pt modelId="{6567350B-4433-D543-8885-5123B1D27B6A}" type="pres">
      <dgm:prSet presAssocID="{86ADD30E-F7C3-456B-8C0B-137308D483BD}" presName="thickLine" presStyleLbl="alignNode1" presStyleIdx="0" presStyleCnt="4"/>
      <dgm:spPr/>
    </dgm:pt>
    <dgm:pt modelId="{4F85C5E7-98E3-8641-9246-B6E1BE447748}" type="pres">
      <dgm:prSet presAssocID="{86ADD30E-F7C3-456B-8C0B-137308D483BD}" presName="horz1" presStyleCnt="0"/>
      <dgm:spPr/>
    </dgm:pt>
    <dgm:pt modelId="{D4A92E1B-BA23-2142-997A-3EC2ED75F53E}" type="pres">
      <dgm:prSet presAssocID="{86ADD30E-F7C3-456B-8C0B-137308D483BD}" presName="tx1" presStyleLbl="revTx" presStyleIdx="0" presStyleCnt="4"/>
      <dgm:spPr/>
    </dgm:pt>
    <dgm:pt modelId="{144BEA12-E57B-BA4B-9CE8-518F12373E46}" type="pres">
      <dgm:prSet presAssocID="{86ADD30E-F7C3-456B-8C0B-137308D483BD}" presName="vert1" presStyleCnt="0"/>
      <dgm:spPr/>
    </dgm:pt>
    <dgm:pt modelId="{35418CD6-C4C7-1847-9188-B7C0D3A3E303}" type="pres">
      <dgm:prSet presAssocID="{15FDA6F1-CD67-49D1-B53F-E5F60A8508D5}" presName="thickLine" presStyleLbl="alignNode1" presStyleIdx="1" presStyleCnt="4"/>
      <dgm:spPr/>
    </dgm:pt>
    <dgm:pt modelId="{6538B4B3-3B0C-4046-9708-C21241BE928E}" type="pres">
      <dgm:prSet presAssocID="{15FDA6F1-CD67-49D1-B53F-E5F60A8508D5}" presName="horz1" presStyleCnt="0"/>
      <dgm:spPr/>
    </dgm:pt>
    <dgm:pt modelId="{5034CA5F-BFE1-B540-8103-C0D82FC87A52}" type="pres">
      <dgm:prSet presAssocID="{15FDA6F1-CD67-49D1-B53F-E5F60A8508D5}" presName="tx1" presStyleLbl="revTx" presStyleIdx="1" presStyleCnt="4"/>
      <dgm:spPr/>
    </dgm:pt>
    <dgm:pt modelId="{983281E2-9207-CA49-AAC8-C16DBA6E145D}" type="pres">
      <dgm:prSet presAssocID="{15FDA6F1-CD67-49D1-B53F-E5F60A8508D5}" presName="vert1" presStyleCnt="0"/>
      <dgm:spPr/>
    </dgm:pt>
    <dgm:pt modelId="{3BE482F8-33C2-CC4F-BC0F-EF49E6C074F2}" type="pres">
      <dgm:prSet presAssocID="{82484ED4-D4BB-4766-B1BF-53D61A56F36C}" presName="thickLine" presStyleLbl="alignNode1" presStyleIdx="2" presStyleCnt="4"/>
      <dgm:spPr/>
    </dgm:pt>
    <dgm:pt modelId="{E83BC432-0311-C24E-B7A6-542C802C41AF}" type="pres">
      <dgm:prSet presAssocID="{82484ED4-D4BB-4766-B1BF-53D61A56F36C}" presName="horz1" presStyleCnt="0"/>
      <dgm:spPr/>
    </dgm:pt>
    <dgm:pt modelId="{F32B2293-21EE-524E-B950-B37C4339E6A2}" type="pres">
      <dgm:prSet presAssocID="{82484ED4-D4BB-4766-B1BF-53D61A56F36C}" presName="tx1" presStyleLbl="revTx" presStyleIdx="2" presStyleCnt="4"/>
      <dgm:spPr/>
    </dgm:pt>
    <dgm:pt modelId="{0AF1ECE9-5487-DD4A-A251-CA285951ABCF}" type="pres">
      <dgm:prSet presAssocID="{82484ED4-D4BB-4766-B1BF-53D61A56F36C}" presName="vert1" presStyleCnt="0"/>
      <dgm:spPr/>
    </dgm:pt>
    <dgm:pt modelId="{D6B66B11-A8D4-C34D-AFBB-F5988F61C223}" type="pres">
      <dgm:prSet presAssocID="{DE7C590C-4B64-4A95-9A91-A758E119A5C2}" presName="thickLine" presStyleLbl="alignNode1" presStyleIdx="3" presStyleCnt="4"/>
      <dgm:spPr/>
    </dgm:pt>
    <dgm:pt modelId="{C1F118E8-0898-9147-967B-6D49D71483D4}" type="pres">
      <dgm:prSet presAssocID="{DE7C590C-4B64-4A95-9A91-A758E119A5C2}" presName="horz1" presStyleCnt="0"/>
      <dgm:spPr/>
    </dgm:pt>
    <dgm:pt modelId="{0697E71A-4584-744E-B0C6-B437700B870C}" type="pres">
      <dgm:prSet presAssocID="{DE7C590C-4B64-4A95-9A91-A758E119A5C2}" presName="tx1" presStyleLbl="revTx" presStyleIdx="3" presStyleCnt="4"/>
      <dgm:spPr/>
    </dgm:pt>
    <dgm:pt modelId="{BEF1E27E-4DA0-9F47-A4A1-7C775989C6EA}" type="pres">
      <dgm:prSet presAssocID="{DE7C590C-4B64-4A95-9A91-A758E119A5C2}" presName="vert1" presStyleCnt="0"/>
      <dgm:spPr/>
    </dgm:pt>
  </dgm:ptLst>
  <dgm:cxnLst>
    <dgm:cxn modelId="{EFB9224F-E1D7-B940-8E22-C430F99355A2}" type="presOf" srcId="{82484ED4-D4BB-4766-B1BF-53D61A56F36C}" destId="{F32B2293-21EE-524E-B950-B37C4339E6A2}" srcOrd="0" destOrd="0" presId="urn:microsoft.com/office/officeart/2008/layout/LinedList"/>
    <dgm:cxn modelId="{40885270-AF1F-454E-9A5A-86B19DC99942}" srcId="{391EB8BC-DF58-4625-96D7-87521A5063C3}" destId="{DE7C590C-4B64-4A95-9A91-A758E119A5C2}" srcOrd="3" destOrd="0" parTransId="{671BCBBA-2C2F-4D09-85D4-5462EE63CE44}" sibTransId="{17E32EE9-A408-4864-94A0-7636260F616B}"/>
    <dgm:cxn modelId="{EAE0E570-225C-1C41-8C29-1DA4609C2D9B}" type="presOf" srcId="{391EB8BC-DF58-4625-96D7-87521A5063C3}" destId="{4A8F62E5-125F-A84A-B78C-9ED7C2F2627E}" srcOrd="0" destOrd="0" presId="urn:microsoft.com/office/officeart/2008/layout/LinedList"/>
    <dgm:cxn modelId="{18E5578D-528C-4658-A599-BD380CACFD4C}" srcId="{391EB8BC-DF58-4625-96D7-87521A5063C3}" destId="{15FDA6F1-CD67-49D1-B53F-E5F60A8508D5}" srcOrd="1" destOrd="0" parTransId="{EA5C7AC7-4B0C-4A4F-9D13-5620439656EE}" sibTransId="{FA8AFFDA-0E67-417A-B35D-64342FF90DCF}"/>
    <dgm:cxn modelId="{602083A5-F671-024A-8A99-8DF1F2BB0709}" type="presOf" srcId="{DE7C590C-4B64-4A95-9A91-A758E119A5C2}" destId="{0697E71A-4584-744E-B0C6-B437700B870C}" srcOrd="0" destOrd="0" presId="urn:microsoft.com/office/officeart/2008/layout/LinedList"/>
    <dgm:cxn modelId="{1C2FDEB0-E4E6-544E-9C9D-268F64E1D280}" type="presOf" srcId="{15FDA6F1-CD67-49D1-B53F-E5F60A8508D5}" destId="{5034CA5F-BFE1-B540-8103-C0D82FC87A52}" srcOrd="0" destOrd="0" presId="urn:microsoft.com/office/officeart/2008/layout/LinedList"/>
    <dgm:cxn modelId="{39E50FC7-3F56-4551-AEAE-2602D81EC80A}" srcId="{391EB8BC-DF58-4625-96D7-87521A5063C3}" destId="{82484ED4-D4BB-4766-B1BF-53D61A56F36C}" srcOrd="2" destOrd="0" parTransId="{40017900-2064-44CC-A506-52CF0A076CE1}" sibTransId="{3FAA7AB9-9A6E-439F-8172-4003697EF6D1}"/>
    <dgm:cxn modelId="{5D4C0CE2-5F5D-4093-949C-AA13767D2D6C}" srcId="{391EB8BC-DF58-4625-96D7-87521A5063C3}" destId="{86ADD30E-F7C3-456B-8C0B-137308D483BD}" srcOrd="0" destOrd="0" parTransId="{61760E5E-7740-446D-B5E3-552D32E005B7}" sibTransId="{1D530494-BBCE-4968-8A12-1EC4AD57112E}"/>
    <dgm:cxn modelId="{5F739FE8-52F1-C84F-ABEE-9F2556595931}" type="presOf" srcId="{86ADD30E-F7C3-456B-8C0B-137308D483BD}" destId="{D4A92E1B-BA23-2142-997A-3EC2ED75F53E}" srcOrd="0" destOrd="0" presId="urn:microsoft.com/office/officeart/2008/layout/LinedList"/>
    <dgm:cxn modelId="{9756670D-FFFB-7E4E-8275-B759CDF4FFD9}" type="presParOf" srcId="{4A8F62E5-125F-A84A-B78C-9ED7C2F2627E}" destId="{6567350B-4433-D543-8885-5123B1D27B6A}" srcOrd="0" destOrd="0" presId="urn:microsoft.com/office/officeart/2008/layout/LinedList"/>
    <dgm:cxn modelId="{7C828076-0951-0C41-A362-8A235B80ABD2}" type="presParOf" srcId="{4A8F62E5-125F-A84A-B78C-9ED7C2F2627E}" destId="{4F85C5E7-98E3-8641-9246-B6E1BE447748}" srcOrd="1" destOrd="0" presId="urn:microsoft.com/office/officeart/2008/layout/LinedList"/>
    <dgm:cxn modelId="{4638B429-E2EC-9743-B017-1D307253C3B5}" type="presParOf" srcId="{4F85C5E7-98E3-8641-9246-B6E1BE447748}" destId="{D4A92E1B-BA23-2142-997A-3EC2ED75F53E}" srcOrd="0" destOrd="0" presId="urn:microsoft.com/office/officeart/2008/layout/LinedList"/>
    <dgm:cxn modelId="{2F63B12D-86B4-8840-B443-04228E2338E4}" type="presParOf" srcId="{4F85C5E7-98E3-8641-9246-B6E1BE447748}" destId="{144BEA12-E57B-BA4B-9CE8-518F12373E46}" srcOrd="1" destOrd="0" presId="urn:microsoft.com/office/officeart/2008/layout/LinedList"/>
    <dgm:cxn modelId="{67023491-2E36-9E46-9326-8420A1EB87FB}" type="presParOf" srcId="{4A8F62E5-125F-A84A-B78C-9ED7C2F2627E}" destId="{35418CD6-C4C7-1847-9188-B7C0D3A3E303}" srcOrd="2" destOrd="0" presId="urn:microsoft.com/office/officeart/2008/layout/LinedList"/>
    <dgm:cxn modelId="{53754442-8D1E-7248-800D-FDE97EE3938A}" type="presParOf" srcId="{4A8F62E5-125F-A84A-B78C-9ED7C2F2627E}" destId="{6538B4B3-3B0C-4046-9708-C21241BE928E}" srcOrd="3" destOrd="0" presId="urn:microsoft.com/office/officeart/2008/layout/LinedList"/>
    <dgm:cxn modelId="{DA16AEBD-3E72-8C47-965C-D5EB46F0A12F}" type="presParOf" srcId="{6538B4B3-3B0C-4046-9708-C21241BE928E}" destId="{5034CA5F-BFE1-B540-8103-C0D82FC87A52}" srcOrd="0" destOrd="0" presId="urn:microsoft.com/office/officeart/2008/layout/LinedList"/>
    <dgm:cxn modelId="{9499D6B4-5331-9E49-8C16-4EC0FC75AD68}" type="presParOf" srcId="{6538B4B3-3B0C-4046-9708-C21241BE928E}" destId="{983281E2-9207-CA49-AAC8-C16DBA6E145D}" srcOrd="1" destOrd="0" presId="urn:microsoft.com/office/officeart/2008/layout/LinedList"/>
    <dgm:cxn modelId="{803F53F5-EB60-3F49-8058-FC6221624F0E}" type="presParOf" srcId="{4A8F62E5-125F-A84A-B78C-9ED7C2F2627E}" destId="{3BE482F8-33C2-CC4F-BC0F-EF49E6C074F2}" srcOrd="4" destOrd="0" presId="urn:microsoft.com/office/officeart/2008/layout/LinedList"/>
    <dgm:cxn modelId="{4EAC9C49-8D42-2347-A6E2-A07AC20EC7F0}" type="presParOf" srcId="{4A8F62E5-125F-A84A-B78C-9ED7C2F2627E}" destId="{E83BC432-0311-C24E-B7A6-542C802C41AF}" srcOrd="5" destOrd="0" presId="urn:microsoft.com/office/officeart/2008/layout/LinedList"/>
    <dgm:cxn modelId="{E7DF48B9-38DC-4942-A043-E96111C47B14}" type="presParOf" srcId="{E83BC432-0311-C24E-B7A6-542C802C41AF}" destId="{F32B2293-21EE-524E-B950-B37C4339E6A2}" srcOrd="0" destOrd="0" presId="urn:microsoft.com/office/officeart/2008/layout/LinedList"/>
    <dgm:cxn modelId="{D6C69A06-3695-624B-89E4-6D4EC3F9C243}" type="presParOf" srcId="{E83BC432-0311-C24E-B7A6-542C802C41AF}" destId="{0AF1ECE9-5487-DD4A-A251-CA285951ABCF}" srcOrd="1" destOrd="0" presId="urn:microsoft.com/office/officeart/2008/layout/LinedList"/>
    <dgm:cxn modelId="{32F56E30-C9B2-114E-B951-12637151E3D2}" type="presParOf" srcId="{4A8F62E5-125F-A84A-B78C-9ED7C2F2627E}" destId="{D6B66B11-A8D4-C34D-AFBB-F5988F61C223}" srcOrd="6" destOrd="0" presId="urn:microsoft.com/office/officeart/2008/layout/LinedList"/>
    <dgm:cxn modelId="{8F2860B7-B75B-F846-8290-F1C9953903B6}" type="presParOf" srcId="{4A8F62E5-125F-A84A-B78C-9ED7C2F2627E}" destId="{C1F118E8-0898-9147-967B-6D49D71483D4}" srcOrd="7" destOrd="0" presId="urn:microsoft.com/office/officeart/2008/layout/LinedList"/>
    <dgm:cxn modelId="{E959AB45-21D0-F141-90CC-D14EA7C2671C}" type="presParOf" srcId="{C1F118E8-0898-9147-967B-6D49D71483D4}" destId="{0697E71A-4584-744E-B0C6-B437700B870C}" srcOrd="0" destOrd="0" presId="urn:microsoft.com/office/officeart/2008/layout/LinedList"/>
    <dgm:cxn modelId="{8EA238E7-1BFE-5D44-87FE-160A212B25C0}" type="presParOf" srcId="{C1F118E8-0898-9147-967B-6D49D71483D4}" destId="{BEF1E27E-4DA0-9F47-A4A1-7C775989C6E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B7A46C-3CF1-4F8D-AD83-E6F604D9395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7B3CEF0-6618-47BE-A3D8-3EBDB443DE00}">
      <dgm:prSet/>
      <dgm:spPr/>
      <dgm:t>
        <a:bodyPr/>
        <a:lstStyle/>
        <a:p>
          <a:r>
            <a:rPr lang="en-US"/>
            <a:t>In abstracting away from the base binary system we add more context to instructions and data</a:t>
          </a:r>
        </a:p>
      </dgm:t>
    </dgm:pt>
    <dgm:pt modelId="{4B307043-707D-4DAA-823C-EDD7272608D0}" type="parTrans" cxnId="{BAE41E36-F11E-4705-AD65-F3D327868274}">
      <dgm:prSet/>
      <dgm:spPr/>
      <dgm:t>
        <a:bodyPr/>
        <a:lstStyle/>
        <a:p>
          <a:endParaRPr lang="en-US"/>
        </a:p>
      </dgm:t>
    </dgm:pt>
    <dgm:pt modelId="{AF1D55F5-715D-4A34-85B8-F4C771BA19EF}" type="sibTrans" cxnId="{BAE41E36-F11E-4705-AD65-F3D327868274}">
      <dgm:prSet/>
      <dgm:spPr/>
      <dgm:t>
        <a:bodyPr/>
        <a:lstStyle/>
        <a:p>
          <a:endParaRPr lang="en-US"/>
        </a:p>
      </dgm:t>
    </dgm:pt>
    <dgm:pt modelId="{D1566D6F-2F7D-4576-B248-6A0CA95D120C}">
      <dgm:prSet/>
      <dgm:spPr/>
      <dgm:t>
        <a:bodyPr/>
        <a:lstStyle/>
        <a:p>
          <a:r>
            <a:rPr lang="en-US"/>
            <a:t>Development of systems creates more complex systems and thus more instructions</a:t>
          </a:r>
        </a:p>
      </dgm:t>
    </dgm:pt>
    <dgm:pt modelId="{8D810E09-56EF-494F-87A0-8E795479F0F9}" type="parTrans" cxnId="{FDFA7B0B-82FB-40BF-8597-C70C27A137BF}">
      <dgm:prSet/>
      <dgm:spPr/>
      <dgm:t>
        <a:bodyPr/>
        <a:lstStyle/>
        <a:p>
          <a:endParaRPr lang="en-US"/>
        </a:p>
      </dgm:t>
    </dgm:pt>
    <dgm:pt modelId="{02EAAC2A-A050-4D5D-B2F3-EC2356314022}" type="sibTrans" cxnId="{FDFA7B0B-82FB-40BF-8597-C70C27A137BF}">
      <dgm:prSet/>
      <dgm:spPr/>
      <dgm:t>
        <a:bodyPr/>
        <a:lstStyle/>
        <a:p>
          <a:endParaRPr lang="en-US"/>
        </a:p>
      </dgm:t>
    </dgm:pt>
    <dgm:pt modelId="{D08ECB07-D474-4808-BB04-844CF839B21D}">
      <dgm:prSet/>
      <dgm:spPr/>
      <dgm:t>
        <a:bodyPr/>
        <a:lstStyle/>
        <a:p>
          <a:r>
            <a:rPr lang="en-US"/>
            <a:t>More instructions means more to remember; this is hard in numeric format</a:t>
          </a:r>
        </a:p>
      </dgm:t>
    </dgm:pt>
    <dgm:pt modelId="{41B39C4D-740D-4EBF-9F49-EAD055461841}" type="parTrans" cxnId="{442B7F0B-A181-407D-B7A1-AB09D5750EAB}">
      <dgm:prSet/>
      <dgm:spPr/>
      <dgm:t>
        <a:bodyPr/>
        <a:lstStyle/>
        <a:p>
          <a:endParaRPr lang="en-US"/>
        </a:p>
      </dgm:t>
    </dgm:pt>
    <dgm:pt modelId="{B4156321-F21B-4A8D-A046-790BCC766AF4}" type="sibTrans" cxnId="{442B7F0B-A181-407D-B7A1-AB09D5750EAB}">
      <dgm:prSet/>
      <dgm:spPr/>
      <dgm:t>
        <a:bodyPr/>
        <a:lstStyle/>
        <a:p>
          <a:endParaRPr lang="en-US"/>
        </a:p>
      </dgm:t>
    </dgm:pt>
    <dgm:pt modelId="{59FF2EF9-8DCC-4F8B-84D7-C98FB178B0E9}">
      <dgm:prSet/>
      <dgm:spPr/>
      <dgm:t>
        <a:bodyPr/>
        <a:lstStyle/>
        <a:p>
          <a:r>
            <a:rPr lang="en-US"/>
            <a:t>With assembly language this is translated to memorable words</a:t>
          </a:r>
        </a:p>
      </dgm:t>
    </dgm:pt>
    <dgm:pt modelId="{ADFAF70D-1A05-48ED-BDB7-38947BC88368}" type="parTrans" cxnId="{33AF7C10-40EC-4C08-B90E-D6F11B15166F}">
      <dgm:prSet/>
      <dgm:spPr/>
      <dgm:t>
        <a:bodyPr/>
        <a:lstStyle/>
        <a:p>
          <a:endParaRPr lang="en-US"/>
        </a:p>
      </dgm:t>
    </dgm:pt>
    <dgm:pt modelId="{EBC70482-830A-49A5-9771-900031FA5FE3}" type="sibTrans" cxnId="{33AF7C10-40EC-4C08-B90E-D6F11B15166F}">
      <dgm:prSet/>
      <dgm:spPr/>
      <dgm:t>
        <a:bodyPr/>
        <a:lstStyle/>
        <a:p>
          <a:endParaRPr lang="en-US"/>
        </a:p>
      </dgm:t>
    </dgm:pt>
    <dgm:pt modelId="{4598CE86-EB44-4B4E-BFD5-8A923B5704C5}" type="pres">
      <dgm:prSet presAssocID="{3AB7A46C-3CF1-4F8D-AD83-E6F604D93953}" presName="root" presStyleCnt="0">
        <dgm:presLayoutVars>
          <dgm:dir/>
          <dgm:resizeHandles val="exact"/>
        </dgm:presLayoutVars>
      </dgm:prSet>
      <dgm:spPr/>
    </dgm:pt>
    <dgm:pt modelId="{F4045BFB-DCF0-4A2C-8628-800B6D431E3D}" type="pres">
      <dgm:prSet presAssocID="{E7B3CEF0-6618-47BE-A3D8-3EBDB443DE00}" presName="compNode" presStyleCnt="0"/>
      <dgm:spPr/>
    </dgm:pt>
    <dgm:pt modelId="{6CA0F60B-62E9-4B65-96FB-53FA7750B55A}" type="pres">
      <dgm:prSet presAssocID="{E7B3CEF0-6618-47BE-A3D8-3EBDB443DE00}" presName="bgRect" presStyleLbl="bgShp" presStyleIdx="0" presStyleCnt="4"/>
      <dgm:spPr/>
    </dgm:pt>
    <dgm:pt modelId="{924D9E72-0312-4C12-9130-43812638DABB}" type="pres">
      <dgm:prSet presAssocID="{E7B3CEF0-6618-47BE-A3D8-3EBDB443DE0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atabase"/>
        </a:ext>
      </dgm:extLst>
    </dgm:pt>
    <dgm:pt modelId="{22324353-3FE1-435F-A928-5FACBE5CAB41}" type="pres">
      <dgm:prSet presAssocID="{E7B3CEF0-6618-47BE-A3D8-3EBDB443DE00}" presName="spaceRect" presStyleCnt="0"/>
      <dgm:spPr/>
    </dgm:pt>
    <dgm:pt modelId="{70005B49-82FA-447C-8CE2-EE4A9CD7B06A}" type="pres">
      <dgm:prSet presAssocID="{E7B3CEF0-6618-47BE-A3D8-3EBDB443DE00}" presName="parTx" presStyleLbl="revTx" presStyleIdx="0" presStyleCnt="4">
        <dgm:presLayoutVars>
          <dgm:chMax val="0"/>
          <dgm:chPref val="0"/>
        </dgm:presLayoutVars>
      </dgm:prSet>
      <dgm:spPr/>
    </dgm:pt>
    <dgm:pt modelId="{2DBB1B6C-7254-4F95-AC92-B95F74823BB2}" type="pres">
      <dgm:prSet presAssocID="{AF1D55F5-715D-4A34-85B8-F4C771BA19EF}" presName="sibTrans" presStyleCnt="0"/>
      <dgm:spPr/>
    </dgm:pt>
    <dgm:pt modelId="{259D7FCF-8412-4CE3-B831-D7E881E3EBE8}" type="pres">
      <dgm:prSet presAssocID="{D1566D6F-2F7D-4576-B248-6A0CA95D120C}" presName="compNode" presStyleCnt="0"/>
      <dgm:spPr/>
    </dgm:pt>
    <dgm:pt modelId="{BBFC2456-7F59-4ED3-A71E-E34BD461291B}" type="pres">
      <dgm:prSet presAssocID="{D1566D6F-2F7D-4576-B248-6A0CA95D120C}" presName="bgRect" presStyleLbl="bgShp" presStyleIdx="1" presStyleCnt="4"/>
      <dgm:spPr/>
    </dgm:pt>
    <dgm:pt modelId="{1ED25E7A-E9B9-412D-A8B8-3118520065E2}" type="pres">
      <dgm:prSet presAssocID="{D1566D6F-2F7D-4576-B248-6A0CA95D120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ears"/>
        </a:ext>
      </dgm:extLst>
    </dgm:pt>
    <dgm:pt modelId="{B9AD52AB-CEE8-4F26-AFC4-2CF554F89955}" type="pres">
      <dgm:prSet presAssocID="{D1566D6F-2F7D-4576-B248-6A0CA95D120C}" presName="spaceRect" presStyleCnt="0"/>
      <dgm:spPr/>
    </dgm:pt>
    <dgm:pt modelId="{105EA73D-2492-49A7-B513-AF91E2071135}" type="pres">
      <dgm:prSet presAssocID="{D1566D6F-2F7D-4576-B248-6A0CA95D120C}" presName="parTx" presStyleLbl="revTx" presStyleIdx="1" presStyleCnt="4">
        <dgm:presLayoutVars>
          <dgm:chMax val="0"/>
          <dgm:chPref val="0"/>
        </dgm:presLayoutVars>
      </dgm:prSet>
      <dgm:spPr/>
    </dgm:pt>
    <dgm:pt modelId="{F4E949B7-9BE9-464D-BB7F-254C53ABFE88}" type="pres">
      <dgm:prSet presAssocID="{02EAAC2A-A050-4D5D-B2F3-EC2356314022}" presName="sibTrans" presStyleCnt="0"/>
      <dgm:spPr/>
    </dgm:pt>
    <dgm:pt modelId="{2404C60E-CE5C-428D-8559-E741AAE5EE5D}" type="pres">
      <dgm:prSet presAssocID="{D08ECB07-D474-4808-BB04-844CF839B21D}" presName="compNode" presStyleCnt="0"/>
      <dgm:spPr/>
    </dgm:pt>
    <dgm:pt modelId="{E075AE1E-2426-40D0-AF9B-E96CD46C0D55}" type="pres">
      <dgm:prSet presAssocID="{D08ECB07-D474-4808-BB04-844CF839B21D}" presName="bgRect" presStyleLbl="bgShp" presStyleIdx="2" presStyleCnt="4"/>
      <dgm:spPr/>
    </dgm:pt>
    <dgm:pt modelId="{6A449A06-58E9-4116-84AE-ED6C64535A86}" type="pres">
      <dgm:prSet presAssocID="{D08ECB07-D474-4808-BB04-844CF839B21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6533F4F3-3818-4214-B373-50709E4E042D}" type="pres">
      <dgm:prSet presAssocID="{D08ECB07-D474-4808-BB04-844CF839B21D}" presName="spaceRect" presStyleCnt="0"/>
      <dgm:spPr/>
    </dgm:pt>
    <dgm:pt modelId="{7EF8BA3E-E429-4365-A92F-406552DD5E5D}" type="pres">
      <dgm:prSet presAssocID="{D08ECB07-D474-4808-BB04-844CF839B21D}" presName="parTx" presStyleLbl="revTx" presStyleIdx="2" presStyleCnt="4">
        <dgm:presLayoutVars>
          <dgm:chMax val="0"/>
          <dgm:chPref val="0"/>
        </dgm:presLayoutVars>
      </dgm:prSet>
      <dgm:spPr/>
    </dgm:pt>
    <dgm:pt modelId="{A10BFC81-5B41-4216-8AC1-2B34C94C531D}" type="pres">
      <dgm:prSet presAssocID="{B4156321-F21B-4A8D-A046-790BCC766AF4}" presName="sibTrans" presStyleCnt="0"/>
      <dgm:spPr/>
    </dgm:pt>
    <dgm:pt modelId="{6F04D941-E6C2-459A-B187-285E90142A8D}" type="pres">
      <dgm:prSet presAssocID="{59FF2EF9-8DCC-4F8B-84D7-C98FB178B0E9}" presName="compNode" presStyleCnt="0"/>
      <dgm:spPr/>
    </dgm:pt>
    <dgm:pt modelId="{910B1C79-7850-4641-9CA5-C30CD8C3C0F7}" type="pres">
      <dgm:prSet presAssocID="{59FF2EF9-8DCC-4F8B-84D7-C98FB178B0E9}" presName="bgRect" presStyleLbl="bgShp" presStyleIdx="3" presStyleCnt="4"/>
      <dgm:spPr/>
    </dgm:pt>
    <dgm:pt modelId="{E418F0AD-B2A9-4297-B5C5-2BDE5A68BD03}" type="pres">
      <dgm:prSet presAssocID="{59FF2EF9-8DCC-4F8B-84D7-C98FB178B0E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18BAF12A-0339-49BE-9A1C-C98EDBD2F2E1}" type="pres">
      <dgm:prSet presAssocID="{59FF2EF9-8DCC-4F8B-84D7-C98FB178B0E9}" presName="spaceRect" presStyleCnt="0"/>
      <dgm:spPr/>
    </dgm:pt>
    <dgm:pt modelId="{B0EB2E8F-1C51-4442-B716-40EC3355038C}" type="pres">
      <dgm:prSet presAssocID="{59FF2EF9-8DCC-4F8B-84D7-C98FB178B0E9}" presName="parTx" presStyleLbl="revTx" presStyleIdx="3" presStyleCnt="4">
        <dgm:presLayoutVars>
          <dgm:chMax val="0"/>
          <dgm:chPref val="0"/>
        </dgm:presLayoutVars>
      </dgm:prSet>
      <dgm:spPr/>
    </dgm:pt>
  </dgm:ptLst>
  <dgm:cxnLst>
    <dgm:cxn modelId="{FDFA7B0B-82FB-40BF-8597-C70C27A137BF}" srcId="{3AB7A46C-3CF1-4F8D-AD83-E6F604D93953}" destId="{D1566D6F-2F7D-4576-B248-6A0CA95D120C}" srcOrd="1" destOrd="0" parTransId="{8D810E09-56EF-494F-87A0-8E795479F0F9}" sibTransId="{02EAAC2A-A050-4D5D-B2F3-EC2356314022}"/>
    <dgm:cxn modelId="{442B7F0B-A181-407D-B7A1-AB09D5750EAB}" srcId="{3AB7A46C-3CF1-4F8D-AD83-E6F604D93953}" destId="{D08ECB07-D474-4808-BB04-844CF839B21D}" srcOrd="2" destOrd="0" parTransId="{41B39C4D-740D-4EBF-9F49-EAD055461841}" sibTransId="{B4156321-F21B-4A8D-A046-790BCC766AF4}"/>
    <dgm:cxn modelId="{33AF7C10-40EC-4C08-B90E-D6F11B15166F}" srcId="{3AB7A46C-3CF1-4F8D-AD83-E6F604D93953}" destId="{59FF2EF9-8DCC-4F8B-84D7-C98FB178B0E9}" srcOrd="3" destOrd="0" parTransId="{ADFAF70D-1A05-48ED-BDB7-38947BC88368}" sibTransId="{EBC70482-830A-49A5-9771-900031FA5FE3}"/>
    <dgm:cxn modelId="{59DD422A-8BA6-465E-B831-91A974F748A7}" type="presOf" srcId="{3AB7A46C-3CF1-4F8D-AD83-E6F604D93953}" destId="{4598CE86-EB44-4B4E-BFD5-8A923B5704C5}" srcOrd="0" destOrd="0" presId="urn:microsoft.com/office/officeart/2018/2/layout/IconVerticalSolidList"/>
    <dgm:cxn modelId="{BAE41E36-F11E-4705-AD65-F3D327868274}" srcId="{3AB7A46C-3CF1-4F8D-AD83-E6F604D93953}" destId="{E7B3CEF0-6618-47BE-A3D8-3EBDB443DE00}" srcOrd="0" destOrd="0" parTransId="{4B307043-707D-4DAA-823C-EDD7272608D0}" sibTransId="{AF1D55F5-715D-4A34-85B8-F4C771BA19EF}"/>
    <dgm:cxn modelId="{C1798643-3F69-4F00-9369-585EA415C113}" type="presOf" srcId="{D1566D6F-2F7D-4576-B248-6A0CA95D120C}" destId="{105EA73D-2492-49A7-B513-AF91E2071135}" srcOrd="0" destOrd="0" presId="urn:microsoft.com/office/officeart/2018/2/layout/IconVerticalSolidList"/>
    <dgm:cxn modelId="{A5710D68-AF99-493D-8B59-2A0897D8C561}" type="presOf" srcId="{D08ECB07-D474-4808-BB04-844CF839B21D}" destId="{7EF8BA3E-E429-4365-A92F-406552DD5E5D}" srcOrd="0" destOrd="0" presId="urn:microsoft.com/office/officeart/2018/2/layout/IconVerticalSolidList"/>
    <dgm:cxn modelId="{3E4D4FA9-9FF7-40FC-9A80-DA08F2A8DBB7}" type="presOf" srcId="{59FF2EF9-8DCC-4F8B-84D7-C98FB178B0E9}" destId="{B0EB2E8F-1C51-4442-B716-40EC3355038C}" srcOrd="0" destOrd="0" presId="urn:microsoft.com/office/officeart/2018/2/layout/IconVerticalSolidList"/>
    <dgm:cxn modelId="{2D2219D8-0979-4BAF-81CB-D597B04A1596}" type="presOf" srcId="{E7B3CEF0-6618-47BE-A3D8-3EBDB443DE00}" destId="{70005B49-82FA-447C-8CE2-EE4A9CD7B06A}" srcOrd="0" destOrd="0" presId="urn:microsoft.com/office/officeart/2018/2/layout/IconVerticalSolidList"/>
    <dgm:cxn modelId="{AFD74CC9-4748-4901-878E-3092DB366F23}" type="presParOf" srcId="{4598CE86-EB44-4B4E-BFD5-8A923B5704C5}" destId="{F4045BFB-DCF0-4A2C-8628-800B6D431E3D}" srcOrd="0" destOrd="0" presId="urn:microsoft.com/office/officeart/2018/2/layout/IconVerticalSolidList"/>
    <dgm:cxn modelId="{19E295F8-4775-448D-96D8-C146590C3B18}" type="presParOf" srcId="{F4045BFB-DCF0-4A2C-8628-800B6D431E3D}" destId="{6CA0F60B-62E9-4B65-96FB-53FA7750B55A}" srcOrd="0" destOrd="0" presId="urn:microsoft.com/office/officeart/2018/2/layout/IconVerticalSolidList"/>
    <dgm:cxn modelId="{25E7A2A9-DEE1-47CA-A1EC-3C57FCD78C49}" type="presParOf" srcId="{F4045BFB-DCF0-4A2C-8628-800B6D431E3D}" destId="{924D9E72-0312-4C12-9130-43812638DABB}" srcOrd="1" destOrd="0" presId="urn:microsoft.com/office/officeart/2018/2/layout/IconVerticalSolidList"/>
    <dgm:cxn modelId="{EE9D8430-D9EC-4125-BB03-C86076731035}" type="presParOf" srcId="{F4045BFB-DCF0-4A2C-8628-800B6D431E3D}" destId="{22324353-3FE1-435F-A928-5FACBE5CAB41}" srcOrd="2" destOrd="0" presId="urn:microsoft.com/office/officeart/2018/2/layout/IconVerticalSolidList"/>
    <dgm:cxn modelId="{ED9078D5-F29C-4F8D-9970-ADA6A4FABAD8}" type="presParOf" srcId="{F4045BFB-DCF0-4A2C-8628-800B6D431E3D}" destId="{70005B49-82FA-447C-8CE2-EE4A9CD7B06A}" srcOrd="3" destOrd="0" presId="urn:microsoft.com/office/officeart/2018/2/layout/IconVerticalSolidList"/>
    <dgm:cxn modelId="{BBD21893-3832-468A-AB98-EED68CA9E2F3}" type="presParOf" srcId="{4598CE86-EB44-4B4E-BFD5-8A923B5704C5}" destId="{2DBB1B6C-7254-4F95-AC92-B95F74823BB2}" srcOrd="1" destOrd="0" presId="urn:microsoft.com/office/officeart/2018/2/layout/IconVerticalSolidList"/>
    <dgm:cxn modelId="{2E01CD5C-3600-4919-93D7-29D475D59F78}" type="presParOf" srcId="{4598CE86-EB44-4B4E-BFD5-8A923B5704C5}" destId="{259D7FCF-8412-4CE3-B831-D7E881E3EBE8}" srcOrd="2" destOrd="0" presId="urn:microsoft.com/office/officeart/2018/2/layout/IconVerticalSolidList"/>
    <dgm:cxn modelId="{68A49F03-8733-4A5E-B02A-7FAA6DD4E284}" type="presParOf" srcId="{259D7FCF-8412-4CE3-B831-D7E881E3EBE8}" destId="{BBFC2456-7F59-4ED3-A71E-E34BD461291B}" srcOrd="0" destOrd="0" presId="urn:microsoft.com/office/officeart/2018/2/layout/IconVerticalSolidList"/>
    <dgm:cxn modelId="{A8E1C292-FB90-4D4D-8922-54B884171745}" type="presParOf" srcId="{259D7FCF-8412-4CE3-B831-D7E881E3EBE8}" destId="{1ED25E7A-E9B9-412D-A8B8-3118520065E2}" srcOrd="1" destOrd="0" presId="urn:microsoft.com/office/officeart/2018/2/layout/IconVerticalSolidList"/>
    <dgm:cxn modelId="{E31F3CFD-1293-4F07-9F75-048604730681}" type="presParOf" srcId="{259D7FCF-8412-4CE3-B831-D7E881E3EBE8}" destId="{B9AD52AB-CEE8-4F26-AFC4-2CF554F89955}" srcOrd="2" destOrd="0" presId="urn:microsoft.com/office/officeart/2018/2/layout/IconVerticalSolidList"/>
    <dgm:cxn modelId="{6FEE1D15-4080-45DA-831F-28D7F669C822}" type="presParOf" srcId="{259D7FCF-8412-4CE3-B831-D7E881E3EBE8}" destId="{105EA73D-2492-49A7-B513-AF91E2071135}" srcOrd="3" destOrd="0" presId="urn:microsoft.com/office/officeart/2018/2/layout/IconVerticalSolidList"/>
    <dgm:cxn modelId="{D2E97BAD-5098-4354-8AEB-5D614E4BE19B}" type="presParOf" srcId="{4598CE86-EB44-4B4E-BFD5-8A923B5704C5}" destId="{F4E949B7-9BE9-464D-BB7F-254C53ABFE88}" srcOrd="3" destOrd="0" presId="urn:microsoft.com/office/officeart/2018/2/layout/IconVerticalSolidList"/>
    <dgm:cxn modelId="{4259524F-C561-46DE-845D-9892BBC12D45}" type="presParOf" srcId="{4598CE86-EB44-4B4E-BFD5-8A923B5704C5}" destId="{2404C60E-CE5C-428D-8559-E741AAE5EE5D}" srcOrd="4" destOrd="0" presId="urn:microsoft.com/office/officeart/2018/2/layout/IconVerticalSolidList"/>
    <dgm:cxn modelId="{98137865-4B80-444E-8C5B-B347A8977EE1}" type="presParOf" srcId="{2404C60E-CE5C-428D-8559-E741AAE5EE5D}" destId="{E075AE1E-2426-40D0-AF9B-E96CD46C0D55}" srcOrd="0" destOrd="0" presId="urn:microsoft.com/office/officeart/2018/2/layout/IconVerticalSolidList"/>
    <dgm:cxn modelId="{6B3D6256-CEB8-4F29-BCD3-4B4CCB957C35}" type="presParOf" srcId="{2404C60E-CE5C-428D-8559-E741AAE5EE5D}" destId="{6A449A06-58E9-4116-84AE-ED6C64535A86}" srcOrd="1" destOrd="0" presId="urn:microsoft.com/office/officeart/2018/2/layout/IconVerticalSolidList"/>
    <dgm:cxn modelId="{EC879B27-10CF-4A76-BE62-61BB959FC247}" type="presParOf" srcId="{2404C60E-CE5C-428D-8559-E741AAE5EE5D}" destId="{6533F4F3-3818-4214-B373-50709E4E042D}" srcOrd="2" destOrd="0" presId="urn:microsoft.com/office/officeart/2018/2/layout/IconVerticalSolidList"/>
    <dgm:cxn modelId="{FB0C8FEA-84CE-4B64-BC84-AC88C40AAC85}" type="presParOf" srcId="{2404C60E-CE5C-428D-8559-E741AAE5EE5D}" destId="{7EF8BA3E-E429-4365-A92F-406552DD5E5D}" srcOrd="3" destOrd="0" presId="urn:microsoft.com/office/officeart/2018/2/layout/IconVerticalSolidList"/>
    <dgm:cxn modelId="{5792A93E-786D-4570-BB89-75EB3D02BDD1}" type="presParOf" srcId="{4598CE86-EB44-4B4E-BFD5-8A923B5704C5}" destId="{A10BFC81-5B41-4216-8AC1-2B34C94C531D}" srcOrd="5" destOrd="0" presId="urn:microsoft.com/office/officeart/2018/2/layout/IconVerticalSolidList"/>
    <dgm:cxn modelId="{489AD05E-AEF9-4066-9C8D-48C540A63954}" type="presParOf" srcId="{4598CE86-EB44-4B4E-BFD5-8A923B5704C5}" destId="{6F04D941-E6C2-459A-B187-285E90142A8D}" srcOrd="6" destOrd="0" presId="urn:microsoft.com/office/officeart/2018/2/layout/IconVerticalSolidList"/>
    <dgm:cxn modelId="{1744CDAE-9968-4CCA-A820-BBED3A42FBF3}" type="presParOf" srcId="{6F04D941-E6C2-459A-B187-285E90142A8D}" destId="{910B1C79-7850-4641-9CA5-C30CD8C3C0F7}" srcOrd="0" destOrd="0" presId="urn:microsoft.com/office/officeart/2018/2/layout/IconVerticalSolidList"/>
    <dgm:cxn modelId="{6924831A-8D6A-4BE1-A08A-DEB819C0ABEB}" type="presParOf" srcId="{6F04D941-E6C2-459A-B187-285E90142A8D}" destId="{E418F0AD-B2A9-4297-B5C5-2BDE5A68BD03}" srcOrd="1" destOrd="0" presId="urn:microsoft.com/office/officeart/2018/2/layout/IconVerticalSolidList"/>
    <dgm:cxn modelId="{A132C858-188C-4B52-BA33-30A3FECE9AAC}" type="presParOf" srcId="{6F04D941-E6C2-459A-B187-285E90142A8D}" destId="{18BAF12A-0339-49BE-9A1C-C98EDBD2F2E1}" srcOrd="2" destOrd="0" presId="urn:microsoft.com/office/officeart/2018/2/layout/IconVerticalSolidList"/>
    <dgm:cxn modelId="{A11AF96E-D4AB-4034-81DD-C815ACA697EF}" type="presParOf" srcId="{6F04D941-E6C2-459A-B187-285E90142A8D}" destId="{B0EB2E8F-1C51-4442-B716-40EC3355038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F4E2192-0F54-46C1-A0CA-633A55F33093}"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06176096-3DD6-4567-9F0A-F32FF8105FA4}">
      <dgm:prSet/>
      <dgm:spPr/>
      <dgm:t>
        <a:bodyPr/>
        <a:lstStyle/>
        <a:p>
          <a:r>
            <a:rPr lang="en-US"/>
            <a:t>This is representative of how the computer performs its function</a:t>
          </a:r>
        </a:p>
      </dgm:t>
    </dgm:pt>
    <dgm:pt modelId="{1805A1E7-350C-45E9-A94D-75D2C7634CCA}" type="parTrans" cxnId="{A4B787CA-3107-4090-A8FE-594C278E343C}">
      <dgm:prSet/>
      <dgm:spPr/>
      <dgm:t>
        <a:bodyPr/>
        <a:lstStyle/>
        <a:p>
          <a:endParaRPr lang="en-US"/>
        </a:p>
      </dgm:t>
    </dgm:pt>
    <dgm:pt modelId="{FE705ABA-4986-4669-B1C8-ED21DA615A3D}" type="sibTrans" cxnId="{A4B787CA-3107-4090-A8FE-594C278E343C}">
      <dgm:prSet/>
      <dgm:spPr/>
      <dgm:t>
        <a:bodyPr/>
        <a:lstStyle/>
        <a:p>
          <a:endParaRPr lang="en-US"/>
        </a:p>
      </dgm:t>
    </dgm:pt>
    <dgm:pt modelId="{4A60E8FC-19CA-4BDD-99C5-836F222E2771}">
      <dgm:prSet/>
      <dgm:spPr/>
      <dgm:t>
        <a:bodyPr/>
        <a:lstStyle/>
        <a:p>
          <a:r>
            <a:rPr lang="en-US"/>
            <a:t>This includes:</a:t>
          </a:r>
        </a:p>
      </dgm:t>
    </dgm:pt>
    <dgm:pt modelId="{790A3EB7-14B4-42EB-9F04-E10F1A32E92A}" type="parTrans" cxnId="{2DCCC14E-9563-474F-AE13-F31D61477B9A}">
      <dgm:prSet/>
      <dgm:spPr/>
      <dgm:t>
        <a:bodyPr/>
        <a:lstStyle/>
        <a:p>
          <a:endParaRPr lang="en-US"/>
        </a:p>
      </dgm:t>
    </dgm:pt>
    <dgm:pt modelId="{DAE5A289-AE67-42D4-B6AB-9EE30F677B39}" type="sibTrans" cxnId="{2DCCC14E-9563-474F-AE13-F31D61477B9A}">
      <dgm:prSet/>
      <dgm:spPr/>
      <dgm:t>
        <a:bodyPr/>
        <a:lstStyle/>
        <a:p>
          <a:endParaRPr lang="en-US"/>
        </a:p>
      </dgm:t>
    </dgm:pt>
    <dgm:pt modelId="{C4D1071E-025E-4CDD-AC81-05F3D08F5534}">
      <dgm:prSet/>
      <dgm:spPr/>
      <dgm:t>
        <a:bodyPr/>
        <a:lstStyle/>
        <a:p>
          <a:r>
            <a:rPr lang="en-US"/>
            <a:t>The pipeline</a:t>
          </a:r>
        </a:p>
      </dgm:t>
    </dgm:pt>
    <dgm:pt modelId="{3F46D08F-AFA4-4EF9-B3B7-FF1A800DE0C1}" type="parTrans" cxnId="{CCA5C251-3662-44B2-B2CD-B6E043AC75AE}">
      <dgm:prSet/>
      <dgm:spPr/>
      <dgm:t>
        <a:bodyPr/>
        <a:lstStyle/>
        <a:p>
          <a:endParaRPr lang="en-US"/>
        </a:p>
      </dgm:t>
    </dgm:pt>
    <dgm:pt modelId="{44C2BE48-D948-45D4-A64F-A7C03520244F}" type="sibTrans" cxnId="{CCA5C251-3662-44B2-B2CD-B6E043AC75AE}">
      <dgm:prSet/>
      <dgm:spPr/>
      <dgm:t>
        <a:bodyPr/>
        <a:lstStyle/>
        <a:p>
          <a:endParaRPr lang="en-US"/>
        </a:p>
      </dgm:t>
    </dgm:pt>
    <dgm:pt modelId="{35B6D7EF-1511-4104-A929-E2DF0EE9D2D6}">
      <dgm:prSet/>
      <dgm:spPr/>
      <dgm:t>
        <a:bodyPr/>
        <a:lstStyle/>
        <a:p>
          <a:r>
            <a:rPr lang="en-US"/>
            <a:t>The pathway through this pipeline</a:t>
          </a:r>
        </a:p>
      </dgm:t>
    </dgm:pt>
    <dgm:pt modelId="{73EE96F1-EB55-4222-B5E1-B7253F646194}" type="parTrans" cxnId="{2175B536-67E1-437C-B241-BF6206093AB5}">
      <dgm:prSet/>
      <dgm:spPr/>
      <dgm:t>
        <a:bodyPr/>
        <a:lstStyle/>
        <a:p>
          <a:endParaRPr lang="en-US"/>
        </a:p>
      </dgm:t>
    </dgm:pt>
    <dgm:pt modelId="{0687FFDE-2022-4D48-BA3D-93CA3BBD227E}" type="sibTrans" cxnId="{2175B536-67E1-437C-B241-BF6206093AB5}">
      <dgm:prSet/>
      <dgm:spPr/>
      <dgm:t>
        <a:bodyPr/>
        <a:lstStyle/>
        <a:p>
          <a:endParaRPr lang="en-US"/>
        </a:p>
      </dgm:t>
    </dgm:pt>
    <dgm:pt modelId="{52BD46E0-A154-2745-A121-8DDDF02AE178}" type="pres">
      <dgm:prSet presAssocID="{9F4E2192-0F54-46C1-A0CA-633A55F33093}" presName="Name0" presStyleCnt="0">
        <dgm:presLayoutVars>
          <dgm:dir/>
          <dgm:animLvl val="lvl"/>
          <dgm:resizeHandles val="exact"/>
        </dgm:presLayoutVars>
      </dgm:prSet>
      <dgm:spPr/>
    </dgm:pt>
    <dgm:pt modelId="{9DE85CCD-30F0-4C41-A127-4793BB3597BD}" type="pres">
      <dgm:prSet presAssocID="{4A60E8FC-19CA-4BDD-99C5-836F222E2771}" presName="boxAndChildren" presStyleCnt="0"/>
      <dgm:spPr/>
    </dgm:pt>
    <dgm:pt modelId="{0C0CB2C1-EDF6-F54F-A7CB-C02E4B5C8154}" type="pres">
      <dgm:prSet presAssocID="{4A60E8FC-19CA-4BDD-99C5-836F222E2771}" presName="parentTextBox" presStyleLbl="node1" presStyleIdx="0" presStyleCnt="2"/>
      <dgm:spPr/>
    </dgm:pt>
    <dgm:pt modelId="{2D83F9F5-6AD0-294C-B8E2-102CD6AD3FF9}" type="pres">
      <dgm:prSet presAssocID="{4A60E8FC-19CA-4BDD-99C5-836F222E2771}" presName="entireBox" presStyleLbl="node1" presStyleIdx="0" presStyleCnt="2"/>
      <dgm:spPr/>
    </dgm:pt>
    <dgm:pt modelId="{F3796DCA-6572-224A-BACE-FC34A43FD6D3}" type="pres">
      <dgm:prSet presAssocID="{4A60E8FC-19CA-4BDD-99C5-836F222E2771}" presName="descendantBox" presStyleCnt="0"/>
      <dgm:spPr/>
    </dgm:pt>
    <dgm:pt modelId="{32B785E7-02B5-CE43-A550-0A48CB2DE255}" type="pres">
      <dgm:prSet presAssocID="{C4D1071E-025E-4CDD-AC81-05F3D08F5534}" presName="childTextBox" presStyleLbl="fgAccFollowNode1" presStyleIdx="0" presStyleCnt="2">
        <dgm:presLayoutVars>
          <dgm:bulletEnabled val="1"/>
        </dgm:presLayoutVars>
      </dgm:prSet>
      <dgm:spPr/>
    </dgm:pt>
    <dgm:pt modelId="{85895AEA-469A-3043-8656-9B4FBD43A490}" type="pres">
      <dgm:prSet presAssocID="{35B6D7EF-1511-4104-A929-E2DF0EE9D2D6}" presName="childTextBox" presStyleLbl="fgAccFollowNode1" presStyleIdx="1" presStyleCnt="2">
        <dgm:presLayoutVars>
          <dgm:bulletEnabled val="1"/>
        </dgm:presLayoutVars>
      </dgm:prSet>
      <dgm:spPr/>
    </dgm:pt>
    <dgm:pt modelId="{FD7A6048-042B-1E40-A988-653297A8E733}" type="pres">
      <dgm:prSet presAssocID="{FE705ABA-4986-4669-B1C8-ED21DA615A3D}" presName="sp" presStyleCnt="0"/>
      <dgm:spPr/>
    </dgm:pt>
    <dgm:pt modelId="{2A4BE769-7761-C14A-8AF2-1CE3022A25BD}" type="pres">
      <dgm:prSet presAssocID="{06176096-3DD6-4567-9F0A-F32FF8105FA4}" presName="arrowAndChildren" presStyleCnt="0"/>
      <dgm:spPr/>
    </dgm:pt>
    <dgm:pt modelId="{27C2EA19-7B9D-E04B-BAF0-41DF5323BDF4}" type="pres">
      <dgm:prSet presAssocID="{06176096-3DD6-4567-9F0A-F32FF8105FA4}" presName="parentTextArrow" presStyleLbl="node1" presStyleIdx="1" presStyleCnt="2"/>
      <dgm:spPr/>
    </dgm:pt>
  </dgm:ptLst>
  <dgm:cxnLst>
    <dgm:cxn modelId="{753F8407-0F7F-5A49-8312-96C05FC90073}" type="presOf" srcId="{C4D1071E-025E-4CDD-AC81-05F3D08F5534}" destId="{32B785E7-02B5-CE43-A550-0A48CB2DE255}" srcOrd="0" destOrd="0" presId="urn:microsoft.com/office/officeart/2005/8/layout/process4"/>
    <dgm:cxn modelId="{DB024735-A838-924B-A580-DA454FB4B308}" type="presOf" srcId="{4A60E8FC-19CA-4BDD-99C5-836F222E2771}" destId="{0C0CB2C1-EDF6-F54F-A7CB-C02E4B5C8154}" srcOrd="0" destOrd="0" presId="urn:microsoft.com/office/officeart/2005/8/layout/process4"/>
    <dgm:cxn modelId="{2175B536-67E1-437C-B241-BF6206093AB5}" srcId="{4A60E8FC-19CA-4BDD-99C5-836F222E2771}" destId="{35B6D7EF-1511-4104-A929-E2DF0EE9D2D6}" srcOrd="1" destOrd="0" parTransId="{73EE96F1-EB55-4222-B5E1-B7253F646194}" sibTransId="{0687FFDE-2022-4D48-BA3D-93CA3BBD227E}"/>
    <dgm:cxn modelId="{3F3E223F-BE37-2E46-8386-EF10F900B2C4}" type="presOf" srcId="{4A60E8FC-19CA-4BDD-99C5-836F222E2771}" destId="{2D83F9F5-6AD0-294C-B8E2-102CD6AD3FF9}" srcOrd="1" destOrd="0" presId="urn:microsoft.com/office/officeart/2005/8/layout/process4"/>
    <dgm:cxn modelId="{2DCCC14E-9563-474F-AE13-F31D61477B9A}" srcId="{9F4E2192-0F54-46C1-A0CA-633A55F33093}" destId="{4A60E8FC-19CA-4BDD-99C5-836F222E2771}" srcOrd="1" destOrd="0" parTransId="{790A3EB7-14B4-42EB-9F04-E10F1A32E92A}" sibTransId="{DAE5A289-AE67-42D4-B6AB-9EE30F677B39}"/>
    <dgm:cxn modelId="{CCA5C251-3662-44B2-B2CD-B6E043AC75AE}" srcId="{4A60E8FC-19CA-4BDD-99C5-836F222E2771}" destId="{C4D1071E-025E-4CDD-AC81-05F3D08F5534}" srcOrd="0" destOrd="0" parTransId="{3F46D08F-AFA4-4EF9-B3B7-FF1A800DE0C1}" sibTransId="{44C2BE48-D948-45D4-A64F-A7C03520244F}"/>
    <dgm:cxn modelId="{0F3569A2-76A8-5545-92C0-CA5FBC86FE2B}" type="presOf" srcId="{06176096-3DD6-4567-9F0A-F32FF8105FA4}" destId="{27C2EA19-7B9D-E04B-BAF0-41DF5323BDF4}" srcOrd="0" destOrd="0" presId="urn:microsoft.com/office/officeart/2005/8/layout/process4"/>
    <dgm:cxn modelId="{A4B787CA-3107-4090-A8FE-594C278E343C}" srcId="{9F4E2192-0F54-46C1-A0CA-633A55F33093}" destId="{06176096-3DD6-4567-9F0A-F32FF8105FA4}" srcOrd="0" destOrd="0" parTransId="{1805A1E7-350C-45E9-A94D-75D2C7634CCA}" sibTransId="{FE705ABA-4986-4669-B1C8-ED21DA615A3D}"/>
    <dgm:cxn modelId="{34D3A5E1-2BB5-7542-9F69-0F83F35DD9EA}" type="presOf" srcId="{9F4E2192-0F54-46C1-A0CA-633A55F33093}" destId="{52BD46E0-A154-2745-A121-8DDDF02AE178}" srcOrd="0" destOrd="0" presId="urn:microsoft.com/office/officeart/2005/8/layout/process4"/>
    <dgm:cxn modelId="{8B02C4F2-5936-134D-8765-1E64FCC0895A}" type="presOf" srcId="{35B6D7EF-1511-4104-A929-E2DF0EE9D2D6}" destId="{85895AEA-469A-3043-8656-9B4FBD43A490}" srcOrd="0" destOrd="0" presId="urn:microsoft.com/office/officeart/2005/8/layout/process4"/>
    <dgm:cxn modelId="{F78E1DB6-5A1E-8B49-BA3D-EBA36F02C72C}" type="presParOf" srcId="{52BD46E0-A154-2745-A121-8DDDF02AE178}" destId="{9DE85CCD-30F0-4C41-A127-4793BB3597BD}" srcOrd="0" destOrd="0" presId="urn:microsoft.com/office/officeart/2005/8/layout/process4"/>
    <dgm:cxn modelId="{E1C4056F-93E5-2D44-9AEC-DC55E0001F11}" type="presParOf" srcId="{9DE85CCD-30F0-4C41-A127-4793BB3597BD}" destId="{0C0CB2C1-EDF6-F54F-A7CB-C02E4B5C8154}" srcOrd="0" destOrd="0" presId="urn:microsoft.com/office/officeart/2005/8/layout/process4"/>
    <dgm:cxn modelId="{CEC55DBC-68CB-0E42-9B75-9D22900B3F07}" type="presParOf" srcId="{9DE85CCD-30F0-4C41-A127-4793BB3597BD}" destId="{2D83F9F5-6AD0-294C-B8E2-102CD6AD3FF9}" srcOrd="1" destOrd="0" presId="urn:microsoft.com/office/officeart/2005/8/layout/process4"/>
    <dgm:cxn modelId="{9B5AD33A-6D74-8543-B144-475C734D067C}" type="presParOf" srcId="{9DE85CCD-30F0-4C41-A127-4793BB3597BD}" destId="{F3796DCA-6572-224A-BACE-FC34A43FD6D3}" srcOrd="2" destOrd="0" presId="urn:microsoft.com/office/officeart/2005/8/layout/process4"/>
    <dgm:cxn modelId="{436824DE-E2FE-044C-AA53-059E311AAC26}" type="presParOf" srcId="{F3796DCA-6572-224A-BACE-FC34A43FD6D3}" destId="{32B785E7-02B5-CE43-A550-0A48CB2DE255}" srcOrd="0" destOrd="0" presId="urn:microsoft.com/office/officeart/2005/8/layout/process4"/>
    <dgm:cxn modelId="{A3886967-7340-3F43-A042-E15D0CE618D3}" type="presParOf" srcId="{F3796DCA-6572-224A-BACE-FC34A43FD6D3}" destId="{85895AEA-469A-3043-8656-9B4FBD43A490}" srcOrd="1" destOrd="0" presId="urn:microsoft.com/office/officeart/2005/8/layout/process4"/>
    <dgm:cxn modelId="{0AE89978-BD2A-D14E-98BB-6A5C229A3ECB}" type="presParOf" srcId="{52BD46E0-A154-2745-A121-8DDDF02AE178}" destId="{FD7A6048-042B-1E40-A988-653297A8E733}" srcOrd="1" destOrd="0" presId="urn:microsoft.com/office/officeart/2005/8/layout/process4"/>
    <dgm:cxn modelId="{6B6910B7-E4B2-6146-BE80-C169FC07BA28}" type="presParOf" srcId="{52BD46E0-A154-2745-A121-8DDDF02AE178}" destId="{2A4BE769-7761-C14A-8AF2-1CE3022A25BD}" srcOrd="2" destOrd="0" presId="urn:microsoft.com/office/officeart/2005/8/layout/process4"/>
    <dgm:cxn modelId="{64B4D875-1EE3-6E47-866D-C818A8DFD82B}" type="presParOf" srcId="{2A4BE769-7761-C14A-8AF2-1CE3022A25BD}" destId="{27C2EA19-7B9D-E04B-BAF0-41DF5323BDF4}"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69295CC-DD3A-442F-B89D-E19DDB90FFB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CB681F5-5382-4BF6-A158-84F057D2AA19}">
      <dgm:prSet/>
      <dgm:spPr/>
      <dgm:t>
        <a:bodyPr/>
        <a:lstStyle/>
        <a:p>
          <a:pPr>
            <a:lnSpc>
              <a:spcPct val="100000"/>
            </a:lnSpc>
          </a:pPr>
          <a:r>
            <a:rPr lang="en-US"/>
            <a:t>There is one key component that is instrumental to all computers</a:t>
          </a:r>
        </a:p>
      </dgm:t>
    </dgm:pt>
    <dgm:pt modelId="{A2B71CBC-549D-41CD-AB2B-AECC7D6B1CC9}" type="parTrans" cxnId="{FDFF7ECE-CC0B-45C0-A570-42EDF934868E}">
      <dgm:prSet/>
      <dgm:spPr/>
      <dgm:t>
        <a:bodyPr/>
        <a:lstStyle/>
        <a:p>
          <a:endParaRPr lang="en-US"/>
        </a:p>
      </dgm:t>
    </dgm:pt>
    <dgm:pt modelId="{822A79A0-895D-4691-8843-96C88C80F0A9}" type="sibTrans" cxnId="{FDFF7ECE-CC0B-45C0-A570-42EDF934868E}">
      <dgm:prSet/>
      <dgm:spPr/>
      <dgm:t>
        <a:bodyPr/>
        <a:lstStyle/>
        <a:p>
          <a:endParaRPr lang="en-US"/>
        </a:p>
      </dgm:t>
    </dgm:pt>
    <dgm:pt modelId="{9A2F4857-A54B-4BCA-BF49-5043B152B784}">
      <dgm:prSet/>
      <dgm:spPr/>
      <dgm:t>
        <a:bodyPr/>
        <a:lstStyle/>
        <a:p>
          <a:pPr>
            <a:lnSpc>
              <a:spcPct val="100000"/>
            </a:lnSpc>
          </a:pPr>
          <a:r>
            <a:rPr lang="en-US"/>
            <a:t>This key component is referred to as the Central Processing Unit (CPU)</a:t>
          </a:r>
        </a:p>
      </dgm:t>
    </dgm:pt>
    <dgm:pt modelId="{82EE0EE3-4094-4B62-9221-58FA8B4B911A}" type="parTrans" cxnId="{0938E8E9-7550-44F4-8135-A7114B8D54C1}">
      <dgm:prSet/>
      <dgm:spPr/>
      <dgm:t>
        <a:bodyPr/>
        <a:lstStyle/>
        <a:p>
          <a:endParaRPr lang="en-US"/>
        </a:p>
      </dgm:t>
    </dgm:pt>
    <dgm:pt modelId="{EB438C55-8272-41E9-B702-D9357F7E48EA}" type="sibTrans" cxnId="{0938E8E9-7550-44F4-8135-A7114B8D54C1}">
      <dgm:prSet/>
      <dgm:spPr/>
      <dgm:t>
        <a:bodyPr/>
        <a:lstStyle/>
        <a:p>
          <a:endParaRPr lang="en-US"/>
        </a:p>
      </dgm:t>
    </dgm:pt>
    <dgm:pt modelId="{49EB174B-56F7-41E7-9FAE-49D8D74F6164}">
      <dgm:prSet/>
      <dgm:spPr/>
      <dgm:t>
        <a:bodyPr/>
        <a:lstStyle/>
        <a:p>
          <a:pPr>
            <a:lnSpc>
              <a:spcPct val="100000"/>
            </a:lnSpc>
          </a:pPr>
          <a:r>
            <a:rPr lang="en-US"/>
            <a:t>The CPU is responsible for the processing of all of the instructions and data in a system.</a:t>
          </a:r>
        </a:p>
      </dgm:t>
    </dgm:pt>
    <dgm:pt modelId="{9A2AAB4B-0250-42F4-A8F1-FF0C22290647}" type="parTrans" cxnId="{7A85E98C-376B-44DB-8559-3654F361007F}">
      <dgm:prSet/>
      <dgm:spPr/>
      <dgm:t>
        <a:bodyPr/>
        <a:lstStyle/>
        <a:p>
          <a:endParaRPr lang="en-US"/>
        </a:p>
      </dgm:t>
    </dgm:pt>
    <dgm:pt modelId="{C309641D-C8D8-4077-ADA2-298A0EF24DE3}" type="sibTrans" cxnId="{7A85E98C-376B-44DB-8559-3654F361007F}">
      <dgm:prSet/>
      <dgm:spPr/>
      <dgm:t>
        <a:bodyPr/>
        <a:lstStyle/>
        <a:p>
          <a:endParaRPr lang="en-US"/>
        </a:p>
      </dgm:t>
    </dgm:pt>
    <dgm:pt modelId="{D0F063FD-4379-48C9-9DDD-024E56928087}">
      <dgm:prSet/>
      <dgm:spPr/>
      <dgm:t>
        <a:bodyPr/>
        <a:lstStyle/>
        <a:p>
          <a:pPr>
            <a:lnSpc>
              <a:spcPct val="100000"/>
            </a:lnSpc>
          </a:pPr>
          <a:r>
            <a:rPr lang="en-US"/>
            <a:t>The vast majority of work is achieved by this component.</a:t>
          </a:r>
        </a:p>
      </dgm:t>
    </dgm:pt>
    <dgm:pt modelId="{6A7FC347-6B58-4752-97FE-73C79ADF2E46}" type="parTrans" cxnId="{E36747AB-62D0-4C0D-95CC-8DB4D3273FCC}">
      <dgm:prSet/>
      <dgm:spPr/>
      <dgm:t>
        <a:bodyPr/>
        <a:lstStyle/>
        <a:p>
          <a:endParaRPr lang="en-US"/>
        </a:p>
      </dgm:t>
    </dgm:pt>
    <dgm:pt modelId="{BB86EC32-AB0B-46B9-B9E3-EE8F9319769A}" type="sibTrans" cxnId="{E36747AB-62D0-4C0D-95CC-8DB4D3273FCC}">
      <dgm:prSet/>
      <dgm:spPr/>
      <dgm:t>
        <a:bodyPr/>
        <a:lstStyle/>
        <a:p>
          <a:endParaRPr lang="en-US"/>
        </a:p>
      </dgm:t>
    </dgm:pt>
    <dgm:pt modelId="{AF6E6420-3178-42E1-8C05-0545268FC7D1}" type="pres">
      <dgm:prSet presAssocID="{D69295CC-DD3A-442F-B89D-E19DDB90FFB2}" presName="root" presStyleCnt="0">
        <dgm:presLayoutVars>
          <dgm:dir/>
          <dgm:resizeHandles val="exact"/>
        </dgm:presLayoutVars>
      </dgm:prSet>
      <dgm:spPr/>
    </dgm:pt>
    <dgm:pt modelId="{D8C768A7-2FA0-4456-9A6D-0F0D232E611D}" type="pres">
      <dgm:prSet presAssocID="{ECB681F5-5382-4BF6-A158-84F057D2AA19}" presName="compNode" presStyleCnt="0"/>
      <dgm:spPr/>
    </dgm:pt>
    <dgm:pt modelId="{EE1B46AA-FCC6-4395-AAB1-EB60B1DDFF73}" type="pres">
      <dgm:prSet presAssocID="{ECB681F5-5382-4BF6-A158-84F057D2AA19}" presName="bgRect" presStyleLbl="bgShp" presStyleIdx="0" presStyleCnt="4"/>
      <dgm:spPr/>
    </dgm:pt>
    <dgm:pt modelId="{6355911B-EC8D-4738-8395-60E75AC03EB7}" type="pres">
      <dgm:prSet presAssocID="{ECB681F5-5382-4BF6-A158-84F057D2AA1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mputer"/>
        </a:ext>
      </dgm:extLst>
    </dgm:pt>
    <dgm:pt modelId="{F4175BF0-D999-4645-B5F6-F2FBC1AD41F1}" type="pres">
      <dgm:prSet presAssocID="{ECB681F5-5382-4BF6-A158-84F057D2AA19}" presName="spaceRect" presStyleCnt="0"/>
      <dgm:spPr/>
    </dgm:pt>
    <dgm:pt modelId="{DDF3C828-60DC-4653-9F77-AA279AC5EBE9}" type="pres">
      <dgm:prSet presAssocID="{ECB681F5-5382-4BF6-A158-84F057D2AA19}" presName="parTx" presStyleLbl="revTx" presStyleIdx="0" presStyleCnt="4">
        <dgm:presLayoutVars>
          <dgm:chMax val="0"/>
          <dgm:chPref val="0"/>
        </dgm:presLayoutVars>
      </dgm:prSet>
      <dgm:spPr/>
    </dgm:pt>
    <dgm:pt modelId="{3A68A3C3-3496-4589-9C7C-D9DE21ADBE95}" type="pres">
      <dgm:prSet presAssocID="{822A79A0-895D-4691-8843-96C88C80F0A9}" presName="sibTrans" presStyleCnt="0"/>
      <dgm:spPr/>
    </dgm:pt>
    <dgm:pt modelId="{3DCD96AA-B0B4-4106-9744-5B1A025159DB}" type="pres">
      <dgm:prSet presAssocID="{9A2F4857-A54B-4BCA-BF49-5043B152B784}" presName="compNode" presStyleCnt="0"/>
      <dgm:spPr/>
    </dgm:pt>
    <dgm:pt modelId="{72CF7948-EE98-4C09-8FA4-EEAD6DA24350}" type="pres">
      <dgm:prSet presAssocID="{9A2F4857-A54B-4BCA-BF49-5043B152B784}" presName="bgRect" presStyleLbl="bgShp" presStyleIdx="1" presStyleCnt="4"/>
      <dgm:spPr/>
    </dgm:pt>
    <dgm:pt modelId="{AAD40BBE-F8EC-40D7-B0C5-0E8A78BCA1A7}" type="pres">
      <dgm:prSet presAssocID="{9A2F4857-A54B-4BCA-BF49-5043B152B78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A8884BA0-370D-4111-A09D-191D5441058A}" type="pres">
      <dgm:prSet presAssocID="{9A2F4857-A54B-4BCA-BF49-5043B152B784}" presName="spaceRect" presStyleCnt="0"/>
      <dgm:spPr/>
    </dgm:pt>
    <dgm:pt modelId="{F6E5D5B9-EDB1-4EEC-BBCB-923400BC041D}" type="pres">
      <dgm:prSet presAssocID="{9A2F4857-A54B-4BCA-BF49-5043B152B784}" presName="parTx" presStyleLbl="revTx" presStyleIdx="1" presStyleCnt="4">
        <dgm:presLayoutVars>
          <dgm:chMax val="0"/>
          <dgm:chPref val="0"/>
        </dgm:presLayoutVars>
      </dgm:prSet>
      <dgm:spPr/>
    </dgm:pt>
    <dgm:pt modelId="{C67C77AE-F9F4-4838-B524-DBDFCD2D0C33}" type="pres">
      <dgm:prSet presAssocID="{EB438C55-8272-41E9-B702-D9357F7E48EA}" presName="sibTrans" presStyleCnt="0"/>
      <dgm:spPr/>
    </dgm:pt>
    <dgm:pt modelId="{E376A253-9305-4414-BFA3-B578ABB428CF}" type="pres">
      <dgm:prSet presAssocID="{49EB174B-56F7-41E7-9FAE-49D8D74F6164}" presName="compNode" presStyleCnt="0"/>
      <dgm:spPr/>
    </dgm:pt>
    <dgm:pt modelId="{C3E203CE-EC8B-468A-9FE8-1E1DB323939F}" type="pres">
      <dgm:prSet presAssocID="{49EB174B-56F7-41E7-9FAE-49D8D74F6164}" presName="bgRect" presStyleLbl="bgShp" presStyleIdx="2" presStyleCnt="4"/>
      <dgm:spPr/>
    </dgm:pt>
    <dgm:pt modelId="{5A96838C-DE92-4846-B590-6B03512F2441}" type="pres">
      <dgm:prSet presAssocID="{49EB174B-56F7-41E7-9FAE-49D8D74F616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grammer"/>
        </a:ext>
      </dgm:extLst>
    </dgm:pt>
    <dgm:pt modelId="{66BD1716-6386-4B52-8DDA-8F666A68CBF0}" type="pres">
      <dgm:prSet presAssocID="{49EB174B-56F7-41E7-9FAE-49D8D74F6164}" presName="spaceRect" presStyleCnt="0"/>
      <dgm:spPr/>
    </dgm:pt>
    <dgm:pt modelId="{3317E9B2-3416-494E-8B1F-1C4805CAB4B2}" type="pres">
      <dgm:prSet presAssocID="{49EB174B-56F7-41E7-9FAE-49D8D74F6164}" presName="parTx" presStyleLbl="revTx" presStyleIdx="2" presStyleCnt="4">
        <dgm:presLayoutVars>
          <dgm:chMax val="0"/>
          <dgm:chPref val="0"/>
        </dgm:presLayoutVars>
      </dgm:prSet>
      <dgm:spPr/>
    </dgm:pt>
    <dgm:pt modelId="{D7950B21-F611-45F5-BA85-52BF4550328C}" type="pres">
      <dgm:prSet presAssocID="{C309641D-C8D8-4077-ADA2-298A0EF24DE3}" presName="sibTrans" presStyleCnt="0"/>
      <dgm:spPr/>
    </dgm:pt>
    <dgm:pt modelId="{E306C20A-083F-49A3-9EF6-17B3A928EEA8}" type="pres">
      <dgm:prSet presAssocID="{D0F063FD-4379-48C9-9DDD-024E56928087}" presName="compNode" presStyleCnt="0"/>
      <dgm:spPr/>
    </dgm:pt>
    <dgm:pt modelId="{3BB9DD32-B35A-4618-8EAD-7913752D1DA9}" type="pres">
      <dgm:prSet presAssocID="{D0F063FD-4379-48C9-9DDD-024E56928087}" presName="bgRect" presStyleLbl="bgShp" presStyleIdx="3" presStyleCnt="4"/>
      <dgm:spPr/>
    </dgm:pt>
    <dgm:pt modelId="{A0A837CB-1192-4D78-886C-BE516E5ADF16}" type="pres">
      <dgm:prSet presAssocID="{D0F063FD-4379-48C9-9DDD-024E5692808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ierarchy"/>
        </a:ext>
      </dgm:extLst>
    </dgm:pt>
    <dgm:pt modelId="{005250B4-1AE0-4675-8980-C7D0606DE3BE}" type="pres">
      <dgm:prSet presAssocID="{D0F063FD-4379-48C9-9DDD-024E56928087}" presName="spaceRect" presStyleCnt="0"/>
      <dgm:spPr/>
    </dgm:pt>
    <dgm:pt modelId="{314A3BFD-3360-4EE2-8F81-E34D1D8E61DB}" type="pres">
      <dgm:prSet presAssocID="{D0F063FD-4379-48C9-9DDD-024E56928087}" presName="parTx" presStyleLbl="revTx" presStyleIdx="3" presStyleCnt="4">
        <dgm:presLayoutVars>
          <dgm:chMax val="0"/>
          <dgm:chPref val="0"/>
        </dgm:presLayoutVars>
      </dgm:prSet>
      <dgm:spPr/>
    </dgm:pt>
  </dgm:ptLst>
  <dgm:cxnLst>
    <dgm:cxn modelId="{160A6B08-464D-47BA-83F3-BC1E0B5C5A20}" type="presOf" srcId="{D0F063FD-4379-48C9-9DDD-024E56928087}" destId="{314A3BFD-3360-4EE2-8F81-E34D1D8E61DB}" srcOrd="0" destOrd="0" presId="urn:microsoft.com/office/officeart/2018/2/layout/IconVerticalSolidList"/>
    <dgm:cxn modelId="{8568A274-5DF6-425B-8A48-2DA88D453EAA}" type="presOf" srcId="{D69295CC-DD3A-442F-B89D-E19DDB90FFB2}" destId="{AF6E6420-3178-42E1-8C05-0545268FC7D1}" srcOrd="0" destOrd="0" presId="urn:microsoft.com/office/officeart/2018/2/layout/IconVerticalSolidList"/>
    <dgm:cxn modelId="{B4C08180-220D-446A-81BB-9FF78746FB75}" type="presOf" srcId="{49EB174B-56F7-41E7-9FAE-49D8D74F6164}" destId="{3317E9B2-3416-494E-8B1F-1C4805CAB4B2}" srcOrd="0" destOrd="0" presId="urn:microsoft.com/office/officeart/2018/2/layout/IconVerticalSolidList"/>
    <dgm:cxn modelId="{7A85E98C-376B-44DB-8559-3654F361007F}" srcId="{D69295CC-DD3A-442F-B89D-E19DDB90FFB2}" destId="{49EB174B-56F7-41E7-9FAE-49D8D74F6164}" srcOrd="2" destOrd="0" parTransId="{9A2AAB4B-0250-42F4-A8F1-FF0C22290647}" sibTransId="{C309641D-C8D8-4077-ADA2-298A0EF24DE3}"/>
    <dgm:cxn modelId="{8659D0AA-78DC-4FDA-B024-EAC3836327D4}" type="presOf" srcId="{9A2F4857-A54B-4BCA-BF49-5043B152B784}" destId="{F6E5D5B9-EDB1-4EEC-BBCB-923400BC041D}" srcOrd="0" destOrd="0" presId="urn:microsoft.com/office/officeart/2018/2/layout/IconVerticalSolidList"/>
    <dgm:cxn modelId="{E36747AB-62D0-4C0D-95CC-8DB4D3273FCC}" srcId="{D69295CC-DD3A-442F-B89D-E19DDB90FFB2}" destId="{D0F063FD-4379-48C9-9DDD-024E56928087}" srcOrd="3" destOrd="0" parTransId="{6A7FC347-6B58-4752-97FE-73C79ADF2E46}" sibTransId="{BB86EC32-AB0B-46B9-B9E3-EE8F9319769A}"/>
    <dgm:cxn modelId="{FDFF7ECE-CC0B-45C0-A570-42EDF934868E}" srcId="{D69295CC-DD3A-442F-B89D-E19DDB90FFB2}" destId="{ECB681F5-5382-4BF6-A158-84F057D2AA19}" srcOrd="0" destOrd="0" parTransId="{A2B71CBC-549D-41CD-AB2B-AECC7D6B1CC9}" sibTransId="{822A79A0-895D-4691-8843-96C88C80F0A9}"/>
    <dgm:cxn modelId="{0938E8E9-7550-44F4-8135-A7114B8D54C1}" srcId="{D69295CC-DD3A-442F-B89D-E19DDB90FFB2}" destId="{9A2F4857-A54B-4BCA-BF49-5043B152B784}" srcOrd="1" destOrd="0" parTransId="{82EE0EE3-4094-4B62-9221-58FA8B4B911A}" sibTransId="{EB438C55-8272-41E9-B702-D9357F7E48EA}"/>
    <dgm:cxn modelId="{470321FF-46EB-4294-ACBD-A90DC1F10FCA}" type="presOf" srcId="{ECB681F5-5382-4BF6-A158-84F057D2AA19}" destId="{DDF3C828-60DC-4653-9F77-AA279AC5EBE9}" srcOrd="0" destOrd="0" presId="urn:microsoft.com/office/officeart/2018/2/layout/IconVerticalSolidList"/>
    <dgm:cxn modelId="{F24E73F7-6A9F-41A7-8702-99922B49CC91}" type="presParOf" srcId="{AF6E6420-3178-42E1-8C05-0545268FC7D1}" destId="{D8C768A7-2FA0-4456-9A6D-0F0D232E611D}" srcOrd="0" destOrd="0" presId="urn:microsoft.com/office/officeart/2018/2/layout/IconVerticalSolidList"/>
    <dgm:cxn modelId="{7082ACAA-6666-4ED6-B567-610B54F43C0F}" type="presParOf" srcId="{D8C768A7-2FA0-4456-9A6D-0F0D232E611D}" destId="{EE1B46AA-FCC6-4395-AAB1-EB60B1DDFF73}" srcOrd="0" destOrd="0" presId="urn:microsoft.com/office/officeart/2018/2/layout/IconVerticalSolidList"/>
    <dgm:cxn modelId="{9AAB1F12-5B07-4E6A-824E-724A057B5DB2}" type="presParOf" srcId="{D8C768A7-2FA0-4456-9A6D-0F0D232E611D}" destId="{6355911B-EC8D-4738-8395-60E75AC03EB7}" srcOrd="1" destOrd="0" presId="urn:microsoft.com/office/officeart/2018/2/layout/IconVerticalSolidList"/>
    <dgm:cxn modelId="{1C3F04B0-57B2-4DD5-9298-5EEFB59D48A1}" type="presParOf" srcId="{D8C768A7-2FA0-4456-9A6D-0F0D232E611D}" destId="{F4175BF0-D999-4645-B5F6-F2FBC1AD41F1}" srcOrd="2" destOrd="0" presId="urn:microsoft.com/office/officeart/2018/2/layout/IconVerticalSolidList"/>
    <dgm:cxn modelId="{D341998F-9F18-4261-B474-B8AD2057ABCF}" type="presParOf" srcId="{D8C768A7-2FA0-4456-9A6D-0F0D232E611D}" destId="{DDF3C828-60DC-4653-9F77-AA279AC5EBE9}" srcOrd="3" destOrd="0" presId="urn:microsoft.com/office/officeart/2018/2/layout/IconVerticalSolidList"/>
    <dgm:cxn modelId="{6783FC69-2473-4EA2-8577-C09E00B3E6D5}" type="presParOf" srcId="{AF6E6420-3178-42E1-8C05-0545268FC7D1}" destId="{3A68A3C3-3496-4589-9C7C-D9DE21ADBE95}" srcOrd="1" destOrd="0" presId="urn:microsoft.com/office/officeart/2018/2/layout/IconVerticalSolidList"/>
    <dgm:cxn modelId="{F52ED9F2-3B2E-442F-8BB8-6CACC3602BD9}" type="presParOf" srcId="{AF6E6420-3178-42E1-8C05-0545268FC7D1}" destId="{3DCD96AA-B0B4-4106-9744-5B1A025159DB}" srcOrd="2" destOrd="0" presId="urn:microsoft.com/office/officeart/2018/2/layout/IconVerticalSolidList"/>
    <dgm:cxn modelId="{378496F9-4324-4299-92BA-7C5005066F77}" type="presParOf" srcId="{3DCD96AA-B0B4-4106-9744-5B1A025159DB}" destId="{72CF7948-EE98-4C09-8FA4-EEAD6DA24350}" srcOrd="0" destOrd="0" presId="urn:microsoft.com/office/officeart/2018/2/layout/IconVerticalSolidList"/>
    <dgm:cxn modelId="{DB1286D1-F0FB-4A7C-935C-369E3FB8FBF9}" type="presParOf" srcId="{3DCD96AA-B0B4-4106-9744-5B1A025159DB}" destId="{AAD40BBE-F8EC-40D7-B0C5-0E8A78BCA1A7}" srcOrd="1" destOrd="0" presId="urn:microsoft.com/office/officeart/2018/2/layout/IconVerticalSolidList"/>
    <dgm:cxn modelId="{72389AC5-DE94-4985-9E76-ABE819314987}" type="presParOf" srcId="{3DCD96AA-B0B4-4106-9744-5B1A025159DB}" destId="{A8884BA0-370D-4111-A09D-191D5441058A}" srcOrd="2" destOrd="0" presId="urn:microsoft.com/office/officeart/2018/2/layout/IconVerticalSolidList"/>
    <dgm:cxn modelId="{82F3E9FB-D70C-4F69-9A28-B51053D0A051}" type="presParOf" srcId="{3DCD96AA-B0B4-4106-9744-5B1A025159DB}" destId="{F6E5D5B9-EDB1-4EEC-BBCB-923400BC041D}" srcOrd="3" destOrd="0" presId="urn:microsoft.com/office/officeart/2018/2/layout/IconVerticalSolidList"/>
    <dgm:cxn modelId="{6CD0491D-8E14-4B01-BA65-ADBE21DCE394}" type="presParOf" srcId="{AF6E6420-3178-42E1-8C05-0545268FC7D1}" destId="{C67C77AE-F9F4-4838-B524-DBDFCD2D0C33}" srcOrd="3" destOrd="0" presId="urn:microsoft.com/office/officeart/2018/2/layout/IconVerticalSolidList"/>
    <dgm:cxn modelId="{AB69ABE3-54FD-4F43-A81A-02D83FC97283}" type="presParOf" srcId="{AF6E6420-3178-42E1-8C05-0545268FC7D1}" destId="{E376A253-9305-4414-BFA3-B578ABB428CF}" srcOrd="4" destOrd="0" presId="urn:microsoft.com/office/officeart/2018/2/layout/IconVerticalSolidList"/>
    <dgm:cxn modelId="{707A9C59-8AE6-4C52-963B-E3D50AE0C461}" type="presParOf" srcId="{E376A253-9305-4414-BFA3-B578ABB428CF}" destId="{C3E203CE-EC8B-468A-9FE8-1E1DB323939F}" srcOrd="0" destOrd="0" presId="urn:microsoft.com/office/officeart/2018/2/layout/IconVerticalSolidList"/>
    <dgm:cxn modelId="{A2DC651C-0DBE-406E-A803-953CDB7F86F1}" type="presParOf" srcId="{E376A253-9305-4414-BFA3-B578ABB428CF}" destId="{5A96838C-DE92-4846-B590-6B03512F2441}" srcOrd="1" destOrd="0" presId="urn:microsoft.com/office/officeart/2018/2/layout/IconVerticalSolidList"/>
    <dgm:cxn modelId="{983CCF5E-4361-431B-B52B-E19729B69811}" type="presParOf" srcId="{E376A253-9305-4414-BFA3-B578ABB428CF}" destId="{66BD1716-6386-4B52-8DDA-8F666A68CBF0}" srcOrd="2" destOrd="0" presId="urn:microsoft.com/office/officeart/2018/2/layout/IconVerticalSolidList"/>
    <dgm:cxn modelId="{16E31A43-44CA-4117-8C60-B9F32187832A}" type="presParOf" srcId="{E376A253-9305-4414-BFA3-B578ABB428CF}" destId="{3317E9B2-3416-494E-8B1F-1C4805CAB4B2}" srcOrd="3" destOrd="0" presId="urn:microsoft.com/office/officeart/2018/2/layout/IconVerticalSolidList"/>
    <dgm:cxn modelId="{466FBDDA-F8A5-426F-A73B-F13BFD943E72}" type="presParOf" srcId="{AF6E6420-3178-42E1-8C05-0545268FC7D1}" destId="{D7950B21-F611-45F5-BA85-52BF4550328C}" srcOrd="5" destOrd="0" presId="urn:microsoft.com/office/officeart/2018/2/layout/IconVerticalSolidList"/>
    <dgm:cxn modelId="{D07478DC-A00D-4A9A-9392-ABE9E5891D83}" type="presParOf" srcId="{AF6E6420-3178-42E1-8C05-0545268FC7D1}" destId="{E306C20A-083F-49A3-9EF6-17B3A928EEA8}" srcOrd="6" destOrd="0" presId="urn:microsoft.com/office/officeart/2018/2/layout/IconVerticalSolidList"/>
    <dgm:cxn modelId="{0D142444-790F-44EC-B0A8-F779644B0FBF}" type="presParOf" srcId="{E306C20A-083F-49A3-9EF6-17B3A928EEA8}" destId="{3BB9DD32-B35A-4618-8EAD-7913752D1DA9}" srcOrd="0" destOrd="0" presId="urn:microsoft.com/office/officeart/2018/2/layout/IconVerticalSolidList"/>
    <dgm:cxn modelId="{1BFD8644-8A38-499D-99EC-72FF098FA974}" type="presParOf" srcId="{E306C20A-083F-49A3-9EF6-17B3A928EEA8}" destId="{A0A837CB-1192-4D78-886C-BE516E5ADF16}" srcOrd="1" destOrd="0" presId="urn:microsoft.com/office/officeart/2018/2/layout/IconVerticalSolidList"/>
    <dgm:cxn modelId="{17A8783F-841A-436D-80A4-77D0CD62C16E}" type="presParOf" srcId="{E306C20A-083F-49A3-9EF6-17B3A928EEA8}" destId="{005250B4-1AE0-4675-8980-C7D0606DE3BE}" srcOrd="2" destOrd="0" presId="urn:microsoft.com/office/officeart/2018/2/layout/IconVerticalSolidList"/>
    <dgm:cxn modelId="{FDB5451D-8004-4132-8709-BC158EA76778}" type="presParOf" srcId="{E306C20A-083F-49A3-9EF6-17B3A928EEA8}" destId="{314A3BFD-3360-4EE2-8F81-E34D1D8E61D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7F4AB86-68ED-41EB-BCAA-3C0077409A21}" type="doc">
      <dgm:prSet loTypeId="urn:microsoft.com/office/officeart/2005/8/layout/cycle1" loCatId="cycle" qsTypeId="urn:microsoft.com/office/officeart/2005/8/quickstyle/3d2#1" qsCatId="3D" csTypeId="urn:microsoft.com/office/officeart/2005/8/colors/colorful3" csCatId="colorful" phldr="1"/>
      <dgm:spPr/>
      <dgm:t>
        <a:bodyPr/>
        <a:lstStyle/>
        <a:p>
          <a:endParaRPr lang="en-GB"/>
        </a:p>
      </dgm:t>
    </dgm:pt>
    <dgm:pt modelId="{78FE1EE0-810B-42B0-82E5-7965E230953D}">
      <dgm:prSet phldrT="[Text]"/>
      <dgm:spPr/>
      <dgm:t>
        <a:bodyPr/>
        <a:lstStyle/>
        <a:p>
          <a:r>
            <a:rPr lang="en-US" dirty="0"/>
            <a:t>execute it</a:t>
          </a:r>
          <a:endParaRPr lang="en-GB" dirty="0"/>
        </a:p>
      </dgm:t>
    </dgm:pt>
    <dgm:pt modelId="{FE88A61A-5A89-4163-A672-D6F2DD4F55CD}" type="parTrans" cxnId="{C69A6FD7-EF08-48AD-8421-BAB18292D8E6}">
      <dgm:prSet/>
      <dgm:spPr/>
      <dgm:t>
        <a:bodyPr/>
        <a:lstStyle/>
        <a:p>
          <a:endParaRPr lang="en-GB"/>
        </a:p>
      </dgm:t>
    </dgm:pt>
    <dgm:pt modelId="{50C55C8E-3225-4644-AE0B-E9C458F6DA5B}" type="sibTrans" cxnId="{C69A6FD7-EF08-48AD-8421-BAB18292D8E6}">
      <dgm:prSet/>
      <dgm:spPr/>
      <dgm:t>
        <a:bodyPr/>
        <a:lstStyle/>
        <a:p>
          <a:endParaRPr lang="en-GB"/>
        </a:p>
      </dgm:t>
    </dgm:pt>
    <dgm:pt modelId="{A5F96FAF-6E2F-4F53-8D05-04B6422D2597}">
      <dgm:prSet phldrT="[Text]"/>
      <dgm:spPr/>
      <dgm:t>
        <a:bodyPr/>
        <a:lstStyle/>
        <a:p>
          <a:r>
            <a:rPr lang="en-US" dirty="0"/>
            <a:t>fetch an instruction</a:t>
          </a:r>
          <a:endParaRPr lang="en-GB" dirty="0"/>
        </a:p>
      </dgm:t>
    </dgm:pt>
    <dgm:pt modelId="{6D34FBC4-227E-4051-8533-724FEED3123A}" type="parTrans" cxnId="{65811C62-BA3C-4177-86B2-938B04B9CE91}">
      <dgm:prSet/>
      <dgm:spPr/>
      <dgm:t>
        <a:bodyPr/>
        <a:lstStyle/>
        <a:p>
          <a:endParaRPr lang="en-GB"/>
        </a:p>
      </dgm:t>
    </dgm:pt>
    <dgm:pt modelId="{A2AD379B-3210-4582-8BBF-5AFCC2D571C4}" type="sibTrans" cxnId="{65811C62-BA3C-4177-86B2-938B04B9CE91}">
      <dgm:prSet/>
      <dgm:spPr/>
      <dgm:t>
        <a:bodyPr/>
        <a:lstStyle/>
        <a:p>
          <a:endParaRPr lang="en-GB"/>
        </a:p>
      </dgm:t>
    </dgm:pt>
    <dgm:pt modelId="{2E9F3F21-C970-48F9-ACBE-A12749A6F5AA}" type="pres">
      <dgm:prSet presAssocID="{97F4AB86-68ED-41EB-BCAA-3C0077409A21}" presName="cycle" presStyleCnt="0">
        <dgm:presLayoutVars>
          <dgm:dir/>
          <dgm:resizeHandles val="exact"/>
        </dgm:presLayoutVars>
      </dgm:prSet>
      <dgm:spPr/>
    </dgm:pt>
    <dgm:pt modelId="{05FBE6F6-D399-445F-B422-42925BE2BDB6}" type="pres">
      <dgm:prSet presAssocID="{78FE1EE0-810B-42B0-82E5-7965E230953D}" presName="dummy" presStyleCnt="0"/>
      <dgm:spPr/>
    </dgm:pt>
    <dgm:pt modelId="{8EC46068-FBD4-42A1-A410-523357E01F4B}" type="pres">
      <dgm:prSet presAssocID="{78FE1EE0-810B-42B0-82E5-7965E230953D}" presName="node" presStyleLbl="revTx" presStyleIdx="0" presStyleCnt="2">
        <dgm:presLayoutVars>
          <dgm:bulletEnabled val="1"/>
        </dgm:presLayoutVars>
      </dgm:prSet>
      <dgm:spPr/>
    </dgm:pt>
    <dgm:pt modelId="{D2E9B9DD-0143-48C2-A791-CBDC1E8F4430}" type="pres">
      <dgm:prSet presAssocID="{50C55C8E-3225-4644-AE0B-E9C458F6DA5B}" presName="sibTrans" presStyleLbl="node1" presStyleIdx="0" presStyleCnt="2"/>
      <dgm:spPr/>
    </dgm:pt>
    <dgm:pt modelId="{C5AAF58F-536A-43B3-9763-8F59DA3E5BEA}" type="pres">
      <dgm:prSet presAssocID="{A5F96FAF-6E2F-4F53-8D05-04B6422D2597}" presName="dummy" presStyleCnt="0"/>
      <dgm:spPr/>
    </dgm:pt>
    <dgm:pt modelId="{5C813206-586D-4F6C-9DDA-155F436F5596}" type="pres">
      <dgm:prSet presAssocID="{A5F96FAF-6E2F-4F53-8D05-04B6422D2597}" presName="node" presStyleLbl="revTx" presStyleIdx="1" presStyleCnt="2">
        <dgm:presLayoutVars>
          <dgm:bulletEnabled val="1"/>
        </dgm:presLayoutVars>
      </dgm:prSet>
      <dgm:spPr/>
    </dgm:pt>
    <dgm:pt modelId="{F9A292F6-9A1E-4DD3-8F81-8FFD5B62FA0A}" type="pres">
      <dgm:prSet presAssocID="{A2AD379B-3210-4582-8BBF-5AFCC2D571C4}" presName="sibTrans" presStyleLbl="node1" presStyleIdx="1" presStyleCnt="2"/>
      <dgm:spPr/>
    </dgm:pt>
  </dgm:ptLst>
  <dgm:cxnLst>
    <dgm:cxn modelId="{F16E6251-046C-4AA8-844E-3664222B8183}" type="presOf" srcId="{78FE1EE0-810B-42B0-82E5-7965E230953D}" destId="{8EC46068-FBD4-42A1-A410-523357E01F4B}" srcOrd="0" destOrd="0" presId="urn:microsoft.com/office/officeart/2005/8/layout/cycle1"/>
    <dgm:cxn modelId="{65811C62-BA3C-4177-86B2-938B04B9CE91}" srcId="{97F4AB86-68ED-41EB-BCAA-3C0077409A21}" destId="{A5F96FAF-6E2F-4F53-8D05-04B6422D2597}" srcOrd="1" destOrd="0" parTransId="{6D34FBC4-227E-4051-8533-724FEED3123A}" sibTransId="{A2AD379B-3210-4582-8BBF-5AFCC2D571C4}"/>
    <dgm:cxn modelId="{31760F7A-A361-4035-9303-3BC5AA1DCD6D}" type="presOf" srcId="{50C55C8E-3225-4644-AE0B-E9C458F6DA5B}" destId="{D2E9B9DD-0143-48C2-A791-CBDC1E8F4430}" srcOrd="0" destOrd="0" presId="urn:microsoft.com/office/officeart/2005/8/layout/cycle1"/>
    <dgm:cxn modelId="{DAF6D87B-8C45-45FC-B6A7-455539FA55A4}" type="presOf" srcId="{A2AD379B-3210-4582-8BBF-5AFCC2D571C4}" destId="{F9A292F6-9A1E-4DD3-8F81-8FFD5B62FA0A}" srcOrd="0" destOrd="0" presId="urn:microsoft.com/office/officeart/2005/8/layout/cycle1"/>
    <dgm:cxn modelId="{1F4167B5-6FF5-4EEC-AC5B-4CFE3A0C273A}" type="presOf" srcId="{97F4AB86-68ED-41EB-BCAA-3C0077409A21}" destId="{2E9F3F21-C970-48F9-ACBE-A12749A6F5AA}" srcOrd="0" destOrd="0" presId="urn:microsoft.com/office/officeart/2005/8/layout/cycle1"/>
    <dgm:cxn modelId="{C69A6FD7-EF08-48AD-8421-BAB18292D8E6}" srcId="{97F4AB86-68ED-41EB-BCAA-3C0077409A21}" destId="{78FE1EE0-810B-42B0-82E5-7965E230953D}" srcOrd="0" destOrd="0" parTransId="{FE88A61A-5A89-4163-A672-D6F2DD4F55CD}" sibTransId="{50C55C8E-3225-4644-AE0B-E9C458F6DA5B}"/>
    <dgm:cxn modelId="{E46CEED8-3B0D-4EAD-8A24-3442D3F57D0C}" type="presOf" srcId="{A5F96FAF-6E2F-4F53-8D05-04B6422D2597}" destId="{5C813206-586D-4F6C-9DDA-155F436F5596}" srcOrd="0" destOrd="0" presId="urn:microsoft.com/office/officeart/2005/8/layout/cycle1"/>
    <dgm:cxn modelId="{9EA4FF98-7CC4-45D3-BB98-267AFEB51D5E}" type="presParOf" srcId="{2E9F3F21-C970-48F9-ACBE-A12749A6F5AA}" destId="{05FBE6F6-D399-445F-B422-42925BE2BDB6}" srcOrd="0" destOrd="0" presId="urn:microsoft.com/office/officeart/2005/8/layout/cycle1"/>
    <dgm:cxn modelId="{1EE778DE-A6D8-4B2E-888A-97853A9BC253}" type="presParOf" srcId="{2E9F3F21-C970-48F9-ACBE-A12749A6F5AA}" destId="{8EC46068-FBD4-42A1-A410-523357E01F4B}" srcOrd="1" destOrd="0" presId="urn:microsoft.com/office/officeart/2005/8/layout/cycle1"/>
    <dgm:cxn modelId="{7839C1EC-2B47-4BD1-A927-D93F1474B8E0}" type="presParOf" srcId="{2E9F3F21-C970-48F9-ACBE-A12749A6F5AA}" destId="{D2E9B9DD-0143-48C2-A791-CBDC1E8F4430}" srcOrd="2" destOrd="0" presId="urn:microsoft.com/office/officeart/2005/8/layout/cycle1"/>
    <dgm:cxn modelId="{BBAB662B-A4C1-470F-B776-81BCF8BE0794}" type="presParOf" srcId="{2E9F3F21-C970-48F9-ACBE-A12749A6F5AA}" destId="{C5AAF58F-536A-43B3-9763-8F59DA3E5BEA}" srcOrd="3" destOrd="0" presId="urn:microsoft.com/office/officeart/2005/8/layout/cycle1"/>
    <dgm:cxn modelId="{3C943C16-4FC1-4A7F-AF80-0B7542E6B0E4}" type="presParOf" srcId="{2E9F3F21-C970-48F9-ACBE-A12749A6F5AA}" destId="{5C813206-586D-4F6C-9DDA-155F436F5596}" srcOrd="4" destOrd="0" presId="urn:microsoft.com/office/officeart/2005/8/layout/cycle1"/>
    <dgm:cxn modelId="{634DCD83-A611-409B-9D51-68C7B7C2E76C}" type="presParOf" srcId="{2E9F3F21-C970-48F9-ACBE-A12749A6F5AA}" destId="{F9A292F6-9A1E-4DD3-8F81-8FFD5B62FA0A}" srcOrd="5"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487F234-93DD-41E0-8D00-32669D830322}" type="doc">
      <dgm:prSet loTypeId="urn:microsoft.com/office/officeart/2005/8/layout/cycle1" loCatId="cycle" qsTypeId="urn:microsoft.com/office/officeart/2005/8/quickstyle/simple4" qsCatId="simple" csTypeId="urn:microsoft.com/office/officeart/2005/8/colors/colorful2" csCatId="colorful" phldr="1"/>
      <dgm:spPr/>
      <dgm:t>
        <a:bodyPr/>
        <a:lstStyle/>
        <a:p>
          <a:endParaRPr lang="en-GB"/>
        </a:p>
      </dgm:t>
    </dgm:pt>
    <dgm:pt modelId="{B0C28565-B0FA-4D81-9A10-5C22C817F2C0}">
      <dgm:prSet phldrT="[Text]"/>
      <dgm:spPr/>
      <dgm:t>
        <a:bodyPr/>
        <a:lstStyle/>
        <a:p>
          <a:r>
            <a:rPr kumimoji="0" lang="en-US" b="0" i="0" u="none" strike="noStrike" cap="none" spc="0" normalizeH="0" baseline="0" noProof="0">
              <a:ln/>
              <a:effectLst/>
              <a:uLnTx/>
              <a:uFillTx/>
              <a:latin typeface="+mn-lt"/>
              <a:ea typeface="+mn-ea"/>
              <a:cs typeface="+mn-cs"/>
            </a:rPr>
            <a:t>Decode instruction</a:t>
          </a:r>
          <a:endParaRPr lang="en-GB" dirty="0"/>
        </a:p>
      </dgm:t>
    </dgm:pt>
    <dgm:pt modelId="{C22292F7-CDDC-4CC5-AD41-E6F9E85A55AD}" type="parTrans" cxnId="{6FC24804-E4EF-4AEB-B68A-C804C4D8774E}">
      <dgm:prSet/>
      <dgm:spPr/>
      <dgm:t>
        <a:bodyPr/>
        <a:lstStyle/>
        <a:p>
          <a:endParaRPr lang="en-GB"/>
        </a:p>
      </dgm:t>
    </dgm:pt>
    <dgm:pt modelId="{ABDAA165-BB98-46FC-AC2E-ECCCB6F76CDF}" type="sibTrans" cxnId="{6FC24804-E4EF-4AEB-B68A-C804C4D8774E}">
      <dgm:prSet/>
      <dgm:spPr/>
      <dgm:t>
        <a:bodyPr/>
        <a:lstStyle/>
        <a:p>
          <a:endParaRPr lang="en-GB"/>
        </a:p>
      </dgm:t>
    </dgm:pt>
    <dgm:pt modelId="{FC4B5D19-41E2-4623-BC35-B4DC87DD4130}">
      <dgm:prSet phldrT="[Text]"/>
      <dgm:spPr/>
      <dgm:t>
        <a:bodyPr/>
        <a:lstStyle/>
        <a:p>
          <a:r>
            <a:rPr kumimoji="0" lang="en-US" b="0" i="0" u="none" strike="noStrike" cap="none" spc="0" normalizeH="0" baseline="0" noProof="0">
              <a:ln/>
              <a:effectLst/>
              <a:uLnTx/>
              <a:uFillTx/>
              <a:latin typeface="+mn-lt"/>
              <a:ea typeface="+mn-ea"/>
              <a:cs typeface="+mn-cs"/>
            </a:rPr>
            <a:t>Fetch required operands</a:t>
          </a:r>
          <a:endParaRPr lang="en-GB" dirty="0"/>
        </a:p>
      </dgm:t>
    </dgm:pt>
    <dgm:pt modelId="{E7B27714-6ED1-4787-AB76-B7355927F25F}" type="parTrans" cxnId="{EF14CB07-F35A-4A7A-81E6-6BD7177473EA}">
      <dgm:prSet/>
      <dgm:spPr/>
      <dgm:t>
        <a:bodyPr/>
        <a:lstStyle/>
        <a:p>
          <a:endParaRPr lang="en-GB"/>
        </a:p>
      </dgm:t>
    </dgm:pt>
    <dgm:pt modelId="{CA9E1389-4006-4B28-B9FB-2680EDB9AF6B}" type="sibTrans" cxnId="{EF14CB07-F35A-4A7A-81E6-6BD7177473EA}">
      <dgm:prSet/>
      <dgm:spPr/>
      <dgm:t>
        <a:bodyPr/>
        <a:lstStyle/>
        <a:p>
          <a:endParaRPr lang="en-GB"/>
        </a:p>
      </dgm:t>
    </dgm:pt>
    <dgm:pt modelId="{3B272CDB-AFE6-42CD-BAD7-E584568C1829}">
      <dgm:prSet phldrT="[Text]"/>
      <dgm:spPr/>
      <dgm:t>
        <a:bodyPr/>
        <a:lstStyle/>
        <a:p>
          <a:r>
            <a:rPr kumimoji="0" lang="en-US" b="0" i="0" u="none" strike="noStrike" cap="none" spc="0" normalizeH="0" baseline="0" noProof="0">
              <a:ln/>
              <a:effectLst/>
              <a:uLnTx/>
              <a:uFillTx/>
              <a:latin typeface="+mn-lt"/>
              <a:ea typeface="+mn-ea"/>
              <a:cs typeface="+mn-cs"/>
            </a:rPr>
            <a:t>Perform operation</a:t>
          </a:r>
          <a:endParaRPr lang="en-GB" dirty="0"/>
        </a:p>
      </dgm:t>
    </dgm:pt>
    <dgm:pt modelId="{0E6083E5-3054-4EA3-A39B-0B3C506677A3}" type="parTrans" cxnId="{C3D846B2-9107-419C-B9D3-6C9A79588F6B}">
      <dgm:prSet/>
      <dgm:spPr/>
      <dgm:t>
        <a:bodyPr/>
        <a:lstStyle/>
        <a:p>
          <a:endParaRPr lang="en-GB"/>
        </a:p>
      </dgm:t>
    </dgm:pt>
    <dgm:pt modelId="{E6E481E3-50F7-4E1E-B436-374193FD45B1}" type="sibTrans" cxnId="{C3D846B2-9107-419C-B9D3-6C9A79588F6B}">
      <dgm:prSet/>
      <dgm:spPr/>
      <dgm:t>
        <a:bodyPr/>
        <a:lstStyle/>
        <a:p>
          <a:endParaRPr lang="en-GB"/>
        </a:p>
      </dgm:t>
    </dgm:pt>
    <dgm:pt modelId="{A6FA9B2D-99FB-4ED5-8234-8984B3071FE8}">
      <dgm:prSet phldrT="[Text]"/>
      <dgm:spPr/>
      <dgm:t>
        <a:bodyPr/>
        <a:lstStyle/>
        <a:p>
          <a:r>
            <a:rPr kumimoji="0" lang="en-US" b="0" i="0" u="none" strike="noStrike" cap="none" spc="0" normalizeH="0" baseline="0" noProof="0" dirty="0">
              <a:ln/>
              <a:effectLst/>
              <a:uLnTx/>
              <a:uFillTx/>
              <a:latin typeface="+mn-lt"/>
              <a:ea typeface="+mn-ea"/>
              <a:cs typeface="+mn-cs"/>
            </a:rPr>
            <a:t>Fetch instruction from memory </a:t>
          </a:r>
          <a:endParaRPr lang="en-GB" dirty="0"/>
        </a:p>
      </dgm:t>
    </dgm:pt>
    <dgm:pt modelId="{0FAB3388-6AC0-4D9B-A5C4-1C83906CADA3}" type="parTrans" cxnId="{D5601D42-8DFC-4524-83EB-EBAA7D7D82EA}">
      <dgm:prSet/>
      <dgm:spPr/>
      <dgm:t>
        <a:bodyPr/>
        <a:lstStyle/>
        <a:p>
          <a:endParaRPr lang="en-GB"/>
        </a:p>
      </dgm:t>
    </dgm:pt>
    <dgm:pt modelId="{4D34D8F8-C671-47EA-987A-D72AF4B56009}" type="sibTrans" cxnId="{D5601D42-8DFC-4524-83EB-EBAA7D7D82EA}">
      <dgm:prSet/>
      <dgm:spPr/>
      <dgm:t>
        <a:bodyPr/>
        <a:lstStyle/>
        <a:p>
          <a:endParaRPr lang="en-GB"/>
        </a:p>
      </dgm:t>
    </dgm:pt>
    <dgm:pt modelId="{E3FEF110-9772-4C4E-A36B-4546AE9CC43B}" type="pres">
      <dgm:prSet presAssocID="{7487F234-93DD-41E0-8D00-32669D830322}" presName="cycle" presStyleCnt="0">
        <dgm:presLayoutVars>
          <dgm:dir/>
          <dgm:resizeHandles val="exact"/>
        </dgm:presLayoutVars>
      </dgm:prSet>
      <dgm:spPr/>
    </dgm:pt>
    <dgm:pt modelId="{5E207CF7-6A0F-4FA7-BFDE-BD5F8E5004AE}" type="pres">
      <dgm:prSet presAssocID="{B0C28565-B0FA-4D81-9A10-5C22C817F2C0}" presName="dummy" presStyleCnt="0"/>
      <dgm:spPr/>
    </dgm:pt>
    <dgm:pt modelId="{6B7F6861-4AC9-4BB1-904C-1A6595658317}" type="pres">
      <dgm:prSet presAssocID="{B0C28565-B0FA-4D81-9A10-5C22C817F2C0}" presName="node" presStyleLbl="revTx" presStyleIdx="0" presStyleCnt="4">
        <dgm:presLayoutVars>
          <dgm:bulletEnabled val="1"/>
        </dgm:presLayoutVars>
      </dgm:prSet>
      <dgm:spPr/>
    </dgm:pt>
    <dgm:pt modelId="{D42FAE54-2789-484F-B97D-CF31164C3A8A}" type="pres">
      <dgm:prSet presAssocID="{ABDAA165-BB98-46FC-AC2E-ECCCB6F76CDF}" presName="sibTrans" presStyleLbl="node1" presStyleIdx="0" presStyleCnt="4"/>
      <dgm:spPr/>
    </dgm:pt>
    <dgm:pt modelId="{7F42EA48-E073-4C4B-987F-58F8C201D644}" type="pres">
      <dgm:prSet presAssocID="{FC4B5D19-41E2-4623-BC35-B4DC87DD4130}" presName="dummy" presStyleCnt="0"/>
      <dgm:spPr/>
    </dgm:pt>
    <dgm:pt modelId="{7A749873-504B-45ED-84A0-4261D370DDB1}" type="pres">
      <dgm:prSet presAssocID="{FC4B5D19-41E2-4623-BC35-B4DC87DD4130}" presName="node" presStyleLbl="revTx" presStyleIdx="1" presStyleCnt="4">
        <dgm:presLayoutVars>
          <dgm:bulletEnabled val="1"/>
        </dgm:presLayoutVars>
      </dgm:prSet>
      <dgm:spPr/>
    </dgm:pt>
    <dgm:pt modelId="{AEF8A90A-D7B1-4286-99F3-AC1DD294295C}" type="pres">
      <dgm:prSet presAssocID="{CA9E1389-4006-4B28-B9FB-2680EDB9AF6B}" presName="sibTrans" presStyleLbl="node1" presStyleIdx="1" presStyleCnt="4"/>
      <dgm:spPr/>
    </dgm:pt>
    <dgm:pt modelId="{9D62FA1C-E855-42CB-9B80-7E4A5DF2F4C5}" type="pres">
      <dgm:prSet presAssocID="{3B272CDB-AFE6-42CD-BAD7-E584568C1829}" presName="dummy" presStyleCnt="0"/>
      <dgm:spPr/>
    </dgm:pt>
    <dgm:pt modelId="{204DA0DF-EE4F-4365-8EEF-F2C892A4F8BD}" type="pres">
      <dgm:prSet presAssocID="{3B272CDB-AFE6-42CD-BAD7-E584568C1829}" presName="node" presStyleLbl="revTx" presStyleIdx="2" presStyleCnt="4">
        <dgm:presLayoutVars>
          <dgm:bulletEnabled val="1"/>
        </dgm:presLayoutVars>
      </dgm:prSet>
      <dgm:spPr/>
    </dgm:pt>
    <dgm:pt modelId="{76D6517A-23EA-4D8A-843C-4246561BC9FA}" type="pres">
      <dgm:prSet presAssocID="{E6E481E3-50F7-4E1E-B436-374193FD45B1}" presName="sibTrans" presStyleLbl="node1" presStyleIdx="2" presStyleCnt="4"/>
      <dgm:spPr/>
    </dgm:pt>
    <dgm:pt modelId="{E2B09639-FF5D-49A8-BCF5-7281D98638E5}" type="pres">
      <dgm:prSet presAssocID="{A6FA9B2D-99FB-4ED5-8234-8984B3071FE8}" presName="dummy" presStyleCnt="0"/>
      <dgm:spPr/>
    </dgm:pt>
    <dgm:pt modelId="{9FBEB43F-983D-4FA6-8025-F14E8C732C47}" type="pres">
      <dgm:prSet presAssocID="{A6FA9B2D-99FB-4ED5-8234-8984B3071FE8}" presName="node" presStyleLbl="revTx" presStyleIdx="3" presStyleCnt="4">
        <dgm:presLayoutVars>
          <dgm:bulletEnabled val="1"/>
        </dgm:presLayoutVars>
      </dgm:prSet>
      <dgm:spPr/>
    </dgm:pt>
    <dgm:pt modelId="{C2E24E78-FDCD-4987-9FB6-5FAE4D3D77FE}" type="pres">
      <dgm:prSet presAssocID="{4D34D8F8-C671-47EA-987A-D72AF4B56009}" presName="sibTrans" presStyleLbl="node1" presStyleIdx="3" presStyleCnt="4"/>
      <dgm:spPr/>
    </dgm:pt>
  </dgm:ptLst>
  <dgm:cxnLst>
    <dgm:cxn modelId="{6FC24804-E4EF-4AEB-B68A-C804C4D8774E}" srcId="{7487F234-93DD-41E0-8D00-32669D830322}" destId="{B0C28565-B0FA-4D81-9A10-5C22C817F2C0}" srcOrd="0" destOrd="0" parTransId="{C22292F7-CDDC-4CC5-AD41-E6F9E85A55AD}" sibTransId="{ABDAA165-BB98-46FC-AC2E-ECCCB6F76CDF}"/>
    <dgm:cxn modelId="{EF14CB07-F35A-4A7A-81E6-6BD7177473EA}" srcId="{7487F234-93DD-41E0-8D00-32669D830322}" destId="{FC4B5D19-41E2-4623-BC35-B4DC87DD4130}" srcOrd="1" destOrd="0" parTransId="{E7B27714-6ED1-4787-AB76-B7355927F25F}" sibTransId="{CA9E1389-4006-4B28-B9FB-2680EDB9AF6B}"/>
    <dgm:cxn modelId="{0DDE9D2B-2DAB-49BD-A873-8E9DF0AC89D7}" type="presOf" srcId="{4D34D8F8-C671-47EA-987A-D72AF4B56009}" destId="{C2E24E78-FDCD-4987-9FB6-5FAE4D3D77FE}" srcOrd="0" destOrd="0" presId="urn:microsoft.com/office/officeart/2005/8/layout/cycle1"/>
    <dgm:cxn modelId="{D5601D42-8DFC-4524-83EB-EBAA7D7D82EA}" srcId="{7487F234-93DD-41E0-8D00-32669D830322}" destId="{A6FA9B2D-99FB-4ED5-8234-8984B3071FE8}" srcOrd="3" destOrd="0" parTransId="{0FAB3388-6AC0-4D9B-A5C4-1C83906CADA3}" sibTransId="{4D34D8F8-C671-47EA-987A-D72AF4B56009}"/>
    <dgm:cxn modelId="{EFDFA572-E444-407A-8524-676418FDEA0E}" type="presOf" srcId="{7487F234-93DD-41E0-8D00-32669D830322}" destId="{E3FEF110-9772-4C4E-A36B-4546AE9CC43B}" srcOrd="0" destOrd="0" presId="urn:microsoft.com/office/officeart/2005/8/layout/cycle1"/>
    <dgm:cxn modelId="{5D71BA7D-1BCE-4CC0-84AB-7D64359C39EB}" type="presOf" srcId="{E6E481E3-50F7-4E1E-B436-374193FD45B1}" destId="{76D6517A-23EA-4D8A-843C-4246561BC9FA}" srcOrd="0" destOrd="0" presId="urn:microsoft.com/office/officeart/2005/8/layout/cycle1"/>
    <dgm:cxn modelId="{4F0BCF98-97AA-4CC6-9DAE-986EA4556DD8}" type="presOf" srcId="{CA9E1389-4006-4B28-B9FB-2680EDB9AF6B}" destId="{AEF8A90A-D7B1-4286-99F3-AC1DD294295C}" srcOrd="0" destOrd="0" presId="urn:microsoft.com/office/officeart/2005/8/layout/cycle1"/>
    <dgm:cxn modelId="{CD900DAB-94FB-460B-A124-C5E8B480767D}" type="presOf" srcId="{A6FA9B2D-99FB-4ED5-8234-8984B3071FE8}" destId="{9FBEB43F-983D-4FA6-8025-F14E8C732C47}" srcOrd="0" destOrd="0" presId="urn:microsoft.com/office/officeart/2005/8/layout/cycle1"/>
    <dgm:cxn modelId="{C3D846B2-9107-419C-B9D3-6C9A79588F6B}" srcId="{7487F234-93DD-41E0-8D00-32669D830322}" destId="{3B272CDB-AFE6-42CD-BAD7-E584568C1829}" srcOrd="2" destOrd="0" parTransId="{0E6083E5-3054-4EA3-A39B-0B3C506677A3}" sibTransId="{E6E481E3-50F7-4E1E-B436-374193FD45B1}"/>
    <dgm:cxn modelId="{F8C2E1C6-1563-4CA3-9E16-A4DC5228B72B}" type="presOf" srcId="{B0C28565-B0FA-4D81-9A10-5C22C817F2C0}" destId="{6B7F6861-4AC9-4BB1-904C-1A6595658317}" srcOrd="0" destOrd="0" presId="urn:microsoft.com/office/officeart/2005/8/layout/cycle1"/>
    <dgm:cxn modelId="{477B46D2-C72E-4326-9D2A-F5AFF0D2099F}" type="presOf" srcId="{FC4B5D19-41E2-4623-BC35-B4DC87DD4130}" destId="{7A749873-504B-45ED-84A0-4261D370DDB1}" srcOrd="0" destOrd="0" presId="urn:microsoft.com/office/officeart/2005/8/layout/cycle1"/>
    <dgm:cxn modelId="{C6B840D3-13C9-46D9-8F32-C19E5D07A6E1}" type="presOf" srcId="{ABDAA165-BB98-46FC-AC2E-ECCCB6F76CDF}" destId="{D42FAE54-2789-484F-B97D-CF31164C3A8A}" srcOrd="0" destOrd="0" presId="urn:microsoft.com/office/officeart/2005/8/layout/cycle1"/>
    <dgm:cxn modelId="{FB4AB5DB-7647-491F-97C9-B2F71A095DAF}" type="presOf" srcId="{3B272CDB-AFE6-42CD-BAD7-E584568C1829}" destId="{204DA0DF-EE4F-4365-8EEF-F2C892A4F8BD}" srcOrd="0" destOrd="0" presId="urn:microsoft.com/office/officeart/2005/8/layout/cycle1"/>
    <dgm:cxn modelId="{A4280863-8EA6-4CED-A3EE-98A8C7BE1797}" type="presParOf" srcId="{E3FEF110-9772-4C4E-A36B-4546AE9CC43B}" destId="{5E207CF7-6A0F-4FA7-BFDE-BD5F8E5004AE}" srcOrd="0" destOrd="0" presId="urn:microsoft.com/office/officeart/2005/8/layout/cycle1"/>
    <dgm:cxn modelId="{79F89DC3-7FE6-47A2-B123-F2A5AA6C78CE}" type="presParOf" srcId="{E3FEF110-9772-4C4E-A36B-4546AE9CC43B}" destId="{6B7F6861-4AC9-4BB1-904C-1A6595658317}" srcOrd="1" destOrd="0" presId="urn:microsoft.com/office/officeart/2005/8/layout/cycle1"/>
    <dgm:cxn modelId="{8A7AE661-813D-455F-84DF-F7B4CC50F956}" type="presParOf" srcId="{E3FEF110-9772-4C4E-A36B-4546AE9CC43B}" destId="{D42FAE54-2789-484F-B97D-CF31164C3A8A}" srcOrd="2" destOrd="0" presId="urn:microsoft.com/office/officeart/2005/8/layout/cycle1"/>
    <dgm:cxn modelId="{7943EE5A-709B-49A0-AA84-0B15A2DD7EDA}" type="presParOf" srcId="{E3FEF110-9772-4C4E-A36B-4546AE9CC43B}" destId="{7F42EA48-E073-4C4B-987F-58F8C201D644}" srcOrd="3" destOrd="0" presId="urn:microsoft.com/office/officeart/2005/8/layout/cycle1"/>
    <dgm:cxn modelId="{FEBAFAB6-189E-4D20-A121-66921EBF326C}" type="presParOf" srcId="{E3FEF110-9772-4C4E-A36B-4546AE9CC43B}" destId="{7A749873-504B-45ED-84A0-4261D370DDB1}" srcOrd="4" destOrd="0" presId="urn:microsoft.com/office/officeart/2005/8/layout/cycle1"/>
    <dgm:cxn modelId="{A14173C6-56E0-4A17-9A46-EB7D02AD2DA7}" type="presParOf" srcId="{E3FEF110-9772-4C4E-A36B-4546AE9CC43B}" destId="{AEF8A90A-D7B1-4286-99F3-AC1DD294295C}" srcOrd="5" destOrd="0" presId="urn:microsoft.com/office/officeart/2005/8/layout/cycle1"/>
    <dgm:cxn modelId="{87FE506A-92A5-4A56-9A3B-CF7E184A478E}" type="presParOf" srcId="{E3FEF110-9772-4C4E-A36B-4546AE9CC43B}" destId="{9D62FA1C-E855-42CB-9B80-7E4A5DF2F4C5}" srcOrd="6" destOrd="0" presId="urn:microsoft.com/office/officeart/2005/8/layout/cycle1"/>
    <dgm:cxn modelId="{F908484E-33CC-45BB-B282-8A7246D4D645}" type="presParOf" srcId="{E3FEF110-9772-4C4E-A36B-4546AE9CC43B}" destId="{204DA0DF-EE4F-4365-8EEF-F2C892A4F8BD}" srcOrd="7" destOrd="0" presId="urn:microsoft.com/office/officeart/2005/8/layout/cycle1"/>
    <dgm:cxn modelId="{D2D47110-33FF-46C0-A344-B3D09B2FEC36}" type="presParOf" srcId="{E3FEF110-9772-4C4E-A36B-4546AE9CC43B}" destId="{76D6517A-23EA-4D8A-843C-4246561BC9FA}" srcOrd="8" destOrd="0" presId="urn:microsoft.com/office/officeart/2005/8/layout/cycle1"/>
    <dgm:cxn modelId="{8F532C20-0FB0-4282-B843-94FC662DB961}" type="presParOf" srcId="{E3FEF110-9772-4C4E-A36B-4546AE9CC43B}" destId="{E2B09639-FF5D-49A8-BCF5-7281D98638E5}" srcOrd="9" destOrd="0" presId="urn:microsoft.com/office/officeart/2005/8/layout/cycle1"/>
    <dgm:cxn modelId="{BA7F1336-D1A6-4173-A462-144AD043FCCC}" type="presParOf" srcId="{E3FEF110-9772-4C4E-A36B-4546AE9CC43B}" destId="{9FBEB43F-983D-4FA6-8025-F14E8C732C47}" srcOrd="10" destOrd="0" presId="urn:microsoft.com/office/officeart/2005/8/layout/cycle1"/>
    <dgm:cxn modelId="{9A9E529B-AC75-4D4D-9A13-D8DA7C7414B0}" type="presParOf" srcId="{E3FEF110-9772-4C4E-A36B-4546AE9CC43B}" destId="{C2E24E78-FDCD-4987-9FB6-5FAE4D3D77FE}" srcOrd="11" destOrd="0" presId="urn:microsoft.com/office/officeart/2005/8/layout/cycle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266C42A-5BF1-41E1-8BD1-D4659003C2B8}"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8A280275-AC3D-4125-A9F1-5A84053D4D77}">
      <dgm:prSet/>
      <dgm:spPr/>
      <dgm:t>
        <a:bodyPr/>
        <a:lstStyle/>
        <a:p>
          <a:r>
            <a:rPr lang="en-US"/>
            <a:t>CPU has several tasks to perform.</a:t>
          </a:r>
        </a:p>
      </dgm:t>
    </dgm:pt>
    <dgm:pt modelId="{E61662F8-9EA2-429D-98A1-983BA75F3A1E}" type="parTrans" cxnId="{BBFB7347-C6A6-49C1-809A-2574A14F26F5}">
      <dgm:prSet/>
      <dgm:spPr/>
      <dgm:t>
        <a:bodyPr/>
        <a:lstStyle/>
        <a:p>
          <a:endParaRPr lang="en-US"/>
        </a:p>
      </dgm:t>
    </dgm:pt>
    <dgm:pt modelId="{8CDE1243-0D36-4EE8-A763-4CB0F7846C08}" type="sibTrans" cxnId="{BBFB7347-C6A6-49C1-809A-2574A14F26F5}">
      <dgm:prSet/>
      <dgm:spPr/>
      <dgm:t>
        <a:bodyPr/>
        <a:lstStyle/>
        <a:p>
          <a:endParaRPr lang="en-US"/>
        </a:p>
      </dgm:t>
    </dgm:pt>
    <dgm:pt modelId="{353BBABD-6883-4F2C-BC83-B26464D087EB}">
      <dgm:prSet/>
      <dgm:spPr/>
      <dgm:t>
        <a:bodyPr/>
        <a:lstStyle/>
        <a:p>
          <a:r>
            <a:rPr lang="en-US"/>
            <a:t>Multitasking to perform several tasks at once</a:t>
          </a:r>
        </a:p>
      </dgm:t>
    </dgm:pt>
    <dgm:pt modelId="{49DA2F68-39AC-4F1B-B554-35F607573EB7}" type="parTrans" cxnId="{903D44D0-D996-4865-8A12-9AC3E9D13893}">
      <dgm:prSet/>
      <dgm:spPr/>
      <dgm:t>
        <a:bodyPr/>
        <a:lstStyle/>
        <a:p>
          <a:endParaRPr lang="en-US"/>
        </a:p>
      </dgm:t>
    </dgm:pt>
    <dgm:pt modelId="{ADB67320-C388-43DE-934E-104F2300B21D}" type="sibTrans" cxnId="{903D44D0-D996-4865-8A12-9AC3E9D13893}">
      <dgm:prSet/>
      <dgm:spPr/>
      <dgm:t>
        <a:bodyPr/>
        <a:lstStyle/>
        <a:p>
          <a:endParaRPr lang="en-US"/>
        </a:p>
      </dgm:t>
    </dgm:pt>
    <dgm:pt modelId="{E33B78F0-F21D-463F-856F-FA62824A772B}">
      <dgm:prSet/>
      <dgm:spPr/>
      <dgm:t>
        <a:bodyPr/>
        <a:lstStyle/>
        <a:p>
          <a:r>
            <a:rPr lang="en-US"/>
            <a:t>Timesharing</a:t>
          </a:r>
        </a:p>
      </dgm:t>
    </dgm:pt>
    <dgm:pt modelId="{15A3A93E-98D8-41D8-BDDF-635059CFF972}" type="parTrans" cxnId="{6888FFDE-BFF5-4C2E-AB31-93166AF1ACEC}">
      <dgm:prSet/>
      <dgm:spPr/>
      <dgm:t>
        <a:bodyPr/>
        <a:lstStyle/>
        <a:p>
          <a:endParaRPr lang="en-US"/>
        </a:p>
      </dgm:t>
    </dgm:pt>
    <dgm:pt modelId="{E743C1FB-64D1-4B0A-9556-AA36862403CA}" type="sibTrans" cxnId="{6888FFDE-BFF5-4C2E-AB31-93166AF1ACEC}">
      <dgm:prSet/>
      <dgm:spPr/>
      <dgm:t>
        <a:bodyPr/>
        <a:lstStyle/>
        <a:p>
          <a:endParaRPr lang="en-US"/>
        </a:p>
      </dgm:t>
    </dgm:pt>
    <dgm:pt modelId="{171970A9-D64D-4DA3-9409-C0CE8A2EE90E}">
      <dgm:prSet/>
      <dgm:spPr/>
      <dgm:t>
        <a:bodyPr/>
        <a:lstStyle/>
        <a:p>
          <a:r>
            <a:rPr lang="en-US"/>
            <a:t>Each task is called a ‘thread’.</a:t>
          </a:r>
        </a:p>
      </dgm:t>
    </dgm:pt>
    <dgm:pt modelId="{D8C55828-7D2F-4B9E-B07E-5A66F9A3CECE}" type="parTrans" cxnId="{A71B4859-6B59-4D1C-BC4B-B5B260CB14C3}">
      <dgm:prSet/>
      <dgm:spPr/>
      <dgm:t>
        <a:bodyPr/>
        <a:lstStyle/>
        <a:p>
          <a:endParaRPr lang="en-US"/>
        </a:p>
      </dgm:t>
    </dgm:pt>
    <dgm:pt modelId="{0E38DD70-8118-4BE0-BC51-E9C5361260BC}" type="sibTrans" cxnId="{A71B4859-6B59-4D1C-BC4B-B5B260CB14C3}">
      <dgm:prSet/>
      <dgm:spPr/>
      <dgm:t>
        <a:bodyPr/>
        <a:lstStyle/>
        <a:p>
          <a:endParaRPr lang="en-US"/>
        </a:p>
      </dgm:t>
    </dgm:pt>
    <dgm:pt modelId="{A97D18A9-3898-E64B-A22F-7875B2D436F0}" type="pres">
      <dgm:prSet presAssocID="{2266C42A-5BF1-41E1-8BD1-D4659003C2B8}" presName="linear" presStyleCnt="0">
        <dgm:presLayoutVars>
          <dgm:animLvl val="lvl"/>
          <dgm:resizeHandles val="exact"/>
        </dgm:presLayoutVars>
      </dgm:prSet>
      <dgm:spPr/>
    </dgm:pt>
    <dgm:pt modelId="{978D4E15-8E55-4F43-B3EE-5095A3F59E00}" type="pres">
      <dgm:prSet presAssocID="{8A280275-AC3D-4125-A9F1-5A84053D4D77}" presName="parentText" presStyleLbl="node1" presStyleIdx="0" presStyleCnt="4">
        <dgm:presLayoutVars>
          <dgm:chMax val="0"/>
          <dgm:bulletEnabled val="1"/>
        </dgm:presLayoutVars>
      </dgm:prSet>
      <dgm:spPr/>
    </dgm:pt>
    <dgm:pt modelId="{D89AA94A-F150-4B42-955A-CDE2D480744E}" type="pres">
      <dgm:prSet presAssocID="{8CDE1243-0D36-4EE8-A763-4CB0F7846C08}" presName="spacer" presStyleCnt="0"/>
      <dgm:spPr/>
    </dgm:pt>
    <dgm:pt modelId="{66482CD8-D358-5B4D-9105-604ED3B64EFA}" type="pres">
      <dgm:prSet presAssocID="{353BBABD-6883-4F2C-BC83-B26464D087EB}" presName="parentText" presStyleLbl="node1" presStyleIdx="1" presStyleCnt="4">
        <dgm:presLayoutVars>
          <dgm:chMax val="0"/>
          <dgm:bulletEnabled val="1"/>
        </dgm:presLayoutVars>
      </dgm:prSet>
      <dgm:spPr/>
    </dgm:pt>
    <dgm:pt modelId="{D362ABCB-46D8-F841-8435-4295C599099D}" type="pres">
      <dgm:prSet presAssocID="{ADB67320-C388-43DE-934E-104F2300B21D}" presName="spacer" presStyleCnt="0"/>
      <dgm:spPr/>
    </dgm:pt>
    <dgm:pt modelId="{7853A551-104A-CD45-AFA9-C26E49F9E563}" type="pres">
      <dgm:prSet presAssocID="{E33B78F0-F21D-463F-856F-FA62824A772B}" presName="parentText" presStyleLbl="node1" presStyleIdx="2" presStyleCnt="4">
        <dgm:presLayoutVars>
          <dgm:chMax val="0"/>
          <dgm:bulletEnabled val="1"/>
        </dgm:presLayoutVars>
      </dgm:prSet>
      <dgm:spPr/>
    </dgm:pt>
    <dgm:pt modelId="{F4E0CD02-92E8-8D4E-B18B-A6CA8794C97C}" type="pres">
      <dgm:prSet presAssocID="{E743C1FB-64D1-4B0A-9556-AA36862403CA}" presName="spacer" presStyleCnt="0"/>
      <dgm:spPr/>
    </dgm:pt>
    <dgm:pt modelId="{85B5C2A2-77C1-264B-AC21-E2437AEB41C8}" type="pres">
      <dgm:prSet presAssocID="{171970A9-D64D-4DA3-9409-C0CE8A2EE90E}" presName="parentText" presStyleLbl="node1" presStyleIdx="3" presStyleCnt="4">
        <dgm:presLayoutVars>
          <dgm:chMax val="0"/>
          <dgm:bulletEnabled val="1"/>
        </dgm:presLayoutVars>
      </dgm:prSet>
      <dgm:spPr/>
    </dgm:pt>
  </dgm:ptLst>
  <dgm:cxnLst>
    <dgm:cxn modelId="{BBFB7347-C6A6-49C1-809A-2574A14F26F5}" srcId="{2266C42A-5BF1-41E1-8BD1-D4659003C2B8}" destId="{8A280275-AC3D-4125-A9F1-5A84053D4D77}" srcOrd="0" destOrd="0" parTransId="{E61662F8-9EA2-429D-98A1-983BA75F3A1E}" sibTransId="{8CDE1243-0D36-4EE8-A763-4CB0F7846C08}"/>
    <dgm:cxn modelId="{A71B4859-6B59-4D1C-BC4B-B5B260CB14C3}" srcId="{2266C42A-5BF1-41E1-8BD1-D4659003C2B8}" destId="{171970A9-D64D-4DA3-9409-C0CE8A2EE90E}" srcOrd="3" destOrd="0" parTransId="{D8C55828-7D2F-4B9E-B07E-5A66F9A3CECE}" sibTransId="{0E38DD70-8118-4BE0-BC51-E9C5361260BC}"/>
    <dgm:cxn modelId="{757FEB6B-C1CB-0743-89D4-72743CBB8F51}" type="presOf" srcId="{8A280275-AC3D-4125-A9F1-5A84053D4D77}" destId="{978D4E15-8E55-4F43-B3EE-5095A3F59E00}" srcOrd="0" destOrd="0" presId="urn:microsoft.com/office/officeart/2005/8/layout/vList2"/>
    <dgm:cxn modelId="{E0785873-B526-764B-B7E8-E1A6CDDAAF73}" type="presOf" srcId="{2266C42A-5BF1-41E1-8BD1-D4659003C2B8}" destId="{A97D18A9-3898-E64B-A22F-7875B2D436F0}" srcOrd="0" destOrd="0" presId="urn:microsoft.com/office/officeart/2005/8/layout/vList2"/>
    <dgm:cxn modelId="{FE678483-41AD-F143-8E5A-22882F6A920F}" type="presOf" srcId="{E33B78F0-F21D-463F-856F-FA62824A772B}" destId="{7853A551-104A-CD45-AFA9-C26E49F9E563}" srcOrd="0" destOrd="0" presId="urn:microsoft.com/office/officeart/2005/8/layout/vList2"/>
    <dgm:cxn modelId="{D6BEDAC4-656C-244C-9AB5-BEFDD65D36BA}" type="presOf" srcId="{171970A9-D64D-4DA3-9409-C0CE8A2EE90E}" destId="{85B5C2A2-77C1-264B-AC21-E2437AEB41C8}" srcOrd="0" destOrd="0" presId="urn:microsoft.com/office/officeart/2005/8/layout/vList2"/>
    <dgm:cxn modelId="{125C4FCA-DDDD-744D-B36F-63B8FAE1DA2C}" type="presOf" srcId="{353BBABD-6883-4F2C-BC83-B26464D087EB}" destId="{66482CD8-D358-5B4D-9105-604ED3B64EFA}" srcOrd="0" destOrd="0" presId="urn:microsoft.com/office/officeart/2005/8/layout/vList2"/>
    <dgm:cxn modelId="{903D44D0-D996-4865-8A12-9AC3E9D13893}" srcId="{2266C42A-5BF1-41E1-8BD1-D4659003C2B8}" destId="{353BBABD-6883-4F2C-BC83-B26464D087EB}" srcOrd="1" destOrd="0" parTransId="{49DA2F68-39AC-4F1B-B554-35F607573EB7}" sibTransId="{ADB67320-C388-43DE-934E-104F2300B21D}"/>
    <dgm:cxn modelId="{6888FFDE-BFF5-4C2E-AB31-93166AF1ACEC}" srcId="{2266C42A-5BF1-41E1-8BD1-D4659003C2B8}" destId="{E33B78F0-F21D-463F-856F-FA62824A772B}" srcOrd="2" destOrd="0" parTransId="{15A3A93E-98D8-41D8-BDDF-635059CFF972}" sibTransId="{E743C1FB-64D1-4B0A-9556-AA36862403CA}"/>
    <dgm:cxn modelId="{37B31D23-33E1-694E-8982-37519EFB48BA}" type="presParOf" srcId="{A97D18A9-3898-E64B-A22F-7875B2D436F0}" destId="{978D4E15-8E55-4F43-B3EE-5095A3F59E00}" srcOrd="0" destOrd="0" presId="urn:microsoft.com/office/officeart/2005/8/layout/vList2"/>
    <dgm:cxn modelId="{B1CB078B-4D11-8B40-AE49-A66A1AEEB32B}" type="presParOf" srcId="{A97D18A9-3898-E64B-A22F-7875B2D436F0}" destId="{D89AA94A-F150-4B42-955A-CDE2D480744E}" srcOrd="1" destOrd="0" presId="urn:microsoft.com/office/officeart/2005/8/layout/vList2"/>
    <dgm:cxn modelId="{918CE183-D2C3-C645-803A-2E94FABE5499}" type="presParOf" srcId="{A97D18A9-3898-E64B-A22F-7875B2D436F0}" destId="{66482CD8-D358-5B4D-9105-604ED3B64EFA}" srcOrd="2" destOrd="0" presId="urn:microsoft.com/office/officeart/2005/8/layout/vList2"/>
    <dgm:cxn modelId="{E5412B38-7BD3-B64B-8F30-BBD9208FF9F4}" type="presParOf" srcId="{A97D18A9-3898-E64B-A22F-7875B2D436F0}" destId="{D362ABCB-46D8-F841-8435-4295C599099D}" srcOrd="3" destOrd="0" presId="urn:microsoft.com/office/officeart/2005/8/layout/vList2"/>
    <dgm:cxn modelId="{6FA52346-BE70-7B43-AAC1-326165B6F667}" type="presParOf" srcId="{A97D18A9-3898-E64B-A22F-7875B2D436F0}" destId="{7853A551-104A-CD45-AFA9-C26E49F9E563}" srcOrd="4" destOrd="0" presId="urn:microsoft.com/office/officeart/2005/8/layout/vList2"/>
    <dgm:cxn modelId="{F21272DC-C8A8-9A49-963F-708FFDB7920A}" type="presParOf" srcId="{A97D18A9-3898-E64B-A22F-7875B2D436F0}" destId="{F4E0CD02-92E8-8D4E-B18B-A6CA8794C97C}" srcOrd="5" destOrd="0" presId="urn:microsoft.com/office/officeart/2005/8/layout/vList2"/>
    <dgm:cxn modelId="{CC64D5B7-DCA1-3042-A425-396F5CD05785}" type="presParOf" srcId="{A97D18A9-3898-E64B-A22F-7875B2D436F0}" destId="{85B5C2A2-77C1-264B-AC21-E2437AEB41C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B5A72E9-E588-4EE2-B9E6-82BD05F3EF1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CB2691F7-B55F-423D-9E04-12A205D0196A}">
      <dgm:prSet/>
      <dgm:spPr/>
      <dgm:t>
        <a:bodyPr/>
        <a:lstStyle/>
        <a:p>
          <a:r>
            <a:rPr lang="en-GB"/>
            <a:t>The Von Neumann architecture has only one bus that is used for both instructions fetches and data transfers. More importantly, the operation must be scheduled because they cannot be performed at the same time.</a:t>
          </a:r>
          <a:endParaRPr lang="en-US"/>
        </a:p>
      </dgm:t>
    </dgm:pt>
    <dgm:pt modelId="{DD6CF7B6-3609-4F73-828B-C6B71D5E49A0}" type="parTrans" cxnId="{58C60714-8BEC-45BA-8319-91617301E272}">
      <dgm:prSet/>
      <dgm:spPr/>
      <dgm:t>
        <a:bodyPr/>
        <a:lstStyle/>
        <a:p>
          <a:endParaRPr lang="en-US"/>
        </a:p>
      </dgm:t>
    </dgm:pt>
    <dgm:pt modelId="{2CF6FE8E-B6F9-4190-A731-FF0CD9E25D97}" type="sibTrans" cxnId="{58C60714-8BEC-45BA-8319-91617301E272}">
      <dgm:prSet/>
      <dgm:spPr/>
      <dgm:t>
        <a:bodyPr/>
        <a:lstStyle/>
        <a:p>
          <a:endParaRPr lang="en-US"/>
        </a:p>
      </dgm:t>
    </dgm:pt>
    <dgm:pt modelId="{19E63349-3850-4FF1-8DEF-C9CF5B77EA22}">
      <dgm:prSet/>
      <dgm:spPr/>
      <dgm:t>
        <a:bodyPr/>
        <a:lstStyle/>
        <a:p>
          <a:r>
            <a:rPr lang="en-GB"/>
            <a:t>In Von Neumann architecture, the processing unit would require two clock cycles to complete an instruction.</a:t>
          </a:r>
          <a:endParaRPr lang="en-US"/>
        </a:p>
      </dgm:t>
    </dgm:pt>
    <dgm:pt modelId="{A0A4D801-66E8-4CD8-8D2F-5AA9ED389562}" type="parTrans" cxnId="{A873B46A-7404-4B5F-9EA8-88DD02032A38}">
      <dgm:prSet/>
      <dgm:spPr/>
      <dgm:t>
        <a:bodyPr/>
        <a:lstStyle/>
        <a:p>
          <a:endParaRPr lang="en-US"/>
        </a:p>
      </dgm:t>
    </dgm:pt>
    <dgm:pt modelId="{185F65F7-AB30-4036-AA1D-FBD9DB5D8D7A}" type="sibTrans" cxnId="{A873B46A-7404-4B5F-9EA8-88DD02032A38}">
      <dgm:prSet/>
      <dgm:spPr/>
      <dgm:t>
        <a:bodyPr/>
        <a:lstStyle/>
        <a:p>
          <a:endParaRPr lang="en-US"/>
        </a:p>
      </dgm:t>
    </dgm:pt>
    <dgm:pt modelId="{D67D2A04-42EB-F240-9D23-ECF937C02D45}" type="pres">
      <dgm:prSet presAssocID="{4B5A72E9-E588-4EE2-B9E6-82BD05F3EF11}" presName="linear" presStyleCnt="0">
        <dgm:presLayoutVars>
          <dgm:animLvl val="lvl"/>
          <dgm:resizeHandles val="exact"/>
        </dgm:presLayoutVars>
      </dgm:prSet>
      <dgm:spPr/>
    </dgm:pt>
    <dgm:pt modelId="{87C56F43-E5F9-454A-B654-438B1AE26650}" type="pres">
      <dgm:prSet presAssocID="{CB2691F7-B55F-423D-9E04-12A205D0196A}" presName="parentText" presStyleLbl="node1" presStyleIdx="0" presStyleCnt="2">
        <dgm:presLayoutVars>
          <dgm:chMax val="0"/>
          <dgm:bulletEnabled val="1"/>
        </dgm:presLayoutVars>
      </dgm:prSet>
      <dgm:spPr/>
    </dgm:pt>
    <dgm:pt modelId="{D664B693-B7CE-F54C-A0D1-F97CA9F515F0}" type="pres">
      <dgm:prSet presAssocID="{2CF6FE8E-B6F9-4190-A731-FF0CD9E25D97}" presName="spacer" presStyleCnt="0"/>
      <dgm:spPr/>
    </dgm:pt>
    <dgm:pt modelId="{39830A84-A6F9-5E4C-BFFF-6BE87C11BC4C}" type="pres">
      <dgm:prSet presAssocID="{19E63349-3850-4FF1-8DEF-C9CF5B77EA22}" presName="parentText" presStyleLbl="node1" presStyleIdx="1" presStyleCnt="2">
        <dgm:presLayoutVars>
          <dgm:chMax val="0"/>
          <dgm:bulletEnabled val="1"/>
        </dgm:presLayoutVars>
      </dgm:prSet>
      <dgm:spPr/>
    </dgm:pt>
  </dgm:ptLst>
  <dgm:cxnLst>
    <dgm:cxn modelId="{58C60714-8BEC-45BA-8319-91617301E272}" srcId="{4B5A72E9-E588-4EE2-B9E6-82BD05F3EF11}" destId="{CB2691F7-B55F-423D-9E04-12A205D0196A}" srcOrd="0" destOrd="0" parTransId="{DD6CF7B6-3609-4F73-828B-C6B71D5E49A0}" sibTransId="{2CF6FE8E-B6F9-4190-A731-FF0CD9E25D97}"/>
    <dgm:cxn modelId="{497D5E21-1A73-C542-9415-4FAB64C200F9}" type="presOf" srcId="{CB2691F7-B55F-423D-9E04-12A205D0196A}" destId="{87C56F43-E5F9-454A-B654-438B1AE26650}" srcOrd="0" destOrd="0" presId="urn:microsoft.com/office/officeart/2005/8/layout/vList2"/>
    <dgm:cxn modelId="{A873B46A-7404-4B5F-9EA8-88DD02032A38}" srcId="{4B5A72E9-E588-4EE2-B9E6-82BD05F3EF11}" destId="{19E63349-3850-4FF1-8DEF-C9CF5B77EA22}" srcOrd="1" destOrd="0" parTransId="{A0A4D801-66E8-4CD8-8D2F-5AA9ED389562}" sibTransId="{185F65F7-AB30-4036-AA1D-FBD9DB5D8D7A}"/>
    <dgm:cxn modelId="{FD7A3680-E794-CB4E-ACBB-4687FE42C69E}" type="presOf" srcId="{4B5A72E9-E588-4EE2-B9E6-82BD05F3EF11}" destId="{D67D2A04-42EB-F240-9D23-ECF937C02D45}" srcOrd="0" destOrd="0" presId="urn:microsoft.com/office/officeart/2005/8/layout/vList2"/>
    <dgm:cxn modelId="{3BD675A9-0796-2C49-93E8-78EA61293FBA}" type="presOf" srcId="{19E63349-3850-4FF1-8DEF-C9CF5B77EA22}" destId="{39830A84-A6F9-5E4C-BFFF-6BE87C11BC4C}" srcOrd="0" destOrd="0" presId="urn:microsoft.com/office/officeart/2005/8/layout/vList2"/>
    <dgm:cxn modelId="{181D88ED-0786-E74F-AE4D-C96CC586B95C}" type="presParOf" srcId="{D67D2A04-42EB-F240-9D23-ECF937C02D45}" destId="{87C56F43-E5F9-454A-B654-438B1AE26650}" srcOrd="0" destOrd="0" presId="urn:microsoft.com/office/officeart/2005/8/layout/vList2"/>
    <dgm:cxn modelId="{7E274781-C3A0-A247-81C0-D92C1C80A15F}" type="presParOf" srcId="{D67D2A04-42EB-F240-9D23-ECF937C02D45}" destId="{D664B693-B7CE-F54C-A0D1-F97CA9F515F0}" srcOrd="1" destOrd="0" presId="urn:microsoft.com/office/officeart/2005/8/layout/vList2"/>
    <dgm:cxn modelId="{4070DF63-A0A2-3841-9988-A0B35E4A5538}" type="presParOf" srcId="{D67D2A04-42EB-F240-9D23-ECF937C02D45}" destId="{39830A84-A6F9-5E4C-BFFF-6BE87C11BC4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327E137-9B86-447B-A74D-B7334F09D4F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2843CE3-AA51-45DF-8CE8-6CF1C6B22311}">
      <dgm:prSet/>
      <dgm:spPr/>
      <dgm:t>
        <a:bodyPr/>
        <a:lstStyle/>
        <a:p>
          <a:pPr>
            <a:lnSpc>
              <a:spcPct val="100000"/>
            </a:lnSpc>
          </a:pPr>
          <a:r>
            <a:rPr lang="en-GB"/>
            <a:t>The Harvard architecture has separate memory space for instructions and data which physically separates signals and storage code and data memory, which in turn makes it possible to access each of the memory system simultaneously.</a:t>
          </a:r>
          <a:endParaRPr lang="en-US"/>
        </a:p>
      </dgm:t>
    </dgm:pt>
    <dgm:pt modelId="{685A7186-DA69-4BC6-938D-658E265D41EE}" type="parTrans" cxnId="{46B2DD0D-CF6C-40D9-B3BF-CEAFC574DF6F}">
      <dgm:prSet/>
      <dgm:spPr/>
      <dgm:t>
        <a:bodyPr/>
        <a:lstStyle/>
        <a:p>
          <a:endParaRPr lang="en-US"/>
        </a:p>
      </dgm:t>
    </dgm:pt>
    <dgm:pt modelId="{25CBC9D2-2C72-4293-9638-0EA4E924B0BF}" type="sibTrans" cxnId="{46B2DD0D-CF6C-40D9-B3BF-CEAFC574DF6F}">
      <dgm:prSet/>
      <dgm:spPr/>
      <dgm:t>
        <a:bodyPr/>
        <a:lstStyle/>
        <a:p>
          <a:endParaRPr lang="en-US"/>
        </a:p>
      </dgm:t>
    </dgm:pt>
    <dgm:pt modelId="{20FE598F-4ABD-4A7F-89C1-C07D3D3A6BB2}">
      <dgm:prSet/>
      <dgm:spPr/>
      <dgm:t>
        <a:bodyPr/>
        <a:lstStyle/>
        <a:p>
          <a:pPr>
            <a:lnSpc>
              <a:spcPct val="100000"/>
            </a:lnSpc>
          </a:pPr>
          <a:r>
            <a:rPr lang="en-GB"/>
            <a:t>In the Harvard architecture, the processing unit can complete an instruction in one cycle if appropriate pipelining plans have been set.</a:t>
          </a:r>
          <a:endParaRPr lang="en-US"/>
        </a:p>
      </dgm:t>
    </dgm:pt>
    <dgm:pt modelId="{F897E861-62D9-4333-A0A6-C4CF15309F5A}" type="parTrans" cxnId="{7616B804-FC79-4931-9E90-B6A5C9027B87}">
      <dgm:prSet/>
      <dgm:spPr/>
      <dgm:t>
        <a:bodyPr/>
        <a:lstStyle/>
        <a:p>
          <a:endParaRPr lang="en-US"/>
        </a:p>
      </dgm:t>
    </dgm:pt>
    <dgm:pt modelId="{159D94D8-93E6-46B8-B160-D72EC1E5BF87}" type="sibTrans" cxnId="{7616B804-FC79-4931-9E90-B6A5C9027B87}">
      <dgm:prSet/>
      <dgm:spPr/>
      <dgm:t>
        <a:bodyPr/>
        <a:lstStyle/>
        <a:p>
          <a:endParaRPr lang="en-US"/>
        </a:p>
      </dgm:t>
    </dgm:pt>
    <dgm:pt modelId="{5C7D4767-D80D-4502-9AC9-82012374D4C2}">
      <dgm:prSet/>
      <dgm:spPr/>
      <dgm:t>
        <a:bodyPr/>
        <a:lstStyle/>
        <a:p>
          <a:pPr>
            <a:lnSpc>
              <a:spcPct val="100000"/>
            </a:lnSpc>
          </a:pPr>
          <a:r>
            <a:rPr lang="en-GB"/>
            <a:t>Harvard architecture is a new concept used specifically in microcontrollers and digital signal processing (DSP).</a:t>
          </a:r>
          <a:endParaRPr lang="en-US"/>
        </a:p>
      </dgm:t>
    </dgm:pt>
    <dgm:pt modelId="{24567D6B-FF61-4A4C-804A-3C1FEFDE5ED6}" type="parTrans" cxnId="{F5BF18B3-4526-4C31-BDBD-3EEABE957F8B}">
      <dgm:prSet/>
      <dgm:spPr/>
      <dgm:t>
        <a:bodyPr/>
        <a:lstStyle/>
        <a:p>
          <a:endParaRPr lang="en-US"/>
        </a:p>
      </dgm:t>
    </dgm:pt>
    <dgm:pt modelId="{FECCDFC9-57CF-4BE2-A254-D5849F8733AA}" type="sibTrans" cxnId="{F5BF18B3-4526-4C31-BDBD-3EEABE957F8B}">
      <dgm:prSet/>
      <dgm:spPr/>
      <dgm:t>
        <a:bodyPr/>
        <a:lstStyle/>
        <a:p>
          <a:endParaRPr lang="en-US"/>
        </a:p>
      </dgm:t>
    </dgm:pt>
    <dgm:pt modelId="{1BB19DB0-7EE9-474F-9281-AC607D6084F9}" type="pres">
      <dgm:prSet presAssocID="{E327E137-9B86-447B-A74D-B7334F09D4F5}" presName="root" presStyleCnt="0">
        <dgm:presLayoutVars>
          <dgm:dir/>
          <dgm:resizeHandles val="exact"/>
        </dgm:presLayoutVars>
      </dgm:prSet>
      <dgm:spPr/>
    </dgm:pt>
    <dgm:pt modelId="{386E390B-D457-4C1D-A854-1E5169E94117}" type="pres">
      <dgm:prSet presAssocID="{52843CE3-AA51-45DF-8CE8-6CF1C6B22311}" presName="compNode" presStyleCnt="0"/>
      <dgm:spPr/>
    </dgm:pt>
    <dgm:pt modelId="{644842BE-7932-42D3-B421-157272712379}" type="pres">
      <dgm:prSet presAssocID="{52843CE3-AA51-45DF-8CE8-6CF1C6B22311}" presName="bgRect" presStyleLbl="bgShp" presStyleIdx="0" presStyleCnt="3"/>
      <dgm:spPr/>
    </dgm:pt>
    <dgm:pt modelId="{61DF4FEA-9E29-4A01-9CD9-D282DF1CB9DA}" type="pres">
      <dgm:prSet presAssocID="{52843CE3-AA51-45DF-8CE8-6CF1C6B2231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atabase"/>
        </a:ext>
      </dgm:extLst>
    </dgm:pt>
    <dgm:pt modelId="{C8367870-1661-4874-B427-2B18B964BB0E}" type="pres">
      <dgm:prSet presAssocID="{52843CE3-AA51-45DF-8CE8-6CF1C6B22311}" presName="spaceRect" presStyleCnt="0"/>
      <dgm:spPr/>
    </dgm:pt>
    <dgm:pt modelId="{D9E47910-7887-4FD3-AE6B-5B19E3945B7D}" type="pres">
      <dgm:prSet presAssocID="{52843CE3-AA51-45DF-8CE8-6CF1C6B22311}" presName="parTx" presStyleLbl="revTx" presStyleIdx="0" presStyleCnt="3">
        <dgm:presLayoutVars>
          <dgm:chMax val="0"/>
          <dgm:chPref val="0"/>
        </dgm:presLayoutVars>
      </dgm:prSet>
      <dgm:spPr/>
    </dgm:pt>
    <dgm:pt modelId="{72BC41C2-3C04-4FDF-999E-532935AED5FF}" type="pres">
      <dgm:prSet presAssocID="{25CBC9D2-2C72-4293-9638-0EA4E924B0BF}" presName="sibTrans" presStyleCnt="0"/>
      <dgm:spPr/>
    </dgm:pt>
    <dgm:pt modelId="{A729CBC4-A999-406F-9D89-57717D487E43}" type="pres">
      <dgm:prSet presAssocID="{20FE598F-4ABD-4A7F-89C1-C07D3D3A6BB2}" presName="compNode" presStyleCnt="0"/>
      <dgm:spPr/>
    </dgm:pt>
    <dgm:pt modelId="{0BE5BAA4-CD1A-4AEF-953B-561DDEB69697}" type="pres">
      <dgm:prSet presAssocID="{20FE598F-4ABD-4A7F-89C1-C07D3D3A6BB2}" presName="bgRect" presStyleLbl="bgShp" presStyleIdx="1" presStyleCnt="3"/>
      <dgm:spPr/>
    </dgm:pt>
    <dgm:pt modelId="{DD542627-DB08-4A4C-A0F7-9B49DCC81535}" type="pres">
      <dgm:prSet presAssocID="{20FE598F-4ABD-4A7F-89C1-C07D3D3A6BB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lowchart"/>
        </a:ext>
      </dgm:extLst>
    </dgm:pt>
    <dgm:pt modelId="{37355FC9-0E97-4901-A398-8E7D75BE7DC1}" type="pres">
      <dgm:prSet presAssocID="{20FE598F-4ABD-4A7F-89C1-C07D3D3A6BB2}" presName="spaceRect" presStyleCnt="0"/>
      <dgm:spPr/>
    </dgm:pt>
    <dgm:pt modelId="{C147E810-FBFF-4C2E-B944-2D04A0BBA1FD}" type="pres">
      <dgm:prSet presAssocID="{20FE598F-4ABD-4A7F-89C1-C07D3D3A6BB2}" presName="parTx" presStyleLbl="revTx" presStyleIdx="1" presStyleCnt="3">
        <dgm:presLayoutVars>
          <dgm:chMax val="0"/>
          <dgm:chPref val="0"/>
        </dgm:presLayoutVars>
      </dgm:prSet>
      <dgm:spPr/>
    </dgm:pt>
    <dgm:pt modelId="{8FB4BBF4-C818-4464-A409-4C98F593AAB9}" type="pres">
      <dgm:prSet presAssocID="{159D94D8-93E6-46B8-B160-D72EC1E5BF87}" presName="sibTrans" presStyleCnt="0"/>
      <dgm:spPr/>
    </dgm:pt>
    <dgm:pt modelId="{609E4601-388C-40D6-98F6-F50B22692391}" type="pres">
      <dgm:prSet presAssocID="{5C7D4767-D80D-4502-9AC9-82012374D4C2}" presName="compNode" presStyleCnt="0"/>
      <dgm:spPr/>
    </dgm:pt>
    <dgm:pt modelId="{92C78047-74AB-461B-BFC5-B40E0706A88B}" type="pres">
      <dgm:prSet presAssocID="{5C7D4767-D80D-4502-9AC9-82012374D4C2}" presName="bgRect" presStyleLbl="bgShp" presStyleIdx="2" presStyleCnt="3"/>
      <dgm:spPr/>
    </dgm:pt>
    <dgm:pt modelId="{D52744AC-FAC3-40FC-8FA8-7AC6750F56A3}" type="pres">
      <dgm:prSet presAssocID="{5C7D4767-D80D-4502-9AC9-82012374D4C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ocessor"/>
        </a:ext>
      </dgm:extLst>
    </dgm:pt>
    <dgm:pt modelId="{F73A638D-0FDF-402C-9DDF-6DC04B9960F4}" type="pres">
      <dgm:prSet presAssocID="{5C7D4767-D80D-4502-9AC9-82012374D4C2}" presName="spaceRect" presStyleCnt="0"/>
      <dgm:spPr/>
    </dgm:pt>
    <dgm:pt modelId="{4FFD16EB-67CD-42A3-B689-351E037822E9}" type="pres">
      <dgm:prSet presAssocID="{5C7D4767-D80D-4502-9AC9-82012374D4C2}" presName="parTx" presStyleLbl="revTx" presStyleIdx="2" presStyleCnt="3">
        <dgm:presLayoutVars>
          <dgm:chMax val="0"/>
          <dgm:chPref val="0"/>
        </dgm:presLayoutVars>
      </dgm:prSet>
      <dgm:spPr/>
    </dgm:pt>
  </dgm:ptLst>
  <dgm:cxnLst>
    <dgm:cxn modelId="{7616B804-FC79-4931-9E90-B6A5C9027B87}" srcId="{E327E137-9B86-447B-A74D-B7334F09D4F5}" destId="{20FE598F-4ABD-4A7F-89C1-C07D3D3A6BB2}" srcOrd="1" destOrd="0" parTransId="{F897E861-62D9-4333-A0A6-C4CF15309F5A}" sibTransId="{159D94D8-93E6-46B8-B160-D72EC1E5BF87}"/>
    <dgm:cxn modelId="{46B2DD0D-CF6C-40D9-B3BF-CEAFC574DF6F}" srcId="{E327E137-9B86-447B-A74D-B7334F09D4F5}" destId="{52843CE3-AA51-45DF-8CE8-6CF1C6B22311}" srcOrd="0" destOrd="0" parTransId="{685A7186-DA69-4BC6-938D-658E265D41EE}" sibTransId="{25CBC9D2-2C72-4293-9638-0EA4E924B0BF}"/>
    <dgm:cxn modelId="{CD1DBF7E-B991-4343-98D5-88BDA4156478}" type="presOf" srcId="{20FE598F-4ABD-4A7F-89C1-C07D3D3A6BB2}" destId="{C147E810-FBFF-4C2E-B944-2D04A0BBA1FD}" srcOrd="0" destOrd="0" presId="urn:microsoft.com/office/officeart/2018/2/layout/IconVerticalSolidList"/>
    <dgm:cxn modelId="{F5BF18B3-4526-4C31-BDBD-3EEABE957F8B}" srcId="{E327E137-9B86-447B-A74D-B7334F09D4F5}" destId="{5C7D4767-D80D-4502-9AC9-82012374D4C2}" srcOrd="2" destOrd="0" parTransId="{24567D6B-FF61-4A4C-804A-3C1FEFDE5ED6}" sibTransId="{FECCDFC9-57CF-4BE2-A254-D5849F8733AA}"/>
    <dgm:cxn modelId="{8C594AC1-3493-41AC-98F8-B876ADEE2357}" type="presOf" srcId="{E327E137-9B86-447B-A74D-B7334F09D4F5}" destId="{1BB19DB0-7EE9-474F-9281-AC607D6084F9}" srcOrd="0" destOrd="0" presId="urn:microsoft.com/office/officeart/2018/2/layout/IconVerticalSolidList"/>
    <dgm:cxn modelId="{97D150C8-E644-49C1-9854-39BF2FC73C3D}" type="presOf" srcId="{52843CE3-AA51-45DF-8CE8-6CF1C6B22311}" destId="{D9E47910-7887-4FD3-AE6B-5B19E3945B7D}" srcOrd="0" destOrd="0" presId="urn:microsoft.com/office/officeart/2018/2/layout/IconVerticalSolidList"/>
    <dgm:cxn modelId="{C8B108CE-4493-4444-BA28-0AAA0B2E65E6}" type="presOf" srcId="{5C7D4767-D80D-4502-9AC9-82012374D4C2}" destId="{4FFD16EB-67CD-42A3-B689-351E037822E9}" srcOrd="0" destOrd="0" presId="urn:microsoft.com/office/officeart/2018/2/layout/IconVerticalSolidList"/>
    <dgm:cxn modelId="{8097DC98-5B9E-46A4-BFF4-CB0F0E59401C}" type="presParOf" srcId="{1BB19DB0-7EE9-474F-9281-AC607D6084F9}" destId="{386E390B-D457-4C1D-A854-1E5169E94117}" srcOrd="0" destOrd="0" presId="urn:microsoft.com/office/officeart/2018/2/layout/IconVerticalSolidList"/>
    <dgm:cxn modelId="{0161C2A8-5337-4A48-827B-8391FC4C389A}" type="presParOf" srcId="{386E390B-D457-4C1D-A854-1E5169E94117}" destId="{644842BE-7932-42D3-B421-157272712379}" srcOrd="0" destOrd="0" presId="urn:microsoft.com/office/officeart/2018/2/layout/IconVerticalSolidList"/>
    <dgm:cxn modelId="{B5BEEA3B-B8B6-425B-94B1-959226ABA84A}" type="presParOf" srcId="{386E390B-D457-4C1D-A854-1E5169E94117}" destId="{61DF4FEA-9E29-4A01-9CD9-D282DF1CB9DA}" srcOrd="1" destOrd="0" presId="urn:microsoft.com/office/officeart/2018/2/layout/IconVerticalSolidList"/>
    <dgm:cxn modelId="{6E9BE762-6209-4A6C-B448-B358C2115F6A}" type="presParOf" srcId="{386E390B-D457-4C1D-A854-1E5169E94117}" destId="{C8367870-1661-4874-B427-2B18B964BB0E}" srcOrd="2" destOrd="0" presId="urn:microsoft.com/office/officeart/2018/2/layout/IconVerticalSolidList"/>
    <dgm:cxn modelId="{A865AC3F-A46F-4A35-A875-502613D20047}" type="presParOf" srcId="{386E390B-D457-4C1D-A854-1E5169E94117}" destId="{D9E47910-7887-4FD3-AE6B-5B19E3945B7D}" srcOrd="3" destOrd="0" presId="urn:microsoft.com/office/officeart/2018/2/layout/IconVerticalSolidList"/>
    <dgm:cxn modelId="{C71BDA8D-AA25-4A87-A58A-DA9BDF22B16D}" type="presParOf" srcId="{1BB19DB0-7EE9-474F-9281-AC607D6084F9}" destId="{72BC41C2-3C04-4FDF-999E-532935AED5FF}" srcOrd="1" destOrd="0" presId="urn:microsoft.com/office/officeart/2018/2/layout/IconVerticalSolidList"/>
    <dgm:cxn modelId="{B5932FBE-A1CA-4066-838D-9178496E2095}" type="presParOf" srcId="{1BB19DB0-7EE9-474F-9281-AC607D6084F9}" destId="{A729CBC4-A999-406F-9D89-57717D487E43}" srcOrd="2" destOrd="0" presId="urn:microsoft.com/office/officeart/2018/2/layout/IconVerticalSolidList"/>
    <dgm:cxn modelId="{C8CDEBCF-10D8-415C-8A94-4BC65E959E9A}" type="presParOf" srcId="{A729CBC4-A999-406F-9D89-57717D487E43}" destId="{0BE5BAA4-CD1A-4AEF-953B-561DDEB69697}" srcOrd="0" destOrd="0" presId="urn:microsoft.com/office/officeart/2018/2/layout/IconVerticalSolidList"/>
    <dgm:cxn modelId="{DA221BAF-3A7F-4586-A177-3D0540CCA7C3}" type="presParOf" srcId="{A729CBC4-A999-406F-9D89-57717D487E43}" destId="{DD542627-DB08-4A4C-A0F7-9B49DCC81535}" srcOrd="1" destOrd="0" presId="urn:microsoft.com/office/officeart/2018/2/layout/IconVerticalSolidList"/>
    <dgm:cxn modelId="{62C68A46-83C9-42E5-96EA-9FD0FBB65DAC}" type="presParOf" srcId="{A729CBC4-A999-406F-9D89-57717D487E43}" destId="{37355FC9-0E97-4901-A398-8E7D75BE7DC1}" srcOrd="2" destOrd="0" presId="urn:microsoft.com/office/officeart/2018/2/layout/IconVerticalSolidList"/>
    <dgm:cxn modelId="{70808210-6CBA-449F-BA9D-D359391C91AF}" type="presParOf" srcId="{A729CBC4-A999-406F-9D89-57717D487E43}" destId="{C147E810-FBFF-4C2E-B944-2D04A0BBA1FD}" srcOrd="3" destOrd="0" presId="urn:microsoft.com/office/officeart/2018/2/layout/IconVerticalSolidList"/>
    <dgm:cxn modelId="{7D354DAC-4958-4E33-9795-C906B4519801}" type="presParOf" srcId="{1BB19DB0-7EE9-474F-9281-AC607D6084F9}" destId="{8FB4BBF4-C818-4464-A409-4C98F593AAB9}" srcOrd="3" destOrd="0" presId="urn:microsoft.com/office/officeart/2018/2/layout/IconVerticalSolidList"/>
    <dgm:cxn modelId="{D4C3812A-B605-4088-84EA-967160BFB0B8}" type="presParOf" srcId="{1BB19DB0-7EE9-474F-9281-AC607D6084F9}" destId="{609E4601-388C-40D6-98F6-F50B22692391}" srcOrd="4" destOrd="0" presId="urn:microsoft.com/office/officeart/2018/2/layout/IconVerticalSolidList"/>
    <dgm:cxn modelId="{257BD487-02F4-4F4C-8AEA-BC8A91B13132}" type="presParOf" srcId="{609E4601-388C-40D6-98F6-F50B22692391}" destId="{92C78047-74AB-461B-BFC5-B40E0706A88B}" srcOrd="0" destOrd="0" presId="urn:microsoft.com/office/officeart/2018/2/layout/IconVerticalSolidList"/>
    <dgm:cxn modelId="{B90144F1-7482-4F54-831D-5A6B50A97E14}" type="presParOf" srcId="{609E4601-388C-40D6-98F6-F50B22692391}" destId="{D52744AC-FAC3-40FC-8FA8-7AC6750F56A3}" srcOrd="1" destOrd="0" presId="urn:microsoft.com/office/officeart/2018/2/layout/IconVerticalSolidList"/>
    <dgm:cxn modelId="{557521C9-E96A-4D7F-8DAA-0CD1267D0F06}" type="presParOf" srcId="{609E4601-388C-40D6-98F6-F50B22692391}" destId="{F73A638D-0FDF-402C-9DDF-6DC04B9960F4}" srcOrd="2" destOrd="0" presId="urn:microsoft.com/office/officeart/2018/2/layout/IconVerticalSolidList"/>
    <dgm:cxn modelId="{D3828FD3-D93A-44D0-8036-C92B8710F4DE}" type="presParOf" srcId="{609E4601-388C-40D6-98F6-F50B22692391}" destId="{4FFD16EB-67CD-42A3-B689-351E037822E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7F6708-F5E2-AE4F-8EF3-6D60C5E0329D}">
      <dsp:nvSpPr>
        <dsp:cNvPr id="0" name=""/>
        <dsp:cNvSpPr/>
      </dsp:nvSpPr>
      <dsp:spPr>
        <a:xfrm>
          <a:off x="3364992" y="371"/>
          <a:ext cx="3785616" cy="595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Minor recap</a:t>
          </a:r>
        </a:p>
      </dsp:txBody>
      <dsp:txXfrm>
        <a:off x="3394085" y="29464"/>
        <a:ext cx="3727430" cy="537785"/>
      </dsp:txXfrm>
    </dsp:sp>
    <dsp:sp modelId="{3233D367-2F8E-3044-8520-A20110A080CD}">
      <dsp:nvSpPr>
        <dsp:cNvPr id="0" name=""/>
        <dsp:cNvSpPr/>
      </dsp:nvSpPr>
      <dsp:spPr>
        <a:xfrm>
          <a:off x="3364992" y="626142"/>
          <a:ext cx="3785616" cy="595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Instructions</a:t>
          </a:r>
        </a:p>
      </dsp:txBody>
      <dsp:txXfrm>
        <a:off x="3394085" y="655235"/>
        <a:ext cx="3727430" cy="537785"/>
      </dsp:txXfrm>
    </dsp:sp>
    <dsp:sp modelId="{61DA8F77-84A5-6D44-8B7C-CDBDD5E1560D}">
      <dsp:nvSpPr>
        <dsp:cNvPr id="0" name=""/>
        <dsp:cNvSpPr/>
      </dsp:nvSpPr>
      <dsp:spPr>
        <a:xfrm>
          <a:off x="3364992" y="1251912"/>
          <a:ext cx="3785616" cy="595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Mnemonics</a:t>
          </a:r>
        </a:p>
      </dsp:txBody>
      <dsp:txXfrm>
        <a:off x="3394085" y="1281005"/>
        <a:ext cx="3727430" cy="537785"/>
      </dsp:txXfrm>
    </dsp:sp>
    <dsp:sp modelId="{C3F0E14F-D305-B147-AA1E-997ECF58D2B1}">
      <dsp:nvSpPr>
        <dsp:cNvPr id="0" name=""/>
        <dsp:cNvSpPr/>
      </dsp:nvSpPr>
      <dsp:spPr>
        <a:xfrm>
          <a:off x="3364992" y="1877683"/>
          <a:ext cx="3785616" cy="595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System Control</a:t>
          </a:r>
        </a:p>
      </dsp:txBody>
      <dsp:txXfrm>
        <a:off x="3394085" y="1906776"/>
        <a:ext cx="3727430" cy="537785"/>
      </dsp:txXfrm>
    </dsp:sp>
    <dsp:sp modelId="{994F6A5C-ABDC-BB4F-9973-73DD28B5A7D8}">
      <dsp:nvSpPr>
        <dsp:cNvPr id="0" name=""/>
        <dsp:cNvSpPr/>
      </dsp:nvSpPr>
      <dsp:spPr>
        <a:xfrm>
          <a:off x="3364992" y="2503453"/>
          <a:ext cx="3785616" cy="595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Computer Systems</a:t>
          </a:r>
        </a:p>
      </dsp:txBody>
      <dsp:txXfrm>
        <a:off x="3394085" y="2532546"/>
        <a:ext cx="3727430" cy="537785"/>
      </dsp:txXfrm>
    </dsp:sp>
    <dsp:sp modelId="{95FE7729-A16A-8844-A301-B86E229E882A}">
      <dsp:nvSpPr>
        <dsp:cNvPr id="0" name=""/>
        <dsp:cNvSpPr/>
      </dsp:nvSpPr>
      <dsp:spPr>
        <a:xfrm>
          <a:off x="3364992" y="3129223"/>
          <a:ext cx="3785616" cy="595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Processing Unit</a:t>
          </a:r>
        </a:p>
      </dsp:txBody>
      <dsp:txXfrm>
        <a:off x="3394085" y="3158316"/>
        <a:ext cx="3727430" cy="537785"/>
      </dsp:txXfrm>
    </dsp:sp>
    <dsp:sp modelId="{C7846A8D-17D6-E240-932D-B22BEC31A104}">
      <dsp:nvSpPr>
        <dsp:cNvPr id="0" name=""/>
        <dsp:cNvSpPr/>
      </dsp:nvSpPr>
      <dsp:spPr>
        <a:xfrm>
          <a:off x="3364992" y="3754994"/>
          <a:ext cx="3785616" cy="5959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Architecture Basics</a:t>
          </a:r>
        </a:p>
      </dsp:txBody>
      <dsp:txXfrm>
        <a:off x="3394085" y="3784087"/>
        <a:ext cx="3727430" cy="5377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6A3A9-69A4-B845-9E79-84DDA19155B9}">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0957A6-8F8C-D249-A835-F4CF7D5BC24F}">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A collection of bits that can be used to input and output values</a:t>
          </a:r>
        </a:p>
      </dsp:txBody>
      <dsp:txXfrm>
        <a:off x="0" y="2703"/>
        <a:ext cx="6900512" cy="1843578"/>
      </dsp:txXfrm>
    </dsp:sp>
    <dsp:sp modelId="{8FA6FE37-B83E-C449-A3A3-0766E1F2C859}">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36FD40-651C-D148-816F-46630FD821C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The use of logical circuits to add meaning to the output of a system</a:t>
          </a:r>
        </a:p>
      </dsp:txBody>
      <dsp:txXfrm>
        <a:off x="0" y="1846281"/>
        <a:ext cx="6900512" cy="1843578"/>
      </dsp:txXfrm>
    </dsp:sp>
    <dsp:sp modelId="{21C4E28C-3431-5149-A505-B3B9A48514D3}">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A2A1FA8-6A66-B44D-935D-DB863B6148C2}">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a:lnSpc>
              <a:spcPct val="90000"/>
            </a:lnSpc>
            <a:spcBef>
              <a:spcPct val="0"/>
            </a:spcBef>
            <a:spcAft>
              <a:spcPct val="35000"/>
            </a:spcAft>
            <a:buNone/>
          </a:pPr>
          <a:r>
            <a:rPr lang="en-US" sz="3700" kern="1200"/>
            <a:t>The attribution of context by a human to make sense of both input and output values</a:t>
          </a:r>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7350B-4433-D543-8885-5123B1D27B6A}">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4A92E1B-BA23-2142-997A-3EC2ED75F53E}">
      <dsp:nvSpPr>
        <dsp:cNvPr id="0" name=""/>
        <dsp:cNvSpPr/>
      </dsp:nvSpPr>
      <dsp:spPr>
        <a:xfrm>
          <a:off x="0" y="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The use of binary numbers can prove to be tedious</a:t>
          </a:r>
        </a:p>
      </dsp:txBody>
      <dsp:txXfrm>
        <a:off x="0" y="0"/>
        <a:ext cx="6900512" cy="1384035"/>
      </dsp:txXfrm>
    </dsp:sp>
    <dsp:sp modelId="{35418CD6-C4C7-1847-9188-B7C0D3A3E303}">
      <dsp:nvSpPr>
        <dsp:cNvPr id="0" name=""/>
        <dsp:cNvSpPr/>
      </dsp:nvSpPr>
      <dsp:spPr>
        <a:xfrm>
          <a:off x="0" y="1384035"/>
          <a:ext cx="6900512"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034CA5F-BFE1-B540-8103-C0D82FC87A52}">
      <dsp:nvSpPr>
        <dsp:cNvPr id="0" name=""/>
        <dsp:cNvSpPr/>
      </dsp:nvSpPr>
      <dsp:spPr>
        <a:xfrm>
          <a:off x="0" y="138403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Large collections of numbers become difficult to remember</a:t>
          </a:r>
        </a:p>
      </dsp:txBody>
      <dsp:txXfrm>
        <a:off x="0" y="1384035"/>
        <a:ext cx="6900512" cy="1384035"/>
      </dsp:txXfrm>
    </dsp:sp>
    <dsp:sp modelId="{3BE482F8-33C2-CC4F-BC0F-EF49E6C074F2}">
      <dsp:nvSpPr>
        <dsp:cNvPr id="0" name=""/>
        <dsp:cNvSpPr/>
      </dsp:nvSpPr>
      <dsp:spPr>
        <a:xfrm>
          <a:off x="0" y="2768070"/>
          <a:ext cx="6900512"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2B2293-21EE-524E-B950-B37C4339E6A2}">
      <dsp:nvSpPr>
        <dsp:cNvPr id="0" name=""/>
        <dsp:cNvSpPr/>
      </dsp:nvSpPr>
      <dsp:spPr>
        <a:xfrm>
          <a:off x="0" y="2768070"/>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The conversion to a different number system </a:t>
          </a:r>
        </a:p>
      </dsp:txBody>
      <dsp:txXfrm>
        <a:off x="0" y="2768070"/>
        <a:ext cx="6900512" cy="1384035"/>
      </dsp:txXfrm>
    </dsp:sp>
    <dsp:sp modelId="{D6B66B11-A8D4-C34D-AFBB-F5988F61C223}">
      <dsp:nvSpPr>
        <dsp:cNvPr id="0" name=""/>
        <dsp:cNvSpPr/>
      </dsp:nvSpPr>
      <dsp:spPr>
        <a:xfrm>
          <a:off x="0" y="4152105"/>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97E71A-4584-744E-B0C6-B437700B870C}">
      <dsp:nvSpPr>
        <dsp:cNvPr id="0" name=""/>
        <dsp:cNvSpPr/>
      </dsp:nvSpPr>
      <dsp:spPr>
        <a:xfrm>
          <a:off x="0" y="4152105"/>
          <a:ext cx="6900512" cy="13840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US" sz="3800" kern="1200"/>
            <a:t>This permits smaller instruction representation</a:t>
          </a:r>
        </a:p>
      </dsp:txBody>
      <dsp:txXfrm>
        <a:off x="0" y="4152105"/>
        <a:ext cx="6900512" cy="13840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A0F60B-62E9-4B65-96FB-53FA7750B55A}">
      <dsp:nvSpPr>
        <dsp:cNvPr id="0" name=""/>
        <dsp:cNvSpPr/>
      </dsp:nvSpPr>
      <dsp:spPr>
        <a:xfrm>
          <a:off x="0" y="2312"/>
          <a:ext cx="6269038" cy="117210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4D9E72-0312-4C12-9130-43812638DABB}">
      <dsp:nvSpPr>
        <dsp:cNvPr id="0" name=""/>
        <dsp:cNvSpPr/>
      </dsp:nvSpPr>
      <dsp:spPr>
        <a:xfrm>
          <a:off x="354561" y="266036"/>
          <a:ext cx="644657" cy="64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0005B49-82FA-447C-8CE2-EE4A9CD7B06A}">
      <dsp:nvSpPr>
        <dsp:cNvPr id="0" name=""/>
        <dsp:cNvSpPr/>
      </dsp:nvSpPr>
      <dsp:spPr>
        <a:xfrm>
          <a:off x="1353781" y="2312"/>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In abstracting away from the base binary system we add more context to instructions and data</a:t>
          </a:r>
        </a:p>
      </dsp:txBody>
      <dsp:txXfrm>
        <a:off x="1353781" y="2312"/>
        <a:ext cx="4915256" cy="1172105"/>
      </dsp:txXfrm>
    </dsp:sp>
    <dsp:sp modelId="{BBFC2456-7F59-4ED3-A71E-E34BD461291B}">
      <dsp:nvSpPr>
        <dsp:cNvPr id="0" name=""/>
        <dsp:cNvSpPr/>
      </dsp:nvSpPr>
      <dsp:spPr>
        <a:xfrm>
          <a:off x="0" y="1467444"/>
          <a:ext cx="6269038" cy="117210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25E7A-E9B9-412D-A8B8-3118520065E2}">
      <dsp:nvSpPr>
        <dsp:cNvPr id="0" name=""/>
        <dsp:cNvSpPr/>
      </dsp:nvSpPr>
      <dsp:spPr>
        <a:xfrm>
          <a:off x="354561" y="1731167"/>
          <a:ext cx="644657" cy="64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05EA73D-2492-49A7-B513-AF91E2071135}">
      <dsp:nvSpPr>
        <dsp:cNvPr id="0" name=""/>
        <dsp:cNvSpPr/>
      </dsp:nvSpPr>
      <dsp:spPr>
        <a:xfrm>
          <a:off x="1353781" y="1467444"/>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Development of systems creates more complex systems and thus more instructions</a:t>
          </a:r>
        </a:p>
      </dsp:txBody>
      <dsp:txXfrm>
        <a:off x="1353781" y="1467444"/>
        <a:ext cx="4915256" cy="1172105"/>
      </dsp:txXfrm>
    </dsp:sp>
    <dsp:sp modelId="{E075AE1E-2426-40D0-AF9B-E96CD46C0D55}">
      <dsp:nvSpPr>
        <dsp:cNvPr id="0" name=""/>
        <dsp:cNvSpPr/>
      </dsp:nvSpPr>
      <dsp:spPr>
        <a:xfrm>
          <a:off x="0" y="2932575"/>
          <a:ext cx="6269038" cy="117210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449A06-58E9-4116-84AE-ED6C64535A86}">
      <dsp:nvSpPr>
        <dsp:cNvPr id="0" name=""/>
        <dsp:cNvSpPr/>
      </dsp:nvSpPr>
      <dsp:spPr>
        <a:xfrm>
          <a:off x="354561" y="3196299"/>
          <a:ext cx="644657" cy="64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F8BA3E-E429-4365-A92F-406552DD5E5D}">
      <dsp:nvSpPr>
        <dsp:cNvPr id="0" name=""/>
        <dsp:cNvSpPr/>
      </dsp:nvSpPr>
      <dsp:spPr>
        <a:xfrm>
          <a:off x="1353781" y="2932575"/>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More instructions means more to remember; this is hard in numeric format</a:t>
          </a:r>
        </a:p>
      </dsp:txBody>
      <dsp:txXfrm>
        <a:off x="1353781" y="2932575"/>
        <a:ext cx="4915256" cy="1172105"/>
      </dsp:txXfrm>
    </dsp:sp>
    <dsp:sp modelId="{910B1C79-7850-4641-9CA5-C30CD8C3C0F7}">
      <dsp:nvSpPr>
        <dsp:cNvPr id="0" name=""/>
        <dsp:cNvSpPr/>
      </dsp:nvSpPr>
      <dsp:spPr>
        <a:xfrm>
          <a:off x="0" y="4397707"/>
          <a:ext cx="6269038" cy="117210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18F0AD-B2A9-4297-B5C5-2BDE5A68BD03}">
      <dsp:nvSpPr>
        <dsp:cNvPr id="0" name=""/>
        <dsp:cNvSpPr/>
      </dsp:nvSpPr>
      <dsp:spPr>
        <a:xfrm>
          <a:off x="354561" y="4661430"/>
          <a:ext cx="644657" cy="644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0EB2E8F-1C51-4442-B716-40EC3355038C}">
      <dsp:nvSpPr>
        <dsp:cNvPr id="0" name=""/>
        <dsp:cNvSpPr/>
      </dsp:nvSpPr>
      <dsp:spPr>
        <a:xfrm>
          <a:off x="1353781" y="4397707"/>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90000"/>
            </a:lnSpc>
            <a:spcBef>
              <a:spcPct val="0"/>
            </a:spcBef>
            <a:spcAft>
              <a:spcPct val="35000"/>
            </a:spcAft>
            <a:buNone/>
          </a:pPr>
          <a:r>
            <a:rPr lang="en-US" sz="2200" kern="1200"/>
            <a:t>With assembly language this is translated to memorable words</a:t>
          </a:r>
        </a:p>
      </dsp:txBody>
      <dsp:txXfrm>
        <a:off x="1353781" y="4397707"/>
        <a:ext cx="4915256" cy="11721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83F9F5-6AD0-294C-B8E2-102CD6AD3FF9}">
      <dsp:nvSpPr>
        <dsp:cNvPr id="0" name=""/>
        <dsp:cNvSpPr/>
      </dsp:nvSpPr>
      <dsp:spPr>
        <a:xfrm>
          <a:off x="0" y="3005285"/>
          <a:ext cx="5918184" cy="19717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US" sz="3500" kern="1200"/>
            <a:t>This includes:</a:t>
          </a:r>
        </a:p>
      </dsp:txBody>
      <dsp:txXfrm>
        <a:off x="0" y="3005285"/>
        <a:ext cx="5918184" cy="1064768"/>
      </dsp:txXfrm>
    </dsp:sp>
    <dsp:sp modelId="{32B785E7-02B5-CE43-A550-0A48CB2DE255}">
      <dsp:nvSpPr>
        <dsp:cNvPr id="0" name=""/>
        <dsp:cNvSpPr/>
      </dsp:nvSpPr>
      <dsp:spPr>
        <a:xfrm>
          <a:off x="0" y="4030618"/>
          <a:ext cx="2959092" cy="90702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a:t>The pipeline</a:t>
          </a:r>
        </a:p>
      </dsp:txBody>
      <dsp:txXfrm>
        <a:off x="0" y="4030618"/>
        <a:ext cx="2959092" cy="907024"/>
      </dsp:txXfrm>
    </dsp:sp>
    <dsp:sp modelId="{85895AEA-469A-3043-8656-9B4FBD43A490}">
      <dsp:nvSpPr>
        <dsp:cNvPr id="0" name=""/>
        <dsp:cNvSpPr/>
      </dsp:nvSpPr>
      <dsp:spPr>
        <a:xfrm>
          <a:off x="2959092" y="4030618"/>
          <a:ext cx="2959092" cy="90702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a:t>The pathway through this pipeline</a:t>
          </a:r>
        </a:p>
      </dsp:txBody>
      <dsp:txXfrm>
        <a:off x="2959092" y="4030618"/>
        <a:ext cx="2959092" cy="907024"/>
      </dsp:txXfrm>
    </dsp:sp>
    <dsp:sp modelId="{27C2EA19-7B9D-E04B-BAF0-41DF5323BDF4}">
      <dsp:nvSpPr>
        <dsp:cNvPr id="0" name=""/>
        <dsp:cNvSpPr/>
      </dsp:nvSpPr>
      <dsp:spPr>
        <a:xfrm rot="10800000">
          <a:off x="0" y="2245"/>
          <a:ext cx="5918184" cy="3032617"/>
        </a:xfrm>
        <a:prstGeom prst="upArrowCallou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US" sz="3500" kern="1200"/>
            <a:t>This is representative of how the computer performs its function</a:t>
          </a:r>
        </a:p>
      </dsp:txBody>
      <dsp:txXfrm rot="10800000">
        <a:off x="0" y="2245"/>
        <a:ext cx="5918184" cy="19705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B46AA-FCC6-4395-AAB1-EB60B1DDFF73}">
      <dsp:nvSpPr>
        <dsp:cNvPr id="0" name=""/>
        <dsp:cNvSpPr/>
      </dsp:nvSpPr>
      <dsp:spPr>
        <a:xfrm>
          <a:off x="0" y="1805"/>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55911B-EC8D-4738-8395-60E75AC03EB7}">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F3C828-60DC-4653-9F77-AA279AC5EBE9}">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There is one key component that is instrumental to all computers</a:t>
          </a:r>
        </a:p>
      </dsp:txBody>
      <dsp:txXfrm>
        <a:off x="1057183" y="1805"/>
        <a:ext cx="9458416" cy="915310"/>
      </dsp:txXfrm>
    </dsp:sp>
    <dsp:sp modelId="{72CF7948-EE98-4C09-8FA4-EEAD6DA24350}">
      <dsp:nvSpPr>
        <dsp:cNvPr id="0" name=""/>
        <dsp:cNvSpPr/>
      </dsp:nvSpPr>
      <dsp:spPr>
        <a:xfrm>
          <a:off x="0" y="1145944"/>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D40BBE-F8EC-40D7-B0C5-0E8A78BCA1A7}">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E5D5B9-EDB1-4EEC-BBCB-923400BC041D}">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This key component is referred to as the Central Processing Unit (CPU)</a:t>
          </a:r>
        </a:p>
      </dsp:txBody>
      <dsp:txXfrm>
        <a:off x="1057183" y="1145944"/>
        <a:ext cx="9458416" cy="915310"/>
      </dsp:txXfrm>
    </dsp:sp>
    <dsp:sp modelId="{C3E203CE-EC8B-468A-9FE8-1E1DB323939F}">
      <dsp:nvSpPr>
        <dsp:cNvPr id="0" name=""/>
        <dsp:cNvSpPr/>
      </dsp:nvSpPr>
      <dsp:spPr>
        <a:xfrm>
          <a:off x="0" y="2290082"/>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96838C-DE92-4846-B590-6B03512F2441}">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17E9B2-3416-494E-8B1F-1C4805CAB4B2}">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The CPU is responsible for the processing of all of the instructions and data in a system.</a:t>
          </a:r>
        </a:p>
      </dsp:txBody>
      <dsp:txXfrm>
        <a:off x="1057183" y="2290082"/>
        <a:ext cx="9458416" cy="915310"/>
      </dsp:txXfrm>
    </dsp:sp>
    <dsp:sp modelId="{3BB9DD32-B35A-4618-8EAD-7913752D1DA9}">
      <dsp:nvSpPr>
        <dsp:cNvPr id="0" name=""/>
        <dsp:cNvSpPr/>
      </dsp:nvSpPr>
      <dsp:spPr>
        <a:xfrm>
          <a:off x="0" y="3434221"/>
          <a:ext cx="10515600" cy="91531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A837CB-1192-4D78-886C-BE516E5ADF16}">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4A3BFD-3360-4EE2-8F81-E34D1D8E61DB}">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US" sz="2200" kern="1200"/>
            <a:t>The vast majority of work is achieved by this component.</a:t>
          </a:r>
        </a:p>
      </dsp:txBody>
      <dsp:txXfrm>
        <a:off x="1057183" y="3434221"/>
        <a:ext cx="9458416" cy="91531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C46068-FBD4-42A1-A410-523357E01F4B}">
      <dsp:nvSpPr>
        <dsp:cNvPr id="0" name=""/>
        <dsp:cNvSpPr/>
      </dsp:nvSpPr>
      <dsp:spPr>
        <a:xfrm>
          <a:off x="4828786" y="1187846"/>
          <a:ext cx="2250281" cy="2250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kern="1200" dirty="0"/>
            <a:t>execute it</a:t>
          </a:r>
          <a:endParaRPr lang="en-GB" sz="3800" kern="1200" dirty="0"/>
        </a:p>
      </dsp:txBody>
      <dsp:txXfrm>
        <a:off x="4828786" y="1187846"/>
        <a:ext cx="2250281" cy="2250281"/>
      </dsp:txXfrm>
    </dsp:sp>
    <dsp:sp modelId="{D2E9B9DD-0143-48C2-A791-CBDC1E8F4430}">
      <dsp:nvSpPr>
        <dsp:cNvPr id="0" name=""/>
        <dsp:cNvSpPr/>
      </dsp:nvSpPr>
      <dsp:spPr>
        <a:xfrm>
          <a:off x="1800300" y="-1511"/>
          <a:ext cx="4628998" cy="4628998"/>
        </a:xfrm>
        <a:prstGeom prst="circularArrow">
          <a:avLst>
            <a:gd name="adj1" fmla="val 9479"/>
            <a:gd name="adj2" fmla="val 684653"/>
            <a:gd name="adj3" fmla="val 7852250"/>
            <a:gd name="adj4" fmla="val 2263097"/>
            <a:gd name="adj5" fmla="val 11059"/>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5C813206-586D-4F6C-9DDA-155F436F5596}">
      <dsp:nvSpPr>
        <dsp:cNvPr id="0" name=""/>
        <dsp:cNvSpPr/>
      </dsp:nvSpPr>
      <dsp:spPr>
        <a:xfrm>
          <a:off x="1150531" y="1187846"/>
          <a:ext cx="2250281" cy="2250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8260" tIns="48260" rIns="48260" bIns="48260" numCol="1" spcCol="1270" anchor="ctr" anchorCtr="0">
          <a:noAutofit/>
        </a:bodyPr>
        <a:lstStyle/>
        <a:p>
          <a:pPr marL="0" lvl="0" indent="0" algn="ctr" defTabSz="1689100">
            <a:lnSpc>
              <a:spcPct val="90000"/>
            </a:lnSpc>
            <a:spcBef>
              <a:spcPct val="0"/>
            </a:spcBef>
            <a:spcAft>
              <a:spcPct val="35000"/>
            </a:spcAft>
            <a:buNone/>
          </a:pPr>
          <a:r>
            <a:rPr lang="en-US" sz="3800" kern="1200" dirty="0"/>
            <a:t>fetch an instruction</a:t>
          </a:r>
          <a:endParaRPr lang="en-GB" sz="3800" kern="1200" dirty="0"/>
        </a:p>
      </dsp:txBody>
      <dsp:txXfrm>
        <a:off x="1150531" y="1187846"/>
        <a:ext cx="2250281" cy="2250281"/>
      </dsp:txXfrm>
    </dsp:sp>
    <dsp:sp modelId="{F9A292F6-9A1E-4DD3-8F81-8FFD5B62FA0A}">
      <dsp:nvSpPr>
        <dsp:cNvPr id="0" name=""/>
        <dsp:cNvSpPr/>
      </dsp:nvSpPr>
      <dsp:spPr>
        <a:xfrm>
          <a:off x="1800300" y="-1511"/>
          <a:ext cx="4628998" cy="4628998"/>
        </a:xfrm>
        <a:prstGeom prst="circularArrow">
          <a:avLst>
            <a:gd name="adj1" fmla="val 9479"/>
            <a:gd name="adj2" fmla="val 684653"/>
            <a:gd name="adj3" fmla="val 18652250"/>
            <a:gd name="adj4" fmla="val 13063097"/>
            <a:gd name="adj5" fmla="val 11059"/>
          </a:avLst>
        </a:prstGeom>
        <a:gradFill rotWithShape="0">
          <a:gsLst>
            <a:gs pos="0">
              <a:schemeClr val="accent3">
                <a:hueOff val="2710599"/>
                <a:satOff val="100000"/>
                <a:lumOff val="-14706"/>
                <a:alphaOff val="0"/>
                <a:satMod val="103000"/>
                <a:lumMod val="102000"/>
                <a:tint val="94000"/>
              </a:schemeClr>
            </a:gs>
            <a:gs pos="50000">
              <a:schemeClr val="accent3">
                <a:hueOff val="2710599"/>
                <a:satOff val="100000"/>
                <a:lumOff val="-14706"/>
                <a:alphaOff val="0"/>
                <a:satMod val="110000"/>
                <a:lumMod val="100000"/>
                <a:shade val="100000"/>
              </a:schemeClr>
            </a:gs>
            <a:gs pos="100000">
              <a:schemeClr val="accent3">
                <a:hueOff val="2710599"/>
                <a:satOff val="100000"/>
                <a:lumOff val="-14706"/>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7F6861-4AC9-4BB1-904C-1A6595658317}">
      <dsp:nvSpPr>
        <dsp:cNvPr id="0" name=""/>
        <dsp:cNvSpPr/>
      </dsp:nvSpPr>
      <dsp:spPr>
        <a:xfrm>
          <a:off x="4686840" y="101456"/>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kumimoji="0" lang="en-US" sz="2800" b="0" i="0" u="none" strike="noStrike" kern="1200" cap="none" spc="0" normalizeH="0" baseline="0" noProof="0">
              <a:ln/>
              <a:effectLst/>
              <a:uLnTx/>
              <a:uFillTx/>
              <a:latin typeface="+mn-lt"/>
              <a:ea typeface="+mn-ea"/>
              <a:cs typeface="+mn-cs"/>
            </a:rPr>
            <a:t>Decode instruction</a:t>
          </a:r>
          <a:endParaRPr lang="en-GB" sz="2800" kern="1200" dirty="0"/>
        </a:p>
      </dsp:txBody>
      <dsp:txXfrm>
        <a:off x="4686840" y="101456"/>
        <a:ext cx="1639490" cy="1639490"/>
      </dsp:txXfrm>
    </dsp:sp>
    <dsp:sp modelId="{D42FAE54-2789-484F-B97D-CF31164C3A8A}">
      <dsp:nvSpPr>
        <dsp:cNvPr id="0" name=""/>
        <dsp:cNvSpPr/>
      </dsp:nvSpPr>
      <dsp:spPr>
        <a:xfrm>
          <a:off x="1800175" y="-1637"/>
          <a:ext cx="4629249" cy="4629249"/>
        </a:xfrm>
        <a:prstGeom prst="circularArrow">
          <a:avLst>
            <a:gd name="adj1" fmla="val 6906"/>
            <a:gd name="adj2" fmla="val 465673"/>
            <a:gd name="adj3" fmla="val 548065"/>
            <a:gd name="adj4" fmla="val 20586262"/>
            <a:gd name="adj5" fmla="val 8057"/>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7A749873-504B-45ED-84A0-4261D370DDB1}">
      <dsp:nvSpPr>
        <dsp:cNvPr id="0" name=""/>
        <dsp:cNvSpPr/>
      </dsp:nvSpPr>
      <dsp:spPr>
        <a:xfrm>
          <a:off x="4686840" y="2885027"/>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kumimoji="0" lang="en-US" sz="2800" b="0" i="0" u="none" strike="noStrike" kern="1200" cap="none" spc="0" normalizeH="0" baseline="0" noProof="0">
              <a:ln/>
              <a:effectLst/>
              <a:uLnTx/>
              <a:uFillTx/>
              <a:latin typeface="+mn-lt"/>
              <a:ea typeface="+mn-ea"/>
              <a:cs typeface="+mn-cs"/>
            </a:rPr>
            <a:t>Fetch required operands</a:t>
          </a:r>
          <a:endParaRPr lang="en-GB" sz="2800" kern="1200" dirty="0"/>
        </a:p>
      </dsp:txBody>
      <dsp:txXfrm>
        <a:off x="4686840" y="2885027"/>
        <a:ext cx="1639490" cy="1639490"/>
      </dsp:txXfrm>
    </dsp:sp>
    <dsp:sp modelId="{AEF8A90A-D7B1-4286-99F3-AC1DD294295C}">
      <dsp:nvSpPr>
        <dsp:cNvPr id="0" name=""/>
        <dsp:cNvSpPr/>
      </dsp:nvSpPr>
      <dsp:spPr>
        <a:xfrm>
          <a:off x="1800175" y="-1637"/>
          <a:ext cx="4629249" cy="4629249"/>
        </a:xfrm>
        <a:prstGeom prst="circularArrow">
          <a:avLst>
            <a:gd name="adj1" fmla="val 6906"/>
            <a:gd name="adj2" fmla="val 465673"/>
            <a:gd name="adj3" fmla="val 5948065"/>
            <a:gd name="adj4" fmla="val 4386262"/>
            <a:gd name="adj5" fmla="val 8057"/>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04DA0DF-EE4F-4365-8EEF-F2C892A4F8BD}">
      <dsp:nvSpPr>
        <dsp:cNvPr id="0" name=""/>
        <dsp:cNvSpPr/>
      </dsp:nvSpPr>
      <dsp:spPr>
        <a:xfrm>
          <a:off x="1903269" y="2885027"/>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kumimoji="0" lang="en-US" sz="2800" b="0" i="0" u="none" strike="noStrike" kern="1200" cap="none" spc="0" normalizeH="0" baseline="0" noProof="0">
              <a:ln/>
              <a:effectLst/>
              <a:uLnTx/>
              <a:uFillTx/>
              <a:latin typeface="+mn-lt"/>
              <a:ea typeface="+mn-ea"/>
              <a:cs typeface="+mn-cs"/>
            </a:rPr>
            <a:t>Perform operation</a:t>
          </a:r>
          <a:endParaRPr lang="en-GB" sz="2800" kern="1200" dirty="0"/>
        </a:p>
      </dsp:txBody>
      <dsp:txXfrm>
        <a:off x="1903269" y="2885027"/>
        <a:ext cx="1639490" cy="1639490"/>
      </dsp:txXfrm>
    </dsp:sp>
    <dsp:sp modelId="{76D6517A-23EA-4D8A-843C-4246561BC9FA}">
      <dsp:nvSpPr>
        <dsp:cNvPr id="0" name=""/>
        <dsp:cNvSpPr/>
      </dsp:nvSpPr>
      <dsp:spPr>
        <a:xfrm>
          <a:off x="1800175" y="-1637"/>
          <a:ext cx="4629249" cy="4629249"/>
        </a:xfrm>
        <a:prstGeom prst="circularArrow">
          <a:avLst>
            <a:gd name="adj1" fmla="val 6906"/>
            <a:gd name="adj2" fmla="val 465673"/>
            <a:gd name="adj3" fmla="val 11348065"/>
            <a:gd name="adj4" fmla="val 9786262"/>
            <a:gd name="adj5" fmla="val 8057"/>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9FBEB43F-983D-4FA6-8025-F14E8C732C47}">
      <dsp:nvSpPr>
        <dsp:cNvPr id="0" name=""/>
        <dsp:cNvSpPr/>
      </dsp:nvSpPr>
      <dsp:spPr>
        <a:xfrm>
          <a:off x="1903269" y="101456"/>
          <a:ext cx="1639490" cy="16394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kumimoji="0" lang="en-US" sz="2800" b="0" i="0" u="none" strike="noStrike" kern="1200" cap="none" spc="0" normalizeH="0" baseline="0" noProof="0" dirty="0">
              <a:ln/>
              <a:effectLst/>
              <a:uLnTx/>
              <a:uFillTx/>
              <a:latin typeface="+mn-lt"/>
              <a:ea typeface="+mn-ea"/>
              <a:cs typeface="+mn-cs"/>
            </a:rPr>
            <a:t>Fetch instruction from memory </a:t>
          </a:r>
          <a:endParaRPr lang="en-GB" sz="2800" kern="1200" dirty="0"/>
        </a:p>
      </dsp:txBody>
      <dsp:txXfrm>
        <a:off x="1903269" y="101456"/>
        <a:ext cx="1639490" cy="1639490"/>
      </dsp:txXfrm>
    </dsp:sp>
    <dsp:sp modelId="{C2E24E78-FDCD-4987-9FB6-5FAE4D3D77FE}">
      <dsp:nvSpPr>
        <dsp:cNvPr id="0" name=""/>
        <dsp:cNvSpPr/>
      </dsp:nvSpPr>
      <dsp:spPr>
        <a:xfrm>
          <a:off x="1800175" y="-1637"/>
          <a:ext cx="4629249" cy="4629249"/>
        </a:xfrm>
        <a:prstGeom prst="circularArrow">
          <a:avLst>
            <a:gd name="adj1" fmla="val 6906"/>
            <a:gd name="adj2" fmla="val 465673"/>
            <a:gd name="adj3" fmla="val 16748065"/>
            <a:gd name="adj4" fmla="val 15186262"/>
            <a:gd name="adj5" fmla="val 8057"/>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8D4E15-8E55-4F43-B3EE-5095A3F59E00}">
      <dsp:nvSpPr>
        <dsp:cNvPr id="0" name=""/>
        <dsp:cNvSpPr/>
      </dsp:nvSpPr>
      <dsp:spPr>
        <a:xfrm>
          <a:off x="0" y="71693"/>
          <a:ext cx="6263640" cy="1271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CPU has several tasks to perform.</a:t>
          </a:r>
        </a:p>
      </dsp:txBody>
      <dsp:txXfrm>
        <a:off x="62055" y="133748"/>
        <a:ext cx="6139530" cy="1147095"/>
      </dsp:txXfrm>
    </dsp:sp>
    <dsp:sp modelId="{66482CD8-D358-5B4D-9105-604ED3B64EFA}">
      <dsp:nvSpPr>
        <dsp:cNvPr id="0" name=""/>
        <dsp:cNvSpPr/>
      </dsp:nvSpPr>
      <dsp:spPr>
        <a:xfrm>
          <a:off x="0" y="1435058"/>
          <a:ext cx="6263640" cy="127120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Multitasking to perform several tasks at once</a:t>
          </a:r>
        </a:p>
      </dsp:txBody>
      <dsp:txXfrm>
        <a:off x="62055" y="1497113"/>
        <a:ext cx="6139530" cy="1147095"/>
      </dsp:txXfrm>
    </dsp:sp>
    <dsp:sp modelId="{7853A551-104A-CD45-AFA9-C26E49F9E563}">
      <dsp:nvSpPr>
        <dsp:cNvPr id="0" name=""/>
        <dsp:cNvSpPr/>
      </dsp:nvSpPr>
      <dsp:spPr>
        <a:xfrm>
          <a:off x="0" y="2798423"/>
          <a:ext cx="6263640" cy="127120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Timesharing</a:t>
          </a:r>
        </a:p>
      </dsp:txBody>
      <dsp:txXfrm>
        <a:off x="62055" y="2860478"/>
        <a:ext cx="6139530" cy="1147095"/>
      </dsp:txXfrm>
    </dsp:sp>
    <dsp:sp modelId="{85B5C2A2-77C1-264B-AC21-E2437AEB41C8}">
      <dsp:nvSpPr>
        <dsp:cNvPr id="0" name=""/>
        <dsp:cNvSpPr/>
      </dsp:nvSpPr>
      <dsp:spPr>
        <a:xfrm>
          <a:off x="0" y="4161789"/>
          <a:ext cx="6263640" cy="127120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Each task is called a ‘thread’.</a:t>
          </a:r>
        </a:p>
      </dsp:txBody>
      <dsp:txXfrm>
        <a:off x="62055" y="4223844"/>
        <a:ext cx="6139530" cy="114709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C56F43-E5F9-454A-B654-438B1AE26650}">
      <dsp:nvSpPr>
        <dsp:cNvPr id="0" name=""/>
        <dsp:cNvSpPr/>
      </dsp:nvSpPr>
      <dsp:spPr>
        <a:xfrm>
          <a:off x="0" y="350419"/>
          <a:ext cx="6666833" cy="23376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The Von Neumann architecture has only one bus that is used for both instructions fetches and data transfers. More importantly, the operation must be scheduled because they cannot be performed at the same time.</a:t>
          </a:r>
          <a:endParaRPr lang="en-US" sz="2700" kern="1200"/>
        </a:p>
      </dsp:txBody>
      <dsp:txXfrm>
        <a:off x="114115" y="464534"/>
        <a:ext cx="6438603" cy="2109430"/>
      </dsp:txXfrm>
    </dsp:sp>
    <dsp:sp modelId="{39830A84-A6F9-5E4C-BFFF-6BE87C11BC4C}">
      <dsp:nvSpPr>
        <dsp:cNvPr id="0" name=""/>
        <dsp:cNvSpPr/>
      </dsp:nvSpPr>
      <dsp:spPr>
        <a:xfrm>
          <a:off x="0" y="2765839"/>
          <a:ext cx="6666833" cy="2337660"/>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In Von Neumann architecture, the processing unit would require two clock cycles to complete an instruction.</a:t>
          </a:r>
          <a:endParaRPr lang="en-US" sz="2700" kern="1200"/>
        </a:p>
      </dsp:txBody>
      <dsp:txXfrm>
        <a:off x="114115" y="2879954"/>
        <a:ext cx="6438603" cy="210943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4842BE-7932-42D3-B421-157272712379}">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DF4FEA-9E29-4A01-9CD9-D282DF1CB9DA}">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E47910-7887-4FD3-AE6B-5B19E3945B7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The Harvard architecture has separate memory space for instructions and data which physically separates signals and storage code and data memory, which in turn makes it possible to access each of the memory system simultaneously.</a:t>
          </a:r>
          <a:endParaRPr lang="en-US" sz="2100" kern="1200"/>
        </a:p>
      </dsp:txBody>
      <dsp:txXfrm>
        <a:off x="1435590" y="531"/>
        <a:ext cx="9080009" cy="1242935"/>
      </dsp:txXfrm>
    </dsp:sp>
    <dsp:sp modelId="{0BE5BAA4-CD1A-4AEF-953B-561DDEB69697}">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542627-DB08-4A4C-A0F7-9B49DCC8153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47E810-FBFF-4C2E-B944-2D04A0BBA1F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In the Harvard architecture, the processing unit can complete an instruction in one cycle if appropriate pipelining plans have been set.</a:t>
          </a:r>
          <a:endParaRPr lang="en-US" sz="2100" kern="1200"/>
        </a:p>
      </dsp:txBody>
      <dsp:txXfrm>
        <a:off x="1435590" y="1554201"/>
        <a:ext cx="9080009" cy="1242935"/>
      </dsp:txXfrm>
    </dsp:sp>
    <dsp:sp modelId="{92C78047-74AB-461B-BFC5-B40E0706A88B}">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52744AC-FAC3-40FC-8FA8-7AC6750F56A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FD16EB-67CD-42A3-B689-351E037822E9}">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33450">
            <a:lnSpc>
              <a:spcPct val="100000"/>
            </a:lnSpc>
            <a:spcBef>
              <a:spcPct val="0"/>
            </a:spcBef>
            <a:spcAft>
              <a:spcPct val="35000"/>
            </a:spcAft>
            <a:buNone/>
          </a:pPr>
          <a:r>
            <a:rPr lang="en-GB" sz="2100" kern="1200"/>
            <a:t>Harvard architecture is a new concept used specifically in microcontrollers and digital signal processing (DSP).</a:t>
          </a:r>
          <a:endParaRPr lang="en-US" sz="21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2#1">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EF3C0A-7055-654E-91E5-C3A854DA5A7E}" type="datetimeFigureOut">
              <a:rPr lang="en-US" smtClean="0"/>
              <a:t>2/21/22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A845A-04FC-9146-BA52-3B4358F78614}" type="slidenum">
              <a:rPr lang="en-US" smtClean="0"/>
              <a:t>‹#›</a:t>
            </a:fld>
            <a:endParaRPr lang="en-US"/>
          </a:p>
        </p:txBody>
      </p:sp>
    </p:spTree>
    <p:extLst>
      <p:ext uri="{BB962C8B-B14F-4D97-AF65-F5344CB8AC3E}">
        <p14:creationId xmlns:p14="http://schemas.microsoft.com/office/powerpoint/2010/main" val="3362157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0A35F4-6B3F-4F69-AC02-49C05A790324}" type="slidenum">
              <a:rPr lang="en-US"/>
              <a:pPr/>
              <a:t>15</a:t>
            </a:fld>
            <a:endParaRPr lang="en-US"/>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r>
              <a:rPr lang="en-US" dirty="0" err="1"/>
              <a:t>ALU</a:t>
            </a:r>
            <a:r>
              <a:rPr lang="en-US" dirty="0"/>
              <a:t> (arithmetic logic unit)</a:t>
            </a:r>
          </a:p>
          <a:p>
            <a:pPr lvl="1"/>
            <a:r>
              <a:rPr lang="en-US" dirty="0"/>
              <a:t>Performs calculations and comparisons (data changed)</a:t>
            </a:r>
          </a:p>
          <a:p>
            <a:r>
              <a:rPr lang="en-US" dirty="0"/>
              <a:t>CU (control unit): performs fetch/execute cycle</a:t>
            </a:r>
          </a:p>
          <a:p>
            <a:pPr lvl="1"/>
            <a:r>
              <a:rPr lang="en-US" dirty="0"/>
              <a:t>Functions:</a:t>
            </a:r>
          </a:p>
          <a:p>
            <a:pPr lvl="2"/>
            <a:r>
              <a:rPr lang="en-US" dirty="0"/>
              <a:t>Moves data to and from CPU registers and other hardware components (no change in data)</a:t>
            </a:r>
          </a:p>
          <a:p>
            <a:pPr lvl="2"/>
            <a:r>
              <a:rPr lang="en-US" dirty="0"/>
              <a:t>Accesses program instructions and issues commands to the </a:t>
            </a:r>
            <a:r>
              <a:rPr lang="en-US" dirty="0" err="1"/>
              <a:t>ALU</a:t>
            </a:r>
            <a:endParaRPr lang="en-US" dirty="0"/>
          </a:p>
          <a:p>
            <a:pPr lvl="1"/>
            <a:r>
              <a:rPr lang="en-US" dirty="0"/>
              <a:t>Subparts:</a:t>
            </a:r>
          </a:p>
          <a:p>
            <a:pPr lvl="2"/>
            <a:r>
              <a:rPr lang="en-US" dirty="0"/>
              <a:t>Memory management unit: supervises fetching instructions and data</a:t>
            </a:r>
          </a:p>
          <a:p>
            <a:pPr lvl="2"/>
            <a:r>
              <a:rPr lang="en-US" dirty="0"/>
              <a:t>I/O Interface: sometimes combined with memory management unit as Bust Interface Unit </a:t>
            </a:r>
          </a:p>
          <a:p>
            <a:r>
              <a:rPr lang="en-US" dirty="0"/>
              <a:t>Registers</a:t>
            </a:r>
          </a:p>
          <a:p>
            <a:pPr lvl="1"/>
            <a:r>
              <a:rPr lang="en-US" dirty="0"/>
              <a:t>Example:  Program counter (PC) or instruction pointer determines next instruction for execution</a:t>
            </a:r>
          </a:p>
          <a:p>
            <a:endParaRPr lang="en-US" dirty="0"/>
          </a:p>
          <a:p>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err="1"/>
              <a:t>ALU</a:t>
            </a:r>
            <a:r>
              <a:rPr lang="en-US" dirty="0"/>
              <a:t> and the control unit called the Central Processing Unit, or CPU</a:t>
            </a:r>
          </a:p>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17</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30A35F4-6B3F-4F69-AC02-49C05A790324}" type="slidenum">
              <a:rPr lang="en-US"/>
              <a:pPr/>
              <a:t>38</a:t>
            </a:fld>
            <a:endParaRPr lang="en-US"/>
          </a:p>
        </p:txBody>
      </p:sp>
      <p:sp>
        <p:nvSpPr>
          <p:cNvPr id="167938" name="Rectangle 2"/>
          <p:cNvSpPr>
            <a:spLocks noGrp="1" noRot="1" noChangeAspect="1" noChangeArrowheads="1" noTextEdit="1"/>
          </p:cNvSpPr>
          <p:nvPr>
            <p:ph type="sldImg"/>
          </p:nvPr>
        </p:nvSpPr>
        <p:spPr>
          <a:ln/>
        </p:spPr>
      </p:sp>
      <p:sp>
        <p:nvSpPr>
          <p:cNvPr id="167939" name="Rectangle 3"/>
          <p:cNvSpPr>
            <a:spLocks noGrp="1" noChangeArrowheads="1"/>
          </p:cNvSpPr>
          <p:nvPr>
            <p:ph type="body" idx="1"/>
          </p:nvPr>
        </p:nvSpPr>
        <p:spPr/>
        <p:txBody>
          <a:bodyPr/>
          <a:lstStyle/>
          <a:p>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4014F-264A-774C-886B-62D88D01F83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3253429-52B8-B44B-88B3-78A58AEB363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E07453C5-234C-3B45-A84F-13A184DB044F}"/>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5" name="Footer Placeholder 4">
            <a:extLst>
              <a:ext uri="{FF2B5EF4-FFF2-40B4-BE49-F238E27FC236}">
                <a16:creationId xmlns:a16="http://schemas.microsoft.com/office/drawing/2014/main" id="{0D8B3F22-1648-7B43-8CF2-B3DD7A82E6B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A46D066-A007-874E-A1E7-CACDCB9E6C38}"/>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34845656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FAC3C-1C61-144B-BB5E-3AC55467886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59772E-FF07-844E-B5F2-8ABB39C0CB6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230D758-3F77-8B45-8E9C-2827C91DA0D6}"/>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5" name="Footer Placeholder 4">
            <a:extLst>
              <a:ext uri="{FF2B5EF4-FFF2-40B4-BE49-F238E27FC236}">
                <a16:creationId xmlns:a16="http://schemas.microsoft.com/office/drawing/2014/main" id="{D1E6F637-9FCE-6947-ACCC-2BC17473D0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D07867-EDDB-1741-A000-6EFA29487E05}"/>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1759680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95CC71-124C-A04A-AC73-F9052EE2727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996892B-2203-964C-8D3C-F79EA20924D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06D057F-0D2A-6A4B-9EED-C9113A55AC81}"/>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5" name="Footer Placeholder 4">
            <a:extLst>
              <a:ext uri="{FF2B5EF4-FFF2-40B4-BE49-F238E27FC236}">
                <a16:creationId xmlns:a16="http://schemas.microsoft.com/office/drawing/2014/main" id="{39D39E63-3BD3-FC48-B6D4-8B8FE78E76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56B9B42-3554-4C49-A034-A0690DE8CEC4}"/>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25660341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AAC6A-8C5F-0242-B5F0-0ABE537646D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BB780E-4213-8F43-B961-536C087B62B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91362DF-E407-8A46-995A-D18D9CA9DE7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3497561-73ED-B045-AC2C-B28FBE5A0C1E}"/>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6" name="Footer Placeholder 5">
            <a:extLst>
              <a:ext uri="{FF2B5EF4-FFF2-40B4-BE49-F238E27FC236}">
                <a16:creationId xmlns:a16="http://schemas.microsoft.com/office/drawing/2014/main" id="{1795E102-4ECD-1345-A558-BA6A27B9F68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2B9312-F71F-6B45-8B0A-B61EE3FB76CE}"/>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1360520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47CB1-FCD4-FE47-B91A-58B30BDF3E8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1BCFF31-1B25-2443-A962-49F3ADB211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704C859-88F7-834E-B6D8-11BA00B6EB3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8061304-FAF9-9E40-8F73-868FC6A477A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30145D4-D589-4943-B4D1-1305D7BB22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35853F1-4ADC-DC45-B60C-63A49CE48512}"/>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8" name="Footer Placeholder 7">
            <a:extLst>
              <a:ext uri="{FF2B5EF4-FFF2-40B4-BE49-F238E27FC236}">
                <a16:creationId xmlns:a16="http://schemas.microsoft.com/office/drawing/2014/main" id="{2F1A8B7B-E414-BE4B-B528-B10B8FEFA3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A488845-DC81-A94D-BEFB-370B798AA449}"/>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31852784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2C157-83E4-B846-B98B-078FAF4C57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25D87FD-D162-4E4A-8A61-93BC0036A5AB}"/>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4" name="Footer Placeholder 3">
            <a:extLst>
              <a:ext uri="{FF2B5EF4-FFF2-40B4-BE49-F238E27FC236}">
                <a16:creationId xmlns:a16="http://schemas.microsoft.com/office/drawing/2014/main" id="{F73B6B2C-315F-484A-8620-279969BF4C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7B29363-83F2-F046-98E3-8D853D5458EE}"/>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4284190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9FE2FB8-6270-2748-9F45-E44D30550E5F}"/>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3" name="Footer Placeholder 2">
            <a:extLst>
              <a:ext uri="{FF2B5EF4-FFF2-40B4-BE49-F238E27FC236}">
                <a16:creationId xmlns:a16="http://schemas.microsoft.com/office/drawing/2014/main" id="{A24E43B8-D154-0A40-A655-26087A3285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F2098A-9DDB-404D-8911-7D7E4BBCCB78}"/>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3877047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EED15-C925-A141-B7B3-7BF216E03F0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4519F7B-CBDE-704C-86BB-A0A41F1A77D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4B25A51-1FD0-E440-8BB1-A7611CB67E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1BCF3A-A88C-8245-928D-C5633181C523}"/>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6" name="Footer Placeholder 5">
            <a:extLst>
              <a:ext uri="{FF2B5EF4-FFF2-40B4-BE49-F238E27FC236}">
                <a16:creationId xmlns:a16="http://schemas.microsoft.com/office/drawing/2014/main" id="{42B5AD8B-2ED0-3041-A02D-70CCFEC42B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FC7040E-94EC-AD40-8CEB-7C769A4D038B}"/>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29976473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06D0C4-45E4-614C-B901-0A1F3050EFF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7FFAB07-84CE-F74E-AF83-F658102B08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E560ED-3063-D945-B1BA-2DFE832CFF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987221-13A7-6745-BFC5-295386A87671}"/>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6" name="Footer Placeholder 5">
            <a:extLst>
              <a:ext uri="{FF2B5EF4-FFF2-40B4-BE49-F238E27FC236}">
                <a16:creationId xmlns:a16="http://schemas.microsoft.com/office/drawing/2014/main" id="{F3FFFC53-9CD7-6041-A329-0A1E00C65A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FFA077B-D623-DB47-8CC5-1E441C8BF4F1}"/>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1571497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8F2F7-2A73-C04D-917E-C4FAA059927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D640CF5-37E2-ED43-8956-9BC53374E9C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EC9747-A751-9F4D-9F85-0B601CB3B7D7}"/>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5" name="Footer Placeholder 4">
            <a:extLst>
              <a:ext uri="{FF2B5EF4-FFF2-40B4-BE49-F238E27FC236}">
                <a16:creationId xmlns:a16="http://schemas.microsoft.com/office/drawing/2014/main" id="{F1B63B0F-2EA0-6145-BB47-5DFDCBCC48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071F86-BA86-7D4D-BA5A-F591CF879521}"/>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2699234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5901A8-4938-FB47-B42F-009F9A2629D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5E8AAE-2A97-AF48-96E6-838E75702E9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43231C-57F7-2049-B605-05202DABC768}"/>
              </a:ext>
            </a:extLst>
          </p:cNvPr>
          <p:cNvSpPr>
            <a:spLocks noGrp="1"/>
          </p:cNvSpPr>
          <p:nvPr>
            <p:ph type="dt" sz="half" idx="10"/>
          </p:nvPr>
        </p:nvSpPr>
        <p:spPr/>
        <p:txBody>
          <a:bodyPr/>
          <a:lstStyle/>
          <a:p>
            <a:fld id="{C5863294-8E28-9B41-9A3D-D831AEE13EDC}" type="datetimeFigureOut">
              <a:rPr lang="en-US" smtClean="0"/>
              <a:t>2/21/22</a:t>
            </a:fld>
            <a:endParaRPr lang="en-US"/>
          </a:p>
        </p:txBody>
      </p:sp>
      <p:sp>
        <p:nvSpPr>
          <p:cNvPr id="5" name="Footer Placeholder 4">
            <a:extLst>
              <a:ext uri="{FF2B5EF4-FFF2-40B4-BE49-F238E27FC236}">
                <a16:creationId xmlns:a16="http://schemas.microsoft.com/office/drawing/2014/main" id="{3319A699-14DD-E04E-861F-54999FB0D2B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C6D35CF-40FB-9D45-8773-2D47891F6C68}"/>
              </a:ext>
            </a:extLst>
          </p:cNvPr>
          <p:cNvSpPr>
            <a:spLocks noGrp="1"/>
          </p:cNvSpPr>
          <p:nvPr>
            <p:ph type="sldNum" sz="quarter" idx="12"/>
          </p:nvPr>
        </p:nvSpPr>
        <p:spPr/>
        <p:txBody>
          <a:bodyPr/>
          <a:lstStyle/>
          <a:p>
            <a:fld id="{F7A43DB9-58F6-B54A-8024-42E6FC737EFF}" type="slidenum">
              <a:rPr lang="en-US" smtClean="0"/>
              <a:t>‹#›</a:t>
            </a:fld>
            <a:endParaRPr lang="en-US"/>
          </a:p>
        </p:txBody>
      </p:sp>
    </p:spTree>
    <p:extLst>
      <p:ext uri="{BB962C8B-B14F-4D97-AF65-F5344CB8AC3E}">
        <p14:creationId xmlns:p14="http://schemas.microsoft.com/office/powerpoint/2010/main" val="15595558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EFEEBF-00D8-744C-9BB2-4C9EEDA112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D8FA2D6-FCD7-574B-B645-6CA04D6ECC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BE2F08-B6EB-9B48-A915-B7FB883D5C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5863294-8E28-9B41-9A3D-D831AEE13EDC}" type="datetimeFigureOut">
              <a:rPr lang="en-US" smtClean="0"/>
              <a:t>2/21/22</a:t>
            </a:fld>
            <a:endParaRPr lang="en-US"/>
          </a:p>
        </p:txBody>
      </p:sp>
      <p:sp>
        <p:nvSpPr>
          <p:cNvPr id="5" name="Footer Placeholder 4">
            <a:extLst>
              <a:ext uri="{FF2B5EF4-FFF2-40B4-BE49-F238E27FC236}">
                <a16:creationId xmlns:a16="http://schemas.microsoft.com/office/drawing/2014/main" id="{7BF8FB63-BB0D-0746-AB60-58BB4F2659C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C571A77-5E75-514A-B7B5-8E688A9960E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A43DB9-58F6-B54A-8024-42E6FC737EFF}" type="slidenum">
              <a:rPr lang="en-US" smtClean="0"/>
              <a:t>‹#›</a:t>
            </a:fld>
            <a:endParaRPr lang="en-US"/>
          </a:p>
        </p:txBody>
      </p:sp>
    </p:spTree>
    <p:extLst>
      <p:ext uri="{BB962C8B-B14F-4D97-AF65-F5344CB8AC3E}">
        <p14:creationId xmlns:p14="http://schemas.microsoft.com/office/powerpoint/2010/main" val="17393658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Video 4">
            <a:extLst>
              <a:ext uri="{FF2B5EF4-FFF2-40B4-BE49-F238E27FC236}">
                <a16:creationId xmlns:a16="http://schemas.microsoft.com/office/drawing/2014/main" id="{6D313B2C-EDE8-4E44-A459-04B76763DFE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22CD74-BC4C-FB42-8012-DDF743625D28}"/>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System Architecture</a:t>
            </a:r>
          </a:p>
        </p:txBody>
      </p:sp>
      <p:sp>
        <p:nvSpPr>
          <p:cNvPr id="3" name="Subtitle 2">
            <a:extLst>
              <a:ext uri="{FF2B5EF4-FFF2-40B4-BE49-F238E27FC236}">
                <a16:creationId xmlns:a16="http://schemas.microsoft.com/office/drawing/2014/main" id="{74F1F255-9040-F546-BD7A-34FE717DF336}"/>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a:bodyPr>
          <a:lstStyle/>
          <a:p>
            <a:r>
              <a:rPr lang="en-US">
                <a:solidFill>
                  <a:srgbClr val="FFFFFF"/>
                </a:solidFill>
              </a:rPr>
              <a:t>An Introduction</a:t>
            </a:r>
          </a:p>
        </p:txBody>
      </p:sp>
    </p:spTree>
    <p:extLst>
      <p:ext uri="{BB962C8B-B14F-4D97-AF65-F5344CB8AC3E}">
        <p14:creationId xmlns:p14="http://schemas.microsoft.com/office/powerpoint/2010/main" val="441431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83B7F-7099-B94F-9F82-60E60EA28BA8}"/>
              </a:ext>
            </a:extLst>
          </p:cNvPr>
          <p:cNvSpPr>
            <a:spLocks noGrp="1"/>
          </p:cNvSpPr>
          <p:nvPr>
            <p:ph type="title"/>
          </p:nvPr>
        </p:nvSpPr>
        <p:spPr/>
        <p:txBody>
          <a:bodyPr/>
          <a:lstStyle/>
          <a:p>
            <a:r>
              <a:rPr lang="en-US" dirty="0"/>
              <a:t>Itinerary</a:t>
            </a:r>
          </a:p>
        </p:txBody>
      </p:sp>
      <p:graphicFrame>
        <p:nvGraphicFramePr>
          <p:cNvPr id="5" name="Content Placeholder 2">
            <a:extLst>
              <a:ext uri="{FF2B5EF4-FFF2-40B4-BE49-F238E27FC236}">
                <a16:creationId xmlns:a16="http://schemas.microsoft.com/office/drawing/2014/main" id="{10F0CCB9-D206-4247-B610-C1997C1D3345}"/>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02967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4619F0-B976-0845-AD4F-7EEB80FB8B75}"/>
              </a:ext>
            </a:extLst>
          </p:cNvPr>
          <p:cNvSpPr>
            <a:spLocks noGrp="1"/>
          </p:cNvSpPr>
          <p:nvPr>
            <p:ph type="title"/>
          </p:nvPr>
        </p:nvSpPr>
        <p:spPr>
          <a:xfrm>
            <a:off x="635000" y="640823"/>
            <a:ext cx="3418659" cy="5583148"/>
          </a:xfrm>
        </p:spPr>
        <p:txBody>
          <a:bodyPr anchor="ctr">
            <a:normAutofit/>
          </a:bodyPr>
          <a:lstStyle/>
          <a:p>
            <a:r>
              <a:rPr lang="en-US" sz="5000"/>
              <a:t>Instructions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87778AC-AD14-4CE0-80ED-9D6EBA7F6455}"/>
              </a:ext>
            </a:extLst>
          </p:cNvPr>
          <p:cNvGraphicFramePr>
            <a:graphicFrameLocks noGrp="1"/>
          </p:cNvGraphicFramePr>
          <p:nvPr>
            <p:ph idx="1"/>
            <p:extLst>
              <p:ext uri="{D42A27DB-BD31-4B8C-83A1-F6EECF244321}">
                <p14:modId xmlns:p14="http://schemas.microsoft.com/office/powerpoint/2010/main" val="329872256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24750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3FCD30-B883-2B4A-BA36-CE5029509EF4}"/>
              </a:ext>
            </a:extLst>
          </p:cNvPr>
          <p:cNvSpPr>
            <a:spLocks noGrp="1"/>
          </p:cNvSpPr>
          <p:nvPr>
            <p:ph type="title"/>
          </p:nvPr>
        </p:nvSpPr>
        <p:spPr>
          <a:xfrm>
            <a:off x="635000" y="640823"/>
            <a:ext cx="3418659" cy="5583148"/>
          </a:xfrm>
        </p:spPr>
        <p:txBody>
          <a:bodyPr anchor="ctr">
            <a:normAutofit/>
          </a:bodyPr>
          <a:lstStyle/>
          <a:p>
            <a:r>
              <a:rPr lang="en-US" sz="5000"/>
              <a:t>Instructions in other number systems</a:t>
            </a:r>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04F8065-DE76-41F7-A7FF-599B4C5CF2C0}"/>
              </a:ext>
            </a:extLst>
          </p:cNvPr>
          <p:cNvGraphicFramePr>
            <a:graphicFrameLocks noGrp="1"/>
          </p:cNvGraphicFramePr>
          <p:nvPr>
            <p:ph idx="1"/>
            <p:extLst>
              <p:ext uri="{D42A27DB-BD31-4B8C-83A1-F6EECF244321}">
                <p14:modId xmlns:p14="http://schemas.microsoft.com/office/powerpoint/2010/main" val="368970772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348848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AE3239-5E0C-1B40-A302-12ED7CAA1B13}"/>
              </a:ext>
            </a:extLst>
          </p:cNvPr>
          <p:cNvSpPr>
            <a:spLocks noGrp="1"/>
          </p:cNvSpPr>
          <p:nvPr>
            <p:ph type="title"/>
          </p:nvPr>
        </p:nvSpPr>
        <p:spPr>
          <a:xfrm>
            <a:off x="943277" y="712269"/>
            <a:ext cx="3370998" cy="5502264"/>
          </a:xfrm>
        </p:spPr>
        <p:txBody>
          <a:bodyPr>
            <a:normAutofit/>
          </a:bodyPr>
          <a:lstStyle/>
          <a:p>
            <a:r>
              <a:rPr lang="en-US">
                <a:solidFill>
                  <a:srgbClr val="FFFFFF"/>
                </a:solidFill>
              </a:rPr>
              <a:t>The use of Mnemonics</a:t>
            </a:r>
          </a:p>
        </p:txBody>
      </p:sp>
      <p:cxnSp>
        <p:nvCxnSpPr>
          <p:cNvPr id="11" name="Straight Connector 10">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C1AF3372-985A-498D-8EA6-8F5187D2F3E3}"/>
              </a:ext>
            </a:extLst>
          </p:cNvPr>
          <p:cNvGraphicFramePr>
            <a:graphicFrameLocks noGrp="1"/>
          </p:cNvGraphicFramePr>
          <p:nvPr>
            <p:ph idx="1"/>
            <p:extLst>
              <p:ext uri="{D42A27DB-BD31-4B8C-83A1-F6EECF244321}">
                <p14:modId xmlns:p14="http://schemas.microsoft.com/office/powerpoint/2010/main" val="1614679074"/>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78546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2DB9BD-FB78-8743-ADE3-34F01811BACF}"/>
              </a:ext>
            </a:extLst>
          </p:cNvPr>
          <p:cNvSpPr>
            <a:spLocks noGrp="1"/>
          </p:cNvSpPr>
          <p:nvPr>
            <p:ph type="title"/>
          </p:nvPr>
        </p:nvSpPr>
        <p:spPr>
          <a:xfrm>
            <a:off x="841248" y="548640"/>
            <a:ext cx="3600860" cy="5431536"/>
          </a:xfrm>
        </p:spPr>
        <p:txBody>
          <a:bodyPr>
            <a:normAutofit/>
          </a:bodyPr>
          <a:lstStyle/>
          <a:p>
            <a:r>
              <a:rPr lang="en-US" sz="5400"/>
              <a:t>Control of What ?</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946EAE-9E60-ED42-AAE0-40A0D61ACFA1}"/>
              </a:ext>
            </a:extLst>
          </p:cNvPr>
          <p:cNvSpPr>
            <a:spLocks noGrp="1"/>
          </p:cNvSpPr>
          <p:nvPr>
            <p:ph idx="1"/>
          </p:nvPr>
        </p:nvSpPr>
        <p:spPr>
          <a:xfrm>
            <a:off x="5126418" y="552091"/>
            <a:ext cx="6224335" cy="5431536"/>
          </a:xfrm>
        </p:spPr>
        <p:txBody>
          <a:bodyPr anchor="ctr">
            <a:normAutofit/>
          </a:bodyPr>
          <a:lstStyle/>
          <a:p>
            <a:r>
              <a:rPr lang="en-US" sz="2200"/>
              <a:t>We have talked about instructions and how they may be entered into a system</a:t>
            </a:r>
          </a:p>
          <a:p>
            <a:endParaRPr lang="en-US" sz="2200"/>
          </a:p>
          <a:p>
            <a:r>
              <a:rPr lang="en-US" sz="2200"/>
              <a:t>We have discussed the output from a system and the attribution of context</a:t>
            </a:r>
          </a:p>
          <a:p>
            <a:endParaRPr lang="en-US" sz="2200"/>
          </a:p>
          <a:p>
            <a:r>
              <a:rPr lang="en-US" sz="2200"/>
              <a:t>What is actually being controlled ?</a:t>
            </a:r>
          </a:p>
          <a:p>
            <a:endParaRPr lang="en-US" sz="2200"/>
          </a:p>
          <a:p>
            <a:r>
              <a:rPr lang="en-US" sz="2200"/>
              <a:t>What performs these functions ?</a:t>
            </a:r>
          </a:p>
        </p:txBody>
      </p:sp>
    </p:spTree>
    <p:extLst>
      <p:ext uri="{BB962C8B-B14F-4D97-AF65-F5344CB8AC3E}">
        <p14:creationId xmlns:p14="http://schemas.microsoft.com/office/powerpoint/2010/main" val="2597441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651A01-A92C-5E40-AACE-10A1206FD821}"/>
              </a:ext>
            </a:extLst>
          </p:cNvPr>
          <p:cNvSpPr>
            <a:spLocks noGrp="1"/>
          </p:cNvSpPr>
          <p:nvPr>
            <p:ph type="title"/>
          </p:nvPr>
        </p:nvSpPr>
        <p:spPr>
          <a:xfrm>
            <a:off x="640080" y="329184"/>
            <a:ext cx="6894576" cy="1783080"/>
          </a:xfrm>
        </p:spPr>
        <p:txBody>
          <a:bodyPr anchor="b">
            <a:normAutofit/>
          </a:bodyPr>
          <a:lstStyle/>
          <a:p>
            <a:r>
              <a:rPr lang="en-US" sz="5400"/>
              <a:t>Computer Systems</a:t>
            </a:r>
          </a:p>
        </p:txBody>
      </p:sp>
      <p:sp>
        <p:nvSpPr>
          <p:cNvPr id="7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741AC1-A848-D745-A2A9-A900911D663B}"/>
              </a:ext>
            </a:extLst>
          </p:cNvPr>
          <p:cNvSpPr>
            <a:spLocks noGrp="1"/>
          </p:cNvSpPr>
          <p:nvPr>
            <p:ph idx="1"/>
          </p:nvPr>
        </p:nvSpPr>
        <p:spPr>
          <a:xfrm>
            <a:off x="640080" y="2706624"/>
            <a:ext cx="6894576" cy="3483864"/>
          </a:xfrm>
        </p:spPr>
        <p:txBody>
          <a:bodyPr>
            <a:normAutofit/>
          </a:bodyPr>
          <a:lstStyle/>
          <a:p>
            <a:r>
              <a:rPr lang="en-US" sz="1900"/>
              <a:t>Consider what a computer system is:</a:t>
            </a:r>
          </a:p>
          <a:p>
            <a:endParaRPr lang="en-US" sz="1900"/>
          </a:p>
          <a:p>
            <a:pPr lvl="1"/>
            <a:r>
              <a:rPr lang="en-US" sz="1900"/>
              <a:t>A collection of circuitry that performs a function</a:t>
            </a:r>
          </a:p>
          <a:p>
            <a:pPr lvl="1"/>
            <a:endParaRPr lang="en-US" sz="1900"/>
          </a:p>
          <a:p>
            <a:pPr lvl="1"/>
            <a:r>
              <a:rPr lang="en-US" sz="1900"/>
              <a:t>The name suggests that this is to compute</a:t>
            </a:r>
          </a:p>
          <a:p>
            <a:pPr marL="457200" lvl="1" indent="0">
              <a:buNone/>
            </a:pPr>
            <a:r>
              <a:rPr lang="en-US" sz="1900"/>
              <a:t>	</a:t>
            </a:r>
            <a:r>
              <a:rPr lang="en-US" sz="1900" b="1" i="1"/>
              <a:t>“to calculate an answer or amount by using a machine”</a:t>
            </a:r>
          </a:p>
          <a:p>
            <a:pPr marL="457200" lvl="1" indent="0">
              <a:buNone/>
            </a:pPr>
            <a:endParaRPr lang="en-US" sz="1900" b="1" i="1"/>
          </a:p>
          <a:p>
            <a:pPr marL="457200" lvl="1" indent="0">
              <a:buNone/>
            </a:pPr>
            <a:r>
              <a:rPr lang="en-US" sz="1900"/>
              <a:t>This collection of circuits has many components which afford it the capabilities of being able to take data in, manipulate that data and provide some meaningful output.</a:t>
            </a:r>
          </a:p>
        </p:txBody>
      </p:sp>
      <p:pic>
        <p:nvPicPr>
          <p:cNvPr id="1026" name="Picture 2" descr="Refurbished Stone Core Gaming PC - Intel i3 Processor - 8GB RAM - 1TB HDD - Nvidia GT 1030 - Desktop Computer PC">
            <a:extLst>
              <a:ext uri="{FF2B5EF4-FFF2-40B4-BE49-F238E27FC236}">
                <a16:creationId xmlns:a16="http://schemas.microsoft.com/office/drawing/2014/main" id="{31B79D25-BDFD-354F-AF57-215DA92068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764003" y="329183"/>
            <a:ext cx="2213889" cy="342996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Laptop Computers, Acer Chromebooks &amp; 2-in-1 Laptops">
            <a:extLst>
              <a:ext uri="{FF2B5EF4-FFF2-40B4-BE49-F238E27FC236}">
                <a16:creationId xmlns:a16="http://schemas.microsoft.com/office/drawing/2014/main" id="{1029EB77-328F-6F41-BAAC-DDEBAD27770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773668" y="4079193"/>
            <a:ext cx="2176272" cy="2176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56768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21AC6A30-4F22-4C0F-B278-19C5B8A80C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B4335AD-65B1-44E4-90AF-264024FE4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1999"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3A3FDE-0888-FA47-ACCA-5E1CFEEC45CD}"/>
              </a:ext>
            </a:extLst>
          </p:cNvPr>
          <p:cNvSpPr>
            <a:spLocks noGrp="1"/>
          </p:cNvSpPr>
          <p:nvPr>
            <p:ph type="title"/>
          </p:nvPr>
        </p:nvSpPr>
        <p:spPr>
          <a:xfrm>
            <a:off x="3970366" y="609600"/>
            <a:ext cx="4267200" cy="1351472"/>
          </a:xfrm>
        </p:spPr>
        <p:txBody>
          <a:bodyPr>
            <a:normAutofit/>
          </a:bodyPr>
          <a:lstStyle/>
          <a:p>
            <a:pPr algn="ctr"/>
            <a:r>
              <a:rPr lang="en-US">
                <a:solidFill>
                  <a:schemeClr val="tx1">
                    <a:lumMod val="85000"/>
                    <a:lumOff val="15000"/>
                  </a:schemeClr>
                </a:solidFill>
              </a:rPr>
              <a:t>Pioneers</a:t>
            </a:r>
          </a:p>
        </p:txBody>
      </p:sp>
      <p:pic>
        <p:nvPicPr>
          <p:cNvPr id="2052" name="Picture 4">
            <a:extLst>
              <a:ext uri="{FF2B5EF4-FFF2-40B4-BE49-F238E27FC236}">
                <a16:creationId xmlns:a16="http://schemas.microsoft.com/office/drawing/2014/main" id="{935B1A5A-4777-F44F-A47C-F04FFE3E77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913" r="5023" b="2"/>
          <a:stretch/>
        </p:blipFill>
        <p:spPr bwMode="auto">
          <a:xfrm>
            <a:off x="3" y="1"/>
            <a:ext cx="3695699" cy="6858001"/>
          </a:xfrm>
          <a:custGeom>
            <a:avLst/>
            <a:gdLst/>
            <a:ahLst/>
            <a:cxnLst/>
            <a:rect l="l" t="t" r="r" b="b"/>
            <a:pathLst>
              <a:path w="3695699" h="6858001">
                <a:moveTo>
                  <a:pt x="0" y="0"/>
                </a:moveTo>
                <a:lnTo>
                  <a:pt x="3435129" y="0"/>
                </a:lnTo>
                <a:lnTo>
                  <a:pt x="3430599" y="17349"/>
                </a:lnTo>
                <a:cubicBezTo>
                  <a:pt x="3437542" y="19835"/>
                  <a:pt x="3423757" y="30822"/>
                  <a:pt x="3427683" y="38871"/>
                </a:cubicBezTo>
                <a:cubicBezTo>
                  <a:pt x="3431230" y="44698"/>
                  <a:pt x="3427877" y="49388"/>
                  <a:pt x="3427096" y="55116"/>
                </a:cubicBezTo>
                <a:cubicBezTo>
                  <a:pt x="3429620" y="62945"/>
                  <a:pt x="3421946" y="87211"/>
                  <a:pt x="3417356" y="93331"/>
                </a:cubicBezTo>
                <a:cubicBezTo>
                  <a:pt x="3401974" y="107607"/>
                  <a:pt x="3409629" y="143436"/>
                  <a:pt x="3397765" y="155370"/>
                </a:cubicBezTo>
                <a:cubicBezTo>
                  <a:pt x="3395800" y="159886"/>
                  <a:pt x="3394789" y="164378"/>
                  <a:pt x="3394373" y="168831"/>
                </a:cubicBezTo>
                <a:lnTo>
                  <a:pt x="3394553" y="181402"/>
                </a:lnTo>
                <a:lnTo>
                  <a:pt x="3397293" y="185192"/>
                </a:lnTo>
                <a:lnTo>
                  <a:pt x="3395923" y="192756"/>
                </a:lnTo>
                <a:cubicBezTo>
                  <a:pt x="3396018" y="193497"/>
                  <a:pt x="3396112" y="194237"/>
                  <a:pt x="3396207" y="194978"/>
                </a:cubicBezTo>
                <a:cubicBezTo>
                  <a:pt x="3396531" y="199154"/>
                  <a:pt x="3396856" y="203330"/>
                  <a:pt x="3397180" y="207506"/>
                </a:cubicBezTo>
                <a:cubicBezTo>
                  <a:pt x="3382438" y="200939"/>
                  <a:pt x="3394549" y="241317"/>
                  <a:pt x="3383191" y="229051"/>
                </a:cubicBezTo>
                <a:cubicBezTo>
                  <a:pt x="3382519" y="234401"/>
                  <a:pt x="3381383" y="237332"/>
                  <a:pt x="3380194" y="239137"/>
                </a:cubicBezTo>
                <a:lnTo>
                  <a:pt x="3349267" y="310262"/>
                </a:lnTo>
                <a:lnTo>
                  <a:pt x="3344455" y="381704"/>
                </a:lnTo>
                <a:cubicBezTo>
                  <a:pt x="3343420" y="464598"/>
                  <a:pt x="3338482" y="511985"/>
                  <a:pt x="3327551" y="571873"/>
                </a:cubicBezTo>
                <a:cubicBezTo>
                  <a:pt x="3316620" y="631761"/>
                  <a:pt x="3309762" y="702429"/>
                  <a:pt x="3278869" y="741030"/>
                </a:cubicBezTo>
                <a:lnTo>
                  <a:pt x="3239259" y="957888"/>
                </a:lnTo>
                <a:cubicBezTo>
                  <a:pt x="3267597" y="1021376"/>
                  <a:pt x="3235647" y="1004478"/>
                  <a:pt x="3243890" y="1047869"/>
                </a:cubicBezTo>
                <a:cubicBezTo>
                  <a:pt x="3245988" y="1077107"/>
                  <a:pt x="3228006" y="1101189"/>
                  <a:pt x="3221700" y="1118244"/>
                </a:cubicBezTo>
                <a:cubicBezTo>
                  <a:pt x="3220198" y="1120922"/>
                  <a:pt x="3213346" y="1188569"/>
                  <a:pt x="3211078" y="1190394"/>
                </a:cubicBezTo>
                <a:cubicBezTo>
                  <a:pt x="3204899" y="1218939"/>
                  <a:pt x="3210276" y="1253036"/>
                  <a:pt x="3199704" y="1304585"/>
                </a:cubicBezTo>
                <a:cubicBezTo>
                  <a:pt x="3199438" y="1346246"/>
                  <a:pt x="3168623" y="1413431"/>
                  <a:pt x="3167741" y="1449444"/>
                </a:cubicBezTo>
                <a:cubicBezTo>
                  <a:pt x="3180911" y="1471132"/>
                  <a:pt x="3193362" y="1499173"/>
                  <a:pt x="3194410" y="1520667"/>
                </a:cubicBezTo>
                <a:cubicBezTo>
                  <a:pt x="3181228" y="1513763"/>
                  <a:pt x="3199978" y="1547097"/>
                  <a:pt x="3184473" y="1547038"/>
                </a:cubicBezTo>
                <a:cubicBezTo>
                  <a:pt x="3185153" y="1550949"/>
                  <a:pt x="3186303" y="1554741"/>
                  <a:pt x="3187573" y="1558550"/>
                </a:cubicBezTo>
                <a:lnTo>
                  <a:pt x="3188231" y="1560544"/>
                </a:lnTo>
                <a:lnTo>
                  <a:pt x="3188195" y="1568317"/>
                </a:lnTo>
                <a:lnTo>
                  <a:pt x="3191518" y="1570772"/>
                </a:lnTo>
                <a:lnTo>
                  <a:pt x="3193853" y="1582659"/>
                </a:lnTo>
                <a:cubicBezTo>
                  <a:pt x="3194213" y="1587070"/>
                  <a:pt x="3193997" y="1591769"/>
                  <a:pt x="3192857" y="1596890"/>
                </a:cubicBezTo>
                <a:cubicBezTo>
                  <a:pt x="3185716" y="1609144"/>
                  <a:pt x="3191593" y="1629575"/>
                  <a:pt x="3189686" y="1647479"/>
                </a:cubicBezTo>
                <a:lnTo>
                  <a:pt x="3187125" y="1655568"/>
                </a:lnTo>
                <a:cubicBezTo>
                  <a:pt x="3187259" y="1659315"/>
                  <a:pt x="3192418" y="1733399"/>
                  <a:pt x="3192552" y="1737146"/>
                </a:cubicBezTo>
                <a:cubicBezTo>
                  <a:pt x="3236684" y="1834597"/>
                  <a:pt x="3210475" y="1851660"/>
                  <a:pt x="3219437" y="1908917"/>
                </a:cubicBezTo>
                <a:lnTo>
                  <a:pt x="3220572" y="1915235"/>
                </a:lnTo>
                <a:cubicBezTo>
                  <a:pt x="3225642" y="1919319"/>
                  <a:pt x="3228448" y="1945519"/>
                  <a:pt x="3226946" y="1954447"/>
                </a:cubicBezTo>
                <a:cubicBezTo>
                  <a:pt x="3219553" y="1979351"/>
                  <a:pt x="3239504" y="2001442"/>
                  <a:pt x="3234148" y="2021397"/>
                </a:cubicBezTo>
                <a:cubicBezTo>
                  <a:pt x="3234224" y="2026740"/>
                  <a:pt x="3235084" y="2031233"/>
                  <a:pt x="3236424" y="2035173"/>
                </a:cubicBezTo>
                <a:lnTo>
                  <a:pt x="3241339" y="2045116"/>
                </a:lnTo>
                <a:lnTo>
                  <a:pt x="3233470" y="2098623"/>
                </a:lnTo>
                <a:cubicBezTo>
                  <a:pt x="3230495" y="2129687"/>
                  <a:pt x="3232618" y="2188321"/>
                  <a:pt x="3230016" y="2240964"/>
                </a:cubicBezTo>
                <a:cubicBezTo>
                  <a:pt x="3226602" y="2283982"/>
                  <a:pt x="3232644" y="2342030"/>
                  <a:pt x="3237809" y="2379644"/>
                </a:cubicBezTo>
                <a:cubicBezTo>
                  <a:pt x="3244462" y="2409884"/>
                  <a:pt x="3221747" y="2435219"/>
                  <a:pt x="3237054" y="2459103"/>
                </a:cubicBezTo>
                <a:cubicBezTo>
                  <a:pt x="3245536" y="2488997"/>
                  <a:pt x="3251426" y="2510390"/>
                  <a:pt x="3255285" y="2538679"/>
                </a:cubicBezTo>
                <a:cubicBezTo>
                  <a:pt x="3258296" y="2574322"/>
                  <a:pt x="3245460" y="2589819"/>
                  <a:pt x="3245073" y="2622720"/>
                </a:cubicBezTo>
                <a:lnTo>
                  <a:pt x="3252960" y="2736087"/>
                </a:lnTo>
                <a:cubicBezTo>
                  <a:pt x="3245577" y="2772183"/>
                  <a:pt x="3230063" y="2856752"/>
                  <a:pt x="3218681" y="2902964"/>
                </a:cubicBezTo>
                <a:cubicBezTo>
                  <a:pt x="3212624" y="2927969"/>
                  <a:pt x="3209733" y="2973979"/>
                  <a:pt x="3203641" y="3008786"/>
                </a:cubicBezTo>
                <a:cubicBezTo>
                  <a:pt x="3197547" y="3043595"/>
                  <a:pt x="3186644" y="3093251"/>
                  <a:pt x="3182123" y="3111815"/>
                </a:cubicBezTo>
                <a:lnTo>
                  <a:pt x="3176517" y="3120169"/>
                </a:lnTo>
                <a:lnTo>
                  <a:pt x="3177035" y="3121646"/>
                </a:lnTo>
                <a:cubicBezTo>
                  <a:pt x="3177423" y="3127588"/>
                  <a:pt x="3176129" y="3130763"/>
                  <a:pt x="3174093" y="3132705"/>
                </a:cubicBezTo>
                <a:lnTo>
                  <a:pt x="3171045" y="3134220"/>
                </a:lnTo>
                <a:lnTo>
                  <a:pt x="3168274" y="3141524"/>
                </a:lnTo>
                <a:lnTo>
                  <a:pt x="3160781" y="3155149"/>
                </a:lnTo>
                <a:cubicBezTo>
                  <a:pt x="3160949" y="3156237"/>
                  <a:pt x="3161116" y="3157326"/>
                  <a:pt x="3161284" y="3158414"/>
                </a:cubicBezTo>
                <a:lnTo>
                  <a:pt x="3152950" y="3180080"/>
                </a:lnTo>
                <a:lnTo>
                  <a:pt x="3153739" y="3180719"/>
                </a:lnTo>
                <a:cubicBezTo>
                  <a:pt x="3155321" y="3182647"/>
                  <a:pt x="3156128" y="3184999"/>
                  <a:pt x="3155342" y="3188313"/>
                </a:cubicBezTo>
                <a:cubicBezTo>
                  <a:pt x="3169797" y="3188216"/>
                  <a:pt x="3159934" y="3192271"/>
                  <a:pt x="3156340" y="3202049"/>
                </a:cubicBezTo>
                <a:cubicBezTo>
                  <a:pt x="3177988" y="3204083"/>
                  <a:pt x="3159779" y="3228842"/>
                  <a:pt x="3169832" y="3237938"/>
                </a:cubicBezTo>
                <a:cubicBezTo>
                  <a:pt x="3166705" y="3245075"/>
                  <a:pt x="3163793" y="3252659"/>
                  <a:pt x="3161244" y="3260564"/>
                </a:cubicBezTo>
                <a:lnTo>
                  <a:pt x="3160005" y="3265314"/>
                </a:lnTo>
                <a:cubicBezTo>
                  <a:pt x="3160063" y="3265371"/>
                  <a:pt x="3160124" y="3265428"/>
                  <a:pt x="3160184" y="3265486"/>
                </a:cubicBezTo>
                <a:cubicBezTo>
                  <a:pt x="3160345" y="3266694"/>
                  <a:pt x="3160101" y="3268319"/>
                  <a:pt x="3159279" y="3270659"/>
                </a:cubicBezTo>
                <a:lnTo>
                  <a:pt x="3157747" y="3273971"/>
                </a:lnTo>
                <a:lnTo>
                  <a:pt x="3155343" y="3283185"/>
                </a:lnTo>
                <a:cubicBezTo>
                  <a:pt x="3155517" y="3284422"/>
                  <a:pt x="3155689" y="3285657"/>
                  <a:pt x="3155860" y="3286893"/>
                </a:cubicBezTo>
                <a:lnTo>
                  <a:pt x="3158001" y="3289146"/>
                </a:lnTo>
                <a:lnTo>
                  <a:pt x="3157508" y="3289877"/>
                </a:lnTo>
                <a:cubicBezTo>
                  <a:pt x="3151604" y="3294411"/>
                  <a:pt x="3144966" y="3293561"/>
                  <a:pt x="3159853" y="3309833"/>
                </a:cubicBezTo>
                <a:cubicBezTo>
                  <a:pt x="3149181" y="3321561"/>
                  <a:pt x="3158789" y="3329345"/>
                  <a:pt x="3157392" y="3351579"/>
                </a:cubicBezTo>
                <a:cubicBezTo>
                  <a:pt x="3148710" y="3357083"/>
                  <a:pt x="3149361" y="3365079"/>
                  <a:pt x="3152871" y="3374240"/>
                </a:cubicBezTo>
                <a:cubicBezTo>
                  <a:pt x="3148885" y="3383513"/>
                  <a:pt x="3145239" y="3392740"/>
                  <a:pt x="3142119" y="3402557"/>
                </a:cubicBezTo>
                <a:lnTo>
                  <a:pt x="3138061" y="3419585"/>
                </a:lnTo>
                <a:lnTo>
                  <a:pt x="3139796" y="3424940"/>
                </a:lnTo>
                <a:cubicBezTo>
                  <a:pt x="3142520" y="3434326"/>
                  <a:pt x="3143300" y="3443700"/>
                  <a:pt x="3137669" y="3463264"/>
                </a:cubicBezTo>
                <a:cubicBezTo>
                  <a:pt x="3147380" y="3480689"/>
                  <a:pt x="3167781" y="3490510"/>
                  <a:pt x="3168140" y="3518969"/>
                </a:cubicBezTo>
                <a:cubicBezTo>
                  <a:pt x="3159473" y="3545761"/>
                  <a:pt x="3191152" y="3574399"/>
                  <a:pt x="3179206" y="3607864"/>
                </a:cubicBezTo>
                <a:cubicBezTo>
                  <a:pt x="3176757" y="3619813"/>
                  <a:pt x="3181069" y="3654600"/>
                  <a:pt x="3189125" y="3659839"/>
                </a:cubicBezTo>
                <a:cubicBezTo>
                  <a:pt x="3191518" y="3666815"/>
                  <a:pt x="3189857" y="3675779"/>
                  <a:pt x="3198077" y="3677681"/>
                </a:cubicBezTo>
                <a:cubicBezTo>
                  <a:pt x="3208136" y="3681475"/>
                  <a:pt x="3196345" y="3709561"/>
                  <a:pt x="3207094" y="3703876"/>
                </a:cubicBezTo>
                <a:cubicBezTo>
                  <a:pt x="3199084" y="3723751"/>
                  <a:pt x="3220453" y="3734396"/>
                  <a:pt x="3227016" y="3748633"/>
                </a:cubicBezTo>
                <a:cubicBezTo>
                  <a:pt x="3218663" y="3764666"/>
                  <a:pt x="3240667" y="3778725"/>
                  <a:pt x="3246806" y="3811324"/>
                </a:cubicBezTo>
                <a:cubicBezTo>
                  <a:pt x="3237058" y="3829063"/>
                  <a:pt x="3251097" y="3833247"/>
                  <a:pt x="3239091" y="3865102"/>
                </a:cubicBezTo>
                <a:cubicBezTo>
                  <a:pt x="3240755" y="3865725"/>
                  <a:pt x="3242340" y="3866659"/>
                  <a:pt x="3243800" y="3867874"/>
                </a:cubicBezTo>
                <a:cubicBezTo>
                  <a:pt x="3252276" y="3874935"/>
                  <a:pt x="3254724" y="3889782"/>
                  <a:pt x="3249268" y="3901031"/>
                </a:cubicBezTo>
                <a:cubicBezTo>
                  <a:pt x="3234180" y="3950514"/>
                  <a:pt x="3270886" y="3938724"/>
                  <a:pt x="3271850" y="3976535"/>
                </a:cubicBezTo>
                <a:cubicBezTo>
                  <a:pt x="3275333" y="4018513"/>
                  <a:pt x="3265836" y="4033210"/>
                  <a:pt x="3253128" y="4091308"/>
                </a:cubicBezTo>
                <a:cubicBezTo>
                  <a:pt x="3262530" y="4093945"/>
                  <a:pt x="3263925" y="4100312"/>
                  <a:pt x="3261491" y="4112665"/>
                </a:cubicBezTo>
                <a:cubicBezTo>
                  <a:pt x="3263824" y="4132845"/>
                  <a:pt x="3285122" y="4124005"/>
                  <a:pt x="3275235" y="4148543"/>
                </a:cubicBezTo>
                <a:cubicBezTo>
                  <a:pt x="3282222" y="4163609"/>
                  <a:pt x="3300717" y="4191930"/>
                  <a:pt x="3303406" y="4203059"/>
                </a:cubicBezTo>
                <a:cubicBezTo>
                  <a:pt x="3307769" y="4216879"/>
                  <a:pt x="3289765" y="4198911"/>
                  <a:pt x="3291377" y="4215304"/>
                </a:cubicBezTo>
                <a:cubicBezTo>
                  <a:pt x="3295421" y="4234470"/>
                  <a:pt x="3290844" y="4240556"/>
                  <a:pt x="3303627" y="4247412"/>
                </a:cubicBezTo>
                <a:cubicBezTo>
                  <a:pt x="3300302" y="4270043"/>
                  <a:pt x="3313094" y="4269840"/>
                  <a:pt x="3323715" y="4295574"/>
                </a:cubicBezTo>
                <a:cubicBezTo>
                  <a:pt x="3318854" y="4309546"/>
                  <a:pt x="3323708" y="4317748"/>
                  <a:pt x="3331757" y="4324626"/>
                </a:cubicBezTo>
                <a:cubicBezTo>
                  <a:pt x="3334500" y="4352298"/>
                  <a:pt x="3348521" y="4373553"/>
                  <a:pt x="3357571" y="4402594"/>
                </a:cubicBezTo>
                <a:cubicBezTo>
                  <a:pt x="3395421" y="4440113"/>
                  <a:pt x="3406716" y="4492429"/>
                  <a:pt x="3416883" y="4511276"/>
                </a:cubicBezTo>
                <a:lnTo>
                  <a:pt x="3418568" y="4515669"/>
                </a:lnTo>
                <a:cubicBezTo>
                  <a:pt x="3418685" y="4519956"/>
                  <a:pt x="3418801" y="4524244"/>
                  <a:pt x="3418918" y="4528531"/>
                </a:cubicBezTo>
                <a:cubicBezTo>
                  <a:pt x="3418727" y="4530191"/>
                  <a:pt x="3418537" y="4531850"/>
                  <a:pt x="3418346" y="4533510"/>
                </a:cubicBezTo>
                <a:cubicBezTo>
                  <a:pt x="3418215" y="4536889"/>
                  <a:pt x="3418462" y="4539065"/>
                  <a:pt x="3419005" y="4540494"/>
                </a:cubicBezTo>
                <a:lnTo>
                  <a:pt x="3424268" y="4595886"/>
                </a:lnTo>
                <a:cubicBezTo>
                  <a:pt x="3429156" y="4624362"/>
                  <a:pt x="3443934" y="4682306"/>
                  <a:pt x="3448330" y="4711348"/>
                </a:cubicBezTo>
                <a:lnTo>
                  <a:pt x="3445621" y="4714874"/>
                </a:lnTo>
                <a:cubicBezTo>
                  <a:pt x="3444103" y="4718397"/>
                  <a:pt x="3443735" y="4723077"/>
                  <a:pt x="3445980" y="4730345"/>
                </a:cubicBezTo>
                <a:lnTo>
                  <a:pt x="3446976" y="4731926"/>
                </a:lnTo>
                <a:lnTo>
                  <a:pt x="3443720" y="4745408"/>
                </a:lnTo>
                <a:cubicBezTo>
                  <a:pt x="3444756" y="4771155"/>
                  <a:pt x="3455466" y="4843107"/>
                  <a:pt x="3453194" y="4886406"/>
                </a:cubicBezTo>
                <a:cubicBezTo>
                  <a:pt x="3454856" y="4906631"/>
                  <a:pt x="3481235" y="5008239"/>
                  <a:pt x="3455210" y="5025296"/>
                </a:cubicBezTo>
                <a:cubicBezTo>
                  <a:pt x="3442202" y="5116320"/>
                  <a:pt x="3464654" y="5119078"/>
                  <a:pt x="3462841" y="5211091"/>
                </a:cubicBezTo>
                <a:cubicBezTo>
                  <a:pt x="3469390" y="5269669"/>
                  <a:pt x="3462794" y="5327391"/>
                  <a:pt x="3469385" y="5356669"/>
                </a:cubicBezTo>
                <a:cubicBezTo>
                  <a:pt x="3471479" y="5361935"/>
                  <a:pt x="3474277" y="5366825"/>
                  <a:pt x="3477268" y="5371683"/>
                </a:cubicBezTo>
                <a:lnTo>
                  <a:pt x="3478824" y="5374232"/>
                </a:lnTo>
                <a:lnTo>
                  <a:pt x="3486664" y="5427532"/>
                </a:lnTo>
                <a:lnTo>
                  <a:pt x="3499845" y="5523238"/>
                </a:lnTo>
                <a:cubicBezTo>
                  <a:pt x="3496480" y="5535759"/>
                  <a:pt x="3498126" y="5574631"/>
                  <a:pt x="3505782" y="5582050"/>
                </a:cubicBezTo>
                <a:cubicBezTo>
                  <a:pt x="3507640" y="5590169"/>
                  <a:pt x="3505294" y="5599602"/>
                  <a:pt x="3513368" y="5603412"/>
                </a:cubicBezTo>
                <a:cubicBezTo>
                  <a:pt x="3518549" y="5620896"/>
                  <a:pt x="3530454" y="5660930"/>
                  <a:pt x="3536869" y="5686953"/>
                </a:cubicBezTo>
                <a:cubicBezTo>
                  <a:pt x="3527290" y="5702684"/>
                  <a:pt x="3548216" y="5722678"/>
                  <a:pt x="3551859" y="5759548"/>
                </a:cubicBezTo>
                <a:cubicBezTo>
                  <a:pt x="3540751" y="5776843"/>
                  <a:pt x="3554471" y="5784377"/>
                  <a:pt x="3540024" y="5816599"/>
                </a:cubicBezTo>
                <a:cubicBezTo>
                  <a:pt x="3541640" y="5817630"/>
                  <a:pt x="3543154" y="5818984"/>
                  <a:pt x="3544521" y="5820619"/>
                </a:cubicBezTo>
                <a:cubicBezTo>
                  <a:pt x="3552455" y="5830118"/>
                  <a:pt x="3553767" y="5846834"/>
                  <a:pt x="3547449" y="5857956"/>
                </a:cubicBezTo>
                <a:cubicBezTo>
                  <a:pt x="3528571" y="5908761"/>
                  <a:pt x="3532186" y="5952107"/>
                  <a:pt x="3530253" y="5993572"/>
                </a:cubicBezTo>
                <a:cubicBezTo>
                  <a:pt x="3530522" y="6040113"/>
                  <a:pt x="3553891" y="6005695"/>
                  <a:pt x="3536734" y="6066404"/>
                </a:cubicBezTo>
                <a:cubicBezTo>
                  <a:pt x="3545935" y="6071268"/>
                  <a:pt x="3546842" y="6078512"/>
                  <a:pt x="3543461" y="6091477"/>
                </a:cubicBezTo>
                <a:cubicBezTo>
                  <a:pt x="3549602" y="6107585"/>
                  <a:pt x="3568275" y="6137061"/>
                  <a:pt x="3573577" y="6163051"/>
                </a:cubicBezTo>
                <a:cubicBezTo>
                  <a:pt x="3577046" y="6182032"/>
                  <a:pt x="3572259" y="6223892"/>
                  <a:pt x="3575275" y="6247420"/>
                </a:cubicBezTo>
                <a:cubicBezTo>
                  <a:pt x="3570217" y="6271412"/>
                  <a:pt x="3583023" y="6273898"/>
                  <a:pt x="3591673" y="6304222"/>
                </a:cubicBezTo>
                <a:cubicBezTo>
                  <a:pt x="3585743" y="6318440"/>
                  <a:pt x="3589967" y="6328418"/>
                  <a:pt x="3597489" y="6337624"/>
                </a:cubicBezTo>
                <a:cubicBezTo>
                  <a:pt x="3598113" y="6368401"/>
                  <a:pt x="3610504" y="6394558"/>
                  <a:pt x="3617330" y="6428161"/>
                </a:cubicBezTo>
                <a:cubicBezTo>
                  <a:pt x="3612404" y="6466489"/>
                  <a:pt x="3633001" y="6482393"/>
                  <a:pt x="3640218" y="6518318"/>
                </a:cubicBezTo>
                <a:cubicBezTo>
                  <a:pt x="3625420" y="6557419"/>
                  <a:pt x="3668862" y="6537820"/>
                  <a:pt x="3670788" y="6568733"/>
                </a:cubicBezTo>
                <a:cubicBezTo>
                  <a:pt x="3659124" y="6621466"/>
                  <a:pt x="3685482" y="6565072"/>
                  <a:pt x="3687763" y="6643164"/>
                </a:cubicBezTo>
                <a:cubicBezTo>
                  <a:pt x="3685396" y="6647995"/>
                  <a:pt x="3689317" y="6656838"/>
                  <a:pt x="3693097" y="6655183"/>
                </a:cubicBezTo>
                <a:cubicBezTo>
                  <a:pt x="3693444" y="6672318"/>
                  <a:pt x="3690193" y="6715787"/>
                  <a:pt x="3689847" y="6745974"/>
                </a:cubicBezTo>
                <a:cubicBezTo>
                  <a:pt x="3689583" y="6773144"/>
                  <a:pt x="3690048" y="6817635"/>
                  <a:pt x="3691023" y="6836306"/>
                </a:cubicBezTo>
                <a:lnTo>
                  <a:pt x="3695699" y="6858001"/>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05A2BBCA-5516-F44C-9FB4-C64514D494EC}"/>
              </a:ext>
            </a:extLst>
          </p:cNvPr>
          <p:cNvSpPr>
            <a:spLocks noGrp="1"/>
          </p:cNvSpPr>
          <p:nvPr>
            <p:ph idx="1"/>
          </p:nvPr>
        </p:nvSpPr>
        <p:spPr>
          <a:xfrm>
            <a:off x="4198966" y="2147357"/>
            <a:ext cx="3810000" cy="4101042"/>
          </a:xfrm>
        </p:spPr>
        <p:txBody>
          <a:bodyPr>
            <a:normAutofit/>
          </a:bodyPr>
          <a:lstStyle/>
          <a:p>
            <a:r>
              <a:rPr lang="en-US" sz="2000">
                <a:solidFill>
                  <a:schemeClr val="tx1">
                    <a:lumMod val="85000"/>
                    <a:lumOff val="15000"/>
                  </a:schemeClr>
                </a:solidFill>
              </a:rPr>
              <a:t>Jon Von-Neumann</a:t>
            </a:r>
          </a:p>
          <a:p>
            <a:endParaRPr lang="en-US" sz="2000">
              <a:solidFill>
                <a:schemeClr val="tx1">
                  <a:lumMod val="85000"/>
                  <a:lumOff val="15000"/>
                </a:schemeClr>
              </a:solidFill>
            </a:endParaRPr>
          </a:p>
          <a:p>
            <a:r>
              <a:rPr lang="en-US" sz="2000">
                <a:solidFill>
                  <a:schemeClr val="tx1">
                    <a:lumMod val="85000"/>
                    <a:lumOff val="15000"/>
                  </a:schemeClr>
                </a:solidFill>
              </a:rPr>
              <a:t>Harvard </a:t>
            </a:r>
          </a:p>
          <a:p>
            <a:endParaRPr lang="en-US" sz="2000">
              <a:solidFill>
                <a:schemeClr val="tx1">
                  <a:lumMod val="85000"/>
                  <a:lumOff val="15000"/>
                </a:schemeClr>
              </a:solidFill>
            </a:endParaRPr>
          </a:p>
          <a:p>
            <a:r>
              <a:rPr lang="en-US" sz="2000">
                <a:solidFill>
                  <a:schemeClr val="tx1">
                    <a:lumMod val="85000"/>
                    <a:lumOff val="15000"/>
                  </a:schemeClr>
                </a:solidFill>
              </a:rPr>
              <a:t>Modified Harvard</a:t>
            </a:r>
          </a:p>
        </p:txBody>
      </p:sp>
      <p:pic>
        <p:nvPicPr>
          <p:cNvPr id="2050" name="Picture 2" descr="John von Neumann - Wikipedia">
            <a:extLst>
              <a:ext uri="{FF2B5EF4-FFF2-40B4-BE49-F238E27FC236}">
                <a16:creationId xmlns:a16="http://schemas.microsoft.com/office/drawing/2014/main" id="{0E1106F6-0CD9-694E-9255-52B1BCBD9AD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949" r="16374" b="-4"/>
          <a:stretch/>
        </p:blipFill>
        <p:spPr bwMode="auto">
          <a:xfrm>
            <a:off x="8580467" y="10"/>
            <a:ext cx="3611533" cy="6857990"/>
          </a:xfrm>
          <a:custGeom>
            <a:avLst/>
            <a:gdLst/>
            <a:ahLst/>
            <a:cxnLst/>
            <a:rect l="l" t="t" r="r" b="b"/>
            <a:pathLst>
              <a:path w="3810000" h="6858000">
                <a:moveTo>
                  <a:pt x="95627" y="0"/>
                </a:moveTo>
                <a:lnTo>
                  <a:pt x="3810000" y="0"/>
                </a:lnTo>
                <a:lnTo>
                  <a:pt x="3810000" y="6858000"/>
                </a:lnTo>
                <a:lnTo>
                  <a:pt x="13132" y="6858000"/>
                </a:lnTo>
                <a:cubicBezTo>
                  <a:pt x="13183" y="6857363"/>
                  <a:pt x="13234" y="6856727"/>
                  <a:pt x="13284" y="6856090"/>
                </a:cubicBezTo>
                <a:lnTo>
                  <a:pt x="31566" y="6805847"/>
                </a:lnTo>
                <a:lnTo>
                  <a:pt x="30463" y="6715381"/>
                </a:lnTo>
                <a:cubicBezTo>
                  <a:pt x="29585" y="6714082"/>
                  <a:pt x="28597" y="6713038"/>
                  <a:pt x="27533" y="6712286"/>
                </a:cubicBezTo>
                <a:lnTo>
                  <a:pt x="31288" y="6698474"/>
                </a:lnTo>
                <a:lnTo>
                  <a:pt x="29901" y="6686264"/>
                </a:lnTo>
                <a:cubicBezTo>
                  <a:pt x="29591" y="6639749"/>
                  <a:pt x="29281" y="6593234"/>
                  <a:pt x="28971" y="6546719"/>
                </a:cubicBezTo>
                <a:cubicBezTo>
                  <a:pt x="23415" y="6502008"/>
                  <a:pt x="3087" y="6462057"/>
                  <a:pt x="310" y="6408337"/>
                </a:cubicBezTo>
                <a:cubicBezTo>
                  <a:pt x="-2468" y="6354617"/>
                  <a:pt x="14431" y="6312397"/>
                  <a:pt x="12307" y="6224401"/>
                </a:cubicBezTo>
                <a:lnTo>
                  <a:pt x="27152" y="6147415"/>
                </a:lnTo>
                <a:lnTo>
                  <a:pt x="39044" y="6093837"/>
                </a:lnTo>
                <a:cubicBezTo>
                  <a:pt x="47718" y="6039281"/>
                  <a:pt x="47985" y="5964495"/>
                  <a:pt x="46816" y="5915901"/>
                </a:cubicBezTo>
                <a:cubicBezTo>
                  <a:pt x="43189" y="5876557"/>
                  <a:pt x="47196" y="5863739"/>
                  <a:pt x="33533" y="5831562"/>
                </a:cubicBezTo>
                <a:cubicBezTo>
                  <a:pt x="27901" y="5792459"/>
                  <a:pt x="47408" y="5747455"/>
                  <a:pt x="46555" y="5710909"/>
                </a:cubicBezTo>
                <a:cubicBezTo>
                  <a:pt x="53188" y="5686865"/>
                  <a:pt x="49116" y="5615845"/>
                  <a:pt x="62461" y="5602222"/>
                </a:cubicBezTo>
                <a:cubicBezTo>
                  <a:pt x="64066" y="5572067"/>
                  <a:pt x="49594" y="5555548"/>
                  <a:pt x="56185" y="5529979"/>
                </a:cubicBezTo>
                <a:lnTo>
                  <a:pt x="67961" y="5458854"/>
                </a:lnTo>
                <a:lnTo>
                  <a:pt x="110939" y="5353584"/>
                </a:lnTo>
                <a:cubicBezTo>
                  <a:pt x="123070" y="5308303"/>
                  <a:pt x="110671" y="5307524"/>
                  <a:pt x="128276" y="5249764"/>
                </a:cubicBezTo>
                <a:cubicBezTo>
                  <a:pt x="137692" y="5218499"/>
                  <a:pt x="146153" y="5160067"/>
                  <a:pt x="156749" y="5116288"/>
                </a:cubicBezTo>
                <a:cubicBezTo>
                  <a:pt x="167347" y="5072508"/>
                  <a:pt x="184838" y="5010298"/>
                  <a:pt x="191855" y="4987089"/>
                </a:cubicBezTo>
                <a:lnTo>
                  <a:pt x="219824" y="4934095"/>
                </a:lnTo>
                <a:cubicBezTo>
                  <a:pt x="223315" y="4926170"/>
                  <a:pt x="231151" y="4920904"/>
                  <a:pt x="231137" y="4903120"/>
                </a:cubicBezTo>
                <a:lnTo>
                  <a:pt x="219738" y="4827391"/>
                </a:lnTo>
                <a:cubicBezTo>
                  <a:pt x="223928" y="4818620"/>
                  <a:pt x="227939" y="4809255"/>
                  <a:pt x="231597" y="4799440"/>
                </a:cubicBezTo>
                <a:lnTo>
                  <a:pt x="233480" y="4793512"/>
                </a:lnTo>
                <a:cubicBezTo>
                  <a:pt x="233423" y="4793432"/>
                  <a:pt x="233367" y="4793351"/>
                  <a:pt x="233310" y="4793271"/>
                </a:cubicBezTo>
                <a:cubicBezTo>
                  <a:pt x="233275" y="4791711"/>
                  <a:pt x="233728" y="4789662"/>
                  <a:pt x="234882" y="4786765"/>
                </a:cubicBezTo>
                <a:lnTo>
                  <a:pt x="236914" y="4782703"/>
                </a:lnTo>
                <a:lnTo>
                  <a:pt x="246329" y="4683644"/>
                </a:lnTo>
                <a:cubicBezTo>
                  <a:pt x="256294" y="4677568"/>
                  <a:pt x="256527" y="4667288"/>
                  <a:pt x="253823" y="4655204"/>
                </a:cubicBezTo>
                <a:cubicBezTo>
                  <a:pt x="259521" y="4631796"/>
                  <a:pt x="280440" y="4574275"/>
                  <a:pt x="280514" y="4543195"/>
                </a:cubicBezTo>
                <a:cubicBezTo>
                  <a:pt x="272112" y="4519880"/>
                  <a:pt x="251340" y="4505102"/>
                  <a:pt x="254268" y="4468722"/>
                </a:cubicBezTo>
                <a:cubicBezTo>
                  <a:pt x="266696" y="4435462"/>
                  <a:pt x="236001" y="4395418"/>
                  <a:pt x="252728" y="4353998"/>
                </a:cubicBezTo>
                <a:cubicBezTo>
                  <a:pt x="256750" y="4339008"/>
                  <a:pt x="256168" y="4294115"/>
                  <a:pt x="248123" y="4286542"/>
                </a:cubicBezTo>
                <a:cubicBezTo>
                  <a:pt x="246365" y="4277371"/>
                  <a:pt x="249194" y="4266107"/>
                  <a:pt x="240584" y="4262777"/>
                </a:cubicBezTo>
                <a:cubicBezTo>
                  <a:pt x="230221" y="4256829"/>
                  <a:pt x="246153" y="4222259"/>
                  <a:pt x="233949" y="4228340"/>
                </a:cubicBezTo>
                <a:cubicBezTo>
                  <a:pt x="244865" y="4203839"/>
                  <a:pt x="223150" y="4187902"/>
                  <a:pt x="217758" y="4169004"/>
                </a:cubicBezTo>
                <a:cubicBezTo>
                  <a:pt x="228596" y="4149446"/>
                  <a:pt x="206597" y="4129080"/>
                  <a:pt x="203797" y="4086781"/>
                </a:cubicBezTo>
                <a:cubicBezTo>
                  <a:pt x="216334" y="4065199"/>
                  <a:pt x="201740" y="4058317"/>
                  <a:pt x="218344" y="4018957"/>
                </a:cubicBezTo>
                <a:cubicBezTo>
                  <a:pt x="216630" y="4017979"/>
                  <a:pt x="215034" y="4016614"/>
                  <a:pt x="213609" y="4014902"/>
                </a:cubicBezTo>
                <a:cubicBezTo>
                  <a:pt x="205325" y="4004955"/>
                  <a:pt x="204424" y="3985729"/>
                  <a:pt x="211594" y="3971964"/>
                </a:cubicBezTo>
                <a:cubicBezTo>
                  <a:pt x="233561" y="3910433"/>
                  <a:pt x="230991" y="3860613"/>
                  <a:pt x="234357" y="3812226"/>
                </a:cubicBezTo>
                <a:cubicBezTo>
                  <a:pt x="235501" y="3758242"/>
                  <a:pt x="209185" y="3801364"/>
                  <a:pt x="229596" y="3728573"/>
                </a:cubicBezTo>
                <a:cubicBezTo>
                  <a:pt x="219804" y="3724174"/>
                  <a:pt x="219047" y="3715890"/>
                  <a:pt x="223099" y="3700384"/>
                </a:cubicBezTo>
                <a:cubicBezTo>
                  <a:pt x="222942" y="3674360"/>
                  <a:pt x="199034" y="3683312"/>
                  <a:pt x="212511" y="3653063"/>
                </a:cubicBezTo>
                <a:cubicBezTo>
                  <a:pt x="207582" y="3623616"/>
                  <a:pt x="199349" y="3555881"/>
                  <a:pt x="193522" y="3523704"/>
                </a:cubicBezTo>
                <a:cubicBezTo>
                  <a:pt x="199728" y="3495169"/>
                  <a:pt x="185963" y="3494025"/>
                  <a:pt x="177551" y="3460001"/>
                </a:cubicBezTo>
                <a:cubicBezTo>
                  <a:pt x="184399" y="3442692"/>
                  <a:pt x="180138" y="3431687"/>
                  <a:pt x="172293" y="3422022"/>
                </a:cubicBezTo>
                <a:cubicBezTo>
                  <a:pt x="172567" y="3386386"/>
                  <a:pt x="159982" y="3357707"/>
                  <a:pt x="153640" y="3319632"/>
                </a:cubicBezTo>
                <a:cubicBezTo>
                  <a:pt x="117352" y="3267571"/>
                  <a:pt x="111308" y="3199530"/>
                  <a:pt x="102580" y="3174350"/>
                </a:cubicBezTo>
                <a:lnTo>
                  <a:pt x="101281" y="3168555"/>
                </a:lnTo>
                <a:cubicBezTo>
                  <a:pt x="101655" y="3163067"/>
                  <a:pt x="102030" y="3157580"/>
                  <a:pt x="102403" y="3152092"/>
                </a:cubicBezTo>
                <a:lnTo>
                  <a:pt x="103597" y="3145797"/>
                </a:lnTo>
                <a:cubicBezTo>
                  <a:pt x="104132" y="3141497"/>
                  <a:pt x="104119" y="3138691"/>
                  <a:pt x="103701" y="3136806"/>
                </a:cubicBezTo>
                <a:lnTo>
                  <a:pt x="108221" y="3088993"/>
                </a:lnTo>
                <a:cubicBezTo>
                  <a:pt x="109464" y="3064872"/>
                  <a:pt x="113188" y="3030250"/>
                  <a:pt x="111158" y="2992081"/>
                </a:cubicBezTo>
                <a:cubicBezTo>
                  <a:pt x="109031" y="2944441"/>
                  <a:pt x="104226" y="2942439"/>
                  <a:pt x="105565" y="2902844"/>
                </a:cubicBezTo>
                <a:cubicBezTo>
                  <a:pt x="107874" y="2897323"/>
                  <a:pt x="101362" y="2801618"/>
                  <a:pt x="105102" y="2797375"/>
                </a:cubicBezTo>
                <a:cubicBezTo>
                  <a:pt x="86174" y="2744941"/>
                  <a:pt x="109804" y="2750735"/>
                  <a:pt x="107241" y="2691357"/>
                </a:cubicBezTo>
                <a:cubicBezTo>
                  <a:pt x="107811" y="2665349"/>
                  <a:pt x="115946" y="2561129"/>
                  <a:pt x="145888" y="2542201"/>
                </a:cubicBezTo>
                <a:cubicBezTo>
                  <a:pt x="170455" y="2427400"/>
                  <a:pt x="123634" y="2367849"/>
                  <a:pt x="136292" y="2250554"/>
                </a:cubicBezTo>
                <a:cubicBezTo>
                  <a:pt x="110877" y="2215639"/>
                  <a:pt x="134601" y="2180816"/>
                  <a:pt x="130310" y="2141581"/>
                </a:cubicBezTo>
                <a:cubicBezTo>
                  <a:pt x="154051" y="2149219"/>
                  <a:pt x="117587" y="2094975"/>
                  <a:pt x="144587" y="2089095"/>
                </a:cubicBezTo>
                <a:cubicBezTo>
                  <a:pt x="142952" y="2082142"/>
                  <a:pt x="140513" y="2075590"/>
                  <a:pt x="137867" y="2069059"/>
                </a:cubicBezTo>
                <a:lnTo>
                  <a:pt x="136492" y="2065634"/>
                </a:lnTo>
                <a:cubicBezTo>
                  <a:pt x="136216" y="2060851"/>
                  <a:pt x="135939" y="2056067"/>
                  <a:pt x="135663" y="2051284"/>
                </a:cubicBezTo>
                <a:lnTo>
                  <a:pt x="124268" y="1960184"/>
                </a:lnTo>
                <a:cubicBezTo>
                  <a:pt x="138968" y="1926370"/>
                  <a:pt x="111716" y="1914873"/>
                  <a:pt x="131257" y="1873060"/>
                </a:cubicBezTo>
                <a:cubicBezTo>
                  <a:pt x="136329" y="1857442"/>
                  <a:pt x="139083" y="1807624"/>
                  <a:pt x="131724" y="1797311"/>
                </a:cubicBezTo>
                <a:cubicBezTo>
                  <a:pt x="130673" y="1786740"/>
                  <a:pt x="134293" y="1774954"/>
                  <a:pt x="126063" y="1769201"/>
                </a:cubicBezTo>
                <a:cubicBezTo>
                  <a:pt x="116300" y="1760126"/>
                  <a:pt x="134551" y="1725705"/>
                  <a:pt x="122085" y="1729500"/>
                </a:cubicBezTo>
                <a:cubicBezTo>
                  <a:pt x="134648" y="1705012"/>
                  <a:pt x="114449" y="1682158"/>
                  <a:pt x="110543" y="1659949"/>
                </a:cubicBezTo>
                <a:cubicBezTo>
                  <a:pt x="122664" y="1640913"/>
                  <a:pt x="102513" y="1613087"/>
                  <a:pt x="102892" y="1565607"/>
                </a:cubicBezTo>
                <a:cubicBezTo>
                  <a:pt x="116835" y="1544742"/>
                  <a:pt x="102976" y="1533616"/>
                  <a:pt x="122245" y="1494057"/>
                </a:cubicBezTo>
                <a:cubicBezTo>
                  <a:pt x="120629" y="1492563"/>
                  <a:pt x="119160" y="1490668"/>
                  <a:pt x="117883" y="1488429"/>
                </a:cubicBezTo>
                <a:cubicBezTo>
                  <a:pt x="110465" y="1475431"/>
                  <a:pt x="111002" y="1453942"/>
                  <a:pt x="119083" y="1440433"/>
                </a:cubicBezTo>
                <a:cubicBezTo>
                  <a:pt x="145274" y="1377630"/>
                  <a:pt x="146438" y="1321884"/>
                  <a:pt x="153340" y="1269148"/>
                </a:cubicBezTo>
                <a:cubicBezTo>
                  <a:pt x="158467" y="1209690"/>
                  <a:pt x="129360" y="1251077"/>
                  <a:pt x="154855" y="1175439"/>
                </a:cubicBezTo>
                <a:cubicBezTo>
                  <a:pt x="145538" y="1168218"/>
                  <a:pt x="145408" y="1158868"/>
                  <a:pt x="150548" y="1142685"/>
                </a:cubicBezTo>
                <a:cubicBezTo>
                  <a:pt x="152321" y="1113850"/>
                  <a:pt x="128121" y="1118007"/>
                  <a:pt x="143630" y="1087778"/>
                </a:cubicBezTo>
                <a:cubicBezTo>
                  <a:pt x="139451" y="1064261"/>
                  <a:pt x="125971" y="1018012"/>
                  <a:pt x="125476" y="1001580"/>
                </a:cubicBezTo>
                <a:cubicBezTo>
                  <a:pt x="123958" y="976962"/>
                  <a:pt x="134851" y="962709"/>
                  <a:pt x="134526" y="940069"/>
                </a:cubicBezTo>
                <a:cubicBezTo>
                  <a:pt x="142751" y="909988"/>
                  <a:pt x="129284" y="905409"/>
                  <a:pt x="123523" y="865739"/>
                </a:cubicBezTo>
                <a:cubicBezTo>
                  <a:pt x="131549" y="848234"/>
                  <a:pt x="128173" y="835030"/>
                  <a:pt x="121164" y="822450"/>
                </a:cubicBezTo>
                <a:cubicBezTo>
                  <a:pt x="124077" y="783082"/>
                  <a:pt x="113811" y="748321"/>
                  <a:pt x="110389" y="704665"/>
                </a:cubicBezTo>
                <a:cubicBezTo>
                  <a:pt x="120144" y="656264"/>
                  <a:pt x="99869" y="633697"/>
                  <a:pt x="96299" y="587032"/>
                </a:cubicBezTo>
                <a:cubicBezTo>
                  <a:pt x="87861" y="539988"/>
                  <a:pt x="66571" y="452493"/>
                  <a:pt x="59759" y="422399"/>
                </a:cubicBezTo>
                <a:cubicBezTo>
                  <a:pt x="62865" y="416491"/>
                  <a:pt x="59682" y="404768"/>
                  <a:pt x="55429" y="406467"/>
                </a:cubicBezTo>
                <a:cubicBezTo>
                  <a:pt x="56742" y="400038"/>
                  <a:pt x="64884" y="384166"/>
                  <a:pt x="58062" y="383409"/>
                </a:cubicBezTo>
                <a:cubicBezTo>
                  <a:pt x="57210" y="351894"/>
                  <a:pt x="61145" y="320031"/>
                  <a:pt x="69487" y="290892"/>
                </a:cubicBezTo>
                <a:cubicBezTo>
                  <a:pt x="57686" y="231306"/>
                  <a:pt x="89539" y="260845"/>
                  <a:pt x="86198" y="217175"/>
                </a:cubicBezTo>
                <a:cubicBezTo>
                  <a:pt x="72715" y="183379"/>
                  <a:pt x="83646" y="168958"/>
                  <a:pt x="74643" y="129155"/>
                </a:cubicBezTo>
                <a:cubicBezTo>
                  <a:pt x="96697" y="112411"/>
                  <a:pt x="72236" y="90977"/>
                  <a:pt x="78417" y="74202"/>
                </a:cubicBezTo>
                <a:cubicBezTo>
                  <a:pt x="59029" y="57686"/>
                  <a:pt x="81827" y="29115"/>
                  <a:pt x="94183" y="4683"/>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346160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FA4C8F-A965-604B-9E69-CB5F3C0710A7}"/>
              </a:ext>
            </a:extLst>
          </p:cNvPr>
          <p:cNvSpPr>
            <a:spLocks noGrp="1"/>
          </p:cNvSpPr>
          <p:nvPr>
            <p:ph type="title"/>
          </p:nvPr>
        </p:nvSpPr>
        <p:spPr>
          <a:xfrm>
            <a:off x="640080" y="325369"/>
            <a:ext cx="4368602" cy="1956841"/>
          </a:xfrm>
        </p:spPr>
        <p:txBody>
          <a:bodyPr anchor="b">
            <a:normAutofit/>
          </a:bodyPr>
          <a:lstStyle/>
          <a:p>
            <a:r>
              <a:rPr lang="en-US" sz="5400"/>
              <a:t>Computer Architecture</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D144DC-826B-FA42-B4BF-B5FA4C93D560}"/>
              </a:ext>
            </a:extLst>
          </p:cNvPr>
          <p:cNvSpPr>
            <a:spLocks noGrp="1"/>
          </p:cNvSpPr>
          <p:nvPr>
            <p:ph idx="1"/>
          </p:nvPr>
        </p:nvSpPr>
        <p:spPr>
          <a:xfrm>
            <a:off x="640080" y="2872899"/>
            <a:ext cx="4243589" cy="3320668"/>
          </a:xfrm>
        </p:spPr>
        <p:txBody>
          <a:bodyPr>
            <a:normAutofit/>
          </a:bodyPr>
          <a:lstStyle/>
          <a:p>
            <a:pPr marL="0" indent="0">
              <a:buNone/>
            </a:pPr>
            <a:r>
              <a:rPr lang="en-US" sz="2200"/>
              <a:t>Three key Concepts:</a:t>
            </a:r>
          </a:p>
          <a:p>
            <a:pPr lvl="1"/>
            <a:r>
              <a:rPr lang="en-US" sz="2200"/>
              <a:t>Design</a:t>
            </a:r>
          </a:p>
          <a:p>
            <a:pPr lvl="1"/>
            <a:endParaRPr lang="en-US" sz="2200"/>
          </a:p>
          <a:p>
            <a:pPr lvl="1"/>
            <a:r>
              <a:rPr lang="en-US" sz="2200"/>
              <a:t>Instruction Set</a:t>
            </a:r>
          </a:p>
          <a:p>
            <a:pPr lvl="1"/>
            <a:endParaRPr lang="en-US" sz="2200"/>
          </a:p>
          <a:p>
            <a:pPr lvl="1"/>
            <a:r>
              <a:rPr lang="en-US" sz="2200"/>
              <a:t>Organisation</a:t>
            </a:r>
          </a:p>
          <a:p>
            <a:pPr marL="457200" lvl="1" indent="0">
              <a:buNone/>
            </a:pPr>
            <a:endParaRPr lang="en-US" sz="2200"/>
          </a:p>
        </p:txBody>
      </p:sp>
      <p:pic>
        <p:nvPicPr>
          <p:cNvPr id="5" name="Picture 4" descr="Top view of cubes connected with black lines">
            <a:extLst>
              <a:ext uri="{FF2B5EF4-FFF2-40B4-BE49-F238E27FC236}">
                <a16:creationId xmlns:a16="http://schemas.microsoft.com/office/drawing/2014/main" id="{D3D410C6-7611-41EF-B864-91A2DB89CF9A}"/>
              </a:ext>
            </a:extLst>
          </p:cNvPr>
          <p:cNvPicPr>
            <a:picLocks noChangeAspect="1"/>
          </p:cNvPicPr>
          <p:nvPr/>
        </p:nvPicPr>
        <p:blipFill rotWithShape="1">
          <a:blip r:embed="rId2"/>
          <a:srcRect l="17347" r="7425"/>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80559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217E71-A7AC-0F4B-84E5-8ECD7E0719F4}"/>
              </a:ext>
            </a:extLst>
          </p:cNvPr>
          <p:cNvSpPr>
            <a:spLocks noGrp="1"/>
          </p:cNvSpPr>
          <p:nvPr>
            <p:ph type="title"/>
          </p:nvPr>
        </p:nvSpPr>
        <p:spPr>
          <a:xfrm>
            <a:off x="640080" y="325369"/>
            <a:ext cx="4368602" cy="1956841"/>
          </a:xfrm>
        </p:spPr>
        <p:txBody>
          <a:bodyPr anchor="b">
            <a:normAutofit/>
          </a:bodyPr>
          <a:lstStyle/>
          <a:p>
            <a:r>
              <a:rPr lang="en-US" sz="5400"/>
              <a:t>Design</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B4EA3BA-3119-3E46-884A-F7A29C5801A9}"/>
              </a:ext>
            </a:extLst>
          </p:cNvPr>
          <p:cNvSpPr>
            <a:spLocks noGrp="1"/>
          </p:cNvSpPr>
          <p:nvPr>
            <p:ph idx="1"/>
          </p:nvPr>
        </p:nvSpPr>
        <p:spPr>
          <a:xfrm>
            <a:off x="640080" y="2872899"/>
            <a:ext cx="4243589" cy="3320668"/>
          </a:xfrm>
        </p:spPr>
        <p:txBody>
          <a:bodyPr>
            <a:normAutofit/>
          </a:bodyPr>
          <a:lstStyle/>
          <a:p>
            <a:r>
              <a:rPr lang="en-US" sz="2200"/>
              <a:t>The system is typified by the components which it includes</a:t>
            </a:r>
          </a:p>
          <a:p>
            <a:endParaRPr lang="en-US" sz="2200"/>
          </a:p>
          <a:p>
            <a:r>
              <a:rPr lang="en-US" sz="2200"/>
              <a:t>This is representative of the hardware components that are contained within</a:t>
            </a:r>
          </a:p>
        </p:txBody>
      </p:sp>
      <p:pic>
        <p:nvPicPr>
          <p:cNvPr id="5" name="Picture 4" descr="Electronics protoboard">
            <a:extLst>
              <a:ext uri="{FF2B5EF4-FFF2-40B4-BE49-F238E27FC236}">
                <a16:creationId xmlns:a16="http://schemas.microsoft.com/office/drawing/2014/main" id="{DCB1155B-C36F-417D-B181-768C0347772D}"/>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269310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066B7-C0F1-9C4A-A39A-3200DB98AB41}"/>
              </a:ext>
            </a:extLst>
          </p:cNvPr>
          <p:cNvSpPr>
            <a:spLocks noGrp="1"/>
          </p:cNvSpPr>
          <p:nvPr>
            <p:ph type="title"/>
          </p:nvPr>
        </p:nvSpPr>
        <p:spPr>
          <a:xfrm>
            <a:off x="640080" y="325369"/>
            <a:ext cx="4368602" cy="1956841"/>
          </a:xfrm>
        </p:spPr>
        <p:txBody>
          <a:bodyPr anchor="b">
            <a:normAutofit/>
          </a:bodyPr>
          <a:lstStyle/>
          <a:p>
            <a:r>
              <a:rPr lang="en-US" sz="5400"/>
              <a:t>Instruction Set</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DD8AAB0-C8B3-0E4D-B424-4C30895B2D95}"/>
              </a:ext>
            </a:extLst>
          </p:cNvPr>
          <p:cNvSpPr>
            <a:spLocks noGrp="1"/>
          </p:cNvSpPr>
          <p:nvPr>
            <p:ph idx="1"/>
          </p:nvPr>
        </p:nvSpPr>
        <p:spPr>
          <a:xfrm>
            <a:off x="640080" y="2872899"/>
            <a:ext cx="4243589" cy="3320668"/>
          </a:xfrm>
        </p:spPr>
        <p:txBody>
          <a:bodyPr>
            <a:normAutofit/>
          </a:bodyPr>
          <a:lstStyle/>
          <a:p>
            <a:r>
              <a:rPr lang="en-US" sz="2000"/>
              <a:t>The instruction set of an architecture is the representation of the capabilities of the processing unit used within the system</a:t>
            </a:r>
          </a:p>
          <a:p>
            <a:endParaRPr lang="en-US" sz="2000"/>
          </a:p>
          <a:p>
            <a:r>
              <a:rPr lang="en-US" sz="2000"/>
              <a:t>This includes:</a:t>
            </a:r>
          </a:p>
          <a:p>
            <a:endParaRPr lang="en-US" sz="2000"/>
          </a:p>
          <a:p>
            <a:pPr lvl="1"/>
            <a:r>
              <a:rPr lang="en-US" sz="2000"/>
              <a:t>All instructions</a:t>
            </a:r>
          </a:p>
          <a:p>
            <a:pPr lvl="1"/>
            <a:r>
              <a:rPr lang="en-US" sz="2000"/>
              <a:t>Data manipulation</a:t>
            </a:r>
          </a:p>
          <a:p>
            <a:pPr marL="457200" lvl="1" indent="0">
              <a:buNone/>
            </a:pPr>
            <a:endParaRPr lang="en-US" sz="2000"/>
          </a:p>
        </p:txBody>
      </p:sp>
      <p:pic>
        <p:nvPicPr>
          <p:cNvPr id="5" name="Picture 4" descr="Draft drawing of a floor plan">
            <a:extLst>
              <a:ext uri="{FF2B5EF4-FFF2-40B4-BE49-F238E27FC236}">
                <a16:creationId xmlns:a16="http://schemas.microsoft.com/office/drawing/2014/main" id="{C3018961-C623-442F-A46A-5B87CF9B31BD}"/>
              </a:ext>
            </a:extLst>
          </p:cNvPr>
          <p:cNvPicPr>
            <a:picLocks noChangeAspect="1"/>
          </p:cNvPicPr>
          <p:nvPr/>
        </p:nvPicPr>
        <p:blipFill rotWithShape="1">
          <a:blip r:embed="rId2"/>
          <a:srcRect l="27522" r="3270"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7901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1F6BF70-C7D1-4AF9-8DB4-BEEB8A9C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EE3FED-FB41-644D-AAE7-CCA449432AFB}"/>
              </a:ext>
            </a:extLst>
          </p:cNvPr>
          <p:cNvSpPr>
            <a:spLocks noGrp="1"/>
          </p:cNvSpPr>
          <p:nvPr>
            <p:ph type="title"/>
          </p:nvPr>
        </p:nvSpPr>
        <p:spPr>
          <a:xfrm>
            <a:off x="645065" y="1097280"/>
            <a:ext cx="3796306" cy="4666207"/>
          </a:xfrm>
        </p:spPr>
        <p:txBody>
          <a:bodyPr anchor="ctr">
            <a:normAutofit/>
          </a:bodyPr>
          <a:lstStyle/>
          <a:p>
            <a:r>
              <a:rPr lang="en-US" sz="4800"/>
              <a:t>Organisation</a:t>
            </a:r>
          </a:p>
        </p:txBody>
      </p:sp>
      <p:grpSp>
        <p:nvGrpSpPr>
          <p:cNvPr id="11" name="Group 10">
            <a:extLst>
              <a:ext uri="{FF2B5EF4-FFF2-40B4-BE49-F238E27FC236}">
                <a16:creationId xmlns:a16="http://schemas.microsoft.com/office/drawing/2014/main" id="{0C66A8B6-1F6E-4FCC-93B9-B9986B6FD1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576" y="5945955"/>
            <a:ext cx="12109423" cy="525780"/>
            <a:chOff x="82576" y="5945955"/>
            <a:chExt cx="12109423" cy="525780"/>
          </a:xfrm>
        </p:grpSpPr>
        <p:sp>
          <p:nvSpPr>
            <p:cNvPr id="12" name="Rectangle 11">
              <a:extLst>
                <a:ext uri="{FF2B5EF4-FFF2-40B4-BE49-F238E27FC236}">
                  <a16:creationId xmlns:a16="http://schemas.microsoft.com/office/drawing/2014/main" id="{CAF7C4FD-65AD-4BBE-886A-D2E923F94C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03361"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BA8278B-6DF7-481F-B1FA-FFE7D6C3C7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B90EC11-18AC-4D11-9E22-6D49593F8C1D}"/>
              </a:ext>
            </a:extLst>
          </p:cNvPr>
          <p:cNvGraphicFramePr>
            <a:graphicFrameLocks noGrp="1"/>
          </p:cNvGraphicFramePr>
          <p:nvPr>
            <p:ph idx="1"/>
            <p:extLst>
              <p:ext uri="{D42A27DB-BD31-4B8C-83A1-F6EECF244321}">
                <p14:modId xmlns:p14="http://schemas.microsoft.com/office/powerpoint/2010/main" val="2229613694"/>
              </p:ext>
            </p:extLst>
          </p:nvPr>
        </p:nvGraphicFramePr>
        <p:xfrm>
          <a:off x="5431536" y="1014153"/>
          <a:ext cx="5918184" cy="49793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36796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3B1F9-AD70-584F-857B-B77B8375E4ED}"/>
              </a:ext>
            </a:extLst>
          </p:cNvPr>
          <p:cNvSpPr>
            <a:spLocks noGrp="1"/>
          </p:cNvSpPr>
          <p:nvPr>
            <p:ph type="title"/>
          </p:nvPr>
        </p:nvSpPr>
        <p:spPr/>
        <p:txBody>
          <a:bodyPr/>
          <a:lstStyle/>
          <a:p>
            <a:r>
              <a:rPr lang="en-US" dirty="0"/>
              <a:t>Crunching the Numbers</a:t>
            </a:r>
          </a:p>
        </p:txBody>
      </p:sp>
      <p:graphicFrame>
        <p:nvGraphicFramePr>
          <p:cNvPr id="5" name="Content Placeholder 2">
            <a:extLst>
              <a:ext uri="{FF2B5EF4-FFF2-40B4-BE49-F238E27FC236}">
                <a16:creationId xmlns:a16="http://schemas.microsoft.com/office/drawing/2014/main" id="{385FBABD-AE0F-4082-9A0C-74844998830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423050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c05f01"/>
          <p:cNvPicPr preferRelativeResize="0">
            <a:picLocks noChangeAspect="1" noChangeArrowheads="1"/>
          </p:cNvPicPr>
          <p:nvPr/>
        </p:nvPicPr>
        <p:blipFill>
          <a:blip r:embed="rId2" cstate="print"/>
          <a:srcRect/>
          <a:stretch>
            <a:fillRect/>
          </a:stretch>
        </p:blipFill>
        <p:spPr bwMode="auto">
          <a:xfrm>
            <a:off x="1524000" y="620688"/>
            <a:ext cx="9155588" cy="5400600"/>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847" name="Rectangle 73">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8" name="Right Triangle 75">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4" name="Rectangle 4"/>
          <p:cNvSpPr>
            <a:spLocks noGrp="1" noChangeArrowheads="1"/>
          </p:cNvSpPr>
          <p:nvPr>
            <p:ph type="title"/>
          </p:nvPr>
        </p:nvSpPr>
        <p:spPr>
          <a:xfrm>
            <a:off x="1075767" y="1188637"/>
            <a:ext cx="2988234" cy="4480726"/>
          </a:xfrm>
        </p:spPr>
        <p:txBody>
          <a:bodyPr>
            <a:normAutofit/>
          </a:bodyPr>
          <a:lstStyle/>
          <a:p>
            <a:pPr algn="r"/>
            <a:r>
              <a:rPr lang="en-US" sz="4100"/>
              <a:t>CPU - 3 Major Components</a:t>
            </a:r>
          </a:p>
        </p:txBody>
      </p:sp>
      <p:cxnSp>
        <p:nvCxnSpPr>
          <p:cNvPr id="80" name="Straight Connector 79">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5845" name="Rectangle 5"/>
          <p:cNvSpPr>
            <a:spLocks noGrp="1" noChangeArrowheads="1"/>
          </p:cNvSpPr>
          <p:nvPr>
            <p:ph idx="1"/>
          </p:nvPr>
        </p:nvSpPr>
        <p:spPr>
          <a:xfrm>
            <a:off x="5255260" y="1648870"/>
            <a:ext cx="4702848" cy="3560260"/>
          </a:xfrm>
        </p:spPr>
        <p:txBody>
          <a:bodyPr anchor="ctr">
            <a:normAutofit/>
          </a:bodyPr>
          <a:lstStyle/>
          <a:p>
            <a:r>
              <a:rPr lang="en-US" sz="2400"/>
              <a:t>ALU - Arithmetic Logic Unit</a:t>
            </a:r>
          </a:p>
          <a:p>
            <a:endParaRPr lang="en-US" sz="2400"/>
          </a:p>
          <a:p>
            <a:r>
              <a:rPr lang="en-US" sz="2400"/>
              <a:t>CU - Control Unit</a:t>
            </a:r>
          </a:p>
          <a:p>
            <a:endParaRPr lang="en-US" sz="2400"/>
          </a:p>
          <a:p>
            <a:r>
              <a:rPr lang="en-US" sz="2400"/>
              <a:t>Registers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5845">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584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858" name="Rectangle 2"/>
          <p:cNvSpPr>
            <a:spLocks noGrp="1" noChangeArrowheads="1"/>
          </p:cNvSpPr>
          <p:nvPr>
            <p:ph type="title"/>
          </p:nvPr>
        </p:nvSpPr>
        <p:spPr>
          <a:xfrm>
            <a:off x="640080" y="325369"/>
            <a:ext cx="4368602" cy="1956841"/>
          </a:xfrm>
        </p:spPr>
        <p:txBody>
          <a:bodyPr anchor="b">
            <a:normAutofit/>
          </a:bodyPr>
          <a:lstStyle/>
          <a:p>
            <a:r>
              <a:rPr lang="en-US" sz="4600"/>
              <a:t>Arithmetic/Logic Unit</a:t>
            </a:r>
          </a:p>
        </p:txBody>
      </p:sp>
      <p:sp>
        <p:nvSpPr>
          <p:cNvPr id="7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1859" name="Rectangle 3"/>
          <p:cNvSpPr>
            <a:spLocks noGrp="1" noChangeArrowheads="1"/>
          </p:cNvSpPr>
          <p:nvPr>
            <p:ph type="body" idx="1"/>
          </p:nvPr>
        </p:nvSpPr>
        <p:spPr>
          <a:xfrm>
            <a:off x="640080" y="2872899"/>
            <a:ext cx="4243589" cy="3320668"/>
          </a:xfrm>
        </p:spPr>
        <p:txBody>
          <a:bodyPr>
            <a:normAutofit/>
          </a:bodyPr>
          <a:lstStyle/>
          <a:p>
            <a:r>
              <a:rPr lang="en-US" sz="2200"/>
              <a:t>Performing basic arithmetic operations</a:t>
            </a:r>
          </a:p>
          <a:p>
            <a:pPr lvl="1"/>
            <a:r>
              <a:rPr lang="en-US" sz="2200"/>
              <a:t>addition, multiplication</a:t>
            </a:r>
          </a:p>
          <a:p>
            <a:r>
              <a:rPr lang="en-US" sz="2200"/>
              <a:t>Performing logical operations </a:t>
            </a:r>
          </a:p>
          <a:p>
            <a:pPr lvl="1"/>
            <a:r>
              <a:rPr lang="en-US" sz="2200"/>
              <a:t>such as AND, OR, and NOT</a:t>
            </a:r>
          </a:p>
          <a:p>
            <a:r>
              <a:rPr lang="en-US" sz="2200"/>
              <a:t>Registers</a:t>
            </a:r>
          </a:p>
          <a:p>
            <a:r>
              <a:rPr lang="en-GB" sz="2200"/>
              <a:t>Operation Code and Operands</a:t>
            </a:r>
            <a:endParaRPr lang="en-US" sz="2200"/>
          </a:p>
        </p:txBody>
      </p:sp>
      <p:pic>
        <p:nvPicPr>
          <p:cNvPr id="121861" name="Picture 121860" descr="Toy plastic numbers">
            <a:extLst>
              <a:ext uri="{FF2B5EF4-FFF2-40B4-BE49-F238E27FC236}">
                <a16:creationId xmlns:a16="http://schemas.microsoft.com/office/drawing/2014/main" id="{66CFDC6E-1D60-41FF-AEBC-CEC42F796F28}"/>
              </a:ext>
            </a:extLst>
          </p:cNvPr>
          <p:cNvPicPr>
            <a:picLocks noChangeAspect="1"/>
          </p:cNvPicPr>
          <p:nvPr/>
        </p:nvPicPr>
        <p:blipFill rotWithShape="1">
          <a:blip r:embed="rId2"/>
          <a:srcRect l="13444" r="19603"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18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185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1859">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1859">
                                            <p:txEl>
                                              <p:pRg st="3" end="3"/>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121859">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12185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0837" name="Picture 120836">
            <a:extLst>
              <a:ext uri="{FF2B5EF4-FFF2-40B4-BE49-F238E27FC236}">
                <a16:creationId xmlns:a16="http://schemas.microsoft.com/office/drawing/2014/main" id="{D569E96D-9E95-4E94-BCD3-B0DAD3D9A30C}"/>
              </a:ext>
            </a:extLst>
          </p:cNvPr>
          <p:cNvPicPr>
            <a:picLocks noChangeAspect="1"/>
          </p:cNvPicPr>
          <p:nvPr/>
        </p:nvPicPr>
        <p:blipFill rotWithShape="1">
          <a:blip r:embed="rId3"/>
          <a:srcRect r="20689"/>
          <a:stretch/>
        </p:blipFill>
        <p:spPr>
          <a:xfrm>
            <a:off x="2522356" y="10"/>
            <a:ext cx="9669642" cy="6857990"/>
          </a:xfrm>
          <a:prstGeom prst="rect">
            <a:avLst/>
          </a:prstGeom>
        </p:spPr>
      </p:pic>
      <p:sp>
        <p:nvSpPr>
          <p:cNvPr id="75" name="Rectangle 7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0834" name="Rectangle 2"/>
          <p:cNvSpPr>
            <a:spLocks noGrp="1" noChangeArrowheads="1"/>
          </p:cNvSpPr>
          <p:nvPr>
            <p:ph type="title"/>
          </p:nvPr>
        </p:nvSpPr>
        <p:spPr>
          <a:xfrm>
            <a:off x="838200" y="365125"/>
            <a:ext cx="3822189" cy="1899912"/>
          </a:xfrm>
        </p:spPr>
        <p:txBody>
          <a:bodyPr>
            <a:normAutofit/>
          </a:bodyPr>
          <a:lstStyle/>
          <a:p>
            <a:r>
              <a:rPr lang="en-US" sz="4000"/>
              <a:t>Control Unit</a:t>
            </a:r>
          </a:p>
        </p:txBody>
      </p:sp>
      <p:sp>
        <p:nvSpPr>
          <p:cNvPr id="120835" name="Rectangle 3"/>
          <p:cNvSpPr>
            <a:spLocks noGrp="1" noChangeArrowheads="1"/>
          </p:cNvSpPr>
          <p:nvPr>
            <p:ph type="body" idx="1"/>
          </p:nvPr>
        </p:nvSpPr>
        <p:spPr>
          <a:xfrm>
            <a:off x="838200" y="2434201"/>
            <a:ext cx="3822189" cy="3742762"/>
          </a:xfrm>
        </p:spPr>
        <p:txBody>
          <a:bodyPr>
            <a:normAutofit/>
          </a:bodyPr>
          <a:lstStyle/>
          <a:p>
            <a:r>
              <a:rPr lang="en-US" sz="2000"/>
              <a:t>Organizing force </a:t>
            </a:r>
          </a:p>
          <a:p>
            <a:endParaRPr lang="en-US" sz="2000"/>
          </a:p>
          <a:p>
            <a:r>
              <a:rPr lang="en-GB" sz="2000"/>
              <a:t>Coordinates the Input and Output devices </a:t>
            </a:r>
            <a:endParaRPr lang="en-US" sz="2000"/>
          </a:p>
          <a:p>
            <a:endParaRPr lang="en-US" sz="2000"/>
          </a:p>
          <a:p>
            <a:r>
              <a:rPr lang="en-US" sz="2000"/>
              <a:t>There are two registers in the control unit</a:t>
            </a:r>
          </a:p>
          <a:p>
            <a:pPr lvl="1"/>
            <a:r>
              <a:rPr lang="en-US" sz="2000"/>
              <a:t>Instruction Register (IR)</a:t>
            </a:r>
          </a:p>
          <a:p>
            <a:pPr lvl="1"/>
            <a:r>
              <a:rPr lang="en-US" sz="2000"/>
              <a:t>Program Counter (PC)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083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083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0835">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20835">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208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87A57295-2710-4920-B99A-4D1FA03A62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78067929-4D33-4306-9E2F-67C49CDDB5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3400" y="465745"/>
            <a:ext cx="11125200" cy="563943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4258" name="Rectangle 2"/>
          <p:cNvSpPr>
            <a:spLocks noGrp="1" noChangeArrowheads="1"/>
          </p:cNvSpPr>
          <p:nvPr>
            <p:ph type="title"/>
          </p:nvPr>
        </p:nvSpPr>
        <p:spPr>
          <a:xfrm>
            <a:off x="838200" y="894027"/>
            <a:ext cx="3494362" cy="4782873"/>
          </a:xfrm>
        </p:spPr>
        <p:txBody>
          <a:bodyPr>
            <a:normAutofit/>
          </a:bodyPr>
          <a:lstStyle/>
          <a:p>
            <a:pPr algn="r"/>
            <a:r>
              <a:rPr lang="en-GB" dirty="0"/>
              <a:t>Registers</a:t>
            </a:r>
            <a:endParaRPr lang="en-US"/>
          </a:p>
        </p:txBody>
      </p:sp>
      <p:cxnSp>
        <p:nvCxnSpPr>
          <p:cNvPr id="76" name="Straight Connector 7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24259" name="Rectangle 3"/>
          <p:cNvSpPr>
            <a:spLocks noGrp="1" noChangeArrowheads="1"/>
          </p:cNvSpPr>
          <p:nvPr>
            <p:ph type="body" idx="1"/>
          </p:nvPr>
        </p:nvSpPr>
        <p:spPr>
          <a:xfrm>
            <a:off x="4976032" y="894027"/>
            <a:ext cx="6377768" cy="4782873"/>
          </a:xfrm>
        </p:spPr>
        <p:txBody>
          <a:bodyPr anchor="ctr">
            <a:normAutofit/>
          </a:bodyPr>
          <a:lstStyle/>
          <a:p>
            <a:r>
              <a:rPr lang="en-US" sz="2400"/>
              <a:t>A small set of ‘holding places’ </a:t>
            </a:r>
          </a:p>
          <a:p>
            <a:endParaRPr lang="en-US" sz="2400"/>
          </a:p>
          <a:p>
            <a:r>
              <a:rPr lang="en-US" sz="2400"/>
              <a:t>A register may hold anything</a:t>
            </a:r>
          </a:p>
          <a:p>
            <a:pPr lvl="1"/>
            <a:r>
              <a:rPr lang="en-US" dirty="0"/>
              <a:t>a software instruction</a:t>
            </a:r>
          </a:p>
          <a:p>
            <a:pPr lvl="1"/>
            <a:r>
              <a:rPr lang="en-US" dirty="0"/>
              <a:t>a storage address</a:t>
            </a:r>
          </a:p>
          <a:p>
            <a:pPr lvl="1"/>
            <a:r>
              <a:rPr lang="en-US" dirty="0"/>
              <a:t>a single characters</a:t>
            </a:r>
          </a:p>
          <a:p>
            <a:pPr lvl="1"/>
            <a:r>
              <a:rPr lang="en-US" dirty="0"/>
              <a:t>a bit sequence for a symbol</a:t>
            </a:r>
          </a:p>
          <a:p>
            <a:pPr lvl="1"/>
            <a:r>
              <a:rPr lang="en-US" dirty="0"/>
              <a:t>a pixel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42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425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425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4259">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24259">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24259">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22425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5289" name="Picture 225288">
            <a:extLst>
              <a:ext uri="{FF2B5EF4-FFF2-40B4-BE49-F238E27FC236}">
                <a16:creationId xmlns:a16="http://schemas.microsoft.com/office/drawing/2014/main" id="{DE146EC9-399D-44F5-AAB3-EFC257F3C2F9}"/>
              </a:ext>
            </a:extLst>
          </p:cNvPr>
          <p:cNvPicPr>
            <a:picLocks noChangeAspect="1"/>
          </p:cNvPicPr>
          <p:nvPr/>
        </p:nvPicPr>
        <p:blipFill rotWithShape="1">
          <a:blip r:embed="rId2">
            <a:alphaModFix amt="50000"/>
          </a:blip>
          <a:srcRect/>
          <a:stretch/>
        </p:blipFill>
        <p:spPr>
          <a:xfrm>
            <a:off x="20" y="1"/>
            <a:ext cx="12191980" cy="6857999"/>
          </a:xfrm>
          <a:prstGeom prst="rect">
            <a:avLst/>
          </a:prstGeom>
        </p:spPr>
      </p:pic>
      <p:sp>
        <p:nvSpPr>
          <p:cNvPr id="225286" name="Rectangle 6"/>
          <p:cNvSpPr>
            <a:spLocks noGrp="1" noChangeArrowheads="1"/>
          </p:cNvSpPr>
          <p:nvPr>
            <p:ph type="title"/>
          </p:nvPr>
        </p:nvSpPr>
        <p:spPr>
          <a:xfrm>
            <a:off x="838200" y="963877"/>
            <a:ext cx="3494362" cy="4930246"/>
          </a:xfrm>
        </p:spPr>
        <p:txBody>
          <a:bodyPr>
            <a:normAutofit/>
          </a:bodyPr>
          <a:lstStyle/>
          <a:p>
            <a:pPr algn="r"/>
            <a:r>
              <a:rPr lang="en-GB">
                <a:solidFill>
                  <a:schemeClr val="bg1"/>
                </a:solidFill>
              </a:rPr>
              <a:t>Registers</a:t>
            </a:r>
            <a:endParaRPr lang="en-US">
              <a:solidFill>
                <a:schemeClr val="bg1"/>
              </a:solidFill>
            </a:endParaRPr>
          </a:p>
        </p:txBody>
      </p:sp>
      <p:sp>
        <p:nvSpPr>
          <p:cNvPr id="81"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5287" name="Rectangle 7"/>
          <p:cNvSpPr>
            <a:spLocks noGrp="1" noChangeArrowheads="1"/>
          </p:cNvSpPr>
          <p:nvPr>
            <p:ph type="body" idx="1"/>
          </p:nvPr>
        </p:nvSpPr>
        <p:spPr>
          <a:xfrm>
            <a:off x="4976031" y="963877"/>
            <a:ext cx="6377769" cy="4930246"/>
          </a:xfrm>
        </p:spPr>
        <p:txBody>
          <a:bodyPr anchor="ctr">
            <a:normAutofit/>
          </a:bodyPr>
          <a:lstStyle/>
          <a:p>
            <a:r>
              <a:rPr lang="en-US" sz="2400">
                <a:solidFill>
                  <a:schemeClr val="bg1"/>
                </a:solidFill>
              </a:rPr>
              <a:t>32-bit System MUST have a 32-bit register</a:t>
            </a:r>
          </a:p>
          <a:p>
            <a:endParaRPr lang="en-US" sz="2400">
              <a:solidFill>
                <a:schemeClr val="bg1"/>
              </a:solidFill>
            </a:endParaRPr>
          </a:p>
          <a:p>
            <a:r>
              <a:rPr lang="en-US" sz="2400">
                <a:solidFill>
                  <a:schemeClr val="bg1"/>
                </a:solidFill>
              </a:rPr>
              <a:t>Half Registers</a:t>
            </a:r>
          </a:p>
          <a:p>
            <a:endParaRPr lang="en-US" sz="2400">
              <a:solidFill>
                <a:schemeClr val="bg1"/>
              </a:solidFill>
            </a:endParaRPr>
          </a:p>
          <a:p>
            <a:r>
              <a:rPr lang="en-US" sz="2400">
                <a:solidFill>
                  <a:schemeClr val="bg1"/>
                </a:solidFill>
              </a:rPr>
              <a:t>Numbered or have specific names.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528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28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2528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BGRectangle">
            <a:extLst>
              <a:ext uri="{FF2B5EF4-FFF2-40B4-BE49-F238E27FC236}">
                <a16:creationId xmlns:a16="http://schemas.microsoft.com/office/drawing/2014/main" id="{25E8815A-9407-4234-B08F-A1E49DCD7F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6182"/>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5" name="Rectangle 74">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27333" name="Picture 227332" descr="Glowing circuit board">
            <a:extLst>
              <a:ext uri="{FF2B5EF4-FFF2-40B4-BE49-F238E27FC236}">
                <a16:creationId xmlns:a16="http://schemas.microsoft.com/office/drawing/2014/main" id="{0359FA18-DB6D-42D2-ADB0-164051FA9BB8}"/>
              </a:ext>
            </a:extLst>
          </p:cNvPr>
          <p:cNvPicPr>
            <a:picLocks noChangeAspect="1"/>
          </p:cNvPicPr>
          <p:nvPr/>
        </p:nvPicPr>
        <p:blipFill rotWithShape="1">
          <a:blip r:embed="rId2">
            <a:alphaModFix amt="50000"/>
          </a:blip>
          <a:srcRect b="15730"/>
          <a:stretch/>
        </p:blipFill>
        <p:spPr>
          <a:xfrm>
            <a:off x="20" y="1"/>
            <a:ext cx="12191980" cy="6857999"/>
          </a:xfrm>
          <a:prstGeom prst="rect">
            <a:avLst/>
          </a:prstGeom>
        </p:spPr>
      </p:pic>
      <p:sp>
        <p:nvSpPr>
          <p:cNvPr id="227330" name="Rectangle 2"/>
          <p:cNvSpPr>
            <a:spLocks noGrp="1" noChangeArrowheads="1"/>
          </p:cNvSpPr>
          <p:nvPr>
            <p:ph type="title"/>
          </p:nvPr>
        </p:nvSpPr>
        <p:spPr>
          <a:xfrm>
            <a:off x="838200" y="963877"/>
            <a:ext cx="3494362" cy="4930246"/>
          </a:xfrm>
        </p:spPr>
        <p:txBody>
          <a:bodyPr>
            <a:normAutofit/>
          </a:bodyPr>
          <a:lstStyle/>
          <a:p>
            <a:pPr algn="r"/>
            <a:r>
              <a:rPr lang="en-GB">
                <a:solidFill>
                  <a:schemeClr val="bg1"/>
                </a:solidFill>
              </a:rPr>
              <a:t>Registers</a:t>
            </a:r>
            <a:endParaRPr lang="en-US">
              <a:solidFill>
                <a:schemeClr val="bg1"/>
              </a:solidFill>
            </a:endParaRPr>
          </a:p>
        </p:txBody>
      </p:sp>
      <p:sp>
        <p:nvSpPr>
          <p:cNvPr id="77" name="!!Line">
            <a:extLst>
              <a:ext uri="{FF2B5EF4-FFF2-40B4-BE49-F238E27FC236}">
                <a16:creationId xmlns:a16="http://schemas.microsoft.com/office/drawing/2014/main" id="{C9C56819-FD02-4626-ABF5-85C7463C9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0580" y="2057400"/>
            <a:ext cx="27432" cy="2743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7331" name="Rectangle 3"/>
          <p:cNvSpPr>
            <a:spLocks noGrp="1" noChangeArrowheads="1"/>
          </p:cNvSpPr>
          <p:nvPr>
            <p:ph type="body" idx="1"/>
          </p:nvPr>
        </p:nvSpPr>
        <p:spPr>
          <a:xfrm>
            <a:off x="4976031" y="963877"/>
            <a:ext cx="6377769" cy="4930246"/>
          </a:xfrm>
        </p:spPr>
        <p:txBody>
          <a:bodyPr anchor="ctr">
            <a:normAutofit/>
          </a:bodyPr>
          <a:lstStyle/>
          <a:p>
            <a:r>
              <a:rPr lang="en-US" sz="2400" dirty="0">
                <a:solidFill>
                  <a:schemeClr val="bg1"/>
                </a:solidFill>
              </a:rPr>
              <a:t>High-speed working areas</a:t>
            </a:r>
          </a:p>
          <a:p>
            <a:endParaRPr lang="en-US" sz="2400" dirty="0">
              <a:solidFill>
                <a:schemeClr val="bg1"/>
              </a:solidFill>
            </a:endParaRPr>
          </a:p>
          <a:p>
            <a:r>
              <a:rPr lang="en-US" sz="2400" dirty="0">
                <a:solidFill>
                  <a:schemeClr val="bg1"/>
                </a:solidFill>
              </a:rPr>
              <a:t>Registers facilitate the movement between:</a:t>
            </a:r>
          </a:p>
          <a:p>
            <a:pPr lvl="1"/>
            <a:r>
              <a:rPr lang="en-US" dirty="0">
                <a:solidFill>
                  <a:schemeClr val="bg1"/>
                </a:solidFill>
              </a:rPr>
              <a:t>External memories (usually RAM), </a:t>
            </a:r>
          </a:p>
          <a:p>
            <a:pPr lvl="1"/>
            <a:r>
              <a:rPr lang="en-US" dirty="0">
                <a:solidFill>
                  <a:schemeClr val="bg1"/>
                </a:solidFill>
              </a:rPr>
              <a:t>the control unit and </a:t>
            </a:r>
          </a:p>
          <a:p>
            <a:pPr lvl="1"/>
            <a:r>
              <a:rPr lang="en-US" dirty="0">
                <a:solidFill>
                  <a:schemeClr val="bg1"/>
                </a:solidFill>
              </a:rPr>
              <a:t>the arithmetic-logic unit (ALU).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73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733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733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733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273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8354" name="Rectangle 2"/>
          <p:cNvSpPr>
            <a:spLocks noGrp="1" noChangeArrowheads="1"/>
          </p:cNvSpPr>
          <p:nvPr>
            <p:ph type="title"/>
          </p:nvPr>
        </p:nvSpPr>
        <p:spPr>
          <a:xfrm>
            <a:off x="826396" y="586855"/>
            <a:ext cx="4230100" cy="3387497"/>
          </a:xfrm>
        </p:spPr>
        <p:txBody>
          <a:bodyPr anchor="b">
            <a:normAutofit/>
          </a:bodyPr>
          <a:lstStyle/>
          <a:p>
            <a:pPr algn="r"/>
            <a:r>
              <a:rPr lang="en-GB" sz="4000">
                <a:solidFill>
                  <a:srgbClr val="FFFFFF"/>
                </a:solidFill>
              </a:rPr>
              <a:t>Registers</a:t>
            </a:r>
            <a:endParaRPr lang="en-US" sz="4000">
              <a:solidFill>
                <a:srgbClr val="FFFFFF"/>
              </a:solidFill>
            </a:endParaRPr>
          </a:p>
        </p:txBody>
      </p:sp>
      <p:sp>
        <p:nvSpPr>
          <p:cNvPr id="228355" name="Rectangle 3"/>
          <p:cNvSpPr>
            <a:spLocks noGrp="1" noChangeArrowheads="1"/>
          </p:cNvSpPr>
          <p:nvPr>
            <p:ph type="body" idx="1"/>
          </p:nvPr>
        </p:nvSpPr>
        <p:spPr>
          <a:xfrm>
            <a:off x="6503158" y="649480"/>
            <a:ext cx="4862447" cy="5546047"/>
          </a:xfrm>
        </p:spPr>
        <p:txBody>
          <a:bodyPr anchor="ctr">
            <a:normAutofit/>
          </a:bodyPr>
          <a:lstStyle/>
          <a:p>
            <a:r>
              <a:rPr lang="en-US" sz="2000"/>
              <a:t>Two Types:</a:t>
            </a:r>
          </a:p>
          <a:p>
            <a:endParaRPr lang="en-US" sz="2000"/>
          </a:p>
          <a:p>
            <a:pPr lvl="1"/>
            <a:r>
              <a:rPr lang="en-US" sz="2000"/>
              <a:t>Control and Status registers</a:t>
            </a:r>
          </a:p>
          <a:p>
            <a:pPr lvl="1"/>
            <a:endParaRPr lang="en-US" sz="2000"/>
          </a:p>
          <a:p>
            <a:pPr lvl="1"/>
            <a:r>
              <a:rPr lang="en-US" sz="2000"/>
              <a:t>User-visible registers</a:t>
            </a:r>
          </a:p>
          <a:p>
            <a:pPr lvl="1"/>
            <a:endParaRPr lang="en-GB" sz="2000"/>
          </a:p>
          <a:p>
            <a:endParaRPr lang="en-US" sz="20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2835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2835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2835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9381" name="Rectangle 71">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9378" name="Rectangle 2"/>
          <p:cNvSpPr>
            <a:spLocks noGrp="1" noChangeArrowheads="1"/>
          </p:cNvSpPr>
          <p:nvPr>
            <p:ph type="title"/>
          </p:nvPr>
        </p:nvSpPr>
        <p:spPr>
          <a:xfrm>
            <a:off x="656823" y="962166"/>
            <a:ext cx="3103808" cy="4421876"/>
          </a:xfrm>
        </p:spPr>
        <p:txBody>
          <a:bodyPr anchor="t">
            <a:normAutofit/>
          </a:bodyPr>
          <a:lstStyle/>
          <a:p>
            <a:pPr algn="r"/>
            <a:r>
              <a:rPr lang="en-US" sz="4000"/>
              <a:t>Control and Status Registers</a:t>
            </a:r>
          </a:p>
        </p:txBody>
      </p:sp>
      <p:sp>
        <p:nvSpPr>
          <p:cNvPr id="229379" name="Rectangle 3"/>
          <p:cNvSpPr>
            <a:spLocks noGrp="1" noChangeArrowheads="1"/>
          </p:cNvSpPr>
          <p:nvPr>
            <p:ph type="body" idx="1"/>
          </p:nvPr>
        </p:nvSpPr>
        <p:spPr>
          <a:xfrm>
            <a:off x="4088929" y="962167"/>
            <a:ext cx="6858113" cy="4743174"/>
          </a:xfrm>
        </p:spPr>
        <p:txBody>
          <a:bodyPr anchor="t">
            <a:normAutofit/>
          </a:bodyPr>
          <a:lstStyle/>
          <a:p>
            <a:r>
              <a:rPr lang="en-US" sz="2000"/>
              <a:t>Not available to user programs</a:t>
            </a:r>
          </a:p>
          <a:p>
            <a:endParaRPr lang="en-US" sz="2000"/>
          </a:p>
          <a:p>
            <a:r>
              <a:rPr lang="en-US" sz="2000"/>
              <a:t>Used by:</a:t>
            </a:r>
          </a:p>
          <a:p>
            <a:pPr lvl="1"/>
            <a:r>
              <a:rPr lang="en-US" sz="2000"/>
              <a:t>CPU to control its operation(s) </a:t>
            </a:r>
          </a:p>
          <a:p>
            <a:pPr lvl="1"/>
            <a:r>
              <a:rPr lang="en-US" sz="2000"/>
              <a:t>Operating System to control program execution  </a:t>
            </a:r>
          </a:p>
        </p:txBody>
      </p:sp>
      <p:sp>
        <p:nvSpPr>
          <p:cNvPr id="229382" name="Rectangle 73">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9383" name="Rectangle 75">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2937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9379">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9379">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2937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0402" name="Rectangle 2"/>
          <p:cNvSpPr>
            <a:spLocks noGrp="1" noChangeArrowheads="1"/>
          </p:cNvSpPr>
          <p:nvPr>
            <p:ph type="title"/>
          </p:nvPr>
        </p:nvSpPr>
        <p:spPr>
          <a:xfrm>
            <a:off x="8643193" y="489507"/>
            <a:ext cx="3091607" cy="1655483"/>
          </a:xfrm>
        </p:spPr>
        <p:txBody>
          <a:bodyPr anchor="b">
            <a:normAutofit/>
          </a:bodyPr>
          <a:lstStyle/>
          <a:p>
            <a:r>
              <a:rPr lang="en-US" sz="3700"/>
              <a:t>Control and Status Registers</a:t>
            </a:r>
          </a:p>
        </p:txBody>
      </p:sp>
      <p:pic>
        <p:nvPicPr>
          <p:cNvPr id="230405" name="Picture 230404" descr="Computer script on a screen">
            <a:extLst>
              <a:ext uri="{FF2B5EF4-FFF2-40B4-BE49-F238E27FC236}">
                <a16:creationId xmlns:a16="http://schemas.microsoft.com/office/drawing/2014/main" id="{E5149952-BF24-4BF8-806B-606FDFE90758}"/>
              </a:ext>
            </a:extLst>
          </p:cNvPr>
          <p:cNvPicPr>
            <a:picLocks noChangeAspect="1"/>
          </p:cNvPicPr>
          <p:nvPr/>
        </p:nvPicPr>
        <p:blipFill rotWithShape="1">
          <a:blip r:embed="rId2"/>
          <a:srcRect r="15469" b="-1"/>
          <a:stretch/>
        </p:blipFill>
        <p:spPr>
          <a:xfrm>
            <a:off x="20" y="431"/>
            <a:ext cx="8115280" cy="6408311"/>
          </a:xfrm>
          <a:prstGeom prst="rect">
            <a:avLst/>
          </a:prstGeom>
        </p:spPr>
      </p:pic>
      <p:sp>
        <p:nvSpPr>
          <p:cNvPr id="230403" name="Rectangle 3"/>
          <p:cNvSpPr>
            <a:spLocks noGrp="1" noChangeArrowheads="1"/>
          </p:cNvSpPr>
          <p:nvPr>
            <p:ph type="body" idx="1"/>
          </p:nvPr>
        </p:nvSpPr>
        <p:spPr>
          <a:xfrm>
            <a:off x="8643193" y="2418408"/>
            <a:ext cx="2942813" cy="3540265"/>
          </a:xfrm>
        </p:spPr>
        <p:txBody>
          <a:bodyPr>
            <a:normAutofit/>
          </a:bodyPr>
          <a:lstStyle/>
          <a:p>
            <a:r>
              <a:rPr lang="en-US" sz="1700"/>
              <a:t>Examples of Control and Status registers:</a:t>
            </a:r>
          </a:p>
          <a:p>
            <a:endParaRPr lang="en-GB" sz="1700"/>
          </a:p>
          <a:p>
            <a:pPr lvl="1"/>
            <a:r>
              <a:rPr lang="en-GB" sz="1700" b="1"/>
              <a:t>Program counter (PC)</a:t>
            </a:r>
            <a:br>
              <a:rPr lang="en-GB" sz="1700" b="1"/>
            </a:br>
            <a:r>
              <a:rPr lang="en-GB" sz="1700"/>
              <a:t>which contains the address of the next instruction to be fetched.</a:t>
            </a:r>
          </a:p>
          <a:p>
            <a:pPr lvl="1"/>
            <a:endParaRPr lang="en-GB" sz="1700"/>
          </a:p>
          <a:p>
            <a:pPr lvl="1"/>
            <a:r>
              <a:rPr lang="en-GB" sz="1700" b="1"/>
              <a:t>Instruction register (IR) </a:t>
            </a:r>
            <a:br>
              <a:rPr lang="en-GB" sz="1700" b="1"/>
            </a:br>
            <a:r>
              <a:rPr lang="en-GB" sz="1700"/>
              <a:t>which contains the instruction most recently fetched.</a:t>
            </a:r>
          </a:p>
        </p:txBody>
      </p:sp>
      <p:sp>
        <p:nvSpPr>
          <p:cNvPr id="75" name="Rectangle 74">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304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040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040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6" name="Rectangle 75">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Oval 77">
            <a:extLst>
              <a:ext uri="{FF2B5EF4-FFF2-40B4-BE49-F238E27FC236}">
                <a16:creationId xmlns:a16="http://schemas.microsoft.com/office/drawing/2014/main" id="{4E0A5C5C-2A95-428E-9F6A-0D29EBD57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8395" y="1040837"/>
            <a:ext cx="4754948" cy="4754948"/>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Oval 79">
            <a:extLst>
              <a:ext uri="{FF2B5EF4-FFF2-40B4-BE49-F238E27FC236}">
                <a16:creationId xmlns:a16="http://schemas.microsoft.com/office/drawing/2014/main" id="{1056F38F-7C4E-461D-8709-7D0024AE1F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411" y="1029607"/>
            <a:ext cx="4754948" cy="4754948"/>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 name="Oval 81">
            <a:extLst>
              <a:ext uri="{FF2B5EF4-FFF2-40B4-BE49-F238E27FC236}">
                <a16:creationId xmlns:a16="http://schemas.microsoft.com/office/drawing/2014/main" id="{C7278469-3C3C-49CE-AEEE-E176A4900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934855"/>
            <a:ext cx="4754948" cy="475494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1430" name="Rectangle 6"/>
          <p:cNvSpPr>
            <a:spLocks noGrp="1" noChangeArrowheads="1"/>
          </p:cNvSpPr>
          <p:nvPr>
            <p:ph type="title"/>
          </p:nvPr>
        </p:nvSpPr>
        <p:spPr>
          <a:xfrm>
            <a:off x="1102368" y="1877492"/>
            <a:ext cx="4030132" cy="3215373"/>
          </a:xfrm>
        </p:spPr>
        <p:txBody>
          <a:bodyPr>
            <a:normAutofit/>
          </a:bodyPr>
          <a:lstStyle/>
          <a:p>
            <a:pPr algn="ctr"/>
            <a:r>
              <a:rPr lang="en-GB">
                <a:solidFill>
                  <a:schemeClr val="bg1"/>
                </a:solidFill>
              </a:rPr>
              <a:t>User-Visible Registers</a:t>
            </a:r>
            <a:endParaRPr lang="en-US">
              <a:solidFill>
                <a:schemeClr val="bg1"/>
              </a:solidFill>
            </a:endParaRPr>
          </a:p>
        </p:txBody>
      </p:sp>
      <p:grpSp>
        <p:nvGrpSpPr>
          <p:cNvPr id="84" name="Group 83">
            <a:extLst>
              <a:ext uri="{FF2B5EF4-FFF2-40B4-BE49-F238E27FC236}">
                <a16:creationId xmlns:a16="http://schemas.microsoft.com/office/drawing/2014/main" id="{93DC754C-7E09-422D-A8BB-AF632E90DF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85" name="Freeform: Shape 84">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86" name="Freeform: Shape 85">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88" name="Graphic 212">
            <a:extLst>
              <a:ext uri="{FF2B5EF4-FFF2-40B4-BE49-F238E27FC236}">
                <a16:creationId xmlns:a16="http://schemas.microsoft.com/office/drawing/2014/main" id="{4C6598AB-1C17-4D54-951C-A082D94AC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90" name="Graphic 212">
            <a:extLst>
              <a:ext uri="{FF2B5EF4-FFF2-40B4-BE49-F238E27FC236}">
                <a16:creationId xmlns:a16="http://schemas.microsoft.com/office/drawing/2014/main" id="{C83B66D7-137D-4AC1-B172-53D60F08BE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8524" y="457812"/>
            <a:ext cx="914565" cy="914565"/>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92" name="Oval 91">
            <a:extLst>
              <a:ext uri="{FF2B5EF4-FFF2-40B4-BE49-F238E27FC236}">
                <a16:creationId xmlns:a16="http://schemas.microsoft.com/office/drawing/2014/main" id="{F6B92503-6984-4D15-8B98-8718709B78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94" name="Oval 93">
            <a:extLst>
              <a:ext uri="{FF2B5EF4-FFF2-40B4-BE49-F238E27FC236}">
                <a16:creationId xmlns:a16="http://schemas.microsoft.com/office/drawing/2014/main" id="{08DDF938-524E-4C18-A47D-C00627832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2976" y="4946663"/>
            <a:ext cx="319941" cy="31994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31431" name="Rectangle 7"/>
          <p:cNvSpPr>
            <a:spLocks noGrp="1" noChangeArrowheads="1"/>
          </p:cNvSpPr>
          <p:nvPr>
            <p:ph type="body" idx="1"/>
          </p:nvPr>
        </p:nvSpPr>
        <p:spPr>
          <a:xfrm>
            <a:off x="6234868" y="1130846"/>
            <a:ext cx="5217173" cy="4351338"/>
          </a:xfrm>
        </p:spPr>
        <p:txBody>
          <a:bodyPr>
            <a:normAutofit/>
          </a:bodyPr>
          <a:lstStyle/>
          <a:p>
            <a:r>
              <a:rPr lang="en-US">
                <a:solidFill>
                  <a:schemeClr val="bg1"/>
                </a:solidFill>
              </a:rPr>
              <a:t>Available to Operating System and User Programs</a:t>
            </a:r>
          </a:p>
          <a:p>
            <a:endParaRPr lang="en-US">
              <a:solidFill>
                <a:schemeClr val="bg1"/>
              </a:solidFill>
            </a:endParaRPr>
          </a:p>
          <a:p>
            <a:r>
              <a:rPr lang="en-US">
                <a:solidFill>
                  <a:schemeClr val="bg1"/>
                </a:solidFill>
              </a:rPr>
              <a:t>They hold:</a:t>
            </a:r>
          </a:p>
          <a:p>
            <a:pPr lvl="1"/>
            <a:r>
              <a:rPr lang="en-US">
                <a:solidFill>
                  <a:schemeClr val="bg1"/>
                </a:solidFill>
              </a:rPr>
              <a:t>data, </a:t>
            </a:r>
          </a:p>
          <a:p>
            <a:pPr lvl="1"/>
            <a:r>
              <a:rPr lang="en-US">
                <a:solidFill>
                  <a:schemeClr val="bg1"/>
                </a:solidFill>
              </a:rPr>
              <a:t>addresses </a:t>
            </a:r>
          </a:p>
          <a:p>
            <a:pPr lvl="1"/>
            <a:r>
              <a:rPr lang="en-US">
                <a:solidFill>
                  <a:schemeClr val="bg1"/>
                </a:solidFill>
              </a:rPr>
              <a:t>condition codes </a:t>
            </a:r>
          </a:p>
        </p:txBody>
      </p:sp>
      <p:grpSp>
        <p:nvGrpSpPr>
          <p:cNvPr id="96" name="Graphic 185">
            <a:extLst>
              <a:ext uri="{FF2B5EF4-FFF2-40B4-BE49-F238E27FC236}">
                <a16:creationId xmlns:a16="http://schemas.microsoft.com/office/drawing/2014/main" id="{3773FAF5-C452-4455-9411-D6AF5EBD4CA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812239" y="6139464"/>
            <a:ext cx="1054466" cy="469689"/>
            <a:chOff x="9841624" y="4115729"/>
            <a:chExt cx="602169" cy="268223"/>
          </a:xfrm>
          <a:solidFill>
            <a:schemeClr val="bg1"/>
          </a:solidFill>
        </p:grpSpPr>
        <p:sp>
          <p:nvSpPr>
            <p:cNvPr id="97" name="Freeform: Shape 96">
              <a:extLst>
                <a:ext uri="{FF2B5EF4-FFF2-40B4-BE49-F238E27FC236}">
                  <a16:creationId xmlns:a16="http://schemas.microsoft.com/office/drawing/2014/main" id="{1ECA0D96-F63C-4F7B-BE16-0F3FE76D7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74F83A81-0546-400A-918A-90C9C48B81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741F692-A5B6-4215-86D9-B1FD4FF26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CC0876CB-9C60-4580-8FED-CD64EC7664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A879B3B7-48DB-4D3A-BB33-02766EAD3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14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143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143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3143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31431">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5FEF463D-EE6B-46FF-B7C7-74B09A96C8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a:extLst>
              <a:ext uri="{FF2B5EF4-FFF2-40B4-BE49-F238E27FC236}">
                <a16:creationId xmlns:a16="http://schemas.microsoft.com/office/drawing/2014/main" id="{11A27B3A-460C-4100-99B5-817F25979F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7089" y="1498602"/>
            <a:ext cx="4403345" cy="3940174"/>
            <a:chOff x="827089" y="1498602"/>
            <a:chExt cx="4403345" cy="3940174"/>
          </a:xfrm>
          <a:effectLst>
            <a:outerShdw blurRad="381000" dist="152400" dir="5400000" algn="ctr" rotWithShape="0">
              <a:srgbClr val="000000">
                <a:alpha val="10000"/>
              </a:srgbClr>
            </a:outerShdw>
          </a:effectLst>
        </p:grpSpPr>
        <p:sp>
          <p:nvSpPr>
            <p:cNvPr id="75" name="Freeform: Shape 74">
              <a:extLst>
                <a:ext uri="{FF2B5EF4-FFF2-40B4-BE49-F238E27FC236}">
                  <a16:creationId xmlns:a16="http://schemas.microsoft.com/office/drawing/2014/main" id="{35450488-7F33-43E4-B4DA-CAB50A1CC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sp>
          <p:nvSpPr>
            <p:cNvPr id="76" name="Freeform: Shape 75">
              <a:extLst>
                <a:ext uri="{FF2B5EF4-FFF2-40B4-BE49-F238E27FC236}">
                  <a16:creationId xmlns:a16="http://schemas.microsoft.com/office/drawing/2014/main" id="{EE5154B2-BEF9-4C08-B6B1-9DED9F17C4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27089" y="1498602"/>
              <a:ext cx="4403345" cy="3940174"/>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4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4 w 5260975"/>
                <a:gd name="connsiteY10" fmla="*/ 3775382 h 4707593"/>
                <a:gd name="connsiteX11" fmla="*/ 4897844 w 5260975"/>
                <a:gd name="connsiteY11" fmla="*/ 3792472 h 4707593"/>
                <a:gd name="connsiteX12" fmla="*/ 4870767 w 5260975"/>
                <a:gd name="connsiteY12" fmla="*/ 3811388 h 4707593"/>
                <a:gd name="connsiteX13" fmla="*/ 4847917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50 w 5260975"/>
                <a:gd name="connsiteY22" fmla="*/ 4089832 h 4707593"/>
                <a:gd name="connsiteX23" fmla="*/ 4468944 w 5260975"/>
                <a:gd name="connsiteY23" fmla="*/ 4113356 h 4707593"/>
                <a:gd name="connsiteX24" fmla="*/ 4452623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4"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4" y="3748498"/>
                    <a:pt x="4977440" y="3752627"/>
                  </a:cubicBezTo>
                  <a:cubicBezTo>
                    <a:pt x="4964094" y="3761268"/>
                    <a:pt x="4949500" y="3768277"/>
                    <a:pt x="4935194" y="3775382"/>
                  </a:cubicBezTo>
                  <a:cubicBezTo>
                    <a:pt x="4922903" y="3781431"/>
                    <a:pt x="4909846" y="3785943"/>
                    <a:pt x="4897844" y="3792472"/>
                  </a:cubicBezTo>
                  <a:cubicBezTo>
                    <a:pt x="4888243" y="3797658"/>
                    <a:pt x="4879697" y="3804859"/>
                    <a:pt x="4870767" y="3811388"/>
                  </a:cubicBezTo>
                  <a:cubicBezTo>
                    <a:pt x="4862990" y="3817052"/>
                    <a:pt x="4854445" y="3821949"/>
                    <a:pt x="4847917"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2" y="4077254"/>
                    <a:pt x="4512727" y="4081479"/>
                    <a:pt x="4502550" y="4089832"/>
                  </a:cubicBezTo>
                  <a:cubicBezTo>
                    <a:pt x="4491987" y="4098473"/>
                    <a:pt x="4479986" y="4105290"/>
                    <a:pt x="4468944" y="4113356"/>
                  </a:cubicBezTo>
                  <a:cubicBezTo>
                    <a:pt x="4463087" y="4117676"/>
                    <a:pt x="4458286" y="4123341"/>
                    <a:pt x="4452623"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86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alpha val="14000"/>
                  </a:schemeClr>
                </a:solidFill>
              </a:endParaRPr>
            </a:p>
          </p:txBody>
        </p:sp>
      </p:grpSp>
      <p:sp>
        <p:nvSpPr>
          <p:cNvPr id="232450" name="Rectangle 2"/>
          <p:cNvSpPr>
            <a:spLocks noGrp="1" noChangeArrowheads="1"/>
          </p:cNvSpPr>
          <p:nvPr>
            <p:ph type="title"/>
          </p:nvPr>
        </p:nvSpPr>
        <p:spPr>
          <a:xfrm>
            <a:off x="1268127" y="2023558"/>
            <a:ext cx="3521265" cy="2491292"/>
          </a:xfrm>
        </p:spPr>
        <p:txBody>
          <a:bodyPr anchor="t">
            <a:normAutofit/>
          </a:bodyPr>
          <a:lstStyle/>
          <a:p>
            <a:r>
              <a:rPr lang="en-GB" sz="4000"/>
              <a:t>User-Visible Registers</a:t>
            </a:r>
            <a:endParaRPr lang="en-US" sz="4000"/>
          </a:p>
        </p:txBody>
      </p:sp>
      <p:sp>
        <p:nvSpPr>
          <p:cNvPr id="78" name="Freeform: Shape 77">
            <a:extLst>
              <a:ext uri="{FF2B5EF4-FFF2-40B4-BE49-F238E27FC236}">
                <a16:creationId xmlns:a16="http://schemas.microsoft.com/office/drawing/2014/main" id="{30B5ED20-499B-41E7-95BE-8BBD31314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Shape 79">
            <a:extLst>
              <a:ext uri="{FF2B5EF4-FFF2-40B4-BE49-F238E27FC236}">
                <a16:creationId xmlns:a16="http://schemas.microsoft.com/office/drawing/2014/main" id="{35A51D22-76EA-4C70-B5C9-ED3946924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7088" y="4258080"/>
            <a:ext cx="4403345" cy="1180695"/>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2451" name="Rectangle 3"/>
          <p:cNvSpPr>
            <a:spLocks noGrp="1" noChangeArrowheads="1"/>
          </p:cNvSpPr>
          <p:nvPr>
            <p:ph type="body" idx="1"/>
          </p:nvPr>
        </p:nvSpPr>
        <p:spPr>
          <a:xfrm>
            <a:off x="6099175" y="1311088"/>
            <a:ext cx="5276850" cy="4327261"/>
          </a:xfrm>
        </p:spPr>
        <p:txBody>
          <a:bodyPr>
            <a:normAutofit/>
          </a:bodyPr>
          <a:lstStyle/>
          <a:p>
            <a:r>
              <a:rPr lang="en-US" sz="2400">
                <a:solidFill>
                  <a:schemeClr val="tx1">
                    <a:alpha val="80000"/>
                  </a:schemeClr>
                </a:solidFill>
              </a:rPr>
              <a:t>Examples of user-visible registers:</a:t>
            </a:r>
          </a:p>
          <a:p>
            <a:endParaRPr lang="en-GB" sz="2400">
              <a:solidFill>
                <a:schemeClr val="tx1">
                  <a:alpha val="80000"/>
                </a:schemeClr>
              </a:solidFill>
            </a:endParaRPr>
          </a:p>
          <a:p>
            <a:pPr lvl="1"/>
            <a:r>
              <a:rPr lang="en-GB" b="1">
                <a:solidFill>
                  <a:schemeClr val="tx1">
                    <a:alpha val="80000"/>
                  </a:schemeClr>
                </a:solidFill>
              </a:rPr>
              <a:t>Data registers</a:t>
            </a:r>
            <a:r>
              <a:rPr lang="en-GB">
                <a:solidFill>
                  <a:schemeClr val="tx1">
                    <a:alpha val="80000"/>
                  </a:schemeClr>
                </a:solidFill>
              </a:rPr>
              <a:t>,  can be assigned by the user program to perform operations on data.</a:t>
            </a:r>
          </a:p>
          <a:p>
            <a:pPr lvl="1"/>
            <a:endParaRPr lang="en-GB">
              <a:solidFill>
                <a:schemeClr val="tx1">
                  <a:alpha val="80000"/>
                </a:schemeClr>
              </a:solidFill>
            </a:endParaRPr>
          </a:p>
          <a:p>
            <a:pPr lvl="1"/>
            <a:r>
              <a:rPr lang="en-US" b="1">
                <a:solidFill>
                  <a:schemeClr val="tx1">
                    <a:alpha val="80000"/>
                  </a:schemeClr>
                </a:solidFill>
              </a:rPr>
              <a:t>Address registers</a:t>
            </a:r>
            <a:r>
              <a:rPr lang="en-US">
                <a:solidFill>
                  <a:schemeClr val="tx1">
                    <a:alpha val="80000"/>
                  </a:schemeClr>
                </a:solidFill>
              </a:rPr>
              <a:t>, which contain memory addresses of data and instructions.</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23245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32451">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3245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AD72D4D1-076F-49D3-9889-EFC4F6D7C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3474" name="Rectangle 2"/>
          <p:cNvSpPr>
            <a:spLocks noGrp="1" noChangeArrowheads="1"/>
          </p:cNvSpPr>
          <p:nvPr>
            <p:ph type="title"/>
          </p:nvPr>
        </p:nvSpPr>
        <p:spPr>
          <a:xfrm>
            <a:off x="838200" y="963877"/>
            <a:ext cx="3494362" cy="4930246"/>
          </a:xfrm>
        </p:spPr>
        <p:txBody>
          <a:bodyPr>
            <a:normAutofit/>
          </a:bodyPr>
          <a:lstStyle/>
          <a:p>
            <a:pPr algn="r"/>
            <a:r>
              <a:rPr lang="en-GB" dirty="0"/>
              <a:t>User-Visible Registers</a:t>
            </a:r>
            <a:endParaRPr lang="en-US"/>
          </a:p>
        </p:txBody>
      </p:sp>
      <p:cxnSp>
        <p:nvCxnSpPr>
          <p:cNvPr id="74" name="Straight Connector 73">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233475" name="Rectangle 3"/>
          <p:cNvSpPr>
            <a:spLocks noGrp="1" noChangeArrowheads="1"/>
          </p:cNvSpPr>
          <p:nvPr>
            <p:ph type="body" idx="1"/>
          </p:nvPr>
        </p:nvSpPr>
        <p:spPr>
          <a:xfrm>
            <a:off x="4976031" y="963877"/>
            <a:ext cx="6377769" cy="4930246"/>
          </a:xfrm>
        </p:spPr>
        <p:txBody>
          <a:bodyPr anchor="ctr">
            <a:normAutofit/>
          </a:bodyPr>
          <a:lstStyle/>
          <a:p>
            <a:r>
              <a:rPr lang="en-US" sz="2400"/>
              <a:t>Thirty two register locations</a:t>
            </a:r>
          </a:p>
          <a:p>
            <a:endParaRPr lang="en-US" sz="2400"/>
          </a:p>
          <a:p>
            <a:r>
              <a:rPr lang="en-US" sz="2400"/>
              <a:t>Written as r#.  </a:t>
            </a:r>
          </a:p>
          <a:p>
            <a:endParaRPr lang="en-US" sz="2400"/>
          </a:p>
          <a:p>
            <a:r>
              <a:rPr lang="en-US" sz="2400"/>
              <a:t>Registers r0 - r3 and r28 - r31 are reserved </a:t>
            </a:r>
          </a:p>
          <a:p>
            <a:endParaRPr lang="en-US" sz="2400"/>
          </a:p>
          <a:p>
            <a:r>
              <a:rPr lang="en-US" sz="2400"/>
              <a:t>Registers r4 - r27 are 'user visible'</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3347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33475">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33475">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3347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0642" name="Rectangle 2"/>
          <p:cNvSpPr>
            <a:spLocks noGrp="1" noChangeArrowheads="1"/>
          </p:cNvSpPr>
          <p:nvPr>
            <p:ph type="title"/>
          </p:nvPr>
        </p:nvSpPr>
        <p:spPr>
          <a:xfrm>
            <a:off x="841248" y="643467"/>
            <a:ext cx="3840480" cy="5571066"/>
          </a:xfrm>
        </p:spPr>
        <p:txBody>
          <a:bodyPr anchor="ctr">
            <a:normAutofit/>
          </a:bodyPr>
          <a:lstStyle/>
          <a:p>
            <a:r>
              <a:rPr lang="en-GB" sz="5400"/>
              <a:t>Cache Memory</a:t>
            </a:r>
            <a:endParaRPr lang="en-US" sz="5400"/>
          </a:p>
        </p:txBody>
      </p:sp>
      <p:sp>
        <p:nvSpPr>
          <p:cNvPr id="74" name="Freeform: Shape 73">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0643" name="Rectangle 3"/>
          <p:cNvSpPr>
            <a:spLocks noGrp="1" noChangeArrowheads="1"/>
          </p:cNvSpPr>
          <p:nvPr>
            <p:ph type="body" idx="1"/>
          </p:nvPr>
        </p:nvSpPr>
        <p:spPr>
          <a:xfrm>
            <a:off x="5568696" y="643467"/>
            <a:ext cx="5788152" cy="5571066"/>
          </a:xfrm>
        </p:spPr>
        <p:txBody>
          <a:bodyPr anchor="ctr">
            <a:normAutofit/>
          </a:bodyPr>
          <a:lstStyle/>
          <a:p>
            <a:r>
              <a:rPr lang="en-US" sz="2200">
                <a:solidFill>
                  <a:srgbClr val="FFFFFF"/>
                </a:solidFill>
              </a:rPr>
              <a:t>Quick Memory</a:t>
            </a:r>
          </a:p>
          <a:p>
            <a:endParaRPr lang="en-US" sz="2200">
              <a:solidFill>
                <a:srgbClr val="FFFFFF"/>
              </a:solidFill>
            </a:endParaRPr>
          </a:p>
          <a:p>
            <a:r>
              <a:rPr lang="en-US" sz="2200">
                <a:solidFill>
                  <a:srgbClr val="FFFFFF"/>
                </a:solidFill>
              </a:rPr>
              <a:t>CPU looks here first</a:t>
            </a:r>
          </a:p>
          <a:p>
            <a:endParaRPr lang="en-US" sz="2200">
              <a:solidFill>
                <a:srgbClr val="FFFFFF"/>
              </a:solidFill>
            </a:endParaRPr>
          </a:p>
          <a:p>
            <a:r>
              <a:rPr lang="en-US" sz="2200">
                <a:solidFill>
                  <a:srgbClr val="FFFFFF"/>
                </a:solidFill>
              </a:rPr>
              <a:t>Levels of Cache</a:t>
            </a:r>
          </a:p>
          <a:p>
            <a:pPr lvl="1"/>
            <a:r>
              <a:rPr lang="en-US" sz="2200">
                <a:solidFill>
                  <a:srgbClr val="FFFFFF"/>
                </a:solidFill>
              </a:rPr>
              <a:t>E.g. Levels 1, 2 and 3</a:t>
            </a:r>
          </a:p>
          <a:p>
            <a:pPr lvl="1"/>
            <a:r>
              <a:rPr lang="en-GB" sz="2200">
                <a:solidFill>
                  <a:srgbClr val="FFFFFF"/>
                </a:solidFill>
              </a:rPr>
              <a:t>1=internal to very core of CPU – small but fast</a:t>
            </a:r>
          </a:p>
          <a:p>
            <a:pPr lvl="1"/>
            <a:r>
              <a:rPr lang="en-GB" sz="2200">
                <a:solidFill>
                  <a:srgbClr val="FFFFFF"/>
                </a:solidFill>
              </a:rPr>
              <a:t>2 or 3 might be external to chip, or on the outskirts of the silicon, but in the same package</a:t>
            </a:r>
            <a:endParaRPr lang="en-US" sz="2200">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06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064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064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4064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4064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4064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E5513-71F4-8C40-958A-3D70DB048253}"/>
              </a:ext>
            </a:extLst>
          </p:cNvPr>
          <p:cNvSpPr>
            <a:spLocks noGrp="1"/>
          </p:cNvSpPr>
          <p:nvPr>
            <p:ph type="title"/>
          </p:nvPr>
        </p:nvSpPr>
        <p:spPr>
          <a:xfrm>
            <a:off x="841248" y="643467"/>
            <a:ext cx="3840480" cy="5571066"/>
          </a:xfrm>
        </p:spPr>
        <p:txBody>
          <a:bodyPr anchor="ctr">
            <a:normAutofit/>
          </a:bodyPr>
          <a:lstStyle/>
          <a:p>
            <a:r>
              <a:rPr lang="en-US" sz="5400"/>
              <a:t>Feeding Instructions</a:t>
            </a:r>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8D6A4D2-3C63-684E-9E31-4B795B7E78B9}"/>
              </a:ext>
            </a:extLst>
          </p:cNvPr>
          <p:cNvSpPr>
            <a:spLocks noGrp="1"/>
          </p:cNvSpPr>
          <p:nvPr>
            <p:ph idx="1"/>
          </p:nvPr>
        </p:nvSpPr>
        <p:spPr>
          <a:xfrm>
            <a:off x="5568696" y="643467"/>
            <a:ext cx="5788152" cy="5571066"/>
          </a:xfrm>
        </p:spPr>
        <p:txBody>
          <a:bodyPr anchor="ctr">
            <a:normAutofit/>
          </a:bodyPr>
          <a:lstStyle/>
          <a:p>
            <a:r>
              <a:rPr lang="en-US" sz="2200">
                <a:solidFill>
                  <a:srgbClr val="FFFFFF"/>
                </a:solidFill>
              </a:rPr>
              <a:t>In looking at instructions, we have noted that all instructions would be of the same size</a:t>
            </a:r>
          </a:p>
          <a:p>
            <a:endParaRPr lang="en-US" sz="2200">
              <a:solidFill>
                <a:srgbClr val="FFFFFF"/>
              </a:solidFill>
            </a:endParaRPr>
          </a:p>
          <a:p>
            <a:r>
              <a:rPr lang="en-US" sz="2200">
                <a:solidFill>
                  <a:srgbClr val="FFFFFF"/>
                </a:solidFill>
              </a:rPr>
              <a:t>Remembering logic gates, we can also see that some of these include more gates and would take longer to complete</a:t>
            </a:r>
          </a:p>
          <a:p>
            <a:endParaRPr lang="en-US" sz="2200">
              <a:solidFill>
                <a:srgbClr val="FFFFFF"/>
              </a:solidFill>
            </a:endParaRPr>
          </a:p>
          <a:p>
            <a:r>
              <a:rPr lang="en-US" sz="2200">
                <a:solidFill>
                  <a:srgbClr val="FFFFFF"/>
                </a:solidFill>
              </a:rPr>
              <a:t>This causes synchronization issues in a system</a:t>
            </a:r>
          </a:p>
          <a:p>
            <a:endParaRPr lang="en-US" sz="2200">
              <a:solidFill>
                <a:srgbClr val="FFFFFF"/>
              </a:solidFill>
            </a:endParaRPr>
          </a:p>
          <a:p>
            <a:r>
              <a:rPr lang="en-US" sz="2200">
                <a:solidFill>
                  <a:srgbClr val="FFFFFF"/>
                </a:solidFill>
              </a:rPr>
              <a:t>How is this resolved ?</a:t>
            </a:r>
          </a:p>
        </p:txBody>
      </p:sp>
    </p:spTree>
    <p:extLst>
      <p:ext uri="{BB962C8B-B14F-4D97-AF65-F5344CB8AC3E}">
        <p14:creationId xmlns:p14="http://schemas.microsoft.com/office/powerpoint/2010/main" val="35130594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8CB39CC3-8F54-824B-99E6-B9BCD047FA9C}"/>
              </a:ext>
            </a:extLst>
          </p:cNvPr>
          <p:cNvSpPr>
            <a:spLocks noGrp="1"/>
          </p:cNvSpPr>
          <p:nvPr>
            <p:ph type="title"/>
          </p:nvPr>
        </p:nvSpPr>
        <p:spPr>
          <a:xfrm>
            <a:off x="841246" y="673770"/>
            <a:ext cx="3644489" cy="2414488"/>
          </a:xfrm>
        </p:spPr>
        <p:txBody>
          <a:bodyPr anchor="t">
            <a:normAutofit/>
          </a:bodyPr>
          <a:lstStyle/>
          <a:p>
            <a:r>
              <a:rPr lang="en-US" sz="4200">
                <a:solidFill>
                  <a:srgbClr val="FFFFFF"/>
                </a:solidFill>
              </a:rPr>
              <a:t>Synchronisation</a:t>
            </a:r>
          </a:p>
        </p:txBody>
      </p:sp>
      <p:sp>
        <p:nvSpPr>
          <p:cNvPr id="3" name="Content Placeholder 2">
            <a:extLst>
              <a:ext uri="{FF2B5EF4-FFF2-40B4-BE49-F238E27FC236}">
                <a16:creationId xmlns:a16="http://schemas.microsoft.com/office/drawing/2014/main" id="{4C5CE606-CA52-F14E-A494-1D58DDA02DE7}"/>
              </a:ext>
            </a:extLst>
          </p:cNvPr>
          <p:cNvSpPr>
            <a:spLocks noGrp="1"/>
          </p:cNvSpPr>
          <p:nvPr>
            <p:ph idx="1"/>
          </p:nvPr>
        </p:nvSpPr>
        <p:spPr>
          <a:xfrm>
            <a:off x="6095999" y="882315"/>
            <a:ext cx="5254754" cy="5294647"/>
          </a:xfrm>
        </p:spPr>
        <p:txBody>
          <a:bodyPr>
            <a:normAutofit/>
          </a:bodyPr>
          <a:lstStyle/>
          <a:p>
            <a:r>
              <a:rPr lang="en-US" sz="2200"/>
              <a:t>To ensure completion of instructions, a clock is used</a:t>
            </a:r>
          </a:p>
          <a:p>
            <a:endParaRPr lang="en-US" sz="2200"/>
          </a:p>
          <a:p>
            <a:r>
              <a:rPr lang="en-GB" sz="2200"/>
              <a:t>A</a:t>
            </a:r>
            <a:r>
              <a:rPr lang="en-GB" sz="2200" b="1"/>
              <a:t> clock</a:t>
            </a:r>
            <a:r>
              <a:rPr lang="en-GB" sz="2200"/>
              <a:t> refers to a microchip that regulates the timing and speed of all computer functions. In the chip is a crystal that vibrates at a specific frequency when electricity is applied. The shortest time any computer is capable of performing is one clock, or one vibration of the clock chip.</a:t>
            </a:r>
          </a:p>
          <a:p>
            <a:endParaRPr lang="en-GB" sz="2200"/>
          </a:p>
          <a:p>
            <a:r>
              <a:rPr lang="en-GB" sz="2200"/>
              <a:t>This keeps all instructions in time</a:t>
            </a:r>
            <a:endParaRPr lang="en-US" sz="2200"/>
          </a:p>
        </p:txBody>
      </p:sp>
    </p:spTree>
    <p:extLst>
      <p:ext uri="{BB962C8B-B14F-4D97-AF65-F5344CB8AC3E}">
        <p14:creationId xmlns:p14="http://schemas.microsoft.com/office/powerpoint/2010/main" val="20139926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Fetch-Execute Cycle</a:t>
            </a:r>
          </a:p>
        </p:txBody>
      </p:sp>
      <p:graphicFrame>
        <p:nvGraphicFramePr>
          <p:cNvPr id="4" name="Content Placeholder 3"/>
          <p:cNvGraphicFramePr>
            <a:graphicFrameLocks noGrp="1"/>
          </p:cNvGraphicFramePr>
          <p:nvPr>
            <p:ph idx="1"/>
          </p:nvPr>
        </p:nvGraphicFramePr>
        <p:xfrm>
          <a:off x="1981200" y="1774826"/>
          <a:ext cx="8229600" cy="4625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Fetch-Execute Cycle</a:t>
            </a:r>
          </a:p>
        </p:txBody>
      </p:sp>
      <p:graphicFrame>
        <p:nvGraphicFramePr>
          <p:cNvPr id="4" name="Content Placeholder 3"/>
          <p:cNvGraphicFramePr>
            <a:graphicFrameLocks noGrp="1"/>
          </p:cNvGraphicFramePr>
          <p:nvPr>
            <p:ph idx="1"/>
          </p:nvPr>
        </p:nvGraphicFramePr>
        <p:xfrm>
          <a:off x="1981200" y="1774826"/>
          <a:ext cx="8229600" cy="46259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3714" name="Rectangle 2"/>
          <p:cNvSpPr>
            <a:spLocks noGrp="1" noChangeArrowheads="1"/>
          </p:cNvSpPr>
          <p:nvPr>
            <p:ph type="title"/>
          </p:nvPr>
        </p:nvSpPr>
        <p:spPr>
          <a:xfrm>
            <a:off x="841248" y="548640"/>
            <a:ext cx="3600860" cy="5431536"/>
          </a:xfrm>
        </p:spPr>
        <p:txBody>
          <a:bodyPr>
            <a:normAutofit/>
          </a:bodyPr>
          <a:lstStyle/>
          <a:p>
            <a:r>
              <a:rPr lang="en-GB" sz="5400"/>
              <a:t>The Fetch-Execute Cycle</a:t>
            </a:r>
            <a:endParaRPr lang="en-US" sz="5400"/>
          </a:p>
        </p:txBody>
      </p:sp>
      <p:sp>
        <p:nvSpPr>
          <p:cNvPr id="7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3715" name="Rectangle 3"/>
          <p:cNvSpPr>
            <a:spLocks noGrp="1" noChangeArrowheads="1"/>
          </p:cNvSpPr>
          <p:nvPr>
            <p:ph type="body" idx="1"/>
          </p:nvPr>
        </p:nvSpPr>
        <p:spPr>
          <a:xfrm>
            <a:off x="5126418" y="552091"/>
            <a:ext cx="6224335" cy="5431536"/>
          </a:xfrm>
        </p:spPr>
        <p:txBody>
          <a:bodyPr anchor="ctr">
            <a:normAutofit/>
          </a:bodyPr>
          <a:lstStyle/>
          <a:p>
            <a:r>
              <a:rPr lang="en-US" sz="2200"/>
              <a:t>The ALU and PCU are used for the fetch-execute cycle</a:t>
            </a:r>
          </a:p>
          <a:p>
            <a:endParaRPr lang="en-US" sz="2200"/>
          </a:p>
          <a:p>
            <a:r>
              <a:rPr lang="en-US" sz="2200"/>
              <a:t>Interrupts causes the CPU to ‘jump’ to an address. </a:t>
            </a:r>
          </a:p>
          <a:p>
            <a:endParaRPr lang="en-US" sz="2200"/>
          </a:p>
          <a:p>
            <a:r>
              <a:rPr lang="en-US" sz="2200"/>
              <a:t>‘Interrupt Handler’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4371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371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4371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58" name="Rectangle 2"/>
          <p:cNvSpPr>
            <a:spLocks noChangeArrowheads="1"/>
          </p:cNvSpPr>
          <p:nvPr/>
        </p:nvSpPr>
        <p:spPr bwMode="auto">
          <a:xfrm>
            <a:off x="3359151" y="549276"/>
            <a:ext cx="6049963" cy="5903913"/>
          </a:xfrm>
          <a:prstGeom prst="rect">
            <a:avLst/>
          </a:prstGeom>
          <a:solidFill>
            <a:schemeClr val="bg1"/>
          </a:solidFill>
          <a:ln w="9525">
            <a:solidFill>
              <a:schemeClr val="tx1"/>
            </a:solidFill>
            <a:miter lim="800000"/>
            <a:headEnd/>
            <a:tailEnd/>
          </a:ln>
          <a:effectLst/>
        </p:spPr>
        <p:txBody>
          <a:bodyPr wrap="none" anchor="ctr"/>
          <a:lstStyle/>
          <a:p>
            <a:endParaRPr lang="en-GB"/>
          </a:p>
        </p:txBody>
      </p:sp>
      <p:sp>
        <p:nvSpPr>
          <p:cNvPr id="249859" name="Rectangle 3"/>
          <p:cNvSpPr>
            <a:spLocks noChangeArrowheads="1"/>
          </p:cNvSpPr>
          <p:nvPr/>
        </p:nvSpPr>
        <p:spPr bwMode="auto">
          <a:xfrm>
            <a:off x="5613401" y="620714"/>
            <a:ext cx="823913" cy="274637"/>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START</a:t>
            </a:r>
          </a:p>
        </p:txBody>
      </p:sp>
      <p:sp>
        <p:nvSpPr>
          <p:cNvPr id="249860" name="AutoShape 4"/>
          <p:cNvSpPr>
            <a:spLocks noChangeArrowheads="1"/>
          </p:cNvSpPr>
          <p:nvPr/>
        </p:nvSpPr>
        <p:spPr bwMode="auto">
          <a:xfrm>
            <a:off x="4973638" y="1189038"/>
            <a:ext cx="2011362" cy="1301750"/>
          </a:xfrm>
          <a:prstGeom prst="diamond">
            <a:avLst/>
          </a:prstGeom>
          <a:solidFill>
            <a:srgbClr val="FFFFFF"/>
          </a:solidFill>
          <a:ln w="9525">
            <a:solidFill>
              <a:srgbClr val="000000"/>
            </a:solidFill>
            <a:miter lim="800000"/>
            <a:headEnd/>
            <a:tailEnd/>
          </a:ln>
        </p:spPr>
        <p:txBody>
          <a:bodyPr/>
          <a:lstStyle/>
          <a:p>
            <a:r>
              <a:rPr lang="en-GB" sz="1400">
                <a:solidFill>
                  <a:srgbClr val="3366CC"/>
                </a:solidFill>
              </a:rPr>
              <a:t>Instruction awaiting execution?</a:t>
            </a:r>
            <a:endParaRPr lang="en-US" sz="1400">
              <a:solidFill>
                <a:srgbClr val="3366CC"/>
              </a:solidFill>
            </a:endParaRPr>
          </a:p>
        </p:txBody>
      </p:sp>
      <p:sp>
        <p:nvSpPr>
          <p:cNvPr id="249861" name="Rectangle 5"/>
          <p:cNvSpPr>
            <a:spLocks noChangeArrowheads="1"/>
          </p:cNvSpPr>
          <p:nvPr/>
        </p:nvSpPr>
        <p:spPr bwMode="auto">
          <a:xfrm>
            <a:off x="4973639" y="2744788"/>
            <a:ext cx="2103437" cy="273050"/>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Fetch next instruction</a:t>
            </a:r>
          </a:p>
        </p:txBody>
      </p:sp>
      <p:sp>
        <p:nvSpPr>
          <p:cNvPr id="249862" name="Rectangle 6"/>
          <p:cNvSpPr>
            <a:spLocks noChangeArrowheads="1"/>
          </p:cNvSpPr>
          <p:nvPr/>
        </p:nvSpPr>
        <p:spPr bwMode="auto">
          <a:xfrm>
            <a:off x="4973639" y="3271839"/>
            <a:ext cx="2103437" cy="274637"/>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Execute next instruction</a:t>
            </a:r>
          </a:p>
        </p:txBody>
      </p:sp>
      <p:sp>
        <p:nvSpPr>
          <p:cNvPr id="249863" name="AutoShape 7"/>
          <p:cNvSpPr>
            <a:spLocks noChangeArrowheads="1"/>
          </p:cNvSpPr>
          <p:nvPr/>
        </p:nvSpPr>
        <p:spPr bwMode="auto">
          <a:xfrm>
            <a:off x="4973638" y="3821114"/>
            <a:ext cx="2011362" cy="1279525"/>
          </a:xfrm>
          <a:prstGeom prst="diamond">
            <a:avLst/>
          </a:prstGeom>
          <a:solidFill>
            <a:srgbClr val="FFFFFF"/>
          </a:solidFill>
          <a:ln w="9525">
            <a:solidFill>
              <a:srgbClr val="000000"/>
            </a:solidFill>
            <a:miter lim="800000"/>
            <a:headEnd/>
            <a:tailEnd/>
          </a:ln>
        </p:spPr>
        <p:txBody>
          <a:bodyPr/>
          <a:lstStyle/>
          <a:p>
            <a:r>
              <a:rPr lang="en-US" sz="1400">
                <a:solidFill>
                  <a:srgbClr val="3366CC"/>
                </a:solidFill>
              </a:rPr>
              <a:t>Interrupt requiring servicing?</a:t>
            </a:r>
          </a:p>
        </p:txBody>
      </p:sp>
      <p:sp>
        <p:nvSpPr>
          <p:cNvPr id="249864" name="Rectangle 8"/>
          <p:cNvSpPr>
            <a:spLocks noChangeArrowheads="1"/>
          </p:cNvSpPr>
          <p:nvPr/>
        </p:nvSpPr>
        <p:spPr bwMode="auto">
          <a:xfrm>
            <a:off x="4516438" y="5487989"/>
            <a:ext cx="3200400" cy="547687"/>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Transfer control to interrupt-handling program</a:t>
            </a:r>
          </a:p>
        </p:txBody>
      </p:sp>
      <p:sp>
        <p:nvSpPr>
          <p:cNvPr id="249865" name="Line 9"/>
          <p:cNvSpPr>
            <a:spLocks noChangeShapeType="1"/>
          </p:cNvSpPr>
          <p:nvPr/>
        </p:nvSpPr>
        <p:spPr bwMode="auto">
          <a:xfrm>
            <a:off x="5980113" y="895350"/>
            <a:ext cx="0" cy="274638"/>
          </a:xfrm>
          <a:prstGeom prst="line">
            <a:avLst/>
          </a:prstGeom>
          <a:noFill/>
          <a:ln w="9525">
            <a:solidFill>
              <a:srgbClr val="000000"/>
            </a:solidFill>
            <a:round/>
            <a:headEnd/>
            <a:tailEnd type="triangle" w="med" len="med"/>
          </a:ln>
        </p:spPr>
        <p:txBody>
          <a:bodyPr/>
          <a:lstStyle/>
          <a:p>
            <a:endParaRPr lang="en-GB"/>
          </a:p>
        </p:txBody>
      </p:sp>
      <p:sp>
        <p:nvSpPr>
          <p:cNvPr id="249866" name="Line 10"/>
          <p:cNvSpPr>
            <a:spLocks noChangeShapeType="1"/>
          </p:cNvSpPr>
          <p:nvPr/>
        </p:nvSpPr>
        <p:spPr bwMode="auto">
          <a:xfrm>
            <a:off x="5980113" y="2449513"/>
            <a:ext cx="0" cy="273050"/>
          </a:xfrm>
          <a:prstGeom prst="line">
            <a:avLst/>
          </a:prstGeom>
          <a:noFill/>
          <a:ln w="9525">
            <a:solidFill>
              <a:srgbClr val="000000"/>
            </a:solidFill>
            <a:round/>
            <a:headEnd/>
            <a:tailEnd type="triangle" w="med" len="med"/>
          </a:ln>
        </p:spPr>
        <p:txBody>
          <a:bodyPr/>
          <a:lstStyle/>
          <a:p>
            <a:endParaRPr lang="en-GB"/>
          </a:p>
        </p:txBody>
      </p:sp>
      <p:sp>
        <p:nvSpPr>
          <p:cNvPr id="249867" name="Line 11"/>
          <p:cNvSpPr>
            <a:spLocks noChangeShapeType="1"/>
          </p:cNvSpPr>
          <p:nvPr/>
        </p:nvSpPr>
        <p:spPr bwMode="auto">
          <a:xfrm>
            <a:off x="5980113" y="2997200"/>
            <a:ext cx="0" cy="274638"/>
          </a:xfrm>
          <a:prstGeom prst="line">
            <a:avLst/>
          </a:prstGeom>
          <a:noFill/>
          <a:ln w="9525">
            <a:solidFill>
              <a:srgbClr val="000000"/>
            </a:solidFill>
            <a:round/>
            <a:headEnd/>
            <a:tailEnd type="triangle" w="med" len="med"/>
          </a:ln>
        </p:spPr>
        <p:txBody>
          <a:bodyPr/>
          <a:lstStyle/>
          <a:p>
            <a:endParaRPr lang="en-GB"/>
          </a:p>
        </p:txBody>
      </p:sp>
      <p:sp>
        <p:nvSpPr>
          <p:cNvPr id="249868" name="Line 12"/>
          <p:cNvSpPr>
            <a:spLocks noChangeShapeType="1"/>
          </p:cNvSpPr>
          <p:nvPr/>
        </p:nvSpPr>
        <p:spPr bwMode="auto">
          <a:xfrm>
            <a:off x="5980113" y="3546475"/>
            <a:ext cx="0" cy="274638"/>
          </a:xfrm>
          <a:prstGeom prst="line">
            <a:avLst/>
          </a:prstGeom>
          <a:noFill/>
          <a:ln w="9525">
            <a:solidFill>
              <a:srgbClr val="000000"/>
            </a:solidFill>
            <a:round/>
            <a:headEnd/>
            <a:tailEnd type="triangle" w="med" len="med"/>
          </a:ln>
        </p:spPr>
        <p:txBody>
          <a:bodyPr/>
          <a:lstStyle/>
          <a:p>
            <a:endParaRPr lang="en-GB"/>
          </a:p>
        </p:txBody>
      </p:sp>
      <p:sp>
        <p:nvSpPr>
          <p:cNvPr id="249869" name="Line 13"/>
          <p:cNvSpPr>
            <a:spLocks noChangeShapeType="1"/>
          </p:cNvSpPr>
          <p:nvPr/>
        </p:nvSpPr>
        <p:spPr bwMode="auto">
          <a:xfrm>
            <a:off x="5980113" y="5121276"/>
            <a:ext cx="0" cy="341313"/>
          </a:xfrm>
          <a:prstGeom prst="line">
            <a:avLst/>
          </a:prstGeom>
          <a:noFill/>
          <a:ln w="9525">
            <a:solidFill>
              <a:srgbClr val="000000"/>
            </a:solidFill>
            <a:round/>
            <a:headEnd/>
            <a:tailEnd type="triangle" w="med" len="med"/>
          </a:ln>
        </p:spPr>
        <p:txBody>
          <a:bodyPr/>
          <a:lstStyle/>
          <a:p>
            <a:endParaRPr lang="en-GB"/>
          </a:p>
        </p:txBody>
      </p:sp>
      <p:sp>
        <p:nvSpPr>
          <p:cNvPr id="249870" name="Line 14"/>
          <p:cNvSpPr>
            <a:spLocks noChangeShapeType="1"/>
          </p:cNvSpPr>
          <p:nvPr/>
        </p:nvSpPr>
        <p:spPr bwMode="auto">
          <a:xfrm>
            <a:off x="5980113" y="6035675"/>
            <a:ext cx="0" cy="274638"/>
          </a:xfrm>
          <a:prstGeom prst="line">
            <a:avLst/>
          </a:prstGeom>
          <a:noFill/>
          <a:ln w="9525">
            <a:solidFill>
              <a:srgbClr val="000000"/>
            </a:solidFill>
            <a:round/>
            <a:headEnd/>
            <a:tailEnd/>
          </a:ln>
        </p:spPr>
        <p:txBody>
          <a:bodyPr/>
          <a:lstStyle/>
          <a:p>
            <a:endParaRPr lang="en-GB"/>
          </a:p>
        </p:txBody>
      </p:sp>
      <p:sp>
        <p:nvSpPr>
          <p:cNvPr id="249871" name="Line 15"/>
          <p:cNvSpPr>
            <a:spLocks noChangeShapeType="1"/>
          </p:cNvSpPr>
          <p:nvPr/>
        </p:nvSpPr>
        <p:spPr bwMode="auto">
          <a:xfrm flipH="1">
            <a:off x="4151313" y="6310313"/>
            <a:ext cx="1828800" cy="0"/>
          </a:xfrm>
          <a:prstGeom prst="line">
            <a:avLst/>
          </a:prstGeom>
          <a:noFill/>
          <a:ln w="9525">
            <a:solidFill>
              <a:srgbClr val="000000"/>
            </a:solidFill>
            <a:round/>
            <a:headEnd/>
            <a:tailEnd/>
          </a:ln>
        </p:spPr>
        <p:txBody>
          <a:bodyPr/>
          <a:lstStyle/>
          <a:p>
            <a:endParaRPr lang="en-GB"/>
          </a:p>
        </p:txBody>
      </p:sp>
      <p:sp>
        <p:nvSpPr>
          <p:cNvPr id="249872" name="Line 16"/>
          <p:cNvSpPr>
            <a:spLocks noChangeShapeType="1"/>
          </p:cNvSpPr>
          <p:nvPr/>
        </p:nvSpPr>
        <p:spPr bwMode="auto">
          <a:xfrm flipV="1">
            <a:off x="4151313" y="985839"/>
            <a:ext cx="0" cy="5303837"/>
          </a:xfrm>
          <a:prstGeom prst="line">
            <a:avLst/>
          </a:prstGeom>
          <a:noFill/>
          <a:ln w="9525">
            <a:solidFill>
              <a:srgbClr val="000000"/>
            </a:solidFill>
            <a:round/>
            <a:headEnd/>
            <a:tailEnd/>
          </a:ln>
        </p:spPr>
        <p:txBody>
          <a:bodyPr/>
          <a:lstStyle/>
          <a:p>
            <a:endParaRPr lang="en-GB"/>
          </a:p>
        </p:txBody>
      </p:sp>
      <p:sp>
        <p:nvSpPr>
          <p:cNvPr id="249873" name="Line 17"/>
          <p:cNvSpPr>
            <a:spLocks noChangeShapeType="1"/>
          </p:cNvSpPr>
          <p:nvPr/>
        </p:nvSpPr>
        <p:spPr bwMode="auto">
          <a:xfrm>
            <a:off x="4151313" y="985838"/>
            <a:ext cx="1828800" cy="0"/>
          </a:xfrm>
          <a:prstGeom prst="line">
            <a:avLst/>
          </a:prstGeom>
          <a:noFill/>
          <a:ln w="9525">
            <a:solidFill>
              <a:srgbClr val="000000"/>
            </a:solidFill>
            <a:round/>
            <a:headEnd/>
            <a:tailEnd type="triangle" w="med" len="med"/>
          </a:ln>
        </p:spPr>
        <p:txBody>
          <a:bodyPr/>
          <a:lstStyle/>
          <a:p>
            <a:endParaRPr lang="en-GB"/>
          </a:p>
        </p:txBody>
      </p:sp>
      <p:sp>
        <p:nvSpPr>
          <p:cNvPr id="249874" name="Line 18"/>
          <p:cNvSpPr>
            <a:spLocks noChangeShapeType="1"/>
          </p:cNvSpPr>
          <p:nvPr/>
        </p:nvSpPr>
        <p:spPr bwMode="auto">
          <a:xfrm flipH="1">
            <a:off x="4151313" y="1809750"/>
            <a:ext cx="914400" cy="0"/>
          </a:xfrm>
          <a:prstGeom prst="line">
            <a:avLst/>
          </a:prstGeom>
          <a:noFill/>
          <a:ln w="9525">
            <a:solidFill>
              <a:srgbClr val="000000"/>
            </a:solidFill>
            <a:round/>
            <a:headEnd/>
            <a:tailEnd type="triangle" w="med" len="med"/>
          </a:ln>
        </p:spPr>
        <p:txBody>
          <a:bodyPr/>
          <a:lstStyle/>
          <a:p>
            <a:endParaRPr lang="en-GB"/>
          </a:p>
        </p:txBody>
      </p:sp>
      <p:sp>
        <p:nvSpPr>
          <p:cNvPr id="249875" name="Line 19"/>
          <p:cNvSpPr>
            <a:spLocks noChangeShapeType="1"/>
          </p:cNvSpPr>
          <p:nvPr/>
        </p:nvSpPr>
        <p:spPr bwMode="auto">
          <a:xfrm flipH="1">
            <a:off x="4151314" y="4460875"/>
            <a:ext cx="822325" cy="0"/>
          </a:xfrm>
          <a:prstGeom prst="line">
            <a:avLst/>
          </a:prstGeom>
          <a:noFill/>
          <a:ln w="9525">
            <a:solidFill>
              <a:srgbClr val="000000"/>
            </a:solidFill>
            <a:round/>
            <a:headEnd/>
            <a:tailEnd type="triangle" w="med" len="med"/>
          </a:ln>
        </p:spPr>
        <p:txBody>
          <a:bodyPr/>
          <a:lstStyle/>
          <a:p>
            <a:endParaRPr lang="en-GB"/>
          </a:p>
        </p:txBody>
      </p:sp>
      <p:sp>
        <p:nvSpPr>
          <p:cNvPr id="249876" name="Text Box 20"/>
          <p:cNvSpPr txBox="1">
            <a:spLocks noChangeArrowheads="1"/>
          </p:cNvSpPr>
          <p:nvPr/>
        </p:nvSpPr>
        <p:spPr bwMode="auto">
          <a:xfrm>
            <a:off x="4425950" y="1809750"/>
            <a:ext cx="457200" cy="274638"/>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No</a:t>
            </a:r>
          </a:p>
        </p:txBody>
      </p:sp>
      <p:sp>
        <p:nvSpPr>
          <p:cNvPr id="249877" name="Text Box 21"/>
          <p:cNvSpPr txBox="1">
            <a:spLocks noChangeArrowheads="1"/>
          </p:cNvSpPr>
          <p:nvPr/>
        </p:nvSpPr>
        <p:spPr bwMode="auto">
          <a:xfrm>
            <a:off x="4425950" y="4094164"/>
            <a:ext cx="457200" cy="274637"/>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No</a:t>
            </a:r>
          </a:p>
        </p:txBody>
      </p:sp>
      <p:sp>
        <p:nvSpPr>
          <p:cNvPr id="249878" name="Text Box 22"/>
          <p:cNvSpPr txBox="1">
            <a:spLocks noChangeArrowheads="1"/>
          </p:cNvSpPr>
          <p:nvPr/>
        </p:nvSpPr>
        <p:spPr bwMode="auto">
          <a:xfrm>
            <a:off x="6162675" y="2349501"/>
            <a:ext cx="509588" cy="282575"/>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Yes</a:t>
            </a:r>
          </a:p>
        </p:txBody>
      </p:sp>
      <p:sp>
        <p:nvSpPr>
          <p:cNvPr id="249879" name="Text Box 23"/>
          <p:cNvSpPr txBox="1">
            <a:spLocks noChangeArrowheads="1"/>
          </p:cNvSpPr>
          <p:nvPr/>
        </p:nvSpPr>
        <p:spPr bwMode="auto">
          <a:xfrm>
            <a:off x="6162675" y="5013326"/>
            <a:ext cx="509588" cy="328613"/>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Yes</a:t>
            </a:r>
          </a:p>
        </p:txBody>
      </p:sp>
      <p:sp>
        <p:nvSpPr>
          <p:cNvPr id="249880" name="Text Box 24"/>
          <p:cNvSpPr txBox="1">
            <a:spLocks noChangeArrowheads="1"/>
          </p:cNvSpPr>
          <p:nvPr/>
        </p:nvSpPr>
        <p:spPr bwMode="auto">
          <a:xfrm>
            <a:off x="7319964" y="2565400"/>
            <a:ext cx="1101725" cy="503238"/>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Fetch Cycle</a:t>
            </a:r>
          </a:p>
        </p:txBody>
      </p:sp>
      <p:sp>
        <p:nvSpPr>
          <p:cNvPr id="249881" name="Text Box 25"/>
          <p:cNvSpPr txBox="1">
            <a:spLocks noChangeArrowheads="1"/>
          </p:cNvSpPr>
          <p:nvPr/>
        </p:nvSpPr>
        <p:spPr bwMode="auto">
          <a:xfrm>
            <a:off x="7442200" y="3271839"/>
            <a:ext cx="1246188" cy="517525"/>
          </a:xfrm>
          <a:prstGeom prst="rect">
            <a:avLst/>
          </a:prstGeom>
          <a:solidFill>
            <a:srgbClr val="FFFFFF"/>
          </a:solidFill>
          <a:ln w="9525">
            <a:solidFill>
              <a:srgbClr val="000000"/>
            </a:solidFill>
            <a:miter lim="800000"/>
            <a:headEnd/>
            <a:tailEnd/>
          </a:ln>
        </p:spPr>
        <p:txBody>
          <a:bodyPr/>
          <a:lstStyle/>
          <a:p>
            <a:r>
              <a:rPr lang="en-US" sz="1400">
                <a:solidFill>
                  <a:srgbClr val="3366CC"/>
                </a:solidFill>
              </a:rPr>
              <a:t>Execute Cycle</a:t>
            </a:r>
          </a:p>
        </p:txBody>
      </p:sp>
      <p:sp>
        <p:nvSpPr>
          <p:cNvPr id="249882" name="Text Box 26"/>
          <p:cNvSpPr txBox="1">
            <a:spLocks noChangeArrowheads="1"/>
          </p:cNvSpPr>
          <p:nvPr/>
        </p:nvSpPr>
        <p:spPr bwMode="auto">
          <a:xfrm>
            <a:off x="7896226" y="5516563"/>
            <a:ext cx="950913" cy="482600"/>
          </a:xfrm>
          <a:prstGeom prst="rect">
            <a:avLst/>
          </a:prstGeom>
          <a:solidFill>
            <a:srgbClr val="FFFFFF"/>
          </a:solidFill>
          <a:ln w="9525">
            <a:solidFill>
              <a:srgbClr val="000000"/>
            </a:solidFill>
            <a:miter lim="800000"/>
            <a:headEnd/>
            <a:tailEnd/>
          </a:ln>
        </p:spPr>
        <p:txBody>
          <a:bodyPr lIns="90000" tIns="46800" rIns="90000" bIns="46800"/>
          <a:lstStyle/>
          <a:p>
            <a:r>
              <a:rPr lang="en-US" sz="1400">
                <a:solidFill>
                  <a:srgbClr val="3366CC"/>
                </a:solidFill>
              </a:rPr>
              <a:t>Program Transfer</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6786" name="Rectangle 2"/>
          <p:cNvSpPr>
            <a:spLocks noGrp="1" noChangeArrowheads="1"/>
          </p:cNvSpPr>
          <p:nvPr>
            <p:ph type="title"/>
          </p:nvPr>
        </p:nvSpPr>
        <p:spPr>
          <a:xfrm>
            <a:off x="524741" y="620392"/>
            <a:ext cx="3808268" cy="5504688"/>
          </a:xfrm>
        </p:spPr>
        <p:txBody>
          <a:bodyPr>
            <a:normAutofit/>
          </a:bodyPr>
          <a:lstStyle/>
          <a:p>
            <a:r>
              <a:rPr lang="en-GB" sz="6000">
                <a:solidFill>
                  <a:schemeClr val="bg1"/>
                </a:solidFill>
              </a:rPr>
              <a:t>Overview of Fetch-Execute Cycle</a:t>
            </a:r>
            <a:endParaRPr lang="en-US" sz="6000">
              <a:solidFill>
                <a:schemeClr val="bg1"/>
              </a:solidFill>
            </a:endParaRPr>
          </a:p>
        </p:txBody>
      </p:sp>
      <p:graphicFrame>
        <p:nvGraphicFramePr>
          <p:cNvPr id="246789" name="Rectangle 3">
            <a:extLst>
              <a:ext uri="{FF2B5EF4-FFF2-40B4-BE49-F238E27FC236}">
                <a16:creationId xmlns:a16="http://schemas.microsoft.com/office/drawing/2014/main" id="{D5902D84-AB50-4878-B9F0-75065C3FA3CB}"/>
              </a:ext>
            </a:extLst>
          </p:cNvPr>
          <p:cNvGraphicFramePr/>
          <p:nvPr>
            <p:extLst>
              <p:ext uri="{D42A27DB-BD31-4B8C-83A1-F6EECF244321}">
                <p14:modId xmlns:p14="http://schemas.microsoft.com/office/powerpoint/2010/main" val="4038599198"/>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74" name="Straight Connector 73">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6" name="Rectangle 75">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526073" y="489439"/>
            <a:ext cx="11139854" cy="930447"/>
          </a:xfrm>
        </p:spPr>
        <p:txBody>
          <a:bodyPr vert="horz" lIns="91440" tIns="45720" rIns="91440" bIns="45720" rtlCol="0" anchor="b">
            <a:normAutofit/>
          </a:bodyPr>
          <a:lstStyle/>
          <a:p>
            <a:pPr algn="ctr"/>
            <a:r>
              <a:rPr lang="en-US" sz="5400" kern="1200">
                <a:solidFill>
                  <a:schemeClr val="bg1"/>
                </a:solidFill>
                <a:latin typeface="+mj-lt"/>
                <a:ea typeface="+mj-ea"/>
                <a:cs typeface="+mj-cs"/>
              </a:rPr>
              <a:t>Flow of Information </a:t>
            </a:r>
          </a:p>
        </p:txBody>
      </p:sp>
      <p:sp>
        <p:nvSpPr>
          <p:cNvPr id="14339" name="Rectangle 3"/>
          <p:cNvSpPr>
            <a:spLocks noGrp="1" noChangeArrowheads="1"/>
          </p:cNvSpPr>
          <p:nvPr>
            <p:ph type="body" idx="1"/>
          </p:nvPr>
        </p:nvSpPr>
        <p:spPr>
          <a:xfrm>
            <a:off x="1524000" y="1548499"/>
            <a:ext cx="9144000" cy="420001"/>
          </a:xfrm>
        </p:spPr>
        <p:txBody>
          <a:bodyPr vert="horz" lIns="91440" tIns="45720" rIns="91440" bIns="45720" rtlCol="0">
            <a:normAutofit/>
          </a:bodyPr>
          <a:lstStyle/>
          <a:p>
            <a:pPr marL="0" indent="0" algn="ctr">
              <a:buNone/>
            </a:pPr>
            <a:r>
              <a:rPr lang="en-US" sz="2000" b="1" kern="1200" dirty="0">
                <a:solidFill>
                  <a:srgbClr val="F57C4D"/>
                </a:solidFill>
                <a:latin typeface="+mn-lt"/>
                <a:ea typeface="+mn-ea"/>
                <a:cs typeface="+mn-cs"/>
              </a:rPr>
              <a:t>Data flow through a von Neumann architecture</a:t>
            </a:r>
          </a:p>
        </p:txBody>
      </p:sp>
      <p:cxnSp>
        <p:nvCxnSpPr>
          <p:cNvPr id="78" name="Straight Connector 77">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14341" name="Picture 5" descr="c05f02"/>
          <p:cNvPicPr preferRelativeResize="0">
            <a:picLocks noChangeAspect="1" noChangeArrowheads="1"/>
          </p:cNvPicPr>
          <p:nvPr/>
        </p:nvPicPr>
        <p:blipFill>
          <a:blip r:embed="rId2" cstate="print"/>
          <a:stretch>
            <a:fillRect/>
          </a:stretch>
        </p:blipFill>
        <p:spPr bwMode="auto">
          <a:xfrm>
            <a:off x="320040" y="2744950"/>
            <a:ext cx="11496821" cy="3362818"/>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Von Neumann </a:t>
            </a:r>
          </a:p>
        </p:txBody>
      </p:sp>
      <p:pic>
        <p:nvPicPr>
          <p:cNvPr id="1026" name="Picture 2" descr="File:Computer system bus.svg"/>
          <p:cNvPicPr>
            <a:picLocks noChangeAspect="1" noChangeArrowheads="1"/>
          </p:cNvPicPr>
          <p:nvPr/>
        </p:nvPicPr>
        <p:blipFill>
          <a:blip r:embed="rId2" cstate="print"/>
          <a:stretch>
            <a:fillRect/>
          </a:stretch>
        </p:blipFill>
        <p:spPr bwMode="auto">
          <a:xfrm>
            <a:off x="5153822" y="1032735"/>
            <a:ext cx="6553545" cy="4800471"/>
          </a:xfrm>
          <a:prstGeom prst="rect">
            <a:avLst/>
          </a:prstGeom>
          <a:noFill/>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7"/>
            <a:ext cx="4332307"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Rectangle 2"/>
          <p:cNvSpPr>
            <a:spLocks noGrp="1" noChangeArrowheads="1"/>
          </p:cNvSpPr>
          <p:nvPr>
            <p:ph type="title"/>
          </p:nvPr>
        </p:nvSpPr>
        <p:spPr>
          <a:xfrm>
            <a:off x="674237" y="914400"/>
            <a:ext cx="3657600" cy="2887579"/>
          </a:xfrm>
        </p:spPr>
        <p:txBody>
          <a:bodyPr vert="horz" lIns="91440" tIns="45720" rIns="91440" bIns="45720" rtlCol="0" anchor="b">
            <a:normAutofit/>
          </a:bodyPr>
          <a:lstStyle/>
          <a:p>
            <a:pPr algn="ctr"/>
            <a:r>
              <a:rPr lang="en-US" sz="4800" kern="1200">
                <a:solidFill>
                  <a:srgbClr val="FFFFFF"/>
                </a:solidFill>
                <a:latin typeface="+mj-lt"/>
                <a:ea typeface="+mj-ea"/>
                <a:cs typeface="+mj-cs"/>
              </a:rPr>
              <a:t>Harvard</a:t>
            </a:r>
          </a:p>
        </p:txBody>
      </p:sp>
      <p:cxnSp>
        <p:nvCxnSpPr>
          <p:cNvPr id="137" name="Straight Connector 136">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1126" y="3910267"/>
            <a:ext cx="258679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1986" name="Picture 2" descr="File:Harvard architecture.svg"/>
          <p:cNvPicPr>
            <a:picLocks noChangeAspect="1" noChangeArrowheads="1"/>
          </p:cNvPicPr>
          <p:nvPr/>
        </p:nvPicPr>
        <p:blipFill>
          <a:blip r:embed="rId2" cstate="print"/>
          <a:stretch>
            <a:fillRect/>
          </a:stretch>
        </p:blipFill>
        <p:spPr bwMode="auto">
          <a:xfrm>
            <a:off x="5153822" y="1344029"/>
            <a:ext cx="6553545" cy="4177883"/>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4" name="Rectangle 4"/>
          <p:cNvSpPr>
            <a:spLocks noGrp="1" noChangeArrowheads="1"/>
          </p:cNvSpPr>
          <p:nvPr>
            <p:ph type="title"/>
          </p:nvPr>
        </p:nvSpPr>
        <p:spPr>
          <a:xfrm>
            <a:off x="838200" y="365125"/>
            <a:ext cx="10515600" cy="1325563"/>
          </a:xfrm>
        </p:spPr>
        <p:txBody>
          <a:bodyPr>
            <a:normAutofit/>
          </a:bodyPr>
          <a:lstStyle/>
          <a:p>
            <a:r>
              <a:rPr lang="en-GB" sz="5400"/>
              <a:t>Modified Harvard</a:t>
            </a:r>
            <a:endParaRPr lang="en-US" sz="5400"/>
          </a:p>
        </p:txBody>
      </p:sp>
      <p:sp>
        <p:nvSpPr>
          <p:cNvPr id="7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5" name="Rectangle 5"/>
          <p:cNvSpPr>
            <a:spLocks noGrp="1" noChangeArrowheads="1"/>
          </p:cNvSpPr>
          <p:nvPr>
            <p:ph idx="1"/>
          </p:nvPr>
        </p:nvSpPr>
        <p:spPr>
          <a:xfrm>
            <a:off x="838200" y="1929384"/>
            <a:ext cx="10515600" cy="4251960"/>
          </a:xfrm>
        </p:spPr>
        <p:txBody>
          <a:bodyPr>
            <a:normAutofit/>
          </a:bodyPr>
          <a:lstStyle/>
          <a:p>
            <a:r>
              <a:rPr lang="en-US" sz="2200"/>
              <a:t>When accessing memory, it acts like a von Neumann machine</a:t>
            </a:r>
          </a:p>
          <a:p>
            <a:endParaRPr lang="en-GB" sz="2200"/>
          </a:p>
          <a:p>
            <a:r>
              <a:rPr lang="en-GB" sz="2200"/>
              <a:t>When processing data (usually from Cache), it </a:t>
            </a:r>
            <a:r>
              <a:rPr lang="en-US" sz="2200"/>
              <a:t>it acts as a pure Harvard machine.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5" grpId="0" uiExpand="1"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E95C48-C3D1-3341-B262-82B9CA1F258D}"/>
              </a:ext>
            </a:extLst>
          </p:cNvPr>
          <p:cNvSpPr>
            <a:spLocks noGrp="1"/>
          </p:cNvSpPr>
          <p:nvPr>
            <p:ph type="title"/>
          </p:nvPr>
        </p:nvSpPr>
        <p:spPr>
          <a:xfrm>
            <a:off x="640080" y="2074363"/>
            <a:ext cx="2752354" cy="2709275"/>
          </a:xfrm>
          <a:prstGeom prst="ellipse">
            <a:avLst/>
          </a:prstGeom>
          <a:solidFill>
            <a:schemeClr val="tx1">
              <a:lumMod val="85000"/>
              <a:lumOff val="15000"/>
            </a:schemeClr>
          </a:solidFill>
          <a:ln w="174625" cmpd="thinThick">
            <a:solidFill>
              <a:schemeClr val="tx1">
                <a:lumMod val="85000"/>
                <a:lumOff val="15000"/>
              </a:schemeClr>
            </a:solidFill>
          </a:ln>
        </p:spPr>
        <p:txBody>
          <a:bodyPr vert="horz" lIns="91440" tIns="45720" rIns="91440" bIns="45720" rtlCol="0" anchor="ctr">
            <a:normAutofit/>
          </a:bodyPr>
          <a:lstStyle/>
          <a:p>
            <a:pPr algn="ctr"/>
            <a:r>
              <a:rPr lang="en-US" sz="2600" kern="1200">
                <a:solidFill>
                  <a:schemeClr val="bg1"/>
                </a:solidFill>
                <a:latin typeface="+mj-lt"/>
                <a:ea typeface="+mj-ea"/>
                <a:cs typeface="+mj-cs"/>
              </a:rPr>
              <a:t>Von-Neumann vs Harvard</a:t>
            </a:r>
          </a:p>
        </p:txBody>
      </p:sp>
      <p:pic>
        <p:nvPicPr>
          <p:cNvPr id="3074" name="Picture 2" descr="5 Major Difference Between Von Neumann And Harvard Architecture - Viva  Differences">
            <a:extLst>
              <a:ext uri="{FF2B5EF4-FFF2-40B4-BE49-F238E27FC236}">
                <a16:creationId xmlns:a16="http://schemas.microsoft.com/office/drawing/2014/main" id="{D0863133-0AAD-F242-AC8C-5F9B33FE8C0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038600" y="1342728"/>
            <a:ext cx="7188199" cy="4169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785611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B51B60-14E4-C84E-81D0-A55330FFC303}"/>
              </a:ext>
            </a:extLst>
          </p:cNvPr>
          <p:cNvSpPr>
            <a:spLocks noGrp="1"/>
          </p:cNvSpPr>
          <p:nvPr>
            <p:ph type="title"/>
          </p:nvPr>
        </p:nvSpPr>
        <p:spPr>
          <a:xfrm>
            <a:off x="586478" y="1683756"/>
            <a:ext cx="3115265" cy="2396359"/>
          </a:xfrm>
        </p:spPr>
        <p:txBody>
          <a:bodyPr anchor="b">
            <a:normAutofit/>
          </a:bodyPr>
          <a:lstStyle/>
          <a:p>
            <a:pPr algn="r"/>
            <a:r>
              <a:rPr lang="en-US" sz="4000">
                <a:solidFill>
                  <a:srgbClr val="FFFFFF"/>
                </a:solidFill>
              </a:rPr>
              <a:t>Von-Neumann Differences</a:t>
            </a:r>
          </a:p>
        </p:txBody>
      </p:sp>
      <p:graphicFrame>
        <p:nvGraphicFramePr>
          <p:cNvPr id="6" name="Content Placeholder 2">
            <a:extLst>
              <a:ext uri="{FF2B5EF4-FFF2-40B4-BE49-F238E27FC236}">
                <a16:creationId xmlns:a16="http://schemas.microsoft.com/office/drawing/2014/main" id="{3F3DD039-09AC-4537-BC21-754A52698095}"/>
              </a:ext>
            </a:extLst>
          </p:cNvPr>
          <p:cNvGraphicFramePr>
            <a:graphicFrameLocks noGrp="1"/>
          </p:cNvGraphicFramePr>
          <p:nvPr>
            <p:ph idx="1"/>
            <p:extLst>
              <p:ext uri="{D42A27DB-BD31-4B8C-83A1-F6EECF244321}">
                <p14:modId xmlns:p14="http://schemas.microsoft.com/office/powerpoint/2010/main" val="37472735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240402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B6A1E-75EE-9B43-A7AC-F8CC8640143A}"/>
              </a:ext>
            </a:extLst>
          </p:cNvPr>
          <p:cNvSpPr>
            <a:spLocks noGrp="1"/>
          </p:cNvSpPr>
          <p:nvPr>
            <p:ph type="title"/>
          </p:nvPr>
        </p:nvSpPr>
        <p:spPr/>
        <p:txBody>
          <a:bodyPr/>
          <a:lstStyle/>
          <a:p>
            <a:r>
              <a:rPr lang="en-US" dirty="0"/>
              <a:t>Harvard Differences</a:t>
            </a:r>
          </a:p>
        </p:txBody>
      </p:sp>
      <p:graphicFrame>
        <p:nvGraphicFramePr>
          <p:cNvPr id="5" name="Content Placeholder 2">
            <a:extLst>
              <a:ext uri="{FF2B5EF4-FFF2-40B4-BE49-F238E27FC236}">
                <a16:creationId xmlns:a16="http://schemas.microsoft.com/office/drawing/2014/main" id="{A71F0C4D-4E8A-42FC-8CEF-5C850044ED9C}"/>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2839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TotalTime>
  <Words>1284</Words>
  <Application>Microsoft Macintosh PowerPoint</Application>
  <PresentationFormat>Widescreen</PresentationFormat>
  <Paragraphs>243</Paragraphs>
  <Slides>41</Slides>
  <Notes>3</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41</vt:i4>
      </vt:variant>
    </vt:vector>
  </HeadingPairs>
  <TitlesOfParts>
    <vt:vector size="45" baseType="lpstr">
      <vt:lpstr>Arial</vt:lpstr>
      <vt:lpstr>Calibri</vt:lpstr>
      <vt:lpstr>Calibri Light</vt:lpstr>
      <vt:lpstr>Office Theme</vt:lpstr>
      <vt:lpstr>System Architecture</vt:lpstr>
      <vt:lpstr>Itinerary</vt:lpstr>
      <vt:lpstr>Instructions</vt:lpstr>
      <vt:lpstr>Instructions in other number systems</vt:lpstr>
      <vt:lpstr>The use of Mnemonics</vt:lpstr>
      <vt:lpstr>Control of What ?</vt:lpstr>
      <vt:lpstr>Computer Systems</vt:lpstr>
      <vt:lpstr>Pioneers</vt:lpstr>
      <vt:lpstr>Computer Architecture</vt:lpstr>
      <vt:lpstr>Design</vt:lpstr>
      <vt:lpstr>Instruction Set</vt:lpstr>
      <vt:lpstr>Organisation</vt:lpstr>
      <vt:lpstr>Crunching the Numbers</vt:lpstr>
      <vt:lpstr>PowerPoint Presentation</vt:lpstr>
      <vt:lpstr>CPU - 3 Major Components</vt:lpstr>
      <vt:lpstr>Arithmetic/Logic Unit</vt:lpstr>
      <vt:lpstr>Control Unit</vt:lpstr>
      <vt:lpstr>Registers</vt:lpstr>
      <vt:lpstr>Registers</vt:lpstr>
      <vt:lpstr>Registers</vt:lpstr>
      <vt:lpstr>Registers</vt:lpstr>
      <vt:lpstr>Control and Status Registers</vt:lpstr>
      <vt:lpstr>Control and Status Registers</vt:lpstr>
      <vt:lpstr>User-Visible Registers</vt:lpstr>
      <vt:lpstr>User-Visible Registers</vt:lpstr>
      <vt:lpstr>User-Visible Registers</vt:lpstr>
      <vt:lpstr>Cache Memory</vt:lpstr>
      <vt:lpstr>Feeding Instructions</vt:lpstr>
      <vt:lpstr>Synchronisation</vt:lpstr>
      <vt:lpstr>The Fetch-Execute Cycle</vt:lpstr>
      <vt:lpstr>The Fetch-Execute Cycle</vt:lpstr>
      <vt:lpstr>The Fetch-Execute Cycle</vt:lpstr>
      <vt:lpstr>PowerPoint Presentation</vt:lpstr>
      <vt:lpstr>Overview of Fetch-Execute Cycle</vt:lpstr>
      <vt:lpstr>Flow of Information </vt:lpstr>
      <vt:lpstr>Von Neumann </vt:lpstr>
      <vt:lpstr>Harvard</vt:lpstr>
      <vt:lpstr>Modified Harvard</vt:lpstr>
      <vt:lpstr>Von-Neumann vs Harvard</vt:lpstr>
      <vt:lpstr>Von-Neumann Differences</vt:lpstr>
      <vt:lpstr>Harvard Differences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System Architecture</dc:title>
  <dc:creator>Jaymie Phillips</dc:creator>
  <cp:lastModifiedBy>Jaymie Phillips</cp:lastModifiedBy>
  <cp:revision>17</cp:revision>
  <dcterms:created xsi:type="dcterms:W3CDTF">2022-02-21T11:43:30Z</dcterms:created>
  <dcterms:modified xsi:type="dcterms:W3CDTF">2022-02-21T12:39:42Z</dcterms:modified>
</cp:coreProperties>
</file>