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309" r:id="rId5"/>
    <p:sldId id="306" r:id="rId6"/>
    <p:sldId id="295" r:id="rId7"/>
    <p:sldId id="292" r:id="rId8"/>
    <p:sldId id="311" r:id="rId9"/>
    <p:sldId id="296" r:id="rId10"/>
    <p:sldId id="297" r:id="rId11"/>
    <p:sldId id="287" r:id="rId12"/>
    <p:sldId id="268" r:id="rId13"/>
    <p:sldId id="304" r:id="rId14"/>
    <p:sldId id="305" r:id="rId15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A4A3A4"/>
          </p15:clr>
        </p15:guide>
        <p15:guide id="3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2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DE9"/>
    <a:srgbClr val="C59C93"/>
    <a:srgbClr val="4D74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F0212A-0BC3-4574-A58C-9DF84D2BC0FB}" v="345" dt="2023-03-04T22:05:42.9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524" autoAdjust="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>
        <p:guide pos="3840"/>
        <p:guide orient="horz" pos="9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ilina Atanasova" userId="0e45215ab9b62616" providerId="LiveId" clId="{C9F0212A-0BC3-4574-A58C-9DF84D2BC0FB}"/>
    <pc:docChg chg="undo redo custSel delSld modSld modMainMaster">
      <pc:chgData name="Ivilina Atanasova" userId="0e45215ab9b62616" providerId="LiveId" clId="{C9F0212A-0BC3-4574-A58C-9DF84D2BC0FB}" dt="2023-03-04T22:05:20.706" v="7679" actId="20577"/>
      <pc:docMkLst>
        <pc:docMk/>
      </pc:docMkLst>
      <pc:sldChg chg="modSp del">
        <pc:chgData name="Ivilina Atanasova" userId="0e45215ab9b62616" providerId="LiveId" clId="{C9F0212A-0BC3-4574-A58C-9DF84D2BC0FB}" dt="2023-02-25T18:16:55.446" v="4035" actId="2696"/>
        <pc:sldMkLst>
          <pc:docMk/>
          <pc:sldMk cId="566997565" sldId="260"/>
        </pc:sldMkLst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566997565" sldId="260"/>
            <ac:spMk id="2" creationId="{E13E9869-80A5-41B1-AF2C-144DAE0EF133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566997565" sldId="260"/>
            <ac:spMk id="3" creationId="{90D5DB46-4933-4971-A3A9-E1013D8C14DA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566997565" sldId="260"/>
            <ac:spMk id="4" creationId="{83B2246F-CEE7-4406-BBDE-7117F1830ECA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566997565" sldId="260"/>
            <ac:spMk id="11" creationId="{B1B29E87-9C2C-400B-834D-4E4BD6E944D0}"/>
          </ac:spMkLst>
        </pc:spChg>
        <pc:graphicFrameChg chg="mod">
          <ac:chgData name="Ivilina Atanasova" userId="0e45215ab9b62616" providerId="LiveId" clId="{C9F0212A-0BC3-4574-A58C-9DF84D2BC0FB}" dt="2023-02-25T17:43:11.943" v="3551"/>
          <ac:graphicFrameMkLst>
            <pc:docMk/>
            <pc:sldMk cId="566997565" sldId="260"/>
            <ac:graphicFrameMk id="9" creationId="{4FEE1642-B122-4C8C-812B-30F133EF6C27}"/>
          </ac:graphicFrameMkLst>
        </pc:graphicFrameChg>
      </pc:sldChg>
      <pc:sldChg chg="addSp delSp modSp mod modTransition modAnim">
        <pc:chgData name="Ivilina Atanasova" userId="0e45215ab9b62616" providerId="LiveId" clId="{C9F0212A-0BC3-4574-A58C-9DF84D2BC0FB}" dt="2023-03-04T09:37:00.242" v="7665" actId="14100"/>
        <pc:sldMkLst>
          <pc:docMk/>
          <pc:sldMk cId="4151694508" sldId="268"/>
        </pc:sldMkLst>
        <pc:spChg chg="del mod">
          <ac:chgData name="Ivilina Atanasova" userId="0e45215ab9b62616" providerId="LiveId" clId="{C9F0212A-0BC3-4574-A58C-9DF84D2BC0FB}" dt="2023-02-25T18:23:35.986" v="4173" actId="478"/>
          <ac:spMkLst>
            <pc:docMk/>
            <pc:sldMk cId="4151694508" sldId="268"/>
            <ac:spMk id="2" creationId="{68863A97-A73A-4927-A883-9002F499C562}"/>
          </ac:spMkLst>
        </pc:spChg>
        <pc:spChg chg="add del mod">
          <ac:chgData name="Ivilina Atanasova" userId="0e45215ab9b62616" providerId="LiveId" clId="{C9F0212A-0BC3-4574-A58C-9DF84D2BC0FB}" dt="2023-03-03T23:45:40.300" v="4846" actId="478"/>
          <ac:spMkLst>
            <pc:docMk/>
            <pc:sldMk cId="4151694508" sldId="268"/>
            <ac:spMk id="3" creationId="{95462959-C395-72A6-F935-4EB1E53619BD}"/>
          </ac:spMkLst>
        </pc:spChg>
        <pc:spChg chg="del mod">
          <ac:chgData name="Ivilina Atanasova" userId="0e45215ab9b62616" providerId="LiveId" clId="{C9F0212A-0BC3-4574-A58C-9DF84D2BC0FB}" dt="2023-02-25T18:23:21.866" v="4169" actId="478"/>
          <ac:spMkLst>
            <pc:docMk/>
            <pc:sldMk cId="4151694508" sldId="268"/>
            <ac:spMk id="3" creationId="{B6A8DBFE-0476-41B3-9106-C29360C706E9}"/>
          </ac:spMkLst>
        </pc:spChg>
        <pc:spChg chg="del mod">
          <ac:chgData name="Ivilina Atanasova" userId="0e45215ab9b62616" providerId="LiveId" clId="{C9F0212A-0BC3-4574-A58C-9DF84D2BC0FB}" dt="2023-02-25T18:21:12.690" v="4063" actId="478"/>
          <ac:spMkLst>
            <pc:docMk/>
            <pc:sldMk cId="4151694508" sldId="268"/>
            <ac:spMk id="4" creationId="{FAD2AE59-5630-4D5C-83A9-4CDEF4D7DCFB}"/>
          </ac:spMkLst>
        </pc:spChg>
        <pc:spChg chg="add mod">
          <ac:chgData name="Ivilina Atanasova" userId="0e45215ab9b62616" providerId="LiveId" clId="{C9F0212A-0BC3-4574-A58C-9DF84D2BC0FB}" dt="2023-03-03T23:59:02.138" v="4964" actId="404"/>
          <ac:spMkLst>
            <pc:docMk/>
            <pc:sldMk cId="4151694508" sldId="268"/>
            <ac:spMk id="5" creationId="{5B3F2214-981E-B120-ED15-7B1F06F7E484}"/>
          </ac:spMkLst>
        </pc:spChg>
        <pc:spChg chg="del mod">
          <ac:chgData name="Ivilina Atanasova" userId="0e45215ab9b62616" providerId="LiveId" clId="{C9F0212A-0BC3-4574-A58C-9DF84D2BC0FB}" dt="2023-02-25T18:20:31.799" v="4044" actId="478"/>
          <ac:spMkLst>
            <pc:docMk/>
            <pc:sldMk cId="4151694508" sldId="268"/>
            <ac:spMk id="5" creationId="{F8657664-A458-4DDD-ACC2-1D87FCD6FCA9}"/>
          </ac:spMkLst>
        </pc:spChg>
        <pc:spChg chg="del mod">
          <ac:chgData name="Ivilina Atanasova" userId="0e45215ab9b62616" providerId="LiveId" clId="{C9F0212A-0BC3-4574-A58C-9DF84D2BC0FB}" dt="2023-02-25T18:20:56.695" v="4059" actId="478"/>
          <ac:spMkLst>
            <pc:docMk/>
            <pc:sldMk cId="4151694508" sldId="268"/>
            <ac:spMk id="6" creationId="{5A6B31B0-7B84-475D-961F-09C0191F91A2}"/>
          </ac:spMkLst>
        </pc:spChg>
        <pc:spChg chg="del mod">
          <ac:chgData name="Ivilina Atanasova" userId="0e45215ab9b62616" providerId="LiveId" clId="{C9F0212A-0BC3-4574-A58C-9DF84D2BC0FB}" dt="2023-02-25T18:20:37.543" v="4047" actId="478"/>
          <ac:spMkLst>
            <pc:docMk/>
            <pc:sldMk cId="4151694508" sldId="268"/>
            <ac:spMk id="7" creationId="{578017FE-712E-4E95-B483-B700F1AA4B2A}"/>
          </ac:spMkLst>
        </pc:spChg>
        <pc:spChg chg="add del mod">
          <ac:chgData name="Ivilina Atanasova" userId="0e45215ab9b62616" providerId="LiveId" clId="{C9F0212A-0BC3-4574-A58C-9DF84D2BC0FB}" dt="2023-03-04T00:50:12.692" v="6136" actId="21"/>
          <ac:spMkLst>
            <pc:docMk/>
            <pc:sldMk cId="4151694508" sldId="268"/>
            <ac:spMk id="7" creationId="{D2B6C431-61CA-9DB1-4F1C-668A604CFFB4}"/>
          </ac:spMkLst>
        </pc:spChg>
        <pc:spChg chg="del mod">
          <ac:chgData name="Ivilina Atanasova" userId="0e45215ab9b62616" providerId="LiveId" clId="{C9F0212A-0BC3-4574-A58C-9DF84D2BC0FB}" dt="2023-02-25T18:23:29.379" v="4171" actId="478"/>
          <ac:spMkLst>
            <pc:docMk/>
            <pc:sldMk cId="4151694508" sldId="268"/>
            <ac:spMk id="8" creationId="{47081026-6073-4FB4-BACC-6C021DD4E921}"/>
          </ac:spMkLst>
        </pc:spChg>
        <pc:spChg chg="add del mod">
          <ac:chgData name="Ivilina Atanasova" userId="0e45215ab9b62616" providerId="LiveId" clId="{C9F0212A-0BC3-4574-A58C-9DF84D2BC0FB}" dt="2023-03-04T00:53:34.245" v="6396" actId="21"/>
          <ac:spMkLst>
            <pc:docMk/>
            <pc:sldMk cId="4151694508" sldId="268"/>
            <ac:spMk id="10" creationId="{81786B78-EBA5-3E75-3BE5-1DD2D649A8CA}"/>
          </ac:spMkLst>
        </pc:spChg>
        <pc:spChg chg="add del mod">
          <ac:chgData name="Ivilina Atanasova" userId="0e45215ab9b62616" providerId="LiveId" clId="{C9F0212A-0BC3-4574-A58C-9DF84D2BC0FB}" dt="2023-02-25T18:20:52.917" v="4056" actId="478"/>
          <ac:spMkLst>
            <pc:docMk/>
            <pc:sldMk cId="4151694508" sldId="268"/>
            <ac:spMk id="10" creationId="{B18CEEBA-892B-7E7D-A81B-8B5B8B8E79BC}"/>
          </ac:spMkLst>
        </pc:spChg>
        <pc:spChg chg="add del mod">
          <ac:chgData name="Ivilina Atanasova" userId="0e45215ab9b62616" providerId="LiveId" clId="{C9F0212A-0BC3-4574-A58C-9DF84D2BC0FB}" dt="2023-02-25T18:20:48.809" v="4052" actId="478"/>
          <ac:spMkLst>
            <pc:docMk/>
            <pc:sldMk cId="4151694508" sldId="268"/>
            <ac:spMk id="12" creationId="{3208307A-082E-5313-846C-016116233B87}"/>
          </ac:spMkLst>
        </pc:spChg>
        <pc:spChg chg="add del mod">
          <ac:chgData name="Ivilina Atanasova" userId="0e45215ab9b62616" providerId="LiveId" clId="{C9F0212A-0BC3-4574-A58C-9DF84D2BC0FB}" dt="2023-02-25T18:21:00.917" v="4061" actId="478"/>
          <ac:spMkLst>
            <pc:docMk/>
            <pc:sldMk cId="4151694508" sldId="268"/>
            <ac:spMk id="14" creationId="{49B650C5-20AA-EACD-345B-557EC6AE9AC6}"/>
          </ac:spMkLst>
        </pc:spChg>
        <pc:spChg chg="add del mod">
          <ac:chgData name="Ivilina Atanasova" userId="0e45215ab9b62616" providerId="LiveId" clId="{C9F0212A-0BC3-4574-A58C-9DF84D2BC0FB}" dt="2023-02-25T18:21:16.853" v="4065" actId="478"/>
          <ac:spMkLst>
            <pc:docMk/>
            <pc:sldMk cId="4151694508" sldId="268"/>
            <ac:spMk id="16" creationId="{BB9511AC-5C45-383B-E00F-8F7482504C08}"/>
          </ac:spMkLst>
        </pc:spChg>
        <pc:spChg chg="add mod">
          <ac:chgData name="Ivilina Atanasova" userId="0e45215ab9b62616" providerId="LiveId" clId="{C9F0212A-0BC3-4574-A58C-9DF84D2BC0FB}" dt="2023-03-04T02:22:10.262" v="7539" actId="20577"/>
          <ac:spMkLst>
            <pc:docMk/>
            <pc:sldMk cId="4151694508" sldId="268"/>
            <ac:spMk id="18" creationId="{3E156328-15CD-72D9-7ADB-A7D5BA3BEB70}"/>
          </ac:spMkLst>
        </pc:spChg>
        <pc:spChg chg="del mod">
          <ac:chgData name="Ivilina Atanasova" userId="0e45215ab9b62616" providerId="LiveId" clId="{C9F0212A-0BC3-4574-A58C-9DF84D2BC0FB}" dt="2023-02-25T18:20:44.913" v="4050" actId="478"/>
          <ac:spMkLst>
            <pc:docMk/>
            <pc:sldMk cId="4151694508" sldId="268"/>
            <ac:spMk id="34" creationId="{213EBF44-0FC2-4FC4-AC05-BD5EB2F3CBF2}"/>
          </ac:spMkLst>
        </pc:spChg>
        <pc:picChg chg="add del mod">
          <ac:chgData name="Ivilina Atanasova" userId="0e45215ab9b62616" providerId="LiveId" clId="{C9F0212A-0BC3-4574-A58C-9DF84D2BC0FB}" dt="2023-03-04T00:53:17.721" v="6394" actId="478"/>
          <ac:picMkLst>
            <pc:docMk/>
            <pc:sldMk cId="4151694508" sldId="268"/>
            <ac:picMk id="8" creationId="{8932A073-54BB-C7B3-B987-1200788FBB50}"/>
          </ac:picMkLst>
        </pc:picChg>
        <pc:picChg chg="add mod">
          <ac:chgData name="Ivilina Atanasova" userId="0e45215ab9b62616" providerId="LiveId" clId="{C9F0212A-0BC3-4574-A58C-9DF84D2BC0FB}" dt="2023-03-04T00:52:47.417" v="6371" actId="14100"/>
          <ac:picMkLst>
            <pc:docMk/>
            <pc:sldMk cId="4151694508" sldId="268"/>
            <ac:picMk id="11" creationId="{717AE635-F4F4-B56A-D967-01A2F21F868F}"/>
          </ac:picMkLst>
        </pc:picChg>
        <pc:picChg chg="add mod">
          <ac:chgData name="Ivilina Atanasova" userId="0e45215ab9b62616" providerId="LiveId" clId="{C9F0212A-0BC3-4574-A58C-9DF84D2BC0FB}" dt="2023-03-04T00:53:44.881" v="6399" actId="14100"/>
          <ac:picMkLst>
            <pc:docMk/>
            <pc:sldMk cId="4151694508" sldId="268"/>
            <ac:picMk id="12" creationId="{2E584FF2-E10D-3FAD-F568-D0F28F378FA6}"/>
          </ac:picMkLst>
        </pc:picChg>
        <pc:picChg chg="add del mod">
          <ac:chgData name="Ivilina Atanasova" userId="0e45215ab9b62616" providerId="LiveId" clId="{C9F0212A-0BC3-4574-A58C-9DF84D2BC0FB}" dt="2023-03-03T23:45:29.586" v="4843" actId="478"/>
          <ac:picMkLst>
            <pc:docMk/>
            <pc:sldMk cId="4151694508" sldId="268"/>
            <ac:picMk id="20" creationId="{2B86FDAA-C871-D4EA-AFED-DEF621886B72}"/>
          </ac:picMkLst>
        </pc:picChg>
        <pc:picChg chg="add del mod">
          <ac:chgData name="Ivilina Atanasova" userId="0e45215ab9b62616" providerId="LiveId" clId="{C9F0212A-0BC3-4574-A58C-9DF84D2BC0FB}" dt="2023-02-25T18:43:54.108" v="4477" actId="478"/>
          <ac:picMkLst>
            <pc:docMk/>
            <pc:sldMk cId="4151694508" sldId="268"/>
            <ac:picMk id="22" creationId="{35BCAD86-F17E-0171-0EF9-4A195D7D964D}"/>
          </ac:picMkLst>
        </pc:picChg>
        <pc:picChg chg="add del mod">
          <ac:chgData name="Ivilina Atanasova" userId="0e45215ab9b62616" providerId="LiveId" clId="{C9F0212A-0BC3-4574-A58C-9DF84D2BC0FB}" dt="2023-02-25T18:43:03.556" v="4468" actId="478"/>
          <ac:picMkLst>
            <pc:docMk/>
            <pc:sldMk cId="4151694508" sldId="268"/>
            <ac:picMk id="24" creationId="{7C6FCA34-32E1-3EF5-37B0-2E32160D57D0}"/>
          </ac:picMkLst>
        </pc:picChg>
        <pc:picChg chg="add del mod">
          <ac:chgData name="Ivilina Atanasova" userId="0e45215ab9b62616" providerId="LiveId" clId="{C9F0212A-0BC3-4574-A58C-9DF84D2BC0FB}" dt="2023-02-25T18:43:25.464" v="4470" actId="478"/>
          <ac:picMkLst>
            <pc:docMk/>
            <pc:sldMk cId="4151694508" sldId="268"/>
            <ac:picMk id="26" creationId="{117DD628-E39F-B6B9-385E-CB7B32766B46}"/>
          </ac:picMkLst>
        </pc:picChg>
        <pc:picChg chg="add mod">
          <ac:chgData name="Ivilina Atanasova" userId="0e45215ab9b62616" providerId="LiveId" clId="{C9F0212A-0BC3-4574-A58C-9DF84D2BC0FB}" dt="2023-03-04T09:37:00.242" v="7665" actId="14100"/>
          <ac:picMkLst>
            <pc:docMk/>
            <pc:sldMk cId="4151694508" sldId="268"/>
            <ac:picMk id="28" creationId="{F0A82F0E-549C-4276-84D7-FF931667B364}"/>
          </ac:picMkLst>
        </pc:picChg>
        <pc:picChg chg="add mod">
          <ac:chgData name="Ivilina Atanasova" userId="0e45215ab9b62616" providerId="LiveId" clId="{C9F0212A-0BC3-4574-A58C-9DF84D2BC0FB}" dt="2023-03-04T00:52:40.977" v="6370" actId="14100"/>
          <ac:picMkLst>
            <pc:docMk/>
            <pc:sldMk cId="4151694508" sldId="268"/>
            <ac:picMk id="30" creationId="{43B588B0-A23D-D098-C388-7D1142B4ED96}"/>
          </ac:picMkLst>
        </pc:picChg>
        <pc:picChg chg="del mod">
          <ac:chgData name="Ivilina Atanasova" userId="0e45215ab9b62616" providerId="LiveId" clId="{C9F0212A-0BC3-4574-A58C-9DF84D2BC0FB}" dt="2023-03-03T23:45:34.272" v="4844" actId="478"/>
          <ac:picMkLst>
            <pc:docMk/>
            <pc:sldMk cId="4151694508" sldId="268"/>
            <ac:picMk id="47" creationId="{11BA5C3B-BBA0-484C-95FF-48C53441E847}"/>
          </ac:picMkLst>
        </pc:picChg>
      </pc:sldChg>
      <pc:sldChg chg="addSp delSp modSp mod modTransition modAnim">
        <pc:chgData name="Ivilina Atanasova" userId="0e45215ab9b62616" providerId="LiveId" clId="{C9F0212A-0BC3-4574-A58C-9DF84D2BC0FB}" dt="2023-03-04T09:31:21.514" v="7664" actId="20577"/>
        <pc:sldMkLst>
          <pc:docMk/>
          <pc:sldMk cId="202184314" sldId="287"/>
        </pc:sldMkLst>
        <pc:spChg chg="add mod">
          <ac:chgData name="Ivilina Atanasova" userId="0e45215ab9b62616" providerId="LiveId" clId="{C9F0212A-0BC3-4574-A58C-9DF84D2BC0FB}" dt="2023-03-03T23:33:22.037" v="4814" actId="20577"/>
          <ac:spMkLst>
            <pc:docMk/>
            <pc:sldMk cId="202184314" sldId="287"/>
            <ac:spMk id="3" creationId="{0B8D4B6B-E193-0B18-276C-8769EDC43AB8}"/>
          </ac:spMkLst>
        </pc:spChg>
        <pc:spChg chg="del mod">
          <ac:chgData name="Ivilina Atanasova" userId="0e45215ab9b62616" providerId="LiveId" clId="{C9F0212A-0BC3-4574-A58C-9DF84D2BC0FB}" dt="2023-02-25T17:33:33.172" v="3148" actId="478"/>
          <ac:spMkLst>
            <pc:docMk/>
            <pc:sldMk cId="202184314" sldId="287"/>
            <ac:spMk id="3" creationId="{DE58B68F-CCA9-4C91-85AC-597D8C51D3DD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202184314" sldId="287"/>
            <ac:spMk id="4" creationId="{F3F2DE98-C429-4715-BA3C-5D6C820084AB}"/>
          </ac:spMkLst>
        </pc:spChg>
        <pc:spChg chg="del mod">
          <ac:chgData name="Ivilina Atanasova" userId="0e45215ab9b62616" providerId="LiveId" clId="{C9F0212A-0BC3-4574-A58C-9DF84D2BC0FB}" dt="2023-03-03T23:26:45.843" v="4773" actId="478"/>
          <ac:spMkLst>
            <pc:docMk/>
            <pc:sldMk cId="202184314" sldId="287"/>
            <ac:spMk id="5" creationId="{C2EB2A80-0DA3-4033-A669-A7896142852E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202184314" sldId="287"/>
            <ac:spMk id="7" creationId="{933AD4D1-035C-4B0B-8CCF-210BA5D594D7}"/>
          </ac:spMkLst>
        </pc:spChg>
        <pc:spChg chg="add del mod">
          <ac:chgData name="Ivilina Atanasova" userId="0e45215ab9b62616" providerId="LiveId" clId="{C9F0212A-0BC3-4574-A58C-9DF84D2BC0FB}" dt="2023-02-25T17:33:45.646" v="3151" actId="478"/>
          <ac:spMkLst>
            <pc:docMk/>
            <pc:sldMk cId="202184314" sldId="287"/>
            <ac:spMk id="8" creationId="{F3B7125B-F8BF-6863-B869-EB8250A47DA6}"/>
          </ac:spMkLst>
        </pc:spChg>
        <pc:spChg chg="add del mod">
          <ac:chgData name="Ivilina Atanasova" userId="0e45215ab9b62616" providerId="LiveId" clId="{C9F0212A-0BC3-4574-A58C-9DF84D2BC0FB}" dt="2023-02-25T17:35:27.237" v="3293"/>
          <ac:spMkLst>
            <pc:docMk/>
            <pc:sldMk cId="202184314" sldId="287"/>
            <ac:spMk id="10" creationId="{C315C1BA-CEBE-6B43-0CF0-03183AD53E5E}"/>
          </ac:spMkLst>
        </pc:spChg>
        <pc:spChg chg="add del mod">
          <ac:chgData name="Ivilina Atanasova" userId="0e45215ab9b62616" providerId="LiveId" clId="{C9F0212A-0BC3-4574-A58C-9DF84D2BC0FB}" dt="2023-02-25T17:35:06.540" v="3287" actId="478"/>
          <ac:spMkLst>
            <pc:docMk/>
            <pc:sldMk cId="202184314" sldId="287"/>
            <ac:spMk id="12" creationId="{CDA6820C-8512-D2EF-1523-FBCA2B2C3991}"/>
          </ac:spMkLst>
        </pc:spChg>
        <pc:spChg chg="add del mod">
          <ac:chgData name="Ivilina Atanasova" userId="0e45215ab9b62616" providerId="LiveId" clId="{C9F0212A-0BC3-4574-A58C-9DF84D2BC0FB}" dt="2023-02-25T17:35:19.172" v="3289" actId="478"/>
          <ac:spMkLst>
            <pc:docMk/>
            <pc:sldMk cId="202184314" sldId="287"/>
            <ac:spMk id="14" creationId="{43B7096D-DA69-A8C0-8F94-6BA491ADD962}"/>
          </ac:spMkLst>
        </pc:spChg>
        <pc:spChg chg="add del mod">
          <ac:chgData name="Ivilina Atanasova" userId="0e45215ab9b62616" providerId="LiveId" clId="{C9F0212A-0BC3-4574-A58C-9DF84D2BC0FB}" dt="2023-02-25T17:36:25.982" v="3399" actId="478"/>
          <ac:spMkLst>
            <pc:docMk/>
            <pc:sldMk cId="202184314" sldId="287"/>
            <ac:spMk id="16" creationId="{49BBEFB8-6E03-9C9A-EB77-BA12674CA817}"/>
          </ac:spMkLst>
        </pc:spChg>
        <pc:spChg chg="add del mod">
          <ac:chgData name="Ivilina Atanasova" userId="0e45215ab9b62616" providerId="LiveId" clId="{C9F0212A-0BC3-4574-A58C-9DF84D2BC0FB}" dt="2023-03-04T00:38:08.068" v="5645" actId="21"/>
          <ac:spMkLst>
            <pc:docMk/>
            <pc:sldMk cId="202184314" sldId="287"/>
            <ac:spMk id="16" creationId="{61590E59-0028-214F-3ADE-FE810F7262EB}"/>
          </ac:spMkLst>
        </pc:spChg>
        <pc:spChg chg="add mod">
          <ac:chgData name="Ivilina Atanasova" userId="0e45215ab9b62616" providerId="LiveId" clId="{C9F0212A-0BC3-4574-A58C-9DF84D2BC0FB}" dt="2023-03-04T02:22:04.253" v="7537" actId="20577"/>
          <ac:spMkLst>
            <pc:docMk/>
            <pc:sldMk cId="202184314" sldId="287"/>
            <ac:spMk id="18" creationId="{B4070BEA-0D97-4EB3-C5F3-3A2793D47B1A}"/>
          </ac:spMkLst>
        </pc:spChg>
        <pc:spChg chg="add del">
          <ac:chgData name="Ivilina Atanasova" userId="0e45215ab9b62616" providerId="LiveId" clId="{C9F0212A-0BC3-4574-A58C-9DF84D2BC0FB}" dt="2023-03-04T00:38:02.776" v="5644" actId="22"/>
          <ac:spMkLst>
            <pc:docMk/>
            <pc:sldMk cId="202184314" sldId="287"/>
            <ac:spMk id="19" creationId="{C6DCB1C6-1F71-7743-09D3-90B8E7D217FE}"/>
          </ac:spMkLst>
        </pc:spChg>
        <pc:spChg chg="add mod">
          <ac:chgData name="Ivilina Atanasova" userId="0e45215ab9b62616" providerId="LiveId" clId="{C9F0212A-0BC3-4574-A58C-9DF84D2BC0FB}" dt="2023-03-04T00:39:20.651" v="5828" actId="14100"/>
          <ac:spMkLst>
            <pc:docMk/>
            <pc:sldMk cId="202184314" sldId="287"/>
            <ac:spMk id="20" creationId="{44C1A24D-F28A-1703-9E02-9FEE22EBC10A}"/>
          </ac:spMkLst>
        </pc:spChg>
        <pc:spChg chg="add del mod">
          <ac:chgData name="Ivilina Atanasova" userId="0e45215ab9b62616" providerId="LiveId" clId="{C9F0212A-0BC3-4574-A58C-9DF84D2BC0FB}" dt="2023-03-04T00:42:50.360" v="5900" actId="21"/>
          <ac:spMkLst>
            <pc:docMk/>
            <pc:sldMk cId="202184314" sldId="287"/>
            <ac:spMk id="25" creationId="{9F768951-1FEF-6603-F0E2-487EDA9E1836}"/>
          </ac:spMkLst>
        </pc:spChg>
        <pc:spChg chg="add mod">
          <ac:chgData name="Ivilina Atanasova" userId="0e45215ab9b62616" providerId="LiveId" clId="{C9F0212A-0BC3-4574-A58C-9DF84D2BC0FB}" dt="2023-03-04T09:31:21.514" v="7664" actId="20577"/>
          <ac:spMkLst>
            <pc:docMk/>
            <pc:sldMk cId="202184314" sldId="287"/>
            <ac:spMk id="27" creationId="{FC1EEE35-2C87-661B-17EE-A70D646BBBF3}"/>
          </ac:spMkLst>
        </pc:spChg>
        <pc:spChg chg="add del mod">
          <ac:chgData name="Ivilina Atanasova" userId="0e45215ab9b62616" providerId="LiveId" clId="{C9F0212A-0BC3-4574-A58C-9DF84D2BC0FB}" dt="2023-03-04T00:47:09.949" v="5966" actId="21"/>
          <ac:spMkLst>
            <pc:docMk/>
            <pc:sldMk cId="202184314" sldId="287"/>
            <ac:spMk id="29" creationId="{AB98E9A6-1F3E-7606-D8DA-D73EAE0586C9}"/>
          </ac:spMkLst>
        </pc:spChg>
        <pc:spChg chg="del">
          <ac:chgData name="Ivilina Atanasova" userId="0e45215ab9b62616" providerId="LiveId" clId="{C9F0212A-0BC3-4574-A58C-9DF84D2BC0FB}" dt="2023-02-25T17:33:35.682" v="3149" actId="478"/>
          <ac:spMkLst>
            <pc:docMk/>
            <pc:sldMk cId="202184314" sldId="287"/>
            <ac:spMk id="34" creationId="{1EF02964-6708-42E7-9841-A3E40E249928}"/>
          </ac:spMkLst>
        </pc:spChg>
        <pc:picChg chg="add del">
          <ac:chgData name="Ivilina Atanasova" userId="0e45215ab9b62616" providerId="LiveId" clId="{C9F0212A-0BC3-4574-A58C-9DF84D2BC0FB}" dt="2023-02-25T17:35:27.232" v="3291" actId="478"/>
          <ac:picMkLst>
            <pc:docMk/>
            <pc:sldMk cId="202184314" sldId="287"/>
            <ac:picMk id="6" creationId="{E02808E2-CED6-4042-B4A7-74D40168FFC5}"/>
          </ac:picMkLst>
        </pc:picChg>
        <pc:picChg chg="add mod">
          <ac:chgData name="Ivilina Atanasova" userId="0e45215ab9b62616" providerId="LiveId" clId="{C9F0212A-0BC3-4574-A58C-9DF84D2BC0FB}" dt="2023-03-04T00:39:41.952" v="5832" actId="14100"/>
          <ac:picMkLst>
            <pc:docMk/>
            <pc:sldMk cId="202184314" sldId="287"/>
            <ac:picMk id="8" creationId="{1BAA94C5-B8DE-1431-23BB-8C4085AFC606}"/>
          </ac:picMkLst>
        </pc:picChg>
        <pc:picChg chg="add mod">
          <ac:chgData name="Ivilina Atanasova" userId="0e45215ab9b62616" providerId="LiveId" clId="{C9F0212A-0BC3-4574-A58C-9DF84D2BC0FB}" dt="2023-03-04T00:43:22.760" v="5907" actId="14100"/>
          <ac:picMkLst>
            <pc:docMk/>
            <pc:sldMk cId="202184314" sldId="287"/>
            <ac:picMk id="10" creationId="{324C76A5-0046-BF6A-4157-3C858F579B6C}"/>
          </ac:picMkLst>
        </pc:picChg>
        <pc:picChg chg="add del mod">
          <ac:chgData name="Ivilina Atanasova" userId="0e45215ab9b62616" providerId="LiveId" clId="{C9F0212A-0BC3-4574-A58C-9DF84D2BC0FB}" dt="2023-03-03T23:41:14.741" v="4836" actId="478"/>
          <ac:picMkLst>
            <pc:docMk/>
            <pc:sldMk cId="202184314" sldId="287"/>
            <ac:picMk id="12" creationId="{FE219616-D7DF-5BC8-D431-E57F0823D2E6}"/>
          </ac:picMkLst>
        </pc:picChg>
        <pc:picChg chg="add mod">
          <ac:chgData name="Ivilina Atanasova" userId="0e45215ab9b62616" providerId="LiveId" clId="{C9F0212A-0BC3-4574-A58C-9DF84D2BC0FB}" dt="2023-03-04T00:47:30.740" v="5967" actId="14100"/>
          <ac:picMkLst>
            <pc:docMk/>
            <pc:sldMk cId="202184314" sldId="287"/>
            <ac:picMk id="14" creationId="{8C35E69B-95E2-3829-E9C3-9F9D5B23EAA5}"/>
          </ac:picMkLst>
        </pc:picChg>
        <pc:picChg chg="add mod">
          <ac:chgData name="Ivilina Atanasova" userId="0e45215ab9b62616" providerId="LiveId" clId="{C9F0212A-0BC3-4574-A58C-9DF84D2BC0FB}" dt="2023-03-04T00:40:09.068" v="5856" actId="1035"/>
          <ac:picMkLst>
            <pc:docMk/>
            <pc:sldMk cId="202184314" sldId="287"/>
            <ac:picMk id="21" creationId="{9D7195C1-EF70-9369-8346-D7BBEFB71F72}"/>
          </ac:picMkLst>
        </pc:picChg>
        <pc:picChg chg="add del mod">
          <ac:chgData name="Ivilina Atanasova" userId="0e45215ab9b62616" providerId="LiveId" clId="{C9F0212A-0BC3-4574-A58C-9DF84D2BC0FB}" dt="2023-03-03T23:00:52.485" v="4635" actId="478"/>
          <ac:picMkLst>
            <pc:docMk/>
            <pc:sldMk cId="202184314" sldId="287"/>
            <ac:picMk id="22" creationId="{10A9B65B-8530-D587-4F6D-AFC7E11E3B46}"/>
          </ac:picMkLst>
        </pc:picChg>
        <pc:picChg chg="add del mod">
          <ac:chgData name="Ivilina Atanasova" userId="0e45215ab9b62616" providerId="LiveId" clId="{C9F0212A-0BC3-4574-A58C-9DF84D2BC0FB}" dt="2023-03-03T23:00:48.669" v="4633" actId="478"/>
          <ac:picMkLst>
            <pc:docMk/>
            <pc:sldMk cId="202184314" sldId="287"/>
            <ac:picMk id="24" creationId="{F29856C7-F8F1-FACB-C940-8D3925DD26B8}"/>
          </ac:picMkLst>
        </pc:picChg>
        <pc:picChg chg="add del mod">
          <ac:chgData name="Ivilina Atanasova" userId="0e45215ab9b62616" providerId="LiveId" clId="{C9F0212A-0BC3-4574-A58C-9DF84D2BC0FB}" dt="2023-02-25T18:01:00.913" v="3934" actId="478"/>
          <ac:picMkLst>
            <pc:docMk/>
            <pc:sldMk cId="202184314" sldId="287"/>
            <ac:picMk id="26" creationId="{39D6A19F-74B1-F11A-5FD0-EB61B3F52D6E}"/>
          </ac:picMkLst>
        </pc:picChg>
        <pc:picChg chg="add del">
          <ac:chgData name="Ivilina Atanasova" userId="0e45215ab9b62616" providerId="LiveId" clId="{C9F0212A-0BC3-4574-A58C-9DF84D2BC0FB}" dt="2023-03-04T00:43:00.328" v="5902"/>
          <ac:picMkLst>
            <pc:docMk/>
            <pc:sldMk cId="202184314" sldId="287"/>
            <ac:picMk id="26" creationId="{B8A7C90D-9DD5-1244-1D3B-CEB1929262A8}"/>
          </ac:picMkLst>
        </pc:picChg>
        <pc:picChg chg="add del mod">
          <ac:chgData name="Ivilina Atanasova" userId="0e45215ab9b62616" providerId="LiveId" clId="{C9F0212A-0BC3-4574-A58C-9DF84D2BC0FB}" dt="2023-02-25T18:02:00.154" v="3941" actId="478"/>
          <ac:picMkLst>
            <pc:docMk/>
            <pc:sldMk cId="202184314" sldId="287"/>
            <ac:picMk id="28" creationId="{1C2A7780-7918-0445-1463-78835DC0AACD}"/>
          </ac:picMkLst>
        </pc:picChg>
        <pc:picChg chg="add del mod">
          <ac:chgData name="Ivilina Atanasova" userId="0e45215ab9b62616" providerId="LiveId" clId="{C9F0212A-0BC3-4574-A58C-9DF84D2BC0FB}" dt="2023-03-03T23:00:42.150" v="4631" actId="478"/>
          <ac:picMkLst>
            <pc:docMk/>
            <pc:sldMk cId="202184314" sldId="287"/>
            <ac:picMk id="30" creationId="{F0C269A9-BCD7-1294-6560-284CF0282000}"/>
          </ac:picMkLst>
        </pc:picChg>
        <pc:picChg chg="add del">
          <ac:chgData name="Ivilina Atanasova" userId="0e45215ab9b62616" providerId="LiveId" clId="{C9F0212A-0BC3-4574-A58C-9DF84D2BC0FB}" dt="2023-03-04T00:47:48.702" v="5969"/>
          <ac:picMkLst>
            <pc:docMk/>
            <pc:sldMk cId="202184314" sldId="287"/>
            <ac:picMk id="31" creationId="{D9F2C08F-AE13-796A-3CC1-5F62ABD13E5C}"/>
          </ac:picMkLst>
        </pc:picChg>
        <pc:picChg chg="add del mod">
          <ac:chgData name="Ivilina Atanasova" userId="0e45215ab9b62616" providerId="LiveId" clId="{C9F0212A-0BC3-4574-A58C-9DF84D2BC0FB}" dt="2023-03-03T23:00:58.001" v="4637" actId="478"/>
          <ac:picMkLst>
            <pc:docMk/>
            <pc:sldMk cId="202184314" sldId="287"/>
            <ac:picMk id="32" creationId="{C46EE667-F2B2-C6C4-BA54-2A7361D5D809}"/>
          </ac:picMkLst>
        </pc:picChg>
        <pc:picChg chg="add mod">
          <ac:chgData name="Ivilina Atanasova" userId="0e45215ab9b62616" providerId="LiveId" clId="{C9F0212A-0BC3-4574-A58C-9DF84D2BC0FB}" dt="2023-03-04T00:48:15.992" v="6094" actId="14100"/>
          <ac:picMkLst>
            <pc:docMk/>
            <pc:sldMk cId="202184314" sldId="287"/>
            <ac:picMk id="33" creationId="{65743619-F9E2-6327-0676-063BA608B3FB}"/>
          </ac:picMkLst>
        </pc:picChg>
        <pc:picChg chg="add del mod">
          <ac:chgData name="Ivilina Atanasova" userId="0e45215ab9b62616" providerId="LiveId" clId="{C9F0212A-0BC3-4574-A58C-9DF84D2BC0FB}" dt="2023-03-03T23:00:55.241" v="4636" actId="478"/>
          <ac:picMkLst>
            <pc:docMk/>
            <pc:sldMk cId="202184314" sldId="287"/>
            <ac:picMk id="35" creationId="{8D5F4EB5-1721-B8EC-CD95-FF34E6A270C0}"/>
          </ac:picMkLst>
        </pc:picChg>
        <pc:picChg chg="add del mod">
          <ac:chgData name="Ivilina Atanasova" userId="0e45215ab9b62616" providerId="LiveId" clId="{C9F0212A-0BC3-4574-A58C-9DF84D2BC0FB}" dt="2023-03-03T23:00:45.895" v="4632" actId="478"/>
          <ac:picMkLst>
            <pc:docMk/>
            <pc:sldMk cId="202184314" sldId="287"/>
            <ac:picMk id="37" creationId="{1386D464-3EA2-1558-A4E6-3F1D8778BD31}"/>
          </ac:picMkLst>
        </pc:picChg>
      </pc:sldChg>
      <pc:sldChg chg="addSp delSp modSp del mod">
        <pc:chgData name="Ivilina Atanasova" userId="0e45215ab9b62616" providerId="LiveId" clId="{C9F0212A-0BC3-4574-A58C-9DF84D2BC0FB}" dt="2023-02-25T18:16:59.875" v="4036" actId="2696"/>
        <pc:sldMkLst>
          <pc:docMk/>
          <pc:sldMk cId="344161675" sldId="288"/>
        </pc:sldMkLst>
        <pc:spChg chg="mod">
          <ac:chgData name="Ivilina Atanasova" userId="0e45215ab9b62616" providerId="LiveId" clId="{C9F0212A-0BC3-4574-A58C-9DF84D2BC0FB}" dt="2023-02-25T18:14:13.119" v="4001" actId="20577"/>
          <ac:spMkLst>
            <pc:docMk/>
            <pc:sldMk cId="344161675" sldId="288"/>
            <ac:spMk id="2" creationId="{16684294-49A0-4C63-A7D7-E3BF9E591F59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3" creationId="{BA35BD6B-402B-4987-9FCE-9A6924EE2F00}"/>
          </ac:spMkLst>
        </pc:spChg>
        <pc:spChg chg="del mod">
          <ac:chgData name="Ivilina Atanasova" userId="0e45215ab9b62616" providerId="LiveId" clId="{C9F0212A-0BC3-4574-A58C-9DF84D2BC0FB}" dt="2023-02-25T18:14:56.113" v="4011" actId="478"/>
          <ac:spMkLst>
            <pc:docMk/>
            <pc:sldMk cId="344161675" sldId="288"/>
            <ac:spMk id="4" creationId="{4EFAA59F-358B-40DE-9197-3FDEA14EC223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5" creationId="{BF42ED3C-933E-47AF-91C3-B41B4DA1D1E2}"/>
          </ac:spMkLst>
        </pc:spChg>
        <pc:spChg chg="del mod">
          <ac:chgData name="Ivilina Atanasova" userId="0e45215ab9b62616" providerId="LiveId" clId="{C9F0212A-0BC3-4574-A58C-9DF84D2BC0FB}" dt="2023-02-25T18:15:19.593" v="4020" actId="478"/>
          <ac:spMkLst>
            <pc:docMk/>
            <pc:sldMk cId="344161675" sldId="288"/>
            <ac:spMk id="6" creationId="{A6861FF3-B902-4DEC-B46D-0F2E499C51CF}"/>
          </ac:spMkLst>
        </pc:spChg>
        <pc:spChg chg="del mod">
          <ac:chgData name="Ivilina Atanasova" userId="0e45215ab9b62616" providerId="LiveId" clId="{C9F0212A-0BC3-4574-A58C-9DF84D2BC0FB}" dt="2023-02-25T18:15:29.943" v="4026" actId="478"/>
          <ac:spMkLst>
            <pc:docMk/>
            <pc:sldMk cId="344161675" sldId="288"/>
            <ac:spMk id="7" creationId="{05941AA2-C85B-41A7-9264-A0C66F32930C}"/>
          </ac:spMkLst>
        </pc:spChg>
        <pc:spChg chg="del mod">
          <ac:chgData name="Ivilina Atanasova" userId="0e45215ab9b62616" providerId="LiveId" clId="{C9F0212A-0BC3-4574-A58C-9DF84D2BC0FB}" dt="2023-02-25T18:15:33.623" v="4027" actId="478"/>
          <ac:spMkLst>
            <pc:docMk/>
            <pc:sldMk cId="344161675" sldId="288"/>
            <ac:spMk id="8" creationId="{2C4BD3D3-C7A9-46F1-8ED8-AB8D1BB89262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9" creationId="{873EDDDB-6509-4407-BA35-232AAF9F198D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0" creationId="{A33A061F-AC2A-4E3F-B448-DC6FEC307A53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1" creationId="{44D29552-2F85-4F4F-9B7F-B79798681FB6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2" creationId="{FAC81818-8260-4E49-9FCC-569FDE30B0B1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3" creationId="{D1FD068B-6917-4C40-B40D-5F7B670EA7BE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4" creationId="{EEAE71AD-30AF-4021-B577-B686EC6DA329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5" creationId="{4A477EE3-A17C-4158-91E8-03A401BE96CB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6" creationId="{D8E5FFBE-125E-43C8-A66E-DE8D2FE7AF38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7" creationId="{7209F81D-5EC6-4D97-B0C2-AC00081AB1A7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8" creationId="{C477818B-3CAB-4A39-939D-99E98D2EE682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19" creationId="{A7907FC8-DAAF-4896-A2B1-C173BF2FAE69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0" creationId="{FEC65619-A68A-4D21-9D17-40F8692EF196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1" creationId="{D9C4CCA5-A2BE-4897-994D-9B1669D69FD3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2" creationId="{0C5FD452-DC3E-4D62-B19B-0A79E604A8A8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3" creationId="{96D290B2-F312-4D9A-96C7-D40523406AC5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4" creationId="{80E52477-0BA9-471B-B2C2-F1A03FCF188F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5" creationId="{70D1D022-03FA-47E6-8430-252C6D5B4C4E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6" creationId="{FA7483FC-7290-41B1-B371-ECA1174519DE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7" creationId="{1787EDAC-5EAB-4A0D-9BD2-D6E9FD0B26A1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8" creationId="{D149E385-DCE9-4DC9-8F0A-F8BAF02D9797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29" creationId="{B7A506EE-32D5-4685-97A6-8FDFEF238C43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30" creationId="{E80CB353-63CA-4305-9748-807B6905DBFF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31" creationId="{1B52C010-5159-4F61-821F-E73647E7C066}"/>
          </ac:spMkLst>
        </pc:spChg>
        <pc:spChg chg="del mod">
          <ac:chgData name="Ivilina Atanasova" userId="0e45215ab9b62616" providerId="LiveId" clId="{C9F0212A-0BC3-4574-A58C-9DF84D2BC0FB}" dt="2023-02-25T18:14:44.825" v="4005" actId="478"/>
          <ac:spMkLst>
            <pc:docMk/>
            <pc:sldMk cId="344161675" sldId="288"/>
            <ac:spMk id="32" creationId="{0830F660-D88D-4A5F-8F7C-44B1D5C8E661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44161675" sldId="288"/>
            <ac:spMk id="33" creationId="{AD31A2EC-F9FA-4DBE-9604-5ED18D71ED61}"/>
          </ac:spMkLst>
        </pc:spChg>
        <pc:spChg chg="del mod">
          <ac:chgData name="Ivilina Atanasova" userId="0e45215ab9b62616" providerId="LiveId" clId="{C9F0212A-0BC3-4574-A58C-9DF84D2BC0FB}" dt="2023-02-25T18:15:06.720" v="4015" actId="478"/>
          <ac:spMkLst>
            <pc:docMk/>
            <pc:sldMk cId="344161675" sldId="288"/>
            <ac:spMk id="34" creationId="{7FB66D8F-42FB-4D6F-B5C7-E8A2704C4D5D}"/>
          </ac:spMkLst>
        </pc:spChg>
        <pc:spChg chg="del mod">
          <ac:chgData name="Ivilina Atanasova" userId="0e45215ab9b62616" providerId="LiveId" clId="{C9F0212A-0BC3-4574-A58C-9DF84D2BC0FB}" dt="2023-02-25T18:15:52.300" v="4034" actId="478"/>
          <ac:spMkLst>
            <pc:docMk/>
            <pc:sldMk cId="344161675" sldId="288"/>
            <ac:spMk id="35" creationId="{970F9344-0ABB-49C3-B3ED-B9214081BFF4}"/>
          </ac:spMkLst>
        </pc:spChg>
        <pc:spChg chg="del">
          <ac:chgData name="Ivilina Atanasova" userId="0e45215ab9b62616" providerId="LiveId" clId="{C9F0212A-0BC3-4574-A58C-9DF84D2BC0FB}" dt="2023-02-25T18:14:59.317" v="4012" actId="478"/>
          <ac:spMkLst>
            <pc:docMk/>
            <pc:sldMk cId="344161675" sldId="288"/>
            <ac:spMk id="38" creationId="{607DCFEC-829E-4B9D-9E7F-72EDD3917269}"/>
          </ac:spMkLst>
        </pc:spChg>
        <pc:spChg chg="del mod">
          <ac:chgData name="Ivilina Atanasova" userId="0e45215ab9b62616" providerId="LiveId" clId="{C9F0212A-0BC3-4574-A58C-9DF84D2BC0FB}" dt="2023-02-25T18:15:15.286" v="4017" actId="478"/>
          <ac:spMkLst>
            <pc:docMk/>
            <pc:sldMk cId="344161675" sldId="288"/>
            <ac:spMk id="39" creationId="{4108CB68-6F0A-484F-A51D-06A02D71D152}"/>
          </ac:spMkLst>
        </pc:spChg>
        <pc:spChg chg="add del mod">
          <ac:chgData name="Ivilina Atanasova" userId="0e45215ab9b62616" providerId="LiveId" clId="{C9F0212A-0BC3-4574-A58C-9DF84D2BC0FB}" dt="2023-02-25T18:14:49.852" v="4008" actId="478"/>
          <ac:spMkLst>
            <pc:docMk/>
            <pc:sldMk cId="344161675" sldId="288"/>
            <ac:spMk id="45" creationId="{0234DA11-96DA-4DFE-EB5C-6EB89355452F}"/>
          </ac:spMkLst>
        </pc:spChg>
        <pc:spChg chg="add del mod">
          <ac:chgData name="Ivilina Atanasova" userId="0e45215ab9b62616" providerId="LiveId" clId="{C9F0212A-0BC3-4574-A58C-9DF84D2BC0FB}" dt="2023-02-25T18:15:24.371" v="4023" actId="478"/>
          <ac:spMkLst>
            <pc:docMk/>
            <pc:sldMk cId="344161675" sldId="288"/>
            <ac:spMk id="49" creationId="{54676C97-A905-A7F0-4517-3928B89DD958}"/>
          </ac:spMkLst>
        </pc:spChg>
        <pc:spChg chg="add del mod">
          <ac:chgData name="Ivilina Atanasova" userId="0e45215ab9b62616" providerId="LiveId" clId="{C9F0212A-0BC3-4574-A58C-9DF84D2BC0FB}" dt="2023-02-25T18:15:36.841" v="4028" actId="478"/>
          <ac:spMkLst>
            <pc:docMk/>
            <pc:sldMk cId="344161675" sldId="288"/>
            <ac:spMk id="52" creationId="{9C07B9E4-2EA5-F5F4-60D7-E783D9AB30ED}"/>
          </ac:spMkLst>
        </pc:spChg>
        <pc:cxnChg chg="del">
          <ac:chgData name="Ivilina Atanasova" userId="0e45215ab9b62616" providerId="LiveId" clId="{C9F0212A-0BC3-4574-A58C-9DF84D2BC0FB}" dt="2023-02-25T18:15:45.647" v="4031" actId="478"/>
          <ac:cxnSpMkLst>
            <pc:docMk/>
            <pc:sldMk cId="344161675" sldId="288"/>
            <ac:cxnSpMk id="47" creationId="{75E1C21F-EF32-4CA2-BCB8-D7FA7A59B4FB}"/>
          </ac:cxnSpMkLst>
        </pc:cxnChg>
        <pc:cxnChg chg="del">
          <ac:chgData name="Ivilina Atanasova" userId="0e45215ab9b62616" providerId="LiveId" clId="{C9F0212A-0BC3-4574-A58C-9DF84D2BC0FB}" dt="2023-02-25T18:15:42.609" v="4030" actId="478"/>
          <ac:cxnSpMkLst>
            <pc:docMk/>
            <pc:sldMk cId="344161675" sldId="288"/>
            <ac:cxnSpMk id="58" creationId="{A6A929DC-02F2-4ADC-A93C-872A1F6061A2}"/>
          </ac:cxnSpMkLst>
        </pc:cxnChg>
        <pc:cxnChg chg="del">
          <ac:chgData name="Ivilina Atanasova" userId="0e45215ab9b62616" providerId="LiveId" clId="{C9F0212A-0BC3-4574-A58C-9DF84D2BC0FB}" dt="2023-02-25T18:15:39.339" v="4029" actId="478"/>
          <ac:cxnSpMkLst>
            <pc:docMk/>
            <pc:sldMk cId="344161675" sldId="288"/>
            <ac:cxnSpMk id="60" creationId="{379E87B4-E615-4E74-83CB-FA07C6306C26}"/>
          </ac:cxnSpMkLst>
        </pc:cxnChg>
      </pc:sldChg>
      <pc:sldChg chg="addSp delSp modSp mod modTransition modAnim">
        <pc:chgData name="Ivilina Atanasova" userId="0e45215ab9b62616" providerId="LiveId" clId="{C9F0212A-0BC3-4574-A58C-9DF84D2BC0FB}" dt="2023-03-04T22:05:20.706" v="7679" actId="20577"/>
        <pc:sldMkLst>
          <pc:docMk/>
          <pc:sldMk cId="3197763602" sldId="292"/>
        </pc:sldMkLst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197763602" sldId="292"/>
            <ac:spMk id="2" creationId="{27A6F7BB-30A8-4980-AD4A-2FB0B53FA6C9}"/>
          </ac:spMkLst>
        </pc:spChg>
        <pc:spChg chg="del mod">
          <ac:chgData name="Ivilina Atanasova" userId="0e45215ab9b62616" providerId="LiveId" clId="{C9F0212A-0BC3-4574-A58C-9DF84D2BC0FB}" dt="2023-02-25T18:54:51.636" v="4626" actId="478"/>
          <ac:spMkLst>
            <pc:docMk/>
            <pc:sldMk cId="3197763602" sldId="292"/>
            <ac:spMk id="3" creationId="{72ACEAC8-9981-4A69-A3CD-BABCCC4776C4}"/>
          </ac:spMkLst>
        </pc:spChg>
        <pc:spChg chg="del mod">
          <ac:chgData name="Ivilina Atanasova" userId="0e45215ab9b62616" providerId="LiveId" clId="{C9F0212A-0BC3-4574-A58C-9DF84D2BC0FB}" dt="2023-02-25T18:54:46.999" v="4623" actId="478"/>
          <ac:spMkLst>
            <pc:docMk/>
            <pc:sldMk cId="3197763602" sldId="292"/>
            <ac:spMk id="4" creationId="{27164BDA-6240-43FA-897D-C5284AC3B0B3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197763602" sldId="292"/>
            <ac:spMk id="5" creationId="{06B4E214-2330-4B23-B2DE-B23F90535ED4}"/>
          </ac:spMkLst>
        </pc:spChg>
        <pc:spChg chg="add del mod">
          <ac:chgData name="Ivilina Atanasova" userId="0e45215ab9b62616" providerId="LiveId" clId="{C9F0212A-0BC3-4574-A58C-9DF84D2BC0FB}" dt="2023-03-04T22:05:20.706" v="7679" actId="20577"/>
          <ac:spMkLst>
            <pc:docMk/>
            <pc:sldMk cId="3197763602" sldId="292"/>
            <ac:spMk id="6" creationId="{1BB8843B-F9F5-F26B-58A1-EEB9B1BEA824}"/>
          </ac:spMkLst>
        </pc:spChg>
        <pc:graphicFrameChg chg="mod">
          <ac:chgData name="Ivilina Atanasova" userId="0e45215ab9b62616" providerId="LiveId" clId="{C9F0212A-0BC3-4574-A58C-9DF84D2BC0FB}" dt="2023-02-24T22:07:25.375" v="308" actId="478"/>
          <ac:graphicFrameMkLst>
            <pc:docMk/>
            <pc:sldMk cId="3197763602" sldId="292"/>
            <ac:graphicFrameMk id="40" creationId="{2639E283-05D4-48C9-A81B-58E81C4669D7}"/>
          </ac:graphicFrameMkLst>
        </pc:graphicFrameChg>
      </pc:sldChg>
      <pc:sldChg chg="addSp delSp modSp mod modTransition modAnim">
        <pc:chgData name="Ivilina Atanasova" userId="0e45215ab9b62616" providerId="LiveId" clId="{C9F0212A-0BC3-4574-A58C-9DF84D2BC0FB}" dt="2023-03-04T10:08:40.389" v="7676" actId="1037"/>
        <pc:sldMkLst>
          <pc:docMk/>
          <pc:sldMk cId="4268866672" sldId="295"/>
        </pc:sldMkLst>
        <pc:spChg chg="del mod">
          <ac:chgData name="Ivilina Atanasova" userId="0e45215ab9b62616" providerId="LiveId" clId="{C9F0212A-0BC3-4574-A58C-9DF84D2BC0FB}" dt="2023-02-24T21:49:12.768" v="150" actId="478"/>
          <ac:spMkLst>
            <pc:docMk/>
            <pc:sldMk cId="4268866672" sldId="295"/>
            <ac:spMk id="2" creationId="{27A6F7BB-30A8-4980-AD4A-2FB0B53FA6C9}"/>
          </ac:spMkLst>
        </pc:spChg>
        <pc:spChg chg="del mod">
          <ac:chgData name="Ivilina Atanasova" userId="0e45215ab9b62616" providerId="LiveId" clId="{C9F0212A-0BC3-4574-A58C-9DF84D2BC0FB}" dt="2023-02-24T21:51:31.725" v="176" actId="478"/>
          <ac:spMkLst>
            <pc:docMk/>
            <pc:sldMk cId="4268866672" sldId="295"/>
            <ac:spMk id="3" creationId="{F39FF936-8D81-42BA-AE11-83A5B33666F3}"/>
          </ac:spMkLst>
        </pc:spChg>
        <pc:spChg chg="add del mod">
          <ac:chgData name="Ivilina Atanasova" userId="0e45215ab9b62616" providerId="LiveId" clId="{C9F0212A-0BC3-4574-A58C-9DF84D2BC0FB}" dt="2023-03-04T00:05:45.584" v="5031" actId="478"/>
          <ac:spMkLst>
            <pc:docMk/>
            <pc:sldMk cId="4268866672" sldId="295"/>
            <ac:spMk id="4" creationId="{02611E74-E415-BED4-5A2B-CE996023CBAC}"/>
          </ac:spMkLst>
        </pc:spChg>
        <pc:spChg chg="del mod">
          <ac:chgData name="Ivilina Atanasova" userId="0e45215ab9b62616" providerId="LiveId" clId="{C9F0212A-0BC3-4574-A58C-9DF84D2BC0FB}" dt="2023-02-24T21:51:24.664" v="174" actId="478"/>
          <ac:spMkLst>
            <pc:docMk/>
            <pc:sldMk cId="4268866672" sldId="295"/>
            <ac:spMk id="4" creationId="{2EEB76C5-C47C-4947-B895-9BBB7C93F508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4268866672" sldId="295"/>
            <ac:spMk id="5" creationId="{1D394544-C9EA-4CC9-A8CE-78087E866119}"/>
          </ac:spMkLst>
        </pc:spChg>
        <pc:spChg chg="add del mod">
          <ac:chgData name="Ivilina Atanasova" userId="0e45215ab9b62616" providerId="LiveId" clId="{C9F0212A-0BC3-4574-A58C-9DF84D2BC0FB}" dt="2023-03-04T09:20:15.903" v="7606" actId="14100"/>
          <ac:spMkLst>
            <pc:docMk/>
            <pc:sldMk cId="4268866672" sldId="295"/>
            <ac:spMk id="6" creationId="{7A6F3587-7FA1-83C0-4097-D70A37596183}"/>
          </ac:spMkLst>
        </pc:spChg>
        <pc:spChg chg="mod">
          <ac:chgData name="Ivilina Atanasova" userId="0e45215ab9b62616" providerId="LiveId" clId="{C9F0212A-0BC3-4574-A58C-9DF84D2BC0FB}" dt="2023-03-04T00:09:06.013" v="5107" actId="20577"/>
          <ac:spMkLst>
            <pc:docMk/>
            <pc:sldMk cId="4268866672" sldId="295"/>
            <ac:spMk id="8" creationId="{DF46CE38-1E0F-4E8B-92C5-39AA77E52443}"/>
          </ac:spMkLst>
        </pc:spChg>
        <pc:spChg chg="add del mod">
          <ac:chgData name="Ivilina Atanasova" userId="0e45215ab9b62616" providerId="LiveId" clId="{C9F0212A-0BC3-4574-A58C-9DF84D2BC0FB}" dt="2023-02-25T14:57:48.253" v="512" actId="478"/>
          <ac:spMkLst>
            <pc:docMk/>
            <pc:sldMk cId="4268866672" sldId="295"/>
            <ac:spMk id="13" creationId="{04DD699E-B988-40C2-7AC4-FE9B9A24177C}"/>
          </ac:spMkLst>
        </pc:spChg>
        <pc:spChg chg="add mod">
          <ac:chgData name="Ivilina Atanasova" userId="0e45215ab9b62616" providerId="LiveId" clId="{C9F0212A-0BC3-4574-A58C-9DF84D2BC0FB}" dt="2023-03-04T00:14:23.027" v="5204" actId="404"/>
          <ac:spMkLst>
            <pc:docMk/>
            <pc:sldMk cId="4268866672" sldId="295"/>
            <ac:spMk id="13" creationId="{B83911D0-71B4-45C1-2DC3-A256AC2B3A19}"/>
          </ac:spMkLst>
        </pc:spChg>
        <pc:spChg chg="add del mod">
          <ac:chgData name="Ivilina Atanasova" userId="0e45215ab9b62616" providerId="LiveId" clId="{C9F0212A-0BC3-4574-A58C-9DF84D2BC0FB}" dt="2023-02-25T15:00:16.398" v="538" actId="478"/>
          <ac:spMkLst>
            <pc:docMk/>
            <pc:sldMk cId="4268866672" sldId="295"/>
            <ac:spMk id="15" creationId="{BAB7BB2B-13D9-285D-1F27-07E0A96D828F}"/>
          </ac:spMkLst>
        </pc:spChg>
        <pc:spChg chg="del mod">
          <ac:chgData name="Ivilina Atanasova" userId="0e45215ab9b62616" providerId="LiveId" clId="{C9F0212A-0BC3-4574-A58C-9DF84D2BC0FB}" dt="2023-02-24T21:49:43.137" v="167" actId="478"/>
          <ac:spMkLst>
            <pc:docMk/>
            <pc:sldMk cId="4268866672" sldId="295"/>
            <ac:spMk id="17" creationId="{566AEC90-7B36-4B7B-90E9-89D6600D0659}"/>
          </ac:spMkLst>
        </pc:spChg>
        <pc:spChg chg="mod">
          <ac:chgData name="Ivilina Atanasova" userId="0e45215ab9b62616" providerId="LiveId" clId="{C9F0212A-0BC3-4574-A58C-9DF84D2BC0FB}" dt="2023-03-04T00:09:19.020" v="5109" actId="14100"/>
          <ac:spMkLst>
            <pc:docMk/>
            <pc:sldMk cId="4268866672" sldId="295"/>
            <ac:spMk id="18" creationId="{C233B739-EA91-40DC-B361-7B22D9E5992D}"/>
          </ac:spMkLst>
        </pc:spChg>
        <pc:spChg chg="del mod">
          <ac:chgData name="Ivilina Atanasova" userId="0e45215ab9b62616" providerId="LiveId" clId="{C9F0212A-0BC3-4574-A58C-9DF84D2BC0FB}" dt="2023-02-24T21:51:16.472" v="172" actId="478"/>
          <ac:spMkLst>
            <pc:docMk/>
            <pc:sldMk cId="4268866672" sldId="295"/>
            <ac:spMk id="19" creationId="{85A8A7FE-7A5C-4B0A-948C-EBDCA6269E8D}"/>
          </ac:spMkLst>
        </pc:spChg>
        <pc:spChg chg="mod">
          <ac:chgData name="Ivilina Atanasova" userId="0e45215ab9b62616" providerId="LiveId" clId="{C9F0212A-0BC3-4574-A58C-9DF84D2BC0FB}" dt="2023-03-04T00:13:53.011" v="5192" actId="1036"/>
          <ac:spMkLst>
            <pc:docMk/>
            <pc:sldMk cId="4268866672" sldId="295"/>
            <ac:spMk id="20" creationId="{940EF05F-D143-4A4E-A3CF-65E5CF2A0B8A}"/>
          </ac:spMkLst>
        </pc:spChg>
        <pc:spChg chg="add del">
          <ac:chgData name="Ivilina Atanasova" userId="0e45215ab9b62616" providerId="LiveId" clId="{C9F0212A-0BC3-4574-A58C-9DF84D2BC0FB}" dt="2023-02-25T15:01:15.886" v="569" actId="22"/>
          <ac:spMkLst>
            <pc:docMk/>
            <pc:sldMk cId="4268866672" sldId="295"/>
            <ac:spMk id="21" creationId="{4196DB9F-B5C7-3390-C088-0FCDC383E4B0}"/>
          </ac:spMkLst>
        </pc:spChg>
        <pc:spChg chg="del mod">
          <ac:chgData name="Ivilina Atanasova" userId="0e45215ab9b62616" providerId="LiveId" clId="{C9F0212A-0BC3-4574-A58C-9DF84D2BC0FB}" dt="2023-02-24T21:55:10.892" v="223" actId="478"/>
          <ac:spMkLst>
            <pc:docMk/>
            <pc:sldMk cId="4268866672" sldId="295"/>
            <ac:spMk id="21" creationId="{439DE219-A942-4567-A75F-69E0C6CE1252}"/>
          </ac:spMkLst>
        </pc:spChg>
        <pc:spChg chg="mod">
          <ac:chgData name="Ivilina Atanasova" userId="0e45215ab9b62616" providerId="LiveId" clId="{C9F0212A-0BC3-4574-A58C-9DF84D2BC0FB}" dt="2023-02-25T15:02:09.740" v="583" actId="21"/>
          <ac:spMkLst>
            <pc:docMk/>
            <pc:sldMk cId="4268866672" sldId="295"/>
            <ac:spMk id="22" creationId="{C03C7179-C3FF-46C1-8E01-AC087B88C235}"/>
          </ac:spMkLst>
        </pc:spChg>
        <pc:spChg chg="del mod">
          <ac:chgData name="Ivilina Atanasova" userId="0e45215ab9b62616" providerId="LiveId" clId="{C9F0212A-0BC3-4574-A58C-9DF84D2BC0FB}" dt="2023-02-24T21:54:27.463" v="221" actId="478"/>
          <ac:spMkLst>
            <pc:docMk/>
            <pc:sldMk cId="4268866672" sldId="295"/>
            <ac:spMk id="23" creationId="{8B1CDB23-6AD9-45A0-9AF3-29C62C3D580B}"/>
          </ac:spMkLst>
        </pc:spChg>
        <pc:spChg chg="add del">
          <ac:chgData name="Ivilina Atanasova" userId="0e45215ab9b62616" providerId="LiveId" clId="{C9F0212A-0BC3-4574-A58C-9DF84D2BC0FB}" dt="2023-02-25T15:02:15.874" v="585" actId="22"/>
          <ac:spMkLst>
            <pc:docMk/>
            <pc:sldMk cId="4268866672" sldId="295"/>
            <ac:spMk id="24" creationId="{BE67CEEA-5E92-1729-A314-B214950BB737}"/>
          </ac:spMkLst>
        </pc:spChg>
        <pc:spChg chg="add del mod">
          <ac:chgData name="Ivilina Atanasova" userId="0e45215ab9b62616" providerId="LiveId" clId="{C9F0212A-0BC3-4574-A58C-9DF84D2BC0FB}" dt="2023-02-25T15:04:03.396" v="627" actId="478"/>
          <ac:spMkLst>
            <pc:docMk/>
            <pc:sldMk cId="4268866672" sldId="295"/>
            <ac:spMk id="28" creationId="{F7A223A6-CF8F-D6F4-94EC-1C62AEA4D931}"/>
          </ac:spMkLst>
        </pc:spChg>
        <pc:spChg chg="add del mod">
          <ac:chgData name="Ivilina Atanasova" userId="0e45215ab9b62616" providerId="LiveId" clId="{C9F0212A-0BC3-4574-A58C-9DF84D2BC0FB}" dt="2023-02-25T15:06:13.761" v="647"/>
          <ac:spMkLst>
            <pc:docMk/>
            <pc:sldMk cId="4268866672" sldId="295"/>
            <ac:spMk id="36" creationId="{2B14B4FE-FC63-A047-FB1B-91D68EBB1DC3}"/>
          </ac:spMkLst>
        </pc:spChg>
        <pc:spChg chg="add del">
          <ac:chgData name="Ivilina Atanasova" userId="0e45215ab9b62616" providerId="LiveId" clId="{C9F0212A-0BC3-4574-A58C-9DF84D2BC0FB}" dt="2023-02-25T15:06:17.710" v="649" actId="22"/>
          <ac:spMkLst>
            <pc:docMk/>
            <pc:sldMk cId="4268866672" sldId="295"/>
            <ac:spMk id="38" creationId="{F4112ECE-A0C5-7E27-479A-661A75EB3C09}"/>
          </ac:spMkLst>
        </pc:spChg>
        <pc:spChg chg="add del">
          <ac:chgData name="Ivilina Atanasova" userId="0e45215ab9b62616" providerId="LiveId" clId="{C9F0212A-0BC3-4574-A58C-9DF84D2BC0FB}" dt="2023-02-25T15:09:26.262" v="685" actId="22"/>
          <ac:spMkLst>
            <pc:docMk/>
            <pc:sldMk cId="4268866672" sldId="295"/>
            <ac:spMk id="44" creationId="{22C3CB96-8FCD-3E89-B48F-A7DFA82051E3}"/>
          </ac:spMkLst>
        </pc:spChg>
        <pc:spChg chg="add del mod">
          <ac:chgData name="Ivilina Atanasova" userId="0e45215ab9b62616" providerId="LiveId" clId="{C9F0212A-0BC3-4574-A58C-9DF84D2BC0FB}" dt="2023-02-25T15:11:33.196" v="707" actId="478"/>
          <ac:spMkLst>
            <pc:docMk/>
            <pc:sldMk cId="4268866672" sldId="295"/>
            <ac:spMk id="52" creationId="{CAD666FC-EC4B-EE8A-C355-EFA2AF5CA9B2}"/>
          </ac:spMkLst>
        </pc:spChg>
        <pc:picChg chg="add mod">
          <ac:chgData name="Ivilina Atanasova" userId="0e45215ab9b62616" providerId="LiveId" clId="{C9F0212A-0BC3-4574-A58C-9DF84D2BC0FB}" dt="2023-03-04T01:55:27.017" v="7320" actId="1076"/>
          <ac:picMkLst>
            <pc:docMk/>
            <pc:sldMk cId="4268866672" sldId="295"/>
            <ac:picMk id="3" creationId="{750CD147-C07B-F3B0-CBBF-F2D347329284}"/>
          </ac:picMkLst>
        </pc:picChg>
        <pc:picChg chg="add mod">
          <ac:chgData name="Ivilina Atanasova" userId="0e45215ab9b62616" providerId="LiveId" clId="{C9F0212A-0BC3-4574-A58C-9DF84D2BC0FB}" dt="2023-02-25T15:15:24.074" v="793" actId="1076"/>
          <ac:picMkLst>
            <pc:docMk/>
            <pc:sldMk cId="4268866672" sldId="295"/>
            <ac:picMk id="7" creationId="{A0F19FD0-365E-92AC-592E-70B245BA78AB}"/>
          </ac:picMkLst>
        </pc:picChg>
        <pc:picChg chg="add mod">
          <ac:chgData name="Ivilina Atanasova" userId="0e45215ab9b62616" providerId="LiveId" clId="{C9F0212A-0BC3-4574-A58C-9DF84D2BC0FB}" dt="2023-02-25T14:57:51.667" v="513" actId="1076"/>
          <ac:picMkLst>
            <pc:docMk/>
            <pc:sldMk cId="4268866672" sldId="295"/>
            <ac:picMk id="9" creationId="{A17BE63E-1DCF-238A-F42D-C45C9B696C65}"/>
          </ac:picMkLst>
        </pc:picChg>
        <pc:picChg chg="add mod">
          <ac:chgData name="Ivilina Atanasova" userId="0e45215ab9b62616" providerId="LiveId" clId="{C9F0212A-0BC3-4574-A58C-9DF84D2BC0FB}" dt="2023-02-24T22:03:20.249" v="292" actId="1076"/>
          <ac:picMkLst>
            <pc:docMk/>
            <pc:sldMk cId="4268866672" sldId="295"/>
            <ac:picMk id="10" creationId="{C620029D-0742-5F0F-7051-CBFC449D60D1}"/>
          </ac:picMkLst>
        </pc:picChg>
        <pc:picChg chg="add mod">
          <ac:chgData name="Ivilina Atanasova" userId="0e45215ab9b62616" providerId="LiveId" clId="{C9F0212A-0BC3-4574-A58C-9DF84D2BC0FB}" dt="2023-03-04T00:07:49.396" v="5086" actId="14100"/>
          <ac:picMkLst>
            <pc:docMk/>
            <pc:sldMk cId="4268866672" sldId="295"/>
            <ac:picMk id="11" creationId="{EDBB65E5-4DFF-3349-F93D-1DF84A972653}"/>
          </ac:picMkLst>
        </pc:picChg>
        <pc:picChg chg="add del mod">
          <ac:chgData name="Ivilina Atanasova" userId="0e45215ab9b62616" providerId="LiveId" clId="{C9F0212A-0BC3-4574-A58C-9DF84D2BC0FB}" dt="2023-02-25T15:01:06.722" v="567" actId="478"/>
          <ac:picMkLst>
            <pc:docMk/>
            <pc:sldMk cId="4268866672" sldId="295"/>
            <ac:picMk id="17" creationId="{FF38FB54-9073-6998-2731-7E5C128A3F6F}"/>
          </ac:picMkLst>
        </pc:picChg>
        <pc:picChg chg="add del mod">
          <ac:chgData name="Ivilina Atanasova" userId="0e45215ab9b62616" providerId="LiveId" clId="{C9F0212A-0BC3-4574-A58C-9DF84D2BC0FB}" dt="2023-02-25T15:09:19.884" v="683" actId="478"/>
          <ac:picMkLst>
            <pc:docMk/>
            <pc:sldMk cId="4268866672" sldId="295"/>
            <ac:picMk id="26" creationId="{BE97C261-CE93-51AE-AA95-6820B071BA46}"/>
          </ac:picMkLst>
        </pc:picChg>
        <pc:picChg chg="del mod">
          <ac:chgData name="Ivilina Atanasova" userId="0e45215ab9b62616" providerId="LiveId" clId="{C9F0212A-0BC3-4574-A58C-9DF84D2BC0FB}" dt="2023-03-04T00:05:39.967" v="5029" actId="478"/>
          <ac:picMkLst>
            <pc:docMk/>
            <pc:sldMk cId="4268866672" sldId="295"/>
            <ac:picMk id="29" creationId="{F3880EE0-FA5E-42D5-8271-3D73977F580D}"/>
          </ac:picMkLst>
        </pc:picChg>
        <pc:picChg chg="del mod">
          <ac:chgData name="Ivilina Atanasova" userId="0e45215ab9b62616" providerId="LiveId" clId="{C9F0212A-0BC3-4574-A58C-9DF84D2BC0FB}" dt="2023-02-25T14:57:45.745" v="510" actId="478"/>
          <ac:picMkLst>
            <pc:docMk/>
            <pc:sldMk cId="4268866672" sldId="295"/>
            <ac:picMk id="31" creationId="{963A2FFE-2780-42AE-81A7-8E51ABEAA928}"/>
          </ac:picMkLst>
        </pc:picChg>
        <pc:picChg chg="add mod">
          <ac:chgData name="Ivilina Atanasova" userId="0e45215ab9b62616" providerId="LiveId" clId="{C9F0212A-0BC3-4574-A58C-9DF84D2BC0FB}" dt="2023-03-04T00:14:30.815" v="5205" actId="14100"/>
          <ac:picMkLst>
            <pc:docMk/>
            <pc:sldMk cId="4268866672" sldId="295"/>
            <ac:picMk id="32" creationId="{695061B2-873B-FF83-2DD4-E89E0B6FBFD7}"/>
          </ac:picMkLst>
        </pc:picChg>
        <pc:picChg chg="del mod">
          <ac:chgData name="Ivilina Atanasova" userId="0e45215ab9b62616" providerId="LiveId" clId="{C9F0212A-0BC3-4574-A58C-9DF84D2BC0FB}" dt="2023-02-25T15:03:59.936" v="626" actId="478"/>
          <ac:picMkLst>
            <pc:docMk/>
            <pc:sldMk cId="4268866672" sldId="295"/>
            <ac:picMk id="33" creationId="{8B46ED40-52D9-4BE3-B014-96BEF445BF4A}"/>
          </ac:picMkLst>
        </pc:picChg>
        <pc:picChg chg="del mod">
          <ac:chgData name="Ivilina Atanasova" userId="0e45215ab9b62616" providerId="LiveId" clId="{C9F0212A-0BC3-4574-A58C-9DF84D2BC0FB}" dt="2023-02-25T15:11:30.442" v="706" actId="478"/>
          <ac:picMkLst>
            <pc:docMk/>
            <pc:sldMk cId="4268866672" sldId="295"/>
            <ac:picMk id="35" creationId="{1B597EEE-4474-45F3-BE85-85AEEA6ADE89}"/>
          </ac:picMkLst>
        </pc:picChg>
        <pc:picChg chg="add del mod">
          <ac:chgData name="Ivilina Atanasova" userId="0e45215ab9b62616" providerId="LiveId" clId="{C9F0212A-0BC3-4574-A58C-9DF84D2BC0FB}" dt="2023-03-04T00:10:04.158" v="5115" actId="478"/>
          <ac:picMkLst>
            <pc:docMk/>
            <pc:sldMk cId="4268866672" sldId="295"/>
            <ac:picMk id="40" creationId="{E2657984-F643-3C29-FB89-3098B472579E}"/>
          </ac:picMkLst>
        </pc:picChg>
        <pc:picChg chg="add del mod">
          <ac:chgData name="Ivilina Atanasova" userId="0e45215ab9b62616" providerId="LiveId" clId="{C9F0212A-0BC3-4574-A58C-9DF84D2BC0FB}" dt="2023-02-25T15:10:15.165" v="694" actId="478"/>
          <ac:picMkLst>
            <pc:docMk/>
            <pc:sldMk cId="4268866672" sldId="295"/>
            <ac:picMk id="42" creationId="{9DBF5F5E-F9C4-6F05-DCED-996FCCEE41DB}"/>
          </ac:picMkLst>
        </pc:picChg>
        <pc:picChg chg="add mod">
          <ac:chgData name="Ivilina Atanasova" userId="0e45215ab9b62616" providerId="LiveId" clId="{C9F0212A-0BC3-4574-A58C-9DF84D2BC0FB}" dt="2023-02-25T15:09:34.970" v="687" actId="1076"/>
          <ac:picMkLst>
            <pc:docMk/>
            <pc:sldMk cId="4268866672" sldId="295"/>
            <ac:picMk id="46" creationId="{EFA4B88D-0A8D-AEE8-1E27-A89B9B6F97B6}"/>
          </ac:picMkLst>
        </pc:picChg>
        <pc:picChg chg="add mod">
          <ac:chgData name="Ivilina Atanasova" userId="0e45215ab9b62616" providerId="LiveId" clId="{C9F0212A-0BC3-4574-A58C-9DF84D2BC0FB}" dt="2023-03-04T09:22:26.335" v="7637" actId="1038"/>
          <ac:picMkLst>
            <pc:docMk/>
            <pc:sldMk cId="4268866672" sldId="295"/>
            <ac:picMk id="48" creationId="{FDBDB33E-DD66-FE02-6578-FB9B583C1E5B}"/>
          </ac:picMkLst>
        </pc:picChg>
        <pc:picChg chg="add mod">
          <ac:chgData name="Ivilina Atanasova" userId="0e45215ab9b62616" providerId="LiveId" clId="{C9F0212A-0BC3-4574-A58C-9DF84D2BC0FB}" dt="2023-02-25T15:15:19.138" v="792" actId="1076"/>
          <ac:picMkLst>
            <pc:docMk/>
            <pc:sldMk cId="4268866672" sldId="295"/>
            <ac:picMk id="50" creationId="{2966F0F4-CBB1-5B47-0D2C-B8C428D88246}"/>
          </ac:picMkLst>
        </pc:picChg>
        <pc:picChg chg="add mod">
          <ac:chgData name="Ivilina Atanasova" userId="0e45215ab9b62616" providerId="LiveId" clId="{C9F0212A-0BC3-4574-A58C-9DF84D2BC0FB}" dt="2023-03-04T00:14:05.689" v="5196" actId="14100"/>
          <ac:picMkLst>
            <pc:docMk/>
            <pc:sldMk cId="4268866672" sldId="295"/>
            <ac:picMk id="54" creationId="{E17C4966-F667-AC9D-FC18-ABFC734755CE}"/>
          </ac:picMkLst>
        </pc:picChg>
        <pc:picChg chg="add mod">
          <ac:chgData name="Ivilina Atanasova" userId="0e45215ab9b62616" providerId="LiveId" clId="{C9F0212A-0BC3-4574-A58C-9DF84D2BC0FB}" dt="2023-02-25T15:13:21.427" v="764" actId="1076"/>
          <ac:picMkLst>
            <pc:docMk/>
            <pc:sldMk cId="4268866672" sldId="295"/>
            <ac:picMk id="55" creationId="{86D4156A-B073-685F-60FB-D267F2C7161C}"/>
          </ac:picMkLst>
        </pc:picChg>
        <pc:picChg chg="add mod">
          <ac:chgData name="Ivilina Atanasova" userId="0e45215ab9b62616" providerId="LiveId" clId="{C9F0212A-0BC3-4574-A58C-9DF84D2BC0FB}" dt="2023-02-25T15:13:43.580" v="768" actId="1076"/>
          <ac:picMkLst>
            <pc:docMk/>
            <pc:sldMk cId="4268866672" sldId="295"/>
            <ac:picMk id="56" creationId="{CAC6FD1E-F986-7CBC-64A6-3E5B952BE8B1}"/>
          </ac:picMkLst>
        </pc:picChg>
        <pc:picChg chg="add mod">
          <ac:chgData name="Ivilina Atanasova" userId="0e45215ab9b62616" providerId="LiveId" clId="{C9F0212A-0BC3-4574-A58C-9DF84D2BC0FB}" dt="2023-03-04T09:22:33.280" v="7644" actId="1036"/>
          <ac:picMkLst>
            <pc:docMk/>
            <pc:sldMk cId="4268866672" sldId="295"/>
            <ac:picMk id="58" creationId="{C02AFBEB-AAE3-FB03-64B2-4CD15C70149D}"/>
          </ac:picMkLst>
        </pc:picChg>
        <pc:picChg chg="add mod">
          <ac:chgData name="Ivilina Atanasova" userId="0e45215ab9b62616" providerId="LiveId" clId="{C9F0212A-0BC3-4574-A58C-9DF84D2BC0FB}" dt="2023-03-04T10:08:40.389" v="7676" actId="1037"/>
          <ac:picMkLst>
            <pc:docMk/>
            <pc:sldMk cId="4268866672" sldId="295"/>
            <ac:picMk id="60" creationId="{2A0444E3-C0B8-68B8-33D6-816761C83BE8}"/>
          </ac:picMkLst>
        </pc:picChg>
      </pc:sldChg>
      <pc:sldChg chg="addSp delSp modSp mod modTransition modAnim">
        <pc:chgData name="Ivilina Atanasova" userId="0e45215ab9b62616" providerId="LiveId" clId="{C9F0212A-0BC3-4574-A58C-9DF84D2BC0FB}" dt="2023-03-04T02:39:02.900" v="7593"/>
        <pc:sldMkLst>
          <pc:docMk/>
          <pc:sldMk cId="517045786" sldId="296"/>
        </pc:sldMkLst>
        <pc:spChg chg="mod">
          <ac:chgData name="Ivilina Atanasova" userId="0e45215ab9b62616" providerId="LiveId" clId="{C9F0212A-0BC3-4574-A58C-9DF84D2BC0FB}" dt="2023-02-25T16:50:37.929" v="1619" actId="404"/>
          <ac:spMkLst>
            <pc:docMk/>
            <pc:sldMk cId="517045786" sldId="296"/>
            <ac:spMk id="2" creationId="{7291CFAB-A735-4A31-A51D-42FE1F5E94E0}"/>
          </ac:spMkLst>
        </pc:spChg>
        <pc:spChg chg="del mod">
          <ac:chgData name="Ivilina Atanasova" userId="0e45215ab9b62616" providerId="LiveId" clId="{C9F0212A-0BC3-4574-A58C-9DF84D2BC0FB}" dt="2023-03-04T00:22:46.803" v="5338" actId="478"/>
          <ac:spMkLst>
            <pc:docMk/>
            <pc:sldMk cId="517045786" sldId="296"/>
            <ac:spMk id="3" creationId="{DE0D9D39-4DE1-4E77-8802-B35DBFFF97A2}"/>
          </ac:spMkLst>
        </pc:spChg>
        <pc:spChg chg="add mod">
          <ac:chgData name="Ivilina Atanasova" userId="0e45215ab9b62616" providerId="LiveId" clId="{C9F0212A-0BC3-4574-A58C-9DF84D2BC0FB}" dt="2023-03-04T02:16:21.407" v="7467" actId="14100"/>
          <ac:spMkLst>
            <pc:docMk/>
            <pc:sldMk cId="517045786" sldId="296"/>
            <ac:spMk id="5" creationId="{19AD10D8-BC94-A2E1-6BBC-114FAE3400E0}"/>
          </ac:spMkLst>
        </pc:spChg>
        <pc:spChg chg="del mod">
          <ac:chgData name="Ivilina Atanasova" userId="0e45215ab9b62616" providerId="LiveId" clId="{C9F0212A-0BC3-4574-A58C-9DF84D2BC0FB}" dt="2023-03-04T00:22:55.776" v="5340" actId="478"/>
          <ac:spMkLst>
            <pc:docMk/>
            <pc:sldMk cId="517045786" sldId="296"/>
            <ac:spMk id="6" creationId="{595F4C2B-CB37-4281-A527-07A09A21A053}"/>
          </ac:spMkLst>
        </pc:spChg>
        <pc:spChg chg="del mod">
          <ac:chgData name="Ivilina Atanasova" userId="0e45215ab9b62616" providerId="LiveId" clId="{C9F0212A-0BC3-4574-A58C-9DF84D2BC0FB}" dt="2023-03-04T00:23:02.104" v="5342" actId="478"/>
          <ac:spMkLst>
            <pc:docMk/>
            <pc:sldMk cId="517045786" sldId="296"/>
            <ac:spMk id="7" creationId="{3235D3B1-302E-4611-8FB6-958884D2C8A7}"/>
          </ac:spMkLst>
        </pc:spChg>
        <pc:spChg chg="add mod">
          <ac:chgData name="Ivilina Atanasova" userId="0e45215ab9b62616" providerId="LiveId" clId="{C9F0212A-0BC3-4574-A58C-9DF84D2BC0FB}" dt="2023-03-04T00:29:35.888" v="5511" actId="14100"/>
          <ac:spMkLst>
            <pc:docMk/>
            <pc:sldMk cId="517045786" sldId="296"/>
            <ac:spMk id="8" creationId="{53B703B5-C3BB-872F-4877-CC64876B771C}"/>
          </ac:spMkLst>
        </pc:spChg>
        <pc:spChg chg="add mod">
          <ac:chgData name="Ivilina Atanasova" userId="0e45215ab9b62616" providerId="LiveId" clId="{C9F0212A-0BC3-4574-A58C-9DF84D2BC0FB}" dt="2023-02-25T16:33:58.882" v="1499" actId="20577"/>
          <ac:spMkLst>
            <pc:docMk/>
            <pc:sldMk cId="517045786" sldId="296"/>
            <ac:spMk id="9" creationId="{82086775-BAA8-D8AB-82FE-1E2A2CFDC088}"/>
          </ac:spMkLst>
        </pc:spChg>
        <pc:spChg chg="add mod">
          <ac:chgData name="Ivilina Atanasova" userId="0e45215ab9b62616" providerId="LiveId" clId="{C9F0212A-0BC3-4574-A58C-9DF84D2BC0FB}" dt="2023-02-25T16:33:49.096" v="1495" actId="14100"/>
          <ac:spMkLst>
            <pc:docMk/>
            <pc:sldMk cId="517045786" sldId="296"/>
            <ac:spMk id="11" creationId="{E314F0D3-8CDC-3730-49C5-C2A60435409C}"/>
          </ac:spMkLst>
        </pc:spChg>
        <pc:spChg chg="add mod">
          <ac:chgData name="Ivilina Atanasova" userId="0e45215ab9b62616" providerId="LiveId" clId="{C9F0212A-0BC3-4574-A58C-9DF84D2BC0FB}" dt="2023-03-04T02:19:10.323" v="7517" actId="1038"/>
          <ac:spMkLst>
            <pc:docMk/>
            <pc:sldMk cId="517045786" sldId="296"/>
            <ac:spMk id="13" creationId="{337C4D77-A1AB-61E5-8788-5EF39EDC6A50}"/>
          </ac:spMkLst>
        </pc:spChg>
        <pc:spChg chg="del mod">
          <ac:chgData name="Ivilina Atanasova" userId="0e45215ab9b62616" providerId="LiveId" clId="{C9F0212A-0BC3-4574-A58C-9DF84D2BC0FB}" dt="2023-02-25T16:04:09.451" v="1350" actId="478"/>
          <ac:spMkLst>
            <pc:docMk/>
            <pc:sldMk cId="517045786" sldId="296"/>
            <ac:spMk id="38" creationId="{032280DC-AEF9-204E-A92B-A433E91E435C}"/>
          </ac:spMkLst>
        </pc:spChg>
        <pc:spChg chg="del mod">
          <ac:chgData name="Ivilina Atanasova" userId="0e45215ab9b62616" providerId="LiveId" clId="{C9F0212A-0BC3-4574-A58C-9DF84D2BC0FB}" dt="2023-02-25T16:03:03.960" v="1335" actId="478"/>
          <ac:spMkLst>
            <pc:docMk/>
            <pc:sldMk cId="517045786" sldId="296"/>
            <ac:spMk id="39" creationId="{8F90BA52-ED8F-7744-B135-D2F22EC0C846}"/>
          </ac:spMkLst>
        </pc:spChg>
        <pc:spChg chg="mod">
          <ac:chgData name="Ivilina Atanasova" userId="0e45215ab9b62616" providerId="LiveId" clId="{C9F0212A-0BC3-4574-A58C-9DF84D2BC0FB}" dt="2023-02-25T16:06:51.304" v="1386" actId="14100"/>
          <ac:spMkLst>
            <pc:docMk/>
            <pc:sldMk cId="517045786" sldId="296"/>
            <ac:spMk id="40" creationId="{DA2C1685-839D-BB46-B1E8-A38664748DCC}"/>
          </ac:spMkLst>
        </pc:spChg>
        <pc:spChg chg="mod">
          <ac:chgData name="Ivilina Atanasova" userId="0e45215ab9b62616" providerId="LiveId" clId="{C9F0212A-0BC3-4574-A58C-9DF84D2BC0FB}" dt="2023-02-25T16:09:30.286" v="1406" actId="403"/>
          <ac:spMkLst>
            <pc:docMk/>
            <pc:sldMk cId="517045786" sldId="296"/>
            <ac:spMk id="41" creationId="{C9FA8C80-0154-4B4D-9712-FE3DB4C3C6F6}"/>
          </ac:spMkLst>
        </pc:spChg>
        <pc:spChg chg="del mod">
          <ac:chgData name="Ivilina Atanasova" userId="0e45215ab9b62616" providerId="LiveId" clId="{C9F0212A-0BC3-4574-A58C-9DF84D2BC0FB}" dt="2023-02-25T16:03:24.100" v="1344" actId="478"/>
          <ac:spMkLst>
            <pc:docMk/>
            <pc:sldMk cId="517045786" sldId="296"/>
            <ac:spMk id="42" creationId="{F040CB1D-0082-0741-910A-688CA7131529}"/>
          </ac:spMkLst>
        </pc:spChg>
        <pc:spChg chg="del mod">
          <ac:chgData name="Ivilina Atanasova" userId="0e45215ab9b62616" providerId="LiveId" clId="{C9F0212A-0BC3-4574-A58C-9DF84D2BC0FB}" dt="2023-02-25T16:03:31.593" v="1346" actId="478"/>
          <ac:spMkLst>
            <pc:docMk/>
            <pc:sldMk cId="517045786" sldId="296"/>
            <ac:spMk id="43" creationId="{FFD777EC-E653-DE40-A635-99F5A0B723DE}"/>
          </ac:spMkLst>
        </pc:spChg>
        <pc:spChg chg="del mod">
          <ac:chgData name="Ivilina Atanasova" userId="0e45215ab9b62616" providerId="LiveId" clId="{C9F0212A-0BC3-4574-A58C-9DF84D2BC0FB}" dt="2023-02-25T16:03:19.302" v="1341" actId="478"/>
          <ac:spMkLst>
            <pc:docMk/>
            <pc:sldMk cId="517045786" sldId="296"/>
            <ac:spMk id="44" creationId="{F52A6075-6FBF-5D4F-8457-C7E43D8C6DE0}"/>
          </ac:spMkLst>
        </pc:spChg>
        <pc:spChg chg="mod">
          <ac:chgData name="Ivilina Atanasova" userId="0e45215ab9b62616" providerId="LiveId" clId="{C9F0212A-0BC3-4574-A58C-9DF84D2BC0FB}" dt="2023-03-04T02:16:52.391" v="7470" actId="14100"/>
          <ac:spMkLst>
            <pc:docMk/>
            <pc:sldMk cId="517045786" sldId="296"/>
            <ac:spMk id="45" creationId="{C911C704-AC3A-3B4A-818C-F79DBA6526F6}"/>
          </ac:spMkLst>
        </pc:spChg>
        <pc:spChg chg="del mod">
          <ac:chgData name="Ivilina Atanasova" userId="0e45215ab9b62616" providerId="LiveId" clId="{C9F0212A-0BC3-4574-A58C-9DF84D2BC0FB}" dt="2023-02-25T16:03:11.352" v="1339" actId="478"/>
          <ac:spMkLst>
            <pc:docMk/>
            <pc:sldMk cId="517045786" sldId="296"/>
            <ac:spMk id="46" creationId="{9E2D7212-9D44-BA47-91D4-3FB11FDCE39E}"/>
          </ac:spMkLst>
        </pc:spChg>
        <pc:spChg chg="mod">
          <ac:chgData name="Ivilina Atanasova" userId="0e45215ab9b62616" providerId="LiveId" clId="{C9F0212A-0BC3-4574-A58C-9DF84D2BC0FB}" dt="2023-02-25T16:14:59.588" v="1463" actId="14100"/>
          <ac:spMkLst>
            <pc:docMk/>
            <pc:sldMk cId="517045786" sldId="296"/>
            <ac:spMk id="47" creationId="{DA3D0C66-F3DC-0A49-B50D-9EA3966FF404}"/>
          </ac:spMkLst>
        </pc:spChg>
        <pc:picChg chg="add del mod">
          <ac:chgData name="Ivilina Atanasova" userId="0e45215ab9b62616" providerId="LiveId" clId="{C9F0212A-0BC3-4574-A58C-9DF84D2BC0FB}" dt="2023-02-25T16:45:48.204" v="1565" actId="478"/>
          <ac:picMkLst>
            <pc:docMk/>
            <pc:sldMk cId="517045786" sldId="296"/>
            <ac:picMk id="15" creationId="{06203F12-F1FB-EEA1-C776-F5EE7D6A1EE9}"/>
          </ac:picMkLst>
        </pc:picChg>
        <pc:picChg chg="add del mod">
          <ac:chgData name="Ivilina Atanasova" userId="0e45215ab9b62616" providerId="LiveId" clId="{C9F0212A-0BC3-4574-A58C-9DF84D2BC0FB}" dt="2023-02-25T16:46:18.151" v="1574" actId="478"/>
          <ac:picMkLst>
            <pc:docMk/>
            <pc:sldMk cId="517045786" sldId="296"/>
            <ac:picMk id="17" creationId="{1FF946EA-D67F-55B5-26F6-C3FAABCE830D}"/>
          </ac:picMkLst>
        </pc:picChg>
        <pc:picChg chg="add del mod">
          <ac:chgData name="Ivilina Atanasova" userId="0e45215ab9b62616" providerId="LiveId" clId="{C9F0212A-0BC3-4574-A58C-9DF84D2BC0FB}" dt="2023-02-25T16:46:34.513" v="1580" actId="478"/>
          <ac:picMkLst>
            <pc:docMk/>
            <pc:sldMk cId="517045786" sldId="296"/>
            <ac:picMk id="19" creationId="{1EEF45A5-2E27-DACE-9A47-E3334D85D19A}"/>
          </ac:picMkLst>
        </pc:picChg>
        <pc:picChg chg="add mod">
          <ac:chgData name="Ivilina Atanasova" userId="0e45215ab9b62616" providerId="LiveId" clId="{C9F0212A-0BC3-4574-A58C-9DF84D2BC0FB}" dt="2023-03-04T00:22:10.268" v="5333" actId="14100"/>
          <ac:picMkLst>
            <pc:docMk/>
            <pc:sldMk cId="517045786" sldId="296"/>
            <ac:picMk id="21" creationId="{395E9F4A-0F26-3082-55D2-FBE34FED6E8C}"/>
          </ac:picMkLst>
        </pc:picChg>
      </pc:sldChg>
      <pc:sldChg chg="addSp delSp modSp mod modTransition modAnim">
        <pc:chgData name="Ivilina Atanasova" userId="0e45215ab9b62616" providerId="LiveId" clId="{C9F0212A-0BC3-4574-A58C-9DF84D2BC0FB}" dt="2023-03-04T02:39:07.629" v="7594"/>
        <pc:sldMkLst>
          <pc:docMk/>
          <pc:sldMk cId="2114420498" sldId="297"/>
        </pc:sldMkLst>
        <pc:spChg chg="add mod">
          <ac:chgData name="Ivilina Atanasova" userId="0e45215ab9b62616" providerId="LiveId" clId="{C9F0212A-0BC3-4574-A58C-9DF84D2BC0FB}" dt="2023-03-04T00:30:30.508" v="5515" actId="207"/>
          <ac:spMkLst>
            <pc:docMk/>
            <pc:sldMk cId="2114420498" sldId="297"/>
            <ac:spMk id="3" creationId="{3487D4DA-B36B-4F45-DDD0-066F722AD52F}"/>
          </ac:spMkLst>
        </pc:spChg>
        <pc:spChg chg="add del mod">
          <ac:chgData name="Ivilina Atanasova" userId="0e45215ab9b62616" providerId="LiveId" clId="{C9F0212A-0BC3-4574-A58C-9DF84D2BC0FB}" dt="2023-02-25T16:48:07.019" v="1595" actId="478"/>
          <ac:spMkLst>
            <pc:docMk/>
            <pc:sldMk cId="2114420498" sldId="297"/>
            <ac:spMk id="3" creationId="{9AE6CB83-BCFE-153C-E2AB-3C8433C3BA3F}"/>
          </ac:spMkLst>
        </pc:spChg>
        <pc:spChg chg="add del mod">
          <ac:chgData name="Ivilina Atanasova" userId="0e45215ab9b62616" providerId="LiveId" clId="{C9F0212A-0BC3-4574-A58C-9DF84D2BC0FB}" dt="2023-02-25T16:48:12.223" v="1597" actId="478"/>
          <ac:spMkLst>
            <pc:docMk/>
            <pc:sldMk cId="2114420498" sldId="297"/>
            <ac:spMk id="5" creationId="{897982E5-0C4C-8C5B-81D1-0E8193CFFC24}"/>
          </ac:spMkLst>
        </pc:spChg>
        <pc:spChg chg="add mod">
          <ac:chgData name="Ivilina Atanasova" userId="0e45215ab9b62616" providerId="LiveId" clId="{C9F0212A-0BC3-4574-A58C-9DF84D2BC0FB}" dt="2023-03-04T00:32:47.307" v="5576" actId="14100"/>
          <ac:spMkLst>
            <pc:docMk/>
            <pc:sldMk cId="2114420498" sldId="297"/>
            <ac:spMk id="5" creationId="{E0B3B6EB-BCB3-1F48-50DB-EA151552032E}"/>
          </ac:spMkLst>
        </pc:spChg>
        <pc:spChg chg="add del mod">
          <ac:chgData name="Ivilina Atanasova" userId="0e45215ab9b62616" providerId="LiveId" clId="{C9F0212A-0BC3-4574-A58C-9DF84D2BC0FB}" dt="2023-02-25T16:48:49.204" v="1606" actId="478"/>
          <ac:spMkLst>
            <pc:docMk/>
            <pc:sldMk cId="2114420498" sldId="297"/>
            <ac:spMk id="8" creationId="{965CFB10-0664-DCAF-0B9C-AEF80D104479}"/>
          </ac:spMkLst>
        </pc:spChg>
        <pc:spChg chg="add del mod">
          <ac:chgData name="Ivilina Atanasova" userId="0e45215ab9b62616" providerId="LiveId" clId="{C9F0212A-0BC3-4574-A58C-9DF84D2BC0FB}" dt="2023-02-25T16:52:10.629" v="1649" actId="478"/>
          <ac:spMkLst>
            <pc:docMk/>
            <pc:sldMk cId="2114420498" sldId="297"/>
            <ac:spMk id="10" creationId="{94967F2A-608E-F7DD-3FE4-D87CAC803CA4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2114420498" sldId="297"/>
            <ac:spMk id="16" creationId="{D0853325-76A7-4AEB-8F7F-CF0B2580773B}"/>
          </ac:spMkLst>
        </pc:spChg>
        <pc:spChg chg="del mod">
          <ac:chgData name="Ivilina Atanasova" userId="0e45215ab9b62616" providerId="LiveId" clId="{C9F0212A-0BC3-4574-A58C-9DF84D2BC0FB}" dt="2023-02-25T17:31:19.779" v="3115" actId="478"/>
          <ac:spMkLst>
            <pc:docMk/>
            <pc:sldMk cId="2114420498" sldId="297"/>
            <ac:spMk id="17" creationId="{A3CFEF10-F087-43D5-9B68-DA35850ED85E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2114420498" sldId="297"/>
            <ac:spMk id="18" creationId="{782260B2-4C92-4B33-AF87-E5810D104DAD}"/>
          </ac:spMkLst>
        </pc:spChg>
        <pc:spChg chg="add mod">
          <ac:chgData name="Ivilina Atanasova" userId="0e45215ab9b62616" providerId="LiveId" clId="{C9F0212A-0BC3-4574-A58C-9DF84D2BC0FB}" dt="2023-02-25T17:19:31.181" v="2369" actId="207"/>
          <ac:spMkLst>
            <pc:docMk/>
            <pc:sldMk cId="2114420498" sldId="297"/>
            <ac:spMk id="21" creationId="{5500D963-1555-827A-D3CD-CBF2B10EC3D0}"/>
          </ac:spMkLst>
        </pc:spChg>
        <pc:spChg chg="add mod">
          <ac:chgData name="Ivilina Atanasova" userId="0e45215ab9b62616" providerId="LiveId" clId="{C9F0212A-0BC3-4574-A58C-9DF84D2BC0FB}" dt="2023-02-25T17:15:54.903" v="2229" actId="1035"/>
          <ac:spMkLst>
            <pc:docMk/>
            <pc:sldMk cId="2114420498" sldId="297"/>
            <ac:spMk id="23" creationId="{771E45FB-83F2-659F-EABB-CD52472D75C9}"/>
          </ac:spMkLst>
        </pc:spChg>
        <pc:spChg chg="add mod">
          <ac:chgData name="Ivilina Atanasova" userId="0e45215ab9b62616" providerId="LiveId" clId="{C9F0212A-0BC3-4574-A58C-9DF84D2BC0FB}" dt="2023-02-25T17:25:16.784" v="2961" actId="1037"/>
          <ac:spMkLst>
            <pc:docMk/>
            <pc:sldMk cId="2114420498" sldId="297"/>
            <ac:spMk id="25" creationId="{87589BF0-C2FD-1C1B-B857-7C935AE8A6DE}"/>
          </ac:spMkLst>
        </pc:spChg>
        <pc:spChg chg="add mod">
          <ac:chgData name="Ivilina Atanasova" userId="0e45215ab9b62616" providerId="LiveId" clId="{C9F0212A-0BC3-4574-A58C-9DF84D2BC0FB}" dt="2023-02-25T17:25:26.925" v="2983" actId="1037"/>
          <ac:spMkLst>
            <pc:docMk/>
            <pc:sldMk cId="2114420498" sldId="297"/>
            <ac:spMk id="27" creationId="{0B6261B3-07BE-C2C4-8397-D398704C0320}"/>
          </ac:spMkLst>
        </pc:spChg>
        <pc:spChg chg="add mod">
          <ac:chgData name="Ivilina Atanasova" userId="0e45215ab9b62616" providerId="LiveId" clId="{C9F0212A-0BC3-4574-A58C-9DF84D2BC0FB}" dt="2023-02-25T17:25:06.806" v="2942" actId="1037"/>
          <ac:spMkLst>
            <pc:docMk/>
            <pc:sldMk cId="2114420498" sldId="297"/>
            <ac:spMk id="29" creationId="{3BFFD9B6-8318-8D90-1BD6-967D81EE9E92}"/>
          </ac:spMkLst>
        </pc:spChg>
        <pc:spChg chg="add mod">
          <ac:chgData name="Ivilina Atanasova" userId="0e45215ab9b62616" providerId="LiveId" clId="{C9F0212A-0BC3-4574-A58C-9DF84D2BC0FB}" dt="2023-02-25T17:26:30.768" v="3082" actId="20577"/>
          <ac:spMkLst>
            <pc:docMk/>
            <pc:sldMk cId="2114420498" sldId="297"/>
            <ac:spMk id="31" creationId="{3FD3852D-A84D-503A-0E45-23C79B42BBE3}"/>
          </ac:spMkLst>
        </pc:spChg>
        <pc:spChg chg="add del mod">
          <ac:chgData name="Ivilina Atanasova" userId="0e45215ab9b62616" providerId="LiveId" clId="{C9F0212A-0BC3-4574-A58C-9DF84D2BC0FB}" dt="2023-02-25T17:10:59.143" v="1969" actId="14100"/>
          <ac:spMkLst>
            <pc:docMk/>
            <pc:sldMk cId="2114420498" sldId="297"/>
            <ac:spMk id="33" creationId="{1D291211-3EE5-468A-9544-9DD9E6923594}"/>
          </ac:spMkLst>
        </pc:spChg>
        <pc:spChg chg="add mod">
          <ac:chgData name="Ivilina Atanasova" userId="0e45215ab9b62616" providerId="LiveId" clId="{C9F0212A-0BC3-4574-A58C-9DF84D2BC0FB}" dt="2023-02-25T17:26:13.503" v="3080" actId="1037"/>
          <ac:spMkLst>
            <pc:docMk/>
            <pc:sldMk cId="2114420498" sldId="297"/>
            <ac:spMk id="34" creationId="{E45B346A-9D0F-1BE5-260E-A0266E1C22D4}"/>
          </ac:spMkLst>
        </pc:spChg>
        <pc:spChg chg="add mod">
          <ac:chgData name="Ivilina Atanasova" userId="0e45215ab9b62616" providerId="LiveId" clId="{C9F0212A-0BC3-4574-A58C-9DF84D2BC0FB}" dt="2023-03-04T00:24:40.625" v="5347" actId="14100"/>
          <ac:spMkLst>
            <pc:docMk/>
            <pc:sldMk cId="2114420498" sldId="297"/>
            <ac:spMk id="36" creationId="{86199B1E-1A91-5735-51F3-08183402B6BC}"/>
          </ac:spMkLst>
        </pc:spChg>
        <pc:graphicFrameChg chg="add del mod">
          <ac:chgData name="Ivilina Atanasova" userId="0e45215ab9b62616" providerId="LiveId" clId="{C9F0212A-0BC3-4574-A58C-9DF84D2BC0FB}" dt="2023-02-25T16:53:56.202" v="1653"/>
          <ac:graphicFrameMkLst>
            <pc:docMk/>
            <pc:sldMk cId="2114420498" sldId="297"/>
            <ac:graphicFrameMk id="11" creationId="{920E84CD-C92B-26B4-9E3B-E331C8448AE5}"/>
          </ac:graphicFrameMkLst>
        </pc:graphicFrameChg>
        <pc:graphicFrameChg chg="add del mod">
          <ac:chgData name="Ivilina Atanasova" userId="0e45215ab9b62616" providerId="LiveId" clId="{C9F0212A-0BC3-4574-A58C-9DF84D2BC0FB}" dt="2023-02-25T16:54:09.289" v="1657" actId="478"/>
          <ac:graphicFrameMkLst>
            <pc:docMk/>
            <pc:sldMk cId="2114420498" sldId="297"/>
            <ac:graphicFrameMk id="14" creationId="{A311E31D-9719-B965-3807-4ABD1D52D2D5}"/>
          </ac:graphicFrameMkLst>
        </pc:graphicFrameChg>
        <pc:picChg chg="add del mod">
          <ac:chgData name="Ivilina Atanasova" userId="0e45215ab9b62616" providerId="LiveId" clId="{C9F0212A-0BC3-4574-A58C-9DF84D2BC0FB}" dt="2023-02-25T16:48:56.924" v="1610" actId="478"/>
          <ac:picMkLst>
            <pc:docMk/>
            <pc:sldMk cId="2114420498" sldId="297"/>
            <ac:picMk id="7" creationId="{4CB72E8C-BD65-4DC9-BE83-0E228B6A80A6}"/>
          </ac:picMkLst>
        </pc:picChg>
        <pc:picChg chg="del">
          <ac:chgData name="Ivilina Atanasova" userId="0e45215ab9b62616" providerId="LiveId" clId="{C9F0212A-0BC3-4574-A58C-9DF84D2BC0FB}" dt="2023-02-25T16:48:09.519" v="1596" actId="478"/>
          <ac:picMkLst>
            <pc:docMk/>
            <pc:sldMk cId="2114420498" sldId="297"/>
            <ac:picMk id="12" creationId="{FF6FCE34-3B74-4337-ACAE-B16A2A0AECFB}"/>
          </ac:picMkLst>
        </pc:picChg>
        <pc:picChg chg="add del">
          <ac:chgData name="Ivilina Atanasova" userId="0e45215ab9b62616" providerId="LiveId" clId="{C9F0212A-0BC3-4574-A58C-9DF84D2BC0FB}" dt="2023-02-25T16:54:02.432" v="1655"/>
          <ac:picMkLst>
            <pc:docMk/>
            <pc:sldMk cId="2114420498" sldId="297"/>
            <ac:picMk id="13" creationId="{9F615173-3A9E-ABFB-52AE-EEA0E7715F82}"/>
          </ac:picMkLst>
        </pc:picChg>
        <pc:picChg chg="add del mod">
          <ac:chgData name="Ivilina Atanasova" userId="0e45215ab9b62616" providerId="LiveId" clId="{C9F0212A-0BC3-4574-A58C-9DF84D2BC0FB}" dt="2023-02-25T16:54:47.245" v="1661" actId="22"/>
          <ac:picMkLst>
            <pc:docMk/>
            <pc:sldMk cId="2114420498" sldId="297"/>
            <ac:picMk id="19" creationId="{6FC23560-0F9F-E2AD-C376-A2D9594EF72F}"/>
          </ac:picMkLst>
        </pc:picChg>
        <pc:picChg chg="add mod">
          <ac:chgData name="Ivilina Atanasova" userId="0e45215ab9b62616" providerId="LiveId" clId="{C9F0212A-0BC3-4574-A58C-9DF84D2BC0FB}" dt="2023-03-04T00:30:09.504" v="5514" actId="14100"/>
          <ac:picMkLst>
            <pc:docMk/>
            <pc:sldMk cId="2114420498" sldId="297"/>
            <ac:picMk id="38" creationId="{A3E2AB19-77D3-585A-ACC8-810758AC3D4F}"/>
          </ac:picMkLst>
        </pc:picChg>
        <pc:picChg chg="add mod">
          <ac:chgData name="Ivilina Atanasova" userId="0e45215ab9b62616" providerId="LiveId" clId="{C9F0212A-0BC3-4574-A58C-9DF84D2BC0FB}" dt="2023-03-04T00:24:51.901" v="5349" actId="14100"/>
          <ac:picMkLst>
            <pc:docMk/>
            <pc:sldMk cId="2114420498" sldId="297"/>
            <ac:picMk id="40" creationId="{ED1F750A-80B4-256C-CCD3-DDFC0FAFB478}"/>
          </ac:picMkLst>
        </pc:picChg>
      </pc:sldChg>
      <pc:sldChg chg="addSp delSp modSp mod modTransition modAnim">
        <pc:chgData name="Ivilina Atanasova" userId="0e45215ab9b62616" providerId="LiveId" clId="{C9F0212A-0BC3-4574-A58C-9DF84D2BC0FB}" dt="2023-03-04T02:39:44.860" v="7596"/>
        <pc:sldMkLst>
          <pc:docMk/>
          <pc:sldMk cId="1594094387" sldId="304"/>
        </pc:sldMkLst>
        <pc:spChg chg="mod">
          <ac:chgData name="Ivilina Atanasova" userId="0e45215ab9b62616" providerId="LiveId" clId="{C9F0212A-0BC3-4574-A58C-9DF84D2BC0FB}" dt="2023-03-04T02:24:23.667" v="7557" actId="20577"/>
          <ac:spMkLst>
            <pc:docMk/>
            <pc:sldMk cId="1594094387" sldId="304"/>
            <ac:spMk id="2" creationId="{A9A5201E-0D0B-4879-A91C-D4ED47D7B6E2}"/>
          </ac:spMkLst>
        </pc:spChg>
        <pc:spChg chg="add del mod">
          <ac:chgData name="Ivilina Atanasova" userId="0e45215ab9b62616" providerId="LiveId" clId="{C9F0212A-0BC3-4574-A58C-9DF84D2BC0FB}" dt="2023-02-25T18:49:39.839" v="4545" actId="478"/>
          <ac:spMkLst>
            <pc:docMk/>
            <pc:sldMk cId="1594094387" sldId="304"/>
            <ac:spMk id="4" creationId="{0D8A2D1B-FF88-F451-119E-F2C56BB77605}"/>
          </ac:spMkLst>
        </pc:spChg>
        <pc:spChg chg="add del mod">
          <ac:chgData name="Ivilina Atanasova" userId="0e45215ab9b62616" providerId="LiveId" clId="{C9F0212A-0BC3-4574-A58C-9DF84D2BC0FB}" dt="2023-03-04T00:03:38.535" v="4970" actId="478"/>
          <ac:spMkLst>
            <pc:docMk/>
            <pc:sldMk cId="1594094387" sldId="304"/>
            <ac:spMk id="4" creationId="{D34D94E9-0507-11B6-7149-098FA49FBB93}"/>
          </ac:spMkLst>
        </pc:spChg>
        <pc:spChg chg="del mod">
          <ac:chgData name="Ivilina Atanasova" userId="0e45215ab9b62616" providerId="LiveId" clId="{C9F0212A-0BC3-4574-A58C-9DF84D2BC0FB}" dt="2023-02-25T18:49:51.491" v="4551" actId="478"/>
          <ac:spMkLst>
            <pc:docMk/>
            <pc:sldMk cId="1594094387" sldId="304"/>
            <ac:spMk id="5" creationId="{B646B65B-FC7E-41EC-97C2-063C6F0AAABE}"/>
          </ac:spMkLst>
        </pc:spChg>
        <pc:spChg chg="add mod">
          <ac:chgData name="Ivilina Atanasova" userId="0e45215ab9b62616" providerId="LiveId" clId="{C9F0212A-0BC3-4574-A58C-9DF84D2BC0FB}" dt="2023-03-04T01:23:38.897" v="7294" actId="1036"/>
          <ac:spMkLst>
            <pc:docMk/>
            <pc:sldMk cId="1594094387" sldId="304"/>
            <ac:spMk id="6" creationId="{BB71A7DC-2244-81D9-AFDD-58F7CB1D504F}"/>
          </ac:spMkLst>
        </pc:spChg>
        <pc:spChg chg="del mod">
          <ac:chgData name="Ivilina Atanasova" userId="0e45215ab9b62616" providerId="LiveId" clId="{C9F0212A-0BC3-4574-A58C-9DF84D2BC0FB}" dt="2023-02-25T18:49:30.774" v="4539" actId="478"/>
          <ac:spMkLst>
            <pc:docMk/>
            <pc:sldMk cId="1594094387" sldId="304"/>
            <ac:spMk id="6" creationId="{DD14AC8A-30D4-48E3-9B06-1BA6665623FE}"/>
          </ac:spMkLst>
        </pc:spChg>
        <pc:spChg chg="del mod">
          <ac:chgData name="Ivilina Atanasova" userId="0e45215ab9b62616" providerId="LiveId" clId="{C9F0212A-0BC3-4574-A58C-9DF84D2BC0FB}" dt="2023-02-25T18:49:35.147" v="4542" actId="478"/>
          <ac:spMkLst>
            <pc:docMk/>
            <pc:sldMk cId="1594094387" sldId="304"/>
            <ac:spMk id="7" creationId="{53195A3A-AB97-47CF-84BB-C2ADAABA5934}"/>
          </ac:spMkLst>
        </pc:spChg>
        <pc:spChg chg="add mod">
          <ac:chgData name="Ivilina Atanasova" userId="0e45215ab9b62616" providerId="LiveId" clId="{C9F0212A-0BC3-4574-A58C-9DF84D2BC0FB}" dt="2023-03-04T01:23:26.403" v="7290" actId="1036"/>
          <ac:spMkLst>
            <pc:docMk/>
            <pc:sldMk cId="1594094387" sldId="304"/>
            <ac:spMk id="8" creationId="{44D90117-5A11-8819-1203-024C96C4B0E9}"/>
          </ac:spMkLst>
        </pc:spChg>
        <pc:spChg chg="add del mod">
          <ac:chgData name="Ivilina Atanasova" userId="0e45215ab9b62616" providerId="LiveId" clId="{C9F0212A-0BC3-4574-A58C-9DF84D2BC0FB}" dt="2023-02-25T18:49:57.345" v="4553" actId="3680"/>
          <ac:spMkLst>
            <pc:docMk/>
            <pc:sldMk cId="1594094387" sldId="304"/>
            <ac:spMk id="9" creationId="{74C49FA3-DAB7-4D00-BBF2-3D4FEA867A0D}"/>
          </ac:spMkLst>
        </pc:spChg>
        <pc:spChg chg="add mod">
          <ac:chgData name="Ivilina Atanasova" userId="0e45215ab9b62616" providerId="LiveId" clId="{C9F0212A-0BC3-4574-A58C-9DF84D2BC0FB}" dt="2023-03-04T01:22:09.212" v="7218" actId="1036"/>
          <ac:spMkLst>
            <pc:docMk/>
            <pc:sldMk cId="1594094387" sldId="304"/>
            <ac:spMk id="10" creationId="{A93CE514-FA9E-2B57-31F0-CBBF01413CF3}"/>
          </ac:spMkLst>
        </pc:spChg>
        <pc:spChg chg="add del mod">
          <ac:chgData name="Ivilina Atanasova" userId="0e45215ab9b62616" providerId="LiveId" clId="{C9F0212A-0BC3-4574-A58C-9DF84D2BC0FB}" dt="2023-02-25T18:50:02.905" v="4556" actId="478"/>
          <ac:spMkLst>
            <pc:docMk/>
            <pc:sldMk cId="1594094387" sldId="304"/>
            <ac:spMk id="12" creationId="{03E62550-2381-A00A-5443-9E087645F534}"/>
          </ac:spMkLst>
        </pc:spChg>
        <pc:spChg chg="add mod">
          <ac:chgData name="Ivilina Atanasova" userId="0e45215ab9b62616" providerId="LiveId" clId="{C9F0212A-0BC3-4574-A58C-9DF84D2BC0FB}" dt="2023-03-04T01:23:40.550" v="7295" actId="1076"/>
          <ac:spMkLst>
            <pc:docMk/>
            <pc:sldMk cId="1594094387" sldId="304"/>
            <ac:spMk id="12" creationId="{E3A51C3E-B4E5-24F0-BE78-FE40CB814373}"/>
          </ac:spMkLst>
        </pc:spChg>
        <pc:spChg chg="add mod">
          <ac:chgData name="Ivilina Atanasova" userId="0e45215ab9b62616" providerId="LiveId" clId="{C9F0212A-0BC3-4574-A58C-9DF84D2BC0FB}" dt="2023-03-04T01:23:53.479" v="7298" actId="14100"/>
          <ac:spMkLst>
            <pc:docMk/>
            <pc:sldMk cId="1594094387" sldId="304"/>
            <ac:spMk id="14" creationId="{A4065388-DA0E-243B-6695-12ADDE0BA899}"/>
          </ac:spMkLst>
        </pc:spChg>
        <pc:spChg chg="add mod">
          <ac:chgData name="Ivilina Atanasova" userId="0e45215ab9b62616" providerId="LiveId" clId="{C9F0212A-0BC3-4574-A58C-9DF84D2BC0FB}" dt="2023-03-04T01:23:57.594" v="7299" actId="14100"/>
          <ac:spMkLst>
            <pc:docMk/>
            <pc:sldMk cId="1594094387" sldId="304"/>
            <ac:spMk id="16" creationId="{45A4EE96-D677-278A-EE4A-51395E00C5CE}"/>
          </ac:spMkLst>
        </pc:spChg>
        <pc:spChg chg="del mod">
          <ac:chgData name="Ivilina Atanasova" userId="0e45215ab9b62616" providerId="LiveId" clId="{C9F0212A-0BC3-4574-A58C-9DF84D2BC0FB}" dt="2023-02-25T18:49:47.616" v="4548" actId="478"/>
          <ac:spMkLst>
            <pc:docMk/>
            <pc:sldMk cId="1594094387" sldId="304"/>
            <ac:spMk id="29" creationId="{C8A25AC9-18C2-42FA-A68D-B954C9D267D0}"/>
          </ac:spMkLst>
        </pc:spChg>
        <pc:spChg chg="del mod">
          <ac:chgData name="Ivilina Atanasova" userId="0e45215ab9b62616" providerId="LiveId" clId="{C9F0212A-0BC3-4574-A58C-9DF84D2BC0FB}" dt="2023-03-04T00:54:26.779" v="6401" actId="478"/>
          <ac:spMkLst>
            <pc:docMk/>
            <pc:sldMk cId="1594094387" sldId="304"/>
            <ac:spMk id="36" creationId="{D98E03FD-AFE5-462A-8455-5E7B34A57294}"/>
          </ac:spMkLst>
        </pc:spChg>
        <pc:spChg chg="del mod">
          <ac:chgData name="Ivilina Atanasova" userId="0e45215ab9b62616" providerId="LiveId" clId="{C9F0212A-0BC3-4574-A58C-9DF84D2BC0FB}" dt="2023-03-04T00:54:31.505" v="6403" actId="478"/>
          <ac:spMkLst>
            <pc:docMk/>
            <pc:sldMk cId="1594094387" sldId="304"/>
            <ac:spMk id="37" creationId="{8E5DF9FC-D709-4A4F-BA34-E6BD57C77F56}"/>
          </ac:spMkLst>
        </pc:spChg>
        <pc:spChg chg="del mod">
          <ac:chgData name="Ivilina Atanasova" userId="0e45215ab9b62616" providerId="LiveId" clId="{C9F0212A-0BC3-4574-A58C-9DF84D2BC0FB}" dt="2023-03-04T00:54:38.028" v="6405" actId="478"/>
          <ac:spMkLst>
            <pc:docMk/>
            <pc:sldMk cId="1594094387" sldId="304"/>
            <ac:spMk id="38" creationId="{317B426A-ED12-4FB0-AEFB-637E82DB897A}"/>
          </ac:spMkLst>
        </pc:spChg>
        <pc:graphicFrameChg chg="add del mod ord modGraphic">
          <ac:chgData name="Ivilina Atanasova" userId="0e45215ab9b62616" providerId="LiveId" clId="{C9F0212A-0BC3-4574-A58C-9DF84D2BC0FB}" dt="2023-02-25T18:49:58.856" v="4554" actId="478"/>
          <ac:graphicFrameMkLst>
            <pc:docMk/>
            <pc:sldMk cId="1594094387" sldId="304"/>
            <ac:graphicFrameMk id="10" creationId="{8269464A-908F-2F3B-16FE-6BF47B811EE4}"/>
          </ac:graphicFrameMkLst>
        </pc:graphicFrameChg>
        <pc:picChg chg="del mod">
          <ac:chgData name="Ivilina Atanasova" userId="0e45215ab9b62616" providerId="LiveId" clId="{C9F0212A-0BC3-4574-A58C-9DF84D2BC0FB}" dt="2023-03-04T00:03:33.518" v="4968" actId="478"/>
          <ac:picMkLst>
            <pc:docMk/>
            <pc:sldMk cId="1594094387" sldId="304"/>
            <ac:picMk id="43" creationId="{9B6C9607-2FE7-4BA2-A78E-6122DAAD2E62}"/>
          </ac:picMkLst>
        </pc:picChg>
      </pc:sldChg>
      <pc:sldChg chg="delSp modSp mod modTransition modAnim">
        <pc:chgData name="Ivilina Atanasova" userId="0e45215ab9b62616" providerId="LiveId" clId="{C9F0212A-0BC3-4574-A58C-9DF84D2BC0FB}" dt="2023-03-04T02:39:50.640" v="7597"/>
        <pc:sldMkLst>
          <pc:docMk/>
          <pc:sldMk cId="2271433138" sldId="305"/>
        </pc:sldMkLst>
        <pc:spChg chg="mod">
          <ac:chgData name="Ivilina Atanasova" userId="0e45215ab9b62616" providerId="LiveId" clId="{C9F0212A-0BC3-4574-A58C-9DF84D2BC0FB}" dt="2023-02-25T18:51:47.399" v="4621" actId="207"/>
          <ac:spMkLst>
            <pc:docMk/>
            <pc:sldMk cId="2271433138" sldId="305"/>
            <ac:spMk id="2" creationId="{BCCAEE93-8585-46D4-A7EC-F184E317CB2E}"/>
          </ac:spMkLst>
        </pc:spChg>
        <pc:spChg chg="del mod">
          <ac:chgData name="Ivilina Atanasova" userId="0e45215ab9b62616" providerId="LiveId" clId="{C9F0212A-0BC3-4574-A58C-9DF84D2BC0FB}" dt="2023-02-25T18:51:06.530" v="4606" actId="478"/>
          <ac:spMkLst>
            <pc:docMk/>
            <pc:sldMk cId="2271433138" sldId="305"/>
            <ac:spMk id="3" creationId="{24AFFC60-19C3-4901-93F7-7AAF4C09F8C6}"/>
          </ac:spMkLst>
        </pc:spChg>
        <pc:spChg chg="del mod">
          <ac:chgData name="Ivilina Atanasova" userId="0e45215ab9b62616" providerId="LiveId" clId="{C9F0212A-0BC3-4574-A58C-9DF84D2BC0FB}" dt="2023-02-25T18:51:21.771" v="4612" actId="478"/>
          <ac:spMkLst>
            <pc:docMk/>
            <pc:sldMk cId="2271433138" sldId="305"/>
            <ac:spMk id="4" creationId="{0020C547-CAAA-4F67-8DFD-712B97B120CC}"/>
          </ac:spMkLst>
        </pc:spChg>
        <pc:spChg chg="del mod">
          <ac:chgData name="Ivilina Atanasova" userId="0e45215ab9b62616" providerId="LiveId" clId="{C9F0212A-0BC3-4574-A58C-9DF84D2BC0FB}" dt="2023-02-25T18:51:10.846" v="4608" actId="478"/>
          <ac:spMkLst>
            <pc:docMk/>
            <pc:sldMk cId="2271433138" sldId="305"/>
            <ac:spMk id="5" creationId="{D3D15052-8236-4F49-9521-4C0E2B4F4D0C}"/>
          </ac:spMkLst>
        </pc:spChg>
        <pc:spChg chg="del mod">
          <ac:chgData name="Ivilina Atanasova" userId="0e45215ab9b62616" providerId="LiveId" clId="{C9F0212A-0BC3-4574-A58C-9DF84D2BC0FB}" dt="2023-02-25T18:51:16.767" v="4610" actId="478"/>
          <ac:spMkLst>
            <pc:docMk/>
            <pc:sldMk cId="2271433138" sldId="305"/>
            <ac:spMk id="6" creationId="{B15AAE72-0077-4E8E-B3AE-0F0879374130}"/>
          </ac:spMkLst>
        </pc:spChg>
      </pc:sldChg>
      <pc:sldChg chg="addSp delSp modSp mod modTransition modAnim">
        <pc:chgData name="Ivilina Atanasova" userId="0e45215ab9b62616" providerId="LiveId" clId="{C9F0212A-0BC3-4574-A58C-9DF84D2BC0FB}" dt="2023-03-04T09:50:22.298" v="7667"/>
        <pc:sldMkLst>
          <pc:docMk/>
          <pc:sldMk cId="1942026059" sldId="306"/>
        </pc:sldMkLst>
        <pc:spChg chg="mod">
          <ac:chgData name="Ivilina Atanasova" userId="0e45215ab9b62616" providerId="LiveId" clId="{C9F0212A-0BC3-4574-A58C-9DF84D2BC0FB}" dt="2023-02-24T22:19:19.661" v="402" actId="403"/>
          <ac:spMkLst>
            <pc:docMk/>
            <pc:sldMk cId="1942026059" sldId="306"/>
            <ac:spMk id="2" creationId="{6719F29B-F233-48AF-8261-F33A4E079E3E}"/>
          </ac:spMkLst>
        </pc:spChg>
        <pc:spChg chg="mod">
          <ac:chgData name="Ivilina Atanasova" userId="0e45215ab9b62616" providerId="LiveId" clId="{C9F0212A-0BC3-4574-A58C-9DF84D2BC0FB}" dt="2023-03-04T09:50:18.556" v="7666"/>
          <ac:spMkLst>
            <pc:docMk/>
            <pc:sldMk cId="1942026059" sldId="306"/>
            <ac:spMk id="3" creationId="{35E3EA69-4E0E-41BD-8095-A124225A2647}"/>
          </ac:spMkLst>
        </pc:spChg>
        <pc:spChg chg="del">
          <ac:chgData name="Ivilina Atanasova" userId="0e45215ab9b62616" providerId="LiveId" clId="{C9F0212A-0BC3-4574-A58C-9DF84D2BC0FB}" dt="2023-02-25T14:53:47.914" v="457" actId="478"/>
          <ac:spMkLst>
            <pc:docMk/>
            <pc:sldMk cId="1942026059" sldId="306"/>
            <ac:spMk id="4" creationId="{328F602C-7F98-4C02-99D4-ED65E00D66A4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1942026059" sldId="306"/>
            <ac:spMk id="5" creationId="{AF29EA23-F34E-486A-B8B2-0C3019266975}"/>
          </ac:spMkLst>
        </pc:spChg>
        <pc:spChg chg="del mod">
          <ac:chgData name="Ivilina Atanasova" userId="0e45215ab9b62616" providerId="LiveId" clId="{C9F0212A-0BC3-4574-A58C-9DF84D2BC0FB}" dt="2023-03-04T01:31:28.948" v="7317" actId="478"/>
          <ac:spMkLst>
            <pc:docMk/>
            <pc:sldMk cId="1942026059" sldId="306"/>
            <ac:spMk id="6" creationId="{55F77CBB-7E0A-452C-B294-CE85EADCD6E2}"/>
          </ac:spMkLst>
        </pc:spChg>
        <pc:spChg chg="add del mod">
          <ac:chgData name="Ivilina Atanasova" userId="0e45215ab9b62616" providerId="LiveId" clId="{C9F0212A-0BC3-4574-A58C-9DF84D2BC0FB}" dt="2023-02-25T14:52:45.367" v="449" actId="478"/>
          <ac:spMkLst>
            <pc:docMk/>
            <pc:sldMk cId="1942026059" sldId="306"/>
            <ac:spMk id="10" creationId="{8943FC4D-B0CA-D8F5-35ED-BB51F5FA4B0E}"/>
          </ac:spMkLst>
        </pc:spChg>
        <pc:picChg chg="add mod">
          <ac:chgData name="Ivilina Atanasova" userId="0e45215ab9b62616" providerId="LiveId" clId="{C9F0212A-0BC3-4574-A58C-9DF84D2BC0FB}" dt="2023-02-25T14:53:49.746" v="458" actId="1076"/>
          <ac:picMkLst>
            <pc:docMk/>
            <pc:sldMk cId="1942026059" sldId="306"/>
            <ac:picMk id="8" creationId="{2D3A6311-C9A3-88B9-8677-F5B792448614}"/>
          </ac:picMkLst>
        </pc:picChg>
        <pc:picChg chg="del mod">
          <ac:chgData name="Ivilina Atanasova" userId="0e45215ab9b62616" providerId="LiveId" clId="{C9F0212A-0BC3-4574-A58C-9DF84D2BC0FB}" dt="2023-02-25T14:52:39.329" v="446" actId="478"/>
          <ac:picMkLst>
            <pc:docMk/>
            <pc:sldMk cId="1942026059" sldId="306"/>
            <ac:picMk id="17" creationId="{675F9124-3F84-4444-8B6D-EC5BE819EFDA}"/>
          </ac:picMkLst>
        </pc:picChg>
      </pc:sldChg>
      <pc:sldChg chg="modSp mod modTransition modAnim">
        <pc:chgData name="Ivilina Atanasova" userId="0e45215ab9b62616" providerId="LiveId" clId="{C9F0212A-0BC3-4574-A58C-9DF84D2BC0FB}" dt="2023-03-04T02:38:28" v="7588"/>
        <pc:sldMkLst>
          <pc:docMk/>
          <pc:sldMk cId="3946180162" sldId="309"/>
        </pc:sldMkLst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946180162" sldId="309"/>
            <ac:spMk id="23" creationId="{4829E901-B0F6-4B1C-8D1C-8B758458B743}"/>
          </ac:spMkLst>
        </pc:spChg>
      </pc:sldChg>
      <pc:sldChg chg="modSp del">
        <pc:chgData name="Ivilina Atanasova" userId="0e45215ab9b62616" providerId="LiveId" clId="{C9F0212A-0BC3-4574-A58C-9DF84D2BC0FB}" dt="2023-02-25T18:17:03.959" v="4037" actId="2696"/>
        <pc:sldMkLst>
          <pc:docMk/>
          <pc:sldMk cId="142849395" sldId="310"/>
        </pc:sldMkLst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142849395" sldId="310"/>
            <ac:spMk id="2" creationId="{908C5D53-D866-4245-BE7D-156375DC9257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142849395" sldId="310"/>
            <ac:spMk id="3" creationId="{D9897FF8-1BF8-4C19-8B7E-0B92E8151F37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142849395" sldId="310"/>
            <ac:spMk id="4" creationId="{971188AF-1B8F-40DD-90B1-DC0F52BA46BA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142849395" sldId="310"/>
            <ac:spMk id="5" creationId="{3064F6DF-CF4C-4CB4-9EF7-54471D510734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142849395" sldId="310"/>
            <ac:spMk id="7" creationId="{AC6715B5-2190-4A3A-B45B-26A2669D1708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142849395" sldId="310"/>
            <ac:spMk id="9" creationId="{C54CD4A7-4E1A-4902-993B-81A396A3670C}"/>
          </ac:spMkLst>
        </pc:spChg>
        <pc:graphicFrameChg chg="mod">
          <ac:chgData name="Ivilina Atanasova" userId="0e45215ab9b62616" providerId="LiveId" clId="{C9F0212A-0BC3-4574-A58C-9DF84D2BC0FB}" dt="2023-02-25T17:43:11.943" v="3551"/>
          <ac:graphicFrameMkLst>
            <pc:docMk/>
            <pc:sldMk cId="142849395" sldId="310"/>
            <ac:graphicFrameMk id="27" creationId="{864E5252-A4EE-4C7C-AF7F-132ED2B8ECD8}"/>
          </ac:graphicFrameMkLst>
        </pc:graphicFrameChg>
      </pc:sldChg>
      <pc:sldChg chg="addSp delSp modSp mod modTransition modAnim">
        <pc:chgData name="Ivilina Atanasova" userId="0e45215ab9b62616" providerId="LiveId" clId="{C9F0212A-0BC3-4574-A58C-9DF84D2BC0FB}" dt="2023-03-04T02:38:56.493" v="7592"/>
        <pc:sldMkLst>
          <pc:docMk/>
          <pc:sldMk cId="3153892104" sldId="311"/>
        </pc:sldMkLst>
        <pc:spChg chg="mod">
          <ac:chgData name="Ivilina Atanasova" userId="0e45215ab9b62616" providerId="LiveId" clId="{C9F0212A-0BC3-4574-A58C-9DF84D2BC0FB}" dt="2023-02-25T16:49:46.605" v="1615" actId="20577"/>
          <ac:spMkLst>
            <pc:docMk/>
            <pc:sldMk cId="3153892104" sldId="311"/>
            <ac:spMk id="2" creationId="{75031FE9-9059-4FE8-B4AC-9771F23A1B89}"/>
          </ac:spMkLst>
        </pc:spChg>
        <pc:spChg chg="del mod">
          <ac:chgData name="Ivilina Atanasova" userId="0e45215ab9b62616" providerId="LiveId" clId="{C9F0212A-0BC3-4574-A58C-9DF84D2BC0FB}" dt="2023-02-25T15:25:05.559" v="895" actId="478"/>
          <ac:spMkLst>
            <pc:docMk/>
            <pc:sldMk cId="3153892104" sldId="311"/>
            <ac:spMk id="3" creationId="{D4A2EB3F-4D60-451F-8F45-7D6654D2FCD9}"/>
          </ac:spMkLst>
        </pc:spChg>
        <pc:spChg chg="del mod">
          <ac:chgData name="Ivilina Atanasova" userId="0e45215ab9b62616" providerId="LiveId" clId="{C9F0212A-0BC3-4574-A58C-9DF84D2BC0FB}" dt="2023-02-25T18:55:05.694" v="4630" actId="478"/>
          <ac:spMkLst>
            <pc:docMk/>
            <pc:sldMk cId="3153892104" sldId="311"/>
            <ac:spMk id="4" creationId="{6033BEAB-4380-4A47-B648-13315E04F2DF}"/>
          </ac:spMkLst>
        </pc:spChg>
        <pc:spChg chg="del mod">
          <ac:chgData name="Ivilina Atanasova" userId="0e45215ab9b62616" providerId="LiveId" clId="{C9F0212A-0BC3-4574-A58C-9DF84D2BC0FB}" dt="2023-02-25T18:55:00.833" v="4628" actId="478"/>
          <ac:spMkLst>
            <pc:docMk/>
            <pc:sldMk cId="3153892104" sldId="311"/>
            <ac:spMk id="5" creationId="{9EFDE0E2-B032-4403-9106-5A8349B45309}"/>
          </ac:spMkLst>
        </pc:spChg>
        <pc:spChg chg="mod">
          <ac:chgData name="Ivilina Atanasova" userId="0e45215ab9b62616" providerId="LiveId" clId="{C9F0212A-0BC3-4574-A58C-9DF84D2BC0FB}" dt="2023-02-25T17:43:11.943" v="3551"/>
          <ac:spMkLst>
            <pc:docMk/>
            <pc:sldMk cId="3153892104" sldId="311"/>
            <ac:spMk id="7" creationId="{09DFFA6E-5749-4A02-AB2E-8856A55ED7B8}"/>
          </ac:spMkLst>
        </pc:spChg>
        <pc:spChg chg="add del mod">
          <ac:chgData name="Ivilina Atanasova" userId="0e45215ab9b62616" providerId="LiveId" clId="{C9F0212A-0BC3-4574-A58C-9DF84D2BC0FB}" dt="2023-02-25T15:24:12.878" v="888"/>
          <ac:spMkLst>
            <pc:docMk/>
            <pc:sldMk cId="3153892104" sldId="311"/>
            <ac:spMk id="8" creationId="{A512905A-E6B6-3293-6C6A-13F285B6873B}"/>
          </ac:spMkLst>
        </pc:spChg>
        <pc:spChg chg="add del mod">
          <ac:chgData name="Ivilina Atanasova" userId="0e45215ab9b62616" providerId="LiveId" clId="{C9F0212A-0BC3-4574-A58C-9DF84D2BC0FB}" dt="2023-02-25T15:26:49.540" v="911" actId="478"/>
          <ac:spMkLst>
            <pc:docMk/>
            <pc:sldMk cId="3153892104" sldId="311"/>
            <ac:spMk id="9" creationId="{12DC4C18-51F4-A02E-0C39-4A65CC71383B}"/>
          </ac:spMkLst>
        </pc:spChg>
        <pc:spChg chg="add del mod">
          <ac:chgData name="Ivilina Atanasova" userId="0e45215ab9b62616" providerId="LiveId" clId="{C9F0212A-0BC3-4574-A58C-9DF84D2BC0FB}" dt="2023-02-25T15:47:27.469" v="1203" actId="478"/>
          <ac:spMkLst>
            <pc:docMk/>
            <pc:sldMk cId="3153892104" sldId="311"/>
            <ac:spMk id="10" creationId="{D99C7027-7937-0922-1D30-779A9BA57C15}"/>
          </ac:spMkLst>
        </pc:spChg>
        <pc:spChg chg="del mod">
          <ac:chgData name="Ivilina Atanasova" userId="0e45215ab9b62616" providerId="LiveId" clId="{C9F0212A-0BC3-4574-A58C-9DF84D2BC0FB}" dt="2023-02-25T15:25:22.534" v="899" actId="478"/>
          <ac:spMkLst>
            <pc:docMk/>
            <pc:sldMk cId="3153892104" sldId="311"/>
            <ac:spMk id="12" creationId="{9E1D7404-44B2-41E5-9B1C-26216EB1EC6C}"/>
          </ac:spMkLst>
        </pc:spChg>
        <pc:spChg chg="del mod">
          <ac:chgData name="Ivilina Atanasova" userId="0e45215ab9b62616" providerId="LiveId" clId="{C9F0212A-0BC3-4574-A58C-9DF84D2BC0FB}" dt="2023-02-25T15:25:12.998" v="896" actId="478"/>
          <ac:spMkLst>
            <pc:docMk/>
            <pc:sldMk cId="3153892104" sldId="311"/>
            <ac:spMk id="13" creationId="{391CD11A-AD36-4E45-855A-2546C295CEBC}"/>
          </ac:spMkLst>
        </pc:spChg>
        <pc:spChg chg="add del mod">
          <ac:chgData name="Ivilina Atanasova" userId="0e45215ab9b62616" providerId="LiveId" clId="{C9F0212A-0BC3-4574-A58C-9DF84D2BC0FB}" dt="2023-02-25T15:30:49.170" v="950" actId="478"/>
          <ac:spMkLst>
            <pc:docMk/>
            <pc:sldMk cId="3153892104" sldId="311"/>
            <ac:spMk id="23" creationId="{115A59EA-17AF-8589-1C29-0DEF0EF88A81}"/>
          </ac:spMkLst>
        </pc:spChg>
        <pc:spChg chg="add del mod">
          <ac:chgData name="Ivilina Atanasova" userId="0e45215ab9b62616" providerId="LiveId" clId="{C9F0212A-0BC3-4574-A58C-9DF84D2BC0FB}" dt="2023-02-25T15:38:15.169" v="1063"/>
          <ac:spMkLst>
            <pc:docMk/>
            <pc:sldMk cId="3153892104" sldId="311"/>
            <ac:spMk id="40" creationId="{66206EDF-8B2F-277E-E5BE-7F9FE6F15468}"/>
          </ac:spMkLst>
        </pc:spChg>
        <pc:spChg chg="add del">
          <ac:chgData name="Ivilina Atanasova" userId="0e45215ab9b62616" providerId="LiveId" clId="{C9F0212A-0BC3-4574-A58C-9DF84D2BC0FB}" dt="2023-02-25T15:38:15.169" v="1061" actId="22"/>
          <ac:spMkLst>
            <pc:docMk/>
            <pc:sldMk cId="3153892104" sldId="311"/>
            <ac:spMk id="42" creationId="{72DC429C-4131-DEB0-0655-08C670375B69}"/>
          </ac:spMkLst>
        </pc:spChg>
        <pc:spChg chg="add del mod">
          <ac:chgData name="Ivilina Atanasova" userId="0e45215ab9b62616" providerId="LiveId" clId="{C9F0212A-0BC3-4574-A58C-9DF84D2BC0FB}" dt="2023-02-25T15:39:41.194" v="1078" actId="21"/>
          <ac:spMkLst>
            <pc:docMk/>
            <pc:sldMk cId="3153892104" sldId="311"/>
            <ac:spMk id="46" creationId="{8446E1A1-F819-D166-24A1-E9EC93600A72}"/>
          </ac:spMkLst>
        </pc:spChg>
        <pc:spChg chg="add mod">
          <ac:chgData name="Ivilina Atanasova" userId="0e45215ab9b62616" providerId="LiveId" clId="{C9F0212A-0BC3-4574-A58C-9DF84D2BC0FB}" dt="2023-02-25T15:41:26.809" v="1155" actId="20577"/>
          <ac:spMkLst>
            <pc:docMk/>
            <pc:sldMk cId="3153892104" sldId="311"/>
            <ac:spMk id="50" creationId="{5B4479A3-78DE-E585-18E6-7C383DFBFA5C}"/>
          </ac:spMkLst>
        </pc:spChg>
        <pc:spChg chg="add mod">
          <ac:chgData name="Ivilina Atanasova" userId="0e45215ab9b62616" providerId="LiveId" clId="{C9F0212A-0BC3-4574-A58C-9DF84D2BC0FB}" dt="2023-03-04T02:00:03.024" v="7346" actId="14100"/>
          <ac:spMkLst>
            <pc:docMk/>
            <pc:sldMk cId="3153892104" sldId="311"/>
            <ac:spMk id="53" creationId="{8288D10E-00FC-C5F4-A440-D122E098CC24}"/>
          </ac:spMkLst>
        </pc:spChg>
        <pc:spChg chg="add del mod">
          <ac:chgData name="Ivilina Atanasova" userId="0e45215ab9b62616" providerId="LiveId" clId="{C9F0212A-0BC3-4574-A58C-9DF84D2BC0FB}" dt="2023-02-25T15:45:22.910" v="1188"/>
          <ac:spMkLst>
            <pc:docMk/>
            <pc:sldMk cId="3153892104" sldId="311"/>
            <ac:spMk id="61" creationId="{422994D7-2BAA-F961-00CB-F51624862892}"/>
          </ac:spMkLst>
        </pc:spChg>
        <pc:spChg chg="add del mod">
          <ac:chgData name="Ivilina Atanasova" userId="0e45215ab9b62616" providerId="LiveId" clId="{C9F0212A-0BC3-4574-A58C-9DF84D2BC0FB}" dt="2023-02-25T15:46:18.774" v="1199"/>
          <ac:spMkLst>
            <pc:docMk/>
            <pc:sldMk cId="3153892104" sldId="311"/>
            <ac:spMk id="65" creationId="{9F52881B-F4F4-2C51-51CF-477EBDFF2223}"/>
          </ac:spMkLst>
        </pc:spChg>
        <pc:spChg chg="add del mod">
          <ac:chgData name="Ivilina Atanasova" userId="0e45215ab9b62616" providerId="LiveId" clId="{C9F0212A-0BC3-4574-A58C-9DF84D2BC0FB}" dt="2023-02-25T15:48:18.691" v="1218"/>
          <ac:spMkLst>
            <pc:docMk/>
            <pc:sldMk cId="3153892104" sldId="311"/>
            <ac:spMk id="69" creationId="{FCD7B073-8EB2-4E36-B43B-75591599D80E}"/>
          </ac:spMkLst>
        </pc:spChg>
        <pc:spChg chg="add del mod">
          <ac:chgData name="Ivilina Atanasova" userId="0e45215ab9b62616" providerId="LiveId" clId="{C9F0212A-0BC3-4574-A58C-9DF84D2BC0FB}" dt="2023-02-25T15:49:28.654" v="1234"/>
          <ac:spMkLst>
            <pc:docMk/>
            <pc:sldMk cId="3153892104" sldId="311"/>
            <ac:spMk id="75" creationId="{BC27791C-CFA7-4E6E-F03C-AAB5A068A4A9}"/>
          </ac:spMkLst>
        </pc:spChg>
        <pc:spChg chg="add del mod">
          <ac:chgData name="Ivilina Atanasova" userId="0e45215ab9b62616" providerId="LiveId" clId="{C9F0212A-0BC3-4574-A58C-9DF84D2BC0FB}" dt="2023-02-25T15:50:14.540" v="1245"/>
          <ac:spMkLst>
            <pc:docMk/>
            <pc:sldMk cId="3153892104" sldId="311"/>
            <ac:spMk id="81" creationId="{6E24CF51-E9E4-2110-E8F2-222120FB0795}"/>
          </ac:spMkLst>
        </pc:spChg>
        <pc:spChg chg="add del mod">
          <ac:chgData name="Ivilina Atanasova" userId="0e45215ab9b62616" providerId="LiveId" clId="{C9F0212A-0BC3-4574-A58C-9DF84D2BC0FB}" dt="2023-02-25T15:51:53.364" v="1272"/>
          <ac:spMkLst>
            <pc:docMk/>
            <pc:sldMk cId="3153892104" sldId="311"/>
            <ac:spMk id="85" creationId="{1CF7605D-EABE-BFD2-43F0-46A6FA5F2086}"/>
          </ac:spMkLst>
        </pc:spChg>
        <pc:spChg chg="add del mod">
          <ac:chgData name="Ivilina Atanasova" userId="0e45215ab9b62616" providerId="LiveId" clId="{C9F0212A-0BC3-4574-A58C-9DF84D2BC0FB}" dt="2023-02-25T15:53:09.438" v="1288"/>
          <ac:spMkLst>
            <pc:docMk/>
            <pc:sldMk cId="3153892104" sldId="311"/>
            <ac:spMk id="93" creationId="{5F6240D3-6E0F-980D-F2D4-8EDBE26D6D95}"/>
          </ac:spMkLst>
        </pc:spChg>
        <pc:spChg chg="add del mod">
          <ac:chgData name="Ivilina Atanasova" userId="0e45215ab9b62616" providerId="LiveId" clId="{C9F0212A-0BC3-4574-A58C-9DF84D2BC0FB}" dt="2023-02-25T15:54:01.381" v="1300"/>
          <ac:spMkLst>
            <pc:docMk/>
            <pc:sldMk cId="3153892104" sldId="311"/>
            <ac:spMk id="97" creationId="{0E8A6026-4FF8-05EC-2CEF-5049B80D5A6B}"/>
          </ac:spMkLst>
        </pc:spChg>
        <pc:picChg chg="add mod">
          <ac:chgData name="Ivilina Atanasova" userId="0e45215ab9b62616" providerId="LiveId" clId="{C9F0212A-0BC3-4574-A58C-9DF84D2BC0FB}" dt="2023-02-25T15:54:30.168" v="1304" actId="1076"/>
          <ac:picMkLst>
            <pc:docMk/>
            <pc:sldMk cId="3153892104" sldId="311"/>
            <ac:picMk id="6" creationId="{850257DE-9EE6-36B7-B467-B14738CD663C}"/>
          </ac:picMkLst>
        </pc:picChg>
        <pc:picChg chg="add mod">
          <ac:chgData name="Ivilina Atanasova" userId="0e45215ab9b62616" providerId="LiveId" clId="{C9F0212A-0BC3-4574-A58C-9DF84D2BC0FB}" dt="2023-02-25T15:47:20.725" v="1202" actId="13822"/>
          <ac:picMkLst>
            <pc:docMk/>
            <pc:sldMk cId="3153892104" sldId="311"/>
            <ac:picMk id="14" creationId="{77C503CB-A780-4C21-4B8A-906BA66F828E}"/>
          </ac:picMkLst>
        </pc:picChg>
        <pc:picChg chg="add mod">
          <ac:chgData name="Ivilina Atanasova" userId="0e45215ab9b62616" providerId="LiveId" clId="{C9F0212A-0BC3-4574-A58C-9DF84D2BC0FB}" dt="2023-02-25T15:34:39.629" v="1002" actId="1038"/>
          <ac:picMkLst>
            <pc:docMk/>
            <pc:sldMk cId="3153892104" sldId="311"/>
            <ac:picMk id="15" creationId="{0E7294E4-9F65-9D15-21D3-591BBB275B8B}"/>
          </ac:picMkLst>
        </pc:picChg>
        <pc:picChg chg="add del">
          <ac:chgData name="Ivilina Atanasova" userId="0e45215ab9b62616" providerId="LiveId" clId="{C9F0212A-0BC3-4574-A58C-9DF84D2BC0FB}" dt="2023-02-25T15:27:33.633" v="921" actId="478"/>
          <ac:picMkLst>
            <pc:docMk/>
            <pc:sldMk cId="3153892104" sldId="311"/>
            <ac:picMk id="16" creationId="{19021BC7-5DB8-B2D0-C649-14B439EAD90F}"/>
          </ac:picMkLst>
        </pc:picChg>
        <pc:picChg chg="add mod">
          <ac:chgData name="Ivilina Atanasova" userId="0e45215ab9b62616" providerId="LiveId" clId="{C9F0212A-0BC3-4574-A58C-9DF84D2BC0FB}" dt="2023-02-25T15:27:59.430" v="924" actId="1076"/>
          <ac:picMkLst>
            <pc:docMk/>
            <pc:sldMk cId="3153892104" sldId="311"/>
            <ac:picMk id="17" creationId="{B6D8D934-8BCD-518D-2404-44FDB828AEA9}"/>
          </ac:picMkLst>
        </pc:picChg>
        <pc:picChg chg="add del">
          <ac:chgData name="Ivilina Atanasova" userId="0e45215ab9b62616" providerId="LiveId" clId="{C9F0212A-0BC3-4574-A58C-9DF84D2BC0FB}" dt="2023-02-25T15:28:38.020" v="927" actId="478"/>
          <ac:picMkLst>
            <pc:docMk/>
            <pc:sldMk cId="3153892104" sldId="311"/>
            <ac:picMk id="19" creationId="{B998DE2B-D220-39E9-C2EE-1DF5A2F3FA5D}"/>
          </ac:picMkLst>
        </pc:picChg>
        <pc:picChg chg="add del mod">
          <ac:chgData name="Ivilina Atanasova" userId="0e45215ab9b62616" providerId="LiveId" clId="{C9F0212A-0BC3-4574-A58C-9DF84D2BC0FB}" dt="2023-02-25T15:28:49.546" v="930" actId="478"/>
          <ac:picMkLst>
            <pc:docMk/>
            <pc:sldMk cId="3153892104" sldId="311"/>
            <ac:picMk id="21" creationId="{82711DE1-A8C7-E572-E394-3E84E6027B00}"/>
          </ac:picMkLst>
        </pc:picChg>
        <pc:picChg chg="del">
          <ac:chgData name="Ivilina Atanasova" userId="0e45215ab9b62616" providerId="LiveId" clId="{C9F0212A-0BC3-4574-A58C-9DF84D2BC0FB}" dt="2023-02-25T15:20:06.915" v="802" actId="478"/>
          <ac:picMkLst>
            <pc:docMk/>
            <pc:sldMk cId="3153892104" sldId="311"/>
            <ac:picMk id="25" creationId="{7E436211-2D54-47AE-BB55-F32290DDB594}"/>
          </ac:picMkLst>
        </pc:picChg>
        <pc:picChg chg="add mod">
          <ac:chgData name="Ivilina Atanasova" userId="0e45215ab9b62616" providerId="LiveId" clId="{C9F0212A-0BC3-4574-A58C-9DF84D2BC0FB}" dt="2023-02-25T15:34:31.588" v="975" actId="1037"/>
          <ac:picMkLst>
            <pc:docMk/>
            <pc:sldMk cId="3153892104" sldId="311"/>
            <ac:picMk id="26" creationId="{BA0C16B7-F294-DF46-9549-AD8AB8813151}"/>
          </ac:picMkLst>
        </pc:picChg>
        <pc:picChg chg="mod">
          <ac:chgData name="Ivilina Atanasova" userId="0e45215ab9b62616" providerId="LiveId" clId="{C9F0212A-0BC3-4574-A58C-9DF84D2BC0FB}" dt="2023-02-25T15:54:25.569" v="1303" actId="1076"/>
          <ac:picMkLst>
            <pc:docMk/>
            <pc:sldMk cId="3153892104" sldId="311"/>
            <ac:picMk id="27" creationId="{64F99BBE-1996-4227-A4DE-D13CD3514932}"/>
          </ac:picMkLst>
        </pc:picChg>
        <pc:picChg chg="mod">
          <ac:chgData name="Ivilina Atanasova" userId="0e45215ab9b62616" providerId="LiveId" clId="{C9F0212A-0BC3-4574-A58C-9DF84D2BC0FB}" dt="2023-02-25T15:24:52.374" v="893" actId="1076"/>
          <ac:picMkLst>
            <pc:docMk/>
            <pc:sldMk cId="3153892104" sldId="311"/>
            <ac:picMk id="29" creationId="{2EE071B9-4843-404F-95CC-3894A5FAD616}"/>
          </ac:picMkLst>
        </pc:picChg>
        <pc:picChg chg="add del">
          <ac:chgData name="Ivilina Atanasova" userId="0e45215ab9b62616" providerId="LiveId" clId="{C9F0212A-0BC3-4574-A58C-9DF84D2BC0FB}" dt="2023-02-25T15:32:48.374" v="954" actId="478"/>
          <ac:picMkLst>
            <pc:docMk/>
            <pc:sldMk cId="3153892104" sldId="311"/>
            <ac:picMk id="30" creationId="{772E0624-246F-21AE-9E05-0AE857524665}"/>
          </ac:picMkLst>
        </pc:picChg>
        <pc:picChg chg="add del">
          <ac:chgData name="Ivilina Atanasova" userId="0e45215ab9b62616" providerId="LiveId" clId="{C9F0212A-0BC3-4574-A58C-9DF84D2BC0FB}" dt="2023-02-25T15:32:54.094" v="956" actId="478"/>
          <ac:picMkLst>
            <pc:docMk/>
            <pc:sldMk cId="3153892104" sldId="311"/>
            <ac:picMk id="32" creationId="{61DE06EB-FEEA-AEC3-5213-04FAC0DC42AE}"/>
          </ac:picMkLst>
        </pc:picChg>
        <pc:picChg chg="add mod">
          <ac:chgData name="Ivilina Atanasova" userId="0e45215ab9b62616" providerId="LiveId" clId="{C9F0212A-0BC3-4574-A58C-9DF84D2BC0FB}" dt="2023-02-25T15:35:42.789" v="1042" actId="1038"/>
          <ac:picMkLst>
            <pc:docMk/>
            <pc:sldMk cId="3153892104" sldId="311"/>
            <ac:picMk id="33" creationId="{0EE049BD-AC30-CDC7-C732-2194C0461FBB}"/>
          </ac:picMkLst>
        </pc:picChg>
        <pc:picChg chg="add mod">
          <ac:chgData name="Ivilina Atanasova" userId="0e45215ab9b62616" providerId="LiveId" clId="{C9F0212A-0BC3-4574-A58C-9DF84D2BC0FB}" dt="2023-02-25T15:35:57.749" v="1045" actId="1036"/>
          <ac:picMkLst>
            <pc:docMk/>
            <pc:sldMk cId="3153892104" sldId="311"/>
            <ac:picMk id="34" creationId="{0DA29D2C-35D9-0929-6163-505425759602}"/>
          </ac:picMkLst>
        </pc:picChg>
        <pc:picChg chg="add mod">
          <ac:chgData name="Ivilina Atanasova" userId="0e45215ab9b62616" providerId="LiveId" clId="{C9F0212A-0BC3-4574-A58C-9DF84D2BC0FB}" dt="2023-02-25T15:35:29.345" v="1006" actId="1076"/>
          <ac:picMkLst>
            <pc:docMk/>
            <pc:sldMk cId="3153892104" sldId="311"/>
            <ac:picMk id="35" creationId="{D26AC5FF-8512-451E-D0E4-953020017B07}"/>
          </ac:picMkLst>
        </pc:picChg>
        <pc:picChg chg="add mod">
          <ac:chgData name="Ivilina Atanasova" userId="0e45215ab9b62616" providerId="LiveId" clId="{C9F0212A-0BC3-4574-A58C-9DF84D2BC0FB}" dt="2023-02-25T15:36:12.661" v="1047" actId="1076"/>
          <ac:picMkLst>
            <pc:docMk/>
            <pc:sldMk cId="3153892104" sldId="311"/>
            <ac:picMk id="36" creationId="{77544200-5E18-464A-46CC-EC5EA4D8BD61}"/>
          </ac:picMkLst>
        </pc:picChg>
        <pc:picChg chg="add mod">
          <ac:chgData name="Ivilina Atanasova" userId="0e45215ab9b62616" providerId="LiveId" clId="{C9F0212A-0BC3-4574-A58C-9DF84D2BC0FB}" dt="2023-02-25T15:51:52.796" v="1270" actId="14100"/>
          <ac:picMkLst>
            <pc:docMk/>
            <pc:sldMk cId="3153892104" sldId="311"/>
            <ac:picMk id="37" creationId="{716F5D3A-93CF-0637-57F5-E098F95BC6CD}"/>
          </ac:picMkLst>
        </pc:picChg>
        <pc:picChg chg="add mod">
          <ac:chgData name="Ivilina Atanasova" userId="0e45215ab9b62616" providerId="LiveId" clId="{C9F0212A-0BC3-4574-A58C-9DF84D2BC0FB}" dt="2023-02-25T15:51:47.475" v="1269" actId="14100"/>
          <ac:picMkLst>
            <pc:docMk/>
            <pc:sldMk cId="3153892104" sldId="311"/>
            <ac:picMk id="38" creationId="{39FDCCDF-5A6B-2B2D-46A9-A9DC1BEF73F2}"/>
          </ac:picMkLst>
        </pc:picChg>
        <pc:picChg chg="add mod">
          <ac:chgData name="Ivilina Atanasova" userId="0e45215ab9b62616" providerId="LiveId" clId="{C9F0212A-0BC3-4574-A58C-9DF84D2BC0FB}" dt="2023-02-25T15:41:33.632" v="1157" actId="1035"/>
          <ac:picMkLst>
            <pc:docMk/>
            <pc:sldMk cId="3153892104" sldId="311"/>
            <ac:picMk id="44" creationId="{FCC452F4-5A42-4170-2BC1-20B65675E54D}"/>
          </ac:picMkLst>
        </pc:picChg>
        <pc:picChg chg="add del">
          <ac:chgData name="Ivilina Atanasova" userId="0e45215ab9b62616" providerId="LiveId" clId="{C9F0212A-0BC3-4574-A58C-9DF84D2BC0FB}" dt="2023-02-25T15:39:33.659" v="1077" actId="478"/>
          <ac:picMkLst>
            <pc:docMk/>
            <pc:sldMk cId="3153892104" sldId="311"/>
            <ac:picMk id="47" creationId="{DA39D1B9-39E3-E890-C955-33F7FC41F7F1}"/>
          </ac:picMkLst>
        </pc:picChg>
        <pc:picChg chg="add del mod">
          <ac:chgData name="Ivilina Atanasova" userId="0e45215ab9b62616" providerId="LiveId" clId="{C9F0212A-0BC3-4574-A58C-9DF84D2BC0FB}" dt="2023-02-25T15:39:58.738" v="1081" actId="478"/>
          <ac:picMkLst>
            <pc:docMk/>
            <pc:sldMk cId="3153892104" sldId="311"/>
            <ac:picMk id="48" creationId="{E8F06F6C-A5E2-5846-B9F8-BCF227F52E1C}"/>
          </ac:picMkLst>
        </pc:picChg>
        <pc:picChg chg="add del mod">
          <ac:chgData name="Ivilina Atanasova" userId="0e45215ab9b62616" providerId="LiveId" clId="{C9F0212A-0BC3-4574-A58C-9DF84D2BC0FB}" dt="2023-02-25T15:40:34.467" v="1091" actId="478"/>
          <ac:picMkLst>
            <pc:docMk/>
            <pc:sldMk cId="3153892104" sldId="311"/>
            <ac:picMk id="49" creationId="{67DFFA00-CC8A-3779-B9A1-F9A53A407151}"/>
          </ac:picMkLst>
        </pc:picChg>
        <pc:picChg chg="add del">
          <ac:chgData name="Ivilina Atanasova" userId="0e45215ab9b62616" providerId="LiveId" clId="{C9F0212A-0BC3-4574-A58C-9DF84D2BC0FB}" dt="2023-02-25T15:40:48.971" v="1094" actId="478"/>
          <ac:picMkLst>
            <pc:docMk/>
            <pc:sldMk cId="3153892104" sldId="311"/>
            <ac:picMk id="51" creationId="{D44BFEF0-3247-431D-7BF6-23062BB10826}"/>
          </ac:picMkLst>
        </pc:picChg>
        <pc:picChg chg="add mod">
          <ac:chgData name="Ivilina Atanasova" userId="0e45215ab9b62616" providerId="LiveId" clId="{C9F0212A-0BC3-4574-A58C-9DF84D2BC0FB}" dt="2023-02-25T15:43:06.825" v="1169" actId="1076"/>
          <ac:picMkLst>
            <pc:docMk/>
            <pc:sldMk cId="3153892104" sldId="311"/>
            <ac:picMk id="55" creationId="{FF0D01C2-8CFA-E25B-C05B-A18DEA53E83D}"/>
          </ac:picMkLst>
        </pc:picChg>
        <pc:picChg chg="add mod">
          <ac:chgData name="Ivilina Atanasova" userId="0e45215ab9b62616" providerId="LiveId" clId="{C9F0212A-0BC3-4574-A58C-9DF84D2BC0FB}" dt="2023-02-25T15:44:01.791" v="1171" actId="1076"/>
          <ac:picMkLst>
            <pc:docMk/>
            <pc:sldMk cId="3153892104" sldId="311"/>
            <ac:picMk id="56" creationId="{D2591198-4CBD-FB05-7ADE-1F1953BDF864}"/>
          </ac:picMkLst>
        </pc:picChg>
        <pc:picChg chg="add mod">
          <ac:chgData name="Ivilina Atanasova" userId="0e45215ab9b62616" providerId="LiveId" clId="{C9F0212A-0BC3-4574-A58C-9DF84D2BC0FB}" dt="2023-02-25T15:44:11.125" v="1173" actId="1076"/>
          <ac:picMkLst>
            <pc:docMk/>
            <pc:sldMk cId="3153892104" sldId="311"/>
            <ac:picMk id="57" creationId="{75826520-53AD-C2B8-11C3-B476B5E6263A}"/>
          </ac:picMkLst>
        </pc:picChg>
        <pc:picChg chg="add mod">
          <ac:chgData name="Ivilina Atanasova" userId="0e45215ab9b62616" providerId="LiveId" clId="{C9F0212A-0BC3-4574-A58C-9DF84D2BC0FB}" dt="2023-02-25T15:44:18.948" v="1175" actId="1076"/>
          <ac:picMkLst>
            <pc:docMk/>
            <pc:sldMk cId="3153892104" sldId="311"/>
            <ac:picMk id="58" creationId="{45704F4F-C9E9-6AA1-DE8F-2633A25238D9}"/>
          </ac:picMkLst>
        </pc:picChg>
        <pc:picChg chg="add mod">
          <ac:chgData name="Ivilina Atanasova" userId="0e45215ab9b62616" providerId="LiveId" clId="{C9F0212A-0BC3-4574-A58C-9DF84D2BC0FB}" dt="2023-02-25T15:44:34.119" v="1177" actId="1076"/>
          <ac:picMkLst>
            <pc:docMk/>
            <pc:sldMk cId="3153892104" sldId="311"/>
            <ac:picMk id="59" creationId="{30CFEBAA-EE6E-BFD1-3758-54BFC623DE10}"/>
          </ac:picMkLst>
        </pc:picChg>
        <pc:picChg chg="add mod">
          <ac:chgData name="Ivilina Atanasova" userId="0e45215ab9b62616" providerId="LiveId" clId="{C9F0212A-0BC3-4574-A58C-9DF84D2BC0FB}" dt="2023-02-25T15:45:22.381" v="1186" actId="1076"/>
          <ac:picMkLst>
            <pc:docMk/>
            <pc:sldMk cId="3153892104" sldId="311"/>
            <ac:picMk id="63" creationId="{EDA12F6F-7ACC-897F-4CC2-94FDD202FCBD}"/>
          </ac:picMkLst>
        </pc:picChg>
        <pc:picChg chg="add mod">
          <ac:chgData name="Ivilina Atanasova" userId="0e45215ab9b62616" providerId="LiveId" clId="{C9F0212A-0BC3-4574-A58C-9DF84D2BC0FB}" dt="2023-02-25T15:46:18.213" v="1197" actId="1076"/>
          <ac:picMkLst>
            <pc:docMk/>
            <pc:sldMk cId="3153892104" sldId="311"/>
            <ac:picMk id="67" creationId="{40ACACAA-5CAB-6E46-8175-FD496CC58DCA}"/>
          </ac:picMkLst>
        </pc:picChg>
        <pc:picChg chg="add mod">
          <ac:chgData name="Ivilina Atanasova" userId="0e45215ab9b62616" providerId="LiveId" clId="{C9F0212A-0BC3-4574-A58C-9DF84D2BC0FB}" dt="2023-02-25T15:48:05.260" v="1214" actId="1076"/>
          <ac:picMkLst>
            <pc:docMk/>
            <pc:sldMk cId="3153892104" sldId="311"/>
            <ac:picMk id="71" creationId="{4B40BA28-6F2B-FA5E-A5AA-8213A78EAFEB}"/>
          </ac:picMkLst>
        </pc:picChg>
        <pc:picChg chg="add mod">
          <ac:chgData name="Ivilina Atanasova" userId="0e45215ab9b62616" providerId="LiveId" clId="{C9F0212A-0BC3-4574-A58C-9DF84D2BC0FB}" dt="2023-02-25T15:48:23.423" v="1219" actId="1076"/>
          <ac:picMkLst>
            <pc:docMk/>
            <pc:sldMk cId="3153892104" sldId="311"/>
            <ac:picMk id="73" creationId="{7E73A799-E148-C80E-7313-A88A05F52E69}"/>
          </ac:picMkLst>
        </pc:picChg>
        <pc:picChg chg="add mod">
          <ac:chgData name="Ivilina Atanasova" userId="0e45215ab9b62616" providerId="LiveId" clId="{C9F0212A-0BC3-4574-A58C-9DF84D2BC0FB}" dt="2023-02-25T15:49:23.772" v="1230" actId="1076"/>
          <ac:picMkLst>
            <pc:docMk/>
            <pc:sldMk cId="3153892104" sldId="311"/>
            <ac:picMk id="77" creationId="{A0519CFA-2204-D2FC-2459-7CE2DB9D3F41}"/>
          </ac:picMkLst>
        </pc:picChg>
        <pc:picChg chg="add del">
          <ac:chgData name="Ivilina Atanasova" userId="0e45215ab9b62616" providerId="LiveId" clId="{C9F0212A-0BC3-4574-A58C-9DF84D2BC0FB}" dt="2023-02-25T15:49:28.654" v="1232" actId="478"/>
          <ac:picMkLst>
            <pc:docMk/>
            <pc:sldMk cId="3153892104" sldId="311"/>
            <ac:picMk id="79" creationId="{6E971E9D-F8DE-E8BD-66BF-D4D54FCA79CD}"/>
          </ac:picMkLst>
        </pc:picChg>
        <pc:picChg chg="add mod">
          <ac:chgData name="Ivilina Atanasova" userId="0e45215ab9b62616" providerId="LiveId" clId="{C9F0212A-0BC3-4574-A58C-9DF84D2BC0FB}" dt="2023-02-25T15:50:13.872" v="1243" actId="1076"/>
          <ac:picMkLst>
            <pc:docMk/>
            <pc:sldMk cId="3153892104" sldId="311"/>
            <ac:picMk id="83" creationId="{87EF1C41-4E49-5EB6-8B6E-85A344B6BEF5}"/>
          </ac:picMkLst>
        </pc:picChg>
        <pc:picChg chg="add mod">
          <ac:chgData name="Ivilina Atanasova" userId="0e45215ab9b62616" providerId="LiveId" clId="{C9F0212A-0BC3-4574-A58C-9DF84D2BC0FB}" dt="2023-02-25T15:51:57.284" v="1273" actId="1076"/>
          <ac:picMkLst>
            <pc:docMk/>
            <pc:sldMk cId="3153892104" sldId="311"/>
            <ac:picMk id="87" creationId="{1C81AEE0-9035-BE79-56ED-C755E9612D05}"/>
          </ac:picMkLst>
        </pc:picChg>
        <pc:picChg chg="add mod">
          <ac:chgData name="Ivilina Atanasova" userId="0e45215ab9b62616" providerId="LiveId" clId="{C9F0212A-0BC3-4574-A58C-9DF84D2BC0FB}" dt="2023-02-25T15:52:02.152" v="1274" actId="1076"/>
          <ac:picMkLst>
            <pc:docMk/>
            <pc:sldMk cId="3153892104" sldId="311"/>
            <ac:picMk id="89" creationId="{35A9284A-5DFE-B597-1257-0B6AB013DEC5}"/>
          </ac:picMkLst>
        </pc:picChg>
        <pc:picChg chg="add del">
          <ac:chgData name="Ivilina Atanasova" userId="0e45215ab9b62616" providerId="LiveId" clId="{C9F0212A-0BC3-4574-A58C-9DF84D2BC0FB}" dt="2023-02-25T15:52:34.006" v="1276" actId="478"/>
          <ac:picMkLst>
            <pc:docMk/>
            <pc:sldMk cId="3153892104" sldId="311"/>
            <ac:picMk id="91" creationId="{1FF4C9D7-E507-2528-ACCA-AED17AC4099F}"/>
          </ac:picMkLst>
        </pc:picChg>
        <pc:picChg chg="add mod">
          <ac:chgData name="Ivilina Atanasova" userId="0e45215ab9b62616" providerId="LiveId" clId="{C9F0212A-0BC3-4574-A58C-9DF84D2BC0FB}" dt="2023-02-25T15:53:08.921" v="1286" actId="1076"/>
          <ac:picMkLst>
            <pc:docMk/>
            <pc:sldMk cId="3153892104" sldId="311"/>
            <ac:picMk id="95" creationId="{E8EAD060-A8AC-7F90-8F2D-1E95B3743311}"/>
          </ac:picMkLst>
        </pc:picChg>
        <pc:picChg chg="add mod">
          <ac:chgData name="Ivilina Atanasova" userId="0e45215ab9b62616" providerId="LiveId" clId="{C9F0212A-0BC3-4574-A58C-9DF84D2BC0FB}" dt="2023-02-25T15:53:58.225" v="1298" actId="1076"/>
          <ac:picMkLst>
            <pc:docMk/>
            <pc:sldMk cId="3153892104" sldId="311"/>
            <ac:picMk id="99" creationId="{67BC3D9C-8BB6-162F-6DA1-91B82942CC63}"/>
          </ac:picMkLst>
        </pc:picChg>
      </pc:sldChg>
      <pc:sldMasterChg chg="modTransition modSldLayout">
        <pc:chgData name="Ivilina Atanasova" userId="0e45215ab9b62616" providerId="LiveId" clId="{C9F0212A-0BC3-4574-A58C-9DF84D2BC0FB}" dt="2023-03-04T02:35:30.285" v="7585"/>
        <pc:sldMasterMkLst>
          <pc:docMk/>
          <pc:sldMasterMk cId="2464305198" sldId="2147483648"/>
        </pc:sldMasterMkLst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3839583478" sldId="2147483649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1591659204" sldId="2147483651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692630252" sldId="2147483653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3956699254" sldId="2147483654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2618329781" sldId="2147483665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1527958888" sldId="2147483666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2919260778" sldId="2147483667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1910057017" sldId="2147483668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540187109" sldId="2147483669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2451462497" sldId="2147483670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3804356660" sldId="2147483671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4110640421" sldId="2147483672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4050672029" sldId="2147483673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1963672163" sldId="2147483674"/>
          </pc:sldLayoutMkLst>
        </pc:sldLayoutChg>
        <pc:sldLayoutChg chg="modTransition">
          <pc:chgData name="Ivilina Atanasova" userId="0e45215ab9b62616" providerId="LiveId" clId="{C9F0212A-0BC3-4574-A58C-9DF84D2BC0FB}" dt="2023-03-04T02:35:30.285" v="7585"/>
          <pc:sldLayoutMkLst>
            <pc:docMk/>
            <pc:sldMasterMk cId="2464305198" sldId="2147483648"/>
            <pc:sldLayoutMk cId="3925025053" sldId="214748367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A2B9E2-53F0-4ADC-8E46-38B22EBC2A56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accent3_2" csCatId="accent3" phldr="1"/>
      <dgm:spPr/>
      <dgm:t>
        <a:bodyPr rtlCol="0"/>
        <a:lstStyle/>
        <a:p>
          <a:pPr rtl="0"/>
          <a:endParaRPr lang="en-US"/>
        </a:p>
      </dgm:t>
    </dgm:pt>
    <dgm:pt modelId="{39203E46-87DB-4380-BB72-399C63E67D51}" type="pres">
      <dgm:prSet presAssocID="{CBA2B9E2-53F0-4ADC-8E46-38B22EBC2A5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</dgm:ptLst>
  <dgm:cxnLst>
    <dgm:cxn modelId="{FF6BEF3E-FA12-4F06-8F35-A302906176B9}" type="presOf" srcId="{CBA2B9E2-53F0-4ADC-8E46-38B22EBC2A56}" destId="{39203E46-87DB-4380-BB72-399C63E67D51}" srcOrd="0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C20273-5AA7-4B5D-8917-720BAAB913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1CC58D-E543-4F81-9083-39F6F7D445D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D74683B-723D-44F9-B6CB-B2114E0382C2}" type="datetime1">
              <a:rPr lang="en-GB" smtClean="0"/>
              <a:t>04/03/2023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6FDA1-CF86-4FB5-8893-04F6CB5B06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D5CFB5-A96B-47B6-A27C-F99C604341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DD7E118-DCD0-425E-8F60-56D854F88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593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CFC670-4CD4-49B2-BA1B-21911C7419F1}" type="datetime1">
              <a:rPr lang="en-GB" smtClean="0"/>
              <a:pPr/>
              <a:t>04/03/2023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6B913A0-8194-43AB-8CE1-D8825DE3150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8276717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147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6B913A0-8194-43AB-8CE1-D8825DE3150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621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6549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392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103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6122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6B913A0-8194-43AB-8CE1-D8825DE3150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915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9920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6B913A0-8194-43AB-8CE1-D8825DE3150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0111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615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139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8" descr="photo of palm leaf on pink background&#10;">
            <a:extLst>
              <a:ext uri="{FF2B5EF4-FFF2-40B4-BE49-F238E27FC236}">
                <a16:creationId xmlns:a16="http://schemas.microsoft.com/office/drawing/2014/main" id="{E987AC57-CBB8-467C-8A39-019EA33D08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11192F3-A424-430E-B4BC-525DF06AE7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584" y="1901952"/>
            <a:ext cx="3937416" cy="2387600"/>
          </a:xfrm>
        </p:spPr>
        <p:txBody>
          <a:bodyPr rtlCol="0" anchor="b">
            <a:normAutofit/>
          </a:bodyPr>
          <a:lstStyle>
            <a:lvl1pPr algn="l"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FD8B2AA-F7CC-4211-87D1-ABF49E9994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0584" y="4379976"/>
            <a:ext cx="3937416" cy="572798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CAF1BA5-EAFF-4D55-A445-675B1CEF489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93825" y="1143000"/>
            <a:ext cx="5029200" cy="457200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sion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Photo of palm tree leaves&#10;">
            <a:extLst>
              <a:ext uri="{FF2B5EF4-FFF2-40B4-BE49-F238E27FC236}">
                <a16:creationId xmlns:a16="http://schemas.microsoft.com/office/drawing/2014/main" id="{A048BE5A-008A-4FF6-883D-F5F006940A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81EE29-7D44-4587-82CF-1233814B7533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D9DE5763-72AE-43A2-A15B-0A85851E82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9048" y="777240"/>
            <a:ext cx="5184648" cy="530352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0" y="1828800"/>
            <a:ext cx="4087368" cy="841248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63040" y="2799983"/>
            <a:ext cx="4087368" cy="2203704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18329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Placeholder 64">
            <a:extLst>
              <a:ext uri="{FF2B5EF4-FFF2-40B4-BE49-F238E27FC236}">
                <a16:creationId xmlns:a16="http://schemas.microsoft.com/office/drawing/2014/main" id="{D73C250B-F170-486D-A636-FAA4ED926C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588" y="0"/>
            <a:ext cx="12188825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E32DAA-2F83-4F0B-B593-EAEC38A22B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3820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F62CE30-AF00-49C9-BB4C-FF4623AE488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8200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11E27B3C-F9CB-489A-B87D-B019E802464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7882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DE0F61DF-6086-4D91-A1DB-0C91BD225C0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64236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D1B9ECE-8B72-4E8C-BF0F-42BAD333E58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642678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CC01C00D-D845-4EA4-ACEA-80430CEC0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42360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E36DA0C1-756A-41EF-BD41-B210DAD57AC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44652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22C7D19B-8BCA-4A46-A531-C74F00C501A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46204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A1BA12AE-AA7B-4898-AE4C-6EF1BF0293B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45886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C824A7A5-D0EA-414B-A57F-AFC09799DF8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25068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0CCA0A92-44E0-4256-BDF5-D01C27404DC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249412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16D5C7BE-6D3E-4E7E-BBE6-230B10C2F43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249094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rg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38">
            <a:extLst>
              <a:ext uri="{FF2B5EF4-FFF2-40B4-BE49-F238E27FC236}">
                <a16:creationId xmlns:a16="http://schemas.microsoft.com/office/drawing/2014/main" id="{FCA6EB2C-E8DA-46AE-AD91-63B890E4AC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02" b="7802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21" name="SmartArt Placeholder 20">
            <a:extLst>
              <a:ext uri="{FF2B5EF4-FFF2-40B4-BE49-F238E27FC236}">
                <a16:creationId xmlns:a16="http://schemas.microsoft.com/office/drawing/2014/main" id="{22DDECCB-0586-4A4E-B5E8-F4F3A0C4DD2C}"/>
              </a:ext>
            </a:extLst>
          </p:cNvPr>
          <p:cNvSpPr>
            <a:spLocks noGrp="1"/>
          </p:cNvSpPr>
          <p:nvPr>
            <p:ph type="dgm" sz="quarter" idx="27"/>
          </p:nvPr>
        </p:nvSpPr>
        <p:spPr>
          <a:xfrm>
            <a:off x="1088136" y="2039112"/>
            <a:ext cx="10515600" cy="3960812"/>
          </a:xfrm>
        </p:spPr>
        <p:txBody>
          <a:bodyPr rtlCol="0"/>
          <a:lstStyle/>
          <a:p>
            <a:pPr rtl="0"/>
            <a:r>
              <a:rPr lang="en-US" noProof="0"/>
              <a:t>Click icon to add SmartArt graphic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25025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pportunit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close up photo of plants&#10;">
            <a:extLst>
              <a:ext uri="{FF2B5EF4-FFF2-40B4-BE49-F238E27FC236}">
                <a16:creationId xmlns:a16="http://schemas.microsoft.com/office/drawing/2014/main" id="{7863BFED-18F0-48ED-A69C-CA7DB56543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072CCB7-8B6D-4640-9349-4BF4E6715721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55BE3A6-48FA-4624-9CA9-027EFA2E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56526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90913CB-E9D8-4BC6-BF27-FBDED2266B74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657183" y="2411516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657183" y="2707071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C961473-F8E7-498A-AFFD-2BC0065884EC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1657183" y="3567512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32F6735-86D0-4D0F-9741-8D6C74C99BAA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657183" y="3863067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AD41BAB-B874-4283-8FDD-618EAB4B7CC6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1657183" y="4737597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382FE5C-EADC-4EF2-9E4F-06BDCA5551B3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1657183" y="5033152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5016684-22E4-49BC-9E14-2E73CF3F757D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6404811" y="2411516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C52459E-612F-4699-B9E5-39839B5B6D79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6404811" y="2707071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93FEF41-CD0D-4D3A-90FA-2F123068E73D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6404811" y="3570539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6A7E58B-04CA-4390-878D-CBE6185E320A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6404811" y="3865136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9260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5FF0F6C8-DE96-49F6-9B94-970D5FD91A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74849AF-E9E9-4606-B5ED-99DD9840B922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56526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5331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230B408-EB55-4F52-8E6D-81122B0E6748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75945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594AD6F-861E-4958-9DD7-5C6CBEA15343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16559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27958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AA14AE4-11F2-4FDA-9E81-B2567D6A647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6181344" cy="6858000"/>
          </a:xfrm>
          <a:custGeom>
            <a:avLst/>
            <a:gdLst>
              <a:gd name="connsiteX0" fmla="*/ 961757 w 6181344"/>
              <a:gd name="connsiteY0" fmla="*/ 4070850 h 6858000"/>
              <a:gd name="connsiteX1" fmla="*/ 961757 w 6181344"/>
              <a:gd name="connsiteY1" fmla="*/ 5076690 h 6858000"/>
              <a:gd name="connsiteX2" fmla="*/ 6094475 w 6181344"/>
              <a:gd name="connsiteY2" fmla="*/ 5076690 h 6858000"/>
              <a:gd name="connsiteX3" fmla="*/ 6094475 w 6181344"/>
              <a:gd name="connsiteY3" fmla="*/ 4070850 h 6858000"/>
              <a:gd name="connsiteX4" fmla="*/ 0 w 6181344"/>
              <a:gd name="connsiteY4" fmla="*/ 0 h 6858000"/>
              <a:gd name="connsiteX5" fmla="*/ 6181344 w 6181344"/>
              <a:gd name="connsiteY5" fmla="*/ 0 h 6858000"/>
              <a:gd name="connsiteX6" fmla="*/ 6181344 w 6181344"/>
              <a:gd name="connsiteY6" fmla="*/ 6858000 h 6858000"/>
              <a:gd name="connsiteX7" fmla="*/ 0 w 6181344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81344" h="6858000">
                <a:moveTo>
                  <a:pt x="961757" y="4070850"/>
                </a:moveTo>
                <a:lnTo>
                  <a:pt x="961757" y="5076690"/>
                </a:lnTo>
                <a:lnTo>
                  <a:pt x="6094475" y="5076690"/>
                </a:lnTo>
                <a:lnTo>
                  <a:pt x="6094475" y="4070850"/>
                </a:lnTo>
                <a:close/>
                <a:moveTo>
                  <a:pt x="0" y="0"/>
                </a:moveTo>
                <a:lnTo>
                  <a:pt x="6181344" y="0"/>
                </a:lnTo>
                <a:lnTo>
                  <a:pt x="618134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93EBD09-1706-473B-B779-2BE1D717216B}"/>
              </a:ext>
            </a:extLst>
          </p:cNvPr>
          <p:cNvSpPr/>
          <p:nvPr userDrawn="1"/>
        </p:nvSpPr>
        <p:spPr>
          <a:xfrm>
            <a:off x="963281" y="4070850"/>
            <a:ext cx="5132718" cy="1005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728" y="4151376"/>
            <a:ext cx="4443664" cy="914400"/>
          </a:xfrm>
        </p:spPr>
        <p:txBody>
          <a:bodyPr rtlCol="0" anchor="ctr" anchorCtr="0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F381AAE-62C0-4761-90A8-43C8E0B3D2A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48000" y="777240"/>
            <a:ext cx="8229600" cy="5303520"/>
          </a:xfrm>
          <a:custGeom>
            <a:avLst/>
            <a:gdLst>
              <a:gd name="connsiteX0" fmla="*/ 0 w 8229600"/>
              <a:gd name="connsiteY0" fmla="*/ 0 h 5303520"/>
              <a:gd name="connsiteX1" fmla="*/ 8229600 w 8229600"/>
              <a:gd name="connsiteY1" fmla="*/ 0 h 5303520"/>
              <a:gd name="connsiteX2" fmla="*/ 8229600 w 8229600"/>
              <a:gd name="connsiteY2" fmla="*/ 5303520 h 5303520"/>
              <a:gd name="connsiteX3" fmla="*/ 0 w 8229600"/>
              <a:gd name="connsiteY3" fmla="*/ 5303520 h 5303520"/>
              <a:gd name="connsiteX4" fmla="*/ 0 w 8229600"/>
              <a:gd name="connsiteY4" fmla="*/ 4299450 h 5303520"/>
              <a:gd name="connsiteX5" fmla="*/ 3047999 w 8229600"/>
              <a:gd name="connsiteY5" fmla="*/ 4299450 h 5303520"/>
              <a:gd name="connsiteX6" fmla="*/ 3047999 w 8229600"/>
              <a:gd name="connsiteY6" fmla="*/ 3293610 h 5303520"/>
              <a:gd name="connsiteX7" fmla="*/ 0 w 8229600"/>
              <a:gd name="connsiteY7" fmla="*/ 3293610 h 5303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9600" h="5303520">
                <a:moveTo>
                  <a:pt x="0" y="0"/>
                </a:moveTo>
                <a:lnTo>
                  <a:pt x="8229600" y="0"/>
                </a:lnTo>
                <a:lnTo>
                  <a:pt x="8229600" y="5303520"/>
                </a:lnTo>
                <a:lnTo>
                  <a:pt x="0" y="5303520"/>
                </a:lnTo>
                <a:lnTo>
                  <a:pt x="0" y="4299450"/>
                </a:lnTo>
                <a:lnTo>
                  <a:pt x="3047999" y="4299450"/>
                </a:lnTo>
                <a:lnTo>
                  <a:pt x="3047999" y="3293610"/>
                </a:lnTo>
                <a:lnTo>
                  <a:pt x="0" y="329361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conce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62EDD7B-9CFE-429C-B002-CB0D9B31ECD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12188952" cy="6858000"/>
          </a:xfrm>
          <a:solidFill>
            <a:schemeClr val="bg1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F3BCA8-7FE0-4921-AE34-6F98AC0AC858}"/>
              </a:ext>
            </a:extLst>
          </p:cNvPr>
          <p:cNvSpPr/>
          <p:nvPr userDrawn="1"/>
        </p:nvSpPr>
        <p:spPr>
          <a:xfrm>
            <a:off x="6096000" y="1143000"/>
            <a:ext cx="5486400" cy="4572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5760" rtlCol="0" anchor="ctr"/>
          <a:lstStyle/>
          <a:p>
            <a:pPr algn="ctr" rtl="0"/>
            <a:endParaRPr lang="en-GB" sz="3600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143000"/>
            <a:ext cx="5486400" cy="4572000"/>
          </a:xfrm>
          <a:solidFill>
            <a:schemeClr val="bg1">
              <a:alpha val="90000"/>
            </a:schemeClr>
          </a:solidFill>
        </p:spPr>
        <p:txBody>
          <a:bodyPr lIns="612648" tIns="822960" rIns="457200" rtlCol="0" anchor="t">
            <a:no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29400" y="2996693"/>
            <a:ext cx="4416552" cy="221698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514624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22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7CFD315B-9E75-4209-B7A2-80B8449A4E2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2148840" y="1993392"/>
            <a:ext cx="1828800" cy="696885"/>
          </a:xfrm>
          <a:noFill/>
          <a:ln w="12700">
            <a:solidFill>
              <a:schemeClr val="accent3"/>
            </a:solidFill>
          </a:ln>
        </p:spPr>
        <p:txBody>
          <a:bodyPr tIns="36000" rtlCol="0" anchor="ctr" anchorCtr="1">
            <a:norm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Item 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0FE649C6-E102-4D6E-ABCC-F2992D28195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255264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BE213787-ACF7-458D-9A73-3F194978B6D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6154F8E5-E3E5-4C0F-AE2F-2170C25EDC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2344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B1453360-81EF-4EB1-B249-712DA6E62C8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9FBB54B5-A522-4A23-BBF7-AD1A18EDFD1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867C3CE9-8463-4382-AE21-F6BF3518D01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FDB7C866-DDCF-4E42-8CC8-A211234AFBA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C4F4671C-F421-46D3-B43B-46B3F0DF596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0E7055C4-CE9C-411A-A475-92AB82FE1E7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5B7AA0C1-6D4F-4D6B-9E27-6ECEE6F49E6E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6D392CE7-6DB5-412C-939E-200FAC21643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A5EC4B0C-5DD6-4EEB-AF30-E36D4F9E5EC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2521C66C-8612-487A-AB8B-18249AB8BF27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824436FA-ECBE-4BB1-9126-66F330E7F0A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114800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0622C4FE-C10F-4B57-B40B-0FA21F33051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0E5C83ED-676D-4C6E-84B3-CF127AC5444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2344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678DF814-ABAE-422D-8055-BD8FF43DDF5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5" name="Text Placeholder 10">
            <a:extLst>
              <a:ext uri="{FF2B5EF4-FFF2-40B4-BE49-F238E27FC236}">
                <a16:creationId xmlns:a16="http://schemas.microsoft.com/office/drawing/2014/main" id="{E7022C5B-31FF-4550-9CDC-2CF1AB17D55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C54252E9-4902-4781-BE29-34163ABE7ED9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7" name="Text Placeholder 10">
            <a:extLst>
              <a:ext uri="{FF2B5EF4-FFF2-40B4-BE49-F238E27FC236}">
                <a16:creationId xmlns:a16="http://schemas.microsoft.com/office/drawing/2014/main" id="{0FD8FBC5-AD5D-464D-8360-6AA55AA2FA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C90BD4FA-047A-4A4F-B1E2-4FDEA49BB0A0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5FBE1C04-A830-4310-A83C-178E44D8A72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EB543626-7655-454D-8E28-B2391850A39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5F306D8F-E1A5-492D-9145-6445614AB282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9C109601-CAE5-44CE-ADF7-9FB216F8178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3" name="Text Placeholder 10">
            <a:extLst>
              <a:ext uri="{FF2B5EF4-FFF2-40B4-BE49-F238E27FC236}">
                <a16:creationId xmlns:a16="http://schemas.microsoft.com/office/drawing/2014/main" id="{17AE5B8B-FA0E-40E2-9841-D0F9AB83E02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33" name="Date Placeholder 3">
            <a:extLst>
              <a:ext uri="{FF2B5EF4-FFF2-40B4-BE49-F238E27FC236}">
                <a16:creationId xmlns:a16="http://schemas.microsoft.com/office/drawing/2014/main" id="{1560C8D6-BAAE-4E4C-B478-D7EEA33BC3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4" name="Footer Placeholder 4">
            <a:extLst>
              <a:ext uri="{FF2B5EF4-FFF2-40B4-BE49-F238E27FC236}">
                <a16:creationId xmlns:a16="http://schemas.microsoft.com/office/drawing/2014/main" id="{2D34A825-4619-4016-B027-DA83FE075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35" name="Slide Number Placeholder 5">
            <a:extLst>
              <a:ext uri="{FF2B5EF4-FFF2-40B4-BE49-F238E27FC236}">
                <a16:creationId xmlns:a16="http://schemas.microsoft.com/office/drawing/2014/main" id="{A065CC06-C5B6-44D0-8071-1833580AB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11064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sk and rewa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44" descr="Photo of palm leaves&#10;">
            <a:extLst>
              <a:ext uri="{FF2B5EF4-FFF2-40B4-BE49-F238E27FC236}">
                <a16:creationId xmlns:a16="http://schemas.microsoft.com/office/drawing/2014/main" id="{7C4AAE08-43F5-49E6-AEBD-2C27A2BE08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F83E037-B49C-4664-8547-6F1930E2BD04}"/>
              </a:ext>
            </a:extLst>
          </p:cNvPr>
          <p:cNvSpPr/>
          <p:nvPr userDrawn="1"/>
        </p:nvSpPr>
        <p:spPr>
          <a:xfrm>
            <a:off x="914400" y="777240"/>
            <a:ext cx="10361676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A8F5C17-5DF3-42C2-B87F-A2F50BE0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371600"/>
            <a:ext cx="5057774" cy="640080"/>
          </a:xfrm>
        </p:spPr>
        <p:txBody>
          <a:bodyPr rtlCol="0">
            <a:noAutofit/>
          </a:bodyPr>
          <a:lstStyle>
            <a:lvl1pPr algn="l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E97EF55-0D4D-4801-869B-04ED682D62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709928" y="2105025"/>
            <a:ext cx="4178808" cy="338328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54496" y="2103120"/>
            <a:ext cx="2185416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54496" y="2569464"/>
            <a:ext cx="2185416" cy="291693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14232" y="2103120"/>
            <a:ext cx="2185416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8714232" y="2569464"/>
            <a:ext cx="2185416" cy="291693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8" descr="photo of laptop keyboard bordered by 2 palm leaves&#10;">
            <a:extLst>
              <a:ext uri="{FF2B5EF4-FFF2-40B4-BE49-F238E27FC236}">
                <a16:creationId xmlns:a16="http://schemas.microsoft.com/office/drawing/2014/main" id="{729C024A-3DD8-474A-848D-7BCCC032BC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1584ECC-FA3B-4A7A-A456-6472AE8B1DA3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A8F5C17-5DF3-42C2-B87F-A2F50BE0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016" y="1929383"/>
            <a:ext cx="4480560" cy="640080"/>
          </a:xfrm>
        </p:spPr>
        <p:txBody>
          <a:bodyPr rtlCol="0">
            <a:noAutofit/>
          </a:bodyPr>
          <a:lstStyle>
            <a:lvl1pPr algn="l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98448" y="2871216"/>
            <a:ext cx="2066544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298448" y="3337560"/>
            <a:ext cx="2066544" cy="2286000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3685032" y="2871216"/>
            <a:ext cx="2066544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3685032" y="3337560"/>
            <a:ext cx="2066544" cy="2286000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E97EF55-0D4D-4801-869B-04ED682D62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08776" y="1289304"/>
            <a:ext cx="4572000" cy="433425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63672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14980"/>
            <a:ext cx="10515600" cy="640080"/>
          </a:xfrm>
        </p:spPr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19656"/>
            <a:ext cx="5157787" cy="54864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386584"/>
            <a:ext cx="5157787" cy="368458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19656"/>
            <a:ext cx="5183188" cy="54864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86584"/>
            <a:ext cx="5183188" cy="368458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10057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192"/>
            <a:ext cx="10515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40187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concep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62EDD7B-9CFE-429C-B002-CB0D9B31ECD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12188952" cy="6858000"/>
          </a:xfrm>
          <a:solidFill>
            <a:schemeClr val="bg1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910" y="1878096"/>
            <a:ext cx="4572000" cy="939209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EF15002-67E4-4A4E-8458-C33E897B7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84910" y="3184149"/>
            <a:ext cx="45720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FEF5233-78E0-4693-B7BD-AB83F3704938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184910" y="2888594"/>
            <a:ext cx="45720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AFFB0F1-B93F-405D-9BAC-C8487E8EAD32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184910" y="4340145"/>
            <a:ext cx="45720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8DECC8A-9731-47C9-ADC8-DB414C006D1F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1184910" y="4044590"/>
            <a:ext cx="45720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4050672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13" descr="close up photo of leaves&#10;">
            <a:extLst>
              <a:ext uri="{FF2B5EF4-FFF2-40B4-BE49-F238E27FC236}">
                <a16:creationId xmlns:a16="http://schemas.microsoft.com/office/drawing/2014/main" id="{5B334254-BCFF-4714-B7C4-38E7C0814F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CFE1AAB-5EBC-4913-9A1E-DBC69C761B22}"/>
              </a:ext>
            </a:extLst>
          </p:cNvPr>
          <p:cNvSpPr/>
          <p:nvPr userDrawn="1"/>
        </p:nvSpPr>
        <p:spPr>
          <a:xfrm>
            <a:off x="4066032" y="0"/>
            <a:ext cx="4059936" cy="6858000"/>
          </a:xfrm>
          <a:prstGeom prst="rect">
            <a:avLst/>
          </a:prstGeom>
          <a:solidFill>
            <a:schemeClr val="accent5">
              <a:lumMod val="9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0" y="2450592"/>
            <a:ext cx="2743200" cy="640080"/>
          </a:xfrm>
        </p:spPr>
        <p:txBody>
          <a:bodyPr rtlCol="0">
            <a:noAutofit/>
          </a:bodyPr>
          <a:lstStyle>
            <a:lvl1pPr algn="ctr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724400" y="3566160"/>
            <a:ext cx="2743200" cy="2651760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0435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7029"/>
            <a:ext cx="10515600" cy="64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4" r:id="rId3"/>
    <p:sldLayoutId id="2147483675" r:id="rId4"/>
    <p:sldLayoutId id="2147483667" r:id="rId5"/>
    <p:sldLayoutId id="2147483666" r:id="rId6"/>
    <p:sldLayoutId id="2147483651" r:id="rId7"/>
    <p:sldLayoutId id="2147483670" r:id="rId8"/>
    <p:sldLayoutId id="2147483672" r:id="rId9"/>
    <p:sldLayoutId id="2147483653" r:id="rId10"/>
    <p:sldLayoutId id="2147483674" r:id="rId11"/>
    <p:sldLayoutId id="2147483668" r:id="rId12"/>
    <p:sldLayoutId id="2147483669" r:id="rId13"/>
    <p:sldLayoutId id="2147483673" r:id="rId14"/>
    <p:sldLayoutId id="2147483671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20">
          <p15:clr>
            <a:srgbClr val="F26B43"/>
          </p15:clr>
        </p15:guide>
        <p15:guide id="2" pos="3840">
          <p15:clr>
            <a:srgbClr val="F26B43"/>
          </p15:clr>
        </p15:guide>
        <p15:guide id="3" pos="1920">
          <p15:clr>
            <a:srgbClr val="F26B43"/>
          </p15:clr>
        </p15:guide>
        <p15:guide id="4" pos="5760">
          <p15:clr>
            <a:srgbClr val="F26B43"/>
          </p15:clr>
        </p15:guide>
        <p15:guide id="5" pos="5184">
          <p15:clr>
            <a:srgbClr val="5ACBF0"/>
          </p15:clr>
        </p15:guide>
        <p15:guide id="6" pos="2496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g"/><Relationship Id="rId11" Type="http://schemas.openxmlformats.org/officeDocument/2006/relationships/image" Target="../media/image20.jpg"/><Relationship Id="rId5" Type="http://schemas.openxmlformats.org/officeDocument/2006/relationships/image" Target="../media/image14.jp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3" Type="http://schemas.openxmlformats.org/officeDocument/2006/relationships/image" Target="../media/image24.png"/><Relationship Id="rId21" Type="http://schemas.openxmlformats.org/officeDocument/2006/relationships/image" Target="../media/image42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7.png"/><Relationship Id="rId20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sv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23" Type="http://schemas.openxmlformats.org/officeDocument/2006/relationships/image" Target="../media/image44.png"/><Relationship Id="rId10" Type="http://schemas.openxmlformats.org/officeDocument/2006/relationships/image" Target="../media/image31.png"/><Relationship Id="rId19" Type="http://schemas.openxmlformats.org/officeDocument/2006/relationships/image" Target="../media/image40.png"/><Relationship Id="rId4" Type="http://schemas.openxmlformats.org/officeDocument/2006/relationships/image" Target="../media/image25.svg"/><Relationship Id="rId9" Type="http://schemas.openxmlformats.org/officeDocument/2006/relationships/image" Target="../media/image30.png"/><Relationship Id="rId14" Type="http://schemas.openxmlformats.org/officeDocument/2006/relationships/image" Target="../media/image35.png"/><Relationship Id="rId22" Type="http://schemas.openxmlformats.org/officeDocument/2006/relationships/image" Target="../media/image4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13745" y="1080656"/>
            <a:ext cx="5597619" cy="1884218"/>
          </a:xfrm>
        </p:spPr>
        <p:txBody>
          <a:bodyPr rtlCol="0">
            <a:noAutofit/>
          </a:bodyPr>
          <a:lstStyle/>
          <a:p>
            <a:pPr algn="ctr" rtl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WALES</a:t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TRINITY SAINT DAVID</a:t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Subtitle 22">
            <a:extLst>
              <a:ext uri="{FF2B5EF4-FFF2-40B4-BE49-F238E27FC236}">
                <a16:creationId xmlns:a16="http://schemas.microsoft.com/office/drawing/2014/main" id="{4829E901-B0F6-4B1C-8D1C-8B758458B7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13745" y="2863273"/>
            <a:ext cx="5754255" cy="2761672"/>
          </a:xfrm>
        </p:spPr>
        <p:txBody>
          <a:bodyPr rtlCol="0">
            <a:normAutofit lnSpcReduction="10000"/>
          </a:bodyPr>
          <a:lstStyle/>
          <a:p>
            <a:pPr algn="ctr" rtl="0"/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Topic:</a:t>
            </a:r>
            <a:r>
              <a:rPr lang="en-GB" dirty="0"/>
              <a:t>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Healthy food restaurants – takeaway</a:t>
            </a:r>
          </a:p>
          <a:p>
            <a:pPr algn="ctr" rtl="0"/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0"/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Ivilina Atanasova </a:t>
            </a:r>
            <a:r>
              <a:rPr lang="en-GB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Atanasova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0"/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Course: Business Management, 2028391</a:t>
            </a:r>
          </a:p>
          <a:p>
            <a:pPr algn="ctr" rtl="0"/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0"/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 (LCBB5001)</a:t>
            </a:r>
          </a:p>
          <a:p>
            <a:pPr algn="ctr" rtl="0"/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0"/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Vasilios Tavlaridis</a:t>
            </a:r>
          </a:p>
          <a:p>
            <a:pPr algn="ctr" rtl="0"/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D03D87-4D8E-E780-093B-220EF8777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0636" y="1440873"/>
            <a:ext cx="2459979" cy="1154545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B5C4A6BD-ABFB-8D41-D98C-644278C18A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7399" y="4064001"/>
            <a:ext cx="2236281" cy="123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180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0" y="1062183"/>
            <a:ext cx="4087368" cy="655782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Overview of the business idea</a:t>
            </a:r>
            <a:endParaRPr lang="en-GB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9964" y="1634836"/>
            <a:ext cx="6437745" cy="4017819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rtl="0"/>
            <a:r>
              <a:rPr lang="en-US" sz="2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business idea is for “Healthy food restaurants - take away.”</a:t>
            </a:r>
            <a:endParaRPr lang="en-US" sz="2300" b="1" dirty="0">
              <a:solidFill>
                <a:schemeClr val="accent5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lnSpc>
                <a:spcPct val="150000"/>
              </a:lnSpc>
            </a:pPr>
            <a:r>
              <a:rPr lang="en-US" sz="2100" b="1" dirty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We cannot make anything with white flour, white sugar, or sunflower oil;</a:t>
            </a:r>
          </a:p>
          <a:p>
            <a:pPr rtl="0">
              <a:lnSpc>
                <a:spcPct val="150000"/>
              </a:lnSpc>
            </a:pPr>
            <a:r>
              <a:rPr lang="en-US" sz="2100" b="1" dirty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We will substitute oats, coconut flour, almond flour, coconut sugar, stevia, olive oil, coconut oil, and butter;</a:t>
            </a:r>
          </a:p>
          <a:p>
            <a:pPr rtl="0">
              <a:lnSpc>
                <a:spcPct val="150000"/>
              </a:lnSpc>
            </a:pPr>
            <a:r>
              <a:rPr lang="en-GB" sz="2100" b="1" dirty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100" b="1" dirty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On-site juicers and citrus presses will make all fruit and vegetable juices;</a:t>
            </a:r>
          </a:p>
          <a:p>
            <a:pPr rtl="0">
              <a:lnSpc>
                <a:spcPct val="150000"/>
              </a:lnSpc>
            </a:pPr>
            <a:r>
              <a:rPr lang="en-US" sz="2100" b="1" dirty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Freshly baked goods and beverages taste different; </a:t>
            </a:r>
          </a:p>
          <a:p>
            <a:pPr rtl="0">
              <a:lnSpc>
                <a:spcPct val="150000"/>
              </a:lnSpc>
            </a:pPr>
            <a:r>
              <a:rPr lang="en-US" sz="2100" b="1" dirty="0">
                <a:solidFill>
                  <a:schemeClr val="accent5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We won't be deep-frying here, only baking, boiling, and grilling.</a:t>
            </a:r>
          </a:p>
          <a:p>
            <a:pPr rtl="0"/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9EA23-F34E-486A-B8B2-0C3019266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/>
              <a:t>Contoso business plan</a:t>
            </a:r>
          </a:p>
        </p:txBody>
      </p:sp>
      <p:pic>
        <p:nvPicPr>
          <p:cNvPr id="8" name="Picture 7" descr="A person in a dress&#10;&#10;Description automatically generated with low confidence">
            <a:extLst>
              <a:ext uri="{FF2B5EF4-FFF2-40B4-BE49-F238E27FC236}">
                <a16:creationId xmlns:a16="http://schemas.microsoft.com/office/drawing/2014/main" id="{2D3A6311-C9A3-88B9-8677-F5B792448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7709" y="782782"/>
            <a:ext cx="3706091" cy="529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26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F46CE38-1E0F-4E8B-92C5-39AA77E5244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06498" y="2"/>
            <a:ext cx="2561254" cy="956866"/>
          </a:xfrm>
        </p:spPr>
        <p:txBody>
          <a:bodyPr rtlCol="0"/>
          <a:lstStyle/>
          <a:p>
            <a:pPr rtl="0"/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en-GB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GB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1. Oat pancakes with carrots - Own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C233B739-EA91-40DC-B361-7B22D9E5992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070419" y="254850"/>
            <a:ext cx="3709072" cy="561878"/>
          </a:xfrm>
        </p:spPr>
        <p:txBody>
          <a:bodyPr rtlCol="0"/>
          <a:lstStyle/>
          <a:p>
            <a:pPr rtl="0"/>
            <a:endParaRPr lang="en-GB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GB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2. Banana muffins with berries  - Own</a:t>
            </a:r>
            <a:endParaRPr lang="en-GB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940EF05F-D143-4A4E-A3CF-65E5CF2A0B8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 flipH="1">
            <a:off x="9237979" y="822033"/>
            <a:ext cx="2743200" cy="474982"/>
          </a:xfrm>
        </p:spPr>
        <p:txBody>
          <a:bodyPr rtlCol="0"/>
          <a:lstStyle/>
          <a:p>
            <a:pPr rtl="0"/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4. Tuna with cottage and Salad - Own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C03C7179-C3FF-46C1-8E01-AC087B88C235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446204" y="5676145"/>
            <a:ext cx="1552487" cy="365126"/>
          </a:xfrm>
        </p:spPr>
        <p:txBody>
          <a:bodyPr rtlCol="0"/>
          <a:lstStyle/>
          <a:p>
            <a:pPr rtl="0"/>
            <a:r>
              <a:rPr lang="en-GB" sz="1600" dirty="0">
                <a:solidFill>
                  <a:srgbClr val="002060"/>
                </a:solidFill>
              </a:rPr>
              <a:t> </a:t>
            </a:r>
          </a:p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394544-C9EA-4CC9-A8CE-78087E866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A6F3587-7FA1-83C0-4097-D70A37596183}"/>
              </a:ext>
            </a:extLst>
          </p:cNvPr>
          <p:cNvSpPr/>
          <p:nvPr/>
        </p:nvSpPr>
        <p:spPr>
          <a:xfrm>
            <a:off x="501996" y="4868019"/>
            <a:ext cx="2140125" cy="1488331"/>
          </a:xfrm>
          <a:prstGeom prst="ellips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Vegetables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F19FD0-365E-92AC-592E-70B245BA78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7255" y="5456362"/>
            <a:ext cx="1736436" cy="9579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17BE63E-1DCF-238A-F42D-C45C9B696C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759" y="254850"/>
            <a:ext cx="1591194" cy="8535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20029D-0742-5F0F-7051-CBFC449D60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8863" y="4951435"/>
            <a:ext cx="2134344" cy="1144859"/>
          </a:xfrm>
          <a:prstGeom prst="rect">
            <a:avLst/>
          </a:prstGeom>
        </p:spPr>
      </p:pic>
      <p:pic>
        <p:nvPicPr>
          <p:cNvPr id="3" name="Picture 2" descr="A plate of food and a cup of sauce on a counter&#10;&#10;Description automatically generated with low confidence">
            <a:extLst>
              <a:ext uri="{FF2B5EF4-FFF2-40B4-BE49-F238E27FC236}">
                <a16:creationId xmlns:a16="http://schemas.microsoft.com/office/drawing/2014/main" id="{750CD147-C07B-F3B0-CBBF-F2D3473292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-179432" y="1619032"/>
            <a:ext cx="3533112" cy="2561253"/>
          </a:xfrm>
          <a:prstGeom prst="rect">
            <a:avLst/>
          </a:prstGeom>
        </p:spPr>
      </p:pic>
      <p:pic>
        <p:nvPicPr>
          <p:cNvPr id="11" name="Picture 10" descr="A plate of food and a cup of coffee&#10;&#10;Description automatically generated with low confidence">
            <a:extLst>
              <a:ext uri="{FF2B5EF4-FFF2-40B4-BE49-F238E27FC236}">
                <a16:creationId xmlns:a16="http://schemas.microsoft.com/office/drawing/2014/main" id="{EDBB65E5-4DFF-3349-F93D-1DF84A9726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0420" y="816728"/>
            <a:ext cx="4247749" cy="2205591"/>
          </a:xfrm>
          <a:prstGeom prst="rect">
            <a:avLst/>
          </a:prstGeom>
        </p:spPr>
      </p:pic>
      <p:pic>
        <p:nvPicPr>
          <p:cNvPr id="32" name="Picture 31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695061B2-873B-FF83-2DD4-E89E0B6FBF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6063664" y="3936704"/>
            <a:ext cx="3075723" cy="249381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FA4B88D-0A8D-AEE8-1E27-A89B9B6F97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98691" y="420373"/>
            <a:ext cx="768163" cy="53649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DBDB33E-DD66-FE02-6578-FB9B583C1E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87501" y="5255617"/>
            <a:ext cx="877900" cy="5364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2966F0F4-CBB1-5B47-0D2C-B8C428D882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02110" y="5661900"/>
            <a:ext cx="865707" cy="536494"/>
          </a:xfrm>
          <a:prstGeom prst="rect">
            <a:avLst/>
          </a:prstGeom>
        </p:spPr>
      </p:pic>
      <p:pic>
        <p:nvPicPr>
          <p:cNvPr id="54" name="Picture 53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E17C4966-F667-AC9D-FC18-ABFC734755C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 flipV="1">
            <a:off x="9244201" y="1661284"/>
            <a:ext cx="3075726" cy="256125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6D4156A-B073-685F-60FB-D267F2C716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96800" y="3910863"/>
            <a:ext cx="1737511" cy="95715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AC6FD1E-F986-7CBC-64A6-3E5B952BE8B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95217" y="1968316"/>
            <a:ext cx="1737511" cy="95715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02AFBEB-AAE3-FB03-64B2-4CD15C70149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67105" y="2191228"/>
            <a:ext cx="993734" cy="5364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A0444E3-C0B8-68B8-33D6-816761C83BE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99561" y="4129721"/>
            <a:ext cx="1095577" cy="53649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83911D0-71B4-45C1-2DC3-A256AC2B3A19}"/>
              </a:ext>
            </a:extLst>
          </p:cNvPr>
          <p:cNvSpPr txBox="1"/>
          <p:nvPr/>
        </p:nvSpPr>
        <p:spPr>
          <a:xfrm>
            <a:off x="6246765" y="3244334"/>
            <a:ext cx="290118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3. Chicken sausage - Own</a:t>
            </a:r>
          </a:p>
        </p:txBody>
      </p:sp>
    </p:spTree>
    <p:extLst>
      <p:ext uri="{BB962C8B-B14F-4D97-AF65-F5344CB8AC3E}">
        <p14:creationId xmlns:p14="http://schemas.microsoft.com/office/powerpoint/2010/main" val="4268866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8" grpId="0" build="p"/>
      <p:bldP spid="20" grpId="0" build="p"/>
      <p:bldP spid="6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7029"/>
            <a:ext cx="10515600" cy="640080"/>
          </a:xfrm>
        </p:spPr>
        <p:txBody>
          <a:bodyPr rtlCol="0">
            <a:normAutofit/>
          </a:bodyPr>
          <a:lstStyle/>
          <a:p>
            <a:pPr rtl="0"/>
            <a:r>
              <a:rPr lang="en-US" sz="2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Legal format of the startup</a:t>
            </a:r>
            <a:endParaRPr lang="en-GB" sz="2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B4E214-2330-4B23-B2DE-B23F9053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/>
              <a:t>4</a:t>
            </a:fld>
            <a:endParaRPr lang="en-GB" dirty="0"/>
          </a:p>
        </p:txBody>
      </p:sp>
      <p:graphicFrame>
        <p:nvGraphicFramePr>
          <p:cNvPr id="40" name="SmartArt Placeholder 39" descr="Org chart SmartArt graphic">
            <a:extLst>
              <a:ext uri="{FF2B5EF4-FFF2-40B4-BE49-F238E27FC236}">
                <a16:creationId xmlns:a16="http://schemas.microsoft.com/office/drawing/2014/main" id="{2639E283-05D4-48C9-A81B-58E81C4669D7}"/>
              </a:ext>
            </a:extLst>
          </p:cNvPr>
          <p:cNvGraphicFramePr>
            <a:graphicFrameLocks noGrp="1"/>
          </p:cNvGraphicFramePr>
          <p:nvPr>
            <p:ph type="dgm" sz="quarter" idx="27"/>
            <p:extLst>
              <p:ext uri="{D42A27DB-BD31-4B8C-83A1-F6EECF244321}">
                <p14:modId xmlns:p14="http://schemas.microsoft.com/office/powerpoint/2010/main" val="2806222081"/>
              </p:ext>
            </p:extLst>
          </p:nvPr>
        </p:nvGraphicFramePr>
        <p:xfrm>
          <a:off x="1087438" y="2038350"/>
          <a:ext cx="10515600" cy="3960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BB8843B-F9F5-F26B-58A1-EEB9B1BEA824}"/>
              </a:ext>
            </a:extLst>
          </p:cNvPr>
          <p:cNvSpPr/>
          <p:nvPr/>
        </p:nvSpPr>
        <p:spPr>
          <a:xfrm>
            <a:off x="588962" y="1450109"/>
            <a:ext cx="9155401" cy="49062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legal structure of my company is a 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Limited Liability Company (LLC);</a:t>
            </a:r>
          </a:p>
          <a:p>
            <a:pPr algn="just"/>
            <a:endParaRPr lang="en-US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algn="just">
              <a:lnSpc>
                <a:spcPct val="150000"/>
              </a:lnSpc>
              <a:buFontTx/>
              <a:buChar char="-"/>
            </a:pP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Safeguarding its members from taking on the firm's obligations and liabilities on their own;</a:t>
            </a:r>
          </a:p>
          <a:p>
            <a:pPr marL="342900" algn="just">
              <a:lnSpc>
                <a:spcPct val="200000"/>
              </a:lnSpc>
              <a:buFontTx/>
              <a:buChar char="-"/>
            </a:pP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property is secured from creditors;</a:t>
            </a:r>
          </a:p>
          <a:p>
            <a:pPr marL="342900" algn="just">
              <a:lnSpc>
                <a:spcPct val="200000"/>
              </a:lnSpc>
              <a:buFontTx/>
              <a:buChar char="-"/>
            </a:pP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Adaptable company plan with many selling possibilities;</a:t>
            </a:r>
          </a:p>
          <a:p>
            <a:pPr marL="342900" algn="just">
              <a:lnSpc>
                <a:spcPct val="200000"/>
              </a:lnSpc>
              <a:buFontTx/>
              <a:buChar char="-"/>
            </a:pP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most regions, corporate tax rates are less than the marginal rate;</a:t>
            </a:r>
          </a:p>
          <a:p>
            <a:pPr marL="342900" algn="just">
              <a:lnSpc>
                <a:spcPct val="200000"/>
              </a:lnSpc>
              <a:buFontTx/>
              <a:buChar char="-"/>
            </a:pP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business is separate from its shareholders and might be transferred to new owners</a:t>
            </a:r>
          </a:p>
          <a:p>
            <a:pPr marL="342900" algn="just">
              <a:lnSpc>
                <a:spcPct val="200000"/>
              </a:lnSpc>
            </a:pP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(Williams, 2020).</a:t>
            </a:r>
          </a:p>
          <a:p>
            <a:pPr algn="just"/>
            <a:endParaRPr lang="en-US" sz="2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endParaRPr lang="en-US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763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1FE9-9059-4FE8-B4AC-9771F23A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120225"/>
            <a:ext cx="10058400" cy="618157"/>
          </a:xfrm>
        </p:spPr>
        <p:txBody>
          <a:bodyPr rtlCol="0">
            <a:normAutofit/>
          </a:bodyPr>
          <a:lstStyle/>
          <a:p>
            <a:pPr rtl="0"/>
            <a:r>
              <a:rPr lang="en-GB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Management of the company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FFA6E-5749-4A02-AB2E-8856A55ED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/>
              <a:t>5</a:t>
            </a:fld>
            <a:endParaRPr lang="en-GB"/>
          </a:p>
        </p:txBody>
      </p:sp>
      <p:pic>
        <p:nvPicPr>
          <p:cNvPr id="27" name="Graphic 26" descr="Bar graph with upward trend outline">
            <a:extLst>
              <a:ext uri="{FF2B5EF4-FFF2-40B4-BE49-F238E27FC236}">
                <a16:creationId xmlns:a16="http://schemas.microsoft.com/office/drawing/2014/main" id="{64F99BBE-1996-4227-A4DE-D13CD35149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04039" y="1759054"/>
            <a:ext cx="731520" cy="731520"/>
          </a:xfrm>
          <a:prstGeom prst="rect">
            <a:avLst/>
          </a:prstGeom>
        </p:spPr>
      </p:pic>
      <p:pic>
        <p:nvPicPr>
          <p:cNvPr id="29" name="Graphic 28" descr="Money outline">
            <a:extLst>
              <a:ext uri="{FF2B5EF4-FFF2-40B4-BE49-F238E27FC236}">
                <a16:creationId xmlns:a16="http://schemas.microsoft.com/office/drawing/2014/main" id="{2EE071B9-4843-404F-95CC-3894A5FAD6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77272" y="998904"/>
            <a:ext cx="731520" cy="7315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0257DE-9EE6-36B7-B467-B14738CD66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0556" y="1842518"/>
            <a:ext cx="731583" cy="7315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7C503CB-A780-4C21-4B8A-906BA66F82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0659" y="2043688"/>
            <a:ext cx="1956986" cy="76816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E7294E4-9F65-9D15-21D3-591BBB275B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98435" y="2876503"/>
            <a:ext cx="1904295" cy="5652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6D8D934-8BCD-518D-2404-44FDB828AE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47645" y="2862023"/>
            <a:ext cx="1908213" cy="56697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A0C16B7-F294-DF46-9549-AD8AB881315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44072" y="2823826"/>
            <a:ext cx="1231499" cy="67061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EE049BD-AC30-CDC7-C732-2194C0461FB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03661" y="3696262"/>
            <a:ext cx="1908213" cy="5730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DA29D2C-35D9-0929-6163-5054257596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25900" y="3679116"/>
            <a:ext cx="1908213" cy="57307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26AC5FF-8512-451E-D0E4-953020017B0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18111" y="3696262"/>
            <a:ext cx="1908213" cy="57307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7544200-5E18-464A-46CC-EC5EA4D8BD6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34819" y="3685948"/>
            <a:ext cx="1908213" cy="57307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16F5D3A-93CF-0637-57F5-E098F95BC6C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05714" y="4767366"/>
            <a:ext cx="2342161" cy="70339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39FDCCDF-5A6B-2B2D-46A9-A9DC1BEF73F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47644" y="4773027"/>
            <a:ext cx="2323311" cy="69773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CC452F4-5A42-4170-2BC1-20B65675E54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26297" y="2781889"/>
            <a:ext cx="1469263" cy="426757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5B4479A3-78DE-E585-18E6-7C383DFBFA5C}"/>
              </a:ext>
            </a:extLst>
          </p:cNvPr>
          <p:cNvSpPr txBox="1"/>
          <p:nvPr/>
        </p:nvSpPr>
        <p:spPr>
          <a:xfrm>
            <a:off x="7369204" y="3032978"/>
            <a:ext cx="161153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Dobo</a:t>
            </a:r>
            <a:r>
              <a:rPr lang="en-GB" sz="16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George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288D10E-00FC-C5F4-A440-D122E098CC24}"/>
              </a:ext>
            </a:extLst>
          </p:cNvPr>
          <p:cNvSpPr txBox="1"/>
          <p:nvPr/>
        </p:nvSpPr>
        <p:spPr>
          <a:xfrm>
            <a:off x="2330324" y="3655513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Chef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FF0D01C2-8CFA-E25B-C05B-A18DEA53E83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735780" y="3611411"/>
            <a:ext cx="658425" cy="42675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2591198-4CBD-FB05-7ADE-1F1953BDF86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95153" y="5181973"/>
            <a:ext cx="731583" cy="731583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5826520-53AD-C2B8-11C3-B476B5E6263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95153" y="1007639"/>
            <a:ext cx="731583" cy="73158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45704F4F-C9E9-6AA1-DE8F-2633A25238D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167973" y="5110762"/>
            <a:ext cx="731583" cy="731583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0CFEBAA-EE6E-BFD1-3758-54BFC623DE1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30208" y="4581260"/>
            <a:ext cx="731583" cy="731583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EDA12F6F-7ACC-897F-4CC2-94FDD202FCB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69452" y="3897815"/>
            <a:ext cx="1176630" cy="42675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40ACACAA-5CAB-6E46-8175-FD496CC58DC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176179" y="3797327"/>
            <a:ext cx="1828959" cy="42675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4B40BA28-6F2B-FA5E-A5AA-8213A78EAFE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593714" y="3715473"/>
            <a:ext cx="1767993" cy="42675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7E73A799-E148-C80E-7313-A88A05F52E6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738433" y="3685948"/>
            <a:ext cx="1767993" cy="426757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A0519CFA-2204-D2FC-2459-7CE2DB9D3F4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810952" y="3909262"/>
            <a:ext cx="1420491" cy="42675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87EF1C41-4E49-5EB6-8B6E-85A344B6BEF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947482" y="3887830"/>
            <a:ext cx="1280271" cy="42675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C81AEE0-9035-BE79-56ED-C755E9612D0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031832" y="4765926"/>
            <a:ext cx="1889924" cy="426757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35A9284A-5DFE-B597-1257-0B6AB013DEC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258809" y="4751595"/>
            <a:ext cx="1889924" cy="426757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E8EAD060-A8AC-7F90-8F2D-1E95B374331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134835" y="5071846"/>
            <a:ext cx="1682642" cy="426757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67BC3D9C-8BB6-162F-6DA1-91B82942CC63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521555" y="5026148"/>
            <a:ext cx="1377815" cy="4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892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0" grpId="0"/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059048"/>
            <a:ext cx="10058400" cy="603497"/>
          </a:xfrm>
        </p:spPr>
        <p:txBody>
          <a:bodyPr rtlCol="0">
            <a:normAutofit/>
          </a:bodyPr>
          <a:lstStyle/>
          <a:p>
            <a:pPr rtl="0"/>
            <a:r>
              <a:rPr lang="en-GB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SWOT analysis model</a:t>
            </a:r>
          </a:p>
        </p:txBody>
      </p:sp>
      <p:sp>
        <p:nvSpPr>
          <p:cNvPr id="40" name="Content Placeholder 28">
            <a:extLst>
              <a:ext uri="{FF2B5EF4-FFF2-40B4-BE49-F238E27FC236}">
                <a16:creationId xmlns:a16="http://schemas.microsoft.com/office/drawing/2014/main" id="{DA2C1685-839D-BB46-B1E8-A38664748DC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1320800" y="1643871"/>
            <a:ext cx="3676073" cy="492864"/>
          </a:xfrm>
        </p:spPr>
        <p:txBody>
          <a:bodyPr rtlCol="0"/>
          <a:lstStyle/>
          <a:p>
            <a:pPr rtl="0"/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GB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trengths</a:t>
            </a:r>
          </a:p>
        </p:txBody>
      </p:sp>
      <p:sp>
        <p:nvSpPr>
          <p:cNvPr id="45" name="Content Placeholder 33">
            <a:extLst>
              <a:ext uri="{FF2B5EF4-FFF2-40B4-BE49-F238E27FC236}">
                <a16:creationId xmlns:a16="http://schemas.microsoft.com/office/drawing/2014/main" id="{C911C704-AC3A-3B4A-818C-F79DBA6526F6}"/>
              </a:ext>
            </a:extLst>
          </p:cNvPr>
          <p:cNvSpPr>
            <a:spLocks noGrp="1"/>
          </p:cNvSpPr>
          <p:nvPr>
            <p:ph idx="21"/>
          </p:nvPr>
        </p:nvSpPr>
        <p:spPr>
          <a:xfrm>
            <a:off x="1403927" y="3975493"/>
            <a:ext cx="4368056" cy="1370821"/>
          </a:xfrm>
        </p:spPr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Providing online ordering;</a:t>
            </a:r>
          </a:p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Focus on providing new menus;</a:t>
            </a:r>
          </a:p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Raise loyal visitors;</a:t>
            </a:r>
          </a:p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Promote regions;</a:t>
            </a:r>
          </a:p>
        </p:txBody>
      </p:sp>
      <p:sp>
        <p:nvSpPr>
          <p:cNvPr id="41" name="Content Placeholder 29">
            <a:extLst>
              <a:ext uri="{FF2B5EF4-FFF2-40B4-BE49-F238E27FC236}">
                <a16:creationId xmlns:a16="http://schemas.microsoft.com/office/drawing/2014/main" id="{C9FA8C80-0154-4B4D-9712-FE3DB4C3C6F6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7795491" y="1533237"/>
            <a:ext cx="2743200" cy="720436"/>
          </a:xfrm>
        </p:spPr>
        <p:txBody>
          <a:bodyPr rtlCol="0"/>
          <a:lstStyle/>
          <a:p>
            <a:pPr rtl="0"/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eaknesses</a:t>
            </a:r>
          </a:p>
        </p:txBody>
      </p:sp>
      <p:sp>
        <p:nvSpPr>
          <p:cNvPr id="47" name="Content Placeholder 35">
            <a:extLst>
              <a:ext uri="{FF2B5EF4-FFF2-40B4-BE49-F238E27FC236}">
                <a16:creationId xmlns:a16="http://schemas.microsoft.com/office/drawing/2014/main" id="{DA3D0C66-F3DC-0A49-B50D-9EA3966FF404}"/>
              </a:ext>
            </a:extLst>
          </p:cNvPr>
          <p:cNvSpPr>
            <a:spLocks noGrp="1"/>
          </p:cNvSpPr>
          <p:nvPr>
            <p:ph idx="23"/>
          </p:nvPr>
        </p:nvSpPr>
        <p:spPr>
          <a:xfrm>
            <a:off x="1320801" y="3482629"/>
            <a:ext cx="1736436" cy="492864"/>
          </a:xfrm>
        </p:spPr>
        <p:txBody>
          <a:bodyPr rtlCol="0"/>
          <a:lstStyle/>
          <a:p>
            <a:pPr rtl="0"/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pportunities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9AD10D8-BC94-A2E1-6BBC-114FAE340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0800" y="2031997"/>
            <a:ext cx="4451183" cy="14506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Rated excellently online;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Focus on the Guests;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Premium location;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Price impact;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086775-BAA8-D8AB-82FE-1E2A2CFDC088}"/>
              </a:ext>
            </a:extLst>
          </p:cNvPr>
          <p:cNvSpPr txBox="1"/>
          <p:nvPr/>
        </p:nvSpPr>
        <p:spPr>
          <a:xfrm>
            <a:off x="7481455" y="2022765"/>
            <a:ext cx="30572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Active competitors;</a:t>
            </a:r>
          </a:p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High costs for suppliers;</a:t>
            </a:r>
          </a:p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The reduced local population;</a:t>
            </a:r>
          </a:p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Low online relevance;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14F0D3-8CDC-3730-49C5-C2A60435409C}"/>
              </a:ext>
            </a:extLst>
          </p:cNvPr>
          <p:cNvSpPr txBox="1"/>
          <p:nvPr/>
        </p:nvSpPr>
        <p:spPr>
          <a:xfrm>
            <a:off x="7795491" y="3246643"/>
            <a:ext cx="13485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GB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hreats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7C4D77-A1AB-61E5-8788-5EF39EDC6A50}"/>
              </a:ext>
            </a:extLst>
          </p:cNvPr>
          <p:cNvSpPr txBox="1"/>
          <p:nvPr/>
        </p:nvSpPr>
        <p:spPr>
          <a:xfrm>
            <a:off x="7356754" y="3788132"/>
            <a:ext cx="378690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Rising fixed costs;</a:t>
            </a:r>
          </a:p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Loss of VIPs and high-value clients;</a:t>
            </a:r>
          </a:p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Event cancellations in the area;</a:t>
            </a:r>
          </a:p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Financial crisis; (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Sarsby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A, 2016).</a:t>
            </a:r>
          </a:p>
        </p:txBody>
      </p:sp>
      <p:pic>
        <p:nvPicPr>
          <p:cNvPr id="21" name="Picture 20" descr="Graphical user interface&#10;&#10;Description automatically generated">
            <a:extLst>
              <a:ext uri="{FF2B5EF4-FFF2-40B4-BE49-F238E27FC236}">
                <a16:creationId xmlns:a16="http://schemas.microsoft.com/office/drawing/2014/main" id="{395E9F4A-0F26-3082-55D2-FBE34FED6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6709" y="2142054"/>
            <a:ext cx="2465365" cy="31757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3B703B5-C3BB-872F-4877-CC64876B771C}"/>
              </a:ext>
            </a:extLst>
          </p:cNvPr>
          <p:cNvSpPr txBox="1"/>
          <p:nvPr/>
        </p:nvSpPr>
        <p:spPr>
          <a:xfrm>
            <a:off x="4766708" y="1805771"/>
            <a:ext cx="35644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5. SWOT analysis (Probert C., 2015)</a:t>
            </a:r>
          </a:p>
        </p:txBody>
      </p:sp>
    </p:spTree>
    <p:extLst>
      <p:ext uri="{BB962C8B-B14F-4D97-AF65-F5344CB8AC3E}">
        <p14:creationId xmlns:p14="http://schemas.microsoft.com/office/powerpoint/2010/main" val="517045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0" grpId="0" build="p"/>
      <p:bldP spid="45" grpId="0" build="p"/>
      <p:bldP spid="41" grpId="0" build="p"/>
      <p:bldP spid="47" grpId="0" build="p"/>
      <p:bldP spid="5" grpId="0" build="p"/>
      <p:bldP spid="9" grpId="0"/>
      <p:bldP spid="11" grpId="0"/>
      <p:bldP spid="13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>
            <a:extLst>
              <a:ext uri="{FF2B5EF4-FFF2-40B4-BE49-F238E27FC236}">
                <a16:creationId xmlns:a16="http://schemas.microsoft.com/office/drawing/2014/main" id="{1D291211-3EE5-468A-9544-9DD9E6923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5091" y="136525"/>
            <a:ext cx="5285509" cy="777875"/>
          </a:xfrm>
        </p:spPr>
        <p:txBody>
          <a:bodyPr rtlCol="0">
            <a:normAutofit/>
          </a:bodyPr>
          <a:lstStyle/>
          <a:p>
            <a:pPr rtl="0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4Ps of the marketing mix</a:t>
            </a:r>
            <a:endParaRPr lang="en-GB" sz="2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D0853325-76A7-4AEB-8F7F-CF0B258077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>
                <a:solidFill>
                  <a:schemeClr val="bg1">
                    <a:lumMod val="75000"/>
                  </a:schemeClr>
                </a:solidFill>
              </a:rPr>
              <a:t>20XX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82260B2-4C92-4B33-AF87-E5810D104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/>
              <a:t>7</a:t>
            </a:fld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500D963-1555-827A-D3CD-CBF2B10EC3D0}"/>
              </a:ext>
            </a:extLst>
          </p:cNvPr>
          <p:cNvSpPr txBox="1"/>
          <p:nvPr/>
        </p:nvSpPr>
        <p:spPr>
          <a:xfrm>
            <a:off x="838201" y="900597"/>
            <a:ext cx="1397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GB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rice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71E45FB-83F2-659F-EABB-CD52472D75C9}"/>
              </a:ext>
            </a:extLst>
          </p:cNvPr>
          <p:cNvSpPr txBox="1"/>
          <p:nvPr/>
        </p:nvSpPr>
        <p:spPr>
          <a:xfrm>
            <a:off x="876301" y="1399393"/>
            <a:ext cx="21255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List;</a:t>
            </a:r>
          </a:p>
          <a:p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Discount;</a:t>
            </a:r>
          </a:p>
          <a:p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Payment;</a:t>
            </a:r>
            <a:endParaRPr lang="en-GB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7589BF0-C2FD-1C1B-B857-7C935AE8A6DE}"/>
              </a:ext>
            </a:extLst>
          </p:cNvPr>
          <p:cNvSpPr txBox="1"/>
          <p:nvPr/>
        </p:nvSpPr>
        <p:spPr>
          <a:xfrm>
            <a:off x="3676075" y="1750361"/>
            <a:ext cx="14593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GB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roduct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B6261B3-07BE-C2C4-8397-D398704C0320}"/>
              </a:ext>
            </a:extLst>
          </p:cNvPr>
          <p:cNvSpPr txBox="1"/>
          <p:nvPr/>
        </p:nvSpPr>
        <p:spPr>
          <a:xfrm>
            <a:off x="3722259" y="2212027"/>
            <a:ext cx="1607127" cy="1015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Packaging;</a:t>
            </a:r>
          </a:p>
          <a:p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Service;</a:t>
            </a:r>
          </a:p>
          <a:p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Warranty;</a:t>
            </a:r>
            <a:endParaRPr lang="en-GB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FFD9B6-8318-8D90-1BD6-967D81EE9E92}"/>
              </a:ext>
            </a:extLst>
          </p:cNvPr>
          <p:cNvSpPr txBox="1"/>
          <p:nvPr/>
        </p:nvSpPr>
        <p:spPr>
          <a:xfrm>
            <a:off x="6446984" y="3429001"/>
            <a:ext cx="18472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GB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romotions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FD3852D-A84D-503A-0E45-23C79B42BBE3}"/>
              </a:ext>
            </a:extLst>
          </p:cNvPr>
          <p:cNvSpPr txBox="1"/>
          <p:nvPr/>
        </p:nvSpPr>
        <p:spPr>
          <a:xfrm>
            <a:off x="6576300" y="3985557"/>
            <a:ext cx="17364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Advertising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45B346A-9D0F-1BE5-260E-A0266E1C22D4}"/>
              </a:ext>
            </a:extLst>
          </p:cNvPr>
          <p:cNvSpPr txBox="1"/>
          <p:nvPr/>
        </p:nvSpPr>
        <p:spPr>
          <a:xfrm>
            <a:off x="9042411" y="4461165"/>
            <a:ext cx="969822" cy="4709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GB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6199B1E-1A91-5735-51F3-08183402B6BC}"/>
              </a:ext>
            </a:extLst>
          </p:cNvPr>
          <p:cNvSpPr txBox="1"/>
          <p:nvPr/>
        </p:nvSpPr>
        <p:spPr>
          <a:xfrm>
            <a:off x="7721600" y="5084683"/>
            <a:ext cx="432262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people sell the item</a:t>
            </a:r>
          </a:p>
          <a:p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20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Håkansson</a:t>
            </a:r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GB" sz="20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Waluszewski</a:t>
            </a:r>
            <a:r>
              <a:rPr lang="en-GB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 2005). </a:t>
            </a:r>
          </a:p>
        </p:txBody>
      </p:sp>
      <p:pic>
        <p:nvPicPr>
          <p:cNvPr id="38" name="Picture 37" descr="Diagram&#10;&#10;Description automatically generated">
            <a:extLst>
              <a:ext uri="{FF2B5EF4-FFF2-40B4-BE49-F238E27FC236}">
                <a16:creationId xmlns:a16="http://schemas.microsoft.com/office/drawing/2014/main" id="{A3E2AB19-77D3-585A-ACC8-810758AC3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0433" y="1741540"/>
            <a:ext cx="3426693" cy="2396350"/>
          </a:xfrm>
          <a:prstGeom prst="rect">
            <a:avLst/>
          </a:prstGeom>
        </p:spPr>
      </p:pic>
      <p:pic>
        <p:nvPicPr>
          <p:cNvPr id="40" name="Picture 39" descr="A picture containing text, businesscard&#10;&#10;Description automatically generated">
            <a:extLst>
              <a:ext uri="{FF2B5EF4-FFF2-40B4-BE49-F238E27FC236}">
                <a16:creationId xmlns:a16="http://schemas.microsoft.com/office/drawing/2014/main" id="{ED1F750A-80B4-256C-CCD3-DDFC0FAFB4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345" y="3752189"/>
            <a:ext cx="5144655" cy="30606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487D4DA-B36B-4F45-DDD0-066F722AD52F}"/>
              </a:ext>
            </a:extLst>
          </p:cNvPr>
          <p:cNvSpPr txBox="1"/>
          <p:nvPr/>
        </p:nvSpPr>
        <p:spPr>
          <a:xfrm>
            <a:off x="8340434" y="1156765"/>
            <a:ext cx="34543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6. 4PS of the Marketing mix</a:t>
            </a:r>
          </a:p>
          <a:p>
            <a:r>
              <a:rPr lang="en-GB" sz="1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(Probert C., 2015)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B3B6EB-BCB3-1F48-50DB-EA151552032E}"/>
              </a:ext>
            </a:extLst>
          </p:cNvPr>
          <p:cNvSpPr txBox="1"/>
          <p:nvPr/>
        </p:nvSpPr>
        <p:spPr>
          <a:xfrm>
            <a:off x="951345" y="3244248"/>
            <a:ext cx="514465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7. 4PS of the Marketing model (Probert C., 2015) </a:t>
            </a:r>
          </a:p>
        </p:txBody>
      </p:sp>
    </p:spTree>
    <p:extLst>
      <p:ext uri="{BB962C8B-B14F-4D97-AF65-F5344CB8AC3E}">
        <p14:creationId xmlns:p14="http://schemas.microsoft.com/office/powerpoint/2010/main" val="2114420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1" grpId="0"/>
      <p:bldP spid="23" grpId="0"/>
      <p:bldP spid="25" grpId="0"/>
      <p:bldP spid="27" grpId="0"/>
      <p:bldP spid="29" grpId="0"/>
      <p:bldP spid="31" grpId="0"/>
      <p:bldP spid="34" grpId="0"/>
      <p:bldP spid="36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2DE98-C429-4715-BA3C-5D6C820084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3AD4D1-035C-4B0B-8CCF-210BA5D59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070BEA-0D97-4EB3-C5F3-3A2793D47B1A}"/>
              </a:ext>
            </a:extLst>
          </p:cNvPr>
          <p:cNvSpPr txBox="1"/>
          <p:nvPr/>
        </p:nvSpPr>
        <p:spPr>
          <a:xfrm>
            <a:off x="1826487" y="152098"/>
            <a:ext cx="7772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The Target market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1A24D-F28A-1703-9E02-9FEE22EBC10A}"/>
              </a:ext>
            </a:extLst>
          </p:cNvPr>
          <p:cNvSpPr txBox="1"/>
          <p:nvPr/>
        </p:nvSpPr>
        <p:spPr>
          <a:xfrm>
            <a:off x="332508" y="2806956"/>
            <a:ext cx="5107712" cy="1938992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 targets 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specific group. These people are most likely to buy and have similar demographics and </a:t>
            </a:r>
            <a:r>
              <a:rPr lang="en-US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behaviours</a:t>
            </a: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Designing, packaging, and promoting a product requires identifying the target market (Eckstein K, 2013).</a:t>
            </a:r>
            <a:endParaRPr lang="en-GB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8D4B6B-E193-0B18-276C-8769EDC43AB8}"/>
              </a:ext>
            </a:extLst>
          </p:cNvPr>
          <p:cNvSpPr txBox="1"/>
          <p:nvPr/>
        </p:nvSpPr>
        <p:spPr>
          <a:xfrm>
            <a:off x="6095998" y="1175741"/>
            <a:ext cx="5495637" cy="1631216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Target Market for Healthy food Restaurants:</a:t>
            </a:r>
          </a:p>
          <a:p>
            <a:pPr marL="285750" indent="-285750">
              <a:buFontTx/>
              <a:buChar char="-"/>
            </a:pP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who care about health;</a:t>
            </a:r>
          </a:p>
          <a:p>
            <a:pPr marL="285750" indent="-285750">
              <a:buFontTx/>
              <a:buChar char="-"/>
            </a:pPr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 who struggle with their weight;</a:t>
            </a:r>
          </a:p>
          <a:p>
            <a:pPr marL="285750" indent="-285750">
              <a:buFontTx/>
              <a:buChar char="-"/>
            </a:pPr>
            <a:r>
              <a:rPr lang="en-GB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Diet-Restricted People;</a:t>
            </a:r>
          </a:p>
          <a:p>
            <a:pPr marL="285750" indent="-285750">
              <a:buFontTx/>
              <a:buChar char="-"/>
            </a:pPr>
            <a:r>
              <a:rPr lang="en-GB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Active People</a:t>
            </a:r>
            <a:r>
              <a:rPr lang="en-GB" sz="1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7" descr="A picture containing food, dish, container, plastic">
            <a:extLst>
              <a:ext uri="{FF2B5EF4-FFF2-40B4-BE49-F238E27FC236}">
                <a16:creationId xmlns:a16="http://schemas.microsoft.com/office/drawing/2014/main" id="{1BAA94C5-B8DE-1431-23BB-8C4085AFC6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96" y="1103590"/>
            <a:ext cx="5107712" cy="15820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4C76A5-0046-BF6A-4157-3C858F579B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3585196"/>
            <a:ext cx="5495637" cy="2667821"/>
          </a:xfrm>
          <a:prstGeom prst="rect">
            <a:avLst/>
          </a:prstGeom>
        </p:spPr>
      </p:pic>
      <p:pic>
        <p:nvPicPr>
          <p:cNvPr id="14" name="Picture 13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8C35E69B-95E2-3829-E9C3-9F9D5B23EA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508" y="5310909"/>
            <a:ext cx="5107712" cy="14105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D7195C1-EF70-9369-8346-D7BBEFB71F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652" y="754934"/>
            <a:ext cx="4476501" cy="43285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C1EEE35-2C87-661B-17EE-A70D646BBBF3}"/>
              </a:ext>
            </a:extLst>
          </p:cNvPr>
          <p:cNvSpPr txBox="1"/>
          <p:nvPr/>
        </p:nvSpPr>
        <p:spPr>
          <a:xfrm>
            <a:off x="6095998" y="3246643"/>
            <a:ext cx="437803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9. Healthy lifestyle (</a:t>
            </a:r>
            <a:r>
              <a:rPr lang="en-GB" sz="1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Amidor</a:t>
            </a:r>
            <a:r>
              <a:rPr lang="en-GB" sz="1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T., 2017)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65743619-F9E2-6327-0676-063BA608B3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838" y="4939769"/>
            <a:ext cx="4655143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84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 animBg="1"/>
      <p:bldP spid="3" grpId="0" animBg="1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3E156328-15CD-72D9-7ADB-A7D5BA3BEB70}"/>
              </a:ext>
            </a:extLst>
          </p:cNvPr>
          <p:cNvSpPr txBox="1"/>
          <p:nvPr/>
        </p:nvSpPr>
        <p:spPr>
          <a:xfrm>
            <a:off x="1006764" y="858981"/>
            <a:ext cx="70104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Marketing strategy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analyses customer needs and creates a competitive edge to achieve business objectives. Identifying the target audience and choosing the best distribution channels are covered</a:t>
            </a:r>
            <a:r>
              <a:rPr lang="en-US" dirty="0">
                <a:solidFill>
                  <a:srgbClr val="00B0F0"/>
                </a:solidFill>
              </a:rPr>
              <a:t>. </a:t>
            </a: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28" name="Picture 27" descr="A picture containing indoor, wall, floor&#10;&#10;Description automatically generated">
            <a:extLst>
              <a:ext uri="{FF2B5EF4-FFF2-40B4-BE49-F238E27FC236}">
                <a16:creationId xmlns:a16="http://schemas.microsoft.com/office/drawing/2014/main" id="{F0A82F0E-549C-4276-84D7-FF931667B3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12" y="2490197"/>
            <a:ext cx="1827715" cy="360368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3B588B0-A23D-D098-C388-7D1142B4ED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620038" y="2418937"/>
            <a:ext cx="4469238" cy="28806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3F2214-981E-B120-ED15-7B1F06F7E484}"/>
              </a:ext>
            </a:extLst>
          </p:cNvPr>
          <p:cNvSpPr txBox="1"/>
          <p:nvPr/>
        </p:nvSpPr>
        <p:spPr>
          <a:xfrm>
            <a:off x="3205016" y="2505670"/>
            <a:ext cx="495069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good place for a Healthy food restaurant is “Battery Retail Park” in Birmingham because:</a:t>
            </a:r>
          </a:p>
          <a:p>
            <a:endParaRPr lang="en-US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this place is one of the biggest gyms;</a:t>
            </a: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retailers like SPORTS DIRECT, TK MAX, JD;</a:t>
            </a: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close to the “Birmingham Weight Loss Clinic” and “Priory Hospital, Birmingham”.</a:t>
            </a:r>
          </a:p>
          <a:p>
            <a:pPr marL="285750" indent="-285750">
              <a:buFontTx/>
              <a:buChar char="-"/>
            </a:pP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7AE635-F4F4-B56A-D967-01A2F21F86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4328" y="1208284"/>
            <a:ext cx="2655814" cy="4328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E584FF2-E10D-3FAD-F568-D0F28F378F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012" y="2075125"/>
            <a:ext cx="2806770" cy="43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94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5201E-0D0B-4879-A91C-D4ED47D7B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016" y="839490"/>
            <a:ext cx="4409348" cy="564435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Reference List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71A7DC-2244-81D9-AFDD-58F7CB1D504F}"/>
              </a:ext>
            </a:extLst>
          </p:cNvPr>
          <p:cNvSpPr txBox="1"/>
          <p:nvPr/>
        </p:nvSpPr>
        <p:spPr>
          <a:xfrm>
            <a:off x="1376222" y="2988190"/>
            <a:ext cx="6206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Hugh Williams (2020). How to Run a Limited Company;</a:t>
            </a:r>
            <a:endParaRPr lang="en-GB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D90117-5A11-8819-1203-024C96C4B0E9}"/>
              </a:ext>
            </a:extLst>
          </p:cNvPr>
          <p:cNvSpPr txBox="1"/>
          <p:nvPr/>
        </p:nvSpPr>
        <p:spPr>
          <a:xfrm>
            <a:off x="1376220" y="3461430"/>
            <a:ext cx="81187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Sarsby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A. (2016). Swot analysis : a guide to SWOT for students of business studies;</a:t>
            </a:r>
            <a:endParaRPr lang="en-GB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3CE514-FA9E-2B57-31F0-CBBF01413CF3}"/>
              </a:ext>
            </a:extLst>
          </p:cNvPr>
          <p:cNvSpPr txBox="1"/>
          <p:nvPr/>
        </p:nvSpPr>
        <p:spPr>
          <a:xfrm>
            <a:off x="1376221" y="1593385"/>
            <a:ext cx="90054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Carly Probert (2015). The SWOT Analysis: A vital tool for developing your business strategy;</a:t>
            </a:r>
            <a:endParaRPr lang="en-GB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A51C3E-B4E5-24F0-BE78-FE40CB814373}"/>
              </a:ext>
            </a:extLst>
          </p:cNvPr>
          <p:cNvSpPr txBox="1"/>
          <p:nvPr/>
        </p:nvSpPr>
        <p:spPr>
          <a:xfrm>
            <a:off x="1376220" y="2064860"/>
            <a:ext cx="811875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Håkansson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&amp;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Waluszewski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 (2005). Developing a new understanding of markets: reinterpreting the 4Ps. The Journal of Business &amp; Industrial Marketing, 20(3), 110–117;</a:t>
            </a:r>
            <a:endParaRPr lang="en-GB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065388-DA0E-243B-6695-12ADDE0BA899}"/>
              </a:ext>
            </a:extLst>
          </p:cNvPr>
          <p:cNvSpPr txBox="1"/>
          <p:nvPr/>
        </p:nvSpPr>
        <p:spPr>
          <a:xfrm>
            <a:off x="1440874" y="4604046"/>
            <a:ext cx="57819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Toby </a:t>
            </a:r>
            <a:r>
              <a:rPr lang="en-GB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Amidor</a:t>
            </a: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(2017). The healthy meal Prep Cookbook. 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5A4EE96-D677-278A-EE4A-51395E00C5CE}"/>
              </a:ext>
            </a:extLst>
          </p:cNvPr>
          <p:cNvSpPr txBox="1"/>
          <p:nvPr/>
        </p:nvSpPr>
        <p:spPr>
          <a:xfrm>
            <a:off x="1376220" y="4064117"/>
            <a:ext cx="84050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Sharny </a:t>
            </a:r>
            <a:r>
              <a:rPr lang="en-GB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Kieser</a:t>
            </a: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(2013). Healthy junk: Your favourite junk foods make you healthy;</a:t>
            </a:r>
          </a:p>
        </p:txBody>
      </p:sp>
    </p:spTree>
    <p:extLst>
      <p:ext uri="{BB962C8B-B14F-4D97-AF65-F5344CB8AC3E}">
        <p14:creationId xmlns:p14="http://schemas.microsoft.com/office/powerpoint/2010/main" val="1594094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10" grpId="0"/>
      <p:bldP spid="12" grpId="0"/>
      <p:bldP spid="14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891" y="2521526"/>
            <a:ext cx="10095345" cy="2854038"/>
          </a:xfrm>
        </p:spPr>
        <p:txBody>
          <a:bodyPr rtlCol="0">
            <a:normAutofit/>
          </a:bodyPr>
          <a:lstStyle/>
          <a:p>
            <a:pPr rtl="0"/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271433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Custom 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2E6D8"/>
      </a:accent1>
      <a:accent2>
        <a:srgbClr val="8C3A27"/>
      </a:accent2>
      <a:accent3>
        <a:srgbClr val="F0C8BC"/>
      </a:accent3>
      <a:accent4>
        <a:srgbClr val="D9A491"/>
      </a:accent4>
      <a:accent5>
        <a:srgbClr val="FFF7F5"/>
      </a:accent5>
      <a:accent6>
        <a:srgbClr val="18401F"/>
      </a:accent6>
      <a:hlink>
        <a:srgbClr val="0563C1"/>
      </a:hlink>
      <a:folHlink>
        <a:srgbClr val="954F72"/>
      </a:folHlink>
    </a:clrScheme>
    <a:fontScheme name="Custom 119">
      <a:majorFont>
        <a:latin typeface="Tisa Offc Serif Pro"/>
        <a:ea typeface=""/>
        <a:cs typeface=""/>
      </a:majorFont>
      <a:minorFont>
        <a:latin typeface="Quir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945587_TF10081922_Win32" id="{66AC0917-446A-46BE-9F52-5693D6540492}" vid="{6B5A5346-71CF-4A1B-B74D-6549F6A7539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75A5AD-EC1E-483F-AF0B-4636A5C229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E94EF9C-37D7-43D3-8ABF-F4762A9116D8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BCC3022A-70F1-4B7E-97CD-F6F1ACAD797D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1057</TotalTime>
  <Words>756</Words>
  <Application>Microsoft Office PowerPoint</Application>
  <PresentationFormat>Widescreen</PresentationFormat>
  <Paragraphs>120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Quire Sans Pro Light</vt:lpstr>
      <vt:lpstr>Times New Roman</vt:lpstr>
      <vt:lpstr>Tisa Offc Serif Pro</vt:lpstr>
      <vt:lpstr>Office Theme</vt:lpstr>
      <vt:lpstr>UNIVERSITY OF WALES TRINITY SAINT DAVID </vt:lpstr>
      <vt:lpstr>1. Overview of the business idea</vt:lpstr>
      <vt:lpstr>PowerPoint Presentation</vt:lpstr>
      <vt:lpstr>2. Legal format of the startup</vt:lpstr>
      <vt:lpstr>3. Management of the company</vt:lpstr>
      <vt:lpstr>4. SWOT analysis model</vt:lpstr>
      <vt:lpstr>5. 4Ps of the marketing mix</vt:lpstr>
      <vt:lpstr>PowerPoint Presentation</vt:lpstr>
      <vt:lpstr>PowerPoint Presentation</vt:lpstr>
      <vt:lpstr>7. Reference List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Contoso business plan</dc:title>
  <dc:creator>Ivilina Atanasova</dc:creator>
  <cp:lastModifiedBy>Ivilina Atanasova</cp:lastModifiedBy>
  <cp:revision>2</cp:revision>
  <dcterms:created xsi:type="dcterms:W3CDTF">2023-02-24T21:09:22Z</dcterms:created>
  <dcterms:modified xsi:type="dcterms:W3CDTF">2023-03-04T22:05:53Z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