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9"/>
  </p:notesMasterIdLst>
  <p:sldIdLst>
    <p:sldId id="475" r:id="rId2"/>
    <p:sldId id="274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90" r:id="rId12"/>
    <p:sldId id="260" r:id="rId13"/>
    <p:sldId id="264" r:id="rId14"/>
    <p:sldId id="476" r:id="rId15"/>
    <p:sldId id="477" r:id="rId16"/>
    <p:sldId id="478" r:id="rId17"/>
    <p:sldId id="479" r:id="rId18"/>
    <p:sldId id="380" r:id="rId19"/>
    <p:sldId id="471" r:id="rId20"/>
    <p:sldId id="470" r:id="rId21"/>
    <p:sldId id="381" r:id="rId22"/>
    <p:sldId id="389" r:id="rId23"/>
    <p:sldId id="391" r:id="rId24"/>
    <p:sldId id="387" r:id="rId25"/>
    <p:sldId id="392" r:id="rId26"/>
    <p:sldId id="417" r:id="rId27"/>
    <p:sldId id="393" r:id="rId28"/>
    <p:sldId id="404" r:id="rId29"/>
    <p:sldId id="402" r:id="rId30"/>
    <p:sldId id="403" r:id="rId31"/>
    <p:sldId id="396" r:id="rId32"/>
    <p:sldId id="405" r:id="rId33"/>
    <p:sldId id="401" r:id="rId34"/>
    <p:sldId id="416" r:id="rId35"/>
    <p:sldId id="472" r:id="rId36"/>
    <p:sldId id="395" r:id="rId37"/>
    <p:sldId id="406" r:id="rId38"/>
    <p:sldId id="409" r:id="rId39"/>
    <p:sldId id="410" r:id="rId40"/>
    <p:sldId id="415" r:id="rId41"/>
    <p:sldId id="411" r:id="rId42"/>
    <p:sldId id="412" r:id="rId43"/>
    <p:sldId id="414" r:id="rId44"/>
    <p:sldId id="397" r:id="rId45"/>
    <p:sldId id="400" r:id="rId46"/>
    <p:sldId id="408" r:id="rId47"/>
    <p:sldId id="398" r:id="rId48"/>
    <p:sldId id="419" r:id="rId49"/>
    <p:sldId id="420" r:id="rId50"/>
    <p:sldId id="421" r:id="rId51"/>
    <p:sldId id="422" r:id="rId52"/>
    <p:sldId id="423" r:id="rId53"/>
    <p:sldId id="424" r:id="rId54"/>
    <p:sldId id="425" r:id="rId55"/>
    <p:sldId id="426" r:id="rId56"/>
    <p:sldId id="427" r:id="rId57"/>
    <p:sldId id="480" r:id="rId58"/>
    <p:sldId id="428" r:id="rId59"/>
    <p:sldId id="429" r:id="rId60"/>
    <p:sldId id="430" r:id="rId61"/>
    <p:sldId id="431" r:id="rId62"/>
    <p:sldId id="432" r:id="rId63"/>
    <p:sldId id="433" r:id="rId64"/>
    <p:sldId id="434" r:id="rId65"/>
    <p:sldId id="435" r:id="rId66"/>
    <p:sldId id="436" r:id="rId67"/>
    <p:sldId id="437" r:id="rId68"/>
    <p:sldId id="438" r:id="rId69"/>
    <p:sldId id="481" r:id="rId70"/>
    <p:sldId id="439" r:id="rId71"/>
    <p:sldId id="440" r:id="rId72"/>
    <p:sldId id="441" r:id="rId73"/>
    <p:sldId id="442" r:id="rId74"/>
    <p:sldId id="468" r:id="rId75"/>
    <p:sldId id="443" r:id="rId76"/>
    <p:sldId id="444" r:id="rId77"/>
    <p:sldId id="445" r:id="rId78"/>
    <p:sldId id="446" r:id="rId79"/>
    <p:sldId id="447" r:id="rId80"/>
    <p:sldId id="448" r:id="rId81"/>
    <p:sldId id="449" r:id="rId82"/>
    <p:sldId id="450" r:id="rId83"/>
    <p:sldId id="451" r:id="rId84"/>
    <p:sldId id="453" r:id="rId85"/>
    <p:sldId id="454" r:id="rId86"/>
    <p:sldId id="455" r:id="rId87"/>
    <p:sldId id="456" r:id="rId88"/>
    <p:sldId id="457" r:id="rId89"/>
    <p:sldId id="458" r:id="rId90"/>
    <p:sldId id="459" r:id="rId91"/>
    <p:sldId id="460" r:id="rId92"/>
    <p:sldId id="461" r:id="rId93"/>
    <p:sldId id="462" r:id="rId94"/>
    <p:sldId id="463" r:id="rId95"/>
    <p:sldId id="464" r:id="rId96"/>
    <p:sldId id="465" r:id="rId97"/>
    <p:sldId id="469" r:id="rId9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5B383BA-341C-4536-8E94-2A6C8F233B23}">
          <p14:sldIdLst/>
        </p14:section>
        <p14:section name="Untitled Section" id="{7ACB665A-837E-43C9-89B0-5E44C34DF6F5}">
          <p14:sldIdLst>
            <p14:sldId id="475"/>
            <p14:sldId id="274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90"/>
            <p14:sldId id="260"/>
            <p14:sldId id="264"/>
            <p14:sldId id="476"/>
            <p14:sldId id="477"/>
            <p14:sldId id="478"/>
            <p14:sldId id="479"/>
            <p14:sldId id="380"/>
            <p14:sldId id="471"/>
            <p14:sldId id="470"/>
            <p14:sldId id="381"/>
            <p14:sldId id="389"/>
            <p14:sldId id="391"/>
            <p14:sldId id="387"/>
            <p14:sldId id="392"/>
            <p14:sldId id="417"/>
            <p14:sldId id="393"/>
            <p14:sldId id="404"/>
            <p14:sldId id="402"/>
            <p14:sldId id="403"/>
            <p14:sldId id="396"/>
            <p14:sldId id="405"/>
            <p14:sldId id="401"/>
            <p14:sldId id="416"/>
            <p14:sldId id="472"/>
            <p14:sldId id="395"/>
            <p14:sldId id="406"/>
            <p14:sldId id="409"/>
            <p14:sldId id="410"/>
            <p14:sldId id="415"/>
            <p14:sldId id="411"/>
            <p14:sldId id="412"/>
            <p14:sldId id="414"/>
            <p14:sldId id="397"/>
            <p14:sldId id="400"/>
            <p14:sldId id="408"/>
            <p14:sldId id="398"/>
            <p14:sldId id="419"/>
            <p14:sldId id="420"/>
            <p14:sldId id="421"/>
            <p14:sldId id="422"/>
            <p14:sldId id="423"/>
            <p14:sldId id="424"/>
            <p14:sldId id="425"/>
            <p14:sldId id="426"/>
            <p14:sldId id="427"/>
            <p14:sldId id="480"/>
            <p14:sldId id="428"/>
            <p14:sldId id="429"/>
            <p14:sldId id="430"/>
            <p14:sldId id="431"/>
            <p14:sldId id="432"/>
            <p14:sldId id="433"/>
            <p14:sldId id="434"/>
            <p14:sldId id="435"/>
            <p14:sldId id="436"/>
            <p14:sldId id="437"/>
            <p14:sldId id="438"/>
            <p14:sldId id="481"/>
            <p14:sldId id="439"/>
            <p14:sldId id="440"/>
            <p14:sldId id="441"/>
            <p14:sldId id="442"/>
            <p14:sldId id="468"/>
            <p14:sldId id="443"/>
            <p14:sldId id="444"/>
            <p14:sldId id="445"/>
            <p14:sldId id="446"/>
            <p14:sldId id="447"/>
            <p14:sldId id="448"/>
            <p14:sldId id="449"/>
            <p14:sldId id="450"/>
            <p14:sldId id="451"/>
            <p14:sldId id="453"/>
            <p14:sldId id="454"/>
            <p14:sldId id="455"/>
            <p14:sldId id="456"/>
            <p14:sldId id="457"/>
            <p14:sldId id="458"/>
            <p14:sldId id="459"/>
            <p14:sldId id="460"/>
            <p14:sldId id="461"/>
            <p14:sldId id="462"/>
            <p14:sldId id="463"/>
            <p14:sldId id="464"/>
            <p14:sldId id="465"/>
            <p14:sldId id="46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04D3B7-A940-4D6B-A7CC-C3020718793A}" v="494" dt="2018-11-26T13:02:22.5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231" autoAdjust="0"/>
    <p:restoredTop sz="94660"/>
  </p:normalViewPr>
  <p:slideViewPr>
    <p:cSldViewPr>
      <p:cViewPr>
        <p:scale>
          <a:sx n="74" d="100"/>
          <a:sy n="74" d="100"/>
        </p:scale>
        <p:origin x="111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105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notesMaster" Target="notesMasters/notesMaster1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1B04D3B7-A940-4D6B-A7CC-C3020718793A}"/>
    <pc:docChg chg="undo redo custSel addSld delSld modSld sldOrd modSection">
      <pc:chgData name="Ralph Haeussler" userId="a33031a8bc7a0d8c" providerId="LiveId" clId="{1B04D3B7-A940-4D6B-A7CC-C3020718793A}" dt="2018-11-26T13:02:32.888" v="1089" actId="1076"/>
      <pc:docMkLst>
        <pc:docMk/>
      </pc:docMkLst>
      <pc:sldChg chg="addSp delSp modSp modAnim">
        <pc:chgData name="Ralph Haeussler" userId="a33031a8bc7a0d8c" providerId="LiveId" clId="{1B04D3B7-A940-4D6B-A7CC-C3020718793A}" dt="2018-11-26T12:02:15.503" v="302" actId="167"/>
        <pc:sldMkLst>
          <pc:docMk/>
          <pc:sldMk cId="3814594024" sldId="260"/>
        </pc:sldMkLst>
        <pc:spChg chg="mod">
          <ac:chgData name="Ralph Haeussler" userId="a33031a8bc7a0d8c" providerId="LiveId" clId="{1B04D3B7-A940-4D6B-A7CC-C3020718793A}" dt="2018-11-26T11:48:40.162" v="35" actId="20577"/>
          <ac:spMkLst>
            <pc:docMk/>
            <pc:sldMk cId="3814594024" sldId="260"/>
            <ac:spMk id="2" creationId="{00000000-0000-0000-0000-000000000000}"/>
          </ac:spMkLst>
        </pc:spChg>
        <pc:spChg chg="add del">
          <ac:chgData name="Ralph Haeussler" userId="a33031a8bc7a0d8c" providerId="LiveId" clId="{1B04D3B7-A940-4D6B-A7CC-C3020718793A}" dt="2018-11-26T12:02:03.820" v="300"/>
          <ac:spMkLst>
            <pc:docMk/>
            <pc:sldMk cId="3814594024" sldId="260"/>
            <ac:spMk id="5" creationId="{5BE6BE91-3DAF-4485-B482-3E4EE06CDBAF}"/>
          </ac:spMkLst>
        </pc:spChg>
        <pc:spChg chg="add ord">
          <ac:chgData name="Ralph Haeussler" userId="a33031a8bc7a0d8c" providerId="LiveId" clId="{1B04D3B7-A940-4D6B-A7CC-C3020718793A}" dt="2018-11-26T12:02:15.503" v="302" actId="167"/>
          <ac:spMkLst>
            <pc:docMk/>
            <pc:sldMk cId="3814594024" sldId="260"/>
            <ac:spMk id="7" creationId="{6CB771B2-07E0-4FD0-9A34-798E1305C995}"/>
          </ac:spMkLst>
        </pc:spChg>
        <pc:graphicFrameChg chg="modGraphic">
          <ac:chgData name="Ralph Haeussler" userId="a33031a8bc7a0d8c" providerId="LiveId" clId="{1B04D3B7-A940-4D6B-A7CC-C3020718793A}" dt="2018-11-26T12:01:58.335" v="298" actId="20577"/>
          <ac:graphicFrameMkLst>
            <pc:docMk/>
            <pc:sldMk cId="3814594024" sldId="260"/>
            <ac:graphicFrameMk id="4" creationId="{00000000-0000-0000-0000-000000000000}"/>
          </ac:graphicFrameMkLst>
        </pc:graphicFrameChg>
        <pc:picChg chg="add ord">
          <ac:chgData name="Ralph Haeussler" userId="a33031a8bc7a0d8c" providerId="LiveId" clId="{1B04D3B7-A940-4D6B-A7CC-C3020718793A}" dt="2018-11-26T12:02:15.503" v="302" actId="167"/>
          <ac:picMkLst>
            <pc:docMk/>
            <pc:sldMk cId="3814594024" sldId="260"/>
            <ac:picMk id="6" creationId="{9A9CA82E-565C-4384-B3C7-46862B81F4BB}"/>
          </ac:picMkLst>
        </pc:picChg>
      </pc:sldChg>
      <pc:sldChg chg="del">
        <pc:chgData name="Ralph Haeussler" userId="a33031a8bc7a0d8c" providerId="LiveId" clId="{1B04D3B7-A940-4D6B-A7CC-C3020718793A}" dt="2018-11-26T11:56:21.419" v="258" actId="2696"/>
        <pc:sldMkLst>
          <pc:docMk/>
          <pc:sldMk cId="973707436" sldId="261"/>
        </pc:sldMkLst>
      </pc:sldChg>
      <pc:sldChg chg="del">
        <pc:chgData name="Ralph Haeussler" userId="a33031a8bc7a0d8c" providerId="LiveId" clId="{1B04D3B7-A940-4D6B-A7CC-C3020718793A}" dt="2018-11-26T11:56:22.625" v="259" actId="2696"/>
        <pc:sldMkLst>
          <pc:docMk/>
          <pc:sldMk cId="526220091" sldId="262"/>
        </pc:sldMkLst>
      </pc:sldChg>
      <pc:sldChg chg="addSp modSp">
        <pc:chgData name="Ralph Haeussler" userId="a33031a8bc7a0d8c" providerId="LiveId" clId="{1B04D3B7-A940-4D6B-A7CC-C3020718793A}" dt="2018-11-26T12:02:32.579" v="305" actId="207"/>
        <pc:sldMkLst>
          <pc:docMk/>
          <pc:sldMk cId="3522200831" sldId="264"/>
        </pc:sldMkLst>
        <pc:spChg chg="mod">
          <ac:chgData name="Ralph Haeussler" userId="a33031a8bc7a0d8c" providerId="LiveId" clId="{1B04D3B7-A940-4D6B-A7CC-C3020718793A}" dt="2018-11-26T12:02:32.579" v="305" actId="207"/>
          <ac:spMkLst>
            <pc:docMk/>
            <pc:sldMk cId="3522200831" sldId="264"/>
            <ac:spMk id="4" creationId="{00000000-0000-0000-0000-000000000000}"/>
          </ac:spMkLst>
        </pc:spChg>
        <pc:spChg chg="add ord">
          <ac:chgData name="Ralph Haeussler" userId="a33031a8bc7a0d8c" providerId="LiveId" clId="{1B04D3B7-A940-4D6B-A7CC-C3020718793A}" dt="2018-11-26T12:02:22.313" v="304" actId="167"/>
          <ac:spMkLst>
            <pc:docMk/>
            <pc:sldMk cId="3522200831" sldId="264"/>
            <ac:spMk id="7" creationId="{153FE36B-3175-467A-A195-13F5BFD014FC}"/>
          </ac:spMkLst>
        </pc:spChg>
        <pc:picChg chg="add ord">
          <ac:chgData name="Ralph Haeussler" userId="a33031a8bc7a0d8c" providerId="LiveId" clId="{1B04D3B7-A940-4D6B-A7CC-C3020718793A}" dt="2018-11-26T12:02:22.313" v="304" actId="167"/>
          <ac:picMkLst>
            <pc:docMk/>
            <pc:sldMk cId="3522200831" sldId="264"/>
            <ac:picMk id="6" creationId="{2904CA37-A985-48FF-8BC2-7C65C82B6EFB}"/>
          </ac:picMkLst>
        </pc:picChg>
      </pc:sldChg>
      <pc:sldChg chg="addSp modSp modAnim">
        <pc:chgData name="Ralph Haeussler" userId="a33031a8bc7a0d8c" providerId="LiveId" clId="{1B04D3B7-A940-4D6B-A7CC-C3020718793A}" dt="2018-11-26T12:01:18.798" v="292" actId="14100"/>
        <pc:sldMkLst>
          <pc:docMk/>
          <pc:sldMk cId="1791352496" sldId="274"/>
        </pc:sldMkLst>
        <pc:spChg chg="mod">
          <ac:chgData name="Ralph Haeussler" userId="a33031a8bc7a0d8c" providerId="LiveId" clId="{1B04D3B7-A940-4D6B-A7CC-C3020718793A}" dt="2018-11-26T12:01:18.798" v="292" actId="14100"/>
          <ac:spMkLst>
            <pc:docMk/>
            <pc:sldMk cId="1791352496" sldId="274"/>
            <ac:spMk id="4" creationId="{00000000-0000-0000-0000-000000000000}"/>
          </ac:spMkLst>
        </pc:spChg>
        <pc:spChg chg="add ord">
          <ac:chgData name="Ralph Haeussler" userId="a33031a8bc7a0d8c" providerId="LiveId" clId="{1B04D3B7-A940-4D6B-A7CC-C3020718793A}" dt="2018-11-26T11:57:45.607" v="264" actId="167"/>
          <ac:spMkLst>
            <pc:docMk/>
            <pc:sldMk cId="1791352496" sldId="274"/>
            <ac:spMk id="7" creationId="{FE0B1C0E-7398-4B8F-8263-B4FC35E04E2F}"/>
          </ac:spMkLst>
        </pc:spChg>
        <pc:picChg chg="add ord">
          <ac:chgData name="Ralph Haeussler" userId="a33031a8bc7a0d8c" providerId="LiveId" clId="{1B04D3B7-A940-4D6B-A7CC-C3020718793A}" dt="2018-11-26T11:57:45.607" v="264" actId="167"/>
          <ac:picMkLst>
            <pc:docMk/>
            <pc:sldMk cId="1791352496" sldId="274"/>
            <ac:picMk id="6" creationId="{A2235C8F-9952-4ADA-90D1-91AA6C21B727}"/>
          </ac:picMkLst>
        </pc:picChg>
      </pc:sldChg>
      <pc:sldChg chg="del">
        <pc:chgData name="Ralph Haeussler" userId="a33031a8bc7a0d8c" providerId="LiveId" clId="{1B04D3B7-A940-4D6B-A7CC-C3020718793A}" dt="2018-11-26T12:01:45.457" v="294" actId="2696"/>
        <pc:sldMkLst>
          <pc:docMk/>
          <pc:sldMk cId="2900282226" sldId="289"/>
        </pc:sldMkLst>
      </pc:sldChg>
      <pc:sldChg chg="del">
        <pc:chgData name="Ralph Haeussler" userId="a33031a8bc7a0d8c" providerId="LiveId" clId="{1B04D3B7-A940-4D6B-A7CC-C3020718793A}" dt="2018-11-26T12:01:43.069" v="293" actId="2696"/>
        <pc:sldMkLst>
          <pc:docMk/>
          <pc:sldMk cId="761946680" sldId="292"/>
        </pc:sldMkLst>
      </pc:sldChg>
      <pc:sldChg chg="del">
        <pc:chgData name="Ralph Haeussler" userId="a33031a8bc7a0d8c" providerId="LiveId" clId="{1B04D3B7-A940-4D6B-A7CC-C3020718793A}" dt="2018-11-26T12:01:48.126" v="295" actId="2696"/>
        <pc:sldMkLst>
          <pc:docMk/>
          <pc:sldMk cId="4016290659" sldId="293"/>
        </pc:sldMkLst>
      </pc:sldChg>
      <pc:sldChg chg="delSp modSp modTransition">
        <pc:chgData name="Ralph Haeussler" userId="a33031a8bc7a0d8c" providerId="LiveId" clId="{1B04D3B7-A940-4D6B-A7CC-C3020718793A}" dt="2018-11-26T12:39:01.110" v="990" actId="20577"/>
        <pc:sldMkLst>
          <pc:docMk/>
          <pc:sldMk cId="3311558968" sldId="380"/>
        </pc:sldMkLst>
        <pc:spChg chg="mod">
          <ac:chgData name="Ralph Haeussler" userId="a33031a8bc7a0d8c" providerId="LiveId" clId="{1B04D3B7-A940-4D6B-A7CC-C3020718793A}" dt="2018-11-26T12:39:01.110" v="990" actId="20577"/>
          <ac:spMkLst>
            <pc:docMk/>
            <pc:sldMk cId="3311558968" sldId="380"/>
            <ac:spMk id="4" creationId="{00000000-0000-0000-0000-000000000000}"/>
          </ac:spMkLst>
        </pc:spChg>
        <pc:spChg chg="del mod">
          <ac:chgData name="Ralph Haeussler" userId="a33031a8bc7a0d8c" providerId="LiveId" clId="{1B04D3B7-A940-4D6B-A7CC-C3020718793A}" dt="2018-11-26T11:56:39.891" v="262" actId="478"/>
          <ac:spMkLst>
            <pc:docMk/>
            <pc:sldMk cId="3311558968" sldId="380"/>
            <ac:spMk id="5" creationId="{6E9B4C31-A92E-4708-94EB-E89A61280DBB}"/>
          </ac:spMkLst>
        </pc:spChg>
      </pc:sldChg>
      <pc:sldChg chg="addSp modSp">
        <pc:chgData name="Ralph Haeussler" userId="a33031a8bc7a0d8c" providerId="LiveId" clId="{1B04D3B7-A940-4D6B-A7CC-C3020718793A}" dt="2018-11-26T12:04:37.217" v="321" actId="167"/>
        <pc:sldMkLst>
          <pc:docMk/>
          <pc:sldMk cId="1958467558" sldId="381"/>
        </pc:sldMkLst>
        <pc:picChg chg="add ord">
          <ac:chgData name="Ralph Haeussler" userId="a33031a8bc7a0d8c" providerId="LiveId" clId="{1B04D3B7-A940-4D6B-A7CC-C3020718793A}" dt="2018-11-26T12:04:37.217" v="321" actId="167"/>
          <ac:picMkLst>
            <pc:docMk/>
            <pc:sldMk cId="1958467558" sldId="381"/>
            <ac:picMk id="6" creationId="{E92F7523-8EE6-4D86-BB55-E87BB0D4D380}"/>
          </ac:picMkLst>
        </pc:picChg>
      </pc:sldChg>
      <pc:sldChg chg="modSp">
        <pc:chgData name="Ralph Haeussler" userId="a33031a8bc7a0d8c" providerId="LiveId" clId="{1B04D3B7-A940-4D6B-A7CC-C3020718793A}" dt="2018-11-26T12:05:32.694" v="327" actId="14100"/>
        <pc:sldMkLst>
          <pc:docMk/>
          <pc:sldMk cId="3340946418" sldId="387"/>
        </pc:sldMkLst>
        <pc:spChg chg="mod">
          <ac:chgData name="Ralph Haeussler" userId="a33031a8bc7a0d8c" providerId="LiveId" clId="{1B04D3B7-A940-4D6B-A7CC-C3020718793A}" dt="2018-11-26T12:05:02.968" v="325" actId="27636"/>
          <ac:spMkLst>
            <pc:docMk/>
            <pc:sldMk cId="3340946418" sldId="387"/>
            <ac:spMk id="2" creationId="{00000000-0000-0000-0000-000000000000}"/>
          </ac:spMkLst>
        </pc:spChg>
        <pc:picChg chg="mod">
          <ac:chgData name="Ralph Haeussler" userId="a33031a8bc7a0d8c" providerId="LiveId" clId="{1B04D3B7-A940-4D6B-A7CC-C3020718793A}" dt="2018-11-26T12:05:32.694" v="327" actId="14100"/>
          <ac:picMkLst>
            <pc:docMk/>
            <pc:sldMk cId="3340946418" sldId="387"/>
            <ac:picMk id="20482" creationId="{00000000-0000-0000-0000-000000000000}"/>
          </ac:picMkLst>
        </pc:picChg>
      </pc:sldChg>
      <pc:sldChg chg="addSp modSp">
        <pc:chgData name="Ralph Haeussler" userId="a33031a8bc7a0d8c" providerId="LiveId" clId="{1B04D3B7-A940-4D6B-A7CC-C3020718793A}" dt="2018-11-26T12:04:46.814" v="323" actId="167"/>
        <pc:sldMkLst>
          <pc:docMk/>
          <pc:sldMk cId="4020431532" sldId="389"/>
        </pc:sldMkLst>
        <pc:picChg chg="add ord">
          <ac:chgData name="Ralph Haeussler" userId="a33031a8bc7a0d8c" providerId="LiveId" clId="{1B04D3B7-A940-4D6B-A7CC-C3020718793A}" dt="2018-11-26T12:04:46.814" v="323" actId="167"/>
          <ac:picMkLst>
            <pc:docMk/>
            <pc:sldMk cId="4020431532" sldId="389"/>
            <ac:picMk id="5" creationId="{E0533F07-D86B-4BA7-8F6D-73D221AD0FCD}"/>
          </ac:picMkLst>
        </pc:picChg>
      </pc:sldChg>
      <pc:sldChg chg="modTransition">
        <pc:chgData name="Ralph Haeussler" userId="a33031a8bc7a0d8c" providerId="LiveId" clId="{1B04D3B7-A940-4D6B-A7CC-C3020718793A}" dt="2018-11-26T12:08:03.279" v="358"/>
        <pc:sldMkLst>
          <pc:docMk/>
          <pc:sldMk cId="2535754453" sldId="391"/>
        </pc:sldMkLst>
      </pc:sldChg>
      <pc:sldChg chg="modSp">
        <pc:chgData name="Ralph Haeussler" userId="a33031a8bc7a0d8c" providerId="LiveId" clId="{1B04D3B7-A940-4D6B-A7CC-C3020718793A}" dt="2018-11-26T12:05:47.744" v="328" actId="17032"/>
        <pc:sldMkLst>
          <pc:docMk/>
          <pc:sldMk cId="3305568800" sldId="392"/>
        </pc:sldMkLst>
        <pc:spChg chg="mod">
          <ac:chgData name="Ralph Haeussler" userId="a33031a8bc7a0d8c" providerId="LiveId" clId="{1B04D3B7-A940-4D6B-A7CC-C3020718793A}" dt="2018-11-26T12:05:47.744" v="328" actId="17032"/>
          <ac:spMkLst>
            <pc:docMk/>
            <pc:sldMk cId="3305568800" sldId="392"/>
            <ac:spMk id="8" creationId="{00000000-0000-0000-0000-000000000000}"/>
          </ac:spMkLst>
        </pc:spChg>
      </pc:sldChg>
      <pc:sldChg chg="modSp modAnim">
        <pc:chgData name="Ralph Haeussler" userId="a33031a8bc7a0d8c" providerId="LiveId" clId="{1B04D3B7-A940-4D6B-A7CC-C3020718793A}" dt="2018-11-26T12:14:46.811" v="498"/>
        <pc:sldMkLst>
          <pc:docMk/>
          <pc:sldMk cId="2371676878" sldId="402"/>
        </pc:sldMkLst>
        <pc:spChg chg="mod">
          <ac:chgData name="Ralph Haeussler" userId="a33031a8bc7a0d8c" providerId="LiveId" clId="{1B04D3B7-A940-4D6B-A7CC-C3020718793A}" dt="2018-11-26T12:14:16.098" v="478" actId="20577"/>
          <ac:spMkLst>
            <pc:docMk/>
            <pc:sldMk cId="2371676878" sldId="402"/>
            <ac:spMk id="7" creationId="{00000000-0000-0000-0000-000000000000}"/>
          </ac:spMkLst>
        </pc:spChg>
        <pc:spChg chg="mod">
          <ac:chgData name="Ralph Haeussler" userId="a33031a8bc7a0d8c" providerId="LiveId" clId="{1B04D3B7-A940-4D6B-A7CC-C3020718793A}" dt="2018-11-26T12:13:51.019" v="475" actId="1076"/>
          <ac:spMkLst>
            <pc:docMk/>
            <pc:sldMk cId="2371676878" sldId="402"/>
            <ac:spMk id="8" creationId="{00000000-0000-0000-0000-000000000000}"/>
          </ac:spMkLst>
        </pc:spChg>
      </pc:sldChg>
      <pc:sldChg chg="modSp modAnim">
        <pc:chgData name="Ralph Haeussler" userId="a33031a8bc7a0d8c" providerId="LiveId" clId="{1B04D3B7-A940-4D6B-A7CC-C3020718793A}" dt="2018-11-26T12:09:08.382" v="379"/>
        <pc:sldMkLst>
          <pc:docMk/>
          <pc:sldMk cId="3824067349" sldId="404"/>
        </pc:sldMkLst>
        <pc:spChg chg="mod">
          <ac:chgData name="Ralph Haeussler" userId="a33031a8bc7a0d8c" providerId="LiveId" clId="{1B04D3B7-A940-4D6B-A7CC-C3020718793A}" dt="2018-11-26T12:08:17.303" v="360" actId="403"/>
          <ac:spMkLst>
            <pc:docMk/>
            <pc:sldMk cId="3824067349" sldId="404"/>
            <ac:spMk id="4" creationId="{00000000-0000-0000-0000-000000000000}"/>
          </ac:spMkLst>
        </pc:spChg>
      </pc:sldChg>
      <pc:sldChg chg="addSp delSp modSp modAnim">
        <pc:chgData name="Ralph Haeussler" userId="a33031a8bc7a0d8c" providerId="LiveId" clId="{1B04D3B7-A940-4D6B-A7CC-C3020718793A}" dt="2018-11-26T13:02:32.888" v="1089" actId="1076"/>
        <pc:sldMkLst>
          <pc:docMk/>
          <pc:sldMk cId="0" sldId="415"/>
        </pc:sldMkLst>
        <pc:spChg chg="add mod ord">
          <ac:chgData name="Ralph Haeussler" userId="a33031a8bc7a0d8c" providerId="LiveId" clId="{1B04D3B7-A940-4D6B-A7CC-C3020718793A}" dt="2018-11-26T13:00:49.386" v="1074" actId="207"/>
          <ac:spMkLst>
            <pc:docMk/>
            <pc:sldMk cId="0" sldId="415"/>
            <ac:spMk id="5" creationId="{6D0B0703-80F3-4B47-AF9A-D71C42A9EBA7}"/>
          </ac:spMkLst>
        </pc:spChg>
        <pc:spChg chg="mod">
          <ac:chgData name="Ralph Haeussler" userId="a33031a8bc7a0d8c" providerId="LiveId" clId="{1B04D3B7-A940-4D6B-A7CC-C3020718793A}" dt="2018-11-26T13:00:07.296" v="1067" actId="6549"/>
          <ac:spMkLst>
            <pc:docMk/>
            <pc:sldMk cId="0" sldId="415"/>
            <ac:spMk id="6" creationId="{00000000-0000-0000-0000-000000000000}"/>
          </ac:spMkLst>
        </pc:spChg>
        <pc:graphicFrameChg chg="add del mod">
          <ac:chgData name="Ralph Haeussler" userId="a33031a8bc7a0d8c" providerId="LiveId" clId="{1B04D3B7-A940-4D6B-A7CC-C3020718793A}" dt="2018-11-26T12:53:27.986" v="999"/>
          <ac:graphicFrameMkLst>
            <pc:docMk/>
            <pc:sldMk cId="0" sldId="415"/>
            <ac:graphicFrameMk id="2" creationId="{B6530927-D66A-476F-B371-83074CCCF1A0}"/>
          </ac:graphicFrameMkLst>
        </pc:graphicFrameChg>
        <pc:picChg chg="add mod ord">
          <ac:chgData name="Ralph Haeussler" userId="a33031a8bc7a0d8c" providerId="LiveId" clId="{1B04D3B7-A940-4D6B-A7CC-C3020718793A}" dt="2018-11-26T13:00:35.685" v="1072" actId="1076"/>
          <ac:picMkLst>
            <pc:docMk/>
            <pc:sldMk cId="0" sldId="415"/>
            <ac:picMk id="4" creationId="{24DD934B-ACCF-4FE0-9EA7-AF841A622854}"/>
          </ac:picMkLst>
        </pc:picChg>
        <pc:picChg chg="add mod">
          <ac:chgData name="Ralph Haeussler" userId="a33031a8bc7a0d8c" providerId="LiveId" clId="{1B04D3B7-A940-4D6B-A7CC-C3020718793A}" dt="2018-11-26T13:02:13.684" v="1082" actId="1076"/>
          <ac:picMkLst>
            <pc:docMk/>
            <pc:sldMk cId="0" sldId="415"/>
            <ac:picMk id="12" creationId="{A13C9AF6-B9D5-421C-AF95-31D362C6E3F9}"/>
          </ac:picMkLst>
        </pc:picChg>
        <pc:picChg chg="mod">
          <ac:chgData name="Ralph Haeussler" userId="a33031a8bc7a0d8c" providerId="LiveId" clId="{1B04D3B7-A940-4D6B-A7CC-C3020718793A}" dt="2018-11-26T13:00:25.089" v="1069" actId="14100"/>
          <ac:picMkLst>
            <pc:docMk/>
            <pc:sldMk cId="0" sldId="415"/>
            <ac:picMk id="14" creationId="{00000000-0000-0000-0000-000000000000}"/>
          </ac:picMkLst>
        </pc:picChg>
        <pc:picChg chg="mod">
          <ac:chgData name="Ralph Haeussler" userId="a33031a8bc7a0d8c" providerId="LiveId" clId="{1B04D3B7-A940-4D6B-A7CC-C3020718793A}" dt="2018-11-26T13:02:32.888" v="1089" actId="1076"/>
          <ac:picMkLst>
            <pc:docMk/>
            <pc:sldMk cId="0" sldId="415"/>
            <ac:picMk id="15" creationId="{00000000-0000-0000-0000-000000000000}"/>
          </ac:picMkLst>
        </pc:picChg>
      </pc:sldChg>
      <pc:sldChg chg="modSp modAnim">
        <pc:chgData name="Ralph Haeussler" userId="a33031a8bc7a0d8c" providerId="LiveId" clId="{1B04D3B7-A940-4D6B-A7CC-C3020718793A}" dt="2018-11-26T12:07:18.421" v="357"/>
        <pc:sldMkLst>
          <pc:docMk/>
          <pc:sldMk cId="0" sldId="417"/>
        </pc:sldMkLst>
        <pc:spChg chg="mod">
          <ac:chgData name="Ralph Haeussler" userId="a33031a8bc7a0d8c" providerId="LiveId" clId="{1B04D3B7-A940-4D6B-A7CC-C3020718793A}" dt="2018-11-26T12:06:09.435" v="330" actId="1076"/>
          <ac:spMkLst>
            <pc:docMk/>
            <pc:sldMk cId="0" sldId="417"/>
            <ac:spMk id="4" creationId="{00000000-0000-0000-0000-000000000000}"/>
          </ac:spMkLst>
        </pc:spChg>
      </pc:sldChg>
      <pc:sldChg chg="modTransition">
        <pc:chgData name="Ralph Haeussler" userId="a33031a8bc7a0d8c" providerId="LiveId" clId="{1B04D3B7-A940-4D6B-A7CC-C3020718793A}" dt="2018-11-26T12:16:07.550" v="499"/>
        <pc:sldMkLst>
          <pc:docMk/>
          <pc:sldMk cId="2112648923" sldId="419"/>
        </pc:sldMkLst>
      </pc:sldChg>
      <pc:sldChg chg="addSp modSp">
        <pc:chgData name="Ralph Haeussler" userId="a33031a8bc7a0d8c" providerId="LiveId" clId="{1B04D3B7-A940-4D6B-A7CC-C3020718793A}" dt="2018-11-26T12:16:49.712" v="501" actId="167"/>
        <pc:sldMkLst>
          <pc:docMk/>
          <pc:sldMk cId="1188609482" sldId="420"/>
        </pc:sldMkLst>
        <pc:picChg chg="add ord">
          <ac:chgData name="Ralph Haeussler" userId="a33031a8bc7a0d8c" providerId="LiveId" clId="{1B04D3B7-A940-4D6B-A7CC-C3020718793A}" dt="2018-11-26T12:16:49.712" v="501" actId="167"/>
          <ac:picMkLst>
            <pc:docMk/>
            <pc:sldMk cId="1188609482" sldId="420"/>
            <ac:picMk id="7" creationId="{6C140E2D-45B2-415D-835F-ED2652574CAA}"/>
          </ac:picMkLst>
        </pc:picChg>
      </pc:sldChg>
      <pc:sldChg chg="addSp modSp">
        <pc:chgData name="Ralph Haeussler" userId="a33031a8bc7a0d8c" providerId="LiveId" clId="{1B04D3B7-A940-4D6B-A7CC-C3020718793A}" dt="2018-11-26T12:17:22.222" v="508" actId="20577"/>
        <pc:sldMkLst>
          <pc:docMk/>
          <pc:sldMk cId="3732559607" sldId="422"/>
        </pc:sldMkLst>
        <pc:spChg chg="mod">
          <ac:chgData name="Ralph Haeussler" userId="a33031a8bc7a0d8c" providerId="LiveId" clId="{1B04D3B7-A940-4D6B-A7CC-C3020718793A}" dt="2018-11-26T12:17:22.222" v="508" actId="20577"/>
          <ac:spMkLst>
            <pc:docMk/>
            <pc:sldMk cId="3732559607" sldId="422"/>
            <ac:spMk id="7" creationId="{00000000-0000-0000-0000-000000000000}"/>
          </ac:spMkLst>
        </pc:spChg>
        <pc:picChg chg="add ord">
          <ac:chgData name="Ralph Haeussler" userId="a33031a8bc7a0d8c" providerId="LiveId" clId="{1B04D3B7-A940-4D6B-A7CC-C3020718793A}" dt="2018-11-26T12:16:58.817" v="503" actId="167"/>
          <ac:picMkLst>
            <pc:docMk/>
            <pc:sldMk cId="3732559607" sldId="422"/>
            <ac:picMk id="5" creationId="{CE0AFD22-7B5D-4474-A0AB-1A276A41C16B}"/>
          </ac:picMkLst>
        </pc:picChg>
      </pc:sldChg>
      <pc:sldChg chg="addSp modSp">
        <pc:chgData name="Ralph Haeussler" userId="a33031a8bc7a0d8c" providerId="LiveId" clId="{1B04D3B7-A940-4D6B-A7CC-C3020718793A}" dt="2018-11-26T12:17:37.917" v="511" actId="207"/>
        <pc:sldMkLst>
          <pc:docMk/>
          <pc:sldMk cId="3850848356" sldId="423"/>
        </pc:sldMkLst>
        <pc:spChg chg="mod">
          <ac:chgData name="Ralph Haeussler" userId="a33031a8bc7a0d8c" providerId="LiveId" clId="{1B04D3B7-A940-4D6B-A7CC-C3020718793A}" dt="2018-11-26T12:17:37.917" v="511" actId="207"/>
          <ac:spMkLst>
            <pc:docMk/>
            <pc:sldMk cId="3850848356" sldId="423"/>
            <ac:spMk id="6" creationId="{00000000-0000-0000-0000-000000000000}"/>
          </ac:spMkLst>
        </pc:spChg>
        <pc:picChg chg="add ord">
          <ac:chgData name="Ralph Haeussler" userId="a33031a8bc7a0d8c" providerId="LiveId" clId="{1B04D3B7-A940-4D6B-A7CC-C3020718793A}" dt="2018-11-26T12:17:31.994" v="510" actId="167"/>
          <ac:picMkLst>
            <pc:docMk/>
            <pc:sldMk cId="3850848356" sldId="423"/>
            <ac:picMk id="9" creationId="{99FB29BD-0321-4B00-8A5D-D7D537668905}"/>
          </ac:picMkLst>
        </pc:picChg>
      </pc:sldChg>
      <pc:sldChg chg="addSp modSp">
        <pc:chgData name="Ralph Haeussler" userId="a33031a8bc7a0d8c" providerId="LiveId" clId="{1B04D3B7-A940-4D6B-A7CC-C3020718793A}" dt="2018-11-26T12:17:49.546" v="513" actId="167"/>
        <pc:sldMkLst>
          <pc:docMk/>
          <pc:sldMk cId="2692557827" sldId="424"/>
        </pc:sldMkLst>
        <pc:picChg chg="add ord">
          <ac:chgData name="Ralph Haeussler" userId="a33031a8bc7a0d8c" providerId="LiveId" clId="{1B04D3B7-A940-4D6B-A7CC-C3020718793A}" dt="2018-11-26T12:17:49.546" v="513" actId="167"/>
          <ac:picMkLst>
            <pc:docMk/>
            <pc:sldMk cId="2692557827" sldId="424"/>
            <ac:picMk id="14" creationId="{4CEB0A53-0B2D-40A4-A283-D2B09A770BC9}"/>
          </ac:picMkLst>
        </pc:picChg>
      </pc:sldChg>
      <pc:sldChg chg="addSp modSp">
        <pc:chgData name="Ralph Haeussler" userId="a33031a8bc7a0d8c" providerId="LiveId" clId="{1B04D3B7-A940-4D6B-A7CC-C3020718793A}" dt="2018-11-26T12:17:56.433" v="515" actId="167"/>
        <pc:sldMkLst>
          <pc:docMk/>
          <pc:sldMk cId="2327601147" sldId="425"/>
        </pc:sldMkLst>
        <pc:picChg chg="add ord">
          <ac:chgData name="Ralph Haeussler" userId="a33031a8bc7a0d8c" providerId="LiveId" clId="{1B04D3B7-A940-4D6B-A7CC-C3020718793A}" dt="2018-11-26T12:17:56.433" v="515" actId="167"/>
          <ac:picMkLst>
            <pc:docMk/>
            <pc:sldMk cId="2327601147" sldId="425"/>
            <ac:picMk id="16" creationId="{B5323A97-97B9-4FA1-ABD2-103D3EE504F0}"/>
          </ac:picMkLst>
        </pc:picChg>
      </pc:sldChg>
      <pc:sldChg chg="modSp modTransition">
        <pc:chgData name="Ralph Haeussler" userId="a33031a8bc7a0d8c" providerId="LiveId" clId="{1B04D3B7-A940-4D6B-A7CC-C3020718793A}" dt="2018-11-26T12:43:06.612" v="997" actId="1076"/>
        <pc:sldMkLst>
          <pc:docMk/>
          <pc:sldMk cId="3434838415" sldId="426"/>
        </pc:sldMkLst>
        <pc:picChg chg="mod">
          <ac:chgData name="Ralph Haeussler" userId="a33031a8bc7a0d8c" providerId="LiveId" clId="{1B04D3B7-A940-4D6B-A7CC-C3020718793A}" dt="2018-11-26T12:43:06.612" v="997" actId="1076"/>
          <ac:picMkLst>
            <pc:docMk/>
            <pc:sldMk cId="3434838415" sldId="426"/>
            <ac:picMk id="4" creationId="{00000000-0000-0000-0000-000000000000}"/>
          </ac:picMkLst>
        </pc:picChg>
      </pc:sldChg>
      <pc:sldChg chg="addSp modSp modAnim">
        <pc:chgData name="Ralph Haeussler" userId="a33031a8bc7a0d8c" providerId="LiveId" clId="{1B04D3B7-A940-4D6B-A7CC-C3020718793A}" dt="2018-11-26T12:23:00.800" v="609"/>
        <pc:sldMkLst>
          <pc:docMk/>
          <pc:sldMk cId="989038397" sldId="428"/>
        </pc:sldMkLst>
        <pc:picChg chg="mod">
          <ac:chgData name="Ralph Haeussler" userId="a33031a8bc7a0d8c" providerId="LiveId" clId="{1B04D3B7-A940-4D6B-A7CC-C3020718793A}" dt="2018-11-26T12:22:48.633" v="604" actId="1440"/>
          <ac:picMkLst>
            <pc:docMk/>
            <pc:sldMk cId="989038397" sldId="428"/>
            <ac:picMk id="4" creationId="{00000000-0000-0000-0000-000000000000}"/>
          </ac:picMkLst>
        </pc:picChg>
        <pc:picChg chg="add ord">
          <ac:chgData name="Ralph Haeussler" userId="a33031a8bc7a0d8c" providerId="LiveId" clId="{1B04D3B7-A940-4D6B-A7CC-C3020718793A}" dt="2018-11-26T12:22:26.664" v="598" actId="167"/>
          <ac:picMkLst>
            <pc:docMk/>
            <pc:sldMk cId="989038397" sldId="428"/>
            <ac:picMk id="6" creationId="{7C2B6365-D693-4FC4-BE4C-3C9EBC93C4C9}"/>
          </ac:picMkLst>
        </pc:picChg>
        <pc:picChg chg="mod">
          <ac:chgData name="Ralph Haeussler" userId="a33031a8bc7a0d8c" providerId="LiveId" clId="{1B04D3B7-A940-4D6B-A7CC-C3020718793A}" dt="2018-11-26T12:22:53.188" v="605" actId="14100"/>
          <ac:picMkLst>
            <pc:docMk/>
            <pc:sldMk cId="989038397" sldId="428"/>
            <ac:picMk id="4098" creationId="{00000000-0000-0000-0000-000000000000}"/>
          </ac:picMkLst>
        </pc:picChg>
      </pc:sldChg>
      <pc:sldChg chg="addSp modSp">
        <pc:chgData name="Ralph Haeussler" userId="a33031a8bc7a0d8c" providerId="LiveId" clId="{1B04D3B7-A940-4D6B-A7CC-C3020718793A}" dt="2018-11-26T12:23:51.175" v="620"/>
        <pc:sldMkLst>
          <pc:docMk/>
          <pc:sldMk cId="1492775348" sldId="429"/>
        </pc:sldMkLst>
        <pc:picChg chg="mod">
          <ac:chgData name="Ralph Haeussler" userId="a33031a8bc7a0d8c" providerId="LiveId" clId="{1B04D3B7-A940-4D6B-A7CC-C3020718793A}" dt="2018-11-26T12:23:51.175" v="620"/>
          <ac:picMkLst>
            <pc:docMk/>
            <pc:sldMk cId="1492775348" sldId="429"/>
            <ac:picMk id="4" creationId="{00000000-0000-0000-0000-000000000000}"/>
          </ac:picMkLst>
        </pc:picChg>
        <pc:picChg chg="add ord">
          <ac:chgData name="Ralph Haeussler" userId="a33031a8bc7a0d8c" providerId="LiveId" clId="{1B04D3B7-A940-4D6B-A7CC-C3020718793A}" dt="2018-11-26T12:23:06.839" v="611" actId="167"/>
          <ac:picMkLst>
            <pc:docMk/>
            <pc:sldMk cId="1492775348" sldId="429"/>
            <ac:picMk id="8" creationId="{6DBD27C3-9E0F-4DA6-AB9A-798F9CA4CBEB}"/>
          </ac:picMkLst>
        </pc:picChg>
      </pc:sldChg>
      <pc:sldChg chg="addSp modSp">
        <pc:chgData name="Ralph Haeussler" userId="a33031a8bc7a0d8c" providerId="LiveId" clId="{1B04D3B7-A940-4D6B-A7CC-C3020718793A}" dt="2018-11-26T12:24:17.044" v="622" actId="167"/>
        <pc:sldMkLst>
          <pc:docMk/>
          <pc:sldMk cId="3737959366" sldId="430"/>
        </pc:sldMkLst>
        <pc:picChg chg="add ord">
          <ac:chgData name="Ralph Haeussler" userId="a33031a8bc7a0d8c" providerId="LiveId" clId="{1B04D3B7-A940-4D6B-A7CC-C3020718793A}" dt="2018-11-26T12:24:17.044" v="622" actId="167"/>
          <ac:picMkLst>
            <pc:docMk/>
            <pc:sldMk cId="3737959366" sldId="430"/>
            <ac:picMk id="6" creationId="{E84F8B6C-B8E5-498F-AEE0-4BD4E4F0B89D}"/>
          </ac:picMkLst>
        </pc:picChg>
      </pc:sldChg>
      <pc:sldChg chg="addSp modSp">
        <pc:chgData name="Ralph Haeussler" userId="a33031a8bc7a0d8c" providerId="LiveId" clId="{1B04D3B7-A940-4D6B-A7CC-C3020718793A}" dt="2018-11-26T12:24:38.161" v="625" actId="207"/>
        <pc:sldMkLst>
          <pc:docMk/>
          <pc:sldMk cId="728953303" sldId="431"/>
        </pc:sldMkLst>
        <pc:spChg chg="mod">
          <ac:chgData name="Ralph Haeussler" userId="a33031a8bc7a0d8c" providerId="LiveId" clId="{1B04D3B7-A940-4D6B-A7CC-C3020718793A}" dt="2018-11-26T12:24:38.161" v="625" actId="207"/>
          <ac:spMkLst>
            <pc:docMk/>
            <pc:sldMk cId="728953303" sldId="431"/>
            <ac:spMk id="5" creationId="{00000000-0000-0000-0000-000000000000}"/>
          </ac:spMkLst>
        </pc:spChg>
        <pc:picChg chg="add ord">
          <ac:chgData name="Ralph Haeussler" userId="a33031a8bc7a0d8c" providerId="LiveId" clId="{1B04D3B7-A940-4D6B-A7CC-C3020718793A}" dt="2018-11-26T12:24:23.529" v="624" actId="167"/>
          <ac:picMkLst>
            <pc:docMk/>
            <pc:sldMk cId="728953303" sldId="431"/>
            <ac:picMk id="7" creationId="{13E84746-F9BA-45C7-A82C-279113EB2806}"/>
          </ac:picMkLst>
        </pc:picChg>
      </pc:sldChg>
      <pc:sldChg chg="modTransition">
        <pc:chgData name="Ralph Haeussler" userId="a33031a8bc7a0d8c" providerId="LiveId" clId="{1B04D3B7-A940-4D6B-A7CC-C3020718793A}" dt="2018-11-26T12:24:48.608" v="626"/>
        <pc:sldMkLst>
          <pc:docMk/>
          <pc:sldMk cId="818833465" sldId="432"/>
        </pc:sldMkLst>
      </pc:sldChg>
      <pc:sldChg chg="modTransition">
        <pc:chgData name="Ralph Haeussler" userId="a33031a8bc7a0d8c" providerId="LiveId" clId="{1B04D3B7-A940-4D6B-A7CC-C3020718793A}" dt="2018-11-26T12:24:55.658" v="627"/>
        <pc:sldMkLst>
          <pc:docMk/>
          <pc:sldMk cId="3124871930" sldId="433"/>
        </pc:sldMkLst>
      </pc:sldChg>
      <pc:sldChg chg="modTransition">
        <pc:chgData name="Ralph Haeussler" userId="a33031a8bc7a0d8c" providerId="LiveId" clId="{1B04D3B7-A940-4D6B-A7CC-C3020718793A}" dt="2018-11-26T12:25:02.567" v="628"/>
        <pc:sldMkLst>
          <pc:docMk/>
          <pc:sldMk cId="3112275203" sldId="434"/>
        </pc:sldMkLst>
      </pc:sldChg>
      <pc:sldChg chg="addSp modSp modTransition modAnim">
        <pc:chgData name="Ralph Haeussler" userId="a33031a8bc7a0d8c" providerId="LiveId" clId="{1B04D3B7-A940-4D6B-A7CC-C3020718793A}" dt="2018-11-26T12:26:55.936" v="650" actId="1076"/>
        <pc:sldMkLst>
          <pc:docMk/>
          <pc:sldMk cId="1753060165" sldId="435"/>
        </pc:sldMkLst>
        <pc:spChg chg="mod">
          <ac:chgData name="Ralph Haeussler" userId="a33031a8bc7a0d8c" providerId="LiveId" clId="{1B04D3B7-A940-4D6B-A7CC-C3020718793A}" dt="2018-11-26T12:26:55.936" v="650" actId="1076"/>
          <ac:spMkLst>
            <pc:docMk/>
            <pc:sldMk cId="1753060165" sldId="435"/>
            <ac:spMk id="4" creationId="{00000000-0000-0000-0000-000000000000}"/>
          </ac:spMkLst>
        </pc:spChg>
        <pc:picChg chg="add ord">
          <ac:chgData name="Ralph Haeussler" userId="a33031a8bc7a0d8c" providerId="LiveId" clId="{1B04D3B7-A940-4D6B-A7CC-C3020718793A}" dt="2018-11-26T12:26:03.055" v="635" actId="167"/>
          <ac:picMkLst>
            <pc:docMk/>
            <pc:sldMk cId="1753060165" sldId="435"/>
            <ac:picMk id="9" creationId="{D3415478-B98E-4468-B099-FF02743BB4F0}"/>
          </ac:picMkLst>
        </pc:picChg>
        <pc:picChg chg="mod">
          <ac:chgData name="Ralph Haeussler" userId="a33031a8bc7a0d8c" providerId="LiveId" clId="{1B04D3B7-A940-4D6B-A7CC-C3020718793A}" dt="2018-11-26T12:26:22.580" v="639" actId="1076"/>
          <ac:picMkLst>
            <pc:docMk/>
            <pc:sldMk cId="1753060165" sldId="435"/>
            <ac:picMk id="3074" creationId="{00000000-0000-0000-0000-000000000000}"/>
          </ac:picMkLst>
        </pc:picChg>
        <pc:picChg chg="mod">
          <ac:chgData name="Ralph Haeussler" userId="a33031a8bc7a0d8c" providerId="LiveId" clId="{1B04D3B7-A940-4D6B-A7CC-C3020718793A}" dt="2018-11-26T12:26:11.242" v="637" actId="1076"/>
          <ac:picMkLst>
            <pc:docMk/>
            <pc:sldMk cId="1753060165" sldId="435"/>
            <ac:picMk id="3076" creationId="{00000000-0000-0000-0000-000000000000}"/>
          </ac:picMkLst>
        </pc:picChg>
        <pc:picChg chg="mod">
          <ac:chgData name="Ralph Haeussler" userId="a33031a8bc7a0d8c" providerId="LiveId" clId="{1B04D3B7-A940-4D6B-A7CC-C3020718793A}" dt="2018-11-26T12:26:15.636" v="638" actId="14100"/>
          <ac:picMkLst>
            <pc:docMk/>
            <pc:sldMk cId="1753060165" sldId="435"/>
            <ac:picMk id="3078" creationId="{00000000-0000-0000-0000-000000000000}"/>
          </ac:picMkLst>
        </pc:picChg>
      </pc:sldChg>
      <pc:sldChg chg="addSp delSp modSp modAnim">
        <pc:chgData name="Ralph Haeussler" userId="a33031a8bc7a0d8c" providerId="LiveId" clId="{1B04D3B7-A940-4D6B-A7CC-C3020718793A}" dt="2018-11-26T12:28:22.029" v="671"/>
        <pc:sldMkLst>
          <pc:docMk/>
          <pc:sldMk cId="3718705116" sldId="436"/>
        </pc:sldMkLst>
        <pc:spChg chg="mod">
          <ac:chgData name="Ralph Haeussler" userId="a33031a8bc7a0d8c" providerId="LiveId" clId="{1B04D3B7-A940-4D6B-A7CC-C3020718793A}" dt="2018-11-26T12:27:30.513" v="656" actId="14100"/>
          <ac:spMkLst>
            <pc:docMk/>
            <pc:sldMk cId="3718705116" sldId="436"/>
            <ac:spMk id="2" creationId="{00000000-0000-0000-0000-000000000000}"/>
          </ac:spMkLst>
        </pc:spChg>
        <pc:spChg chg="mod">
          <ac:chgData name="Ralph Haeussler" userId="a33031a8bc7a0d8c" providerId="LiveId" clId="{1B04D3B7-A940-4D6B-A7CC-C3020718793A}" dt="2018-11-26T12:27:55.483" v="661" actId="207"/>
          <ac:spMkLst>
            <pc:docMk/>
            <pc:sldMk cId="3718705116" sldId="436"/>
            <ac:spMk id="4" creationId="{00000000-0000-0000-0000-000000000000}"/>
          </ac:spMkLst>
        </pc:spChg>
        <pc:spChg chg="add">
          <ac:chgData name="Ralph Haeussler" userId="a33031a8bc7a0d8c" providerId="LiveId" clId="{1B04D3B7-A940-4D6B-A7CC-C3020718793A}" dt="2018-11-26T12:27:17.134" v="654"/>
          <ac:spMkLst>
            <pc:docMk/>
            <pc:sldMk cId="3718705116" sldId="436"/>
            <ac:spMk id="9" creationId="{6E86B142-B14E-4ACC-A53A-8B212E2AAF35}"/>
          </ac:spMkLst>
        </pc:spChg>
        <pc:picChg chg="del">
          <ac:chgData name="Ralph Haeussler" userId="a33031a8bc7a0d8c" providerId="LiveId" clId="{1B04D3B7-A940-4D6B-A7CC-C3020718793A}" dt="2018-11-26T12:27:01.337" v="651" actId="478"/>
          <ac:picMkLst>
            <pc:docMk/>
            <pc:sldMk cId="3718705116" sldId="436"/>
            <ac:picMk id="6" creationId="{00000000-0000-0000-0000-000000000000}"/>
          </ac:picMkLst>
        </pc:picChg>
        <pc:picChg chg="add ord">
          <ac:chgData name="Ralph Haeussler" userId="a33031a8bc7a0d8c" providerId="LiveId" clId="{1B04D3B7-A940-4D6B-A7CC-C3020718793A}" dt="2018-11-26T12:27:09.741" v="653" actId="167"/>
          <ac:picMkLst>
            <pc:docMk/>
            <pc:sldMk cId="3718705116" sldId="436"/>
            <ac:picMk id="7" creationId="{D5A83C1B-9F44-4E1F-A7D2-C88C50742E8B}"/>
          </ac:picMkLst>
        </pc:picChg>
        <pc:picChg chg="add">
          <ac:chgData name="Ralph Haeussler" userId="a33031a8bc7a0d8c" providerId="LiveId" clId="{1B04D3B7-A940-4D6B-A7CC-C3020718793A}" dt="2018-11-26T12:27:17.134" v="654"/>
          <ac:picMkLst>
            <pc:docMk/>
            <pc:sldMk cId="3718705116" sldId="436"/>
            <ac:picMk id="8" creationId="{BD871929-7FE5-4DF3-9C25-75B6B9010EAF}"/>
          </ac:picMkLst>
        </pc:picChg>
        <pc:picChg chg="mod ord">
          <ac:chgData name="Ralph Haeussler" userId="a33031a8bc7a0d8c" providerId="LiveId" clId="{1B04D3B7-A940-4D6B-A7CC-C3020718793A}" dt="2018-11-26T12:27:43.565" v="659" actId="14100"/>
          <ac:picMkLst>
            <pc:docMk/>
            <pc:sldMk cId="3718705116" sldId="436"/>
            <ac:picMk id="5122" creationId="{00000000-0000-0000-0000-000000000000}"/>
          </ac:picMkLst>
        </pc:picChg>
      </pc:sldChg>
      <pc:sldChg chg="modTransition">
        <pc:chgData name="Ralph Haeussler" userId="a33031a8bc7a0d8c" providerId="LiveId" clId="{1B04D3B7-A940-4D6B-A7CC-C3020718793A}" dt="2018-11-26T12:28:32.443" v="672"/>
        <pc:sldMkLst>
          <pc:docMk/>
          <pc:sldMk cId="2579896240" sldId="437"/>
        </pc:sldMkLst>
      </pc:sldChg>
      <pc:sldChg chg="addSp delSp modSp delAnim modAnim">
        <pc:chgData name="Ralph Haeussler" userId="a33031a8bc7a0d8c" providerId="LiveId" clId="{1B04D3B7-A940-4D6B-A7CC-C3020718793A}" dt="2018-11-26T12:31:12.663" v="703" actId="1076"/>
        <pc:sldMkLst>
          <pc:docMk/>
          <pc:sldMk cId="1904384331" sldId="439"/>
        </pc:sldMkLst>
        <pc:picChg chg="add ord">
          <ac:chgData name="Ralph Haeussler" userId="a33031a8bc7a0d8c" providerId="LiveId" clId="{1B04D3B7-A940-4D6B-A7CC-C3020718793A}" dt="2018-11-26T12:29:02.642" v="674" actId="167"/>
          <ac:picMkLst>
            <pc:docMk/>
            <pc:sldMk cId="1904384331" sldId="439"/>
            <ac:picMk id="9" creationId="{FAD63BA0-AB47-4B33-A0CF-524EC182130A}"/>
          </ac:picMkLst>
        </pc:picChg>
        <pc:picChg chg="add mod">
          <ac:chgData name="Ralph Haeussler" userId="a33031a8bc7a0d8c" providerId="LiveId" clId="{1B04D3B7-A940-4D6B-A7CC-C3020718793A}" dt="2018-11-26T12:31:04.094" v="700" actId="1076"/>
          <ac:picMkLst>
            <pc:docMk/>
            <pc:sldMk cId="1904384331" sldId="439"/>
            <ac:picMk id="10" creationId="{ECD29AC4-9E6E-48D8-92A2-3398B11DE160}"/>
          </ac:picMkLst>
        </pc:picChg>
        <pc:picChg chg="mod ord">
          <ac:chgData name="Ralph Haeussler" userId="a33031a8bc7a0d8c" providerId="LiveId" clId="{1B04D3B7-A940-4D6B-A7CC-C3020718793A}" dt="2018-11-26T12:31:12.663" v="703" actId="1076"/>
          <ac:picMkLst>
            <pc:docMk/>
            <pc:sldMk cId="1904384331" sldId="439"/>
            <ac:picMk id="9222" creationId="{00000000-0000-0000-0000-000000000000}"/>
          </ac:picMkLst>
        </pc:picChg>
        <pc:picChg chg="del mod">
          <ac:chgData name="Ralph Haeussler" userId="a33031a8bc7a0d8c" providerId="LiveId" clId="{1B04D3B7-A940-4D6B-A7CC-C3020718793A}" dt="2018-11-26T12:29:16.896" v="677" actId="478"/>
          <ac:picMkLst>
            <pc:docMk/>
            <pc:sldMk cId="1904384331" sldId="439"/>
            <ac:picMk id="14338" creationId="{00000000-0000-0000-0000-000000000000}"/>
          </ac:picMkLst>
        </pc:picChg>
      </pc:sldChg>
      <pc:sldChg chg="addSp delSp modSp delAnim">
        <pc:chgData name="Ralph Haeussler" userId="a33031a8bc7a0d8c" providerId="LiveId" clId="{1B04D3B7-A940-4D6B-A7CC-C3020718793A}" dt="2018-11-26T12:33:49.836" v="728" actId="167"/>
        <pc:sldMkLst>
          <pc:docMk/>
          <pc:sldMk cId="1611924234" sldId="440"/>
        </pc:sldMkLst>
        <pc:picChg chg="del">
          <ac:chgData name="Ralph Haeussler" userId="a33031a8bc7a0d8c" providerId="LiveId" clId="{1B04D3B7-A940-4D6B-A7CC-C3020718793A}" dt="2018-11-26T12:31:23.299" v="705" actId="478"/>
          <ac:picMkLst>
            <pc:docMk/>
            <pc:sldMk cId="1611924234" sldId="440"/>
            <ac:picMk id="7" creationId="{00000000-0000-0000-0000-000000000000}"/>
          </ac:picMkLst>
        </pc:picChg>
        <pc:picChg chg="del">
          <ac:chgData name="Ralph Haeussler" userId="a33031a8bc7a0d8c" providerId="LiveId" clId="{1B04D3B7-A940-4D6B-A7CC-C3020718793A}" dt="2018-11-26T12:31:27.432" v="707" actId="478"/>
          <ac:picMkLst>
            <pc:docMk/>
            <pc:sldMk cId="1611924234" sldId="440"/>
            <ac:picMk id="8" creationId="{00000000-0000-0000-0000-000000000000}"/>
          </ac:picMkLst>
        </pc:picChg>
        <pc:picChg chg="del">
          <ac:chgData name="Ralph Haeussler" userId="a33031a8bc7a0d8c" providerId="LiveId" clId="{1B04D3B7-A940-4D6B-A7CC-C3020718793A}" dt="2018-11-26T12:31:25.147" v="706" actId="478"/>
          <ac:picMkLst>
            <pc:docMk/>
            <pc:sldMk cId="1611924234" sldId="440"/>
            <ac:picMk id="9" creationId="{00000000-0000-0000-0000-000000000000}"/>
          </ac:picMkLst>
        </pc:picChg>
        <pc:picChg chg="del">
          <ac:chgData name="Ralph Haeussler" userId="a33031a8bc7a0d8c" providerId="LiveId" clId="{1B04D3B7-A940-4D6B-A7CC-C3020718793A}" dt="2018-11-26T12:31:19.288" v="704" actId="478"/>
          <ac:picMkLst>
            <pc:docMk/>
            <pc:sldMk cId="1611924234" sldId="440"/>
            <ac:picMk id="10" creationId="{00000000-0000-0000-0000-000000000000}"/>
          </ac:picMkLst>
        </pc:picChg>
        <pc:picChg chg="add ord">
          <ac:chgData name="Ralph Haeussler" userId="a33031a8bc7a0d8c" providerId="LiveId" clId="{1B04D3B7-A940-4D6B-A7CC-C3020718793A}" dt="2018-11-26T12:33:49.836" v="728" actId="167"/>
          <ac:picMkLst>
            <pc:docMk/>
            <pc:sldMk cId="1611924234" sldId="440"/>
            <ac:picMk id="11" creationId="{151069B6-FD59-4493-BC1A-CDE91F7F597B}"/>
          </ac:picMkLst>
        </pc:picChg>
        <pc:picChg chg="mod">
          <ac:chgData name="Ralph Haeussler" userId="a33031a8bc7a0d8c" providerId="LiveId" clId="{1B04D3B7-A940-4D6B-A7CC-C3020718793A}" dt="2018-11-26T12:31:46.001" v="712" actId="1076"/>
          <ac:picMkLst>
            <pc:docMk/>
            <pc:sldMk cId="1611924234" sldId="440"/>
            <ac:picMk id="10242" creationId="{00000000-0000-0000-0000-000000000000}"/>
          </ac:picMkLst>
        </pc:picChg>
        <pc:picChg chg="mod">
          <ac:chgData name="Ralph Haeussler" userId="a33031a8bc7a0d8c" providerId="LiveId" clId="{1B04D3B7-A940-4D6B-A7CC-C3020718793A}" dt="2018-11-26T12:31:34.460" v="708" actId="1076"/>
          <ac:picMkLst>
            <pc:docMk/>
            <pc:sldMk cId="1611924234" sldId="440"/>
            <ac:picMk id="10244" creationId="{00000000-0000-0000-0000-000000000000}"/>
          </ac:picMkLst>
        </pc:picChg>
      </pc:sldChg>
      <pc:sldChg chg="addSp delSp modSp delAnim">
        <pc:chgData name="Ralph Haeussler" userId="a33031a8bc7a0d8c" providerId="LiveId" clId="{1B04D3B7-A940-4D6B-A7CC-C3020718793A}" dt="2018-11-26T12:33:57.245" v="730" actId="167"/>
        <pc:sldMkLst>
          <pc:docMk/>
          <pc:sldMk cId="1251616499" sldId="441"/>
        </pc:sldMkLst>
        <pc:picChg chg="add ord">
          <ac:chgData name="Ralph Haeussler" userId="a33031a8bc7a0d8c" providerId="LiveId" clId="{1B04D3B7-A940-4D6B-A7CC-C3020718793A}" dt="2018-11-26T12:33:57.245" v="730" actId="167"/>
          <ac:picMkLst>
            <pc:docMk/>
            <pc:sldMk cId="1251616499" sldId="441"/>
            <ac:picMk id="8" creationId="{56058070-6D74-4167-89F5-FA0BDCA75D07}"/>
          </ac:picMkLst>
        </pc:picChg>
        <pc:picChg chg="mod">
          <ac:chgData name="Ralph Haeussler" userId="a33031a8bc7a0d8c" providerId="LiveId" clId="{1B04D3B7-A940-4D6B-A7CC-C3020718793A}" dt="2018-11-26T12:32:00.096" v="714" actId="14100"/>
          <ac:picMkLst>
            <pc:docMk/>
            <pc:sldMk cId="1251616499" sldId="441"/>
            <ac:picMk id="11" creationId="{00000000-0000-0000-0000-000000000000}"/>
          </ac:picMkLst>
        </pc:picChg>
        <pc:picChg chg="del">
          <ac:chgData name="Ralph Haeussler" userId="a33031a8bc7a0d8c" providerId="LiveId" clId="{1B04D3B7-A940-4D6B-A7CC-C3020718793A}" dt="2018-11-26T12:31:52.989" v="713" actId="478"/>
          <ac:picMkLst>
            <pc:docMk/>
            <pc:sldMk cId="1251616499" sldId="441"/>
            <ac:picMk id="12" creationId="{00000000-0000-0000-0000-000000000000}"/>
          </ac:picMkLst>
        </pc:picChg>
      </pc:sldChg>
      <pc:sldChg chg="addSp modSp">
        <pc:chgData name="Ralph Haeussler" userId="a33031a8bc7a0d8c" providerId="LiveId" clId="{1B04D3B7-A940-4D6B-A7CC-C3020718793A}" dt="2018-11-26T12:34:04.063" v="732" actId="167"/>
        <pc:sldMkLst>
          <pc:docMk/>
          <pc:sldMk cId="2680897933" sldId="442"/>
        </pc:sldMkLst>
        <pc:picChg chg="add ord">
          <ac:chgData name="Ralph Haeussler" userId="a33031a8bc7a0d8c" providerId="LiveId" clId="{1B04D3B7-A940-4D6B-A7CC-C3020718793A}" dt="2018-11-26T12:34:04.063" v="732" actId="167"/>
          <ac:picMkLst>
            <pc:docMk/>
            <pc:sldMk cId="2680897933" sldId="442"/>
            <ac:picMk id="6" creationId="{9C3F5C5F-F7C3-4126-9A4A-E2B4AA6BAD13}"/>
          </ac:picMkLst>
        </pc:picChg>
      </pc:sldChg>
      <pc:sldChg chg="addSp modSp">
        <pc:chgData name="Ralph Haeussler" userId="a33031a8bc7a0d8c" providerId="LiveId" clId="{1B04D3B7-A940-4D6B-A7CC-C3020718793A}" dt="2018-11-26T12:41:12.885" v="995" actId="1076"/>
        <pc:sldMkLst>
          <pc:docMk/>
          <pc:sldMk cId="780557353" sldId="443"/>
        </pc:sldMkLst>
        <pc:picChg chg="mod">
          <ac:chgData name="Ralph Haeussler" userId="a33031a8bc7a0d8c" providerId="LiveId" clId="{1B04D3B7-A940-4D6B-A7CC-C3020718793A}" dt="2018-11-26T12:41:12.885" v="995" actId="1076"/>
          <ac:picMkLst>
            <pc:docMk/>
            <pc:sldMk cId="780557353" sldId="443"/>
            <ac:picMk id="5" creationId="{00000000-0000-0000-0000-000000000000}"/>
          </ac:picMkLst>
        </pc:picChg>
        <pc:picChg chg="add ord">
          <ac:chgData name="Ralph Haeussler" userId="a33031a8bc7a0d8c" providerId="LiveId" clId="{1B04D3B7-A940-4D6B-A7CC-C3020718793A}" dt="2018-11-26T12:34:16.279" v="736" actId="167"/>
          <ac:picMkLst>
            <pc:docMk/>
            <pc:sldMk cId="780557353" sldId="443"/>
            <ac:picMk id="6" creationId="{699EDB60-4CCD-4969-A6CB-27B1BF68FFE0}"/>
          </ac:picMkLst>
        </pc:picChg>
        <pc:picChg chg="mod">
          <ac:chgData name="Ralph Haeussler" userId="a33031a8bc7a0d8c" providerId="LiveId" clId="{1B04D3B7-A940-4D6B-A7CC-C3020718793A}" dt="2018-11-26T12:34:17.330" v="737" actId="1076"/>
          <ac:picMkLst>
            <pc:docMk/>
            <pc:sldMk cId="780557353" sldId="443"/>
            <ac:picMk id="10" creationId="{00000000-0000-0000-0000-000000000000}"/>
          </ac:picMkLst>
        </pc:picChg>
      </pc:sldChg>
      <pc:sldChg chg="addSp modSp">
        <pc:chgData name="Ralph Haeussler" userId="a33031a8bc7a0d8c" providerId="LiveId" clId="{1B04D3B7-A940-4D6B-A7CC-C3020718793A}" dt="2018-11-26T12:34:24.399" v="739" actId="167"/>
        <pc:sldMkLst>
          <pc:docMk/>
          <pc:sldMk cId="3311895536" sldId="444"/>
        </pc:sldMkLst>
        <pc:picChg chg="add ord">
          <ac:chgData name="Ralph Haeussler" userId="a33031a8bc7a0d8c" providerId="LiveId" clId="{1B04D3B7-A940-4D6B-A7CC-C3020718793A}" dt="2018-11-26T12:34:24.399" v="739" actId="167"/>
          <ac:picMkLst>
            <pc:docMk/>
            <pc:sldMk cId="3311895536" sldId="444"/>
            <ac:picMk id="9" creationId="{539FDE05-FB8E-4383-9F84-4F332A2FDD22}"/>
          </ac:picMkLst>
        </pc:picChg>
      </pc:sldChg>
      <pc:sldChg chg="addSp delSp modSp delAnim modAnim">
        <pc:chgData name="Ralph Haeussler" userId="a33031a8bc7a0d8c" providerId="LiveId" clId="{1B04D3B7-A940-4D6B-A7CC-C3020718793A}" dt="2018-11-26T12:34:31.149" v="741" actId="167"/>
        <pc:sldMkLst>
          <pc:docMk/>
          <pc:sldMk cId="1550758717" sldId="445"/>
        </pc:sldMkLst>
        <pc:spChg chg="mod">
          <ac:chgData name="Ralph Haeussler" userId="a33031a8bc7a0d8c" providerId="LiveId" clId="{1B04D3B7-A940-4D6B-A7CC-C3020718793A}" dt="2018-11-26T12:33:27.377" v="723" actId="14100"/>
          <ac:spMkLst>
            <pc:docMk/>
            <pc:sldMk cId="1550758717" sldId="445"/>
            <ac:spMk id="8" creationId="{00000000-0000-0000-0000-000000000000}"/>
          </ac:spMkLst>
        </pc:spChg>
        <pc:spChg chg="del mod">
          <ac:chgData name="Ralph Haeussler" userId="a33031a8bc7a0d8c" providerId="LiveId" clId="{1B04D3B7-A940-4D6B-A7CC-C3020718793A}" dt="2018-11-26T12:33:33.539" v="726"/>
          <ac:spMkLst>
            <pc:docMk/>
            <pc:sldMk cId="1550758717" sldId="445"/>
            <ac:spMk id="10" creationId="{00000000-0000-0000-0000-000000000000}"/>
          </ac:spMkLst>
        </pc:spChg>
        <pc:picChg chg="add ord">
          <ac:chgData name="Ralph Haeussler" userId="a33031a8bc7a0d8c" providerId="LiveId" clId="{1B04D3B7-A940-4D6B-A7CC-C3020718793A}" dt="2018-11-26T12:34:31.149" v="741" actId="167"/>
          <ac:picMkLst>
            <pc:docMk/>
            <pc:sldMk cId="1550758717" sldId="445"/>
            <ac:picMk id="9" creationId="{36170DEA-768C-498D-BE1A-815433A4526C}"/>
          </ac:picMkLst>
        </pc:picChg>
        <pc:picChg chg="mod">
          <ac:chgData name="Ralph Haeussler" userId="a33031a8bc7a0d8c" providerId="LiveId" clId="{1B04D3B7-A940-4D6B-A7CC-C3020718793A}" dt="2018-11-26T12:33:31.472" v="724" actId="14100"/>
          <ac:picMkLst>
            <pc:docMk/>
            <pc:sldMk cId="1550758717" sldId="445"/>
            <ac:picMk id="1026" creationId="{00000000-0000-0000-0000-000000000000}"/>
          </ac:picMkLst>
        </pc:picChg>
      </pc:sldChg>
      <pc:sldChg chg="addSp modSp">
        <pc:chgData name="Ralph Haeussler" userId="a33031a8bc7a0d8c" providerId="LiveId" clId="{1B04D3B7-A940-4D6B-A7CC-C3020718793A}" dt="2018-11-26T12:34:36.885" v="743" actId="167"/>
        <pc:sldMkLst>
          <pc:docMk/>
          <pc:sldMk cId="1549663021" sldId="446"/>
        </pc:sldMkLst>
        <pc:picChg chg="add ord">
          <ac:chgData name="Ralph Haeussler" userId="a33031a8bc7a0d8c" providerId="LiveId" clId="{1B04D3B7-A940-4D6B-A7CC-C3020718793A}" dt="2018-11-26T12:34:36.885" v="743" actId="167"/>
          <ac:picMkLst>
            <pc:docMk/>
            <pc:sldMk cId="1549663021" sldId="446"/>
            <ac:picMk id="7" creationId="{FD38EC9D-DEA8-4215-B0C0-57F5DF0C8C12}"/>
          </ac:picMkLst>
        </pc:picChg>
      </pc:sldChg>
      <pc:sldChg chg="addSp modSp">
        <pc:chgData name="Ralph Haeussler" userId="a33031a8bc7a0d8c" providerId="LiveId" clId="{1B04D3B7-A940-4D6B-A7CC-C3020718793A}" dt="2018-11-26T12:40:50.460" v="994" actId="1076"/>
        <pc:sldMkLst>
          <pc:docMk/>
          <pc:sldMk cId="4179086447" sldId="447"/>
        </pc:sldMkLst>
        <pc:picChg chg="mod">
          <ac:chgData name="Ralph Haeussler" userId="a33031a8bc7a0d8c" providerId="LiveId" clId="{1B04D3B7-A940-4D6B-A7CC-C3020718793A}" dt="2018-11-26T12:40:50.460" v="994" actId="1076"/>
          <ac:picMkLst>
            <pc:docMk/>
            <pc:sldMk cId="4179086447" sldId="447"/>
            <ac:picMk id="8" creationId="{00000000-0000-0000-0000-000000000000}"/>
          </ac:picMkLst>
        </pc:picChg>
        <pc:picChg chg="add ord">
          <ac:chgData name="Ralph Haeussler" userId="a33031a8bc7a0d8c" providerId="LiveId" clId="{1B04D3B7-A940-4D6B-A7CC-C3020718793A}" dt="2018-11-26T12:34:44.001" v="745" actId="167"/>
          <ac:picMkLst>
            <pc:docMk/>
            <pc:sldMk cId="4179086447" sldId="447"/>
            <ac:picMk id="10" creationId="{A8763FD4-3E08-4F8F-A8E8-A7B8FD05FCA9}"/>
          </ac:picMkLst>
        </pc:picChg>
      </pc:sldChg>
      <pc:sldChg chg="addSp modSp">
        <pc:chgData name="Ralph Haeussler" userId="a33031a8bc7a0d8c" providerId="LiveId" clId="{1B04D3B7-A940-4D6B-A7CC-C3020718793A}" dt="2018-11-26T12:35:17.833" v="770" actId="167"/>
        <pc:sldMkLst>
          <pc:docMk/>
          <pc:sldMk cId="3055556361" sldId="448"/>
        </pc:sldMkLst>
        <pc:picChg chg="add ord">
          <ac:chgData name="Ralph Haeussler" userId="a33031a8bc7a0d8c" providerId="LiveId" clId="{1B04D3B7-A940-4D6B-A7CC-C3020718793A}" dt="2018-11-26T12:35:17.833" v="770" actId="167"/>
          <ac:picMkLst>
            <pc:docMk/>
            <pc:sldMk cId="3055556361" sldId="448"/>
            <ac:picMk id="6" creationId="{1BD8F64A-E2DA-4AFF-B70A-750668D8EF1C}"/>
          </ac:picMkLst>
        </pc:picChg>
      </pc:sldChg>
      <pc:sldChg chg="addSp modSp modTransition">
        <pc:chgData name="Ralph Haeussler" userId="a33031a8bc7a0d8c" providerId="LiveId" clId="{1B04D3B7-A940-4D6B-A7CC-C3020718793A}" dt="2018-11-26T12:35:06.040" v="768"/>
        <pc:sldMkLst>
          <pc:docMk/>
          <pc:sldMk cId="443308659" sldId="449"/>
        </pc:sldMkLst>
        <pc:picChg chg="add ord">
          <ac:chgData name="Ralph Haeussler" userId="a33031a8bc7a0d8c" providerId="LiveId" clId="{1B04D3B7-A940-4D6B-A7CC-C3020718793A}" dt="2018-11-26T12:34:52.243" v="747" actId="167"/>
          <ac:picMkLst>
            <pc:docMk/>
            <pc:sldMk cId="443308659" sldId="449"/>
            <ac:picMk id="6" creationId="{3074C5C9-FC55-45C2-8F01-608617942CCE}"/>
          </ac:picMkLst>
        </pc:picChg>
      </pc:sldChg>
      <pc:sldChg chg="addSp modSp">
        <pc:chgData name="Ralph Haeussler" userId="a33031a8bc7a0d8c" providerId="LiveId" clId="{1B04D3B7-A940-4D6B-A7CC-C3020718793A}" dt="2018-11-26T12:35:26.901" v="772" actId="167"/>
        <pc:sldMkLst>
          <pc:docMk/>
          <pc:sldMk cId="1326635214" sldId="450"/>
        </pc:sldMkLst>
        <pc:picChg chg="add ord">
          <ac:chgData name="Ralph Haeussler" userId="a33031a8bc7a0d8c" providerId="LiveId" clId="{1B04D3B7-A940-4D6B-A7CC-C3020718793A}" dt="2018-11-26T12:35:26.901" v="772" actId="167"/>
          <ac:picMkLst>
            <pc:docMk/>
            <pc:sldMk cId="1326635214" sldId="450"/>
            <ac:picMk id="8" creationId="{7449A0E2-296F-4A9F-8938-16A5CDB7308D}"/>
          </ac:picMkLst>
        </pc:picChg>
      </pc:sldChg>
      <pc:sldChg chg="addSp modSp">
        <pc:chgData name="Ralph Haeussler" userId="a33031a8bc7a0d8c" providerId="LiveId" clId="{1B04D3B7-A940-4D6B-A7CC-C3020718793A}" dt="2018-11-26T12:35:35.206" v="774" actId="167"/>
        <pc:sldMkLst>
          <pc:docMk/>
          <pc:sldMk cId="3263639016" sldId="451"/>
        </pc:sldMkLst>
        <pc:picChg chg="add ord">
          <ac:chgData name="Ralph Haeussler" userId="a33031a8bc7a0d8c" providerId="LiveId" clId="{1B04D3B7-A940-4D6B-A7CC-C3020718793A}" dt="2018-11-26T12:35:35.206" v="774" actId="167"/>
          <ac:picMkLst>
            <pc:docMk/>
            <pc:sldMk cId="3263639016" sldId="451"/>
            <ac:picMk id="8" creationId="{E36D170C-F990-4D65-81CD-5E4DB1D53FDA}"/>
          </ac:picMkLst>
        </pc:picChg>
      </pc:sldChg>
      <pc:sldChg chg="addSp modSp">
        <pc:chgData name="Ralph Haeussler" userId="a33031a8bc7a0d8c" providerId="LiveId" clId="{1B04D3B7-A940-4D6B-A7CC-C3020718793A}" dt="2018-11-26T12:35:44.406" v="776" actId="167"/>
        <pc:sldMkLst>
          <pc:docMk/>
          <pc:sldMk cId="177453" sldId="453"/>
        </pc:sldMkLst>
        <pc:picChg chg="add ord">
          <ac:chgData name="Ralph Haeussler" userId="a33031a8bc7a0d8c" providerId="LiveId" clId="{1B04D3B7-A940-4D6B-A7CC-C3020718793A}" dt="2018-11-26T12:35:44.406" v="776" actId="167"/>
          <ac:picMkLst>
            <pc:docMk/>
            <pc:sldMk cId="177453" sldId="453"/>
            <ac:picMk id="6" creationId="{A18E3E29-ED85-4F85-8855-1DD512F0DD8B}"/>
          </ac:picMkLst>
        </pc:picChg>
      </pc:sldChg>
      <pc:sldChg chg="addSp modSp">
        <pc:chgData name="Ralph Haeussler" userId="a33031a8bc7a0d8c" providerId="LiveId" clId="{1B04D3B7-A940-4D6B-A7CC-C3020718793A}" dt="2018-11-26T12:35:49.568" v="778" actId="167"/>
        <pc:sldMkLst>
          <pc:docMk/>
          <pc:sldMk cId="2118233069" sldId="454"/>
        </pc:sldMkLst>
        <pc:picChg chg="add ord">
          <ac:chgData name="Ralph Haeussler" userId="a33031a8bc7a0d8c" providerId="LiveId" clId="{1B04D3B7-A940-4D6B-A7CC-C3020718793A}" dt="2018-11-26T12:35:49.568" v="778" actId="167"/>
          <ac:picMkLst>
            <pc:docMk/>
            <pc:sldMk cId="2118233069" sldId="454"/>
            <ac:picMk id="7" creationId="{7FEDDA46-2242-4230-83C2-4CA5AECB7D24}"/>
          </ac:picMkLst>
        </pc:picChg>
      </pc:sldChg>
      <pc:sldChg chg="addSp modSp">
        <pc:chgData name="Ralph Haeussler" userId="a33031a8bc7a0d8c" providerId="LiveId" clId="{1B04D3B7-A940-4D6B-A7CC-C3020718793A}" dt="2018-11-26T12:35:59.503" v="780" actId="167"/>
        <pc:sldMkLst>
          <pc:docMk/>
          <pc:sldMk cId="518646399" sldId="455"/>
        </pc:sldMkLst>
        <pc:picChg chg="add ord">
          <ac:chgData name="Ralph Haeussler" userId="a33031a8bc7a0d8c" providerId="LiveId" clId="{1B04D3B7-A940-4D6B-A7CC-C3020718793A}" dt="2018-11-26T12:35:59.503" v="780" actId="167"/>
          <ac:picMkLst>
            <pc:docMk/>
            <pc:sldMk cId="518646399" sldId="455"/>
            <ac:picMk id="8" creationId="{AB5A31B4-90E8-46B1-833A-22FD9BBA6C6D}"/>
          </ac:picMkLst>
        </pc:picChg>
      </pc:sldChg>
      <pc:sldChg chg="modSp">
        <pc:chgData name="Ralph Haeussler" userId="a33031a8bc7a0d8c" providerId="LiveId" clId="{1B04D3B7-A940-4D6B-A7CC-C3020718793A}" dt="2018-11-26T12:40:12.015" v="992" actId="1076"/>
        <pc:sldMkLst>
          <pc:docMk/>
          <pc:sldMk cId="3188031635" sldId="456"/>
        </pc:sldMkLst>
        <pc:picChg chg="mod">
          <ac:chgData name="Ralph Haeussler" userId="a33031a8bc7a0d8c" providerId="LiveId" clId="{1B04D3B7-A940-4D6B-A7CC-C3020718793A}" dt="2018-11-26T12:40:12.015" v="992" actId="1076"/>
          <ac:picMkLst>
            <pc:docMk/>
            <pc:sldMk cId="3188031635" sldId="456"/>
            <ac:picMk id="89090" creationId="{00000000-0000-0000-0000-000000000000}"/>
          </ac:picMkLst>
        </pc:picChg>
      </pc:sldChg>
      <pc:sldChg chg="modSp">
        <pc:chgData name="Ralph Haeussler" userId="a33031a8bc7a0d8c" providerId="LiveId" clId="{1B04D3B7-A940-4D6B-A7CC-C3020718793A}" dt="2018-11-26T12:40:21.911" v="993" actId="1076"/>
        <pc:sldMkLst>
          <pc:docMk/>
          <pc:sldMk cId="3274588362" sldId="459"/>
        </pc:sldMkLst>
        <pc:picChg chg="mod">
          <ac:chgData name="Ralph Haeussler" userId="a33031a8bc7a0d8c" providerId="LiveId" clId="{1B04D3B7-A940-4D6B-A7CC-C3020718793A}" dt="2018-11-26T12:40:21.911" v="993" actId="1076"/>
          <ac:picMkLst>
            <pc:docMk/>
            <pc:sldMk cId="3274588362" sldId="459"/>
            <ac:picMk id="4" creationId="{00000000-0000-0000-0000-000000000000}"/>
          </ac:picMkLst>
        </pc:picChg>
      </pc:sldChg>
      <pc:sldChg chg="addSp modSp">
        <pc:chgData name="Ralph Haeussler" userId="a33031a8bc7a0d8c" providerId="LiveId" clId="{1B04D3B7-A940-4D6B-A7CC-C3020718793A}" dt="2018-11-26T12:36:40.608" v="782" actId="167"/>
        <pc:sldMkLst>
          <pc:docMk/>
          <pc:sldMk cId="635215253" sldId="462"/>
        </pc:sldMkLst>
        <pc:picChg chg="add ord">
          <ac:chgData name="Ralph Haeussler" userId="a33031a8bc7a0d8c" providerId="LiveId" clId="{1B04D3B7-A940-4D6B-A7CC-C3020718793A}" dt="2018-11-26T12:36:40.608" v="782" actId="167"/>
          <ac:picMkLst>
            <pc:docMk/>
            <pc:sldMk cId="635215253" sldId="462"/>
            <ac:picMk id="8" creationId="{2D9E9003-CFDC-4C92-979B-2DD7E3373D15}"/>
          </ac:picMkLst>
        </pc:picChg>
      </pc:sldChg>
      <pc:sldChg chg="addSp modSp">
        <pc:chgData name="Ralph Haeussler" userId="a33031a8bc7a0d8c" providerId="LiveId" clId="{1B04D3B7-A940-4D6B-A7CC-C3020718793A}" dt="2018-11-26T12:36:50.604" v="784" actId="167"/>
        <pc:sldMkLst>
          <pc:docMk/>
          <pc:sldMk cId="3762745214" sldId="463"/>
        </pc:sldMkLst>
        <pc:picChg chg="add ord">
          <ac:chgData name="Ralph Haeussler" userId="a33031a8bc7a0d8c" providerId="LiveId" clId="{1B04D3B7-A940-4D6B-A7CC-C3020718793A}" dt="2018-11-26T12:36:50.604" v="784" actId="167"/>
          <ac:picMkLst>
            <pc:docMk/>
            <pc:sldMk cId="3762745214" sldId="463"/>
            <ac:picMk id="7" creationId="{8374E032-92E5-4E2D-82D2-9A88104E9680}"/>
          </ac:picMkLst>
        </pc:picChg>
      </pc:sldChg>
      <pc:sldChg chg="addSp modSp">
        <pc:chgData name="Ralph Haeussler" userId="a33031a8bc7a0d8c" providerId="LiveId" clId="{1B04D3B7-A940-4D6B-A7CC-C3020718793A}" dt="2018-11-26T12:36:56.056" v="786" actId="167"/>
        <pc:sldMkLst>
          <pc:docMk/>
          <pc:sldMk cId="4061166083" sldId="464"/>
        </pc:sldMkLst>
        <pc:picChg chg="add ord">
          <ac:chgData name="Ralph Haeussler" userId="a33031a8bc7a0d8c" providerId="LiveId" clId="{1B04D3B7-A940-4D6B-A7CC-C3020718793A}" dt="2018-11-26T12:36:56.056" v="786" actId="167"/>
          <ac:picMkLst>
            <pc:docMk/>
            <pc:sldMk cId="4061166083" sldId="464"/>
            <ac:picMk id="8" creationId="{B0F8E211-71E5-4976-925F-294DDD605969}"/>
          </ac:picMkLst>
        </pc:picChg>
      </pc:sldChg>
      <pc:sldChg chg="addSp modSp">
        <pc:chgData name="Ralph Haeussler" userId="a33031a8bc7a0d8c" providerId="LiveId" clId="{1B04D3B7-A940-4D6B-A7CC-C3020718793A}" dt="2018-11-26T12:38:17.051" v="956" actId="114"/>
        <pc:sldMkLst>
          <pc:docMk/>
          <pc:sldMk cId="928161590" sldId="465"/>
        </pc:sldMkLst>
        <pc:spChg chg="mod">
          <ac:chgData name="Ralph Haeussler" userId="a33031a8bc7a0d8c" providerId="LiveId" clId="{1B04D3B7-A940-4D6B-A7CC-C3020718793A}" dt="2018-11-26T12:38:17.051" v="956" actId="114"/>
          <ac:spMkLst>
            <pc:docMk/>
            <pc:sldMk cId="928161590" sldId="465"/>
            <ac:spMk id="2" creationId="{00000000-0000-0000-0000-000000000000}"/>
          </ac:spMkLst>
        </pc:spChg>
        <pc:spChg chg="mod">
          <ac:chgData name="Ralph Haeussler" userId="a33031a8bc7a0d8c" providerId="LiveId" clId="{1B04D3B7-A940-4D6B-A7CC-C3020718793A}" dt="2018-11-26T12:37:19.797" v="810" actId="20577"/>
          <ac:spMkLst>
            <pc:docMk/>
            <pc:sldMk cId="928161590" sldId="465"/>
            <ac:spMk id="3" creationId="{00000000-0000-0000-0000-000000000000}"/>
          </ac:spMkLst>
        </pc:spChg>
        <pc:picChg chg="add ord">
          <ac:chgData name="Ralph Haeussler" userId="a33031a8bc7a0d8c" providerId="LiveId" clId="{1B04D3B7-A940-4D6B-A7CC-C3020718793A}" dt="2018-11-26T12:37:00.784" v="788" actId="167"/>
          <ac:picMkLst>
            <pc:docMk/>
            <pc:sldMk cId="928161590" sldId="465"/>
            <ac:picMk id="5" creationId="{952744B8-4528-4891-9F25-C32C999DB19A}"/>
          </ac:picMkLst>
        </pc:picChg>
      </pc:sldChg>
      <pc:sldChg chg="del">
        <pc:chgData name="Ralph Haeussler" userId="a33031a8bc7a0d8c" providerId="LiveId" clId="{1B04D3B7-A940-4D6B-A7CC-C3020718793A}" dt="2018-11-26T12:37:07.613" v="790" actId="2696"/>
        <pc:sldMkLst>
          <pc:docMk/>
          <pc:sldMk cId="2192642640" sldId="467"/>
        </pc:sldMkLst>
      </pc:sldChg>
      <pc:sldChg chg="addSp modSp">
        <pc:chgData name="Ralph Haeussler" userId="a33031a8bc7a0d8c" providerId="LiveId" clId="{1B04D3B7-A940-4D6B-A7CC-C3020718793A}" dt="2018-11-26T12:34:10.174" v="734" actId="167"/>
        <pc:sldMkLst>
          <pc:docMk/>
          <pc:sldMk cId="2733473755" sldId="468"/>
        </pc:sldMkLst>
        <pc:picChg chg="add ord">
          <ac:chgData name="Ralph Haeussler" userId="a33031a8bc7a0d8c" providerId="LiveId" clId="{1B04D3B7-A940-4D6B-A7CC-C3020718793A}" dt="2018-11-26T12:34:10.174" v="734" actId="167"/>
          <ac:picMkLst>
            <pc:docMk/>
            <pc:sldMk cId="2733473755" sldId="468"/>
            <ac:picMk id="6" creationId="{D1990FE1-5EF3-4794-A928-9AAC5A5E0B0D}"/>
          </ac:picMkLst>
        </pc:picChg>
      </pc:sldChg>
      <pc:sldChg chg="modSp">
        <pc:chgData name="Ralph Haeussler" userId="a33031a8bc7a0d8c" providerId="LiveId" clId="{1B04D3B7-A940-4D6B-A7CC-C3020718793A}" dt="2018-11-26T12:38:28.749" v="968" actId="20577"/>
        <pc:sldMkLst>
          <pc:docMk/>
          <pc:sldMk cId="4098756392" sldId="469"/>
        </pc:sldMkLst>
        <pc:spChg chg="mod">
          <ac:chgData name="Ralph Haeussler" userId="a33031a8bc7a0d8c" providerId="LiveId" clId="{1B04D3B7-A940-4D6B-A7CC-C3020718793A}" dt="2018-11-26T12:38:28.749" v="968" actId="20577"/>
          <ac:spMkLst>
            <pc:docMk/>
            <pc:sldMk cId="4098756392" sldId="469"/>
            <ac:spMk id="3" creationId="{00000000-0000-0000-0000-000000000000}"/>
          </ac:spMkLst>
        </pc:spChg>
      </pc:sldChg>
      <pc:sldChg chg="modSp">
        <pc:chgData name="Ralph Haeussler" userId="a33031a8bc7a0d8c" providerId="LiveId" clId="{1B04D3B7-A940-4D6B-A7CC-C3020718793A}" dt="2018-11-26T12:39:11.660" v="991" actId="1036"/>
        <pc:sldMkLst>
          <pc:docMk/>
          <pc:sldMk cId="440194915" sldId="471"/>
        </pc:sldMkLst>
        <pc:picChg chg="mod">
          <ac:chgData name="Ralph Haeussler" userId="a33031a8bc7a0d8c" providerId="LiveId" clId="{1B04D3B7-A940-4D6B-A7CC-C3020718793A}" dt="2018-11-26T12:39:11.660" v="991" actId="1036"/>
          <ac:picMkLst>
            <pc:docMk/>
            <pc:sldMk cId="440194915" sldId="471"/>
            <ac:picMk id="1027" creationId="{00000000-0000-0000-0000-000000000000}"/>
          </ac:picMkLst>
        </pc:picChg>
      </pc:sldChg>
      <pc:sldChg chg="del">
        <pc:chgData name="Ralph Haeussler" userId="a33031a8bc7a0d8c" providerId="LiveId" clId="{1B04D3B7-A940-4D6B-A7CC-C3020718793A}" dt="2018-11-26T12:37:07.597" v="789" actId="2696"/>
        <pc:sldMkLst>
          <pc:docMk/>
          <pc:sldMk cId="1694747232" sldId="473"/>
        </pc:sldMkLst>
      </pc:sldChg>
      <pc:sldChg chg="del">
        <pc:chgData name="Ralph Haeussler" userId="a33031a8bc7a0d8c" providerId="LiveId" clId="{1B04D3B7-A940-4D6B-A7CC-C3020718793A}" dt="2018-11-26T11:47:31.653" v="0" actId="2696"/>
        <pc:sldMkLst>
          <pc:docMk/>
          <pc:sldMk cId="1006930983" sldId="474"/>
        </pc:sldMkLst>
      </pc:sldChg>
      <pc:sldChg chg="addSp modSp add modAnim">
        <pc:chgData name="Ralph Haeussler" userId="a33031a8bc7a0d8c" providerId="LiveId" clId="{1B04D3B7-A940-4D6B-A7CC-C3020718793A}" dt="2018-11-26T12:02:59.416" v="311" actId="14100"/>
        <pc:sldMkLst>
          <pc:docMk/>
          <pc:sldMk cId="729354842" sldId="476"/>
        </pc:sldMkLst>
        <pc:spChg chg="mod">
          <ac:chgData name="Ralph Haeussler" userId="a33031a8bc7a0d8c" providerId="LiveId" clId="{1B04D3B7-A940-4D6B-A7CC-C3020718793A}" dt="2018-11-26T12:02:59.416" v="311" actId="14100"/>
          <ac:spMkLst>
            <pc:docMk/>
            <pc:sldMk cId="729354842" sldId="476"/>
            <ac:spMk id="4" creationId="{00000000-0000-0000-0000-000000000000}"/>
          </ac:spMkLst>
        </pc:spChg>
        <pc:spChg chg="add ord">
          <ac:chgData name="Ralph Haeussler" userId="a33031a8bc7a0d8c" providerId="LiveId" clId="{1B04D3B7-A940-4D6B-A7CC-C3020718793A}" dt="2018-11-26T12:02:41.104" v="307" actId="167"/>
          <ac:spMkLst>
            <pc:docMk/>
            <pc:sldMk cId="729354842" sldId="476"/>
            <ac:spMk id="7" creationId="{E01FD12B-1B58-4807-8D4B-DFADEEA430BC}"/>
          </ac:spMkLst>
        </pc:spChg>
        <pc:picChg chg="add ord">
          <ac:chgData name="Ralph Haeussler" userId="a33031a8bc7a0d8c" providerId="LiveId" clId="{1B04D3B7-A940-4D6B-A7CC-C3020718793A}" dt="2018-11-26T12:02:41.104" v="307" actId="167"/>
          <ac:picMkLst>
            <pc:docMk/>
            <pc:sldMk cId="729354842" sldId="476"/>
            <ac:picMk id="6" creationId="{4B448B04-39FF-4E3A-B268-68EDA2C2BCED}"/>
          </ac:picMkLst>
        </pc:picChg>
      </pc:sldChg>
      <pc:sldChg chg="addSp modSp add">
        <pc:chgData name="Ralph Haeussler" userId="a33031a8bc7a0d8c" providerId="LiveId" clId="{1B04D3B7-A940-4D6B-A7CC-C3020718793A}" dt="2018-11-26T12:03:10.849" v="313" actId="167"/>
        <pc:sldMkLst>
          <pc:docMk/>
          <pc:sldMk cId="779519805" sldId="477"/>
        </pc:sldMkLst>
        <pc:spChg chg="mod">
          <ac:chgData name="Ralph Haeussler" userId="a33031a8bc7a0d8c" providerId="LiveId" clId="{1B04D3B7-A940-4D6B-A7CC-C3020718793A}" dt="2018-11-26T11:55:33.243" v="217" actId="6549"/>
          <ac:spMkLst>
            <pc:docMk/>
            <pc:sldMk cId="779519805" sldId="477"/>
            <ac:spMk id="4" creationId="{00000000-0000-0000-0000-000000000000}"/>
          </ac:spMkLst>
        </pc:spChg>
        <pc:spChg chg="add ord">
          <ac:chgData name="Ralph Haeussler" userId="a33031a8bc7a0d8c" providerId="LiveId" clId="{1B04D3B7-A940-4D6B-A7CC-C3020718793A}" dt="2018-11-26T12:03:10.849" v="313" actId="167"/>
          <ac:spMkLst>
            <pc:docMk/>
            <pc:sldMk cId="779519805" sldId="477"/>
            <ac:spMk id="7" creationId="{1B27D8DA-F017-41F5-9330-CCD3E2C9C8B6}"/>
          </ac:spMkLst>
        </pc:spChg>
        <pc:picChg chg="add ord">
          <ac:chgData name="Ralph Haeussler" userId="a33031a8bc7a0d8c" providerId="LiveId" clId="{1B04D3B7-A940-4D6B-A7CC-C3020718793A}" dt="2018-11-26T12:03:10.849" v="313" actId="167"/>
          <ac:picMkLst>
            <pc:docMk/>
            <pc:sldMk cId="779519805" sldId="477"/>
            <ac:picMk id="6" creationId="{7A7525D6-675A-4AB1-AB50-82B71082041B}"/>
          </ac:picMkLst>
        </pc:picChg>
      </pc:sldChg>
      <pc:sldChg chg="addSp modSp add">
        <pc:chgData name="Ralph Haeussler" userId="a33031a8bc7a0d8c" providerId="LiveId" clId="{1B04D3B7-A940-4D6B-A7CC-C3020718793A}" dt="2018-11-26T12:03:17.871" v="315" actId="167"/>
        <pc:sldMkLst>
          <pc:docMk/>
          <pc:sldMk cId="1694110549" sldId="478"/>
        </pc:sldMkLst>
        <pc:spChg chg="mod">
          <ac:chgData name="Ralph Haeussler" userId="a33031a8bc7a0d8c" providerId="LiveId" clId="{1B04D3B7-A940-4D6B-A7CC-C3020718793A}" dt="2018-11-26T11:55:41.330" v="219" actId="20577"/>
          <ac:spMkLst>
            <pc:docMk/>
            <pc:sldMk cId="1694110549" sldId="478"/>
            <ac:spMk id="4" creationId="{00000000-0000-0000-0000-000000000000}"/>
          </ac:spMkLst>
        </pc:spChg>
        <pc:spChg chg="add ord">
          <ac:chgData name="Ralph Haeussler" userId="a33031a8bc7a0d8c" providerId="LiveId" clId="{1B04D3B7-A940-4D6B-A7CC-C3020718793A}" dt="2018-11-26T12:03:17.871" v="315" actId="167"/>
          <ac:spMkLst>
            <pc:docMk/>
            <pc:sldMk cId="1694110549" sldId="478"/>
            <ac:spMk id="7" creationId="{7C4BA922-E071-4181-A531-18D8C88728DB}"/>
          </ac:spMkLst>
        </pc:spChg>
        <pc:picChg chg="add ord">
          <ac:chgData name="Ralph Haeussler" userId="a33031a8bc7a0d8c" providerId="LiveId" clId="{1B04D3B7-A940-4D6B-A7CC-C3020718793A}" dt="2018-11-26T12:03:17.871" v="315" actId="167"/>
          <ac:picMkLst>
            <pc:docMk/>
            <pc:sldMk cId="1694110549" sldId="478"/>
            <ac:picMk id="6" creationId="{F233BDC5-3579-457B-8736-9A21DDC2A82D}"/>
          </ac:picMkLst>
        </pc:picChg>
      </pc:sldChg>
      <pc:sldChg chg="addSp modSp add">
        <pc:chgData name="Ralph Haeussler" userId="a33031a8bc7a0d8c" providerId="LiveId" clId="{1B04D3B7-A940-4D6B-A7CC-C3020718793A}" dt="2018-11-26T12:03:42.351" v="319" actId="167"/>
        <pc:sldMkLst>
          <pc:docMk/>
          <pc:sldMk cId="1433646191" sldId="479"/>
        </pc:sldMkLst>
        <pc:spChg chg="mod">
          <ac:chgData name="Ralph Haeussler" userId="a33031a8bc7a0d8c" providerId="LiveId" clId="{1B04D3B7-A940-4D6B-A7CC-C3020718793A}" dt="2018-11-26T11:56:05.097" v="257" actId="20577"/>
          <ac:spMkLst>
            <pc:docMk/>
            <pc:sldMk cId="1433646191" sldId="479"/>
            <ac:spMk id="4" creationId="{00000000-0000-0000-0000-000000000000}"/>
          </ac:spMkLst>
        </pc:spChg>
        <pc:spChg chg="add ord">
          <ac:chgData name="Ralph Haeussler" userId="a33031a8bc7a0d8c" providerId="LiveId" clId="{1B04D3B7-A940-4D6B-A7CC-C3020718793A}" dt="2018-11-26T12:03:42.351" v="319" actId="167"/>
          <ac:spMkLst>
            <pc:docMk/>
            <pc:sldMk cId="1433646191" sldId="479"/>
            <ac:spMk id="7" creationId="{B717910C-C292-4B86-8975-D80A7F1DD117}"/>
          </ac:spMkLst>
        </pc:spChg>
        <pc:picChg chg="add ord">
          <ac:chgData name="Ralph Haeussler" userId="a33031a8bc7a0d8c" providerId="LiveId" clId="{1B04D3B7-A940-4D6B-A7CC-C3020718793A}" dt="2018-11-26T12:03:42.351" v="319" actId="167"/>
          <ac:picMkLst>
            <pc:docMk/>
            <pc:sldMk cId="1433646191" sldId="479"/>
            <ac:picMk id="6" creationId="{4D85C3AE-1FA9-47B7-B4A5-BF60FF1B1709}"/>
          </ac:picMkLst>
        </pc:picChg>
      </pc:sldChg>
      <pc:sldChg chg="addSp delSp modSp add">
        <pc:chgData name="Ralph Haeussler" userId="a33031a8bc7a0d8c" providerId="LiveId" clId="{1B04D3B7-A940-4D6B-A7CC-C3020718793A}" dt="2018-11-26T12:22:08.340" v="596" actId="20577"/>
        <pc:sldMkLst>
          <pc:docMk/>
          <pc:sldMk cId="3945753998" sldId="480"/>
        </pc:sldMkLst>
        <pc:spChg chg="del">
          <ac:chgData name="Ralph Haeussler" userId="a33031a8bc7a0d8c" providerId="LiveId" clId="{1B04D3B7-A940-4D6B-A7CC-C3020718793A}" dt="2018-11-26T12:19:43.824" v="519" actId="478"/>
          <ac:spMkLst>
            <pc:docMk/>
            <pc:sldMk cId="3945753998" sldId="480"/>
            <ac:spMk id="3" creationId="{00000000-0000-0000-0000-000000000000}"/>
          </ac:spMkLst>
        </pc:spChg>
        <pc:spChg chg="del">
          <ac:chgData name="Ralph Haeussler" userId="a33031a8bc7a0d8c" providerId="LiveId" clId="{1B04D3B7-A940-4D6B-A7CC-C3020718793A}" dt="2018-11-26T12:19:43.824" v="519" actId="478"/>
          <ac:spMkLst>
            <pc:docMk/>
            <pc:sldMk cId="3945753998" sldId="480"/>
            <ac:spMk id="5" creationId="{00000000-0000-0000-0000-000000000000}"/>
          </ac:spMkLst>
        </pc:spChg>
        <pc:spChg chg="add del mod">
          <ac:chgData name="Ralph Haeussler" userId="a33031a8bc7a0d8c" providerId="LiveId" clId="{1B04D3B7-A940-4D6B-A7CC-C3020718793A}" dt="2018-11-26T12:20:29.250" v="525"/>
          <ac:spMkLst>
            <pc:docMk/>
            <pc:sldMk cId="3945753998" sldId="480"/>
            <ac:spMk id="6" creationId="{A01F4585-5057-4EB3-A4F0-70728C85597A}"/>
          </ac:spMkLst>
        </pc:spChg>
        <pc:spChg chg="add mod">
          <ac:chgData name="Ralph Haeussler" userId="a33031a8bc7a0d8c" providerId="LiveId" clId="{1B04D3B7-A940-4D6B-A7CC-C3020718793A}" dt="2018-11-26T12:19:43.824" v="519" actId="478"/>
          <ac:spMkLst>
            <pc:docMk/>
            <pc:sldMk cId="3945753998" sldId="480"/>
            <ac:spMk id="8" creationId="{35F5CC6B-E6E0-46F3-AFC2-B71894393871}"/>
          </ac:spMkLst>
        </pc:spChg>
        <pc:spChg chg="add">
          <ac:chgData name="Ralph Haeussler" userId="a33031a8bc7a0d8c" providerId="LiveId" clId="{1B04D3B7-A940-4D6B-A7CC-C3020718793A}" dt="2018-11-26T12:19:44.338" v="520"/>
          <ac:spMkLst>
            <pc:docMk/>
            <pc:sldMk cId="3945753998" sldId="480"/>
            <ac:spMk id="10" creationId="{43E29359-207D-40D2-85A5-01AA0AC1E61D}"/>
          </ac:spMkLst>
        </pc:spChg>
        <pc:spChg chg="add">
          <ac:chgData name="Ralph Haeussler" userId="a33031a8bc7a0d8c" providerId="LiveId" clId="{1B04D3B7-A940-4D6B-A7CC-C3020718793A}" dt="2018-11-26T12:19:44.338" v="520"/>
          <ac:spMkLst>
            <pc:docMk/>
            <pc:sldMk cId="3945753998" sldId="480"/>
            <ac:spMk id="11" creationId="{ED0C5E98-3D23-494F-988F-4BC9BA30591E}"/>
          </ac:spMkLst>
        </pc:spChg>
        <pc:spChg chg="add del mod">
          <ac:chgData name="Ralph Haeussler" userId="a33031a8bc7a0d8c" providerId="LiveId" clId="{1B04D3B7-A940-4D6B-A7CC-C3020718793A}" dt="2018-11-26T12:22:08.340" v="596" actId="20577"/>
          <ac:spMkLst>
            <pc:docMk/>
            <pc:sldMk cId="3945753998" sldId="480"/>
            <ac:spMk id="12" creationId="{B8BE9981-E20C-4048-8A4E-5F1BB91B5670}"/>
          </ac:spMkLst>
        </pc:spChg>
        <pc:spChg chg="add mod">
          <ac:chgData name="Ralph Haeussler" userId="a33031a8bc7a0d8c" providerId="LiveId" clId="{1B04D3B7-A940-4D6B-A7CC-C3020718793A}" dt="2018-11-26T12:20:44.064" v="534" actId="403"/>
          <ac:spMkLst>
            <pc:docMk/>
            <pc:sldMk cId="3945753998" sldId="480"/>
            <ac:spMk id="13" creationId="{8D92341A-9A24-4C12-8BAB-0410C84C3C27}"/>
          </ac:spMkLst>
        </pc:spChg>
        <pc:picChg chg="del">
          <ac:chgData name="Ralph Haeussler" userId="a33031a8bc7a0d8c" providerId="LiveId" clId="{1B04D3B7-A940-4D6B-A7CC-C3020718793A}" dt="2018-11-26T12:19:43.824" v="519" actId="478"/>
          <ac:picMkLst>
            <pc:docMk/>
            <pc:sldMk cId="3945753998" sldId="480"/>
            <ac:picMk id="4" creationId="{00000000-0000-0000-0000-000000000000}"/>
          </ac:picMkLst>
        </pc:picChg>
        <pc:picChg chg="add ord">
          <ac:chgData name="Ralph Haeussler" userId="a33031a8bc7a0d8c" providerId="LiveId" clId="{1B04D3B7-A940-4D6B-A7CC-C3020718793A}" dt="2018-11-26T12:20:05.007" v="521" actId="167"/>
          <ac:picMkLst>
            <pc:docMk/>
            <pc:sldMk cId="3945753998" sldId="480"/>
            <ac:picMk id="9" creationId="{613CDE1C-4E5E-4F8A-AB00-1B9A5B7E9870}"/>
          </ac:picMkLst>
        </pc:picChg>
      </pc:sldChg>
      <pc:sldChg chg="delSp modSp add ord delAnim modAnim">
        <pc:chgData name="Ralph Haeussler" userId="a33031a8bc7a0d8c" providerId="LiveId" clId="{1B04D3B7-A940-4D6B-A7CC-C3020718793A}" dt="2018-11-26T12:30:03.344" v="689"/>
        <pc:sldMkLst>
          <pc:docMk/>
          <pc:sldMk cId="4104190561" sldId="481"/>
        </pc:sldMkLst>
        <pc:picChg chg="del mod">
          <ac:chgData name="Ralph Haeussler" userId="a33031a8bc7a0d8c" providerId="LiveId" clId="{1B04D3B7-A940-4D6B-A7CC-C3020718793A}" dt="2018-11-26T12:29:46.338" v="686" actId="478"/>
          <ac:picMkLst>
            <pc:docMk/>
            <pc:sldMk cId="4104190561" sldId="481"/>
            <ac:picMk id="9222" creationId="{00000000-0000-0000-0000-000000000000}"/>
          </ac:picMkLst>
        </pc:picChg>
        <pc:picChg chg="del mod">
          <ac:chgData name="Ralph Haeussler" userId="a33031a8bc7a0d8c" providerId="LiveId" clId="{1B04D3B7-A940-4D6B-A7CC-C3020718793A}" dt="2018-11-26T12:30:03.344" v="689"/>
          <ac:picMkLst>
            <pc:docMk/>
            <pc:sldMk cId="4104190561" sldId="481"/>
            <ac:picMk id="14338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3B1EF6-AC4C-4B5F-82DA-86123905245C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290385-4D9F-4F74-A57C-FCA21F9CC0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613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Cacus" TargetMode="External"/><Relationship Id="rId3" Type="http://schemas.openxmlformats.org/officeDocument/2006/relationships/hyperlink" Target="http://en.wikipedia.org/wiki/Roman_mythology" TargetMode="External"/><Relationship Id="rId7" Type="http://schemas.openxmlformats.org/officeDocument/2006/relationships/hyperlink" Target="http://en.wikipedia.org/wiki/Founding_of_Rome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en.wikipedia.org/wiki/Palatine_Hill" TargetMode="External"/><Relationship Id="rId5" Type="http://schemas.openxmlformats.org/officeDocument/2006/relationships/hyperlink" Target="http://en.wikipedia.org/wiki/Hercules" TargetMode="External"/><Relationship Id="rId4" Type="http://schemas.openxmlformats.org/officeDocument/2006/relationships/hyperlink" Target="http://en.wikipedia.org/wiki/Vulcan_(mythology)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Duenos_Inscription" TargetMode="External"/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female gladiator</a:t>
            </a:r>
            <a:r>
              <a:rPr lang="en-GB" baseline="0" dirty="0"/>
              <a:t> ; head injuries…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90385-4D9F-4F74-A57C-FCA21F9CC0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782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90385-4D9F-4F74-A57C-FCA21F9CC0B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526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Æneas</a:t>
            </a:r>
            <a:r>
              <a:rPr lang="en-GB" dirty="0"/>
              <a:t> lands on the shores of Latium with his son </a:t>
            </a:r>
            <a:r>
              <a:rPr lang="en-GB" dirty="0" err="1"/>
              <a:t>Ascanius</a:t>
            </a:r>
            <a:r>
              <a:rPr lang="en-GB" dirty="0"/>
              <a:t> behind him; on the left, a sow tells him where to found his city. (British Museum, </a:t>
            </a:r>
            <a:r>
              <a:rPr lang="en-GB" i="1" dirty="0"/>
              <a:t>c</a:t>
            </a:r>
            <a:r>
              <a:rPr lang="en-GB" dirty="0"/>
              <a:t>.AD 150)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90385-4D9F-4F74-A57C-FCA21F9CC0BF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</a:t>
            </a:r>
            <a:r>
              <a:rPr lang="en-GB" dirty="0">
                <a:hlinkClick r:id="rId3" tooltip="Roman mythology"/>
              </a:rPr>
              <a:t>Roman mythology</a:t>
            </a:r>
            <a:r>
              <a:rPr lang="en-GB" dirty="0"/>
              <a:t>, </a:t>
            </a:r>
            <a:r>
              <a:rPr lang="en-GB" b="1" dirty="0" err="1"/>
              <a:t>Cacus</a:t>
            </a:r>
            <a:r>
              <a:rPr lang="en-GB" dirty="0"/>
              <a:t> was a fire-breathing giant and the son of </a:t>
            </a:r>
            <a:r>
              <a:rPr lang="en-GB" dirty="0">
                <a:hlinkClick r:id="rId4" tooltip="Vulcan (mythology)"/>
              </a:rPr>
              <a:t>Vulcan</a:t>
            </a:r>
            <a:r>
              <a:rPr lang="en-GB" dirty="0"/>
              <a:t>. He was killed by </a:t>
            </a:r>
            <a:r>
              <a:rPr lang="en-GB" dirty="0">
                <a:hlinkClick r:id="rId5" tooltip="Hercules"/>
              </a:rPr>
              <a:t>Hercules</a:t>
            </a:r>
            <a:r>
              <a:rPr lang="en-GB" dirty="0"/>
              <a:t> after terrorizing the </a:t>
            </a:r>
            <a:r>
              <a:rPr lang="en-GB" dirty="0">
                <a:hlinkClick r:id="rId6" tooltip="Palatine Hill"/>
              </a:rPr>
              <a:t>Palatine Hill</a:t>
            </a:r>
            <a:r>
              <a:rPr lang="en-GB" dirty="0"/>
              <a:t> before the </a:t>
            </a:r>
            <a:r>
              <a:rPr lang="en-GB" dirty="0">
                <a:hlinkClick r:id="rId7" tooltip="Founding of Rome"/>
              </a:rPr>
              <a:t>founding of Rome</a:t>
            </a:r>
            <a:r>
              <a:rPr lang="en-GB" dirty="0"/>
              <a:t>.</a:t>
            </a:r>
            <a:r>
              <a:rPr lang="en-GB" baseline="30000" dirty="0">
                <a:hlinkClick r:id="rId8"/>
              </a:rPr>
              <a:t>[1]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90385-4D9F-4F74-A57C-FCA21F9CC0BF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interpretation set out by </a:t>
            </a:r>
            <a:r>
              <a:rPr lang="en-GB" dirty="0" err="1"/>
              <a:t>Warmington</a:t>
            </a:r>
            <a:r>
              <a:rPr lang="en-GB" dirty="0"/>
              <a:t> and </a:t>
            </a:r>
            <a:r>
              <a:rPr lang="en-GB" dirty="0" err="1"/>
              <a:t>Eichner</a:t>
            </a:r>
            <a:r>
              <a:rPr lang="en-GB" dirty="0"/>
              <a:t>, renders the complete translation as follows, though not with certainty:</a:t>
            </a:r>
          </a:p>
          <a:p>
            <a:r>
              <a:rPr lang="en-GB" dirty="0"/>
              <a:t>1. </a:t>
            </a:r>
            <a:r>
              <a:rPr lang="en-GB" i="1" dirty="0"/>
              <a:t>It is sworn with the gods, whence I'm issued:</a:t>
            </a:r>
            <a:r>
              <a:rPr lang="en-GB" dirty="0"/>
              <a:t> </a:t>
            </a:r>
            <a:r>
              <a:rPr lang="en-GB" i="1" dirty="0"/>
              <a:t>If a maiden does not smile at you,</a:t>
            </a:r>
            <a:r>
              <a:rPr lang="en-GB" dirty="0"/>
              <a:t> 2. </a:t>
            </a:r>
            <a:r>
              <a:rPr lang="en-GB" i="1" dirty="0"/>
              <a:t>nor is strongly attracted to you,</a:t>
            </a:r>
            <a:r>
              <a:rPr lang="en-GB" dirty="0"/>
              <a:t> </a:t>
            </a:r>
            <a:r>
              <a:rPr lang="en-GB" i="1" dirty="0"/>
              <a:t>then soothe her with this fragrance!</a:t>
            </a:r>
            <a:r>
              <a:rPr lang="en-GB" dirty="0"/>
              <a:t> 3. </a:t>
            </a:r>
            <a:r>
              <a:rPr lang="en-GB" i="1" dirty="0"/>
              <a:t>Someone good has filled me for someone good and well-mannered,</a:t>
            </a:r>
            <a:r>
              <a:rPr lang="en-GB" dirty="0"/>
              <a:t> </a:t>
            </a:r>
            <a:r>
              <a:rPr lang="en-GB" i="1" dirty="0"/>
              <a:t>and not shall I be obtained by someone bad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90385-4D9F-4F74-A57C-FCA21F9CC0BF}" type="slidenum">
              <a:rPr lang="en-GB" smtClean="0"/>
              <a:pPr/>
              <a:t>34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c BC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90385-4D9F-4F74-A57C-FCA21F9CC0BF}" type="slidenum">
              <a:rPr lang="en-GB" smtClean="0"/>
              <a:pPr/>
              <a:t>79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Line 1:</a:t>
            </a:r>
            <a:endParaRPr lang="en-GB" dirty="0"/>
          </a:p>
          <a:p>
            <a:r>
              <a:rPr lang="en-GB" dirty="0"/>
              <a:t>a. IOVESATDEIVOSQOIMEDMITATNEITEDENDOCOSMISVIRCOSIED b. </a:t>
            </a:r>
            <a:r>
              <a:rPr lang="en-GB" dirty="0" err="1"/>
              <a:t>iouesāt</a:t>
            </a:r>
            <a:r>
              <a:rPr lang="en-GB" dirty="0"/>
              <a:t> </a:t>
            </a:r>
            <a:r>
              <a:rPr lang="en-GB" dirty="0" err="1"/>
              <a:t>deivos</a:t>
            </a:r>
            <a:r>
              <a:rPr lang="en-GB" dirty="0"/>
              <a:t> </a:t>
            </a:r>
            <a:r>
              <a:rPr lang="en-GB" dirty="0" err="1"/>
              <a:t>qoi</a:t>
            </a:r>
            <a:r>
              <a:rPr lang="en-GB" dirty="0"/>
              <a:t> </a:t>
            </a:r>
            <a:r>
              <a:rPr lang="en-GB" dirty="0" err="1"/>
              <a:t>mēd</a:t>
            </a:r>
            <a:r>
              <a:rPr lang="en-GB" dirty="0"/>
              <a:t> </a:t>
            </a:r>
            <a:r>
              <a:rPr lang="en-GB" dirty="0" err="1"/>
              <a:t>mitāt</a:t>
            </a:r>
            <a:r>
              <a:rPr lang="en-GB" dirty="0"/>
              <a:t>, </a:t>
            </a:r>
            <a:r>
              <a:rPr lang="en-GB" dirty="0" err="1"/>
              <a:t>nei</a:t>
            </a:r>
            <a:r>
              <a:rPr lang="en-GB" dirty="0"/>
              <a:t> </a:t>
            </a:r>
            <a:r>
              <a:rPr lang="en-GB" dirty="0" err="1"/>
              <a:t>tēd</a:t>
            </a:r>
            <a:r>
              <a:rPr lang="en-GB" dirty="0"/>
              <a:t> </a:t>
            </a:r>
            <a:r>
              <a:rPr lang="en-GB" dirty="0" err="1"/>
              <a:t>endō</a:t>
            </a:r>
            <a:r>
              <a:rPr lang="en-GB" dirty="0"/>
              <a:t> </a:t>
            </a:r>
            <a:r>
              <a:rPr lang="en-GB" dirty="0" err="1"/>
              <a:t>cosmis</a:t>
            </a:r>
            <a:r>
              <a:rPr lang="en-GB" dirty="0"/>
              <a:t> </a:t>
            </a:r>
            <a:r>
              <a:rPr lang="en-GB" dirty="0" err="1"/>
              <a:t>vircō</a:t>
            </a:r>
            <a:r>
              <a:rPr lang="en-GB" dirty="0"/>
              <a:t> </a:t>
            </a:r>
            <a:r>
              <a:rPr lang="en-GB" dirty="0" err="1"/>
              <a:t>siēd</a:t>
            </a:r>
            <a:r>
              <a:rPr lang="en-GB" dirty="0"/>
              <a:t> c. </a:t>
            </a:r>
            <a:r>
              <a:rPr lang="en-GB" dirty="0" err="1"/>
              <a:t>Iurat</a:t>
            </a:r>
            <a:r>
              <a:rPr lang="en-GB" dirty="0"/>
              <a:t> </a:t>
            </a:r>
            <a:r>
              <a:rPr lang="en-GB" dirty="0" err="1"/>
              <a:t>deos</a:t>
            </a:r>
            <a:r>
              <a:rPr lang="en-GB" dirty="0"/>
              <a:t> qui me </a:t>
            </a:r>
            <a:r>
              <a:rPr lang="en-GB" i="1" dirty="0" err="1"/>
              <a:t>mittit</a:t>
            </a:r>
            <a:r>
              <a:rPr lang="en-GB" dirty="0"/>
              <a:t>, </a:t>
            </a:r>
            <a:r>
              <a:rPr lang="en-GB" dirty="0" err="1"/>
              <a:t>ni</a:t>
            </a:r>
            <a:r>
              <a:rPr lang="en-GB" dirty="0"/>
              <a:t> in </a:t>
            </a:r>
            <a:r>
              <a:rPr lang="en-GB" dirty="0" err="1"/>
              <a:t>te</a:t>
            </a:r>
            <a:r>
              <a:rPr lang="en-GB" dirty="0"/>
              <a:t> (= </a:t>
            </a:r>
            <a:r>
              <a:rPr lang="en-GB" i="1" dirty="0" err="1"/>
              <a:t>erga</a:t>
            </a:r>
            <a:r>
              <a:rPr lang="en-GB" i="1" dirty="0"/>
              <a:t> </a:t>
            </a:r>
            <a:r>
              <a:rPr lang="en-GB" i="1" dirty="0" err="1"/>
              <a:t>te</a:t>
            </a:r>
            <a:r>
              <a:rPr lang="en-GB" dirty="0"/>
              <a:t>) </a:t>
            </a:r>
            <a:r>
              <a:rPr lang="en-GB" dirty="0" err="1"/>
              <a:t>comis</a:t>
            </a:r>
            <a:r>
              <a:rPr lang="en-GB" dirty="0"/>
              <a:t> </a:t>
            </a:r>
            <a:r>
              <a:rPr lang="en-GB" dirty="0" err="1"/>
              <a:t>virgo</a:t>
            </a:r>
            <a:r>
              <a:rPr lang="en-GB" dirty="0"/>
              <a:t> sit d. </a:t>
            </a:r>
            <a:r>
              <a:rPr lang="en-GB" i="1" dirty="0"/>
              <a:t>The person who sends me prays to the gods, lest the girl be not kind towards thee</a:t>
            </a:r>
            <a:r>
              <a:rPr lang="en-GB" dirty="0"/>
              <a:t> </a:t>
            </a:r>
            <a:r>
              <a:rPr lang="en-GB" b="1" dirty="0"/>
              <a:t>Line 2:</a:t>
            </a:r>
            <a:endParaRPr lang="en-GB" dirty="0"/>
          </a:p>
          <a:p>
            <a:r>
              <a:rPr lang="en-GB" dirty="0"/>
              <a:t>a. ASTEDNOISIOPETOITESIAIPAKARIVOIS b. as(t) </a:t>
            </a:r>
            <a:r>
              <a:rPr lang="en-GB" dirty="0" err="1"/>
              <a:t>tēd</a:t>
            </a:r>
            <a:r>
              <a:rPr lang="en-GB" dirty="0"/>
              <a:t> </a:t>
            </a:r>
            <a:r>
              <a:rPr lang="en-GB" dirty="0" err="1"/>
              <a:t>noisi</a:t>
            </a:r>
            <a:r>
              <a:rPr lang="en-GB" dirty="0"/>
              <a:t> o(p)</a:t>
            </a:r>
            <a:r>
              <a:rPr lang="en-GB" dirty="0" err="1"/>
              <a:t>petoit</a:t>
            </a:r>
            <a:r>
              <a:rPr lang="en-GB" dirty="0"/>
              <a:t> </a:t>
            </a:r>
            <a:r>
              <a:rPr lang="en-GB" dirty="0" err="1"/>
              <a:t>esiāi</a:t>
            </a:r>
            <a:r>
              <a:rPr lang="en-GB" dirty="0"/>
              <a:t> </a:t>
            </a:r>
            <a:r>
              <a:rPr lang="en-GB" dirty="0" err="1"/>
              <a:t>pākā</a:t>
            </a:r>
            <a:r>
              <a:rPr lang="en-GB" dirty="0"/>
              <a:t> </a:t>
            </a:r>
            <a:r>
              <a:rPr lang="en-GB" dirty="0" err="1"/>
              <a:t>riuois</a:t>
            </a:r>
            <a:r>
              <a:rPr lang="en-GB" dirty="0"/>
              <a:t> c. at </a:t>
            </a:r>
            <a:r>
              <a:rPr lang="en-GB" dirty="0" err="1"/>
              <a:t>te</a:t>
            </a:r>
            <a:r>
              <a:rPr lang="en-GB" dirty="0"/>
              <a:t> (...) </a:t>
            </a:r>
            <a:r>
              <a:rPr lang="en-GB" dirty="0" err="1"/>
              <a:t>paca</a:t>
            </a:r>
            <a:r>
              <a:rPr lang="en-GB" dirty="0"/>
              <a:t> </a:t>
            </a:r>
            <a:r>
              <a:rPr lang="en-GB" dirty="0" err="1"/>
              <a:t>rivis</a:t>
            </a:r>
            <a:r>
              <a:rPr lang="en-GB" dirty="0"/>
              <a:t> d. </a:t>
            </a:r>
            <a:r>
              <a:rPr lang="en-GB" i="1" dirty="0"/>
              <a:t>without thee (...) calm with [these] rivers</a:t>
            </a:r>
            <a:r>
              <a:rPr lang="en-GB" dirty="0"/>
              <a:t> </a:t>
            </a:r>
            <a:r>
              <a:rPr lang="en-GB" b="1" dirty="0"/>
              <a:t>Line 3:</a:t>
            </a:r>
            <a:endParaRPr lang="en-GB" dirty="0"/>
          </a:p>
          <a:p>
            <a:r>
              <a:rPr lang="en-GB" dirty="0"/>
              <a:t>a. DVENOSMEDFECEDENMANOMEINOMDVENOINEMEDMALOSTATOD b. </a:t>
            </a:r>
            <a:r>
              <a:rPr lang="en-GB" dirty="0" err="1"/>
              <a:t>duenos</a:t>
            </a:r>
            <a:r>
              <a:rPr lang="en-GB" dirty="0"/>
              <a:t> </a:t>
            </a:r>
            <a:r>
              <a:rPr lang="en-GB" dirty="0" err="1"/>
              <a:t>mēd</a:t>
            </a:r>
            <a:r>
              <a:rPr lang="en-GB" dirty="0"/>
              <a:t> </a:t>
            </a:r>
            <a:r>
              <a:rPr lang="en-GB" dirty="0" err="1"/>
              <a:t>fēced</a:t>
            </a:r>
            <a:r>
              <a:rPr lang="en-GB" dirty="0"/>
              <a:t> en </a:t>
            </a:r>
            <a:r>
              <a:rPr lang="en-GB" dirty="0" err="1"/>
              <a:t>mānōm</a:t>
            </a:r>
            <a:r>
              <a:rPr lang="en-GB" dirty="0"/>
              <a:t> </a:t>
            </a:r>
            <a:r>
              <a:rPr lang="en-GB" dirty="0" err="1"/>
              <a:t>einom</a:t>
            </a:r>
            <a:r>
              <a:rPr lang="en-GB" dirty="0"/>
              <a:t> </a:t>
            </a:r>
            <a:r>
              <a:rPr lang="en-GB" dirty="0" err="1"/>
              <a:t>duenōi</a:t>
            </a:r>
            <a:r>
              <a:rPr lang="en-GB" dirty="0"/>
              <a:t> </a:t>
            </a:r>
            <a:r>
              <a:rPr lang="en-GB" dirty="0" err="1"/>
              <a:t>nē</a:t>
            </a:r>
            <a:r>
              <a:rPr lang="en-GB" dirty="0"/>
              <a:t> </a:t>
            </a:r>
            <a:r>
              <a:rPr lang="en-GB" dirty="0" err="1"/>
              <a:t>mēd</a:t>
            </a:r>
            <a:r>
              <a:rPr lang="en-GB" dirty="0"/>
              <a:t> </a:t>
            </a:r>
            <a:r>
              <a:rPr lang="en-GB" dirty="0" err="1"/>
              <a:t>malo</a:t>
            </a:r>
            <a:r>
              <a:rPr lang="en-GB" dirty="0"/>
              <a:t>(s) </a:t>
            </a:r>
            <a:r>
              <a:rPr lang="en-GB" dirty="0" err="1"/>
              <a:t>statōd</a:t>
            </a:r>
            <a:r>
              <a:rPr lang="en-GB" dirty="0"/>
              <a:t> c. Bonus me </a:t>
            </a:r>
            <a:r>
              <a:rPr lang="en-GB" dirty="0" err="1"/>
              <a:t>fecit</a:t>
            </a:r>
            <a:r>
              <a:rPr lang="en-GB" dirty="0"/>
              <a:t> in </a:t>
            </a:r>
            <a:r>
              <a:rPr lang="en-GB" dirty="0" err="1"/>
              <a:t>manum</a:t>
            </a:r>
            <a:r>
              <a:rPr lang="en-GB" dirty="0"/>
              <a:t> </a:t>
            </a:r>
            <a:r>
              <a:rPr lang="en-GB" i="1" dirty="0" err="1"/>
              <a:t>einom</a:t>
            </a:r>
            <a:r>
              <a:rPr lang="en-GB" dirty="0"/>
              <a:t> bono, ne me </a:t>
            </a:r>
            <a:r>
              <a:rPr lang="en-GB" dirty="0" err="1"/>
              <a:t>malus</a:t>
            </a:r>
            <a:r>
              <a:rPr lang="en-GB" dirty="0"/>
              <a:t> (</a:t>
            </a:r>
            <a:r>
              <a:rPr lang="en-GB" dirty="0" err="1"/>
              <a:t>tollito</a:t>
            </a:r>
            <a:r>
              <a:rPr lang="en-GB" dirty="0"/>
              <a:t>, </a:t>
            </a:r>
            <a:r>
              <a:rPr lang="en-GB" dirty="0" err="1"/>
              <a:t>clepito</a:t>
            </a:r>
            <a:r>
              <a:rPr lang="en-GB" dirty="0"/>
              <a:t>) d. </a:t>
            </a:r>
            <a:r>
              <a:rPr lang="en-GB" i="1" dirty="0"/>
              <a:t>A good man made me in his own?? hands for a good man, in case an evil man take me.</a:t>
            </a:r>
            <a:r>
              <a:rPr lang="en-GB" dirty="0"/>
              <a:t> </a:t>
            </a:r>
            <a:r>
              <a:rPr lang="en-GB" b="1" dirty="0"/>
              <a:t>A coherent rendering</a:t>
            </a:r>
          </a:p>
          <a:p>
            <a:r>
              <a:rPr lang="en-GB" dirty="0"/>
              <a:t>An interpretation set out by </a:t>
            </a:r>
            <a:r>
              <a:rPr lang="en-GB" dirty="0" err="1"/>
              <a:t>Warmington</a:t>
            </a:r>
            <a:r>
              <a:rPr lang="en-GB" dirty="0"/>
              <a:t> and </a:t>
            </a:r>
            <a:r>
              <a:rPr lang="en-GB" dirty="0" err="1"/>
              <a:t>Eichner</a:t>
            </a:r>
            <a:r>
              <a:rPr lang="en-GB" dirty="0"/>
              <a:t>, renders the complete translation as follows, though not with certainty:</a:t>
            </a:r>
          </a:p>
          <a:p>
            <a:r>
              <a:rPr lang="en-GB" dirty="0"/>
              <a:t>1. </a:t>
            </a:r>
            <a:r>
              <a:rPr lang="en-GB" i="1" dirty="0"/>
              <a:t>It is sworn with the gods, whence I'm issued:</a:t>
            </a:r>
            <a:r>
              <a:rPr lang="en-GB" dirty="0"/>
              <a:t> </a:t>
            </a:r>
            <a:r>
              <a:rPr lang="en-GB" i="1" dirty="0"/>
              <a:t>If a maiden does not smile at you,</a:t>
            </a:r>
            <a:r>
              <a:rPr lang="en-GB" dirty="0"/>
              <a:t> 2. </a:t>
            </a:r>
            <a:r>
              <a:rPr lang="en-GB" i="1" dirty="0"/>
              <a:t>nor is strongly attracted to you,</a:t>
            </a:r>
            <a:r>
              <a:rPr lang="en-GB" dirty="0"/>
              <a:t> </a:t>
            </a:r>
            <a:r>
              <a:rPr lang="en-GB" i="1" dirty="0"/>
              <a:t>then soothe her with this fragrance!</a:t>
            </a:r>
            <a:r>
              <a:rPr lang="en-GB" dirty="0"/>
              <a:t> 3. </a:t>
            </a:r>
            <a:r>
              <a:rPr lang="en-GB" i="1" dirty="0"/>
              <a:t>Someone good has filled me for someone good and well-mannered,</a:t>
            </a:r>
            <a:r>
              <a:rPr lang="en-GB" dirty="0"/>
              <a:t> </a:t>
            </a:r>
            <a:r>
              <a:rPr lang="en-GB" i="1" dirty="0"/>
              <a:t>and not shall I be obtained by someone bad.</a:t>
            </a:r>
            <a:r>
              <a:rPr lang="en-GB" baseline="30000" dirty="0">
                <a:hlinkClick r:id="rId3"/>
              </a:rPr>
              <a:t>[3]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90385-4D9F-4F74-A57C-FCA21F9CC0BF}" type="slidenum">
              <a:rPr lang="en-GB" smtClean="0"/>
              <a:pPr/>
              <a:t>93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176B5D25-34C5-47F0-B492-16B667B727FB}" type="datetimeFigureOut">
              <a:rPr lang="en-GB" smtClean="0"/>
              <a:pPr/>
              <a:t>26/11/2018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32FE45E5-0AED-4F18-B00E-BEB14A786A7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randomBar dir="vert"/>
  </p:transition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9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microsoft.com/office/2007/relationships/hdphoto" Target="../media/hdphoto1.wdp"/><Relationship Id="rId7" Type="http://schemas.openxmlformats.org/officeDocument/2006/relationships/image" Target="../media/image9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image" Target="../media/image14.png"/><Relationship Id="rId18" Type="http://schemas.microsoft.com/office/2007/relationships/hdphoto" Target="../media/hdphoto3.wdp"/><Relationship Id="rId3" Type="http://schemas.openxmlformats.org/officeDocument/2006/relationships/image" Target="../media/image5.jpeg"/><Relationship Id="rId7" Type="http://schemas.openxmlformats.org/officeDocument/2006/relationships/image" Target="../media/image8.jpg"/><Relationship Id="rId12" Type="http://schemas.openxmlformats.org/officeDocument/2006/relationships/image" Target="../media/image13.gif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jpeg"/><Relationship Id="rId20" Type="http://schemas.microsoft.com/office/2007/relationships/hdphoto" Target="../media/hdphoto4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11" Type="http://schemas.openxmlformats.org/officeDocument/2006/relationships/image" Target="../media/image12.jpeg"/><Relationship Id="rId5" Type="http://schemas.openxmlformats.org/officeDocument/2006/relationships/image" Target="../media/image6.png"/><Relationship Id="rId15" Type="http://schemas.openxmlformats.org/officeDocument/2006/relationships/image" Target="../media/image15.jpg"/><Relationship Id="rId10" Type="http://schemas.openxmlformats.org/officeDocument/2006/relationships/image" Target="../media/image11.jpg"/><Relationship Id="rId19" Type="http://schemas.openxmlformats.org/officeDocument/2006/relationships/image" Target="../media/image18.jpeg"/><Relationship Id="rId4" Type="http://schemas.microsoft.com/office/2007/relationships/hdphoto" Target="../media/hdphoto1.wdp"/><Relationship Id="rId9" Type="http://schemas.openxmlformats.org/officeDocument/2006/relationships/image" Target="../media/image10.jpg"/><Relationship Id="rId1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mailto:r.haeussler@uwtsd.ac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r.parkes@uwtsd.ac.uk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microsoft.com/office/2007/relationships/hdphoto" Target="../media/hdphoto5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microsoft.com/office/2007/relationships/hdphoto" Target="../media/hdphoto6.wdp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8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microsoft.com/office/2007/relationships/hdphoto" Target="../media/hdphoto8.wdp"/><Relationship Id="rId4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8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9.wdp"/><Relationship Id="rId4" Type="http://schemas.openxmlformats.org/officeDocument/2006/relationships/image" Target="../media/image3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1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37.png"/><Relationship Id="rId7" Type="http://schemas.openxmlformats.org/officeDocument/2006/relationships/image" Target="../media/image4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5" Type="http://schemas.microsoft.com/office/2007/relationships/hdphoto" Target="../media/hdphoto10.wdp"/><Relationship Id="rId4" Type="http://schemas.openxmlformats.org/officeDocument/2006/relationships/image" Target="../media/image42.png"/><Relationship Id="rId9" Type="http://schemas.openxmlformats.org/officeDocument/2006/relationships/image" Target="../media/image4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jpeg"/><Relationship Id="rId4" Type="http://schemas.openxmlformats.org/officeDocument/2006/relationships/image" Target="../media/image3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gi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7" Type="http://schemas.openxmlformats.org/officeDocument/2006/relationships/image" Target="../media/image58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jpe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2.wdp"/><Relationship Id="rId4" Type="http://schemas.openxmlformats.org/officeDocument/2006/relationships/image" Target="../media/image67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3.wdp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5.wdp"/><Relationship Id="rId5" Type="http://schemas.openxmlformats.org/officeDocument/2006/relationships/image" Target="../media/image71.png"/><Relationship Id="rId4" Type="http://schemas.microsoft.com/office/2007/relationships/hdphoto" Target="../media/hdphoto14.wdp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gif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6.wdp"/><Relationship Id="rId5" Type="http://schemas.openxmlformats.org/officeDocument/2006/relationships/image" Target="../media/image77.png"/><Relationship Id="rId4" Type="http://schemas.openxmlformats.org/officeDocument/2006/relationships/image" Target="../media/image76.jpe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gif"/><Relationship Id="rId4" Type="http://schemas.microsoft.com/office/2007/relationships/hdphoto" Target="../media/hdphoto16.wdp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70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openxmlformats.org/officeDocument/2006/relationships/image" Target="../media/image81.jpeg"/><Relationship Id="rId7" Type="http://schemas.openxmlformats.org/officeDocument/2006/relationships/image" Target="../media/image85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4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7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9.gif"/><Relationship Id="rId4" Type="http://schemas.microsoft.com/office/2007/relationships/hdphoto" Target="../media/hdphoto18.wdp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8.wdp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8.wdp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8.wdp"/><Relationship Id="rId5" Type="http://schemas.openxmlformats.org/officeDocument/2006/relationships/image" Target="../media/image88.png"/><Relationship Id="rId4" Type="http://schemas.microsoft.com/office/2007/relationships/hdphoto" Target="../media/hdphoto19.wdp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0.wdp"/><Relationship Id="rId5" Type="http://schemas.openxmlformats.org/officeDocument/2006/relationships/image" Target="../media/image91.png"/><Relationship Id="rId4" Type="http://schemas.microsoft.com/office/2007/relationships/hdphoto" Target="../media/hdphoto19.wdp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1.wdp"/><Relationship Id="rId5" Type="http://schemas.openxmlformats.org/officeDocument/2006/relationships/image" Target="../media/image92.png"/><Relationship Id="rId4" Type="http://schemas.microsoft.com/office/2007/relationships/hdphoto" Target="../media/hdphoto20.wdp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gif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2.wdp"/><Relationship Id="rId5" Type="http://schemas.openxmlformats.org/officeDocument/2006/relationships/image" Target="../media/image94.png"/><Relationship Id="rId4" Type="http://schemas.openxmlformats.org/officeDocument/2006/relationships/image" Target="../media/image93.gif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8.jpeg"/><Relationship Id="rId4" Type="http://schemas.openxmlformats.org/officeDocument/2006/relationships/image" Target="../media/image97.png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gif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gif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6.gif"/><Relationship Id="rId4" Type="http://schemas.openxmlformats.org/officeDocument/2006/relationships/image" Target="../media/image105.gif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gif"/><Relationship Id="rId2" Type="http://schemas.openxmlformats.org/officeDocument/2006/relationships/image" Target="../media/image10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7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gif"/><Relationship Id="rId2" Type="http://schemas.openxmlformats.org/officeDocument/2006/relationships/image" Target="../media/image10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5.gif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image" Target="../media/image104.gif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AA27B81-7EC6-4CC2-A3F3-251A27164EF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8320D9-5C50-42B0-8FB7-9E065C284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DDD17B-101D-41ED-90C9-2689863AA0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3" t="5095" b="3996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096D624-73B0-4FD5-B337-809AD4D60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3350" y="0"/>
            <a:ext cx="4399359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B55E93-92A2-485C-8779-08DD2476B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943350" y="1295400"/>
            <a:ext cx="4400550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DF336C-CCA8-49DD-A1F4-C86B71347258}"/>
              </a:ext>
            </a:extLst>
          </p:cNvPr>
          <p:cNvSpPr txBox="1"/>
          <p:nvPr/>
        </p:nvSpPr>
        <p:spPr>
          <a:xfrm>
            <a:off x="4499992" y="1772816"/>
            <a:ext cx="32403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HPAH4009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HISTORY &amp; LITERATURE</a:t>
            </a:r>
          </a:p>
          <a:p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Ruth Parkes &amp; Ralph Haeussler</a:t>
            </a:r>
          </a:p>
        </p:txBody>
      </p:sp>
    </p:spTree>
    <p:extLst>
      <p:ext uri="{BB962C8B-B14F-4D97-AF65-F5344CB8AC3E}">
        <p14:creationId xmlns:p14="http://schemas.microsoft.com/office/powerpoint/2010/main" val="1019492666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2235C8F-9952-4ADA-90D1-91AA6C21B7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E0B1C0E-7398-4B8F-8263-B4FC35E04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371590"/>
            <a:ext cx="8468046" cy="54864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demonstrate some familiarity with the most important examples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demonstrate an awareness of the problems and difficulties 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Acquire a good knowledge of ancient literature, its development and relationship with literary, social, and historical contexts.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3524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2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2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2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2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5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084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9273479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084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2283997365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084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1520165843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pic>
        <p:nvPicPr>
          <p:cNvPr id="921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484784"/>
            <a:ext cx="4320988" cy="4032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276"/>
            <a:ext cx="4788024" cy="387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084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3406503687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484784"/>
            <a:ext cx="4320988" cy="4032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276"/>
            <a:ext cx="4788024" cy="387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84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353075614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484784"/>
            <a:ext cx="4320988" cy="4032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276"/>
            <a:ext cx="4788024" cy="387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084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3875481527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484784"/>
            <a:ext cx="4320988" cy="4032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276"/>
            <a:ext cx="4788024" cy="387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084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1188380033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484784"/>
            <a:ext cx="4320988" cy="4032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276"/>
            <a:ext cx="4788024" cy="387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084168" y="5445224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from the film “Gladiator”</a:t>
            </a:r>
          </a:p>
        </p:txBody>
      </p:sp>
    </p:spTree>
    <p:extLst>
      <p:ext uri="{BB962C8B-B14F-4D97-AF65-F5344CB8AC3E}">
        <p14:creationId xmlns:p14="http://schemas.microsoft.com/office/powerpoint/2010/main" val="3817519004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By the end of this module all students should be able to: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an elementary knowledge of the key events, themes and developments of Roman history;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demonstrate some familiarity with the most important of the ancient evidence for Rome;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demonstrate an awareness of </a:t>
            </a:r>
            <a:r>
              <a:rPr lang="en-GB" dirty="0">
                <a:solidFill>
                  <a:srgbClr val="FFFF00"/>
                </a:solidFill>
              </a:rPr>
              <a:t>the problems and difficulties </a:t>
            </a:r>
            <a:r>
              <a:rPr lang="en-GB" dirty="0"/>
              <a:t>associated with the study of Roman history, and the ways in which modern scholarship has tried to address these;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present written work in a manner appropriate for a relevant/professional audience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 Learning Outcomes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encilSketch pressure="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3869718"/>
          </a:xfrm>
          <a:prstGeom prst="rect">
            <a:avLst/>
          </a:prstGeom>
        </p:spPr>
      </p:pic>
      <p:pic>
        <p:nvPicPr>
          <p:cNvPr id="7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6" y="1484784"/>
            <a:ext cx="4320988" cy="4032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downloadclipart.net/medium/1618-jigsaw-1-pattern-clip-art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276"/>
            <a:ext cx="4788024" cy="387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74602"/>
            <a:ext cx="9144000" cy="3908796"/>
          </a:xfrm>
          <a:prstGeom prst="rect">
            <a:avLst/>
          </a:prstGeom>
        </p:spPr>
      </p:pic>
      <p:sp>
        <p:nvSpPr>
          <p:cNvPr id="13" name="AutoShape 2" descr="data:image/jpeg;base64,/9j/4AAQSkZJRgABAQAAAQABAAD/2wCEAAkGBxQTEhUUExQWFhMXGCIbGBgYGR4cGRofHB0aHBsbIB4ZHiggGBonGxwcITEjJSkrLi4uHCAzODMsNygtLi0BCgoKDg0OGxAQGywlHyQsLCwsLCwsLCwsLCwsLCwsLCwsLCwsLCwsLCwsLCwsLCwsLCwsLCwsLCwsLCwsLCwsLP/AABEIALkBEAMBIgACEQEDEQH/xAAbAAACAwEBAQAAAAAAAAAAAAAEBQIDBgEHAP/EAEYQAAIBAgUCBAQDBAkCBAYDAAECEQMhAAQSMUEFURMiYXEGMoGRQqGxIzPB8BRSYnKCwtHh8UOyBzSSoiRzdLPD0xUWNf/EABkBAAMBAQEAAAAAAAAAAAAAAAECAwAEBf/EACMRAAICAgMBAAIDAQAAAAAAAAABAhEhMQMSQVFhcRMiMvD/2gAMAwEAAhEDEQA/ANSjCe3M7dhzHr+eJtmLE2jvx374VMzHqOmnVdVFIPWWQyMPlCi0J6xBscE/E5ZKJdarUhTIZlVdWsHy6byRY8Ttjxumvyej2CqdQEe4n6G/rxibbX2/SLcD178Yqy+VqmksVdVRl1K1RZHmuBCEGALCwPfCfpOdzNXxm1UJSroVgjaSBMzJkmOxxujD2Q6zOUpOoFSmrDcEjzDmQReb74DynRqKEsqsbz52LRzbWTFz/MYp61VrUWpaWT9qfD0eGC02lhJFh2vxhrlqBFNQ766kGW0hATMzE2EflGM+1bBabLC/2399/SMQapBj8/8Aj2wuXqL1lepQpqaSk6SxjxNMTo07DcSxFxsZxLpucSvSWqo0qfKVJkhgSCJAIkTO4iR2wrg0gqSGNACbxaDDGNjxf1PHBxeTA2jfgnczwBeYF++BlBiRLHYlTIiDPInf8sJuu9ZcHwqLAVIJdhB8NOQZkBjMCb29ZxorNGY16j1SlTI8SoovsTfcAjSL2I2m+EPVut5SrTKPraTK6aZ8jXMqWMA347d8ZOvSrI5axYwTbU1zYmBKyO++CqL06jMGmmSTbSs8GZYqBaeD+eOhcaWRL8ZHKdZqJCN54IKsF+uoKxlSLbEjzH1w9p9QFcNUADOoEgCxkqGYiYUqGJiJtscJs10vykqGuNx5UPoJFxff1wV8O00GZFKuiEVfKrsJvuu8kgkRHeLCcUbi8iuFaGuW6ZVlqiaUDSD4l5BBhiE8pA2G2xJw1TIMzl61QRqV1RQIUgCfM0tEiYkYOaTYH9eJHpwMRRjyefsf/VPJP1OOSXI2UUEWK36fw9v5nHS3P+vqO3ritL3JBn25+vrGO2+ovaLzffb/AIxKxyvO0tYtEjaZ9fvx+eMr1Hp9RQWJuD80SIIEzO4MC07hdr41riBO32PHt2xygxIkGJ2sDsSdo9MVhytYJy408mKp1QaR1HzG3lvbho3gT62vjlfLiqyM1Twcw2zH93WtPmYXDxNzY2t23tbLKwIKgjkRv+W9owl6n8PhwAjlEJllI1KwvO/p+p9ItHmTJvjaMmmRfxilai1OppILJJU2BkNbUNoOJUqQBWBXEn8clSQSfxDVHl7R5+cPV6JmKcGnWAABsdcA7eUNIWdJ+kYg/wAN1nANVkZkYwbm0G3mWwBIA9BfD/yRfonRoBFLxEmkFaoVDBW1IRyAbags82wxGXTMAmj4tPMKZZJB03YSGNikjZptpkC2I9HydbLUbU2GklmWkUFR130BlAmDMbce+Lsl07MIKmmPO+oBtKkgRCvpBHYbSBN8K2l6Mov4LOr06hDipTVHVRpDAlnNi3hkEC6zAJvJ9sOPgrM+JlwG/wCm7UwbEkL8pMCNmH+uBuodLq1Kyk6QhfXp1aghUr5ZM7iSBp3tItjR5WiFHltJLH634A7cd8JyzTjQ8I07J1FBG4PNtz3O/wDM4gqTcAn3959Zvixac99o5ntO/YHHFpNB8sx+fP6Eb98c5YgyeY+X+ePw3sJxzwvbb2/gOxGCDQaRb31QORjgok8CRzNjIPZsajWV6BIk/n/vb/Scd0DeRtvzP39cXNljIuPUSSePQ98RpZdiY1eWOJtae30wGma0KukUy2czdTy6ZRF7iPmkmQbx2xV8cknKhBY1KyIJBPqLLHI3n/TEfhKoScw0lWatrKQQQrL5NWoC5mDvHfAvxNn1NSjT0VdNHMCo8UGk6FhdJ0kOCeVI2scdcU+/6It4NNXcoGaAYuANzpT6Hf8ATCD4HoacvqZdLVKj1GEAGWcAGB5tp3GCfijrPhUdKpVapVRvDCIzQTFzE6CA0gRwcS+F84Hy4WKoakiajUp6JYyxIiJE9jhafUOLA+rr4udyaFjK66k8DsRJmSRfbE/iTONTyjaLuSqAnfzRvIN4tM4Wt1ulWz9GrSFR0p09JqCk+7SoA2ky1xsBJnD3rvTjXy9SidOogFSfllYInSRO3f8A3LVNWD6F5egEREH4QFDALpEKSSZJg9zhX8FoBly3n81V2BhpsYF51afpGKa3Ua1agKNOm616hNN2dSAiqBrclTMMNgdpw8yGRSnSp0VZdKrCzzYyfLa54wrVIK2XU4gklSDcn0En8QmSb/XHl9Sg9XXXNtRLST8xF+NwCALngRj1wgRE2n+t6ffYRjzzOeGVp0iFUNWNibaWaQIPdo740HQx90Gmy0iz/ivqMXkH6+15JvA2BVXK5ev5S0MIIPyMfqwv2iCcMs9lw6iSe5J7+xAmxGFadNAYvKr5RIX5SBzogLJF53tOGW2zVgob4dekQ6OpYCAjAwIiCCDINhfTaPTC/qkqqkoRVpzpIMhr6uBfbvh3ns6tAosSNMmSRpiBuQeTuYFsVUqozTrTBtIZgR+EDzMYsV08gnB7O7aMka4rcG2ngCBwCZ2m5H54+8ANBDHcHm4MQLNa84spOe8/WdipiSscfX6YnR0iWF73Pk3U/ncnEayawdcradRF/wCq1geLzaIO3OODKmFM+bv6QD/V7yTx9sHMCFB03AkeUWgA9/b88cQWiIg28s8gDYzcfxxqQLAXyUhwDYiwvNuPluPXFwyQE6duB5rWYEXXuPzxbVXuYkEix9/607BvbE1n+qYAifYt/a5WT7xjUg2ys5fc8XOx942vviH9FJ2b66eJBtbtP2waHkb39za8RadojFagQT6etpEnnj+OBRrA63T9RnUvbSVkGZ7+npzj6vktU+b6wO+23Y/lgwCBN5m4vuRt81+Mdr1AtztInjcC1z6E/TBoFgtLIlTv/wC07f8AE4I/o4G5O1x+uIJmEgAbSYJKHi1/7s/UYtpsDtBjkH3P4R6YzRrZWtBdo+8n+b/rib04Mqu/oebdsT0QSR+hM2HcgC+Og/zb09e38cZGBRRIIYncGfSb8neMEae8b8R2HfEgL8b327+3f8sVmrB7CJm5F78D0n6jGCdMDkegGn/T0/MYlpmwaCe1/rYdzj4tMnSQfc97Gw4MffHHm+9oiJJgAWuL/i++MAmAfUxcm/v/AFv5jHFAkEnjaQfTubxioU4832IU7H/D2J+2LhTidwLfpczpjaRGAZiHq3SixNWi4TMgEBrEOJslTgjsTt+WD8vmHZVZ0ZGBErJgEQYBUQy3OCgdI3mLc9jHG9x9xjhQ9vzN943I4t9MUsxEH1M+s94H2WfvjlQg7yY9zEcbbzAxaFk8/XbZdxqvacVG3AMiTt6f2u7YHhiYc6RckfXiZ2A5xUhM9hG8nYAWuOTf6HE2UDtHFvodz6j74s0zJO+1vYWsfe+AE4Wkwbxf7tHbtitydUiYO1yPxe25BEfXH2kWO8CRtO/v6jEw9xHcWAFgCRwduffGAVZrMaUJJ2U2kH5ZGx98YjqlNVNF2K7oL99Sn+ONZ1KoBTddUkhQAT3YzIJ2kXwl6rlQ9Iw2kqVbVcxp0zsZIIkWPG2Gi8hf+TteoseZyi99ok73FrnFOYzS0SCVJpH8SiY99N1kncTODaVEEE2KkGJEiLjYgyD7HjbCLqg8NQKf7ITHlJNNp4K7/ba+DEa2QqTXqOUM+J5FXSGDILmbfLJJn0k41vSunJRXw15XzNbzsxIk3FpJsI4tgfofTxSUiRrYANMLpsYUTyTz9MO/Fu0EAejKY9Lj+yfyxpP4K2QVDNvWANQFyR3M7n74lUkKCTci4t/VA/EveBv6YmF8w23507SD+oNh6YHrPMXIj+0BtAUeU7eYmDGwwugF1OkGm1zz5N7L+s+npjoXiF+y3809/UfnirL1TKgtNhBJW8EgGY3j9cEtxBESLEgAjSRwp9PrgUYGpk6YYbiJASBPbe0GMC1+q0aTftKio1tSnSXsTI0KpYiR+uA/i3PPTRNB8OpUfQHtKjRLR6mANj39cZboHS3qavEIBSZKnW7yW0nU1+xvMflh4QvLEk6NDnfjEAQlKoxidTkU137fMb3FtsLq/wAU1jMNQQE7Aamj3Yx7GO++F3Uej01f5ahHHiQS3y3iAPy5ww/oR0FxBUC8cd57DD1FE7k3gqodcrnfMogPamuoRzvFxNo5xS/VczqAbMSNYNlQGw07qN5E4FzGVcOihgquSDqVYWBYCfaecAtlmdtdNKdQ6gsMiy15NkA0sRNz9ecOkgNyHTdUzavK5h3JM6WCe9vJab/c4ur9czi3UiwEakU95iIkj88LukCddRabaI8ywddMpYqf7IJieJwzbqisiwS1rLF/xb78gib4VpJmi2W5P41qKUXM0VEgHxKe6xeSjbiwspJnGuymeWsNVNwybdo4EjcHfHmFcMSTUSoqW0nQQFPfULiY9sWZHqaoFalV0lZbylZfvwZBJ7YEoXoeM2tnqvhxIHH970xB1kAQRNvxHuv22xlugfGdGsFWsRTciCymaZiBE2KmYE2xrgu1gTwYnmZEG4OJSi1somnopo09RJM+nzbwDa/p+mJ+GZ+9777xv3tizRAmIt29O2+2OOwiw24t3jACVsQBDSBybAQDPJ7Y+Q6lEKQCBsBbcHc97TiQSext/ZjkDg4sQdoE+1p9h3GFMUUwPTcdo49e4xBUBkH2Mxvpn14OLEB7m5H9aLm+w2M4tprYbjub8LF+9h3xSgAyiBaN+Itbfbe2ImoDEwL9wATb+zcz/HE3pRJkk/442IFh6yPfA+YzKoCXlUDXY6hF5gA3Y8W7+wwKDYRTqyCQR2+bncbDeTgXPZ9aYmqy0xaC7gb+XaJ/LGP+JfiWtCJRYJq2UGamm0klhAUiSFBBtbGTesAGpvUFQONLmqPlYQfmZtVMTckzPfvWPDeyb5Ph6BU+LaDDTRY1HO0DRTEwQS7QYEDbFf8A/JVawOh9Cm5CW27sb8zPbnGMzBbJ5jwp8SmNJDAnw6moeV1Y2ceYiR9D5cHUKzl4YxfYHe0SBzzvjS4mhockfTSplAL2ncn5mvfc3P2wZSrLEkAgx2jYekcnY4z1Jq0SG0gbF2NydUWvBJthTlPiNgXWsjIwsQsuCLw1rFY/m+FjBy0PKSWx7mkqoC9FvID8rnsRYKYvfgg2wmTqVQ1KTVVH7NgxET2mxtsbTJ+uCavxJSAs0ntogNMWkyR22i2A260GGpcvV1eiMRfgEDvG3ph+jW0Dun6b3LZxDBFQBuF86zclbAxJkH0xcep0wQPGSdyGeTZr/MObWnHn1LqNcJpSjUGrkU3DCwETp8o9cKqgf+jqPBYEFj8rQLCDLR6k+mAuIWU0tHrxzJKzII7qVI79u4Me4xfQG15PcE+3A2MTOPJvhykyLNJjTqU0k6SQGIuBBJBF+Qca34U+KTWrCjVharDUCAQtQC8QPlcduQSe+FcN14G/prF9zBAgQx3AO3+HFqaiP0kH0I/F/NsDOPLIB2g7TwR+LcCfzxblX9hE7xHpyR8rfkO2JmAviPpRrUNItUpt4iEibrNuTfGR6P1JddSNPnpoYESQuqY72YGZ4O+N94oDjzKNhunBM+s3P5Yzmf8Ahikacos1lJNJvKGlizKslSCF1FQY2/OkZL0VmeSsjA6TMGD6G0j0OCKbaTKm4/PC/wAU6l8RdTH8SWeAWA1rzJEAb+2JuYrDzCCNO0bk7yJB1AiNrb4o1ZLTG3VsgtUFT8pEzsRBEEHcEd8I8kjZZoFFXqXK1gzhwCSAsNKqdLNJBFu251DVFaitvMDB7bfltv79sLcvkkCgCFk2CzYz3PBwsZUmhpRzaA8qWGYJII1k3DMxBizEgwAdJBjkjDepUQFgjBSTBmBqNvxcLPBNsU5vppnWInYgd1AB9j99/XGeGXenVGkE03bzAxCd+0Dnnn0wrSfpk2vBt1DJZpbIAWMWbYXvtvgJ8m1S1akEcfiEXkX+WzX7ge+GuR6k9EgBTUpz5kPAt5kPBEHy86u+7ernFr0megVqMtij+RwfKdLFgCpAPY4ZWlgKpmFzPS9KFABqU7CAWWbtHfvz6m2Hvwj8QeAUoVb0T5VcyfDZjYX/AAcemw3wRmsmfmqUhTt8xqKVEGJJsRK32iDftjKZ3L6w8HWgkBpI1flqiTv9cN/rDF/zlHs1MXMzIPOnaRsOPTFhqWuPe/bfjtOMb8JfFa1dNCqf2wACsR+8A2EzCsN42Pe5xr6P1gi+/NzyY4/9WISi1sqnZ1Ko4O/rbcjgY6XB07we0/2jjujvzfZjwZ57iccZO0fYiNzuTa84TJgKmw3gSb/htuR+KwsMWqs3P8ztI1bwf0xBkiSAdoiDe4EXFhxiyoTI1Hn2+m2+oflhhgHNZoICxvsAqi7EyVUS1pt5jYHHm2f60zVCMxl0ZVaaayP2JAaAATDRaT+IjtY6H4iU18waCKW8BRUeanhgk7kMDpmNh79sZTOdNSaFRDUanUYKVqMdSmUBEqSIubzaZvjq4oJK2QnLOD7N9HbVTzDMzLrmpTjS1Im4kTIBSCABBkXuDi/4k6MqU0zGXY1aFSA953OlXUA9xBXgyTuMNeoJOezdFWpqrU31Fj8mgAppAOmQwIki9u+KOjaq2Qz9JxPhUhUQgHyz5inlM3ZQ23sMU9FA6tR6+SFQpq/oZjW7E1NDi1MBF0hVB+aRAHN8U5ZJYVBMWMb/AIhba1huO5xZ8OVDUp5qjUc0y9EMDUqMlNTTOowkS7kmwb+qbcEPpNeKQmxAIG14AuLxtHGNPQDTdQQQTEw9rWE3mw7g4AGQo1SiVQSAxpEyVkNcCZBNzxzhgKso1wJRbnggt69p2GKem3ra2JVA+oksQPItpE/KccfE6s6pq4k+r5CllgxoJTpeQy4Ua+86m9RzvOM1m85VH/VqBSZPnax8pjy2HH29MbLqhStYVIsQQu5k9yRGxwkzeWyysP2YchdQLVTySCIiJ42i4xTjmkrq3/30lODk6QgXqNUXWrUMb+ZvQxO0j+Axo/hHONUWslRmOpY0kkgE6laQ2wI7ngYB1ZWRKnUxBgaiQCSPmEQCRPvhr0fPZSlLIQpYWBY+bUZG5IMhY+mGnyJrEWCPHJPLEvwtVAroFgqfISCJuNBmIvMG+I108GsSFg03JW8QUM8CdjEem2DOl5TTWVwy6VfUYkmJk/wEYn1hdVWow+RidNiTs0iNgdJ55xu39i01/VHo2XrBlV1ICvpYbCAwkTbeSfvglItc8WLRYkgcQbcjvhb0Y6srQiR+xS95AAv+Lfc/QYYMDxtwb2KvYWY7kgYhQCSG+oHkxed4g/L7D64X9dzQUIpka202mR2tuYmT7c4MWieLkDsxkh5G5gTB37YA67kvFpHw4WoJ0GAYIY2ImysIU3xjWZfN5ESA0jUWB0jsYUgnfuwgEcYX5hoC0U8zSQ0zAiIIv3uDf2GD3fXqIJNyLkyGUkNTM7W2ncAfVS2TLkLRJeqSDCRyYDlrBQRue+LxROcnocZHPhqaqWJvcTJ7N6dji7MTbwgqqGm4/iDY/fAn/wDXq1EeedvLUQ2aYNiRaw2IwXSp6wJfzKPMxhSSBeeCb7Y36Yv7GVGLB4BPY2PtPaRhRnM3oznhVABQe6ETKkhdJ5LjUSCRtyNpX51AKoPmqVPwkaRYBVI4sRDEbY1PSqq1EXxB51tMzE7nV6+kTFzscL1QVKxb1TJ1aYmnBg73gmO+/OKaOYDoDUphdj3Pl2JIMi4n64u6x8QFaooeCVGwY7iT224PHPJvj7qNRAp1GnJ4uJBt2jj9cK04jWmKc9VouS0anMbamJtEwSY2idjtit8rpA06r7gGx77mAY/OMFJlgtMVPJTTfyxLTECTAk9vXEEqhqYeCASQL2IFjsNgbYdZJyXpn+pZYK37NvMCDBtBFrEXB7EbEnGy+HPjZmUJnNKtMCpEyNzrUSQeJ274yHUvmBEmdwLvydrD0HtiVDIt/wCpYAYg7jm1yP8AXfDtJxpgi6Z7MKkiYMEWOn0PMmd8IfizqPkOWpXq1QQdO6oZ43kiRHrjDZPrNbKmKTaaYiaTecEyCxiATtMrESeww26TnqeeKs48LMRqkkkOVEyDZgfl4/TEVxtO/Cna8G8qrPG/pPbse8YV9az4opqJhixVdIJMzc6TE6fcfng4uLGRpAkmBYLMmV2jy3xh+sZkVH8aojquopTK+eAIGsoIkQZvBwsI2x5SoQUM0kCkuX/pK3ZCysasFiYbw51CeB640K9BrmrSq5zwqVJGXSjMqHQCpaFFxebbicMMl1hHSBn9IXzMtOiVLK1gpCiQbd7x64T0MyiPOQy9atmWYk16y+I4BYSEGrTSnbzHvY47E7IUGfFRFBcwGqD+lZxyWiCVpBvKp1AESouLG1pjBfwN0qMvWDNetTY8eUaRonba5HpiHRugmlOa6gVasp1KhIchhYMxiHqAqQo/McMfhLrgzFesRYLUEBjaNLpMxAJaNvzwGYxXwznfDrl6jkVBQqEXlmdVK6ZCEEwZvG3phZ0ypYgX7mT2HHA2O42w0+Gcu4zFRgah/Z1v+qQBZojwkl7TYwLAzwUmVRlYKgt5RvckiJMHz7MBbjDUgNs2AjwSf7G4tsR2n8++BKOVqR5SAGg2W8RBBPBxfkg9MharUkGmILKGBJ09iI+m+O1K5YiDVrC1qY0ouqbywAYbiBtHrjhVp0jrUsZRS3StvEZQ021NEkEwYUwLk3jAlPJ0zqQVKUC4i5BEExzaZIxOnmlv/wDDE/8AzKggiBwnG9j3GPq3UagMqlGmOQosL3ufpinWQP5MeIOXp7FfwqLE6GEgXImRH/OFdbKK1iz7nkEb8cf7YL6d1OnVFSnqVmgjyggQVsCxgbX+uFNWiqOyq2ktAA0lrbC23pfAj2tpuh001aVhTZEA6l0k6gfNaAoNpG/scVrSYzoILM2kTOgk6VGzSAJOKaTBSo0EE7kqEBkeY3Jm42wU9JRpYLPbSRfzgxIG198VSf0jJ2tUbyh1SjSpKgfUtFEEBDIGxlWM7Ce0YHy3xXRMGmlQ+bSDoUCxsTcQsE89sU16JSQyEyYAuTf0X3HsAThQOmikmkEkDcmBuSRIEDCdYiOTRqF+JKMT5hpIVvJOz2IAmfKSScTTrdAxJYRt5RaNoiIMEnGJy9JhqB9NJ+pn2tiyvQlkJA8pkcmSP98ZwRu5q67ZOvUBYKDySGp7GwLCxFyb4Y5HKUqaxRRFDbinpgmDBa+oyJJn05xhvClw15UW37Rxv9ZxTk2fck6Sx9Yub3vHEDA6Y2Dv+D0plLHSNJEHy7A/LEqF8o+u3bCTqvw+xb9kxCzJgwbRNtinHfCbp+dreKAKhAgmxM7qBztAv9MG5n4irB/DmTpkyATGodxtvfGUWguSYo6pkKlKopramk+XUpB3Mx7KdrbDFuXq5mnVBRRVosLOqnyRfS2kjS0wBMzBOCsx1StmUGz0nEMvlA8xBLT2AmwvbEcp0urTIKmV1CxPEjgi+2KV9FsZ59KoQHXTQRezH1sCbT+ZOEWczo5BJFwzqoUWv63ufvhl1jp7VKaqhNMoSxa5s13HlIKjkGD9RGEbUXOmmCSu7VL8kmJ/hM7bYRpDWympnWuzEOmxj9YJxx3GgKCR2H4v+ZHPriGadPECUxMevzRsRxA7/wDOIJldJd9LGpG52BgR9O8dhg0kJks/oylgSFJBmR/O/wDrgejlGDlmZWvYxBHp+t8E9LYMPPdoIvZo94HNvtfFlYGxRS4FjYWuAB8wm0+uNfhgd0V4ESe0An1sfTA2cycNquFEGbwDOxiwM6b+nqcGnJ1UJclY4kjm14HrGJMlUAqaagMLQwme83B/K2N2oNGy6tX1sKCny/NWK9h+AX7frgf4QylMq4qAE+KwYyTeYRgCIW1u1ji3pTQDUqoJALbSWuGNjva4j+ODem9dWvT10qRYhQfkaDY2BNiZA2FsPFUqDd5Ml8V5D+j1ywphtSyLROg3QxdlgyJuQb4f5f4pylPLr4UUyVnwlAlW3sos2lxbUQDPOAviFq1ZWapRTSkhV1FNDN5dUr5mIE2iD6YzNLpZehrpKpCjS4upWTLGVOwEkiORffDChnVvidMxTuKi8qhMWi+sDkSLCLG2J/8Ah9SYVywOlCyqRBAOlkkbcFrG9gBgHJdAARKhadQLI1rESQfbsN/bDmhU8Cp/SQupNCKyaiJAfvsG8ysI59DjOlgydiHIZ5aWazr1DJQVkQaC3mYwLFoUk21G1iOcC/D1JK+Yo0yvh6jqqQYKrTViIvpAE7gHY740nXfhOo7NXylTxGfzOjH9owN20Mv7yNo33kzfFv8A4e/D6uHzdZILqaSQGgLH7RxAmC0rczbeMPjYBnT+CqJTXTqVPMmoeZQbiVIOkBlO5Ji5O3EKfw1WokharNpFy5Yd58pkTHryuHHV+pijSV6QAVTAXuAqwIEarCJv+YwqyPVMxWWKYZVtLwyqLC3A2We+++JtjIX/ABC9NBB0aRdnYKIA5tsSZO+1u2EOYpIaBOvSatkNjA7gGdU7DjfGozeUpVH0PqdtI1logggW07abfMb+mEGbUtW0p8iDsBAUAbWi/bGX0DWRd0CmKZqKWDOSQNtgOBtAAFhtJ2wZW2LSEPeJ/njHejZBKdYl4JZpUmTAaZF5j2ET64IzVIqGClVI2J2A4PpAxHkf9jq4L6iellxqMKApIVHKjcjVYufNvMemJZMqLORU0gnRKnZwABCiLiffvjlUFqhurEEMrBAdrcGSbgTj6ghnmCZgIAfm+Uj1/QTiiYkoOzX0/imk93pVlcxJ0h9JFrMDMXv7HFlXN5avq8KsglpCtKkQCxEOLmNJ35xjaCxsxBe0ExJ1GP3YIAubg9scUMKli1gTdWYwwiPO3lvHpY2vjNJi1I2Gf6KtWQdLqCTAYcTBMNvY2/u4+qdMmZELe5gAR78HGRo6z5qcqxUEt4YMzUki57Tb64tVX8niNIIMhg2oXJWNJ0Wsb3gni2Fr8hcX6h6UphgPEpxxDD+19ItggZFSFCuhsZ8wjdvXsJwp6B06lXZ1M2QFTIiTYm1iIbaIvOGdbpdIDLFqSyxioBefmBO4uCZ9ifoGqMopoZUOmMryIM+UDncGJ5Ejed8RzYFxClja1mW9wW2IHp2xR/QkakdPlqK+mV2NleCNohj62GHRpU9IV4LDvO/EcYeNvQkopYM81Cp4rX/ZiNOk+rTwCOOT9MWf0isjNqGpIkeVpnyQC0x/W/L1xd1zN1KOlkVXv5l2kbgSNjtczgjpfxDQeYd13lGVhEEKeIb8QnBX0WgA/ETRpWhriL6yBtyAotaPrhT17qdQpExPA+sgc3+/0wZ1/qZJIUmOCZIAnt+g7nGeNNagOqoSwO4P5959bfbC1bsN4K8llS1QMSCNJMwZViDF7iIj0vGNIia0BJgnf6Hjt/virpVIBYgH22+vbt9MG0VM2+WTIHvP8+2Em7Zo4Aq2W0wEICkbRuR7Yrpl1YqsEaJFufc+oOGNWD6z/vtgihRlSRFhe3HbAsakwCtljEEyN7zt97bH+YwHWrqCRDH+6OeDJtyfXDLNvTEB0Zl5gT/ztcfli5VpBCyeUbxBk2vbnt2xrMkgyj1LRVNIeH51lAR57mGO0QLDaffGoqhmp6SSrE3IOkKbA9oF+3POMQaGqoAwirSEaSdKuBxK3BsIPqe2Nd0wl6YDxriW0mwJt5S1z2nvf1xexDL53P6Kq5cANTcaS0nUrHdeF3HaL8478D1Wp18zlWsGUVEF5MGHHYyCNr4ZfEtNdBOmIjSxglTqBnsYYYx/WurpRrUc1SaWQgui3aDAYQPSRGCsivY3rdPNNXplySHLqTuFMDTPsRgLqzMVp0aV6lY6VAiQqxJ/kbY0nW+ls1ajWo3GlgxGxRxqBv2PbAnRuju2bdnDAIgSlMxpggmBteb7z6Y37G9sZ9PyQU+Hq3SNUglRpITdRpYADc2xT8K5Ktlcv4NZxUqapVZYhUkaBJYAGRJ7X3tLrK05Yu0hmJAHN+J2I02E2MjnHajIja2MlpI24kQJ7C2oxBtzGMsIwHW6atUftCAm4C+WBMgj+yRpB/LecZ/4i654JSlQWHJ8pYaaawQTc7XmATPecKfi340qsWpZYGxM1ALra+jVcGJub+awFsZHI5gOWOYZjTpJ8kyXg+VFDGQbyTPHHBUbNdG7zWbp5dZN6jm2ked2g3J4Qb3taZvGF3TqjBa5YDTZEIHmJIBY3P2iOcZ1M9TqVhmK7FYHhoiCVW40jdQbx9Z4AxrsmadWkfDM7ltcSJlr9oiJ2xmqFuxHULeIoPb03UyL7kxOHGaQs7FVJG9gSDIB+uAM9Rpo7UyVNrHaJDBtj3nntgrp+sgKrPpCW+ZQL6QLzaRueCMQ5INu0W4eTqcXoxsSgUTPmgARPc2H8cRTLUV/EphvwAEAgT7bSecUpTBABcDUZOkmoYCwfMTEhpO142xGvSDEDwpAsCxhbgiVVfYcDeRhf436yj5m9IKJoqNKmWPCiYi5FrDf1wLVqsAWgIh+QuTqNhcKBfmO8DB1bIVGguW028qgIlpC/KLmLb7DA5o6QFpqAAI5PaLnDRjFfkSXJIoQs2zOYmwUKDcEfN6W++Cr/hp01ifm8zHtebQSRbcYtRBsT7z6/wA/lhnlsosAaUqd/OAfQQwBmSPscByoVXLYi/pFVWdhTSGUIFVoAAMyBBieb/hGJDMVtNOFYGmSYDWuDZYI5PPbDuvlr/u0pqB8zOI/S9u18LMyqW0tqnmIHruZj1/TGcuzse3FUizpucaWlSutgTPcKBuLC3r+uGLZj19BP/PrhTRqBQWcShkCJMlYJFvQYszuQVoqU1CAHUw4a8L81xAvY8YPV/RXO80V5rqqaTp1VWEhVWApIANnJ99gdsJwugytBUj5f2hIBMi4mJOok/lxDRKCIFLkFiTDGJn9Fva2JtT5i/aOe/fBUkhHbM89RxpuWbVLEx67dhwP44L6bVD1PMD4izE7MDNxa5AkW/jgmhkAwJKqKiiDo2iW0+03474ur9P1hCp01V/FEk95E9jtYYzmgJO6LaR8rJ8oIiRFh/P1xdlMuyAB2DSTfaVMaR7gR5ufyxYtASSS2ji3vfmPzw4HTxVpwSpEeUgiR3HFwN8S7FVHFAoywi3zen/F/tiQdUEOzajsB+IbG3PrifTMu9J4qAus2MzbgmMX9YrUy0BA0d+8b2/mZwUg2qFWczAqDyGyfh7SYJtxP2wHmlYU/KDJsSBMDkgcmMMsuygxpETJjeB+uLM6wJ8qkCPT8hwPpztjUrsHgz65ktTCtT/e0o1CPmWx55g4QdW6q601qU7oZB1bKwEwdhHEk9sabP5jwVL6VJG0DSSSYUSZIBE/a2MV1DpbVqlPU1Ok5YvfUFQNKmQD2MA3xTjeKYssPAibqlXMEmo7FmsFW7CIWFKrYgiSFmZMnBWayIphmqiCzEmmu7Ej5L/62xpuo5rK5FYQmrmlgOQQz7Q3iNslOQpIA/XCfJ9NqVorVivhMDp0raoTfQin/pbEkmT+WKtiVZpPhzrFGrQoo1VKT0k0/tLBgJClWsG8sTvE4e9NqiSVem2oggBlMiTPlEQSB/r6ZPpHSQoNWsss1glioF4mZk2IPa3bAVehQ8XMU6oWnUU6qRRRJU3ULp/EDJi+7dsT7W8Ff48bPSKtRoMX99vUHbzbwtoG5xm+o9Aq12Bq1TTRWDaU0km43YyTbYRA0iBfCxvjKv4NMLR85BBrOQqKQQVfSZLFha1598Vr8Q1mDfttRPmAooV0CfltuA1gT/HFGiSGFXoOUpQ9V1jd2cn5SYWooLXkiLCBPoMUDreTYxSyhqhx59dNaaBdTAiY3vzvYegW5b4aqyGFBadoVqja38wDRpa8yxEHb64t6p000qFSo9VqhCjSgICyzW2OoCIOmLfXGwbYt6lW8Z1NRaNIKR4a0wSUTSAEIEDUGUEkdtsUUulavMlBnMGWY+GsFbiORMW+nGLPgvqK68xUqVBpAQqxddK3YSCDPmj03GJ0s++ccOpKZSkb1CxVqjDTpCEH5e/1w3X0Wwp1csRFNWuIUTA3gEn2w86V8M0nK1KxeqzKDpYxTg8Feb8zzjK9QzkvFJSRN1VhqXYXJH172Hrjf/CuYDZSixHmZLm0yDESLfbEZtpbHhlgPWs1oPgUPBo1IBdzC6QbgLF2cwWFon3OARnqWWgVCHrN8hJBVxtq9DPBwx+IeiNUqpWpEawy6lNvlMhhNubiMI6FNHLLUQVVDuR4jQAqkmYBAJLXgzEjtGFVDWw5mqVmnVAUbkwoE79lE2+uBTQkwlxNrRqki+BOo9QZXppSJalVQVPBgs6kyLaQdXHMc8Thzl5ooWKG4gOCCBsd1MqT+mNVbNsS9a1UVIA1vMALcgmQJ7iZNuMGVunNTphmIYgQdJmWABMA4ryOXVqor1d0JKEzp1QB9gL4+qddDX01G8x0gDUTY+YLNpH1w/RNCqQCGKimKw8zU/EP4SihVmQZ3JmL4JqZU1qVIqoVakMRbUo4sDNws7dsTWhnqwlaDgsRpLhQAukGCpabkb29rYmchnnICL4ZETqdCCCIQCNUXEcd8LS8Gsa5TKKFFKw0IQZuCbG5IOonFFXIW+ZIgn5hFiLW5wDWyeaBAqI0EBWdQGiYDNK2EWuRgahnPKaJ1a0JUbljIlWJiJOC4pqxXJrBPMdPFZ1p6wumTM+VtWm24BIMt6RPGDvCFGm1Sp5mECZAXVwNNzBaJg4SJ/SZKpSqaiAurQ/4hYzpI3HaMEVOpkOviyj02MK4KjUAfNwuwmOABhXG6CpUXfCq1fErJUE2UMr2hgrExAAJnDvqqU0pOQoFQiJEWkr/AGvfedsZ4/Egyzu4XU1Vy5ggCbjSTM6vWwx83X1riIcEkQpPzRaN4tHcYZ8V/wBjd8UaPoZSrTPcjS97byLTvf6RinQ1Go0fu5iZsTaDGzc/c4WdEz5pKwaxJ2E8WDAau3rivqPUmqE9t+bCZtf8sL0Ru1rIZX6gAYUlSAT81iO5B3ud+Z2xVTHjTsVb5iQQBJMffgYUZan4kTcSJJB77/cf84fv1Naa+HSSWHJ2HGo9yfthZSekMlewtOmikp0zJMsSDqMb99UWAO094wipK7O1WG0W9hP8j7Y0PSc2WDBypKwZpkFSG2FxuDaPQdsWZvLhmlm8gHyny6eJMkxxxx6TidtD0mDdZz/nRJCoAWIMHVMaRBEyYAje5wkNNqh+URyTt9e4njAOd65UqE1EWlFyC81CAoaIC2MFYxU9evVIlm07w3kUSFiVF4tv99sdKi0iTyyxq2Up1qi1ENdxDKqsRSbzQWYRdvTextjQUq5bRXe8sFEqVVZgLECIsB635xnstTpo6Guni0gbhfLpM2aB2EzcE4atUC0TRlmpup8CsoJkTqST5ijDbSYNpjCzzopBddjypUJ8SmLHSGSTa86QRvAYRzEi9pxn+pr4yrXpkpVSziJKwY1EAEnSbEDgm/GPurZ5mRXAdGQeZiCF0uBKk2F32t3wtyWZeqzvLKD80LZyBFtW49LbYWKayO3GsmryvwdSN6jtWJSCzfuvmDBgAQQOA0nkGYBGiNEIuikoUAEKoMGN9IMEq03i8zPsB0CnFOm2skgRczAMwORHEdwL8YcIwKnYXidRj3DboZ/mBi2zmeDO5L4uyzzSqVArDylagKyZ+UgiDB2Mk3B98f8AHXUvFzIoUtTKm0OrM1Vl2UyYKrAAYSdR7DG2z/QcpmiTVpKz7E6RqgWjVSMmPPE9/bCvJ9Iy+VZ2oofEuBfU/Nl1E6Z8vmmYMYZNAAcl0BUy+nM+HVLMKjKQuimVgKFPoojkTbvhX1GtUrvopArSXmIO5nQsWE9+DgvqCZ2smlUFJHsSzhWJAHlkGR38vOHXTch4FMArOhSGILEHfzknzGNNuLkc4zdmoRVOleDSECF2Y7mQJu3Jjn2w9/8ADnNFqDUyB5WLqb3SpcXJkkNNhbbbCuvWpNLVqhCCdGmFgcAzYWnAlDMtQqI9DdfwE/MrcEmZN7RhJK0aLpnpeuYuLR7fY/zfGdzfw2C7FXC02nyw2oaiC4DagLzYcRHbDvpXUErp4lMg30kTdTyjdj/rict3Fr7jce47YhbRUy3xB0MimXog+IUWm4DEwgtIVdomCR2HAwlz+bDCoobSjKEFNP60TqNzsI33JOPQ1Qjck+sxzPFjjpAkSJMmPln5gd952+2Cp/TOJh8l0WrXoIAClKdJNQEOfKRPmHNuI79sarpnS0y6gIG1HdyB4j2NyTYCLRg9QZ/Fcxx3xFqPcHUBHHb87nGlJyCopEAswBa3eSO289iMVxtYTeNWk33A8vtglh2BF/TiJ/TA9RQZ9JJtyGmJ74mxi7KjzRBue8H8F9442xZX/EPMIkTaeDijJxJi+/Hrtf2i2LKlGRMXAt5b7W+pBnDLVCNZJhYBiT9SdiY2jjGH6gwFWqQqmaoBmWBDaAbAmBGNtVHfv2P9b+b+uML14quYqFtMeOnIAEFImRBsffbbGKcdWDUadM1VVlVh4tRSIkGJJBiIA9Z4520XUfhjLGm60aSI8NoZCy3I1C6sBycIaVMLXqAz5amvvZhJAnYXP+2N3kapYKSZtE8SNjtAkce2ApP6bkj6eVVOnVlA0VXc7afK0CTwwn8QvPGBlzVQCWBJEiCpH2Ci83m/bGt+KMi1OsxUwr+ZQRadyJ5uP0wsyGdrVIUUkLwQRBYLxwYB254GOhStHNQsoZiuxH7PSvOqxItsBfa4OGIpI58yAmIJ7gGRt2J7YuqZVqflqRJuCLiDt/p747HadP8AIxKf4KQsf5DN0wNFJRx7TYaiZBJnaNvWcdz1SuiyApAN5Em8TbaPpPPtmsr1AavIniAGCwaFBBEgEXJ9tvph5T67V8pNNCGYINNQljftft/vfCUx7EGVy4NSgiDSoqAnTYBQCxNuOfzwRnW8WqzAGGJjn05/XB3TKQWk1SQXhpsbbqq/U3n0GAMl8w9Nr/7YtNm4kXNkGZWBG62HJm33wNkHrZTUyDXRMFqbEyZ5EDyOL3ibj2xo6BtYEC9v+dvYjt74jXTUNIAjtEROwt6frtiaZVpMIUU69EOo1I4IYCARY6lIOzAeg2BtscdmqJy1UIFPhwPMWktAu4ETIsCD3+7mjVOTqeJBbLOf2oEEow/6i7mx3Hphh1Hpy16elrqV1U6lM2bs67kET5lvAkzfFotHPOLRR0LqPhMEMmm/eNzY7kCCB94xqRQj5ZMWtHmgC8ciDsOSLY8pD1ctUFGtbSZDLsIb5hFo7iZF95t6N0nMB6KtNz8xvHIHuJMbHi+NVCoN8JS0mkpteLbQbxve23fEM+4VSAKaA/MSQrCJvMm9j9h3xTn86oejSroBTdDFRjK+JI/Z91tfULdsAdR+HIBNO3Am8z37ACTqBNu0Ya2AXNnaaSEmsQdWtrKDPH9YEd8WnP1qpWkrKkkrK2BDETMb4W56i1Ieb5ZHmEFbiwkbGIscU5PM+GysTIQyebGSBsRtjKhW36A9Pyy1nL1ShQ1Go0KbzpdlWSSo+YyPKIwT1DNaS1M1FqsG837A0lU8KCTBgG49u+FP9NpoPAzBemA5ajWQEqD2P159CIi+GNGqlaioNajVdR53RzrcSQsrEIQFuZvOHejfoj0PqX9Bru+otTYAVlJvBsrxsWF5O7fW3ptLMAjUDKsJUyTIMGbb2x590npGunVcrpqVDADwCAAQIjckTefTBPwj1F6Ltla1SKZ/cM58waQPDk8Di/fbEOSN5RSDrDNyjgzABtMR6n67Ymh9Iv29R/CMRQgja/e5jg3+n54+KyJPJm4NuP4YiUJTsSPy9Djk9h7+U9sdCW/0B/nfHGHJ54g9v9sbJiJEW/yn0H6XxCvFxwSRaRG1/wCOO+EF/Fq5vOxG2+3+mOaxEmP/AFG9gf4YwSVBReABMjY9z3O+LpF7bXNvScDqRBM2v3Yc/bHatQQZ07b3HHvgi0Tf5Zg7HffcHjGO6h08vmaqEsilgdSkggBQfxbDi2NedrxYbbxcX/4xl6ojP1JG4W8ED5TtInjaT/DAbxZTj2DdRyUZxxtrpwD2jUs3HqLX4w0+FM0z0yh+btM+YfW2xHsOMBfEbFc1TImPNMC3DXkW22kfXEchUFLNNTj5vOAbiCb7/UR/rhB9xH/WMmK9E6RLAB1Hc8jubT9YxkctXNOVLBA9pOwm1wQR9MbulTC7RH0Ai8bG8TxjN/FXSFvUVVKkjWu4B3k+hOOiEqOSS9BepZyk6aZJcXWFgCY5O4IvYb4TIzCdY0sOL29PfBPTQKX7tQCZJJuYO4n8I4thn1XLpoDMyq4Fo3bcQRzt81vWcNJWARtRpvOqmhnnTc+tucGZFlpkvoXXwSdvX7Hn7YVZesZNoA77zx7f74N8UG5MAW24xKSaHjJPYXS6XWoq+qGULeWkKCZkbGcU5IeYRwP4AfxiMO6n7hvr+hwt6ZuPcfrg9m0WiqDaTAAXMDvvud9+IGJhtztbkET329Pbb0xev4v7v8Ex1/lX+8P1GANEGzSSsW2k7XntHMiJj8oxn+hdeGXJpsGagWnQN6bR86ngE3I9foXfU/nH9z/KcedP+9X6/rSw3ErbBzYieqZvpFHOUQQddPhlOkruTF5VpAJDdzttjOOuZ6c5Kg1KZO5BAnbYDyPvBjTtMYJ/8M/31f8Auj/tONr1Dd/cf58WqjkTsQU+s5XOJ4Djcg6GGzCTpB7g9jPYRbEMyczlBFP9tlhcg+Z1kkkabBlgH5YIk2xg+r/+crf3z/8AcpY9Fpfu6XuP0TA0MiGW63Rqr5l0jZjd1BN4K/MpJuZBFoxW/wAIZWtem+mOaLCPqpMEwJ+UXOEmc/8A9NP7n+VsS6x+9f3P6DBqgM7X+CasFTmC030tSmLkjzAbQGFx+He84Eb4GqUlcJXQQLEUyp2IAAveZO/GNV8F/u29/wD8bY2Lfz/7sMC6MQOkslME1dbDfykmxC79pIYTzjNdQuwb8VOuuoyBpfUARYWO9sendS2/xp/3Usear/51/wD6o/qMJLY0cm/YCTEXkbnexH5zi1d4/if59fri1tz/AHj/ABxLv7N/DHNWSreCjxBuYHHO82v+eIs/t7SYuTB+1/ri7Mcf3v8AKcD5X5v8A/7RggRZTInix7/Qf64pUwR+Rn6c/f6YtqbH2/gcczWx+v6YUYhRbfaJt5vvt6z9DiSpPlmxB2M8et8fZnb6H9BidTce/wDlwyQGReiPfcgesjad8ZTOt/8AH1NMSAoNgCPKxvA7bXP0xruob/f9Vxj6X/nq30/7MaSww8ezvxcR4lCIkMe39S8Y58ReXMUH4aQdv6uoH8m55wT8ZfvKfv8A5MWfF/8A0f8AD+jYQonhDrLOCqndht/h9eLfridVLmRIgiODfygkkX3g4XZL9yP74/7MManzH/B/HDQeCUlkxXVMlUogsjQDOh7H5haR33+o9MKOm5Z2qTVM2uw5MXtyN+0dsehdQ/cZj/H/AJcYfLb4tB+MlIfZjL5dqWiQpXZuebnuDb24HGMyshjbyjY9/wCfXBWd+Rf74/TByf8AlG/+Z/8ArxpYYUj/2Q=="/>
          <p:cNvSpPr>
            <a:spLocks noChangeAspect="1" noChangeArrowheads="1"/>
          </p:cNvSpPr>
          <p:nvPr/>
        </p:nvSpPr>
        <p:spPr bwMode="auto">
          <a:xfrm>
            <a:off x="155575" y="-1927225"/>
            <a:ext cx="59055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8429" r="12763" b="11883"/>
          <a:stretch/>
        </p:blipFill>
        <p:spPr>
          <a:xfrm>
            <a:off x="6749988" y="908720"/>
            <a:ext cx="2394012" cy="278205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44654">
            <a:off x="232523" y="1052953"/>
            <a:ext cx="3173271" cy="2103709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57657">
            <a:off x="341568" y="2246517"/>
            <a:ext cx="1889270" cy="2911602"/>
          </a:xfrm>
          <a:prstGeom prst="rect">
            <a:avLst/>
          </a:prstGeom>
        </p:spPr>
      </p:pic>
      <p:sp>
        <p:nvSpPr>
          <p:cNvPr id="19" name="AutoShape 4" descr="data:image/jpeg;base64,/9j/4AAQSkZJRgABAQAAAQABAAD/2wCEAAkGBxQTEhUUExQWFhMXGCIbGBgYGR4cGRofHB0aHBsbIB4ZHiggGBonGxwcITEjJSkrLi4uHCAzODMsNygtLi0BCgoKDg0OGxAQGywlHyQsLCwsLCwsLCwsLCwsLCwsLCwsLCwsLCwsLCwsLCwsLCwsLCwsLCwsLCwsLCwsLCwsLP/AABEIALkBEAMBIgACEQEDEQH/xAAbAAACAwEBAQAAAAAAAAAAAAAEBQIDBgEHAP/EAEYQAAIBAgUCBAQDBAkCBAYDAAECEQMhAAQSMUEFURMiYXEGMoGRQqGxIzPB8BRSYnKCwtHh8UOyBzSSoiRzdLPD0xUWNf/EABkBAAMBAQEAAAAAAAAAAAAAAAECAwAEBf/EACMRAAICAgMBAAIDAQAAAAAAAAABAhEhMQMSQVFhcRMiMvD/2gAMAwEAAhEDEQA/ANSjCe3M7dhzHr+eJtmLE2jvx374VMzHqOmnVdVFIPWWQyMPlCi0J6xBscE/E5ZKJdarUhTIZlVdWsHy6byRY8Ttjxumvyej2CqdQEe4n6G/rxibbX2/SLcD178Yqy+VqmksVdVRl1K1RZHmuBCEGALCwPfCfpOdzNXxm1UJSroVgjaSBMzJkmOxxujD2Q6zOUpOoFSmrDcEjzDmQReb74DynRqKEsqsbz52LRzbWTFz/MYp61VrUWpaWT9qfD0eGC02lhJFh2vxhrlqBFNQ766kGW0hATMzE2EflGM+1bBabLC/2399/SMQapBj8/8Aj2wuXqL1lepQpqaSk6SxjxNMTo07DcSxFxsZxLpucSvSWqo0qfKVJkhgSCJAIkTO4iR2wrg0gqSGNACbxaDDGNjxf1PHBxeTA2jfgnczwBeYF++BlBiRLHYlTIiDPInf8sJuu9ZcHwqLAVIJdhB8NOQZkBjMCb29ZxorNGY16j1SlTI8SoovsTfcAjSL2I2m+EPVut5SrTKPraTK6aZ8jXMqWMA347d8ZOvSrI5axYwTbU1zYmBKyO++CqL06jMGmmSTbSs8GZYqBaeD+eOhcaWRL8ZHKdZqJCN54IKsF+uoKxlSLbEjzH1w9p9QFcNUADOoEgCxkqGYiYUqGJiJtscJs10vykqGuNx5UPoJFxff1wV8O00GZFKuiEVfKrsJvuu8kgkRHeLCcUbi8iuFaGuW6ZVlqiaUDSD4l5BBhiE8pA2G2xJw1TIMzl61QRqV1RQIUgCfM0tEiYkYOaTYH9eJHpwMRRjyefsf/VPJP1OOSXI2UUEWK36fw9v5nHS3P+vqO3ritL3JBn25+vrGO2+ovaLzffb/AIxKxyvO0tYtEjaZ9fvx+eMr1Hp9RQWJuD80SIIEzO4MC07hdr41riBO32PHt2xygxIkGJ2sDsSdo9MVhytYJy408mKp1QaR1HzG3lvbho3gT62vjlfLiqyM1Twcw2zH93WtPmYXDxNzY2t23tbLKwIKgjkRv+W9owl6n8PhwAjlEJllI1KwvO/p+p9ItHmTJvjaMmmRfxilai1OppILJJU2BkNbUNoOJUqQBWBXEn8clSQSfxDVHl7R5+cPV6JmKcGnWAABsdcA7eUNIWdJ+kYg/wAN1nANVkZkYwbm0G3mWwBIA9BfD/yRfonRoBFLxEmkFaoVDBW1IRyAbags82wxGXTMAmj4tPMKZZJB03YSGNikjZptpkC2I9HydbLUbU2GklmWkUFR130BlAmDMbce+Lsl07MIKmmPO+oBtKkgRCvpBHYbSBN8K2l6Mov4LOr06hDipTVHVRpDAlnNi3hkEC6zAJvJ9sOPgrM+JlwG/wCm7UwbEkL8pMCNmH+uBuodLq1Kyk6QhfXp1aghUr5ZM7iSBp3tItjR5WiFHltJLH634A7cd8JyzTjQ8I07J1FBG4PNtz3O/wDM4gqTcAn3959Zvixac99o5ntO/YHHFpNB8sx+fP6Eb98c5YgyeY+X+ePw3sJxzwvbb2/gOxGCDQaRb31QORjgok8CRzNjIPZsajWV6BIk/n/vb/Scd0DeRtvzP39cXNljIuPUSSePQ98RpZdiY1eWOJtae30wGma0KukUy2czdTy6ZRF7iPmkmQbx2xV8cknKhBY1KyIJBPqLLHI3n/TEfhKoScw0lWatrKQQQrL5NWoC5mDvHfAvxNn1NSjT0VdNHMCo8UGk6FhdJ0kOCeVI2scdcU+/6It4NNXcoGaAYuANzpT6Hf8ATCD4HoacvqZdLVKj1GEAGWcAGB5tp3GCfijrPhUdKpVapVRvDCIzQTFzE6CA0gRwcS+F84Hy4WKoakiajUp6JYyxIiJE9jhafUOLA+rr4udyaFjK66k8DsRJmSRfbE/iTONTyjaLuSqAnfzRvIN4tM4Wt1ulWz9GrSFR0p09JqCk+7SoA2ky1xsBJnD3rvTjXy9SidOogFSfllYInSRO3f8A3LVNWD6F5egEREH4QFDALpEKSSZJg9zhX8FoBly3n81V2BhpsYF51afpGKa3Ua1agKNOm616hNN2dSAiqBrclTMMNgdpw8yGRSnSp0VZdKrCzzYyfLa54wrVIK2XU4gklSDcn0En8QmSb/XHl9Sg9XXXNtRLST8xF+NwCALngRj1wgRE2n+t6ffYRjzzOeGVp0iFUNWNibaWaQIPdo740HQx90Gmy0iz/ivqMXkH6+15JvA2BVXK5ev5S0MIIPyMfqwv2iCcMs9lw6iSe5J7+xAmxGFadNAYvKr5RIX5SBzogLJF53tOGW2zVgob4dekQ6OpYCAjAwIiCCDINhfTaPTC/qkqqkoRVpzpIMhr6uBfbvh3ns6tAosSNMmSRpiBuQeTuYFsVUqozTrTBtIZgR+EDzMYsV08gnB7O7aMka4rcG2ngCBwCZ2m5H54+8ANBDHcHm4MQLNa84spOe8/WdipiSscfX6YnR0iWF73Pk3U/ncnEayawdcradRF/wCq1geLzaIO3OODKmFM+bv6QD/V7yTx9sHMCFB03AkeUWgA9/b88cQWiIg28s8gDYzcfxxqQLAXyUhwDYiwvNuPluPXFwyQE6duB5rWYEXXuPzxbVXuYkEix9/607BvbE1n+qYAifYt/a5WT7xjUg2ys5fc8XOx942vviH9FJ2b66eJBtbtP2waHkb39za8RadojFagQT6etpEnnj+OBRrA63T9RnUvbSVkGZ7+npzj6vktU+b6wO+23Y/lgwCBN5m4vuRt81+Mdr1AtztInjcC1z6E/TBoFgtLIlTv/wC07f8AE4I/o4G5O1x+uIJmEgAbSYJKHi1/7s/UYtpsDtBjkH3P4R6YzRrZWtBdo+8n+b/rib04Mqu/oebdsT0QSR+hM2HcgC+Og/zb09e38cZGBRRIIYncGfSb8neMEae8b8R2HfEgL8b327+3f8sVmrB7CJm5F78D0n6jGCdMDkegGn/T0/MYlpmwaCe1/rYdzj4tMnSQfc97Gw4MffHHm+9oiJJgAWuL/i++MAmAfUxcm/v/AFv5jHFAkEnjaQfTubxioU4832IU7H/D2J+2LhTidwLfpczpjaRGAZiHq3SixNWi4TMgEBrEOJslTgjsTt+WD8vmHZVZ0ZGBErJgEQYBUQy3OCgdI3mLc9jHG9x9xjhQ9vzN943I4t9MUsxEH1M+s94H2WfvjlQg7yY9zEcbbzAxaFk8/XbZdxqvacVG3AMiTt6f2u7YHhiYc6RckfXiZ2A5xUhM9hG8nYAWuOTf6HE2UDtHFvodz6j74s0zJO+1vYWsfe+AE4Wkwbxf7tHbtitydUiYO1yPxe25BEfXH2kWO8CRtO/v6jEw9xHcWAFgCRwduffGAVZrMaUJJ2U2kH5ZGx98YjqlNVNF2K7oL99Sn+ONZ1KoBTddUkhQAT3YzIJ2kXwl6rlQ9Iw2kqVbVcxp0zsZIIkWPG2Gi8hf+TteoseZyi99ok73FrnFOYzS0SCVJpH8SiY99N1kncTODaVEEE2KkGJEiLjYgyD7HjbCLqg8NQKf7ITHlJNNp4K7/ba+DEa2QqTXqOUM+J5FXSGDILmbfLJJn0k41vSunJRXw15XzNbzsxIk3FpJsI4tgfofTxSUiRrYANMLpsYUTyTz9MO/Fu0EAejKY9Lj+yfyxpP4K2QVDNvWANQFyR3M7n74lUkKCTci4t/VA/EveBv6YmF8w23507SD+oNh6YHrPMXIj+0BtAUeU7eYmDGwwugF1OkGm1zz5N7L+s+npjoXiF+y3809/UfnirL1TKgtNhBJW8EgGY3j9cEtxBESLEgAjSRwp9PrgUYGpk6YYbiJASBPbe0GMC1+q0aTftKio1tSnSXsTI0KpYiR+uA/i3PPTRNB8OpUfQHtKjRLR6mANj39cZboHS3qavEIBSZKnW7yW0nU1+xvMflh4QvLEk6NDnfjEAQlKoxidTkU137fMb3FtsLq/wAU1jMNQQE7Aamj3Yx7GO++F3Uej01f5ahHHiQS3y3iAPy5ww/oR0FxBUC8cd57DD1FE7k3gqodcrnfMogPamuoRzvFxNo5xS/VczqAbMSNYNlQGw07qN5E4FzGVcOihgquSDqVYWBYCfaecAtlmdtdNKdQ6gsMiy15NkA0sRNz9ecOkgNyHTdUzavK5h3JM6WCe9vJab/c4ur9czi3UiwEakU95iIkj88LukCddRabaI8ywddMpYqf7IJieJwzbqisiwS1rLF/xb78gib4VpJmi2W5P41qKUXM0VEgHxKe6xeSjbiwspJnGuymeWsNVNwybdo4EjcHfHmFcMSTUSoqW0nQQFPfULiY9sWZHqaoFalV0lZbylZfvwZBJ7YEoXoeM2tnqvhxIHH970xB1kAQRNvxHuv22xlugfGdGsFWsRTciCymaZiBE2KmYE2xrgu1gTwYnmZEG4OJSi1somnopo09RJM+nzbwDa/p+mJ+GZ+9777xv3tizRAmIt29O2+2OOwiw24t3jACVsQBDSBybAQDPJ7Y+Q6lEKQCBsBbcHc97TiQSext/ZjkDg4sQdoE+1p9h3GFMUUwPTcdo49e4xBUBkH2Mxvpn14OLEB7m5H9aLm+w2M4tprYbjub8LF+9h3xSgAyiBaN+Itbfbe2ImoDEwL9wATb+zcz/HE3pRJkk/442IFh6yPfA+YzKoCXlUDXY6hF5gA3Y8W7+wwKDYRTqyCQR2+bncbDeTgXPZ9aYmqy0xaC7gb+XaJ/LGP+JfiWtCJRYJq2UGamm0klhAUiSFBBtbGTesAGpvUFQONLmqPlYQfmZtVMTckzPfvWPDeyb5Ph6BU+LaDDTRY1HO0DRTEwQS7QYEDbFf8A/JVawOh9Cm5CW27sb8zPbnGMzBbJ5jwp8SmNJDAnw6moeV1Y2ceYiR9D5cHUKzl4YxfYHe0SBzzvjS4mhockfTSplAL2ncn5mvfc3P2wZSrLEkAgx2jYekcnY4z1Jq0SG0gbF2NydUWvBJthTlPiNgXWsjIwsQsuCLw1rFY/m+FjBy0PKSWx7mkqoC9FvID8rnsRYKYvfgg2wmTqVQ1KTVVH7NgxET2mxtsbTJ+uCavxJSAs0ntogNMWkyR22i2A260GGpcvV1eiMRfgEDvG3ph+jW0Dun6b3LZxDBFQBuF86zclbAxJkH0xcep0wQPGSdyGeTZr/MObWnHn1LqNcJpSjUGrkU3DCwETp8o9cKqgf+jqPBYEFj8rQLCDLR6k+mAuIWU0tHrxzJKzII7qVI79u4Me4xfQG15PcE+3A2MTOPJvhykyLNJjTqU0k6SQGIuBBJBF+Qca34U+KTWrCjVharDUCAQtQC8QPlcduQSe+FcN14G/prF9zBAgQx3AO3+HFqaiP0kH0I/F/NsDOPLIB2g7TwR+LcCfzxblX9hE7xHpyR8rfkO2JmAviPpRrUNItUpt4iEibrNuTfGR6P1JddSNPnpoYESQuqY72YGZ4O+N94oDjzKNhunBM+s3P5Yzmf8Ahikacos1lJNJvKGlizKslSCF1FQY2/OkZL0VmeSsjA6TMGD6G0j0OCKbaTKm4/PC/wAU6l8RdTH8SWeAWA1rzJEAb+2JuYrDzCCNO0bk7yJB1AiNrb4o1ZLTG3VsgtUFT8pEzsRBEEHcEd8I8kjZZoFFXqXK1gzhwCSAsNKqdLNJBFu251DVFaitvMDB7bfltv79sLcvkkCgCFk2CzYz3PBwsZUmhpRzaA8qWGYJII1k3DMxBizEgwAdJBjkjDepUQFgjBSTBmBqNvxcLPBNsU5vppnWInYgd1AB9j99/XGeGXenVGkE03bzAxCd+0Dnnn0wrSfpk2vBt1DJZpbIAWMWbYXvtvgJ8m1S1akEcfiEXkX+WzX7ge+GuR6k9EgBTUpz5kPAt5kPBEHy86u+7ernFr0megVqMtij+RwfKdLFgCpAPY4ZWlgKpmFzPS9KFABqU7CAWWbtHfvz6m2Hvwj8QeAUoVb0T5VcyfDZjYX/AAcemw3wRmsmfmqUhTt8xqKVEGJJsRK32iDftjKZ3L6w8HWgkBpI1flqiTv9cN/rDF/zlHs1MXMzIPOnaRsOPTFhqWuPe/bfjtOMb8JfFa1dNCqf2wACsR+8A2EzCsN42Pe5xr6P1gi+/NzyY4/9WISi1sqnZ1Ko4O/rbcjgY6XB07we0/2jjujvzfZjwZ57iccZO0fYiNzuTa84TJgKmw3gSb/htuR+KwsMWqs3P8ztI1bwf0xBkiSAdoiDe4EXFhxiyoTI1Hn2+m2+oflhhgHNZoICxvsAqi7EyVUS1pt5jYHHm2f60zVCMxl0ZVaaayP2JAaAATDRaT+IjtY6H4iU18waCKW8BRUeanhgk7kMDpmNh79sZTOdNSaFRDUanUYKVqMdSmUBEqSIubzaZvjq4oJK2QnLOD7N9HbVTzDMzLrmpTjS1Im4kTIBSCABBkXuDi/4k6MqU0zGXY1aFSA953OlXUA9xBXgyTuMNeoJOezdFWpqrU31Fj8mgAppAOmQwIki9u+KOjaq2Qz9JxPhUhUQgHyz5inlM3ZQ23sMU9FA6tR6+SFQpq/oZjW7E1NDi1MBF0hVB+aRAHN8U5ZJYVBMWMb/AIhba1huO5xZ8OVDUp5qjUc0y9EMDUqMlNTTOowkS7kmwb+qbcEPpNeKQmxAIG14AuLxtHGNPQDTdQQQTEw9rWE3mw7g4AGQo1SiVQSAxpEyVkNcCZBNzxzhgKso1wJRbnggt69p2GKem3ra2JVA+oksQPItpE/KccfE6s6pq4k+r5CllgxoJTpeQy4Ua+86m9RzvOM1m85VH/VqBSZPnax8pjy2HH29MbLqhStYVIsQQu5k9yRGxwkzeWyysP2YchdQLVTySCIiJ42i4xTjmkrq3/30lODk6QgXqNUXWrUMb+ZvQxO0j+Axo/hHONUWslRmOpY0kkgE6laQ2wI7ngYB1ZWRKnUxBgaiQCSPmEQCRPvhr0fPZSlLIQpYWBY+bUZG5IMhY+mGnyJrEWCPHJPLEvwtVAroFgqfISCJuNBmIvMG+I108GsSFg03JW8QUM8CdjEem2DOl5TTWVwy6VfUYkmJk/wEYn1hdVWow+RidNiTs0iNgdJ55xu39i01/VHo2XrBlV1ICvpYbCAwkTbeSfvglItc8WLRYkgcQbcjvhb0Y6srQiR+xS95AAv+Lfc/QYYMDxtwb2KvYWY7kgYhQCSG+oHkxed4g/L7D64X9dzQUIpka202mR2tuYmT7c4MWieLkDsxkh5G5gTB37YA67kvFpHw4WoJ0GAYIY2ImysIU3xjWZfN5ESA0jUWB0jsYUgnfuwgEcYX5hoC0U8zSQ0zAiIIv3uDf2GD3fXqIJNyLkyGUkNTM7W2ncAfVS2TLkLRJeqSDCRyYDlrBQRue+LxROcnocZHPhqaqWJvcTJ7N6dji7MTbwgqqGm4/iDY/fAn/wDXq1EeedvLUQ2aYNiRaw2IwXSp6wJfzKPMxhSSBeeCb7Y36Yv7GVGLB4BPY2PtPaRhRnM3oznhVABQe6ETKkhdJ5LjUSCRtyNpX51AKoPmqVPwkaRYBVI4sRDEbY1PSqq1EXxB51tMzE7nV6+kTFzscL1QVKxb1TJ1aYmnBg73gmO+/OKaOYDoDUphdj3Pl2JIMi4n64u6x8QFaooeCVGwY7iT224PHPJvj7qNRAp1GnJ4uJBt2jj9cK04jWmKc9VouS0anMbamJtEwSY2idjtit8rpA06r7gGx77mAY/OMFJlgtMVPJTTfyxLTECTAk9vXEEqhqYeCASQL2IFjsNgbYdZJyXpn+pZYK37NvMCDBtBFrEXB7EbEnGy+HPjZmUJnNKtMCpEyNzrUSQeJ274yHUvmBEmdwLvydrD0HtiVDIt/wCpYAYg7jm1yP8AXfDtJxpgi6Z7MKkiYMEWOn0PMmd8IfizqPkOWpXq1QQdO6oZ43kiRHrjDZPrNbKmKTaaYiaTecEyCxiATtMrESeww26TnqeeKs48LMRqkkkOVEyDZgfl4/TEVxtO/Cna8G8qrPG/pPbse8YV9az4opqJhixVdIJMzc6TE6fcfng4uLGRpAkmBYLMmV2jy3xh+sZkVH8aojquopTK+eAIGsoIkQZvBwsI2x5SoQUM0kCkuX/pK3ZCysasFiYbw51CeB640K9BrmrSq5zwqVJGXSjMqHQCpaFFxebbicMMl1hHSBn9IXzMtOiVLK1gpCiQbd7x64T0MyiPOQy9atmWYk16y+I4BYSEGrTSnbzHvY47E7IUGfFRFBcwGqD+lZxyWiCVpBvKp1AESouLG1pjBfwN0qMvWDNetTY8eUaRonba5HpiHRugmlOa6gVasp1KhIchhYMxiHqAqQo/McMfhLrgzFesRYLUEBjaNLpMxAJaNvzwGYxXwznfDrl6jkVBQqEXlmdVK6ZCEEwZvG3phZ0ypYgX7mT2HHA2O42w0+Gcu4zFRgah/Z1v+qQBZojwkl7TYwLAzwUmVRlYKgt5RvckiJMHz7MBbjDUgNs2AjwSf7G4tsR2n8++BKOVqR5SAGg2W8RBBPBxfkg9MharUkGmILKGBJ09iI+m+O1K5YiDVrC1qY0ouqbywAYbiBtHrjhVp0jrUsZRS3StvEZQ021NEkEwYUwLk3jAlPJ0zqQVKUC4i5BEExzaZIxOnmlv/wDDE/8AzKggiBwnG9j3GPq3UagMqlGmOQosL3ufpinWQP5MeIOXp7FfwqLE6GEgXImRH/OFdbKK1iz7nkEb8cf7YL6d1OnVFSnqVmgjyggQVsCxgbX+uFNWiqOyq2ktAA0lrbC23pfAj2tpuh001aVhTZEA6l0k6gfNaAoNpG/scVrSYzoILM2kTOgk6VGzSAJOKaTBSo0EE7kqEBkeY3Jm42wU9JRpYLPbSRfzgxIG198VSf0jJ2tUbyh1SjSpKgfUtFEEBDIGxlWM7Ce0YHy3xXRMGmlQ+bSDoUCxsTcQsE89sU16JSQyEyYAuTf0X3HsAThQOmikmkEkDcmBuSRIEDCdYiOTRqF+JKMT5hpIVvJOz2IAmfKSScTTrdAxJYRt5RaNoiIMEnGJy9JhqB9NJ+pn2tiyvQlkJA8pkcmSP98ZwRu5q67ZOvUBYKDySGp7GwLCxFyb4Y5HKUqaxRRFDbinpgmDBa+oyJJn05xhvClw15UW37Rxv9ZxTk2fck6Sx9Yub3vHEDA6Y2Dv+D0plLHSNJEHy7A/LEqF8o+u3bCTqvw+xb9kxCzJgwbRNtinHfCbp+dreKAKhAgmxM7qBztAv9MG5n4irB/DmTpkyATGodxtvfGUWguSYo6pkKlKopramk+XUpB3Mx7KdrbDFuXq5mnVBRRVosLOqnyRfS2kjS0wBMzBOCsx1StmUGz0nEMvlA8xBLT2AmwvbEcp0urTIKmV1CxPEjgi+2KV9FsZ59KoQHXTQRezH1sCbT+ZOEWczo5BJFwzqoUWv63ufvhl1jp7VKaqhNMoSxa5s13HlIKjkGD9RGEbUXOmmCSu7VL8kmJ/hM7bYRpDWympnWuzEOmxj9YJxx3GgKCR2H4v+ZHPriGadPECUxMevzRsRxA7/wDOIJldJd9LGpG52BgR9O8dhg0kJks/oylgSFJBmR/O/wDrgejlGDlmZWvYxBHp+t8E9LYMPPdoIvZo94HNvtfFlYGxRS4FjYWuAB8wm0+uNfhgd0V4ESe0An1sfTA2cycNquFEGbwDOxiwM6b+nqcGnJ1UJclY4kjm14HrGJMlUAqaagMLQwme83B/K2N2oNGy6tX1sKCny/NWK9h+AX7frgf4QylMq4qAE+KwYyTeYRgCIW1u1ji3pTQDUqoJALbSWuGNjva4j+ODem9dWvT10qRYhQfkaDY2BNiZA2FsPFUqDd5Ml8V5D+j1ywphtSyLROg3QxdlgyJuQb4f5f4pylPLr4UUyVnwlAlW3sos2lxbUQDPOAviFq1ZWapRTSkhV1FNDN5dUr5mIE2iD6YzNLpZehrpKpCjS4upWTLGVOwEkiORffDChnVvidMxTuKi8qhMWi+sDkSLCLG2J/8Ah9SYVywOlCyqRBAOlkkbcFrG9gBgHJdAARKhadQLI1rESQfbsN/bDmhU8Cp/SQupNCKyaiJAfvsG8ysI59DjOlgydiHIZ5aWazr1DJQVkQaC3mYwLFoUk21G1iOcC/D1JK+Yo0yvh6jqqQYKrTViIvpAE7gHY740nXfhOo7NXylTxGfzOjH9owN20Mv7yNo33kzfFv8A4e/D6uHzdZILqaSQGgLH7RxAmC0rczbeMPjYBnT+CqJTXTqVPMmoeZQbiVIOkBlO5Ji5O3EKfw1WokharNpFy5Yd58pkTHryuHHV+pijSV6QAVTAXuAqwIEarCJv+YwqyPVMxWWKYZVtLwyqLC3A2We+++JtjIX/ABC9NBB0aRdnYKIA5tsSZO+1u2EOYpIaBOvSatkNjA7gGdU7DjfGozeUpVH0PqdtI1logggW07abfMb+mEGbUtW0p8iDsBAUAbWi/bGX0DWRd0CmKZqKWDOSQNtgOBtAAFhtJ2wZW2LSEPeJ/njHejZBKdYl4JZpUmTAaZF5j2ET64IzVIqGClVI2J2A4PpAxHkf9jq4L6iellxqMKApIVHKjcjVYufNvMemJZMqLORU0gnRKnZwABCiLiffvjlUFqhurEEMrBAdrcGSbgTj6ghnmCZgIAfm+Uj1/QTiiYkoOzX0/imk93pVlcxJ0h9JFrMDMXv7HFlXN5avq8KsglpCtKkQCxEOLmNJ35xjaCxsxBe0ExJ1GP3YIAubg9scUMKli1gTdWYwwiPO3lvHpY2vjNJi1I2Gf6KtWQdLqCTAYcTBMNvY2/u4+qdMmZELe5gAR78HGRo6z5qcqxUEt4YMzUki57Tb64tVX8niNIIMhg2oXJWNJ0Wsb3gni2Fr8hcX6h6UphgPEpxxDD+19ItggZFSFCuhsZ8wjdvXsJwp6B06lXZ1M2QFTIiTYm1iIbaIvOGdbpdIDLFqSyxioBefmBO4uCZ9ifoGqMopoZUOmMryIM+UDncGJ5Ejed8RzYFxClja1mW9wW2IHp2xR/QkakdPlqK+mV2NleCNohj62GHRpU9IV4LDvO/EcYeNvQkopYM81Cp4rX/ZiNOk+rTwCOOT9MWf0isjNqGpIkeVpnyQC0x/W/L1xd1zN1KOlkVXv5l2kbgSNjtczgjpfxDQeYd13lGVhEEKeIb8QnBX0WgA/ETRpWhriL6yBtyAotaPrhT17qdQpExPA+sgc3+/0wZ1/qZJIUmOCZIAnt+g7nGeNNagOqoSwO4P5959bfbC1bsN4K8llS1QMSCNJMwZViDF7iIj0vGNIia0BJgnf6Hjt/virpVIBYgH22+vbt9MG0VM2+WTIHvP8+2Em7Zo4Aq2W0wEICkbRuR7Yrpl1YqsEaJFufc+oOGNWD6z/vtgihRlSRFhe3HbAsakwCtljEEyN7zt97bH+YwHWrqCRDH+6OeDJtyfXDLNvTEB0Zl5gT/ztcfli5VpBCyeUbxBk2vbnt2xrMkgyj1LRVNIeH51lAR57mGO0QLDaffGoqhmp6SSrE3IOkKbA9oF+3POMQaGqoAwirSEaSdKuBxK3BsIPqe2Nd0wl6YDxriW0mwJt5S1z2nvf1xexDL53P6Kq5cANTcaS0nUrHdeF3HaL8478D1Wp18zlWsGUVEF5MGHHYyCNr4ZfEtNdBOmIjSxglTqBnsYYYx/WurpRrUc1SaWQgui3aDAYQPSRGCsivY3rdPNNXplySHLqTuFMDTPsRgLqzMVp0aV6lY6VAiQqxJ/kbY0nW+ls1ajWo3GlgxGxRxqBv2PbAnRuju2bdnDAIgSlMxpggmBteb7z6Y37G9sZ9PyQU+Hq3SNUglRpITdRpYADc2xT8K5Ktlcv4NZxUqapVZYhUkaBJYAGRJ7X3tLrK05Yu0hmJAHN+J2I02E2MjnHajIja2MlpI24kQJ7C2oxBtzGMsIwHW6atUftCAm4C+WBMgj+yRpB/LecZ/4i654JSlQWHJ8pYaaawQTc7XmATPecKfi340qsWpZYGxM1ALra+jVcGJub+awFsZHI5gOWOYZjTpJ8kyXg+VFDGQbyTPHHBUbNdG7zWbp5dZN6jm2ked2g3J4Qb3taZvGF3TqjBa5YDTZEIHmJIBY3P2iOcZ1M9TqVhmK7FYHhoiCVW40jdQbx9Z4AxrsmadWkfDM7ltcSJlr9oiJ2xmqFuxHULeIoPb03UyL7kxOHGaQs7FVJG9gSDIB+uAM9Rpo7UyVNrHaJDBtj3nntgrp+sgKrPpCW+ZQL6QLzaRueCMQ5INu0W4eTqcXoxsSgUTPmgARPc2H8cRTLUV/EphvwAEAgT7bSecUpTBABcDUZOkmoYCwfMTEhpO142xGvSDEDwpAsCxhbgiVVfYcDeRhf436yj5m9IKJoqNKmWPCiYi5FrDf1wLVqsAWgIh+QuTqNhcKBfmO8DB1bIVGguW028qgIlpC/KLmLb7DA5o6QFpqAAI5PaLnDRjFfkSXJIoQs2zOYmwUKDcEfN6W++Cr/hp01ifm8zHtebQSRbcYtRBsT7z6/wA/lhnlsosAaUqd/OAfQQwBmSPscByoVXLYi/pFVWdhTSGUIFVoAAMyBBieb/hGJDMVtNOFYGmSYDWuDZYI5PPbDuvlr/u0pqB8zOI/S9u18LMyqW0tqnmIHruZj1/TGcuzse3FUizpucaWlSutgTPcKBuLC3r+uGLZj19BP/PrhTRqBQWcShkCJMlYJFvQYszuQVoqU1CAHUw4a8L81xAvY8YPV/RXO80V5rqqaTp1VWEhVWApIANnJ99gdsJwugytBUj5f2hIBMi4mJOok/lxDRKCIFLkFiTDGJn9Fva2JtT5i/aOe/fBUkhHbM89RxpuWbVLEx67dhwP44L6bVD1PMD4izE7MDNxa5AkW/jgmhkAwJKqKiiDo2iW0+03474ur9P1hCp01V/FEk95E9jtYYzmgJO6LaR8rJ8oIiRFh/P1xdlMuyAB2DSTfaVMaR7gR5ufyxYtASSS2ji3vfmPzw4HTxVpwSpEeUgiR3HFwN8S7FVHFAoywi3zen/F/tiQdUEOzajsB+IbG3PrifTMu9J4qAus2MzbgmMX9YrUy0BA0d+8b2/mZwUg2qFWczAqDyGyfh7SYJtxP2wHmlYU/KDJsSBMDkgcmMMsuygxpETJjeB+uLM6wJ8qkCPT8hwPpztjUrsHgz65ktTCtT/e0o1CPmWx55g4QdW6q601qU7oZB1bKwEwdhHEk9sabP5jwVL6VJG0DSSSYUSZIBE/a2MV1DpbVqlPU1Ok5YvfUFQNKmQD2MA3xTjeKYssPAibqlXMEmo7FmsFW7CIWFKrYgiSFmZMnBWayIphmqiCzEmmu7Ej5L/62xpuo5rK5FYQmrmlgOQQz7Q3iNslOQpIA/XCfJ9NqVorVivhMDp0raoTfQin/pbEkmT+WKtiVZpPhzrFGrQoo1VKT0k0/tLBgJClWsG8sTvE4e9NqiSVem2oggBlMiTPlEQSB/r6ZPpHSQoNWsss1glioF4mZk2IPa3bAVehQ8XMU6oWnUU6qRRRJU3ULp/EDJi+7dsT7W8Ff48bPSKtRoMX99vUHbzbwtoG5xm+o9Aq12Bq1TTRWDaU0km43YyTbYRA0iBfCxvjKv4NMLR85BBrOQqKQQVfSZLFha1598Vr8Q1mDfttRPmAooV0CfltuA1gT/HFGiSGFXoOUpQ9V1jd2cn5SYWooLXkiLCBPoMUDreTYxSyhqhx59dNaaBdTAiY3vzvYegW5b4aqyGFBadoVqja38wDRpa8yxEHb64t6p000qFSo9VqhCjSgICyzW2OoCIOmLfXGwbYt6lW8Z1NRaNIKR4a0wSUTSAEIEDUGUEkdtsUUulavMlBnMGWY+GsFbiORMW+nGLPgvqK68xUqVBpAQqxddK3YSCDPmj03GJ0s++ccOpKZSkb1CxVqjDTpCEH5e/1w3X0Wwp1csRFNWuIUTA3gEn2w86V8M0nK1KxeqzKDpYxTg8Feb8zzjK9QzkvFJSRN1VhqXYXJH172Hrjf/CuYDZSixHmZLm0yDESLfbEZtpbHhlgPWs1oPgUPBo1IBdzC6QbgLF2cwWFon3OARnqWWgVCHrN8hJBVxtq9DPBwx+IeiNUqpWpEawy6lNvlMhhNubiMI6FNHLLUQVVDuR4jQAqkmYBAJLXgzEjtGFVDWw5mqVmnVAUbkwoE79lE2+uBTQkwlxNrRqki+BOo9QZXppSJalVQVPBgs6kyLaQdXHMc8Thzl5ooWKG4gOCCBsd1MqT+mNVbNsS9a1UVIA1vMALcgmQJ7iZNuMGVunNTphmIYgQdJmWABMA4ryOXVqor1d0JKEzp1QB9gL4+qddDX01G8x0gDUTY+YLNpH1w/RNCqQCGKimKw8zU/EP4SihVmQZ3JmL4JqZU1qVIqoVakMRbUo4sDNws7dsTWhnqwlaDgsRpLhQAukGCpabkb29rYmchnnICL4ZETqdCCCIQCNUXEcd8LS8Gsa5TKKFFKw0IQZuCbG5IOonFFXIW+ZIgn5hFiLW5wDWyeaBAqI0EBWdQGiYDNK2EWuRgahnPKaJ1a0JUbljIlWJiJOC4pqxXJrBPMdPFZ1p6wumTM+VtWm24BIMt6RPGDvCFGm1Sp5mECZAXVwNNzBaJg4SJ/SZKpSqaiAurQ/4hYzpI3HaMEVOpkOviyj02MK4KjUAfNwuwmOABhXG6CpUXfCq1fErJUE2UMr2hgrExAAJnDvqqU0pOQoFQiJEWkr/AGvfedsZ4/Egyzu4XU1Vy5ggCbjSTM6vWwx83X1riIcEkQpPzRaN4tHcYZ8V/wBjd8UaPoZSrTPcjS97byLTvf6RinQ1Go0fu5iZsTaDGzc/c4WdEz5pKwaxJ2E8WDAau3rivqPUmqE9t+bCZtf8sL0Ru1rIZX6gAYUlSAT81iO5B3ud+Z2xVTHjTsVb5iQQBJMffgYUZan4kTcSJJB77/cf84fv1Naa+HSSWHJ2HGo9yfthZSekMlewtOmikp0zJMsSDqMb99UWAO094wipK7O1WG0W9hP8j7Y0PSc2WDBypKwZpkFSG2FxuDaPQdsWZvLhmlm8gHyny6eJMkxxxx6TidtD0mDdZz/nRJCoAWIMHVMaRBEyYAje5wkNNqh+URyTt9e4njAOd65UqE1EWlFyC81CAoaIC2MFYxU9evVIlm07w3kUSFiVF4tv99sdKi0iTyyxq2Up1qi1ENdxDKqsRSbzQWYRdvTextjQUq5bRXe8sFEqVVZgLECIsB635xnstTpo6Guni0gbhfLpM2aB2EzcE4atUC0TRlmpup8CsoJkTqST5ijDbSYNpjCzzopBddjypUJ8SmLHSGSTa86QRvAYRzEi9pxn+pr4yrXpkpVSziJKwY1EAEnSbEDgm/GPurZ5mRXAdGQeZiCF0uBKk2F32t3wtyWZeqzvLKD80LZyBFtW49LbYWKayO3GsmryvwdSN6jtWJSCzfuvmDBgAQQOA0nkGYBGiNEIuikoUAEKoMGN9IMEq03i8zPsB0CnFOm2skgRczAMwORHEdwL8YcIwKnYXidRj3DboZ/mBi2zmeDO5L4uyzzSqVArDylagKyZ+UgiDB2Mk3B98f8AHXUvFzIoUtTKm0OrM1Vl2UyYKrAAYSdR7DG2z/QcpmiTVpKz7E6RqgWjVSMmPPE9/bCvJ9Iy+VZ2oofEuBfU/Nl1E6Z8vmmYMYZNAAcl0BUy+nM+HVLMKjKQuimVgKFPoojkTbvhX1GtUrvopArSXmIO5nQsWE9+DgvqCZ2smlUFJHsSzhWJAHlkGR38vOHXTch4FMArOhSGILEHfzknzGNNuLkc4zdmoRVOleDSECF2Y7mQJu3Jjn2w9/8ADnNFqDUyB5WLqb3SpcXJkkNNhbbbCuvWpNLVqhCCdGmFgcAzYWnAlDMtQqI9DdfwE/MrcEmZN7RhJK0aLpnpeuYuLR7fY/zfGdzfw2C7FXC02nyw2oaiC4DagLzYcRHbDvpXUErp4lMg30kTdTyjdj/rict3Fr7jce47YhbRUy3xB0MimXog+IUWm4DEwgtIVdomCR2HAwlz+bDCoobSjKEFNP60TqNzsI33JOPQ1Qjck+sxzPFjjpAkSJMmPln5gd952+2Cp/TOJh8l0WrXoIAClKdJNQEOfKRPmHNuI79sarpnS0y6gIG1HdyB4j2NyTYCLRg9QZ/Fcxx3xFqPcHUBHHb87nGlJyCopEAswBa3eSO289iMVxtYTeNWk33A8vtglh2BF/TiJ/TA9RQZ9JJtyGmJ74mxi7KjzRBue8H8F9442xZX/EPMIkTaeDijJxJi+/Hrtf2i2LKlGRMXAt5b7W+pBnDLVCNZJhYBiT9SdiY2jjGH6gwFWqQqmaoBmWBDaAbAmBGNtVHfv2P9b+b+uML14quYqFtMeOnIAEFImRBsffbbGKcdWDUadM1VVlVh4tRSIkGJJBiIA9Z4520XUfhjLGm60aSI8NoZCy3I1C6sBycIaVMLXqAz5amvvZhJAnYXP+2N3kapYKSZtE8SNjtAkce2ApP6bkj6eVVOnVlA0VXc7afK0CTwwn8QvPGBlzVQCWBJEiCpH2Ci83m/bGt+KMi1OsxUwr+ZQRadyJ5uP0wsyGdrVIUUkLwQRBYLxwYB254GOhStHNQsoZiuxH7PSvOqxItsBfa4OGIpI58yAmIJ7gGRt2J7YuqZVqflqRJuCLiDt/p747HadP8AIxKf4KQsf5DN0wNFJRx7TYaiZBJnaNvWcdz1SuiyApAN5Em8TbaPpPPtmsr1AavIniAGCwaFBBEgEXJ9tvph5T67V8pNNCGYINNQljftft/vfCUx7EGVy4NSgiDSoqAnTYBQCxNuOfzwRnW8WqzAGGJjn05/XB3TKQWk1SQXhpsbbqq/U3n0GAMl8w9Nr/7YtNm4kXNkGZWBG62HJm33wNkHrZTUyDXRMFqbEyZ5EDyOL3ibj2xo6BtYEC9v+dvYjt74jXTUNIAjtEROwt6frtiaZVpMIUU69EOo1I4IYCARY6lIOzAeg2BtscdmqJy1UIFPhwPMWktAu4ETIsCD3+7mjVOTqeJBbLOf2oEEow/6i7mx3Hphh1Hpy16elrqV1U6lM2bs67kET5lvAkzfFotHPOLRR0LqPhMEMmm/eNzY7kCCB94xqRQj5ZMWtHmgC8ciDsOSLY8pD1ctUFGtbSZDLsIb5hFo7iZF95t6N0nMB6KtNz8xvHIHuJMbHi+NVCoN8JS0mkpteLbQbxve23fEM+4VSAKaA/MSQrCJvMm9j9h3xTn86oejSroBTdDFRjK+JI/Z91tfULdsAdR+HIBNO3Am8z37ACTqBNu0Ya2AXNnaaSEmsQdWtrKDPH9YEd8WnP1qpWkrKkkrK2BDETMb4W56i1Ieb5ZHmEFbiwkbGIscU5PM+GysTIQyebGSBsRtjKhW36A9Pyy1nL1ShQ1Go0KbzpdlWSSo+YyPKIwT1DNaS1M1FqsG837A0lU8KCTBgG49u+FP9NpoPAzBemA5ajWQEqD2P159CIi+GNGqlaioNajVdR53RzrcSQsrEIQFuZvOHejfoj0PqX9Bru+otTYAVlJvBsrxsWF5O7fW3ptLMAjUDKsJUyTIMGbb2x590npGunVcrpqVDADwCAAQIjckTefTBPwj1F6Ltla1SKZ/cM58waQPDk8Di/fbEOSN5RSDrDNyjgzABtMR6n67Ymh9Iv29R/CMRQgja/e5jg3+n54+KyJPJm4NuP4YiUJTsSPy9Djk9h7+U9sdCW/0B/nfHGHJ54g9v9sbJiJEW/yn0H6XxCvFxwSRaRG1/wCOO+EF/Fq5vOxG2+3+mOaxEmP/AFG9gf4YwSVBReABMjY9z3O+LpF7bXNvScDqRBM2v3Yc/bHatQQZ07b3HHvgi0Tf5Zg7HffcHjGO6h08vmaqEsilgdSkggBQfxbDi2NedrxYbbxcX/4xl6ojP1JG4W8ED5TtInjaT/DAbxZTj2DdRyUZxxtrpwD2jUs3HqLX4w0+FM0z0yh+btM+YfW2xHsOMBfEbFc1TImPNMC3DXkW22kfXEchUFLNNTj5vOAbiCb7/UR/rhB9xH/WMmK9E6RLAB1Hc8jubT9YxkctXNOVLBA9pOwm1wQR9MbulTC7RH0Ai8bG8TxjN/FXSFvUVVKkjWu4B3k+hOOiEqOSS9BepZyk6aZJcXWFgCY5O4IvYb4TIzCdY0sOL29PfBPTQKX7tQCZJJuYO4n8I4thn1XLpoDMyq4Fo3bcQRzt81vWcNJWARtRpvOqmhnnTc+tucGZFlpkvoXXwSdvX7Hn7YVZesZNoA77zx7f74N8UG5MAW24xKSaHjJPYXS6XWoq+qGULeWkKCZkbGcU5IeYRwP4AfxiMO6n7hvr+hwt6ZuPcfrg9m0WiqDaTAAXMDvvud9+IGJhtztbkET329Pbb0xev4v7v8Ex1/lX+8P1GANEGzSSsW2k7XntHMiJj8oxn+hdeGXJpsGagWnQN6bR86ngE3I9foXfU/nH9z/KcedP+9X6/rSw3ErbBzYieqZvpFHOUQQddPhlOkruTF5VpAJDdzttjOOuZ6c5Kg1KZO5BAnbYDyPvBjTtMYJ/8M/31f8Auj/tONr1Dd/cf58WqjkTsQU+s5XOJ4Djcg6GGzCTpB7g9jPYRbEMyczlBFP9tlhcg+Z1kkkabBlgH5YIk2xg+r/+crf3z/8AcpY9Fpfu6XuP0TA0MiGW63Rqr5l0jZjd1BN4K/MpJuZBFoxW/wAIZWtem+mOaLCPqpMEwJ+UXOEmc/8A9NP7n+VsS6x+9f3P6DBqgM7X+CasFTmC030tSmLkjzAbQGFx+He84Eb4GqUlcJXQQLEUyp2IAAveZO/GNV8F/u29/wD8bY2Lfz/7sMC6MQOkslME1dbDfykmxC79pIYTzjNdQuwb8VOuuoyBpfUARYWO9sendS2/xp/3Usear/51/wD6o/qMJLY0cm/YCTEXkbnexH5zi1d4/if59fri1tz/AHj/ABxLv7N/DHNWSreCjxBuYHHO82v+eIs/t7SYuTB+1/ri7Mcf3v8AKcD5X5v8A/7RggRZTInix7/Qf64pUwR+Rn6c/f6YtqbH2/gcczWx+v6YUYhRbfaJt5vvt6z9DiSpPlmxB2M8et8fZnb6H9BidTce/wDlwyQGReiPfcgesjad8ZTOt/8AH1NMSAoNgCPKxvA7bXP0xruob/f9Vxj6X/nq30/7MaSww8ezvxcR4lCIkMe39S8Y58ReXMUH4aQdv6uoH8m55wT8ZfvKfv8A5MWfF/8A0f8AD+jYQonhDrLOCqndht/h9eLfridVLmRIgiODfygkkX3g4XZL9yP74/7MManzH/B/HDQeCUlkxXVMlUogsjQDOh7H5haR33+o9MKOm5Z2qTVM2uw5MXtyN+0dsehdQ/cZj/H/AJcYfLb4tB+MlIfZjL5dqWiQpXZuebnuDb24HGMyshjbyjY9/wCfXBWd+Rf74/TByf8AlG/+Z/8ArxpYYUj/2Q=="/>
          <p:cNvSpPr>
            <a:spLocks noChangeAspect="1" noChangeArrowheads="1"/>
          </p:cNvSpPr>
          <p:nvPr/>
        </p:nvSpPr>
        <p:spPr bwMode="auto">
          <a:xfrm>
            <a:off x="307975" y="-1774825"/>
            <a:ext cx="59055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498" b="89980" l="4998" r="94593">
                        <a14:foregroundMark x1="4998" y1="38446" x2="4998" y2="38446"/>
                        <a14:foregroundMark x1="23807" y1="7566" x2="23807" y2="7566"/>
                        <a14:foregroundMark x1="94593" y1="52284" x2="94593" y2="52284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6284" y="669032"/>
            <a:ext cx="4896036" cy="3264024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133" b="23934"/>
          <a:stretch/>
        </p:blipFill>
        <p:spPr>
          <a:xfrm>
            <a:off x="1859731" y="5260086"/>
            <a:ext cx="5486400" cy="164134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4848067"/>
            <a:ext cx="3408313" cy="232534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4979" b="89627" l="5215" r="99387">
                        <a14:foregroundMark x1="8896" y1="7469" x2="8896" y2="7469"/>
                        <a14:foregroundMark x1="6748" y1="48548" x2="6748" y2="48548"/>
                        <a14:foregroundMark x1="5215" y1="80913" x2="5215" y2="80913"/>
                        <a14:foregroundMark x1="29755" y1="77178" x2="29755" y2="77178"/>
                        <a14:foregroundMark x1="87117" y1="35270" x2="87117" y2="35270"/>
                        <a14:foregroundMark x1="93865" y1="47718" x2="93865" y2="47718"/>
                        <a14:foregroundMark x1="96012" y1="51452" x2="96012" y2="51452"/>
                        <a14:foregroundMark x1="89877" y1="18672" x2="89877" y2="18672"/>
                        <a14:foregroundMark x1="93558" y1="35270" x2="93558" y2="35270"/>
                        <a14:foregroundMark x1="92331" y1="29046" x2="92331" y2="29046"/>
                        <a14:foregroundMark x1="51534" y1="11618" x2="51534" y2="11618"/>
                        <a14:foregroundMark x1="56748" y1="5394" x2="56748" y2="5394"/>
                        <a14:foregroundMark x1="47853" y1="15768" x2="47853" y2="15768"/>
                        <a14:foregroundMark x1="45092" y1="28216" x2="45092" y2="28216"/>
                        <a14:foregroundMark x1="42945" y1="31120" x2="42945" y2="31120"/>
                        <a14:foregroundMark x1="39264" y1="38589" x2="39264" y2="38589"/>
                        <a14:foregroundMark x1="29141" y1="39419" x2="29141" y2="39419"/>
                        <a14:foregroundMark x1="22086" y1="36515" x2="22086" y2="36515"/>
                        <a14:foregroundMark x1="29141" y1="14108" x2="29141" y2="14108"/>
                        <a14:foregroundMark x1="22393" y1="13278" x2="22393" y2="13278"/>
                        <a14:foregroundMark x1="17178" y1="14523" x2="17178" y2="14523"/>
                        <a14:foregroundMark x1="11963" y1="26141" x2="11963" y2="26141"/>
                        <a14:foregroundMark x1="13497" y1="40664" x2="13497" y2="40664"/>
                        <a14:foregroundMark x1="11043" y1="42739" x2="11043" y2="42739"/>
                        <a14:foregroundMark x1="9816" y1="76349" x2="9816" y2="76349"/>
                        <a14:foregroundMark x1="17178" y1="73859" x2="17178" y2="73859"/>
                        <a14:foregroundMark x1="24847" y1="77593" x2="24847" y2="77593"/>
                        <a14:foregroundMark x1="25460" y1="84232" x2="25460" y2="84232"/>
                        <a14:foregroundMark x1="50000" y1="78008" x2="50000" y2="78008"/>
                        <a14:foregroundMark x1="56442" y1="75519" x2="56442" y2="75519"/>
                        <a14:foregroundMark x1="67485" y1="73029" x2="67485" y2="73029"/>
                        <a14:foregroundMark x1="79141" y1="73859" x2="79141" y2="73859"/>
                        <a14:foregroundMark x1="90491" y1="73859" x2="90491" y2="73859"/>
                        <a14:foregroundMark x1="94479" y1="68880" x2="94479" y2="68880"/>
                        <a14:foregroundMark x1="99387" y1="78838" x2="99387" y2="78838"/>
                        <a14:foregroundMark x1="20552" y1="41909" x2="20552" y2="41909"/>
                        <a14:foregroundMark x1="14417" y1="31535" x2="14417" y2="31535"/>
                        <a14:foregroundMark x1="25460" y1="13693" x2="25460" y2="13693"/>
                        <a14:foregroundMark x1="14417" y1="17842" x2="14417" y2="17842"/>
                        <a14:foregroundMark x1="42025" y1="10788" x2="42025" y2="10788"/>
                        <a14:foregroundMark x1="36810" y1="16598" x2="36810" y2="16598"/>
                        <a14:foregroundMark x1="33129" y1="31535" x2="33129" y2="31535"/>
                        <a14:foregroundMark x1="50307" y1="8299" x2="50307" y2="8299"/>
                        <a14:foregroundMark x1="26687" y1="47718" x2="26687" y2="47718"/>
                        <a14:foregroundMark x1="15337" y1="85892" x2="15337" y2="85892"/>
                        <a14:foregroundMark x1="45092" y1="79668" x2="45092" y2="79668"/>
                        <a14:foregroundMark x1="46012" y1="76349" x2="46012" y2="76349"/>
                        <a14:foregroundMark x1="52147" y1="75519" x2="52147" y2="75519"/>
                        <a14:foregroundMark x1="88037" y1="8299" x2="88037" y2="82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18" t="912" r="5783" b="15337"/>
          <a:stretch/>
        </p:blipFill>
        <p:spPr>
          <a:xfrm>
            <a:off x="6213475" y="3513878"/>
            <a:ext cx="3039045" cy="209766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295" y="4831750"/>
            <a:ext cx="3749241" cy="241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322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A9CA82E-565C-4384-B3C7-46862B81F4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CB771B2-07E0-4FD0-9A34-798E1305C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96038" cy="5062304"/>
          </a:xfrm>
        </p:spPr>
        <p:txBody>
          <a:bodyPr>
            <a:normAutofit/>
          </a:bodyPr>
          <a:lstStyle/>
          <a:p>
            <a:r>
              <a:rPr lang="en-GB" b="1" dirty="0"/>
              <a:t>This is a 20-credit module with 40 contact hours: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Attendance is compulsory for all lectures/classes/workshops</a:t>
            </a:r>
            <a:br>
              <a:rPr lang="en-GB" b="1" dirty="0"/>
            </a:br>
            <a:r>
              <a:rPr lang="en-GB" dirty="0"/>
              <a:t>If you cannot attend (e.g., due to illness), please let us know asap:</a:t>
            </a:r>
          </a:p>
          <a:p>
            <a:r>
              <a:rPr lang="en-GB" b="1" dirty="0"/>
              <a:t>	</a:t>
            </a:r>
            <a:r>
              <a:rPr lang="en-GB" b="1" dirty="0">
                <a:hlinkClick r:id="rId3"/>
              </a:rPr>
              <a:t>r.haeussler@uwtsd.ac.uk</a:t>
            </a:r>
            <a:r>
              <a:rPr lang="en-GB" b="1" dirty="0"/>
              <a:t>, </a:t>
            </a:r>
            <a:r>
              <a:rPr lang="en-GB" b="1" dirty="0">
                <a:hlinkClick r:id="rId4"/>
              </a:rPr>
              <a:t>r.parkes@uwtsd.ac.uk</a:t>
            </a:r>
            <a:r>
              <a:rPr lang="en-GB" b="1" dirty="0"/>
              <a:t> </a:t>
            </a:r>
          </a:p>
          <a:p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612062" cy="1066800"/>
          </a:xfrm>
        </p:spPr>
        <p:txBody>
          <a:bodyPr>
            <a:normAutofit/>
          </a:bodyPr>
          <a:lstStyle/>
          <a:p>
            <a:r>
              <a:rPr lang="en-GB" dirty="0"/>
              <a:t>Overview: structure &amp; organisation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138665"/>
              </p:ext>
            </p:extLst>
          </p:nvPr>
        </p:nvGraphicFramePr>
        <p:xfrm>
          <a:off x="2474655" y="2060848"/>
          <a:ext cx="5913769" cy="17604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288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41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506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01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Activity type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Hours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Percentage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01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Scheduled learning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48 hours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24%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01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Independent learning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152 hours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76%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01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TOTAL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200 hours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100%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45940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904CA37-A985-48FF-8BC2-7C65C82B6E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53FE36B-3175-467A-A195-13F5BFD0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100% Portfolio - five components:</a:t>
            </a: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1 – Deadline Monday 10</a:t>
            </a:r>
            <a:r>
              <a:rPr lang="en-GB" b="1" baseline="30000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th</a:t>
            </a:r>
            <a:r>
              <a:rPr lang="en-GB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 December, 11.59pm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r>
              <a:rPr lang="en-GB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Assessment 1: a timeline (25%) (800 word equivalent)</a:t>
            </a:r>
            <a:endParaRPr lang="en-GB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You will have to produce </a:t>
            </a:r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  <a:highlight>
                  <a:srgbClr val="000080"/>
                </a:highlight>
              </a:rPr>
              <a:t>an annotated timeline (with references to ancient sources and modern scholarship)</a:t>
            </a:r>
            <a:r>
              <a:rPr lang="en-GB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 of major events in Roman history: there will be a link on Moodle where you can complete this task during the first two weeks of block 3.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2200831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B448B04-39FF-4E3A-B268-68EDA2C2BC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01FD12B-1B58-4807-8D4B-DFADEEA43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684070" cy="539495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100% Portfolio - five components:</a:t>
            </a: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2 – Deadline Monday 10</a:t>
            </a:r>
            <a:r>
              <a:rPr lang="en-GB" b="1" baseline="30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th</a:t>
            </a:r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December, 11.59pm</a:t>
            </a:r>
          </a:p>
          <a:p>
            <a:r>
              <a:rPr lang="en-GB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Assessment 2: a short essay (25% of overall mark)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Choose ONE of the following topics and write a 1,200-word essay, showing critical engagement with ancient sources and modern scholarship</a:t>
            </a:r>
          </a:p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1)      Critically analyse Augustus’ claim in his </a:t>
            </a:r>
            <a:r>
              <a:rPr lang="en-GB" i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Res Gestae 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to have restored the Republic. What complementary ancient sources can be used for this analysis?</a:t>
            </a:r>
          </a:p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2)      Discuss how art and architecture were used as a medium of communication to convey political and ideological messages in the Roman Empire?</a:t>
            </a:r>
          </a:p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3)      Critically discuss how the following quote compares to other ancient sources on the same subject and how we can explain discrepancies in the literary tradition:</a:t>
            </a:r>
            <a:b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i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It was said, on the other hand, “that filial duty and State necessity were merely assumed as a mask. It was really from a lust of sovereignty that he had excited the veterans by bribery, had (…) raised an army, tampered with the consul’s legions, and feigned an attachment to the faction of </a:t>
            </a:r>
            <a:r>
              <a:rPr lang="en-GB" i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Pompeius</a:t>
            </a:r>
            <a:r>
              <a:rPr lang="en-GB" i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. (…) Subsequently, Antonius (…) paid by his death the penalty of a treacherous alliance. No doubt, there was peace after all this, but it was a peace stained with blood (…)”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(Tacitus </a:t>
            </a:r>
            <a:r>
              <a:rPr lang="en-GB" i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Annals.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1.10).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3548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7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A7525D6-675A-4AB1-AB50-82B7108204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B27D8DA-F017-41F5-9330-CCD3E2C9C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540054" cy="5166360"/>
          </a:xfrm>
        </p:spPr>
        <p:txBody>
          <a:bodyPr>
            <a:normAutofit/>
          </a:bodyPr>
          <a:lstStyle/>
          <a:p>
            <a:r>
              <a:rPr lang="en-GB" dirty="0"/>
              <a:t>100% Portfolio - five components:</a:t>
            </a:r>
          </a:p>
          <a:p>
            <a:pPr marL="285750" indent="-285750">
              <a:buFontTx/>
              <a:buChar char="-"/>
            </a:pPr>
            <a:r>
              <a:rPr lang="en-GB" b="1" dirty="0"/>
              <a:t>3 – Deadline 15</a:t>
            </a:r>
            <a:r>
              <a:rPr lang="en-GB" b="1" baseline="30000" dirty="0"/>
              <a:t>th</a:t>
            </a:r>
            <a:r>
              <a:rPr lang="en-GB" b="1" dirty="0"/>
              <a:t> December, 11.59pm</a:t>
            </a:r>
          </a:p>
          <a:p>
            <a:pPr marL="285750" indent="-285750">
              <a:buFontTx/>
              <a:buChar char="-"/>
            </a:pPr>
            <a:endParaRPr lang="en-GB" b="1" dirty="0"/>
          </a:p>
          <a:p>
            <a:r>
              <a:rPr lang="en-GB" b="1" dirty="0"/>
              <a:t>Assessment 3 (30% of overall mark)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Write a gobbet of 1000 words on ONE of the following:</a:t>
            </a:r>
          </a:p>
          <a:p>
            <a:pPr lvl="4"/>
            <a:r>
              <a:rPr lang="en-GB" dirty="0" err="1"/>
              <a:t>i</a:t>
            </a:r>
            <a:r>
              <a:rPr lang="en-GB" dirty="0"/>
              <a:t>) Catullus 8.1-14</a:t>
            </a:r>
          </a:p>
          <a:p>
            <a:pPr lvl="4"/>
            <a:r>
              <a:rPr lang="en-GB" dirty="0"/>
              <a:t>ii) Catullus 51</a:t>
            </a:r>
          </a:p>
          <a:p>
            <a:pPr lvl="4"/>
            <a:r>
              <a:rPr lang="en-GB" dirty="0"/>
              <a:t>iii) Vergil </a:t>
            </a:r>
            <a:r>
              <a:rPr lang="en-GB" i="1" dirty="0"/>
              <a:t>Eclogue</a:t>
            </a:r>
            <a:r>
              <a:rPr lang="en-GB" dirty="0"/>
              <a:t> 2.12-27</a:t>
            </a:r>
          </a:p>
          <a:p>
            <a:pPr lvl="4"/>
            <a:r>
              <a:rPr lang="en-GB" dirty="0"/>
              <a:t>iv) Vergil</a:t>
            </a:r>
            <a:r>
              <a:rPr lang="en-GB" i="1" dirty="0"/>
              <a:t> Aeneid</a:t>
            </a:r>
            <a:r>
              <a:rPr lang="en-GB" dirty="0"/>
              <a:t> 8.671-688</a:t>
            </a:r>
          </a:p>
          <a:p>
            <a:pPr lvl="4"/>
            <a:r>
              <a:rPr lang="en-GB" dirty="0"/>
              <a:t>v) Seneca </a:t>
            </a:r>
            <a:r>
              <a:rPr lang="en-GB" i="1" dirty="0"/>
              <a:t>Epistles</a:t>
            </a:r>
            <a:r>
              <a:rPr lang="en-GB" dirty="0"/>
              <a:t> 53.3-4</a:t>
            </a:r>
          </a:p>
          <a:p>
            <a:pPr lvl="4"/>
            <a:r>
              <a:rPr lang="en-GB" dirty="0"/>
              <a:t>vi) Seneca </a:t>
            </a:r>
            <a:r>
              <a:rPr lang="en-GB" i="1" dirty="0"/>
              <a:t>Epistles</a:t>
            </a:r>
            <a:r>
              <a:rPr lang="en-GB" dirty="0"/>
              <a:t> 57.1-3</a:t>
            </a:r>
          </a:p>
          <a:p>
            <a:pPr lvl="4"/>
            <a:r>
              <a:rPr lang="en-GB" dirty="0"/>
              <a:t>vii) Petronius </a:t>
            </a:r>
            <a:r>
              <a:rPr lang="en-GB" i="1" dirty="0" err="1"/>
              <a:t>Satyricon</a:t>
            </a:r>
            <a:r>
              <a:rPr lang="en-GB" dirty="0"/>
              <a:t> 32</a:t>
            </a:r>
          </a:p>
          <a:p>
            <a:pPr lvl="4"/>
            <a:r>
              <a:rPr lang="en-GB" dirty="0"/>
              <a:t>viii) Petronius </a:t>
            </a:r>
            <a:r>
              <a:rPr lang="en-GB" i="1" dirty="0" err="1"/>
              <a:t>Satyricon</a:t>
            </a:r>
            <a:r>
              <a:rPr lang="en-GB" dirty="0"/>
              <a:t> 34 </a:t>
            </a:r>
          </a:p>
          <a:p>
            <a:pPr marL="285750" indent="-285750">
              <a:buFontTx/>
              <a:buChar char="-"/>
            </a:pPr>
            <a:endParaRPr lang="en-GB" b="1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519805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233BDC5-3579-457B-8736-9A21DDC2A8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C4BA922-E071-4181-A531-18D8C8872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100% Portfolio - five components:</a:t>
            </a:r>
          </a:p>
          <a:p>
            <a:pPr marL="285750" indent="-285750">
              <a:buFontTx/>
              <a:buChar char="-"/>
            </a:pPr>
            <a:r>
              <a:rPr lang="en-GB" b="1" dirty="0"/>
              <a:t>4 – Deadline 18</a:t>
            </a:r>
            <a:r>
              <a:rPr lang="en-GB" b="1" baseline="30000" dirty="0"/>
              <a:t>th</a:t>
            </a:r>
            <a:r>
              <a:rPr lang="en-GB" b="1" dirty="0"/>
              <a:t> December</a:t>
            </a:r>
          </a:p>
          <a:p>
            <a:pPr marL="285750" indent="-285750">
              <a:buFontTx/>
              <a:buChar char="-"/>
            </a:pPr>
            <a:endParaRPr lang="en-GB" b="1" dirty="0"/>
          </a:p>
          <a:p>
            <a:r>
              <a:rPr lang="en-GB" b="1" dirty="0"/>
              <a:t>Assessment 4 (20%)</a:t>
            </a:r>
            <a:r>
              <a:rPr lang="en-GB" dirty="0"/>
              <a:t>:</a:t>
            </a:r>
          </a:p>
          <a:p>
            <a:r>
              <a:rPr lang="en-GB" dirty="0"/>
              <a:t>participation in role-playing the defence and prosecution of Cicero </a:t>
            </a:r>
            <a:r>
              <a:rPr lang="en-GB" i="1" dirty="0"/>
              <a:t>Pro </a:t>
            </a:r>
            <a:r>
              <a:rPr lang="en-GB" i="1" dirty="0" err="1"/>
              <a:t>Archia</a:t>
            </a:r>
            <a:r>
              <a:rPr lang="en-GB" dirty="0"/>
              <a:t> (in class, 18th December)</a:t>
            </a:r>
          </a:p>
          <a:p>
            <a:pPr marL="285750" indent="-285750">
              <a:buFontTx/>
              <a:buChar char="-"/>
            </a:pPr>
            <a:endParaRPr lang="en-GB" b="1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110549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D85C3AE-1FA9-47B7-B4A5-BF60FF1B17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717910C-C292-4B86-8975-D80A7F1DD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>
            <a:normAutofit/>
          </a:bodyPr>
          <a:lstStyle/>
          <a:p>
            <a:r>
              <a:rPr lang="en-GB" dirty="0"/>
              <a:t>100% Portfolio - five components:</a:t>
            </a:r>
          </a:p>
          <a:p>
            <a:pPr marL="285750" indent="-285750">
              <a:buFontTx/>
              <a:buChar char="-"/>
            </a:pPr>
            <a:r>
              <a:rPr lang="en-GB" b="1" dirty="0"/>
              <a:t>5 – Deadline Friday, 21</a:t>
            </a:r>
            <a:r>
              <a:rPr lang="en-GB" b="1" baseline="30000" dirty="0"/>
              <a:t>st</a:t>
            </a:r>
            <a:r>
              <a:rPr lang="en-GB" b="1" dirty="0"/>
              <a:t> December, 11.59pm</a:t>
            </a:r>
          </a:p>
          <a:p>
            <a:pPr marL="285750" indent="-285750">
              <a:buFontTx/>
              <a:buChar char="-"/>
            </a:pPr>
            <a:endParaRPr lang="en-GB" b="1" dirty="0"/>
          </a:p>
          <a:p>
            <a:r>
              <a:rPr lang="en-GB" b="1" dirty="0"/>
              <a:t>Assessment 5 (10%)</a:t>
            </a:r>
            <a:r>
              <a:rPr lang="en-GB" dirty="0"/>
              <a:t> (due Friday 21st December 11.59): </a:t>
            </a:r>
          </a:p>
          <a:p>
            <a:r>
              <a:rPr lang="en-GB" dirty="0"/>
              <a:t>timeline of main texts of Roman authors from a list provided (c. 500 words)</a:t>
            </a:r>
          </a:p>
          <a:p>
            <a:pPr marL="285750" indent="-285750">
              <a:buFontTx/>
              <a:buChar char="-"/>
            </a:pPr>
            <a:endParaRPr lang="en-GB" b="1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Overview </a:t>
            </a:r>
            <a:r>
              <a:rPr lang="en-GB" dirty="0">
                <a:sym typeface="Wingdings" panose="05000000000000000000" pitchFamily="2" charset="2"/>
              </a:rPr>
              <a:t>Assessment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646191"/>
      </p:ext>
    </p:extLst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" descr="C:\Eigene Dateien\TEACHING MATERIAL\HELLENISMUS Sommer 2005\Romulus und Remus Wölfin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69" b="89948" l="339" r="92718">
                        <a14:foregroundMark x1="15834" y1="9529" x2="15834" y2="9529"/>
                        <a14:foregroundMark x1="17358" y1="10785" x2="17358" y2="10785"/>
                        <a14:foregroundMark x1="15326" y1="7853" x2="15326" y2="7853"/>
                        <a14:foregroundMark x1="14987" y1="12147" x2="14987" y2="12147"/>
                        <a14:foregroundMark x1="13887" y1="9948" x2="13887" y2="9948"/>
                        <a14:foregroundMark x1="15326" y1="9110" x2="15326" y2="9110"/>
                        <a14:foregroundMark x1="2794" y1="15707" x2="2794" y2="15707"/>
                        <a14:foregroundMark x1="8721" y1="13403" x2="8721" y2="13403"/>
                        <a14:foregroundMark x1="92718" y1="68377" x2="92718" y2="683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971600" y="5531"/>
            <a:ext cx="8122953" cy="685246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07504" y="4653136"/>
            <a:ext cx="6077700" cy="2088232"/>
          </a:xfrm>
        </p:spPr>
        <p:txBody>
          <a:bodyPr>
            <a:noAutofit/>
          </a:bodyPr>
          <a:lstStyle/>
          <a:p>
            <a:r>
              <a:rPr lang="en-GB" sz="3600" dirty="0"/>
              <a:t>MYTH &amp; ‘REALITY’</a:t>
            </a:r>
            <a:endParaRPr lang="en-GB" sz="2800" dirty="0"/>
          </a:p>
          <a:p>
            <a:r>
              <a:rPr lang="en-GB" sz="2800" dirty="0"/>
              <a:t>HISTORY &amp; ARCHAEOLOGY</a:t>
            </a:r>
          </a:p>
          <a:p>
            <a:r>
              <a:rPr lang="en-GB" sz="2800" dirty="0"/>
              <a:t>Source criticism…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439912" cy="1582938"/>
          </a:xfrm>
        </p:spPr>
        <p:txBody>
          <a:bodyPr/>
          <a:lstStyle/>
          <a:p>
            <a:pPr algn="r"/>
            <a:r>
              <a:rPr lang="en-GB" sz="8000" dirty="0"/>
              <a:t>Early Rome</a:t>
            </a:r>
          </a:p>
        </p:txBody>
      </p:sp>
    </p:spTree>
    <p:extLst>
      <p:ext uri="{BB962C8B-B14F-4D97-AF65-F5344CB8AC3E}">
        <p14:creationId xmlns:p14="http://schemas.microsoft.com/office/powerpoint/2010/main" val="33115589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7" r="10400"/>
          <a:stretch/>
        </p:blipFill>
        <p:spPr bwMode="auto">
          <a:xfrm>
            <a:off x="-231228" y="0"/>
            <a:ext cx="937522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Imperial Rome, 1</a:t>
            </a:r>
            <a:r>
              <a:rPr lang="en-GB" b="1" baseline="30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-3</a:t>
            </a:r>
            <a:r>
              <a:rPr lang="en-GB" b="1" baseline="30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rd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AD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98" b="89899" l="0" r="100000">
                        <a14:foregroundMark x1="87200" y1="20426" x2="87200" y2="20426"/>
                        <a14:foregroundMark x1="88000" y1="18406" x2="88000" y2="18406"/>
                        <a14:foregroundMark x1="72200" y1="75870" x2="72200" y2="75870"/>
                        <a14:foregroundMark x1="69800" y1="73513" x2="69800" y2="73513"/>
                        <a14:foregroundMark x1="33400" y1="71493" x2="33400" y2="71493"/>
                        <a14:foregroundMark x1="3400" y1="1908" x2="3400" y2="19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70320"/>
            <a:ext cx="4378954" cy="7803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860032" y="5661248"/>
            <a:ext cx="3173354" cy="1196752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r"/>
            <a:r>
              <a:rPr lang="en-GB" dirty="0">
                <a:solidFill>
                  <a:srgbClr val="FFFF00"/>
                </a:solidFill>
              </a:rPr>
              <a:t>“emperor” Augustus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27 BC – AD 14</a:t>
            </a:r>
          </a:p>
          <a:p>
            <a:pPr algn="r"/>
            <a:endParaRPr lang="en-GB" dirty="0">
              <a:solidFill>
                <a:srgbClr val="FFFF00"/>
              </a:solidFill>
            </a:endParaRPr>
          </a:p>
          <a:p>
            <a:pPr algn="r"/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1949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7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-34706" y="1"/>
            <a:ext cx="92872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Rome – a village        8</a:t>
            </a:r>
            <a:r>
              <a:rPr lang="en-GB" b="1" baseline="30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 BC</a:t>
            </a:r>
          </a:p>
        </p:txBody>
      </p:sp>
    </p:spTree>
    <p:extLst>
      <p:ext uri="{BB962C8B-B14F-4D97-AF65-F5344CB8AC3E}">
        <p14:creationId xmlns:p14="http://schemas.microsoft.com/office/powerpoint/2010/main" val="752783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750">
        <p15:prstTrans prst="fallOver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E92F7523-8EE6-4D86-BB55-E87BB0D4D3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34" b="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2425" y="228600"/>
            <a:ext cx="8742127" cy="10668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foundation of Rome: </a:t>
            </a:r>
            <a:br>
              <a:rPr lang="en-GB" dirty="0"/>
            </a:br>
            <a:r>
              <a:rPr lang="en-GB" dirty="0"/>
              <a:t>the regal period “753-509 BC”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323528" y="1844824"/>
            <a:ext cx="7392928" cy="4292352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Aims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sz="1800" dirty="0"/>
              <a:t>The foundation of Rome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sz="1800" dirty="0"/>
              <a:t>Romulus &amp; Remus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endParaRPr lang="en-GB" sz="1800" dirty="0"/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sz="1800" dirty="0"/>
              <a:t>Myth and Reality…?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endParaRPr lang="en-GB" sz="1800" dirty="0"/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sz="1800" dirty="0"/>
              <a:t>How reliable are </a:t>
            </a:r>
            <a:br>
              <a:rPr lang="en-GB" sz="1800" dirty="0"/>
            </a:br>
            <a:r>
              <a:rPr lang="en-GB" sz="1800" dirty="0"/>
              <a:t>our sources?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endParaRPr lang="en-GB" sz="1800" dirty="0"/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sz="1800" dirty="0"/>
              <a:t>What do we really know?</a:t>
            </a:r>
          </a:p>
        </p:txBody>
      </p:sp>
      <p:pic>
        <p:nvPicPr>
          <p:cNvPr id="5" name="Picture 10" descr="C:\Eigene Dateien\TEACHING MATERIAL\HELLENISMUS Sommer 2005\Romulus und Remus Wölfin.JPG">
            <a:extLst>
              <a:ext uri="{FF2B5EF4-FFF2-40B4-BE49-F238E27FC236}">
                <a16:creationId xmlns:a16="http://schemas.microsoft.com/office/drawing/2014/main" id="{6545BD96-F8EE-4C73-82C5-768CE0CB27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3275856" y="1949386"/>
            <a:ext cx="5818697" cy="490861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84675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0533F07-D86B-4BA7-8F6D-73D221AD0F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34" b="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Chronology: Myth &amp; Reality?</a:t>
            </a:r>
          </a:p>
        </p:txBody>
      </p:sp>
      <p:pic>
        <p:nvPicPr>
          <p:cNvPr id="4" name="Picture 10" descr="C:\Eigene Dateien\TEACHING MATERIAL\HELLENISMUS Sommer 2005\Romulus und Remus Wölfin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3275856" y="1949386"/>
            <a:ext cx="5818697" cy="490861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" y="1295400"/>
            <a:ext cx="9094552" cy="5661992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21</a:t>
            </a:r>
            <a:r>
              <a:rPr lang="en-GB" baseline="300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st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 April 753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Foundation of Rome 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 date defined in Augustan times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union of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Latins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(Palatine)</a:t>
            </a:r>
            <a:b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Sabines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(Esquiline)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7 kings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Romulus, died 715 BC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Numa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died 675 BC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Pompilius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Tullus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Hostilius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died 640(?)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Ancus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Marcius, died 616(?)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Tarquinius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Priscus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died 578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Servius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Tullius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died 534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Tarquinius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Superbus</a:t>
            </a:r>
            <a:b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(until 509 BC)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Kings: laying foundation</a:t>
            </a:r>
            <a:b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Rome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e.g.: </a:t>
            </a:r>
            <a:r>
              <a:rPr lang="en-GB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Numa</a:t>
            </a: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 said to have </a:t>
            </a:r>
            <a:b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created religious institutions</a:t>
            </a:r>
          </a:p>
        </p:txBody>
      </p:sp>
    </p:spTree>
    <p:extLst>
      <p:ext uri="{BB962C8B-B14F-4D97-AF65-F5344CB8AC3E}">
        <p14:creationId xmlns:p14="http://schemas.microsoft.com/office/powerpoint/2010/main" val="40204315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75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25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75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25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500"/>
                            </p:stCondLst>
                            <p:childTnLst>
                              <p:par>
                                <p:cTn id="45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4750"/>
                            </p:stCondLst>
                            <p:childTnLst>
                              <p:par>
                                <p:cTn id="49" presetID="14" presetClass="entr" presetSubtype="1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8000"/>
                            </p:stCondLst>
                            <p:childTnLst>
                              <p:par>
                                <p:cTn id="53" presetID="14" presetClass="entr" presetSubtype="1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5"/>
          <a:stretch/>
        </p:blipFill>
        <p:spPr>
          <a:xfrm>
            <a:off x="18196" y="3048"/>
            <a:ext cx="9125804" cy="6854952"/>
          </a:xfrm>
          <a:prstGeom prst="rect">
            <a:avLst/>
          </a:prstGeom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131400" y="5445224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GB" dirty="0">
                <a:solidFill>
                  <a:schemeClr val="bg1"/>
                </a:solidFill>
              </a:rPr>
              <a:t>ROME &amp; LATIUM</a:t>
            </a:r>
          </a:p>
        </p:txBody>
      </p:sp>
      <p:pic>
        <p:nvPicPr>
          <p:cNvPr id="21506" name="Picture 2" descr="http://solitario.tricore.it/Siti%20Web/roma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1400" y="63714"/>
            <a:ext cx="5638221" cy="49494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357544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5"/>
          <a:stretch/>
        </p:blipFill>
        <p:spPr>
          <a:xfrm>
            <a:off x="18196" y="3048"/>
            <a:ext cx="9125804" cy="6854952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688460" y="1295400"/>
            <a:ext cx="4406052" cy="6138664"/>
          </a:xfrm>
          <a:solidFill>
            <a:schemeClr val="dk1">
              <a:alpha val="67000"/>
            </a:schemeClr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en-GB" b="1" dirty="0"/>
              <a:t>Livy 1.1</a:t>
            </a:r>
          </a:p>
          <a:p>
            <a:r>
              <a:rPr lang="en-GB" dirty="0"/>
              <a:t>To begin with, </a:t>
            </a:r>
            <a:r>
              <a:rPr lang="en-GB" dirty="0">
                <a:solidFill>
                  <a:srgbClr val="FFFF00"/>
                </a:solidFill>
              </a:rPr>
              <a:t>it is generally admitted </a:t>
            </a:r>
            <a:r>
              <a:rPr lang="en-GB" dirty="0"/>
              <a:t>that after the capture of </a:t>
            </a:r>
            <a:r>
              <a:rPr lang="en-GB" b="1" dirty="0">
                <a:solidFill>
                  <a:srgbClr val="FFFF00"/>
                </a:solidFill>
              </a:rPr>
              <a:t>Troy</a:t>
            </a:r>
            <a:r>
              <a:rPr lang="en-GB" dirty="0"/>
              <a:t>, whilst the rest of the Trojans were massacred, against two of them - Aeneas and Antenor - the </a:t>
            </a:r>
            <a:r>
              <a:rPr lang="en-GB" dirty="0" err="1"/>
              <a:t>Achivi</a:t>
            </a:r>
            <a:r>
              <a:rPr lang="en-GB" dirty="0"/>
              <a:t> (Greeks) refused to exercise the rights of war (…).  Similar misfortunes led to </a:t>
            </a:r>
            <a:r>
              <a:rPr lang="en-GB" b="1" dirty="0">
                <a:solidFill>
                  <a:srgbClr val="FFFF00"/>
                </a:solidFill>
              </a:rPr>
              <a:t>Aeneas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becoming a wanderer, but the Fates were preparing a higher destiny for him. He first visited Macedonia, then was carried down to Sicily in quest of a settlement; from Sicily he directed his course to the </a:t>
            </a:r>
            <a:r>
              <a:rPr lang="en-GB" b="1" dirty="0">
                <a:solidFill>
                  <a:srgbClr val="FFFF00"/>
                </a:solidFill>
              </a:rPr>
              <a:t>Laurentian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territory. (…) As their almost infinite wanderings had left them nothing but their arms and their ships, they began to plunder the neighbourhood. The Aborigines, who occupied the country, with their king </a:t>
            </a:r>
            <a:r>
              <a:rPr lang="en-GB" b="1" dirty="0" err="1">
                <a:solidFill>
                  <a:srgbClr val="FFFF00"/>
                </a:solidFill>
              </a:rPr>
              <a:t>Latinus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at their head, came hastily together from the city and the country districts to repel the inroads of the strangers by force of arms.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Aeneas - ancestor of the </a:t>
            </a:r>
            <a:r>
              <a:rPr lang="en-GB" dirty="0" err="1">
                <a:solidFill>
                  <a:schemeClr val="bg1"/>
                </a:solidFill>
              </a:rPr>
              <a:t>Latins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196752"/>
            <a:ext cx="3888432" cy="25853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Aeneas as ancestor of the Romans,</a:t>
            </a:r>
          </a:p>
          <a:p>
            <a:pPr marL="285750" indent="-285750">
              <a:buFontTx/>
              <a:buChar char="-"/>
            </a:pPr>
            <a:r>
              <a:rPr lang="en-GB" dirty="0"/>
              <a:t>Fleeing from Troy (“1184/83 BC”?)</a:t>
            </a:r>
            <a:br>
              <a:rPr lang="en-GB" dirty="0"/>
            </a:br>
            <a:r>
              <a:rPr lang="en-GB" dirty="0"/>
              <a:t>via Carthage &amp; Sicily </a:t>
            </a:r>
            <a:br>
              <a:rPr lang="en-GB" dirty="0"/>
            </a:br>
            <a:r>
              <a:rPr lang="en-GB" dirty="0"/>
              <a:t>eventually arriving in Latium</a:t>
            </a:r>
          </a:p>
          <a:p>
            <a:pPr marL="285750" indent="-285750">
              <a:buFontTx/>
              <a:buChar char="-"/>
            </a:pPr>
            <a:r>
              <a:rPr lang="en-GB" b="1" dirty="0"/>
              <a:t>Founds </a:t>
            </a:r>
            <a:r>
              <a:rPr lang="en-GB" b="1" dirty="0" err="1"/>
              <a:t>Lavinium</a:t>
            </a:r>
            <a:endParaRPr lang="en-GB" b="1" dirty="0"/>
          </a:p>
          <a:p>
            <a:pPr marL="285750" indent="-285750">
              <a:buFontTx/>
              <a:buChar char="-"/>
            </a:pPr>
            <a:r>
              <a:rPr lang="en-GB" dirty="0"/>
              <a:t>Married daughter of local king </a:t>
            </a:r>
            <a:r>
              <a:rPr lang="en-GB" dirty="0" err="1"/>
              <a:t>Latinus</a:t>
            </a:r>
            <a:r>
              <a:rPr lang="en-GB" dirty="0"/>
              <a:t>, </a:t>
            </a:r>
            <a:r>
              <a:rPr lang="en-GB" dirty="0" err="1"/>
              <a:t>Lavinia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Apotheosis of Aeneas</a:t>
            </a:r>
          </a:p>
          <a:p>
            <a:pPr marL="285750" indent="-285750">
              <a:buFontTx/>
              <a:buChar char="-"/>
            </a:pPr>
            <a:r>
              <a:rPr lang="en-GB" dirty="0"/>
              <a:t>His son, Ascanius, built Alba Longa</a:t>
            </a:r>
          </a:p>
        </p:txBody>
      </p:sp>
      <p:pic>
        <p:nvPicPr>
          <p:cNvPr id="20482" name="Picture 2" descr="http://upload.wikimedia.org/wikipedia/commons/thumb/f/f7/Aeneas%27_Flight_from_Troy_by_Federico_Barocci.jpg/310px-Aeneas%27_Flight_from_Troy_by_Federico_Barocc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9899" y="3634266"/>
            <a:ext cx="4318561" cy="29951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409464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7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7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7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75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75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75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75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75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75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5"/>
          <a:stretch/>
        </p:blipFill>
        <p:spPr>
          <a:xfrm>
            <a:off x="18196" y="3048"/>
            <a:ext cx="9125804" cy="68549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196" y="5157192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Æneas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lands on the shores of Latium with his son Ascanius behind him (BM, </a:t>
            </a:r>
            <a:r>
              <a:rPr lang="en-GB" i="1" dirty="0">
                <a:solidFill>
                  <a:srgbClr val="FFFF00"/>
                </a:solidFill>
              </a:rPr>
              <a:t>c</a:t>
            </a:r>
            <a:r>
              <a:rPr lang="en-GB" dirty="0">
                <a:solidFill>
                  <a:srgbClr val="FFFF00"/>
                </a:solidFill>
              </a:rPr>
              <a:t>.AD 150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Aeneas - ancestor of the </a:t>
            </a:r>
            <a:r>
              <a:rPr lang="en-GB" dirty="0" err="1">
                <a:solidFill>
                  <a:schemeClr val="bg1"/>
                </a:solidFill>
              </a:rPr>
              <a:t>Latins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9458" name="Picture 2" descr="File:Iapyx removing arrowhead from Aenea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262303"/>
            <a:ext cx="3563888" cy="4177764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436096" y="6211669"/>
            <a:ext cx="3707904" cy="646331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Æneas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Iulus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Ascanius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Iapyx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and </a:t>
            </a:r>
            <a:r>
              <a:rPr lang="en-GB" dirty="0">
                <a:solidFill>
                  <a:srgbClr val="FFFF00"/>
                </a:solidFill>
              </a:rPr>
              <a:t>Venus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(Pompey, </a:t>
            </a:r>
            <a:r>
              <a:rPr lang="en-GB" dirty="0">
                <a:solidFill>
                  <a:srgbClr val="FFFF00"/>
                </a:solidFill>
              </a:rPr>
              <a:t>1</a:t>
            </a:r>
            <a:r>
              <a:rPr lang="en-GB" baseline="30000" dirty="0">
                <a:solidFill>
                  <a:srgbClr val="FFFF00"/>
                </a:solidFill>
              </a:rPr>
              <a:t>st</a:t>
            </a:r>
            <a:r>
              <a:rPr lang="en-GB" dirty="0">
                <a:solidFill>
                  <a:srgbClr val="FFFF00"/>
                </a:solidFill>
              </a:rPr>
              <a:t> c. 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87" t="9197" r="2986" b="12871"/>
          <a:stretch/>
        </p:blipFill>
        <p:spPr>
          <a:xfrm>
            <a:off x="-900608" y="1412776"/>
            <a:ext cx="6912768" cy="38106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33055688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5"/>
          <a:stretch/>
        </p:blipFill>
        <p:spPr>
          <a:xfrm>
            <a:off x="18196" y="3048"/>
            <a:ext cx="9125804" cy="6854952"/>
          </a:xfrm>
          <a:prstGeom prst="rect">
            <a:avLst/>
          </a:prstGeom>
        </p:spPr>
      </p:pic>
      <p:sp>
        <p:nvSpPr>
          <p:cNvPr id="8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Aeneas - ancestor of the </a:t>
            </a:r>
            <a:r>
              <a:rPr lang="en-GB" dirty="0" err="1">
                <a:solidFill>
                  <a:schemeClr val="bg1"/>
                </a:solidFill>
              </a:rPr>
              <a:t>Latins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9" name="Picture 2" descr="File:Iapyx removing arrowhead from Aene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262303"/>
            <a:ext cx="3563888" cy="4177764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5436096" y="6211669"/>
            <a:ext cx="3707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Æneas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Iulus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Ascanius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Iapyx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and </a:t>
            </a:r>
            <a:r>
              <a:rPr lang="en-GB" dirty="0">
                <a:solidFill>
                  <a:srgbClr val="FFFF00"/>
                </a:solidFill>
              </a:rPr>
              <a:t>Venus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(Pompey</a:t>
            </a:r>
            <a:r>
              <a:rPr lang="en-GB" dirty="0">
                <a:solidFill>
                  <a:srgbClr val="FFFF00"/>
                </a:solidFill>
              </a:rPr>
              <a:t>, 1</a:t>
            </a:r>
            <a:r>
              <a:rPr lang="en-GB" baseline="30000" dirty="0">
                <a:solidFill>
                  <a:srgbClr val="FFFF00"/>
                </a:solidFill>
              </a:rPr>
              <a:t>st</a:t>
            </a:r>
            <a:r>
              <a:rPr lang="en-GB" dirty="0">
                <a:solidFill>
                  <a:srgbClr val="FFFF00"/>
                </a:solidFill>
              </a:rPr>
              <a:t> c. 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4365" y="332656"/>
            <a:ext cx="4202962" cy="4247317"/>
          </a:xfrm>
          <a:prstGeom prst="rect">
            <a:avLst/>
          </a:prstGeom>
          <a:solidFill>
            <a:schemeClr val="accent1">
              <a:alpha val="8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Aeneas’ son, Ascanius, built Alba Longa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 descendant, King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Amulius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Alba Longa, made Rea Silvia a vestal virgin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“Mars” made her pregnant: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Romulus &amp; Remus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Put in a cradle, on the Tiber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cave/den (Lupercal) on SW slope of Palatine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ecame a place of worship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As adults: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revenge &amp; foundation of Rome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augurium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 (asking the gods) who should rule, good omen for Romulus…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leading to Romulus slaying Remus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10" descr="C:\Eigene Dateien\TEACHING MATERIAL\HELLENISMUS Sommer 2005\Romulus und Remus Wölfin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435" b="89948" l="1355" r="91194">
                        <a14:foregroundMark x1="5080" y1="24503" x2="5080" y2="24503"/>
                        <a14:foregroundMark x1="8298" y1="15916" x2="8298" y2="15916"/>
                        <a14:foregroundMark x1="91194" y1="70890" x2="91194" y2="70890"/>
                        <a14:foregroundMark x1="5080" y1="14241" x2="5080" y2="14241"/>
                        <a14:foregroundMark x1="15241" y1="7435" x2="15241" y2="74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4581098" y="125513"/>
            <a:ext cx="4378537" cy="3693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7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7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7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7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75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75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25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75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5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75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75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5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3750"/>
                            </p:stCondLst>
                            <p:childTnLst>
                              <p:par>
                                <p:cTn id="59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5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9750"/>
                            </p:stCondLst>
                            <p:childTnLst>
                              <p:par>
                                <p:cTn id="63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750"/>
                            </p:stCondLst>
                            <p:childTnLst>
                              <p:par>
                                <p:cTn id="69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 uiExpand="1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5"/>
          <a:stretch/>
        </p:blipFill>
        <p:spPr>
          <a:xfrm>
            <a:off x="18196" y="3048"/>
            <a:ext cx="9125804" cy="6854952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Romulus &amp; Remus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58902" y="1844824"/>
            <a:ext cx="5637234" cy="4725144"/>
          </a:xfrm>
          <a:solidFill>
            <a:schemeClr val="accent1">
              <a:alpha val="9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dirty="0"/>
              <a:t>Livy 1.4 - (…) But the Fates had, I believe, already </a:t>
            </a:r>
            <a:r>
              <a:rPr lang="en-GB" dirty="0">
                <a:solidFill>
                  <a:srgbClr val="FFFF00"/>
                </a:solidFill>
              </a:rPr>
              <a:t>decreed the origin of this great city and the foundation of the mightiest empire under heaven</a:t>
            </a:r>
            <a:r>
              <a:rPr lang="en-GB" dirty="0"/>
              <a:t>. The Vestal was forcibly violated and gave birth to twins. She named </a:t>
            </a:r>
            <a:r>
              <a:rPr lang="en-GB" dirty="0">
                <a:solidFill>
                  <a:srgbClr val="FFFF00"/>
                </a:solidFill>
              </a:rPr>
              <a:t>Mars</a:t>
            </a:r>
            <a:r>
              <a:rPr lang="en-GB" dirty="0"/>
              <a:t> as their father, either because she really believed it, or because the fault might appear less heinous if a deity were the cause of it. But neither gods nor men sheltered her or her babes from the king's cruelty; the priestess was thrown into prison, the </a:t>
            </a:r>
            <a:r>
              <a:rPr lang="en-GB" dirty="0">
                <a:solidFill>
                  <a:srgbClr val="FFFF00"/>
                </a:solidFill>
              </a:rPr>
              <a:t>boys were ordered to be thrown into the river</a:t>
            </a:r>
            <a:r>
              <a:rPr lang="en-GB" dirty="0"/>
              <a:t>. </a:t>
            </a:r>
            <a:r>
              <a:rPr lang="en-GB" dirty="0">
                <a:solidFill>
                  <a:srgbClr val="FFC000"/>
                </a:solidFill>
              </a:rPr>
              <a:t>(…) The tradition goes on</a:t>
            </a:r>
            <a:r>
              <a:rPr lang="en-GB" dirty="0"/>
              <a:t> to say that after the floating cradle in which the boys had been exposed had been left by the retreating water on dry land, a thirsty </a:t>
            </a:r>
            <a:r>
              <a:rPr lang="en-GB" dirty="0">
                <a:solidFill>
                  <a:srgbClr val="FFC000"/>
                </a:solidFill>
              </a:rPr>
              <a:t>she-wolf</a:t>
            </a:r>
            <a:r>
              <a:rPr lang="en-GB" dirty="0"/>
              <a:t> from the surrounding hills, attracted by the crying of the children, came to them, gave them her teats to suck and was so gentle towards them that the king's flock-master found her licking the boys with her tongue. (…) </a:t>
            </a:r>
          </a:p>
          <a:p>
            <a:endParaRPr lang="en-GB" dirty="0"/>
          </a:p>
        </p:txBody>
      </p:sp>
      <p:sp>
        <p:nvSpPr>
          <p:cNvPr id="18434" name="AutoShape 2" descr="data:image/jpeg;base64,/9j/4AAQSkZJRgABAQAAAQABAAD/2wCEAAkGBxQTEhUUExQWFhUWFxgWGBgXFRgcGBccGBcYFxgdGBYYHSggHBwlHR0VITIhJSkrLi4uFx81ODMsNygtLisBCgoKDg0OGxAQGywkHyYsLCwsLCwsLCwsLCwsLCwsLCwsLCwsLCwsLCwsLCwsLCwsLCwsLCwsLCwsLCwsLCwsLP/AABEIALcBEwMBIgACEQEDEQH/xAAcAAABBQEBAQAAAAAAAAAAAAAGAgMEBQcAAQj/xAA/EAABAwIEAwUFBwMDBAMBAAABAgMRACEEBRIxBkFREyJhcYEHMpGhsRQjQnLB0fBSYuGCovEVQ7LCM1NzJP/EABkBAAMBAQEAAAAAAAAAAAAAAAECAwQABf/EACQRAAICAgICAwADAQAAAAAAAAABAhEDIRIxQVEEEyIycYEU/9oADAMBAAIRAxEAPwAIeY3KYV5g8yNqSloEG1welQ8DjdaJm4gH96scOu20/wA6VgemakNtBNcpaTNo8qcdt+GPjf401piPGgOOwANQNuk/vUYpE2FLLpAMU22R6mlCKL42CYvY/CnFOmAIpCVCx/nSpKUE3i2wPly/nWjYUjmyTE10nl41Pw7CoNhtN+fpTYwRUCojc8v5/PWikCyvSuRtF438OkfOaRJnfarFxpemIlPgNo/nOoTjFwQCZ38JtRoWyK44Ot4/n6VIwt+Y8KacwcnY9LfrTvY6bDwrvAQlytoKiT4Vb5plwSjUmhzJ3CFaTzo0wqdbZB5VSHoSetg/k2J0r/nOrxagqVR7ySDexvO0UPIb0PxV3iiUoEiIAMjreZ+Va8f8TPlWwMzJcKIHWrHApBbPSJI5Sf1qozF3vE1bZOtIZVKukC15qJWRaZWEgT4gC1qn6ym+/MzQ8rNAkQDB8hUvDZrqTBqXMpwb2X2ICVp8SJoXUQHADRBlS5Bm8D6VVZk1oxAPWnW9ndaJT2DhvUBNrjnFB3ER1DwrRMU2UNwf6ZkRvaBFZ5nxBCiOZNvnVMulRPFt2Ailwqp2EeBF+tV74hRrxt2K5xtCqdPZfO48RFMpxAJqnLpNLCzSfSkOshfNudIkfOrHDPk+B6ftQoMSfWrHD4rUAfxDcVGeJrZeM09BMzi1XETTzbijuPlVNhseQd4NW2HdKtpNKm0c0SkYyBv8q6mdUdPjXU3MWgFwmJKFeBojwT8ju0NPHvG3oassocvb/mq5IXsjGXguzIG016YImL/T+Xq0bwspm+3hUf7MFEjn4GAeotUVEo2VwaMFVNB24t5b1OdYKN7yPoKhNJHhSyQyYgO3NqtcqiTVeQNuW29S8ErQsTtba/8AOdAZB9l2HT2ZAAuN+e38+NVGKb0qIAj/AI/arDIH9gdoj41X494KeVHugx/DWiG0RaqRa4dkC8Ag7eXW+9DXEEBQ0gSD5fTlRC48UtgCIihDNcYAepp56ROCfZzbSh70A872qKHANyDG0f5qsxeYKJ2J5AA/GoiMS4SSET1kz9AAKjxfZVSVhR2o1JvcbUa8P47YK52+NZYxiVRcQRRRkWYkb3FqVOmUkriW+dGMQDtNXXEDg7FPimfChvO8SFLCgbRTuc5gFMNgG8XrZCS4sxzi7QH454ajTScfp7xNuXpb0qHmT1yfGmE4WRLitAIlIVIkciLbVGrK7Jb2ZjcQZ63NKwGalPK3P/FUeJWlJ7pB8v8ANIaxyk9PKK54daCslPZrPDOagkEn1rzPscS62RFjf42oMyXMdOlQ90nboelEzoK0lX8vU4trRbipOwozbHjsgeouZ2rMs2xBJPjRBmLi0NhKpBG3jQbmeJgH4Dzqk5c5UJGKhGymxCpUaar0mvK0Iyt2dTiDTdeg1zOToWoV6hwggin0CR400qkuyrVbLLDvarjf6VZMYxexMnpQ42opOoVasuhQ1Cx5jpUMkK6LwnfZdB3rXVWDE11RplKKZ833na9P5bidKx0kfWozxFwP8EdaQk1trRiRuLWGR9nCvC31odYRdR8fWp2CzScE3IlQSB6/zrVM5iNKecnwN/K3n8Km2ux0iLm+LSLbnaqplICQZM/vtPzqNmGKvJ3P8tTf2VSk6lK0pMTf4RS1YW/RIGNQJm3XnS28eme6bD41cZJwSp1IUWtKTcKdURPiGxePzRUzF+zh5Ill5oq30lvT6Ayr5ipN4+rKqM6uidkGYd21PvSVREA3uIPrN6GMkxC2nS04nQtJhSTyPh4cx1BFEmPfBKYP83qkNaJz3sVnWJShAAM260F47GalQkG9WnEDulN9yap8E0tRGhMrWQhtPVatvQbnyp5MRdUM9slJiApQsRP+PlTGOxLm+ggHaFH6D9K2PhTg1rCIlYDjyrrWoSATuEA7Dx3NW2cZY082UOtpWk8iB8juD5VL7UnpFlhdbZ87MY9SVSZI5gn+QfGiTLcYAQeSoKT9Z+dJ484NVglBxEqYWe6o7oO+lX6HnQ/l2N0d1XuH/aeo/Wqyipq0SjJxdMOMbiCRI9Ki43E9z/n61Fwj2qAqJ2nlfY+W1N5zioGgbnf0qUW+h50O8I5H9sxQSq7SO+54ibJ/1H5TWuZrlDWIbLTqAUxaN09Ck8oqu4EyL7LhxqEOOQpfUW7o9L/Gr51cVDJLk9eC+NcUfPvFeQLwb5bVdJuhXJSf38Kpa3Xi3IBjWCnZxPebV0PQ+B2+BrDsQypClIWClSSUkHcEWIrbhyco77MmbHxdrofy/FaDB907+HQ0bZbmo7IpVyPxrPq0DD8IqRg2cSpUKmVpI2bVZBG1xYweSvCKXMop2Phk+vQxm+YgwLzzny8aDsc/rUSNuX71oLJwyMR98vUhpCT2aE61PKUJCbT7sXuOV96BHMGVrUWkK0aladW4FyJO0xTY1UmJkk3FEJIropwNqGwPpcV4oyKrZOtDddXV1EUfw6Z2p9TfhScCb1PWu9hUZSaZphG4lcTIim2nSgyKnOIBjy39arl00XZOeiwTjW+YIPhtXVW11d9aO+1nE0pBpFKTTk09mg5TjZwyEzt0qFmGKCQCCRHL0qvyt1SAW1SDZXjBEg+REGouOX2jugG3Py3PyrMtyo0y0jsCyXFa1GEDcnYAUR8HYb7Xiwoj7loEgRYwQBPiT8hQrisXrAbbBCJA/MfHw8PXy2DgbJfs2GEjvrhR8B+Efr60Mz4xOxLlIIBS68FKrHRrsE+OsiDiPtLY+9aEqj8aBcjzAkj1HShhvHSlKrQK1M1muecNqafUhq7bgLiBbuwQFJueRIjwIq2KTuiOVKrBnM8Sp55KeXQRR97N8rCtWJN0p+7Z/wDdY87AetZphklRDbYl146eRgKMAeouTyBre8hwQZYQ0nZACfPqfUyarmdaJ4V5Js/WkYuyTTyf1prGjuGo0WsRi8I28yWnUhSFpgg8/wBj418/cY8NLwL5QZLartrj3k9Dy1DYjy619ENJ7o8qr88ylrFNKZeTKSLHmk8lJPIiqwnwZKcOSME4fxHfCVGBIhf9Am/pWg8HZG07iVvqKXEtaAgAgp1KGqSQTMCDHj4VC9n3DfZYvEIfbKg2laJW33FSoJBE2IUnV1tWk5ZhGWkaWkIbTM6UJABPW3OmyNW6FhHpseKz0rxaj0qQaRWfii9sihZOwoA9pXCvbJOJZT96kfeJG60ge8OqgPiPIVoTDKwokkFJ5Up3ChVNB8XaFkuSpmFcBcP/AGrEd8Hs2wFr/uv3UjzPPoDWpcR56y0ktKbDqlpgtWAg2GsmyR8/CrjLMiYw5UWWkt641aRExtblubDrWOdqtb5WtZQpSlKUdzJPj028Ip5v7JWxYx4R0e4h1tGtfYqQlSu7obPYiLWJIVbqN4mo/wBkU4ISe7taYWbGVTuauPsjOrvOOLEfiiJ5wKtsrxWHaIO8bTVo/wBkHXYIBxbBKVpC0EXBEfAiobGDbW7FwlUx1TaR6UTcWvIXKk872odwbcd4mIE3+FUrwIurKzM8AWVQbiTB6gVDolz3DJW0Hkk2gEEbT8fhNDVOhWScErvXq2cHMWqiSqKsmcTIipZI7svilqhjE771HcN6kPmT0uaYWmmiLMbiur2K6nEo8cFzUnKsGXnUNp3UoD40jGNwsgbSaN/ZTlGt1byhZsQPzK/xPypMk+MLGxwudBFxLkoLbam2u0caAQACASiCOdjBgx51V4HgwOYZ3tElt90lSZV7gB7gMWg899/Cx32ccqQ5yrz45JL8o3ThF/oy32dZKHcZpcj7tKllPilQTB6XIradNRcDgm25UhtCVLMqKUgFR6qIFz51Nmmyy5SsGOPGNDUV6aSpV6UDUkx2hBSaHOM8K2pDYW840uSEltBWohUahpHKyb2uBVNn3tAWFFOFQgpBjtFgq19dCQRbxO/SqHEjFPKSt5Gpa40grCbTbux3R+9aMeOVpmfJNVRdcA8LlGIOJC0OMgLS2uTqmyUyggFK9OoEHrbetKwQ7g86xBeNxWEWUJCm1cig93nuB3Vc9xRZwRx66t1OHxQSQswlwDSQo7BYFoJtIiKbJCV2wY5qqRoWYhfZOdlPaaFaIidUGIm2/WgLKeNHQot4kBSRIV3SHkKTzU3A1J3FhMjnRvjM8YZeaZdcCXHTCAQb3gSQIEmwkiazHilCk41ztWxCyonWkFSwFEIIgyEwBB/ttRil5BNvwayypLjaHG1BSFJCkkbEESCKUlQ60FeyPMHFDEYcnUy0QWyfeTrJJTPMTJE7Xo8cwiSfGlkqYU9EZ1ANNNsgU8tkppLbgMwQYsYO3nQoNijXqQK8eNrVzZpRjzTXgFOg14pNGgWNqFZFx7k/2d8r2Q4StPhJuPQ/Ktiisv8AalmPaPIw6IVoSVKi/eJ28wBt41yWwvoHEvtKAgqM7wkkfKnFZclXuJdJ5fdqirDLcUXGm2WhrXYQU3Ef3E7elXuEac1dktYQEiVkW5bTWmCTMs3RnmY5c4jcECfxW+U1MweGJlRUiG1aBaFRE3kbwbG+3hVhxQxKgRdIO21hURbzDgbDhUlWuCRIGmQQSdoHjfemEsrMZjklpaEatM/iPMf8fOhyifHYJptZaJkuA6VqVYXse7a/Tw8aGnEQSOhinQGJpba4NIrqY5OiSL7V4oz4WpLaq5QvSFL0eV7XAV1cElYlOtZPWAPhFbRwhlX2bCNpiFK76vNXL0ECsz4UyrtsW2mJSFaleSbn47etbUdqy5ZXSL4o1s5qIqNiU1IbRUbEG/wqPko3ono2FJKr0tvakKpJDxPKq+Kcb2OEcI95aS2nzUDf0EnzA61ZCs59oWakuluCUtaSBy1FIUDYbmefIWiTXYo8pAyS4xK/IFAqA0pkRBPL0olzVpKXGVkiVKEyQNo68qB8tf0kQbjqSKIsQ2ZaUVsyTJJQsx+Y2n0rdjezHNEfizEAOkD3dxcHfxFC7jkOAjqD86veI0ajqCm1D+xBSPgSTQ8hsEz06m3hvTz7Jw6CDMM7Xiwpp46n2lkJWAkFSAqUG0AKQSq/ML6iauWXlYkKdcSXHiFazAASANKAkeH8vWeZW+o4hBUojWtKVHnClAH1/atGaaXhsS5h3CQoGyhYOIPuqHmN/EEUkk4tFE7RaeyF1DX2hpZh5awvSeaAIkHncmRykVd4z2i4RDyG0qDiSJLiFA6bxGkC8C++2wNB+bYIpAWhRQ62dbSxuP50O9MDh9GYpOLwxS1jEEdszENrWBcjmnWLzsbzBk0HFXvoKba12aknP8OU6w83pIJkrSLDexM2rF85daZfKsuxThStZUqErQpF5A7W3aJknedrzvVPm+UuNDU626zpFg42opn+lLm0dPP1pOAzBhBlSVuH+42t0SKZQrpiud9oNcg44fbdT9pd7RomFEoTqRPMFAGx5GbbVqETcGxv4Vi+I7PEsqcaCW1CNSRsoA20je3P+QU+zniYwMG+YcTPZE/iH9M9Ry+HSpzTW0PCSemHxEc6rc7z1rCoCnFGVe6lN1KI6Dp4m1Wl+dhWM8T5yMTiXFpMpENt9NKTuPMyfWpqTZVxSRd5vxs66khEtJP9JlZHirl6fGhzBOpStKyDKdvSkMNTAFS/+nqIrgNEtWbsIfD7SIUfeTAAnrt1pjG5044omAnVe37moP2SvXUQKe2LxQ05iSdyPWpCMKhxC1QO0bAURNlpEzaNwPjBqnSoa7jUnmJ3HSpuaZcAgPNrlsxpBnUkEQUk84PyNUh7JzropMUtK0kIF9RIgACLnbl5VExLBASrkr5HpV5luATiHm2mgEqPvq/CAOfnyjrV4ctQ3im8O6mWXD2Kuo12SoHkQrSZ86ptK/BNU3Xkz+uq94t4YdwLpQsSgk9m4PdWP0V1FUVOne0K006YpFPG9MCpCVCOf88aDHiNxXtJNdXBNa9mmXQhx4j3joT5C6v0+FGy6qMibDOHbb5pSJ8zc/OpqsQOVedKSs2qJxUvVv3aSpR1CetKDl6jPKIUI60kZNsaSVF2k0yUyTSddqDOLMwddeGEYWUgAF1ST3jNwmRcACCY3keNMoOcqQrkoxthXicwaaH3jqEnpqGr0TuazriTMWlvrWjUAtICgSCSYiQEyR3QBc1FVwz2catyTbrESVeAn6VWLSlJKUiSLTVo4+DIyyc0LGJb2KVKHiAD8qs8tzBu4Us6QZGpJt4VUtYVR5U8nDxuKrHWyTHsxxbaiYJjwRY+hNQ8Pojx8U2/WnnE72tUFxMGusWi34YyFl3HpU+tCGJK4JICiIhE8gTe52BHOtE9puXhbLeKagrw5klJnU2r3xI6WV6HrWWs8jy53qxxGWuJ7zbi0ak7pJAII2UNiCORou2FNLQXduHsOlfMD5UN4p1eEcTimDfZaOS08wf35GpvBjoUlbCz3gLX5U6/hdSVIIkbGnirQrdPQd5BmreKYS60dSVWIO6SN0qHUVObg2gfAVjvCmPVgcclsk9k+oIUOUkwhXmCfgTWzt4aFSBFQlCnRojO1ZhfEOX/APT8xWgCG1HtG+mhRkD0Mp/01c5/g28QGl4YEL5xuCLyCOkb0Xe1Thw4nCF1Al3DysdSj8Y+ACv9PjQP7P8AOggwYva/juKvBprZnyKuixxnGT7uFGFUFJxGooeciNTY5j+5VgfI9aGs3wnZKB22+dWeYvBrFL5ytXw0oihfN8eXHLnn+tI4K6Q8cjcbYc5ChtQEb1dYh5vTpAE7UK5CvvEUYYNhKRqIvSQY8yuOXp35VGzbDspQSVwY2iiIYgnZNutDXEOG1hRSm45U7VIXl7M8XjDrUBaSYmpGDwDizpWsoQdxJM+SU2PrFVbwOozvJq0yvGEW/Wnf52id2TlJ+zKCmgoFJBvubn3osJ6VcZw+cQ0l0SCLz0I2PxqIsdqAkAAbn/JpsPrw8tL7zSrx/SeoP1FMn36F8o17DtNZlgkdqkFDqAojmlUQYPIhU1iHGHCzuAe0L7zap7NwbKHj0UOYrU/ZRmEtO4c3LS9afyOSf/IK+Iom4kwDT7BadSFJUR5g9QeRqMXxLySkj5oFOkjl/wAVd8ZcKO4B3Soam1Xbciyh0PRQ5ih+tHZDaHtYrymprqFB5m+IuKWAKjYZZprNMOXWloSQCrmpOpPkU8xXjrb2etJV0PKzZhBhbzYPQrTPwmq9zizB9qn78R1CVQPWKCMxyM4QjW4lXaHUNKI0lPgeV+X9NWivsimwUwldzsRPpWyGGLVpmLJnknTQfYvNkIYW+khaQkqSQQQo/hAI6mB60J5S4WCty633hMqH9ZkkdBPLlQc8VIJDSyEkhRTJ0kzIkbGi3J8zbeBeV3VNwkoNwDHISLHefOrfHgk3sl8jJaImLx7hWoKCoAUjVyJJkwaIcHkLS2EqS3BSO8ep5zQvnOcoU4hA5RqHibmT1M1atYx15PZtlUc4/U07VSJp3EXimkIsLnwqhd1qJhNgas3sCtJEqM1JRhlhMzR4tnWkQMNhkqsqxqVjeH2+zKlEgeFRXcG6TIqFmGNcSnQqaakltCttvsomXdJKZNj8pooyzidIUG1QpOkJ26DeaHstwhee7NIBWvupkwCTYAnzijp72NgIbKcWQ7AKpblOrnpgggfGppjcbIWarbUhLrA0vIMpINlDmlQ6UnKeJkFZK0m4gjmDTeK9n+YNE6S06P7XCn5LA+tQRwLmLhnsktk2JLqPnpk0FNp3Y7haqiFxTjkk9wkQdQ8CLp9RW4YHGlSELIupCVEdCpIJoE4b9mbbSg5i19soXCACG5/um6/Kw860Ht45UmSdvQ+KHFbHA9P7VhHGmQry7FlaEnsHFFTRGwm5QehF/MQetbg49cCKYzTAtPtKadSFIULg/Ig7gjqKSE6HlCz51zLMe0vzJnx2iKn8G8LuY97SJS2mC45Gw6Dqo8h60ZueyZJelOIhiZgplwDoDsfM/A1omVZa1hmktMp0oTy5k8yTzJ61WWVJfklDE72ZLkCgFaSYIMHzG9FbmHJTcn0oX4iwvYY10DYuFQ6AKOv9aLGH9TQi9qlApMjZa8rQYVaOZplvHgKM/OkYbFAIUBtMQKgOFJBveqRb8CSSBTjPCJS7rRsvfzqlwi4PlV/nZ1JI6bUNtqg1WL5Ik9MKsrxUGiPEKZeZM+9FAeDxGnyqQ5j4sKWLcdBkkw09kJUMU8RsGtJ89adPyBrT82HdT4qT9azv2O4VZ7d4ghCglCT/AFEEkx5SB61o2cJ+7Sf7k/WpSWy0ekKz3Km8U0WHkyhSd+aTyKTyIr5z4o4fcwT6mXLjdC+S08iP1HI19MPC4/LQ/wAXcMIx+F7MwHUyppfRXQn+lWx9Dyp4SpiyjaPnCupzEMKQtSFgpUklKgdwQYINe1oM5uqNr1GxWJ0IWoCdIJi/Lyp5ExSa8U9szjFcUh90lxCezIiIJUIkgpXuCT4c69VhGFkFDnZhclPaKTsDHIyDtvRXnnDqMTplSkaeSQIPmOtCHE2Spw5bCJ0aSDJuVTcz8LVvx5ISSSPPyYskW5MeewIaTJebUYkAT3o6HaarskxH3xBkagY8xcT4b1GxGOKm20GAEWmZPw670nLFjtUxzIA8L1dJLaIO3pjGbvTiHCn+sx6WtWmeyrEJU2sK969B+fcOlkMBQ+8cSt1zw1LASn0APrNFHCqA3p07xQ+yNo762lRb8TMFtY8aZfP3Y8am8WG7Z8L+lMY8Ds0xV0tMi/AzlgIBJqg4nUlW29E6AEsknnQHm+IlRFDI6jQYq5WK4SaKsU0Rv2if/IVvuOWQpI61ins5R/8A1tT/APYPlf8AStqxolxArL7NJ66mab0WvTz9jTJM2pKKJigkdaaUm9zUhAt4VHU9BihQUMvb9aUBINKcWCru3qSlsBJJt1pRrILKb7U6d6rcZxVg2SQt9JI5IlR/22obzL2oYdJhtl1wnYnSkfUn5UFFvoNpdgpxs+HMU8RyUQP9HdP0NXeRk9iFHpQZmGK7VxS4jWpSo6aiSRRBkrrik9mkTtzp4KhJk7FYSEFadlVVfYVlJPWnsYt5sdmREHnTmCxbhTECNjVopMlJlMrKSoE70OZpla2zqCSEnatOy9rUqFfD96Z41SgIAinUaVkW7dDLvBbeYYdvF4UhlxxI1oI+7K091W10mQdpHhVbgPZhi1uAPaENg95YXqJHRIHPzijL2VrnBFAMaHFf7r/vRoG7WNQ+xrRp4J7IOXYFLLaWm06UIAAA/lz409m5+6H5k/Wn2hvKqbzhP3O/MfWuXR0mTnBcflppoWT5mlhcx+WktmyfOmFBDPPZ/hsS+t5chSyCYNpAA+cTXUXL3NdXWw2BbQriilNivTXnHoHqlQNqpsZl6cQFNq8wf6TyNW7plNMYAd5VGDpnSVoyTOMrXh1lt1MH8KhsodQedXfA3DLrzqXVpKWUnVJ/GRsEj9a1FbCVQFJCuYkA/WnnHQ2kqVZKRyH0Fav+htVRl+hJ3YGcUPJexGlJB7MaFedyfhIHxpGEeQ1GoH0qPk7XaPugi+sr2vCyVCfnRG3lw1g1RQpEHO2eZ9iArDoUAbGJPpVc+Vdggncn5VeZ9hyWABsOXr0qoexOtDTYTERJ+V62R6MrGs1xJDKUkRaaBsao6iaPOKhCAOiY+VAbie9S5exsfQYeyxpKsWmd0pUsecR9CT6VrmIH3yKwLh3FqYxTS07hafUGxHqJHrX0A+n71PlUSz6PcYuNqgpJqRjVXqM1POpvspFaPHdXpSW0zcipSkWpI6UKDeil4sztOBZ1pQFOrVobSZiYklUcgPjYVmeOfx+LV986qDsgd1A8kC3xvRj7WcMrsGnR/wBt2D4BaSAfiAPWhvIc1Q4k9qSFciN/WmikK2/BWI4Zc1RuedKxHDyk7jYwfCirCKsVpVJRf08fDx5VWM8Q6XlhwShwc+RiKssca2Qc5W6BPGshtegm43n5R/N5qflGaISYUNSdo5/CYPlVvnWXoxIAEB0CUE/iIEFJPiAn1oDXqTeCDMf4NJOG9FITvsLcwzfUbAhM2B5fzpTOHzIiwoZTjTTzWIO42pf0h3TDnLcwCLnfmaj8S40PRp90C9U+W5W9iJM9m2BJN5PkP3q6w3Cra0SVL221f4qkeUlRKVR2WfsnVfEJm3dP1FaMQYtWN8O5mMDjBM9kvuL8jz9DWxsKBFriJB6iotUyydo8SjxprN0gNeop5AvTOdj7ofmH1o0c2Tm/w/lpTSbJ866Nvy1zGw8zTUI2NuJua6kuPGTXVwAMaSelLg9KU2DFU/EDqlKQwlWnWCVmb6doHnefKvPjDk6R6Ep8VbGs64kaaBQk63OiTZP5lfpQqviPEH3XA3PRI/8AYGiccKIQD0HwqtXkQUSBHyrfD4yj4MUvkuRTJx+JdscQ6SfdhZAPXaL0wrMHknQpbkcxqVBE3sTvUjMMpUx3kna5H7eNWWMwoxLHat2WLkeI3/nlVFAlKftjWGzVTbyVJ7ykJ6++37xHjG/xo6xuaNFtLjZEKHwoAZwevDB1FltKv4c/hVc9iyj3SezVcD+knceUyPSmapCKrNAxucBSAmoGHeSFAqvG3887xQgxnB0XIsRIJ38qfdzDuA7UsZ+xpQLXiPMtc+NDaGiVc65t/WZM+FWjOFUpJ0C8Ez0invkxOivwigl5JmySCa+jXVy4k9RIr55cLLakA8rrnvEq/wBMADwvWw5dxxg3Sgh0I7oBCgRpMbTEVN6eyitrSCJ8XqMmSq+1TQ6hY1JUlQPNJBHxFIDcbUrWx1LQkiOVMFvvVOnwrxQFCjuRS8U5YH8I+1uVNkp/MnvI/wBwFYZlWBU7ZBhVfRgAJmvnzO2Dgse+2LBLhUn8qu+iPQgeldQbJeHw+MaVCUlR2if3qDj8G8Nfao0GykgkTPMCORFXbXEgWpJUQOU70ri3FtuMApACwLwZFuY86qlFx7IvkmC6M4sAomUn4Uxj8WFL1pFiO+mLGIAP+fKiHhLgn/qaHHO37JbZCLt6tQ0ykk6hFpHPapGe+yfFtJCmHE4jkUgaFDyCjCh6z4UuvY3+FPhMiQ+32rSwLxpJEzVawUNrt3iOosDyt15+lP8AZKwrbaisSskEJ99OmNQPLw868RlSlKxT6FJLbHZlWpUqUHSAnTAg9TtFFx0cpW6CrIcyKELmTqtBP8im1ZquSORpnJ0hSf8ANSMTg7yBU4t1oq4oH81OyorXuAMQXcE3J92Ug+AMpHoCB6Vl+YYbumjj2S4/Vh3Guba59FD9waV2htPaDpSYtUbOieyH5gPnUgrNRc8/+JP50/WinoWRagbflpLVgnxNOBO35abCYSjzqhIjPpGo+ddTrqbnzrqFMNgelQiqLitjuJfRuzcjqkxPw/eurqwxdSTRvkrTROyfMBiUCLQINVecYdxE9ma9rq9RbjZ5rVSoEMa88qdSppnL83cYlJukm8G4O0j9q8rqknsq4plngs17Jak/9t5Nx47gx5E1VKvrQB1IHkDN/K/+kV1dVF6IPSbGMPgyoBSLg+hHxr1xlAEX8f12rq6pNbKeCbw7ge1cSnZM+pjfy5VcY7F93s27IG52KiLTHIcq6uqkehatlC9h9RtUdWFgxN68rqi+y1EzLc6fwypacKT4EwfMbGtZ4L4y+1js1wHQJ7oOlQ9RY11dXNV0Ot6YW4fEHnSy5Jrq6uTFaQo+9NZT7bMquzi0/wD4r8d1IP8A5j4V5XU8RGZ9g2QsWJB+VTswyl5puVEFJ2g17XUUtMWXdB77Cz93ih0U39F1pDqq6uoMaIN5nwXgsSVKcZ76t1JUpJ3mYmN/CqjiThbDYLKsUjDpIK9BUpRlSocTEnoL2HU11dQt0MorkgK4VRqIHlV9j2tKq8rqGPoM+xrMcHLc+FN+yV7TjnUclNKPqlaY+prq6q5lTQmLaNc1JqFnwHZJj+tP1rq6o2NRcoTt+WkpTIT511dVSRHdFz511dXUK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436" name="AutoShape 4" descr="data:image/jpeg;base64,/9j/4AAQSkZJRgABAQAAAQABAAD/2wCEAAkGBxQTEhUUExQWFhUWFxgWGBgXFRgcGBccGBcYFxgdGBYYHSggHBwlHR0VITIhJSkrLi4uFx81ODMsNygtLisBCgoKDg0OGxAQGywkHyYsLCwsLCwsLCwsLCwsLCwsLCwsLCwsLCwsLCwsLCwsLCwsLCwsLCwsLCwsLCwsLCwsLP/AABEIALcBEwMBIgACEQEDEQH/xAAcAAABBQEBAQAAAAAAAAAAAAAGAgMEBQcAAQj/xAA/EAABAwIEAwUFBwMDBAMBAAABAgMRACEEBRIxBkFREyJhcYEHMpGhsRQjQnLB0fBSYuGCovEVQ7LCM1NzJP/EABkBAAMBAQEAAAAAAAAAAAAAAAECAwQABf/EACQRAAICAgICAwADAQAAAAAAAAABAhEDIRIxQVEEEyIycYEU/9oADAMBAAIRAxEAPwAIeY3KYV5g8yNqSloEG1welQ8DjdaJm4gH96scOu20/wA6VgemakNtBNcpaTNo8qcdt+GPjf401piPGgOOwANQNuk/vUYpE2FLLpAMU22R6mlCKL42CYvY/CnFOmAIpCVCx/nSpKUE3i2wPly/nWjYUjmyTE10nl41Pw7CoNhtN+fpTYwRUCojc8v5/PWikCyvSuRtF438OkfOaRJnfarFxpemIlPgNo/nOoTjFwQCZ38JtRoWyK44Ot4/n6VIwt+Y8KacwcnY9LfrTvY6bDwrvAQlytoKiT4Vb5plwSjUmhzJ3CFaTzo0wqdbZB5VSHoSetg/k2J0r/nOrxagqVR7ySDexvO0UPIb0PxV3iiUoEiIAMjreZ+Va8f8TPlWwMzJcKIHWrHApBbPSJI5Sf1qozF3vE1bZOtIZVKukC15qJWRaZWEgT4gC1qn6ym+/MzQ8rNAkQDB8hUvDZrqTBqXMpwb2X2ICVp8SJoXUQHADRBlS5Bm8D6VVZk1oxAPWnW9ndaJT2DhvUBNrjnFB3ER1DwrRMU2UNwf6ZkRvaBFZ5nxBCiOZNvnVMulRPFt2Ailwqp2EeBF+tV74hRrxt2K5xtCqdPZfO48RFMpxAJqnLpNLCzSfSkOshfNudIkfOrHDPk+B6ftQoMSfWrHD4rUAfxDcVGeJrZeM09BMzi1XETTzbijuPlVNhseQd4NW2HdKtpNKm0c0SkYyBv8q6mdUdPjXU3MWgFwmJKFeBojwT8ju0NPHvG3oassocvb/mq5IXsjGXguzIG016YImL/T+Xq0bwspm+3hUf7MFEjn4GAeotUVEo2VwaMFVNB24t5b1OdYKN7yPoKhNJHhSyQyYgO3NqtcqiTVeQNuW29S8ErQsTtba/8AOdAZB9l2HT2ZAAuN+e38+NVGKb0qIAj/AI/arDIH9gdoj41X494KeVHugx/DWiG0RaqRa4dkC8Ag7eXW+9DXEEBQ0gSD5fTlRC48UtgCIihDNcYAepp56ROCfZzbSh70A872qKHANyDG0f5qsxeYKJ2J5AA/GoiMS4SSET1kz9AAKjxfZVSVhR2o1JvcbUa8P47YK52+NZYxiVRcQRRRkWYkb3FqVOmUkriW+dGMQDtNXXEDg7FPimfChvO8SFLCgbRTuc5gFMNgG8XrZCS4sxzi7QH454ajTScfp7xNuXpb0qHmT1yfGmE4WRLitAIlIVIkciLbVGrK7Jb2ZjcQZ63NKwGalPK3P/FUeJWlJ7pB8v8ANIaxyk9PKK54daCslPZrPDOagkEn1rzPscS62RFjf42oMyXMdOlQ90nboelEzoK0lX8vU4trRbipOwozbHjsgeouZ2rMs2xBJPjRBmLi0NhKpBG3jQbmeJgH4Dzqk5c5UJGKhGymxCpUaar0mvK0Iyt2dTiDTdeg1zOToWoV6hwggin0CR400qkuyrVbLLDvarjf6VZMYxexMnpQ42opOoVasuhQ1Cx5jpUMkK6LwnfZdB3rXVWDE11RplKKZ833na9P5bidKx0kfWozxFwP8EdaQk1trRiRuLWGR9nCvC31odYRdR8fWp2CzScE3IlQSB6/zrVM5iNKecnwN/K3n8Km2ux0iLm+LSLbnaqplICQZM/vtPzqNmGKvJ3P8tTf2VSk6lK0pMTf4RS1YW/RIGNQJm3XnS28eme6bD41cZJwSp1IUWtKTcKdURPiGxePzRUzF+zh5Ill5oq30lvT6Ayr5ipN4+rKqM6uidkGYd21PvSVREA3uIPrN6GMkxC2nS04nQtJhSTyPh4cx1BFEmPfBKYP83qkNaJz3sVnWJShAAM260F47GalQkG9WnEDulN9yap8E0tRGhMrWQhtPVatvQbnyp5MRdUM9slJiApQsRP+PlTGOxLm+ggHaFH6D9K2PhTg1rCIlYDjyrrWoSATuEA7Dx3NW2cZY082UOtpWk8iB8juD5VL7UnpFlhdbZ87MY9SVSZI5gn+QfGiTLcYAQeSoKT9Z+dJ484NVglBxEqYWe6o7oO+lX6HnQ/l2N0d1XuH/aeo/Wqyipq0SjJxdMOMbiCRI9Ki43E9z/n61Fwj2qAqJ2nlfY+W1N5zioGgbnf0qUW+h50O8I5H9sxQSq7SO+54ibJ/1H5TWuZrlDWIbLTqAUxaN09Ck8oqu4EyL7LhxqEOOQpfUW7o9L/Gr51cVDJLk9eC+NcUfPvFeQLwb5bVdJuhXJSf38Kpa3Xi3IBjWCnZxPebV0PQ+B2+BrDsQypClIWClSSUkHcEWIrbhyco77MmbHxdrofy/FaDB907+HQ0bZbmo7IpVyPxrPq0DD8IqRg2cSpUKmVpI2bVZBG1xYweSvCKXMop2Phk+vQxm+YgwLzzny8aDsc/rUSNuX71oLJwyMR98vUhpCT2aE61PKUJCbT7sXuOV96BHMGVrUWkK0aladW4FyJO0xTY1UmJkk3FEJIropwNqGwPpcV4oyKrZOtDddXV1EUfw6Z2p9TfhScCb1PWu9hUZSaZphG4lcTIim2nSgyKnOIBjy39arl00XZOeiwTjW+YIPhtXVW11d9aO+1nE0pBpFKTTk09mg5TjZwyEzt0qFmGKCQCCRHL0qvyt1SAW1SDZXjBEg+REGouOX2jugG3Py3PyrMtyo0y0jsCyXFa1GEDcnYAUR8HYb7Xiwoj7loEgRYwQBPiT8hQrisXrAbbBCJA/MfHw8PXy2DgbJfs2GEjvrhR8B+Efr60Mz4xOxLlIIBS68FKrHRrsE+OsiDiPtLY+9aEqj8aBcjzAkj1HShhvHSlKrQK1M1muecNqafUhq7bgLiBbuwQFJueRIjwIq2KTuiOVKrBnM8Sp55KeXQRR97N8rCtWJN0p+7Z/wDdY87AetZphklRDbYl146eRgKMAeouTyBre8hwQZYQ0nZACfPqfUyarmdaJ4V5Js/WkYuyTTyf1prGjuGo0WsRi8I28yWnUhSFpgg8/wBj418/cY8NLwL5QZLartrj3k9Dy1DYjy619ENJ7o8qr88ylrFNKZeTKSLHmk8lJPIiqwnwZKcOSME4fxHfCVGBIhf9Am/pWg8HZG07iVvqKXEtaAgAgp1KGqSQTMCDHj4VC9n3DfZYvEIfbKg2laJW33FSoJBE2IUnV1tWk5ZhGWkaWkIbTM6UJABPW3OmyNW6FhHpseKz0rxaj0qQaRWfii9sihZOwoA9pXCvbJOJZT96kfeJG60ge8OqgPiPIVoTDKwokkFJ5Up3ChVNB8XaFkuSpmFcBcP/AGrEd8Hs2wFr/uv3UjzPPoDWpcR56y0ktKbDqlpgtWAg2GsmyR8/CrjLMiYw5UWWkt641aRExtblubDrWOdqtb5WtZQpSlKUdzJPj028Ip5v7JWxYx4R0e4h1tGtfYqQlSu7obPYiLWJIVbqN4mo/wBkU4ISe7taYWbGVTuauPsjOrvOOLEfiiJ5wKtsrxWHaIO8bTVo/wBkHXYIBxbBKVpC0EXBEfAiobGDbW7FwlUx1TaR6UTcWvIXKk872odwbcd4mIE3+FUrwIurKzM8AWVQbiTB6gVDolz3DJW0Hkk2gEEbT8fhNDVOhWScErvXq2cHMWqiSqKsmcTIipZI7svilqhjE771HcN6kPmT0uaYWmmiLMbiur2K6nEo8cFzUnKsGXnUNp3UoD40jGNwsgbSaN/ZTlGt1byhZsQPzK/xPypMk+MLGxwudBFxLkoLbam2u0caAQACASiCOdjBgx51V4HgwOYZ3tElt90lSZV7gB7gMWg899/Cx32ccqQ5yrz45JL8o3ThF/oy32dZKHcZpcj7tKllPilQTB6XIradNRcDgm25UhtCVLMqKUgFR6qIFz51Nmmyy5SsGOPGNDUV6aSpV6UDUkx2hBSaHOM8K2pDYW840uSEltBWohUahpHKyb2uBVNn3tAWFFOFQgpBjtFgq19dCQRbxO/SqHEjFPKSt5Gpa40grCbTbux3R+9aMeOVpmfJNVRdcA8LlGIOJC0OMgLS2uTqmyUyggFK9OoEHrbetKwQ7g86xBeNxWEWUJCm1cig93nuB3Vc9xRZwRx66t1OHxQSQswlwDSQo7BYFoJtIiKbJCV2wY5qqRoWYhfZOdlPaaFaIidUGIm2/WgLKeNHQot4kBSRIV3SHkKTzU3A1J3FhMjnRvjM8YZeaZdcCXHTCAQb3gSQIEmwkiazHilCk41ztWxCyonWkFSwFEIIgyEwBB/ttRil5BNvwayypLjaHG1BSFJCkkbEESCKUlQ60FeyPMHFDEYcnUy0QWyfeTrJJTPMTJE7Xo8cwiSfGlkqYU9EZ1ANNNsgU8tkppLbgMwQYsYO3nQoNijXqQK8eNrVzZpRjzTXgFOg14pNGgWNqFZFx7k/2d8r2Q4StPhJuPQ/Ktiisv8AalmPaPIw6IVoSVKi/eJ28wBt41yWwvoHEvtKAgqM7wkkfKnFZclXuJdJ5fdqirDLcUXGm2WhrXYQU3Ef3E7elXuEac1dktYQEiVkW5bTWmCTMs3RnmY5c4jcECfxW+U1MweGJlRUiG1aBaFRE3kbwbG+3hVhxQxKgRdIO21hURbzDgbDhUlWuCRIGmQQSdoHjfemEsrMZjklpaEatM/iPMf8fOhyifHYJptZaJkuA6VqVYXse7a/Tw8aGnEQSOhinQGJpba4NIrqY5OiSL7V4oz4WpLaq5QvSFL0eV7XAV1cElYlOtZPWAPhFbRwhlX2bCNpiFK76vNXL0ECsz4UyrtsW2mJSFaleSbn47etbUdqy5ZXSL4o1s5qIqNiU1IbRUbEG/wqPko3ono2FJKr0tvakKpJDxPKq+Kcb2OEcI95aS2nzUDf0EnzA61ZCs59oWakuluCUtaSBy1FIUDYbmefIWiTXYo8pAyS4xK/IFAqA0pkRBPL0olzVpKXGVkiVKEyQNo68qB8tf0kQbjqSKIsQ2ZaUVsyTJJQsx+Y2n0rdjezHNEfizEAOkD3dxcHfxFC7jkOAjqD86veI0ajqCm1D+xBSPgSTQ8hsEz06m3hvTz7Jw6CDMM7Xiwpp46n2lkJWAkFSAqUG0AKQSq/ML6iauWXlYkKdcSXHiFazAASANKAkeH8vWeZW+o4hBUojWtKVHnClAH1/atGaaXhsS5h3CQoGyhYOIPuqHmN/EEUkk4tFE7RaeyF1DX2hpZh5awvSeaAIkHncmRykVd4z2i4RDyG0qDiSJLiFA6bxGkC8C++2wNB+bYIpAWhRQ62dbSxuP50O9MDh9GYpOLwxS1jEEdszENrWBcjmnWLzsbzBk0HFXvoKba12aknP8OU6w83pIJkrSLDexM2rF85daZfKsuxThStZUqErQpF5A7W3aJknedrzvVPm+UuNDU626zpFg42opn+lLm0dPP1pOAzBhBlSVuH+42t0SKZQrpiud9oNcg44fbdT9pd7RomFEoTqRPMFAGx5GbbVqETcGxv4Vi+I7PEsqcaCW1CNSRsoA20je3P+QU+zniYwMG+YcTPZE/iH9M9Ry+HSpzTW0PCSemHxEc6rc7z1rCoCnFGVe6lN1KI6Dp4m1Wl+dhWM8T5yMTiXFpMpENt9NKTuPMyfWpqTZVxSRd5vxs66khEtJP9JlZHirl6fGhzBOpStKyDKdvSkMNTAFS/+nqIrgNEtWbsIfD7SIUfeTAAnrt1pjG5044omAnVe37moP2SvXUQKe2LxQ05iSdyPWpCMKhxC1QO0bAURNlpEzaNwPjBqnSoa7jUnmJ3HSpuaZcAgPNrlsxpBnUkEQUk84PyNUh7JzropMUtK0kIF9RIgACLnbl5VExLBASrkr5HpV5luATiHm2mgEqPvq/CAOfnyjrV4ctQ3im8O6mWXD2Kuo12SoHkQrSZ86ptK/BNU3Xkz+uq94t4YdwLpQsSgk9m4PdWP0V1FUVOne0K006YpFPG9MCpCVCOf88aDHiNxXtJNdXBNa9mmXQhx4j3joT5C6v0+FGy6qMibDOHbb5pSJ8zc/OpqsQOVedKSs2qJxUvVv3aSpR1CetKDl6jPKIUI60kZNsaSVF2k0yUyTSddqDOLMwddeGEYWUgAF1ST3jNwmRcACCY3keNMoOcqQrkoxthXicwaaH3jqEnpqGr0TuazriTMWlvrWjUAtICgSCSYiQEyR3QBc1FVwz2catyTbrESVeAn6VWLSlJKUiSLTVo4+DIyyc0LGJb2KVKHiAD8qs8tzBu4Us6QZGpJt4VUtYVR5U8nDxuKrHWyTHsxxbaiYJjwRY+hNQ8Pojx8U2/WnnE72tUFxMGusWi34YyFl3HpU+tCGJK4JICiIhE8gTe52BHOtE9puXhbLeKagrw5klJnU2r3xI6WV6HrWWs8jy53qxxGWuJ7zbi0ak7pJAII2UNiCORou2FNLQXduHsOlfMD5UN4p1eEcTimDfZaOS08wf35GpvBjoUlbCz3gLX5U6/hdSVIIkbGnirQrdPQd5BmreKYS60dSVWIO6SN0qHUVObg2gfAVjvCmPVgcclsk9k+oIUOUkwhXmCfgTWzt4aFSBFQlCnRojO1ZhfEOX/APT8xWgCG1HtG+mhRkD0Mp/01c5/g28QGl4YEL5xuCLyCOkb0Xe1Thw4nCF1Al3DysdSj8Y+ACv9PjQP7P8AOggwYva/juKvBprZnyKuixxnGT7uFGFUFJxGooeciNTY5j+5VgfI9aGs3wnZKB22+dWeYvBrFL5ytXw0oihfN8eXHLnn+tI4K6Q8cjcbYc5ChtQEb1dYh5vTpAE7UK5CvvEUYYNhKRqIvSQY8yuOXp35VGzbDspQSVwY2iiIYgnZNutDXEOG1hRSm45U7VIXl7M8XjDrUBaSYmpGDwDizpWsoQdxJM+SU2PrFVbwOozvJq0yvGEW/Wnf52id2TlJ+zKCmgoFJBvubn3osJ6VcZw+cQ0l0SCLz0I2PxqIsdqAkAAbn/JpsPrw8tL7zSrx/SeoP1FMn36F8o17DtNZlgkdqkFDqAojmlUQYPIhU1iHGHCzuAe0L7zap7NwbKHj0UOYrU/ZRmEtO4c3LS9afyOSf/IK+Iom4kwDT7BadSFJUR5g9QeRqMXxLySkj5oFOkjl/wAVd8ZcKO4B3Soam1Xbciyh0PRQ5ih+tHZDaHtYrymprqFB5m+IuKWAKjYZZprNMOXWloSQCrmpOpPkU8xXjrb2etJV0PKzZhBhbzYPQrTPwmq9zizB9qn78R1CVQPWKCMxyM4QjW4lXaHUNKI0lPgeV+X9NWivsimwUwldzsRPpWyGGLVpmLJnknTQfYvNkIYW+khaQkqSQQQo/hAI6mB60J5S4WCty633hMqH9ZkkdBPLlQc8VIJDSyEkhRTJ0kzIkbGi3J8zbeBeV3VNwkoNwDHISLHefOrfHgk3sl8jJaImLx7hWoKCoAUjVyJJkwaIcHkLS2EqS3BSO8ep5zQvnOcoU4hA5RqHibmT1M1atYx15PZtlUc4/U07VSJp3EXimkIsLnwqhd1qJhNgas3sCtJEqM1JRhlhMzR4tnWkQMNhkqsqxqVjeH2+zKlEgeFRXcG6TIqFmGNcSnQqaakltCttvsomXdJKZNj8pooyzidIUG1QpOkJ26DeaHstwhee7NIBWvupkwCTYAnzijp72NgIbKcWQ7AKpblOrnpgggfGppjcbIWarbUhLrA0vIMpINlDmlQ6UnKeJkFZK0m4gjmDTeK9n+YNE6S06P7XCn5LA+tQRwLmLhnsktk2JLqPnpk0FNp3Y7haqiFxTjkk9wkQdQ8CLp9RW4YHGlSELIupCVEdCpIJoE4b9mbbSg5i19soXCACG5/um6/Kw860Ht45UmSdvQ+KHFbHA9P7VhHGmQry7FlaEnsHFFTRGwm5QehF/MQetbg49cCKYzTAtPtKadSFIULg/Ig7gjqKSE6HlCz51zLMe0vzJnx2iKn8G8LuY97SJS2mC45Gw6Dqo8h60ZueyZJelOIhiZgplwDoDsfM/A1omVZa1hmktMp0oTy5k8yTzJ61WWVJfklDE72ZLkCgFaSYIMHzG9FbmHJTcn0oX4iwvYY10DYuFQ6AKOv9aLGH9TQi9qlApMjZa8rQYVaOZplvHgKM/OkYbFAIUBtMQKgOFJBveqRb8CSSBTjPCJS7rRsvfzqlwi4PlV/nZ1JI6bUNtqg1WL5Ik9MKsrxUGiPEKZeZM+9FAeDxGnyqQ5j4sKWLcdBkkw09kJUMU8RsGtJ89adPyBrT82HdT4qT9azv2O4VZ7d4ghCglCT/AFEEkx5SB61o2cJ+7Sf7k/WpSWy0ekKz3Km8U0WHkyhSd+aTyKTyIr5z4o4fcwT6mXLjdC+S08iP1HI19MPC4/LQ/wAXcMIx+F7MwHUyppfRXQn+lWx9Dyp4SpiyjaPnCupzEMKQtSFgpUklKgdwQYINe1oM5uqNr1GxWJ0IWoCdIJi/Lyp5ExSa8U9szjFcUh90lxCezIiIJUIkgpXuCT4c69VhGFkFDnZhclPaKTsDHIyDtvRXnnDqMTplSkaeSQIPmOtCHE2Spw5bCJ0aSDJuVTcz8LVvx5ISSSPPyYskW5MeewIaTJebUYkAT3o6HaarskxH3xBkagY8xcT4b1GxGOKm20GAEWmZPw670nLFjtUxzIA8L1dJLaIO3pjGbvTiHCn+sx6WtWmeyrEJU2sK969B+fcOlkMBQ+8cSt1zw1LASn0APrNFHCqA3p07xQ+yNo762lRb8TMFtY8aZfP3Y8am8WG7Z8L+lMY8Ds0xV0tMi/AzlgIBJqg4nUlW29E6AEsknnQHm+IlRFDI6jQYq5WK4SaKsU0Rv2if/IVvuOWQpI61ins5R/8A1tT/APYPlf8AStqxolxArL7NJ66mab0WvTz9jTJM2pKKJigkdaaUm9zUhAt4VHU9BihQUMvb9aUBINKcWCru3qSlsBJJt1pRrILKb7U6d6rcZxVg2SQt9JI5IlR/22obzL2oYdJhtl1wnYnSkfUn5UFFvoNpdgpxs+HMU8RyUQP9HdP0NXeRk9iFHpQZmGK7VxS4jWpSo6aiSRRBkrrik9mkTtzp4KhJk7FYSEFadlVVfYVlJPWnsYt5sdmREHnTmCxbhTECNjVopMlJlMrKSoE70OZpla2zqCSEnatOy9rUqFfD96Z41SgIAinUaVkW7dDLvBbeYYdvF4UhlxxI1oI+7K091W10mQdpHhVbgPZhi1uAPaENg95YXqJHRIHPzijL2VrnBFAMaHFf7r/vRoG7WNQ+xrRp4J7IOXYFLLaWm06UIAAA/lz409m5+6H5k/Wn2hvKqbzhP3O/MfWuXR0mTnBcflppoWT5mlhcx+WktmyfOmFBDPPZ/hsS+t5chSyCYNpAA+cTXUXL3NdXWw2BbQriilNivTXnHoHqlQNqpsZl6cQFNq8wf6TyNW7plNMYAd5VGDpnSVoyTOMrXh1lt1MH8KhsodQedXfA3DLrzqXVpKWUnVJ/GRsEj9a1FbCVQFJCuYkA/WnnHQ2kqVZKRyH0Fav+htVRl+hJ3YGcUPJexGlJB7MaFedyfhIHxpGEeQ1GoH0qPk7XaPugi+sr2vCyVCfnRG3lw1g1RQpEHO2eZ9iArDoUAbGJPpVc+Vdggncn5VeZ9hyWABsOXr0qoexOtDTYTERJ+V62R6MrGs1xJDKUkRaaBsao6iaPOKhCAOiY+VAbie9S5exsfQYeyxpKsWmd0pUsecR9CT6VrmIH3yKwLh3FqYxTS07hafUGxHqJHrX0A+n71PlUSz6PcYuNqgpJqRjVXqM1POpvspFaPHdXpSW0zcipSkWpI6UKDeil4sztOBZ1pQFOrVobSZiYklUcgPjYVmeOfx+LV986qDsgd1A8kC3xvRj7WcMrsGnR/wBt2D4BaSAfiAPWhvIc1Q4k9qSFciN/WmikK2/BWI4Zc1RuedKxHDyk7jYwfCirCKsVpVJRf08fDx5VWM8Q6XlhwShwc+RiKssca2Qc5W6BPGshtegm43n5R/N5qflGaISYUNSdo5/CYPlVvnWXoxIAEB0CUE/iIEFJPiAn1oDXqTeCDMf4NJOG9FITvsLcwzfUbAhM2B5fzpTOHzIiwoZTjTTzWIO42pf0h3TDnLcwCLnfmaj8S40PRp90C9U+W5W9iJM9m2BJN5PkP3q6w3Cra0SVL221f4qkeUlRKVR2WfsnVfEJm3dP1FaMQYtWN8O5mMDjBM9kvuL8jz9DWxsKBFriJB6iotUyydo8SjxprN0gNeop5AvTOdj7ofmH1o0c2Tm/w/lpTSbJ866Nvy1zGw8zTUI2NuJua6kuPGTXVwAMaSelLg9KU2DFU/EDqlKQwlWnWCVmb6doHnefKvPjDk6R6Ep8VbGs64kaaBQk63OiTZP5lfpQqviPEH3XA3PRI/8AYGiccKIQD0HwqtXkQUSBHyrfD4yj4MUvkuRTJx+JdscQ6SfdhZAPXaL0wrMHknQpbkcxqVBE3sTvUjMMpUx3kna5H7eNWWMwoxLHat2WLkeI3/nlVFAlKftjWGzVTbyVJ7ykJ6++37xHjG/xo6xuaNFtLjZEKHwoAZwevDB1FltKv4c/hVc9iyj3SezVcD+knceUyPSmapCKrNAxucBSAmoGHeSFAqvG3887xQgxnB0XIsRIJ38qfdzDuA7UsZ+xpQLXiPMtc+NDaGiVc65t/WZM+FWjOFUpJ0C8Ez0invkxOivwigl5JmySCa+jXVy4k9RIr55cLLakA8rrnvEq/wBMADwvWw5dxxg3Sgh0I7oBCgRpMbTEVN6eyitrSCJ8XqMmSq+1TQ6hY1JUlQPNJBHxFIDcbUrWx1LQkiOVMFvvVOnwrxQFCjuRS8U5YH8I+1uVNkp/MnvI/wBwFYZlWBU7ZBhVfRgAJmvnzO2Dgse+2LBLhUn8qu+iPQgeldQbJeHw+MaVCUlR2if3qDj8G8Nfao0GykgkTPMCORFXbXEgWpJUQOU70ri3FtuMApACwLwZFuY86qlFx7IvkmC6M4sAomUn4Uxj8WFL1pFiO+mLGIAP+fKiHhLgn/qaHHO37JbZCLt6tQ0ykk6hFpHPapGe+yfFtJCmHE4jkUgaFDyCjCh6z4UuvY3+FPhMiQ+32rSwLxpJEzVawUNrt3iOosDyt15+lP8AZKwrbaisSskEJ99OmNQPLw868RlSlKxT6FJLbHZlWpUqUHSAnTAg9TtFFx0cpW6CrIcyKELmTqtBP8im1ZquSORpnJ0hSf8ANSMTg7yBU4t1oq4oH81OyorXuAMQXcE3J92Ug+AMpHoCB6Vl+YYbumjj2S4/Vh3Guba59FD9waV2htPaDpSYtUbOieyH5gPnUgrNRc8/+JP50/WinoWRagbflpLVgnxNOBO35abCYSjzqhIjPpGo+ddTrqbnzrqFMNgelQiqLitjuJfRuzcjqkxPw/eurqwxdSTRvkrTROyfMBiUCLQINVecYdxE9ma9rq9RbjZ5rVSoEMa88qdSppnL83cYlJukm8G4O0j9q8rqknsq4plngs17Jak/9t5Nx47gx5E1VKvrQB1IHkDN/K/+kV1dVF6IPSbGMPgyoBSLg+hHxr1xlAEX8f12rq6pNbKeCbw7ge1cSnZM+pjfy5VcY7F93s27IG52KiLTHIcq6uqkehatlC9h9RtUdWFgxN68rqi+y1EzLc6fwypacKT4EwfMbGtZ4L4y+1js1wHQJ7oOlQ9RY11dXNV0Ot6YW4fEHnSy5Jrq6uTFaQo+9NZT7bMquzi0/wD4r8d1IP8A5j4V5XU8RGZ9g2QsWJB+VTswyl5puVEFJ2g17XUUtMWXdB77Cz93ih0U39F1pDqq6uoMaIN5nwXgsSVKcZ76t1JUpJ3mYmN/CqjiThbDYLKsUjDpIK9BUpRlSocTEnoL2HU11dQt0MorkgK4VRqIHlV9j2tKq8rqGPoM+xrMcHLc+FN+yV7TjnUclNKPqlaY+prq6q5lTQmLaNc1JqFnwHZJj+tP1rq6o2NRcoTt+WkpTIT511dVSRHdFz511dXUK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10" descr="C:\Eigene Dateien\TEACHING MATERIAL\HELLENISMUS Sommer 2005\Romulus und Remus Wölfin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35" b="89948" l="1355" r="91194">
                        <a14:foregroundMark x1="5080" y1="24503" x2="5080" y2="24503"/>
                        <a14:foregroundMark x1="8298" y1="15916" x2="8298" y2="15916"/>
                        <a14:foregroundMark x1="91194" y1="70890" x2="91194" y2="70890"/>
                        <a14:foregroundMark x1="5080" y1="14241" x2="5080" y2="14241"/>
                        <a14:foregroundMark x1="15241" y1="7435" x2="15241" y2="74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4581098" y="125513"/>
            <a:ext cx="4378537" cy="3693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7103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2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5"/>
          <a:stretch/>
        </p:blipFill>
        <p:spPr>
          <a:xfrm>
            <a:off x="18196" y="3048"/>
            <a:ext cx="9125804" cy="6854952"/>
          </a:xfrm>
          <a:prstGeom prst="rect">
            <a:avLst/>
          </a:prstGeom>
        </p:spPr>
      </p:pic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Romulus &amp; Remus</a:t>
            </a:r>
          </a:p>
        </p:txBody>
      </p:sp>
      <p:sp>
        <p:nvSpPr>
          <p:cNvPr id="4" name="Rectangle 3"/>
          <p:cNvSpPr/>
          <p:nvPr/>
        </p:nvSpPr>
        <p:spPr>
          <a:xfrm>
            <a:off x="171294" y="1774357"/>
            <a:ext cx="4572000" cy="1938992"/>
          </a:xfrm>
          <a:prstGeom prst="rect">
            <a:avLst/>
          </a:prstGeom>
          <a:solidFill>
            <a:schemeClr val="accent6">
              <a:alpha val="94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sz="2000" dirty="0"/>
              <a:t>Livy 1.8.1: When Romulus had duly attended to the worship of the gods, he called the people together and gave them the </a:t>
            </a:r>
            <a:r>
              <a:rPr lang="en-GB" sz="2000" b="1" dirty="0">
                <a:solidFill>
                  <a:srgbClr val="FFFF00"/>
                </a:solidFill>
              </a:rPr>
              <a:t>rules of law</a:t>
            </a:r>
            <a:r>
              <a:rPr lang="en-GB" sz="2000" dirty="0"/>
              <a:t>, since nothing else but law could unite them into a single political body.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601416" y="4164508"/>
            <a:ext cx="7075040" cy="2585323"/>
          </a:xfrm>
          <a:prstGeom prst="rect">
            <a:avLst/>
          </a:prstGeom>
          <a:solidFill>
            <a:schemeClr val="accent1">
              <a:alpha val="8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Romulus founded Rome </a:t>
            </a:r>
            <a:r>
              <a:rPr lang="en-GB" i="1" dirty="0" err="1">
                <a:solidFill>
                  <a:srgbClr val="FFFF00"/>
                </a:solidFill>
              </a:rPr>
              <a:t>etrusco</a:t>
            </a:r>
            <a:r>
              <a:rPr lang="en-GB" i="1" dirty="0">
                <a:solidFill>
                  <a:srgbClr val="FFFF00"/>
                </a:solidFill>
              </a:rPr>
              <a:t> </a:t>
            </a:r>
            <a:r>
              <a:rPr lang="en-GB" i="1" dirty="0" err="1">
                <a:solidFill>
                  <a:srgbClr val="FFFF00"/>
                </a:solidFill>
              </a:rPr>
              <a:t>rito</a:t>
            </a:r>
            <a:r>
              <a:rPr lang="en-GB" i="1" dirty="0">
                <a:solidFill>
                  <a:srgbClr val="FFFF00"/>
                </a:solidFill>
              </a:rPr>
              <a:t> </a:t>
            </a:r>
            <a:r>
              <a:rPr lang="en-GB" dirty="0"/>
              <a:t>(after Varro &amp; Plutarch) – </a:t>
            </a:r>
            <a:r>
              <a:rPr lang="en-GB" i="1" dirty="0" err="1"/>
              <a:t>pomerium</a:t>
            </a:r>
            <a:endParaRPr lang="en-GB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19"/>
            <a:ext cx="6912768" cy="2088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0" descr="C:\Eigene Dateien\TEACHING MATERIAL\HELLENISMUS Sommer 2005\Romulus und Remus Wölfin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435" b="89948" l="1355" r="91194">
                        <a14:foregroundMark x1="5080" y1="24503" x2="5080" y2="24503"/>
                        <a14:foregroundMark x1="8298" y1="15916" x2="8298" y2="15916"/>
                        <a14:foregroundMark x1="91194" y1="70890" x2="91194" y2="70890"/>
                        <a14:foregroundMark x1="5080" y1="14241" x2="5080" y2="14241"/>
                        <a14:foregroundMark x1="15241" y1="7435" x2="15241" y2="74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4581098" y="125513"/>
            <a:ext cx="4378537" cy="3693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40673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20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5"/>
          <a:stretch/>
        </p:blipFill>
        <p:spPr>
          <a:xfrm>
            <a:off x="18196" y="3048"/>
            <a:ext cx="9125804" cy="6854952"/>
          </a:xfrm>
          <a:prstGeom prst="rect">
            <a:avLst/>
          </a:prstGeom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Romulus &amp; Remus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sz="quarter" idx="13"/>
          </p:nvPr>
        </p:nvSpPr>
        <p:spPr>
          <a:xfrm rot="21215241">
            <a:off x="368159" y="804681"/>
            <a:ext cx="4694662" cy="1971967"/>
          </a:xfrm>
          <a:solidFill>
            <a:schemeClr val="accent1">
              <a:alpha val="9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1400" dirty="0">
                <a:solidFill>
                  <a:schemeClr val="tx2">
                    <a:lumMod val="90000"/>
                  </a:schemeClr>
                </a:solidFill>
              </a:rPr>
              <a:t>Festus (2</a:t>
            </a:r>
            <a:r>
              <a:rPr lang="en-GB" sz="1400" baseline="30000" dirty="0">
                <a:solidFill>
                  <a:schemeClr val="tx2">
                    <a:lumMod val="90000"/>
                  </a:schemeClr>
                </a:solidFill>
              </a:rPr>
              <a:t>nd</a:t>
            </a:r>
            <a:r>
              <a:rPr lang="en-GB" sz="1400" dirty="0">
                <a:solidFill>
                  <a:schemeClr val="tx2">
                    <a:lumMod val="90000"/>
                  </a:schemeClr>
                </a:solidFill>
              </a:rPr>
              <a:t> c. AD), </a:t>
            </a:r>
            <a:r>
              <a:rPr lang="en-GB" sz="1400" i="1" dirty="0">
                <a:solidFill>
                  <a:schemeClr val="tx2">
                    <a:lumMod val="90000"/>
                  </a:schemeClr>
                </a:solidFill>
              </a:rPr>
              <a:t>On the Meaning of Words </a:t>
            </a:r>
            <a:r>
              <a:rPr lang="en-GB" sz="1400" dirty="0">
                <a:solidFill>
                  <a:schemeClr val="tx2">
                    <a:lumMod val="90000"/>
                  </a:schemeClr>
                </a:solidFill>
              </a:rPr>
              <a:t>326-8L: </a:t>
            </a:r>
            <a:br>
              <a:rPr lang="en-GB" dirty="0"/>
            </a:br>
            <a:r>
              <a:rPr lang="en-GB" dirty="0" err="1">
                <a:solidFill>
                  <a:srgbClr val="FFFF00"/>
                </a:solidFill>
              </a:rPr>
              <a:t>Alcimus</a:t>
            </a:r>
            <a:r>
              <a:rPr lang="en-GB" dirty="0">
                <a:solidFill>
                  <a:srgbClr val="FFFF00"/>
                </a:solidFill>
              </a:rPr>
              <a:t> says that Romulus was the son of Aeneas’ wife </a:t>
            </a:r>
            <a:r>
              <a:rPr lang="en-GB" dirty="0" err="1">
                <a:solidFill>
                  <a:srgbClr val="FFFF00"/>
                </a:solidFill>
              </a:rPr>
              <a:t>Tyrrhenia</a:t>
            </a:r>
            <a:r>
              <a:rPr lang="en-GB" dirty="0">
                <a:solidFill>
                  <a:srgbClr val="FFFF00"/>
                </a:solidFill>
              </a:rPr>
              <a:t>, and from Romulus was born Aeneas’ granddaughter Alba, 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whose son, called </a:t>
            </a:r>
            <a:r>
              <a:rPr lang="en-GB" dirty="0" err="1">
                <a:solidFill>
                  <a:srgbClr val="FFFF00"/>
                </a:solidFill>
              </a:rPr>
              <a:t>Rhodius</a:t>
            </a:r>
            <a:r>
              <a:rPr lang="en-GB" dirty="0">
                <a:solidFill>
                  <a:srgbClr val="FFFF00"/>
                </a:solidFill>
              </a:rPr>
              <a:t>, founded Rome.</a:t>
            </a:r>
            <a:br>
              <a:rPr lang="en-GB" dirty="0"/>
            </a:br>
            <a:r>
              <a:rPr lang="en-GB" sz="1600" dirty="0" err="1">
                <a:solidFill>
                  <a:schemeClr val="tx2">
                    <a:lumMod val="90000"/>
                  </a:schemeClr>
                </a:solidFill>
              </a:rPr>
              <a:t>Alcimus</a:t>
            </a:r>
            <a:r>
              <a:rPr lang="en-GB" sz="1600" dirty="0">
                <a:solidFill>
                  <a:schemeClr val="tx2">
                    <a:lumMod val="90000"/>
                  </a:schemeClr>
                </a:solidFill>
              </a:rPr>
              <a:t> -  c. 300 BC (Sicily?)</a:t>
            </a:r>
            <a:endParaRPr lang="en-GB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84365" y="2957469"/>
            <a:ext cx="5285240" cy="4247317"/>
          </a:xfrm>
          <a:prstGeom prst="rect">
            <a:avLst/>
          </a:prstGeom>
          <a:solidFill>
            <a:schemeClr val="accent6">
              <a:alpha val="89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Servius ‘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auctus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’ [AD400], </a:t>
            </a:r>
            <a:r>
              <a:rPr lang="en-GB" i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Commentary on Virgil’s Aeneid 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1.273: </a:t>
            </a:r>
          </a:p>
          <a:p>
            <a:r>
              <a:rPr lang="en-GB" sz="2000" dirty="0"/>
              <a:t>About the </a:t>
            </a:r>
            <a:r>
              <a:rPr lang="en-GB" sz="2000" dirty="0">
                <a:solidFill>
                  <a:srgbClr val="FFC000"/>
                </a:solidFill>
              </a:rPr>
              <a:t>origin</a:t>
            </a:r>
            <a:r>
              <a:rPr lang="en-GB" sz="2000" dirty="0"/>
              <a:t> and founder of the city, </a:t>
            </a:r>
            <a:r>
              <a:rPr lang="en-GB" sz="2000" dirty="0">
                <a:solidFill>
                  <a:srgbClr val="FFC000"/>
                </a:solidFill>
              </a:rPr>
              <a:t>different authors give different accounts</a:t>
            </a:r>
            <a:r>
              <a:rPr lang="en-GB" sz="2000" dirty="0"/>
              <a:t>. </a:t>
            </a:r>
            <a:r>
              <a:rPr lang="en-GB" sz="2000" dirty="0" err="1"/>
              <a:t>Clinias</a:t>
            </a:r>
            <a:r>
              <a:rPr lang="en-GB" sz="2000" dirty="0"/>
              <a:t> reports that </a:t>
            </a:r>
            <a:r>
              <a:rPr lang="en-GB" sz="2000" dirty="0">
                <a:solidFill>
                  <a:srgbClr val="FFC000"/>
                </a:solidFill>
              </a:rPr>
              <a:t>Telemachus’ daughter </a:t>
            </a:r>
            <a:r>
              <a:rPr lang="en-GB" sz="2000" dirty="0"/>
              <a:t>[so Odysseus’ granddaughter, since Telemachus was Odysseus’ son], called Rhome, was married to Aeneas, and Rome was called by her name. […] says that </a:t>
            </a:r>
            <a:r>
              <a:rPr lang="en-GB" sz="2000" dirty="0" err="1">
                <a:solidFill>
                  <a:srgbClr val="FFC000"/>
                </a:solidFill>
              </a:rPr>
              <a:t>Latinus</a:t>
            </a:r>
            <a:r>
              <a:rPr lang="en-GB" sz="2000" dirty="0"/>
              <a:t>, son of Ulysses [i.e. Odysseus again] and Circe, called the city Rhome after the name of his dead sister.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Picture 10" descr="C:\Eigene Dateien\TEACHING MATERIAL\HELLENISMUS Sommer 2005\Romulus und Remus Wölfin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435" b="89948" l="1355" r="91194">
                        <a14:foregroundMark x1="5080" y1="24503" x2="5080" y2="24503"/>
                        <a14:foregroundMark x1="8298" y1="15916" x2="8298" y2="15916"/>
                        <a14:foregroundMark x1="91194" y1="70890" x2="91194" y2="70890"/>
                        <a14:foregroundMark x1="5080" y1="14241" x2="5080" y2="14241"/>
                        <a14:foregroundMark x1="15241" y1="7435" x2="15241" y2="74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4581098" y="125513"/>
            <a:ext cx="4378537" cy="3693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File:Baccio bandinelli, ercole e caco 0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20151" y="1972365"/>
            <a:ext cx="3203848" cy="45584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/>
          <p:cNvSpPr txBox="1"/>
          <p:nvPr/>
        </p:nvSpPr>
        <p:spPr>
          <a:xfrm>
            <a:off x="5729887" y="5750984"/>
            <a:ext cx="3384376" cy="107721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it-IT" sz="1600" dirty="0"/>
              <a:t>Herakles kills Cacus after terrorising the </a:t>
            </a:r>
            <a:r>
              <a:rPr lang="it-IT" sz="1600" dirty="0" err="1"/>
              <a:t>Aventine</a:t>
            </a:r>
            <a:r>
              <a:rPr lang="it-IT" sz="1600" dirty="0"/>
              <a:t> </a:t>
            </a:r>
            <a:r>
              <a:rPr lang="it-IT" sz="1600" dirty="0" err="1"/>
              <a:t>hill</a:t>
            </a:r>
            <a:r>
              <a:rPr lang="it-IT" sz="1600" dirty="0"/>
              <a:t> </a:t>
            </a:r>
            <a:r>
              <a:rPr lang="it-IT" sz="1600" dirty="0" err="1"/>
              <a:t>prior</a:t>
            </a:r>
            <a:r>
              <a:rPr lang="it-IT" sz="1600" dirty="0"/>
              <a:t> to </a:t>
            </a:r>
            <a:r>
              <a:rPr lang="it-IT" sz="1600" dirty="0" err="1"/>
              <a:t>Rome’s</a:t>
            </a:r>
            <a:r>
              <a:rPr lang="it-IT" sz="1600" dirty="0"/>
              <a:t> </a:t>
            </a:r>
            <a:r>
              <a:rPr lang="it-IT" sz="1600" dirty="0" err="1"/>
              <a:t>foundation</a:t>
            </a:r>
            <a:r>
              <a:rPr lang="it-IT" sz="1600" dirty="0"/>
              <a:t>… (Baccio Bandinelli, Piazza della Signoria – Florence)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716768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7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8" grpId="0" animBg="1"/>
      <p:bldP spid="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85"/>
          <a:stretch/>
        </p:blipFill>
        <p:spPr>
          <a:xfrm>
            <a:off x="18196" y="3048"/>
            <a:ext cx="9125804" cy="6854952"/>
          </a:xfrm>
          <a:prstGeom prst="rect">
            <a:avLst/>
          </a:prstGeom>
        </p:spPr>
      </p:pic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Romulus &amp; Remus</a:t>
            </a:r>
          </a:p>
        </p:txBody>
      </p:sp>
      <p:pic>
        <p:nvPicPr>
          <p:cNvPr id="7" name="Picture 10" descr="C:\Eigene Dateien\TEACHING MATERIAL\HELLENISMUS Sommer 2005\Romulus und Remus Wölfin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35" b="89948" l="1355" r="91194">
                        <a14:foregroundMark x1="5080" y1="24503" x2="5080" y2="24503"/>
                        <a14:foregroundMark x1="8298" y1="15916" x2="8298" y2="15916"/>
                        <a14:foregroundMark x1="91194" y1="70890" x2="91194" y2="70890"/>
                        <a14:foregroundMark x1="5080" y1="14241" x2="5080" y2="14241"/>
                        <a14:foregroundMark x1="15241" y1="7435" x2="15241" y2="74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4581098" y="125513"/>
            <a:ext cx="4378537" cy="3693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7504" y="1972365"/>
            <a:ext cx="7848872" cy="4708981"/>
          </a:xfrm>
          <a:prstGeom prst="rect">
            <a:avLst/>
          </a:prstGeom>
          <a:solidFill>
            <a:schemeClr val="accent1">
              <a:alpha val="57000"/>
            </a:schemeClr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Dionysius of Halicarnassus, 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Antiquities 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1.74.1-2 (60BC-AD7):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 to the last settlement or founding of the city of Rome, or whatever we ought to call it, Timaeus of Sicily, following what principle I do not know, places it at the same time as the founding of Carthage, that is, in the thirty-eighth year before the first Olympiad 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[= ‘813 B.C.’]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; 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Lucius </a:t>
            </a:r>
            <a:r>
              <a:rPr lang="en-GB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Cincius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Alimentus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 member of the Senate, places it about the fourth year of the twelfth Olympiad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[= ‘728 B.C.’]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, 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Quintus Fabius Pictor in the first year of the eighth Olympiad 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[= ‘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747 B.C.’].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 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</a:t>
            </a:r>
            <a:r>
              <a:rPr lang="en-GB" sz="20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Porcius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Cato does not give the time according to Greek reckoning, but being as careful as any writer in gathering the data of ancient history, he places its founding </a:t>
            </a:r>
            <a:b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432 years after the Trojan war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and this time, being compared to the Chronicles of Eratosthenes, corresponds to the first year of the seventh Olympiad 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[= ‘751 B.C.’</a:t>
            </a:r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]. </a:t>
            </a:r>
          </a:p>
        </p:txBody>
      </p:sp>
    </p:spTree>
    <p:extLst>
      <p:ext uri="{BB962C8B-B14F-4D97-AF65-F5344CB8AC3E}">
        <p14:creationId xmlns:p14="http://schemas.microsoft.com/office/powerpoint/2010/main" val="1456615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35496" y="1368896"/>
            <a:ext cx="4104456" cy="2060104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Who are our sources?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Who? When? What? </a:t>
            </a:r>
            <a:br>
              <a:rPr lang="en-GB" dirty="0"/>
            </a:br>
            <a:r>
              <a:rPr lang="en-GB" dirty="0"/>
              <a:t>For what purpose &amp; intention…?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And what did they really know?</a:t>
            </a:r>
            <a:br>
              <a:rPr lang="en-GB" dirty="0"/>
            </a:br>
            <a:r>
              <a:rPr lang="en-GB" dirty="0"/>
              <a:t>What sources did they use…?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criticism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29242" y="5780285"/>
            <a:ext cx="2448272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LIVY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 </a:t>
            </a:r>
            <a:r>
              <a:rPr lang="en-GB" sz="26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urbe</a:t>
            </a: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condita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8224" y="5780285"/>
            <a:ext cx="2160240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DIONYSOS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Halicarnassos</a:t>
            </a:r>
            <a:endParaRPr lang="en-GB" sz="2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 descr="http://ecx.images-amazon.com/images/I/513WSFBRHF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20568">
            <a:off x="231963" y="3322490"/>
            <a:ext cx="1369635" cy="204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645510" y="2060848"/>
            <a:ext cx="2319866" cy="2246769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endParaRPr lang="en-GB" sz="2000" dirty="0">
              <a:solidFill>
                <a:schemeClr val="bg1"/>
              </a:solidFill>
            </a:endParaRPr>
          </a:p>
          <a:p>
            <a:br>
              <a:rPr lang="en-GB" sz="2000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Annalistic Tradition</a:t>
            </a:r>
          </a:p>
          <a:p>
            <a:pPr algn="ctr"/>
            <a:r>
              <a:rPr lang="en-GB" sz="2000" i="1" dirty="0" err="1">
                <a:solidFill>
                  <a:schemeClr val="bg1"/>
                </a:solidFill>
              </a:rPr>
              <a:t>annales</a:t>
            </a:r>
            <a:r>
              <a:rPr lang="en-GB" sz="2000" i="1" dirty="0">
                <a:solidFill>
                  <a:schemeClr val="bg1"/>
                </a:solidFill>
              </a:rPr>
              <a:t> &lt; annum</a:t>
            </a:r>
          </a:p>
          <a:p>
            <a:pPr algn="ctr"/>
            <a:r>
              <a:rPr lang="en-GB" sz="2000" i="1" dirty="0" err="1">
                <a:solidFill>
                  <a:schemeClr val="bg1"/>
                </a:solidFill>
              </a:rPr>
              <a:t>fasti</a:t>
            </a:r>
            <a:r>
              <a:rPr lang="en-GB" sz="2000" dirty="0">
                <a:solidFill>
                  <a:schemeClr val="bg1"/>
                </a:solidFill>
              </a:rPr>
              <a:t> – list of officials</a:t>
            </a:r>
            <a:br>
              <a:rPr lang="en-GB" sz="2000" dirty="0">
                <a:solidFill>
                  <a:schemeClr val="bg1"/>
                </a:solidFill>
              </a:rPr>
            </a:br>
            <a:br>
              <a:rPr lang="en-GB" sz="2000" dirty="0">
                <a:solidFill>
                  <a:schemeClr val="bg1"/>
                </a:solidFill>
              </a:rPr>
            </a:b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067944" y="4121204"/>
            <a:ext cx="3960440" cy="1107996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previous historians, today lost (e.g., </a:t>
            </a:r>
            <a:r>
              <a:rPr lang="en-GB" sz="2200" b="1" dirty="0" err="1">
                <a:solidFill>
                  <a:schemeClr val="bg1"/>
                </a:solidFill>
              </a:rPr>
              <a:t>Fabius</a:t>
            </a:r>
            <a:r>
              <a:rPr lang="en-GB" sz="2200" b="1" dirty="0">
                <a:solidFill>
                  <a:schemeClr val="bg1"/>
                </a:solidFill>
              </a:rPr>
              <a:t> Pictor, 200 BC, in Greek)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88424" y="188640"/>
            <a:ext cx="68356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00B0F0"/>
                </a:solidFill>
              </a:rPr>
              <a:t>753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500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400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300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200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100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1BC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0" y="5288740"/>
            <a:ext cx="2160240" cy="461665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POLYBIOS</a:t>
            </a: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 rot="20861847">
            <a:off x="2314824" y="3143295"/>
            <a:ext cx="22617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recording magistrates (and events) year by year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 flipV="1">
            <a:off x="4283968" y="3068961"/>
            <a:ext cx="1361542" cy="24887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1861500" y="5780285"/>
            <a:ext cx="2062428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VIRGIL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Aeneas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33308" y="6064840"/>
            <a:ext cx="2062428" cy="769441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PLUTARCH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Romulus, </a:t>
            </a:r>
            <a:r>
              <a:rPr lang="en-GB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Numa</a:t>
            </a:r>
            <a:r>
              <a:rPr lang="en-GB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en-GB" sz="26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861501" y="6546830"/>
            <a:ext cx="72950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1">
                    <a:lumMod val="65000"/>
                  </a:schemeClr>
                </a:solidFill>
              </a:rPr>
              <a:t>AD46-120      70 – 19 BC  	      64/59BC – AD17	           </a:t>
            </a:r>
            <a:r>
              <a:rPr lang="en-GB" sz="1600" i="1" dirty="0">
                <a:solidFill>
                  <a:schemeClr val="tx1">
                    <a:lumMod val="65000"/>
                  </a:schemeClr>
                </a:solidFill>
              </a:rPr>
              <a:t>c</a:t>
            </a:r>
            <a:r>
              <a:rPr lang="en-GB" sz="1600" dirty="0">
                <a:solidFill>
                  <a:schemeClr val="tx1">
                    <a:lumMod val="65000"/>
                  </a:schemeClr>
                </a:solidFill>
              </a:rPr>
              <a:t>.60 - 7? BC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16024"/>
            <a:ext cx="4124257" cy="27809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919008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00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5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10" grpId="0" animBg="1"/>
      <p:bldP spid="13" grpId="0" animBg="1"/>
      <p:bldP spid="16" grpId="0"/>
      <p:bldP spid="21" grpId="0" animBg="1"/>
      <p:bldP spid="2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496" y="1368896"/>
            <a:ext cx="4104456" cy="2060104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Who are our sources?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Who? When? What? </a:t>
            </a:r>
            <a:br>
              <a:rPr lang="en-GB" dirty="0"/>
            </a:br>
            <a:r>
              <a:rPr lang="en-GB" dirty="0"/>
              <a:t>For what purpose &amp; intention…?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And what did they really know?</a:t>
            </a:r>
            <a:br>
              <a:rPr lang="en-GB" dirty="0"/>
            </a:br>
            <a:r>
              <a:rPr lang="en-GB" dirty="0"/>
              <a:t>What sources did they use…?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Source criticism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29242" y="5780285"/>
            <a:ext cx="2448272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LIVY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 </a:t>
            </a:r>
            <a:r>
              <a:rPr lang="en-GB" sz="26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urbe</a:t>
            </a: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condita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8224" y="5780285"/>
            <a:ext cx="2160240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DIONYSOS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Halicarnassos</a:t>
            </a:r>
            <a:endParaRPr lang="en-GB" sz="2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2" descr="http://ecx.images-amazon.com/images/I/513WSFBRHF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20568">
            <a:off x="231963" y="3322490"/>
            <a:ext cx="1369635" cy="204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645510" y="2060848"/>
            <a:ext cx="2319866" cy="2246769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endParaRPr lang="en-GB" sz="2000" dirty="0">
              <a:solidFill>
                <a:schemeClr val="bg1"/>
              </a:solidFill>
            </a:endParaRPr>
          </a:p>
          <a:p>
            <a:br>
              <a:rPr lang="en-GB" sz="2000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Annalistic Tradition</a:t>
            </a:r>
          </a:p>
          <a:p>
            <a:pPr algn="ctr"/>
            <a:r>
              <a:rPr lang="en-GB" sz="2000" i="1" dirty="0" err="1">
                <a:solidFill>
                  <a:schemeClr val="bg1"/>
                </a:solidFill>
              </a:rPr>
              <a:t>annales</a:t>
            </a:r>
            <a:r>
              <a:rPr lang="en-GB" sz="2000" i="1" dirty="0">
                <a:solidFill>
                  <a:schemeClr val="bg1"/>
                </a:solidFill>
              </a:rPr>
              <a:t> &lt; annum</a:t>
            </a:r>
          </a:p>
          <a:p>
            <a:pPr algn="ctr"/>
            <a:r>
              <a:rPr lang="en-GB" sz="2000" i="1" dirty="0" err="1">
                <a:solidFill>
                  <a:schemeClr val="bg1"/>
                </a:solidFill>
              </a:rPr>
              <a:t>fasti</a:t>
            </a:r>
            <a:r>
              <a:rPr lang="en-GB" sz="2000" dirty="0">
                <a:solidFill>
                  <a:schemeClr val="bg1"/>
                </a:solidFill>
              </a:rPr>
              <a:t> – list of officials</a:t>
            </a:r>
            <a:br>
              <a:rPr lang="en-GB" sz="2000" dirty="0">
                <a:solidFill>
                  <a:schemeClr val="bg1"/>
                </a:solidFill>
              </a:rPr>
            </a:br>
            <a:br>
              <a:rPr lang="en-GB" sz="2000" dirty="0">
                <a:solidFill>
                  <a:schemeClr val="bg1"/>
                </a:solidFill>
              </a:rPr>
            </a:b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067944" y="4121204"/>
            <a:ext cx="3960440" cy="1107996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previous historians, today lost (e.g., </a:t>
            </a:r>
            <a:r>
              <a:rPr lang="en-GB" sz="2200" b="1" dirty="0" err="1">
                <a:solidFill>
                  <a:schemeClr val="bg1"/>
                </a:solidFill>
              </a:rPr>
              <a:t>Fabius</a:t>
            </a:r>
            <a:r>
              <a:rPr lang="en-GB" sz="2200" b="1" dirty="0">
                <a:solidFill>
                  <a:schemeClr val="bg1"/>
                </a:solidFill>
              </a:rPr>
              <a:t> Pictor, 200 BC, in Greek)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52320" y="835326"/>
            <a:ext cx="1277888" cy="1477328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legends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heroic plays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  <a:sym typeface="Wingdings" panose="05000000000000000000" pitchFamily="2" charset="2"/>
              </a:rPr>
              <a:t>theatre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388424" y="188640"/>
            <a:ext cx="68356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00B0F0"/>
                </a:solidFill>
              </a:rPr>
              <a:t>753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500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400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300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200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100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1BC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0" y="5288740"/>
            <a:ext cx="2160240" cy="461665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POLYBIOS</a:t>
            </a: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588224" y="1156101"/>
            <a:ext cx="936104" cy="646331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family history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95936" y="1068371"/>
            <a:ext cx="1296612" cy="646331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religious history?</a:t>
            </a:r>
          </a:p>
        </p:txBody>
      </p:sp>
      <p:sp>
        <p:nvSpPr>
          <p:cNvPr id="16" name="TextBox 15"/>
          <p:cNvSpPr txBox="1"/>
          <p:nvPr/>
        </p:nvSpPr>
        <p:spPr>
          <a:xfrm rot="20861847">
            <a:off x="2314824" y="3143295"/>
            <a:ext cx="22617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recording magistrates (and events) year by year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240554" y="848818"/>
            <a:ext cx="1281963" cy="646331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oral tradition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4283968" y="3068961"/>
            <a:ext cx="1361542" cy="24887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861500" y="5780285"/>
            <a:ext cx="2062428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VIRGIL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Aeneas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33308" y="6064840"/>
            <a:ext cx="2062428" cy="769441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PLUTARCH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Romulus, </a:t>
            </a:r>
            <a:r>
              <a:rPr lang="en-GB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Numa</a:t>
            </a:r>
            <a:r>
              <a:rPr lang="en-GB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en-GB" sz="26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148336" y="650660"/>
            <a:ext cx="1296612" cy="369332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myth…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861501" y="6546830"/>
            <a:ext cx="72950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1">
                    <a:lumMod val="65000"/>
                  </a:schemeClr>
                </a:solidFill>
              </a:rPr>
              <a:t>AD46-120      70 – 19 BC  	      64/59BC – AD17	           </a:t>
            </a:r>
            <a:r>
              <a:rPr lang="en-GB" sz="1600" i="1" dirty="0">
                <a:solidFill>
                  <a:schemeClr val="tx1">
                    <a:lumMod val="65000"/>
                  </a:schemeClr>
                </a:solidFill>
              </a:rPr>
              <a:t>c</a:t>
            </a:r>
            <a:r>
              <a:rPr lang="en-GB" sz="1600" dirty="0">
                <a:solidFill>
                  <a:schemeClr val="tx1">
                    <a:lumMod val="65000"/>
                  </a:schemeClr>
                </a:solidFill>
              </a:rPr>
              <a:t>.60 - 7? BC</a:t>
            </a:r>
          </a:p>
        </p:txBody>
      </p:sp>
    </p:spTree>
    <p:extLst>
      <p:ext uri="{BB962C8B-B14F-4D97-AF65-F5344CB8AC3E}">
        <p14:creationId xmlns:p14="http://schemas.microsoft.com/office/powerpoint/2010/main" val="10759029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7" grpId="0" animBg="1"/>
      <p:bldP spid="2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496" y="1368896"/>
            <a:ext cx="4104456" cy="3140224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Or is this a constructed history?</a:t>
            </a:r>
          </a:p>
          <a:p>
            <a:pPr marL="458788" lvl="2" indent="-285750">
              <a:spcBef>
                <a:spcPts val="1200"/>
              </a:spcBef>
              <a:buClr>
                <a:schemeClr val="accent5"/>
              </a:buClr>
              <a:buFont typeface="Wingdings" panose="05000000000000000000" pitchFamily="2" charset="2"/>
              <a:buChar char="v"/>
            </a:pPr>
            <a:r>
              <a:rPr lang="en-GB" dirty="0"/>
              <a:t>Aims of these Roman histories…?</a:t>
            </a:r>
          </a:p>
          <a:p>
            <a:pPr marL="458788" lvl="2" indent="-285750">
              <a:spcBef>
                <a:spcPts val="1200"/>
              </a:spcBef>
              <a:buClr>
                <a:schemeClr val="accent5"/>
              </a:buClr>
              <a:buFont typeface="Wingdings" panose="05000000000000000000" pitchFamily="2" charset="2"/>
              <a:buChar char="v"/>
            </a:pPr>
            <a:r>
              <a:rPr lang="en-GB" dirty="0"/>
              <a:t>Romulus – just as real </a:t>
            </a:r>
            <a:br>
              <a:rPr lang="en-GB" dirty="0"/>
            </a:br>
            <a:r>
              <a:rPr lang="en-GB" dirty="0"/>
              <a:t>as King Arthur or Robin Hood…?</a:t>
            </a:r>
          </a:p>
          <a:p>
            <a:pPr marL="458788" lvl="2" indent="-285750">
              <a:spcBef>
                <a:spcPts val="1200"/>
              </a:spcBef>
              <a:buClr>
                <a:schemeClr val="accent5"/>
              </a:buClr>
              <a:buFont typeface="Wingdings" panose="05000000000000000000" pitchFamily="2" charset="2"/>
              <a:buChar char="v"/>
            </a:pPr>
            <a:r>
              <a:rPr lang="en-GB" dirty="0"/>
              <a:t>And Aeneas as Trojan hero…?</a:t>
            </a:r>
          </a:p>
          <a:p>
            <a:pPr marL="631825" lvl="3" indent="-285750">
              <a:spcBef>
                <a:spcPts val="1200"/>
              </a:spcBef>
              <a:buClr>
                <a:schemeClr val="accent5"/>
              </a:buCl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perhaps used by Rome as political tool, </a:t>
            </a:r>
            <a:b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but much later (Pyrrhic War 280-275 BC)? or Etruscans foundation myth from 6</a:t>
            </a:r>
            <a:r>
              <a:rPr lang="en-GB" baseline="30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century BC onwards?</a:t>
            </a:r>
          </a:p>
          <a:p>
            <a:pPr marL="458788" lvl="2" indent="-285750">
              <a:spcBef>
                <a:spcPts val="1200"/>
              </a:spcBef>
              <a:buClr>
                <a:schemeClr val="accent5"/>
              </a:buClr>
              <a:buFont typeface="Wingdings" panose="05000000000000000000" pitchFamily="2" charset="2"/>
              <a:buChar char="v"/>
            </a:pPr>
            <a:r>
              <a:rPr lang="en-GB" dirty="0"/>
              <a:t>Or is there a historic core…?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Source criticism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29242" y="5780285"/>
            <a:ext cx="2448272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LIVY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 </a:t>
            </a:r>
            <a:r>
              <a:rPr lang="en-GB" sz="26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urbe</a:t>
            </a: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condita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8224" y="5780285"/>
            <a:ext cx="2160240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DIONYSOS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Halicarnassos</a:t>
            </a:r>
            <a:endParaRPr lang="en-GB" sz="2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645510" y="2060848"/>
            <a:ext cx="2319866" cy="2246769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endParaRPr lang="en-GB" sz="2000" dirty="0">
              <a:solidFill>
                <a:schemeClr val="bg1"/>
              </a:solidFill>
            </a:endParaRPr>
          </a:p>
          <a:p>
            <a:br>
              <a:rPr lang="en-GB" sz="2000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Annalistic Tradition</a:t>
            </a:r>
          </a:p>
          <a:p>
            <a:pPr algn="ctr"/>
            <a:r>
              <a:rPr lang="en-GB" sz="2000" i="1" dirty="0" err="1">
                <a:solidFill>
                  <a:schemeClr val="bg1"/>
                </a:solidFill>
              </a:rPr>
              <a:t>annales</a:t>
            </a:r>
            <a:r>
              <a:rPr lang="en-GB" sz="2000" i="1" dirty="0">
                <a:solidFill>
                  <a:schemeClr val="bg1"/>
                </a:solidFill>
              </a:rPr>
              <a:t> &lt; annum</a:t>
            </a:r>
          </a:p>
          <a:p>
            <a:pPr algn="ctr"/>
            <a:r>
              <a:rPr lang="en-GB" sz="2000" i="1" dirty="0" err="1">
                <a:solidFill>
                  <a:schemeClr val="bg1"/>
                </a:solidFill>
              </a:rPr>
              <a:t>fasti</a:t>
            </a:r>
            <a:r>
              <a:rPr lang="en-GB" sz="2000" dirty="0">
                <a:solidFill>
                  <a:schemeClr val="bg1"/>
                </a:solidFill>
              </a:rPr>
              <a:t> – list of officials</a:t>
            </a:r>
            <a:br>
              <a:rPr lang="en-GB" sz="2000" dirty="0">
                <a:solidFill>
                  <a:schemeClr val="bg1"/>
                </a:solidFill>
              </a:rPr>
            </a:br>
            <a:br>
              <a:rPr lang="en-GB" sz="2000" dirty="0">
                <a:solidFill>
                  <a:schemeClr val="bg1"/>
                </a:solidFill>
              </a:rPr>
            </a:b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067944" y="4121204"/>
            <a:ext cx="3960440" cy="1107996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previous historians, today lost (e.g., </a:t>
            </a:r>
            <a:r>
              <a:rPr lang="en-GB" sz="2200" b="1" dirty="0" err="1">
                <a:solidFill>
                  <a:schemeClr val="bg1"/>
                </a:solidFill>
              </a:rPr>
              <a:t>Fabius</a:t>
            </a:r>
            <a:r>
              <a:rPr lang="en-GB" sz="2200" b="1" dirty="0">
                <a:solidFill>
                  <a:schemeClr val="bg1"/>
                </a:solidFill>
              </a:rPr>
              <a:t> Pictor, 200 BC, in Greek)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52320" y="835326"/>
            <a:ext cx="1152128" cy="1477328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legends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heroic plays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  <a:sym typeface="Wingdings" panose="05000000000000000000" pitchFamily="2" charset="2"/>
              </a:rPr>
              <a:t>theatre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388424" y="188640"/>
            <a:ext cx="68356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00B0F0"/>
                </a:solidFill>
              </a:rPr>
              <a:t>753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500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400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300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200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100</a:t>
            </a: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endParaRPr lang="en-GB" b="1" dirty="0">
              <a:solidFill>
                <a:srgbClr val="00B0F0"/>
              </a:solidFill>
            </a:endParaRPr>
          </a:p>
          <a:p>
            <a:pPr algn="r"/>
            <a:r>
              <a:rPr lang="en-GB" b="1" dirty="0">
                <a:solidFill>
                  <a:srgbClr val="00B0F0"/>
                </a:solidFill>
              </a:rPr>
              <a:t>1BC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0" y="5288740"/>
            <a:ext cx="2160240" cy="461665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POLYBIOS</a:t>
            </a: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588224" y="1156101"/>
            <a:ext cx="936104" cy="646331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family history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95936" y="1068371"/>
            <a:ext cx="1296612" cy="646331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religious history?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240554" y="848818"/>
            <a:ext cx="1281963" cy="646331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oral tradition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861500" y="5780285"/>
            <a:ext cx="2062428" cy="892552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VERGIL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Aeneas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33308" y="6064840"/>
            <a:ext cx="2062428" cy="769441"/>
          </a:xfrm>
          <a:prstGeom prst="rect">
            <a:avLst/>
          </a:prstGeom>
          <a:scene3d>
            <a:camera prst="perspectiveRelaxedModerately"/>
            <a:lightRig rig="threePt" dir="t"/>
          </a:scene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PLUTARCH</a:t>
            </a:r>
            <a:br>
              <a:rPr lang="en-GB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Romulus, </a:t>
            </a:r>
            <a:r>
              <a:rPr lang="en-GB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Numa</a:t>
            </a:r>
            <a:r>
              <a:rPr lang="en-GB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en-GB" sz="26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148336" y="650660"/>
            <a:ext cx="1296612" cy="369332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myth…</a:t>
            </a:r>
          </a:p>
        </p:txBody>
      </p:sp>
      <p:sp>
        <p:nvSpPr>
          <p:cNvPr id="22" name="TextBox 21"/>
          <p:cNvSpPr txBox="1"/>
          <p:nvPr/>
        </p:nvSpPr>
        <p:spPr>
          <a:xfrm rot="481434">
            <a:off x="4141139" y="2337519"/>
            <a:ext cx="26994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do the</a:t>
            </a:r>
            <a:b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Fasti</a:t>
            </a:r>
            <a:r>
              <a:rPr lang="en-GB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start?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 BC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BC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249 BC (R.)</a:t>
            </a:r>
          </a:p>
          <a:p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444-342: names invented?</a:t>
            </a:r>
          </a:p>
        </p:txBody>
      </p:sp>
      <p:cxnSp>
        <p:nvCxnSpPr>
          <p:cNvPr id="24" name="Straight Connector 23"/>
          <p:cNvCxnSpPr/>
          <p:nvPr/>
        </p:nvCxnSpPr>
        <p:spPr>
          <a:xfrm>
            <a:off x="7524328" y="1019992"/>
            <a:ext cx="1080120" cy="129266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7524328" y="1019992"/>
            <a:ext cx="864096" cy="129266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6604441" y="1007494"/>
            <a:ext cx="847879" cy="105335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>
            <a:off x="6805443" y="1006303"/>
            <a:ext cx="536167" cy="79612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84849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Duenos</a:t>
            </a:r>
            <a:r>
              <a:rPr lang="en-GB" dirty="0"/>
              <a:t> inscription</a:t>
            </a:r>
            <a:br>
              <a:rPr lang="en-GB" dirty="0"/>
            </a:br>
            <a:r>
              <a:rPr lang="en-GB" dirty="0"/>
              <a:t>7</a:t>
            </a:r>
            <a:r>
              <a:rPr lang="en-GB" baseline="30000" dirty="0"/>
              <a:t>th</a:t>
            </a:r>
            <a:r>
              <a:rPr lang="en-GB" dirty="0"/>
              <a:t>-5</a:t>
            </a:r>
            <a:r>
              <a:rPr lang="en-GB" baseline="30000" dirty="0"/>
              <a:t>th</a:t>
            </a:r>
            <a:r>
              <a:rPr lang="en-GB" dirty="0"/>
              <a:t> century BC</a:t>
            </a:r>
            <a:br>
              <a:rPr lang="en-GB" dirty="0"/>
            </a:br>
            <a:r>
              <a:rPr lang="en-GB" dirty="0"/>
              <a:t>very controversial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criticism: early evidence</a:t>
            </a:r>
          </a:p>
        </p:txBody>
      </p:sp>
      <p:pic>
        <p:nvPicPr>
          <p:cNvPr id="49154" name="Picture 2" descr="http://upload.wikimedia.org/wikipedia/commons/8/8a/Hermes_16_illustration1.png"/>
          <p:cNvPicPr>
            <a:picLocks noChangeAspect="1" noChangeArrowheads="1"/>
          </p:cNvPicPr>
          <p:nvPr/>
        </p:nvPicPr>
        <p:blipFill>
          <a:blip r:embed="rId3" cstate="print"/>
          <a:srcRect t="3051"/>
          <a:stretch>
            <a:fillRect/>
          </a:stretch>
        </p:blipFill>
        <p:spPr bwMode="auto">
          <a:xfrm>
            <a:off x="323528" y="2420888"/>
            <a:ext cx="2808312" cy="4575604"/>
          </a:xfrm>
          <a:prstGeom prst="rect">
            <a:avLst/>
          </a:prstGeom>
          <a:noFill/>
        </p:spPr>
      </p:pic>
      <p:pic>
        <p:nvPicPr>
          <p:cNvPr id="49156" name="Picture 4" descr="File:Lapis-nig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423628"/>
            <a:ext cx="3096344" cy="4317740"/>
          </a:xfrm>
          <a:prstGeom prst="rect">
            <a:avLst/>
          </a:prstGeom>
          <a:noFill/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3203848" y="1556792"/>
            <a:ext cx="7680960" cy="4724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spcBef>
                <a:spcPts val="1200"/>
              </a:spcBef>
              <a:buClr>
                <a:schemeClr val="accent5"/>
              </a:buClr>
            </a:pPr>
            <a:r>
              <a:rPr kumimoji="0" lang="en-GB" sz="1800" b="0" i="0" u="none" strike="noStrike" kern="1200" cap="none" spc="3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Lapis Niger (from Forum)</a:t>
            </a:r>
            <a:br>
              <a:rPr kumimoji="0" lang="en-GB" sz="1800" b="0" i="0" u="none" strike="noStrike" kern="1200" cap="none" spc="3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</a:br>
            <a:r>
              <a:rPr kumimoji="0" lang="en-GB" sz="1800" b="0" i="0" u="none" strike="noStrike" kern="1200" cap="none" spc="3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570-550</a:t>
            </a:r>
            <a:r>
              <a:rPr kumimoji="0" lang="en-GB" sz="1800" b="0" i="0" u="none" strike="noStrike" kern="1200" cap="none" spc="3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BC? / </a:t>
            </a:r>
            <a:r>
              <a:rPr lang="en-GB" dirty="0"/>
              <a:t>boustrophedon</a:t>
            </a:r>
            <a:br>
              <a:rPr lang="en-GB" dirty="0"/>
            </a:br>
            <a:r>
              <a:rPr lang="en-GB" dirty="0"/>
              <a:t>from a 8</a:t>
            </a:r>
            <a:r>
              <a:rPr lang="en-GB" baseline="30000" dirty="0"/>
              <a:t>th</a:t>
            </a:r>
            <a:r>
              <a:rPr lang="en-GB" dirty="0"/>
              <a:t>/7</a:t>
            </a:r>
            <a:r>
              <a:rPr lang="en-GB" baseline="30000" dirty="0"/>
              <a:t>th</a:t>
            </a:r>
            <a:r>
              <a:rPr lang="en-GB" dirty="0"/>
              <a:t>-c. Cult place?</a:t>
            </a:r>
            <a:endParaRPr kumimoji="0" lang="en-GB" sz="1800" b="0" i="0" u="none" strike="noStrike" kern="1200" cap="none" spc="3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</p:txBody>
      </p:sp>
      <p:pic>
        <p:nvPicPr>
          <p:cNvPr id="49158" name="Picture 6" descr="File:Praeneste fibula.JPG"/>
          <p:cNvPicPr>
            <a:picLocks noChangeAspect="1" noChangeArrowheads="1"/>
          </p:cNvPicPr>
          <p:nvPr/>
        </p:nvPicPr>
        <p:blipFill>
          <a:blip r:embed="rId5" cstate="print"/>
          <a:srcRect l="11175" t="28946" b="21191"/>
          <a:stretch>
            <a:fillRect/>
          </a:stretch>
        </p:blipFill>
        <p:spPr bwMode="auto">
          <a:xfrm rot="5400000">
            <a:off x="5007603" y="2721602"/>
            <a:ext cx="6221073" cy="2051721"/>
          </a:xfrm>
          <a:prstGeom prst="rect">
            <a:avLst/>
          </a:prstGeom>
          <a:noFill/>
        </p:spPr>
      </p:pic>
      <p:sp>
        <p:nvSpPr>
          <p:cNvPr id="8" name="Content Placeholder 1"/>
          <p:cNvSpPr txBox="1">
            <a:spLocks/>
          </p:cNvSpPr>
          <p:nvPr/>
        </p:nvSpPr>
        <p:spPr>
          <a:xfrm>
            <a:off x="6372200" y="1556792"/>
            <a:ext cx="2771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spcBef>
                <a:spcPts val="1200"/>
              </a:spcBef>
              <a:buClr>
                <a:schemeClr val="accent5"/>
              </a:buClr>
            </a:pPr>
            <a:r>
              <a:rPr kumimoji="0" lang="en-GB" sz="1800" b="0" i="0" u="none" strike="noStrike" kern="1200" cap="none" spc="3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Praeneste</a:t>
            </a:r>
            <a:r>
              <a:rPr kumimoji="0" lang="en-GB" sz="1800" b="0" i="0" u="none" strike="noStrike" kern="1200" cap="none" spc="3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fibula</a:t>
            </a:r>
            <a:br>
              <a:rPr kumimoji="0" lang="en-GB" sz="1800" b="0" i="0" u="none" strike="noStrike" kern="1200" cap="none" spc="3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</a:br>
            <a:r>
              <a:rPr kumimoji="0" lang="en-GB" sz="1800" b="0" i="0" u="none" strike="noStrike" kern="1200" cap="none" spc="3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(7</a:t>
            </a:r>
            <a:r>
              <a:rPr kumimoji="0" lang="en-GB" sz="1800" b="0" i="0" u="none" strike="noStrike" kern="1200" cap="none" spc="30" normalizeH="0" baseline="300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th</a:t>
            </a:r>
            <a:r>
              <a:rPr kumimoji="0" lang="en-GB" sz="1800" b="0" i="0" u="none" strike="noStrike" kern="1200" cap="none" spc="3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c. – perhaps forgery?)</a:t>
            </a:r>
            <a:endParaRPr kumimoji="0" lang="en-GB" sz="1800" b="0" i="0" u="none" strike="noStrike" kern="1200" cap="none" spc="3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  <p:bldP spid="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6D7C3039-3BEF-42BD-B2A6-81FBE9CD9F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11D332C-33F9-4E51-8383-0C94CD220E4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758CF541-DCFB-47A2-91A6-19B7BD244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</a:p>
        </p:txBody>
      </p:sp>
    </p:spTree>
    <p:extLst>
      <p:ext uri="{BB962C8B-B14F-4D97-AF65-F5344CB8AC3E}">
        <p14:creationId xmlns:p14="http://schemas.microsoft.com/office/powerpoint/2010/main" val="9864128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rush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>
            <a:extLst>
              <a:ext uri="{FF2B5EF4-FFF2-40B4-BE49-F238E27FC236}">
                <a16:creationId xmlns:a16="http://schemas.microsoft.com/office/drawing/2014/main" id="{BC342937-6E34-4CDD-B6A7-81E70EEBBB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itle 2">
            <a:extLst>
              <a:ext uri="{FF2B5EF4-FFF2-40B4-BE49-F238E27FC236}">
                <a16:creationId xmlns:a16="http://schemas.microsoft.com/office/drawing/2014/main" id="{DB10FFDE-6841-4692-BCAB-9B1B05991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EFC3A3-9B26-49F2-8169-01A53027EE9B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35496" y="1340768"/>
            <a:ext cx="7680960" cy="4724400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On the Palatine (</a:t>
            </a:r>
            <a:r>
              <a:rPr lang="en-GB" i="1" dirty="0"/>
              <a:t>Roma </a:t>
            </a:r>
            <a:r>
              <a:rPr lang="en-GB" i="1" dirty="0" err="1"/>
              <a:t>quadrata</a:t>
            </a:r>
            <a:r>
              <a:rPr lang="en-GB" dirty="0"/>
              <a:t>) and on the Esquiline: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early Iron Age settlements (10</a:t>
            </a:r>
            <a:r>
              <a:rPr lang="en-GB" baseline="30000" dirty="0"/>
              <a:t>th</a:t>
            </a:r>
            <a:r>
              <a:rPr lang="en-GB" dirty="0"/>
              <a:t>-9</a:t>
            </a:r>
            <a:r>
              <a:rPr lang="en-GB" baseline="30000" dirty="0"/>
              <a:t>th</a:t>
            </a:r>
            <a:r>
              <a:rPr lang="en-GB" dirty="0"/>
              <a:t> century BC)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Quirinal: settlements since 8</a:t>
            </a:r>
            <a:r>
              <a:rPr lang="en-GB" baseline="30000" dirty="0"/>
              <a:t>th</a:t>
            </a:r>
            <a:r>
              <a:rPr lang="en-GB" dirty="0"/>
              <a:t> century BC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also the valley (later FORUM): 8</a:t>
            </a:r>
            <a:r>
              <a:rPr lang="en-GB" baseline="30000" dirty="0"/>
              <a:t>th</a:t>
            </a:r>
            <a:r>
              <a:rPr lang="en-GB" dirty="0"/>
              <a:t> century BC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According to tradition, these settlements were separate, autonomous settlements (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Latins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Sabines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).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But is this likely?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A so-called </a:t>
            </a:r>
            <a:r>
              <a:rPr lang="en-GB" b="1" u="sng" dirty="0" err="1">
                <a:solidFill>
                  <a:schemeClr val="tx1">
                    <a:lumMod val="50000"/>
                  </a:schemeClr>
                </a:solidFill>
              </a:rPr>
              <a:t>synoikismos</a:t>
            </a:r>
            <a:r>
              <a:rPr lang="en-GB" b="1" u="sng" dirty="0">
                <a:solidFill>
                  <a:schemeClr val="tx1">
                    <a:lumMod val="50000"/>
                  </a:schemeClr>
                </a:solidFill>
              </a:rPr>
              <a:t>  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created the new community, the city of Rome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But did this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synoikismos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really exist?</a:t>
            </a:r>
          </a:p>
        </p:txBody>
      </p:sp>
      <p:pic>
        <p:nvPicPr>
          <p:cNvPr id="4" name="Picture 3" descr="C:\Eigene Dateien\TEACHING MATERIAL\HELLENISMUS Sommer 2005\Rom frühes.TIF"/>
          <p:cNvPicPr>
            <a:picLocks noChangeAspect="1" noChangeArrowheads="1"/>
          </p:cNvPicPr>
          <p:nvPr/>
        </p:nvPicPr>
        <p:blipFill rotWithShape="1">
          <a:blip r:embed="rId3" cstate="print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21"/>
          <a:stretch/>
        </p:blipFill>
        <p:spPr bwMode="auto">
          <a:xfrm>
            <a:off x="4544888" y="1821725"/>
            <a:ext cx="4599112" cy="5063659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6156176" y="2708920"/>
            <a:ext cx="10801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6156176" y="5373216"/>
            <a:ext cx="1080120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 rot="18972586">
            <a:off x="5467580" y="4476567"/>
            <a:ext cx="1419084" cy="6519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13522" y="2719783"/>
            <a:ext cx="4531366" cy="3301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4" b="97705" l="9222" r="93660">
                        <a14:foregroundMark x1="54755" y1="97705" x2="54755" y2="97705"/>
                        <a14:foregroundMark x1="94524" y1="71475" x2="94524" y2="71475"/>
                        <a14:foregroundMark x1="91643" y1="30492" x2="91643" y2="30492"/>
                        <a14:foregroundMark x1="61095" y1="6230" x2="61095" y2="6230"/>
                        <a14:foregroundMark x1="68300" y1="3607" x2="68300" y2="3607"/>
                        <a14:foregroundMark x1="54179" y1="5246" x2="54179" y2="5246"/>
                        <a14:foregroundMark x1="38905" y1="984" x2="38905" y2="9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305" y="91827"/>
            <a:ext cx="3305175" cy="290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07504" y="6165304"/>
            <a:ext cx="4221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Beware of archaeological dates: esp. when people combine </a:t>
            </a:r>
            <a:r>
              <a:rPr lang="en-GB" sz="1600" dirty="0" err="1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</a:t>
            </a:r>
            <a:r>
              <a:rPr lang="en-GB" sz="1600" dirty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&amp; literary evidence!</a:t>
            </a:r>
          </a:p>
        </p:txBody>
      </p:sp>
    </p:spTree>
    <p:extLst>
      <p:ext uri="{BB962C8B-B14F-4D97-AF65-F5344CB8AC3E}">
        <p14:creationId xmlns:p14="http://schemas.microsoft.com/office/powerpoint/2010/main" val="42063617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1500"/>
                            </p:stCondLst>
                            <p:childTnLst>
                              <p:par>
                                <p:cTn id="5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500"/>
                            </p:stCondLst>
                            <p:childTnLst>
                              <p:par>
                                <p:cTn id="6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500"/>
                            </p:stCondLst>
                            <p:childTnLst>
                              <p:par>
                                <p:cTn id="6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500"/>
                            </p:stCondLst>
                            <p:childTnLst>
                              <p:par>
                                <p:cTn id="8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animBg="1"/>
      <p:bldP spid="6" grpId="0" animBg="1"/>
      <p:bldP spid="7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7E15AD5B-418A-423D-815A-DEA3DD02E1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7D145308-E500-4AC5-A2B8-67A5BE7D0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93740DE-0732-47DF-A9FD-E702C2DD48CF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C:\Eigene Dateien\TEACHING MATERIAL\HELLENISMUS Sommer 2005\Rom frühes.TIF"/>
          <p:cNvPicPr>
            <a:picLocks noChangeAspect="1" noChangeArrowheads="1"/>
          </p:cNvPicPr>
          <p:nvPr/>
        </p:nvPicPr>
        <p:blipFill rotWithShape="1">
          <a:blip r:embed="rId3" cstate="print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21"/>
          <a:stretch/>
        </p:blipFill>
        <p:spPr bwMode="auto">
          <a:xfrm>
            <a:off x="4544888" y="1821725"/>
            <a:ext cx="4599112" cy="5063659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6"/>
          <p:cNvSpPr/>
          <p:nvPr/>
        </p:nvSpPr>
        <p:spPr>
          <a:xfrm>
            <a:off x="6156176" y="2708920"/>
            <a:ext cx="10801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156176" y="5373216"/>
            <a:ext cx="1080120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 rot="18972586">
            <a:off x="5467580" y="4476567"/>
            <a:ext cx="1419084" cy="6519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496" y="1340768"/>
            <a:ext cx="7680960" cy="5112568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On the Palatine (</a:t>
            </a:r>
            <a:r>
              <a:rPr lang="en-GB" i="1" dirty="0">
                <a:solidFill>
                  <a:schemeClr val="tx1">
                    <a:lumMod val="75000"/>
                  </a:schemeClr>
                </a:solidFill>
              </a:rPr>
              <a:t>Roma </a:t>
            </a:r>
            <a:r>
              <a:rPr lang="en-GB" i="1" dirty="0" err="1">
                <a:solidFill>
                  <a:schemeClr val="tx1">
                    <a:lumMod val="75000"/>
                  </a:schemeClr>
                </a:solidFill>
              </a:rPr>
              <a:t>quadrata</a:t>
            </a: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) and on the Esquiline: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early Iron Age settlements (10</a:t>
            </a:r>
            <a:r>
              <a:rPr lang="en-GB" baseline="30000" dirty="0">
                <a:solidFill>
                  <a:schemeClr val="tx1">
                    <a:lumMod val="7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-9</a:t>
            </a:r>
            <a:r>
              <a:rPr lang="en-GB" baseline="30000" dirty="0">
                <a:solidFill>
                  <a:schemeClr val="tx1">
                    <a:lumMod val="7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 century BC)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Quirinal: settlements since 8</a:t>
            </a:r>
            <a:r>
              <a:rPr lang="en-GB" baseline="30000" dirty="0">
                <a:solidFill>
                  <a:schemeClr val="tx1">
                    <a:lumMod val="7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 century BC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also the valley (later FORUM): 8</a:t>
            </a:r>
            <a:r>
              <a:rPr lang="en-GB" baseline="30000" dirty="0">
                <a:solidFill>
                  <a:schemeClr val="tx1">
                    <a:lumMod val="7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75000"/>
                  </a:schemeClr>
                </a:solidFill>
              </a:rPr>
              <a:t> century BC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According to tradition, these settlements</a:t>
            </a:r>
            <a:br>
              <a:rPr lang="en-GB" dirty="0"/>
            </a:br>
            <a:r>
              <a:rPr lang="en-GB" dirty="0"/>
              <a:t> were separate, autonomous settlements </a:t>
            </a:r>
            <a:br>
              <a:rPr lang="en-GB" dirty="0"/>
            </a:br>
            <a:r>
              <a:rPr lang="en-GB" dirty="0"/>
              <a:t>(Latins and Sabines).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But is this likely?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A so-called </a:t>
            </a:r>
            <a:r>
              <a:rPr lang="en-GB" b="1" i="1" u="sng" dirty="0" err="1">
                <a:highlight>
                  <a:srgbClr val="800000"/>
                </a:highlight>
              </a:rPr>
              <a:t>synoikismos</a:t>
            </a:r>
            <a:r>
              <a:rPr lang="en-GB" b="1" u="sng" dirty="0"/>
              <a:t>  </a:t>
            </a:r>
            <a:br>
              <a:rPr lang="en-GB" b="1" u="sng" dirty="0"/>
            </a:br>
            <a:r>
              <a:rPr lang="en-GB" dirty="0"/>
              <a:t>created the new community, the city of Rome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dirty="0"/>
              <a:t>But did this </a:t>
            </a:r>
            <a:r>
              <a:rPr lang="en-GB" i="1" dirty="0" err="1"/>
              <a:t>synoikismos</a:t>
            </a:r>
            <a:r>
              <a:rPr lang="en-GB" dirty="0"/>
              <a:t> really exist?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To support the idea of two communities: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existing of parallel institutions: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dirty="0"/>
              <a:t>priesthoods: </a:t>
            </a:r>
            <a:r>
              <a:rPr lang="en-GB" i="1" dirty="0" err="1"/>
              <a:t>Salii</a:t>
            </a:r>
            <a:r>
              <a:rPr lang="en-GB" dirty="0"/>
              <a:t> and </a:t>
            </a:r>
            <a:r>
              <a:rPr lang="en-GB" i="1" dirty="0" err="1"/>
              <a:t>Luperci</a:t>
            </a:r>
            <a:endParaRPr lang="en-GB" i="1" dirty="0"/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burial customs: cremation &amp; inhumation</a:t>
            </a:r>
          </a:p>
        </p:txBody>
      </p:sp>
    </p:spTree>
    <p:extLst>
      <p:ext uri="{BB962C8B-B14F-4D97-AF65-F5344CB8AC3E}">
        <p14:creationId xmlns:p14="http://schemas.microsoft.com/office/powerpoint/2010/main" val="8275214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C223D6D0-8847-404A-85D0-DDD9EBE049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4FE36843-F15D-49BF-BBBC-6C998E0EE43E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D197FD-A4B2-4CCF-8B38-7671D729DAC5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pic>
        <p:nvPicPr>
          <p:cNvPr id="7" name="Picture 6" descr="C:\Eigene Dateien\TEACHING MATERIAL\HELLENISMUS Sommer 2005\Rom frühes.TIF"/>
          <p:cNvPicPr>
            <a:picLocks noChangeAspect="1" noChangeArrowheads="1"/>
          </p:cNvPicPr>
          <p:nvPr/>
        </p:nvPicPr>
        <p:blipFill rotWithShape="1">
          <a:blip r:embed="rId3" cstate="print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21"/>
          <a:stretch/>
        </p:blipFill>
        <p:spPr bwMode="auto">
          <a:xfrm>
            <a:off x="4544888" y="1821725"/>
            <a:ext cx="4599112" cy="5063659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al 7"/>
          <p:cNvSpPr/>
          <p:nvPr/>
        </p:nvSpPr>
        <p:spPr>
          <a:xfrm>
            <a:off x="6156176" y="2708920"/>
            <a:ext cx="10801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6156176" y="5373216"/>
            <a:ext cx="1080120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 rot="18972586">
            <a:off x="5467580" y="4476567"/>
            <a:ext cx="1419084" cy="6519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0962" name="Picture 2" descr="http://upload.wikimedia.org/wikipedia/commons/thumb/6/6c/Ripa_-_area_sacra_di_s_Omobono_00915-6.JPG/1280px-Ripa_-_area_sacra_di_s_Omobono_00915-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87" y="3460358"/>
            <a:ext cx="7220497" cy="3212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Rectangle 10"/>
          <p:cNvSpPr/>
          <p:nvPr/>
        </p:nvSpPr>
        <p:spPr>
          <a:xfrm>
            <a:off x="0" y="6488668"/>
            <a:ext cx="164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Sant'Omobono</a:t>
            </a:r>
            <a:endParaRPr lang="en-GB" dirty="0"/>
          </a:p>
        </p:txBody>
      </p:sp>
      <p:sp>
        <p:nvSpPr>
          <p:cNvPr id="5" name="Content Placeholder 1"/>
          <p:cNvSpPr>
            <a:spLocks noGrp="1"/>
          </p:cNvSpPr>
          <p:nvPr>
            <p:ph sz="quarter" idx="13"/>
          </p:nvPr>
        </p:nvSpPr>
        <p:spPr>
          <a:xfrm>
            <a:off x="35496" y="1196752"/>
            <a:ext cx="7704856" cy="4868416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14</a:t>
            </a:r>
            <a:r>
              <a:rPr lang="en-GB" baseline="30000" dirty="0"/>
              <a:t>th</a:t>
            </a:r>
            <a:r>
              <a:rPr lang="en-GB" dirty="0"/>
              <a:t>-13</a:t>
            </a:r>
            <a:r>
              <a:rPr lang="en-GB" baseline="30000" dirty="0"/>
              <a:t>th</a:t>
            </a:r>
            <a:r>
              <a:rPr lang="en-GB" dirty="0"/>
              <a:t> c. BC: Bronze Age pottery and animal bones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 “</a:t>
            </a:r>
            <a:r>
              <a:rPr lang="en-GB" dirty="0" err="1"/>
              <a:t>Sant'Omobono</a:t>
            </a:r>
            <a:r>
              <a:rPr lang="en-GB" dirty="0"/>
              <a:t>” (underneath </a:t>
            </a:r>
            <a:r>
              <a:rPr lang="en-GB" dirty="0" err="1"/>
              <a:t>Capitolium</a:t>
            </a:r>
            <a:r>
              <a:rPr lang="en-GB" dirty="0"/>
              <a:t> / F. </a:t>
            </a:r>
            <a:r>
              <a:rPr lang="en-GB" dirty="0" err="1"/>
              <a:t>Boarium</a:t>
            </a:r>
            <a:r>
              <a:rPr lang="en-GB" dirty="0"/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11</a:t>
            </a:r>
            <a:r>
              <a:rPr lang="en-GB" baseline="30000" dirty="0"/>
              <a:t>th</a:t>
            </a:r>
            <a:r>
              <a:rPr lang="en-GB" dirty="0"/>
              <a:t> c. BC: Forum: settlement &amp; funerary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10</a:t>
            </a:r>
            <a:r>
              <a:rPr lang="en-GB" baseline="30000" dirty="0"/>
              <a:t>th</a:t>
            </a:r>
            <a:r>
              <a:rPr lang="en-GB" dirty="0"/>
              <a:t> c. BC: necropolis on Palatine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9</a:t>
            </a:r>
            <a:r>
              <a:rPr lang="en-GB" baseline="30000" dirty="0"/>
              <a:t>th</a:t>
            </a:r>
            <a:r>
              <a:rPr lang="en-GB" dirty="0"/>
              <a:t> c. BC: settlement: peak of Palatine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25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>
            <a:extLst>
              <a:ext uri="{FF2B5EF4-FFF2-40B4-BE49-F238E27FC236}">
                <a16:creationId xmlns:a16="http://schemas.microsoft.com/office/drawing/2014/main" id="{076CF8EE-8669-4F37-9D98-E12024D7C7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62193FC7-6C03-4863-A57A-50303AA97BCB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9BE78D0-C241-4231-9D2C-9839BF6DEB51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3010" name="Picture 2" descr="File:Capanne sul palatin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132856"/>
            <a:ext cx="4702562" cy="3456384"/>
          </a:xfrm>
          <a:prstGeom prst="rect">
            <a:avLst/>
          </a:prstGeom>
          <a:noFill/>
        </p:spPr>
      </p:pic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496" y="1340768"/>
            <a:ext cx="7680960" cy="4724400"/>
          </a:xfrm>
        </p:spPr>
        <p:txBody>
          <a:bodyPr/>
          <a:lstStyle/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Sant'Omobono</a:t>
            </a:r>
            <a:r>
              <a:rPr lang="en-GB" dirty="0"/>
              <a:t>: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dirty="0"/>
              <a:t>8</a:t>
            </a:r>
            <a:r>
              <a:rPr lang="en-GB" baseline="30000" dirty="0"/>
              <a:t>th</a:t>
            </a:r>
            <a:r>
              <a:rPr lang="en-GB" dirty="0"/>
              <a:t> c. BC – huts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pic>
        <p:nvPicPr>
          <p:cNvPr id="6" name="Picture 5" descr="C:\Eigene Dateien\TEACHING MATERIAL\HELLENISMUS Sommer 2005\Rom frühes.TIF"/>
          <p:cNvPicPr>
            <a:picLocks noChangeAspect="1" noChangeArrowheads="1"/>
          </p:cNvPicPr>
          <p:nvPr/>
        </p:nvPicPr>
        <p:blipFill rotWithShape="1">
          <a:blip r:embed="rId4" cstate="print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21"/>
          <a:stretch/>
        </p:blipFill>
        <p:spPr bwMode="auto">
          <a:xfrm>
            <a:off x="4544888" y="1821725"/>
            <a:ext cx="4599112" cy="5063659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6"/>
          <p:cNvSpPr/>
          <p:nvPr/>
        </p:nvSpPr>
        <p:spPr>
          <a:xfrm>
            <a:off x="6156176" y="2708920"/>
            <a:ext cx="10801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156176" y="5373216"/>
            <a:ext cx="1080120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 rot="18972586">
            <a:off x="5467580" y="4476567"/>
            <a:ext cx="1419084" cy="6519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0" y="6488668"/>
            <a:ext cx="16466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Sant'Omobono</a:t>
            </a:r>
            <a:endParaRPr lang="en-GB" dirty="0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4" b="97705" l="9222" r="93660">
                        <a14:foregroundMark x1="54755" y1="97705" x2="54755" y2="97705"/>
                        <a14:foregroundMark x1="94524" y1="71475" x2="94524" y2="71475"/>
                        <a14:foregroundMark x1="91643" y1="30492" x2="91643" y2="30492"/>
                        <a14:foregroundMark x1="61095" y1="6230" x2="61095" y2="6230"/>
                        <a14:foregroundMark x1="68300" y1="3607" x2="68300" y2="3607"/>
                        <a14:foregroundMark x1="54179" y1="5246" x2="54179" y2="5246"/>
                        <a14:foregroundMark x1="38905" y1="984" x2="38905" y2="9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366" y="3356992"/>
            <a:ext cx="3784634" cy="3326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6" name="Picture 8" descr="http://condor.depaul.edu/sbucking/Hut_A_Palatin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2585" y="364914"/>
            <a:ext cx="3766122" cy="3445147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>
            <a:extLst>
              <a:ext uri="{FF2B5EF4-FFF2-40B4-BE49-F238E27FC236}">
                <a16:creationId xmlns:a16="http://schemas.microsoft.com/office/drawing/2014/main" id="{70BC5D71-FCC9-49D6-B041-3A1AA6A0EC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itle 2">
            <a:extLst>
              <a:ext uri="{FF2B5EF4-FFF2-40B4-BE49-F238E27FC236}">
                <a16:creationId xmlns:a16="http://schemas.microsoft.com/office/drawing/2014/main" id="{3E91A6D0-6633-4F83-9F41-DC85E23DD9E3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8CF16F-2DD2-4FA8-BA12-40ADD76B44B5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1"/>
          <p:cNvSpPr>
            <a:spLocks noGrp="1"/>
          </p:cNvSpPr>
          <p:nvPr>
            <p:ph sz="quarter" idx="13"/>
          </p:nvPr>
        </p:nvSpPr>
        <p:spPr>
          <a:xfrm>
            <a:off x="35496" y="1340768"/>
            <a:ext cx="7680960" cy="4724400"/>
          </a:xfrm>
        </p:spPr>
        <p:txBody>
          <a:bodyPr/>
          <a:lstStyle/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Sant'Omobono</a:t>
            </a:r>
            <a:r>
              <a:rPr lang="en-GB" dirty="0"/>
              <a:t>: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c.: </a:t>
            </a:r>
          </a:p>
          <a:p>
            <a:pPr marL="803275" lvl="3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Minerva</a:t>
            </a:r>
            <a:r>
              <a:rPr lang="en-GB" dirty="0"/>
              <a:t> and </a:t>
            </a:r>
            <a:r>
              <a:rPr lang="en-GB" dirty="0">
                <a:solidFill>
                  <a:srgbClr val="FFFF00"/>
                </a:solidFill>
              </a:rPr>
              <a:t>Hercules/</a:t>
            </a:r>
            <a:r>
              <a:rPr lang="en-GB" dirty="0" err="1">
                <a:solidFill>
                  <a:srgbClr val="FFFF00"/>
                </a:solidFill>
              </a:rPr>
              <a:t>Herakles</a:t>
            </a:r>
            <a:endParaRPr lang="en-GB" dirty="0">
              <a:solidFill>
                <a:srgbClr val="FFFF00"/>
              </a:solidFill>
            </a:endParaRPr>
          </a:p>
          <a:p>
            <a:pPr marL="803275" lvl="3" indent="-285750">
              <a:buFont typeface="Wingdings" panose="05000000000000000000" pitchFamily="2" charset="2"/>
              <a:buChar char="v"/>
            </a:pPr>
            <a:r>
              <a:rPr lang="en-GB" dirty="0"/>
              <a:t>Feline/lion (ivory)</a:t>
            </a:r>
            <a:br>
              <a:rPr lang="en-GB" dirty="0"/>
            </a:br>
            <a:r>
              <a:rPr lang="en-GB" dirty="0"/>
              <a:t>with </a:t>
            </a:r>
            <a:r>
              <a:rPr lang="en-GB" dirty="0">
                <a:solidFill>
                  <a:srgbClr val="FFFF00"/>
                </a:solidFill>
              </a:rPr>
              <a:t>Etruscan</a:t>
            </a:r>
            <a:r>
              <a:rPr lang="en-GB" dirty="0"/>
              <a:t> inscription</a:t>
            </a: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pic>
        <p:nvPicPr>
          <p:cNvPr id="8" name="Picture 7" descr="C:\Eigene Dateien\TEACHING MATERIAL\HELLENISMUS Sommer 2005\Rom frühes.TIF"/>
          <p:cNvPicPr>
            <a:picLocks noChangeAspect="1" noChangeArrowheads="1"/>
          </p:cNvPicPr>
          <p:nvPr/>
        </p:nvPicPr>
        <p:blipFill rotWithShape="1">
          <a:blip r:embed="rId3" cstate="print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21"/>
          <a:stretch/>
        </p:blipFill>
        <p:spPr bwMode="auto">
          <a:xfrm>
            <a:off x="4544888" y="1821725"/>
            <a:ext cx="4599112" cy="5063659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8"/>
          <p:cNvSpPr/>
          <p:nvPr/>
        </p:nvSpPr>
        <p:spPr>
          <a:xfrm>
            <a:off x="6156176" y="2708920"/>
            <a:ext cx="10801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6156176" y="5373216"/>
            <a:ext cx="1080120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 rot="18972586">
            <a:off x="5467580" y="4476567"/>
            <a:ext cx="1419084" cy="6519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4" descr="http://en.museicapitolini.org/var/museicivici/storage/images/musei/musei_capitolini/percorsi/percorsi_per_sale/museo_del_palazzo_dei_conservatori/area_del_tempio_di_giove_capitolino/placchetta_d_avorio_a_forma_di_felino_con_iscrizione_etrusca/11107-9-ita-IT/placchetta_d_avorio_a_forma_di_felino_con_iscrizione_etrusca_largew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96" b="89796" l="7778" r="94074">
                        <a14:foregroundMark x1="7778" y1="66939" x2="7778" y2="66939"/>
                        <a14:foregroundMark x1="94074" y1="53878" x2="94074" y2="53878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-115295" y="2277958"/>
            <a:ext cx="3948066" cy="35825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6" descr="http://en.museicapitolini.org/var/museicivici/storage/images/musei/musei_capitolini/percorsi/percorsi_per_sale/museo_del_palazzo_dei_conservatori/area_del_tempio_di_giove_capitolino/gruppo_acroteriale_di_eracle_e_atena/11071-9-ita-IT/gruppo_acroteriale_di_eracle_e_atena_largew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02517" y="74893"/>
            <a:ext cx="3964730" cy="57855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3" descr="A close up of an animal&#10;&#10;Description automatically generated">
            <a:extLst>
              <a:ext uri="{FF2B5EF4-FFF2-40B4-BE49-F238E27FC236}">
                <a16:creationId xmlns:a16="http://schemas.microsoft.com/office/drawing/2014/main" id="{24DD934B-ACCF-4FE0-9EA7-AF841A62285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323" b="93958" l="5455" r="93273">
                        <a14:foregroundMark x1="19455" y1="77644" x2="10545" y2="66465"/>
                        <a14:foregroundMark x1="10545" y1="66465" x2="30545" y2="87311"/>
                        <a14:foregroundMark x1="30545" y1="87311" x2="41273" y2="89426"/>
                        <a14:foregroundMark x1="73091" y1="35952" x2="83636" y2="31420"/>
                        <a14:foregroundMark x1="83636" y1="31420" x2="90909" y2="19335"/>
                        <a14:foregroundMark x1="90909" y1="19335" x2="72182" y2="12387"/>
                        <a14:foregroundMark x1="72182" y1="12387" x2="66182" y2="25982"/>
                        <a14:foregroundMark x1="89636" y1="85196" x2="80182" y2="92447"/>
                        <a14:foregroundMark x1="80182" y1="92447" x2="35636" y2="97281"/>
                        <a14:foregroundMark x1="35636" y1="97281" x2="24545" y2="91239"/>
                        <a14:foregroundMark x1="24545" y1="91239" x2="14182" y2="91541"/>
                        <a14:foregroundMark x1="14182" y1="91541" x2="11636" y2="93958"/>
                        <a14:foregroundMark x1="5818" y1="66163" x2="5455" y2="48640"/>
                        <a14:foregroundMark x1="5455" y1="48640" x2="12000" y2="37462"/>
                        <a14:foregroundMark x1="93273" y1="22961" x2="92727" y2="11782"/>
                        <a14:foregroundMark x1="79818" y1="3323" x2="83273" y2="33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42" y="4561016"/>
            <a:ext cx="3964730" cy="23860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D0B0703-80F3-4B47-AF9A-D71C42A9EBA7}"/>
              </a:ext>
            </a:extLst>
          </p:cNvPr>
          <p:cNvSpPr/>
          <p:nvPr/>
        </p:nvSpPr>
        <p:spPr>
          <a:xfrm>
            <a:off x="179512" y="6426566"/>
            <a:ext cx="249446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Forum </a:t>
            </a:r>
            <a:r>
              <a:rPr lang="en-GB" sz="1400" dirty="0" err="1">
                <a:solidFill>
                  <a:schemeClr val="accent2">
                    <a:lumMod val="75000"/>
                  </a:schemeClr>
                </a:solidFill>
              </a:rPr>
              <a:t>Boarium</a:t>
            </a:r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 — S. </a:t>
            </a:r>
            <a:r>
              <a:rPr lang="en-GB" sz="1400" dirty="0" err="1">
                <a:solidFill>
                  <a:schemeClr val="accent2">
                    <a:lumMod val="75000"/>
                  </a:schemeClr>
                </a:solidFill>
              </a:rPr>
              <a:t>Omobono</a:t>
            </a:r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13C9AF6-B9D5-421C-AF95-31D362C6E3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7285" y="6174671"/>
            <a:ext cx="2338015" cy="234920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7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75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2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>
            <a:extLst>
              <a:ext uri="{FF2B5EF4-FFF2-40B4-BE49-F238E27FC236}">
                <a16:creationId xmlns:a16="http://schemas.microsoft.com/office/drawing/2014/main" id="{0C9CCB7F-83DD-4879-95C9-8AC3F24D3D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22E3D61E-6878-446C-92AF-30D6B796714C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FA3CF53-7F45-4CFA-B7C5-5793C0AC1434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pic>
        <p:nvPicPr>
          <p:cNvPr id="9" name="Picture 8" descr="C:\Eigene Dateien\TEACHING MATERIAL\HELLENISMUS Sommer 2005\Rom frühes.TIF"/>
          <p:cNvPicPr>
            <a:picLocks noChangeAspect="1" noChangeArrowheads="1"/>
          </p:cNvPicPr>
          <p:nvPr/>
        </p:nvPicPr>
        <p:blipFill rotWithShape="1">
          <a:blip r:embed="rId3" cstate="print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21"/>
          <a:stretch/>
        </p:blipFill>
        <p:spPr bwMode="auto">
          <a:xfrm>
            <a:off x="4544888" y="1821725"/>
            <a:ext cx="4599112" cy="5063659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al 9"/>
          <p:cNvSpPr/>
          <p:nvPr/>
        </p:nvSpPr>
        <p:spPr>
          <a:xfrm>
            <a:off x="6156176" y="2708920"/>
            <a:ext cx="10801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6156176" y="5373216"/>
            <a:ext cx="1080120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 rot="18972586">
            <a:off x="5467580" y="4476567"/>
            <a:ext cx="1419084" cy="6519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395536" y="1268760"/>
            <a:ext cx="8280920" cy="4724400"/>
          </a:xfrm>
        </p:spPr>
        <p:txBody>
          <a:bodyPr/>
          <a:lstStyle/>
          <a:p>
            <a:r>
              <a:rPr lang="en-GB" i="1" dirty="0" err="1"/>
              <a:t>Domus</a:t>
            </a:r>
            <a:r>
              <a:rPr lang="en-GB" i="1" dirty="0"/>
              <a:t> </a:t>
            </a:r>
            <a:r>
              <a:rPr lang="en-GB" i="1" dirty="0" err="1"/>
              <a:t>Regia</a:t>
            </a:r>
            <a:r>
              <a:rPr lang="en-GB" i="1" dirty="0"/>
              <a:t> – for the king, later for the </a:t>
            </a:r>
            <a:r>
              <a:rPr lang="en-GB" i="1" dirty="0" err="1"/>
              <a:t>pontifex</a:t>
            </a:r>
            <a:r>
              <a:rPr lang="en-GB" i="1" dirty="0"/>
              <a:t> </a:t>
            </a:r>
            <a:r>
              <a:rPr lang="en-GB" i="1" dirty="0" err="1"/>
              <a:t>maximus</a:t>
            </a:r>
            <a:r>
              <a:rPr lang="en-GB" dirty="0"/>
              <a:t> (N.B</a:t>
            </a:r>
            <a:r>
              <a:rPr lang="en-GB" i="1" dirty="0"/>
              <a:t>.: </a:t>
            </a:r>
            <a:r>
              <a:rPr lang="en-GB" i="1" dirty="0" err="1"/>
              <a:t>rex</a:t>
            </a:r>
            <a:r>
              <a:rPr lang="en-GB" i="1" dirty="0"/>
              <a:t> </a:t>
            </a:r>
            <a:r>
              <a:rPr lang="en-GB" i="1" dirty="0" err="1"/>
              <a:t>sacrorum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constructed by </a:t>
            </a:r>
            <a:r>
              <a:rPr lang="en-GB" dirty="0" err="1"/>
              <a:t>Numa</a:t>
            </a:r>
            <a:r>
              <a:rPr lang="en-GB" dirty="0"/>
              <a:t> (?)</a:t>
            </a:r>
          </a:p>
          <a:p>
            <a:endParaRPr lang="en-GB" dirty="0"/>
          </a:p>
        </p:txBody>
      </p:sp>
      <p:pic>
        <p:nvPicPr>
          <p:cNvPr id="44034" name="Picture 2" descr="http://1.bp.blogspot.com/-jQWvgEIfV7I/UtapWdhJS1I/AAAAAAAAAI4/48TairOg8Tk/s1600/e47534e4b7.jpg"/>
          <p:cNvPicPr>
            <a:picLocks noChangeAspect="1" noChangeArrowheads="1"/>
          </p:cNvPicPr>
          <p:nvPr/>
        </p:nvPicPr>
        <p:blipFill>
          <a:blip r:embed="rId4" cstate="print"/>
          <a:srcRect l="11961" t="16800" r="12440" b="5921"/>
          <a:stretch>
            <a:fillRect/>
          </a:stretch>
        </p:blipFill>
        <p:spPr bwMode="auto">
          <a:xfrm>
            <a:off x="0" y="2204864"/>
            <a:ext cx="5223996" cy="40050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4036" name="Picture 4" descr="File:Parte di fregio con minotauro e felini, 600-550 ac ca., da regia, foro romano (antiquarium del foro) 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10740" y="3385635"/>
            <a:ext cx="5328564" cy="32437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/>
          <p:cNvSpPr txBox="1"/>
          <p:nvPr/>
        </p:nvSpPr>
        <p:spPr>
          <a:xfrm>
            <a:off x="2771800" y="6488668"/>
            <a:ext cx="4939814" cy="36933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FFFF00"/>
                </a:solidFill>
              </a:rPr>
              <a:t>Regia</a:t>
            </a:r>
            <a:r>
              <a:rPr lang="en-GB" dirty="0">
                <a:solidFill>
                  <a:srgbClr val="FFFF00"/>
                </a:solidFill>
              </a:rPr>
              <a:t>: </a:t>
            </a:r>
            <a:r>
              <a:rPr lang="en-GB" dirty="0" err="1">
                <a:solidFill>
                  <a:srgbClr val="FFFF00"/>
                </a:solidFill>
              </a:rPr>
              <a:t>fregio</a:t>
            </a:r>
            <a:r>
              <a:rPr lang="en-GB" dirty="0">
                <a:solidFill>
                  <a:srgbClr val="FFFF00"/>
                </a:solidFill>
              </a:rPr>
              <a:t> con </a:t>
            </a:r>
            <a:r>
              <a:rPr lang="en-GB" dirty="0" err="1">
                <a:solidFill>
                  <a:srgbClr val="FFFF00"/>
                </a:solidFill>
              </a:rPr>
              <a:t>minotauro</a:t>
            </a:r>
            <a:r>
              <a:rPr lang="en-GB" dirty="0">
                <a:solidFill>
                  <a:srgbClr val="FFFF00"/>
                </a:solidFill>
              </a:rPr>
              <a:t> e </a:t>
            </a:r>
            <a:r>
              <a:rPr lang="en-GB" dirty="0" err="1">
                <a:solidFill>
                  <a:srgbClr val="FFFF00"/>
                </a:solidFill>
              </a:rPr>
              <a:t>felini</a:t>
            </a:r>
            <a:r>
              <a:rPr lang="en-GB" dirty="0">
                <a:solidFill>
                  <a:srgbClr val="FFFF00"/>
                </a:solidFill>
              </a:rPr>
              <a:t>, 600-550  BC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1C2E9ADF-F87F-4FE0-B853-84D0E443E6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F66F9560-BF22-4797-9102-FE129C527CFE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BD8B71-E675-4278-BE9F-B810368D3BE6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7680960" cy="47244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b="1" i="1" dirty="0"/>
              <a:t> </a:t>
            </a:r>
            <a:r>
              <a:rPr lang="la-Latn" b="1" i="1" dirty="0">
                <a:solidFill>
                  <a:srgbClr val="FFFF00"/>
                </a:solidFill>
              </a:rPr>
              <a:t>Murus Servii Tullii</a:t>
            </a:r>
            <a:r>
              <a:rPr lang="en-GB" b="1" dirty="0">
                <a:solidFill>
                  <a:srgbClr val="FFFF00"/>
                </a:solidFill>
              </a:rPr>
              <a:t> (</a:t>
            </a:r>
            <a:r>
              <a:rPr lang="en-GB" b="1" dirty="0" err="1">
                <a:solidFill>
                  <a:srgbClr val="FFFF00"/>
                </a:solidFill>
              </a:rPr>
              <a:t>Servian</a:t>
            </a:r>
            <a:r>
              <a:rPr lang="en-GB" b="1" dirty="0">
                <a:solidFill>
                  <a:srgbClr val="FFFF00"/>
                </a:solidFill>
              </a:rPr>
              <a:t> Wall)</a:t>
            </a:r>
          </a:p>
          <a:p>
            <a:pPr lvl="2">
              <a:buFont typeface="Wingdings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But  probably only built in 4</a:t>
            </a:r>
            <a:r>
              <a:rPr lang="en-GB" baseline="30000" dirty="0">
                <a:solidFill>
                  <a:srgbClr val="FFFF00"/>
                </a:solidFill>
              </a:rPr>
              <a:t>th</a:t>
            </a:r>
            <a:r>
              <a:rPr lang="en-GB" dirty="0">
                <a:solidFill>
                  <a:srgbClr val="FFFF00"/>
                </a:solidFill>
              </a:rPr>
              <a:t> c. BC</a:t>
            </a:r>
          </a:p>
          <a:p>
            <a:pPr lvl="2">
              <a:buFont typeface="Wingdings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Carandini</a:t>
            </a:r>
            <a:r>
              <a:rPr lang="en-GB" dirty="0">
                <a:solidFill>
                  <a:srgbClr val="FFFF00"/>
                </a:solidFill>
              </a:rPr>
              <a:t>: 730 BC (?)</a:t>
            </a:r>
          </a:p>
        </p:txBody>
      </p:sp>
      <p:pic>
        <p:nvPicPr>
          <p:cNvPr id="45058" name="Picture 2" descr="http://upload.wikimedia.org/wikipedia/commons/thumb/8/8c/Servian_Wall-Termini_Station.jpg/640px-Servian_Wall-Termini_Stat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276872"/>
            <a:ext cx="3633448" cy="4839867"/>
          </a:xfrm>
          <a:prstGeom prst="rect">
            <a:avLst/>
          </a:prstGeom>
          <a:noFill/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pic>
        <p:nvPicPr>
          <p:cNvPr id="6" name="Picture 5" descr="C:\Eigene Dateien\TEACHING MATERIAL\HELLENISMUS Sommer 2005\Rom frühes.TIF"/>
          <p:cNvPicPr>
            <a:picLocks noChangeAspect="1" noChangeArrowheads="1"/>
          </p:cNvPicPr>
          <p:nvPr/>
        </p:nvPicPr>
        <p:blipFill rotWithShape="1">
          <a:blip r:embed="rId4" cstate="print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21"/>
          <a:stretch/>
        </p:blipFill>
        <p:spPr bwMode="auto">
          <a:xfrm>
            <a:off x="4544888" y="1821725"/>
            <a:ext cx="4599112" cy="5063659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6"/>
          <p:cNvSpPr/>
          <p:nvPr/>
        </p:nvSpPr>
        <p:spPr>
          <a:xfrm>
            <a:off x="6156176" y="2708920"/>
            <a:ext cx="10801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156176" y="5373216"/>
            <a:ext cx="1080120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 rot="18972586">
            <a:off x="5467580" y="4476567"/>
            <a:ext cx="1419084" cy="6519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5060" name="Picture 4" descr="http://www.rom.geographie.uni-muenchen.de/publications/ArchStadtRomHaeuberMap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3443" y="2297710"/>
            <a:ext cx="5554318" cy="416387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B88038C2-AF6E-47EE-A735-C4A99EA143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3B21B5B9-98F8-43A9-A909-EFEC03525C64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17E4C5-8A18-4216-86F5-DC304EC51810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1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7680960" cy="47244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i="1" dirty="0"/>
              <a:t> </a:t>
            </a:r>
            <a:r>
              <a:rPr lang="la-Latn" i="1" dirty="0"/>
              <a:t>Murus Servii Tullii</a:t>
            </a:r>
            <a:r>
              <a:rPr lang="la-Latn" dirty="0"/>
              <a:t>,</a:t>
            </a:r>
            <a:r>
              <a:rPr lang="en-GB" dirty="0"/>
              <a:t> (</a:t>
            </a:r>
            <a:r>
              <a:rPr lang="en-GB" dirty="0" err="1"/>
              <a:t>Servian</a:t>
            </a:r>
            <a:r>
              <a:rPr lang="en-GB" dirty="0"/>
              <a:t> Wall)</a:t>
            </a:r>
          </a:p>
          <a:p>
            <a:pPr lvl="2"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But  probably only built in 4</a:t>
            </a:r>
            <a:r>
              <a:rPr lang="en-GB" baseline="30000" dirty="0">
                <a:solidFill>
                  <a:schemeClr val="tx1">
                    <a:lumMod val="50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c. BC</a:t>
            </a:r>
          </a:p>
          <a:p>
            <a:pPr lvl="2">
              <a:buFont typeface="Wingdings" pitchFamily="2" charset="2"/>
              <a:buChar char="v"/>
            </a:pPr>
            <a:r>
              <a:rPr lang="en-GB" dirty="0" err="1">
                <a:solidFill>
                  <a:schemeClr val="tx1">
                    <a:lumMod val="50000"/>
                  </a:schemeClr>
                </a:solidFill>
              </a:rPr>
              <a:t>Carandini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: 730 BC (?)</a:t>
            </a:r>
          </a:p>
        </p:txBody>
      </p:sp>
      <p:pic>
        <p:nvPicPr>
          <p:cNvPr id="8" name="Picture 7" descr="C:\Eigene Dateien\TEACHING MATERIAL\HELLENISMUS Sommer 2005\Rom frühes.TIF"/>
          <p:cNvPicPr>
            <a:picLocks noChangeAspect="1" noChangeArrowheads="1"/>
          </p:cNvPicPr>
          <p:nvPr/>
        </p:nvPicPr>
        <p:blipFill rotWithShape="1">
          <a:blip r:embed="rId3" cstate="print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21"/>
          <a:stretch/>
        </p:blipFill>
        <p:spPr bwMode="auto">
          <a:xfrm>
            <a:off x="4544888" y="1821725"/>
            <a:ext cx="4599112" cy="5063659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8"/>
          <p:cNvSpPr/>
          <p:nvPr/>
        </p:nvSpPr>
        <p:spPr>
          <a:xfrm>
            <a:off x="6156176" y="2708920"/>
            <a:ext cx="10801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6156176" y="5373216"/>
            <a:ext cx="1080120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 rot="18972586">
            <a:off x="5467580" y="4476567"/>
            <a:ext cx="1419084" cy="6519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7106" name="Picture 2" descr="http://condor.depaul.edu/sbucking/extra/first_city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2426" y="29987"/>
            <a:ext cx="4392488" cy="69994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C1D77B10-7B5D-4B16-88B2-9CCF55BAB4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EA182538-B222-431B-AEF1-6BC0373EC5F7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DB69AB-BDE7-4062-BDDA-507357681881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570"/>
            <a:ext cx="9144000" cy="4208682"/>
          </a:xfrm>
          <a:prstGeom prst="rect">
            <a:avLst/>
          </a:prstGeom>
        </p:spPr>
      </p:pic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Sacred centre of this community:</a:t>
            </a:r>
            <a:br>
              <a:rPr lang="en-GB" dirty="0"/>
            </a:br>
            <a:r>
              <a:rPr lang="en-GB" dirty="0"/>
              <a:t>On the Capitoline hill: cult place (temple) for Jupiter Optimus Maximus</a:t>
            </a:r>
            <a:br>
              <a:rPr lang="en-GB" dirty="0"/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(“Temple for Jupiter, the Best and Greatest of the Capitoline”)</a:t>
            </a:r>
            <a:br>
              <a:rPr lang="en-GB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Capitoline triad: Jupiter, Juno &amp; Minerva</a:t>
            </a:r>
            <a:endParaRPr lang="en-GB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sp>
        <p:nvSpPr>
          <p:cNvPr id="6" name="Rectangle 5"/>
          <p:cNvSpPr/>
          <p:nvPr/>
        </p:nvSpPr>
        <p:spPr>
          <a:xfrm rot="5400000">
            <a:off x="6945598" y="4655803"/>
            <a:ext cx="3831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b="1" dirty="0"/>
              <a:t>Aedes Iovis Optimi Maximi Capitolini</a:t>
            </a:r>
          </a:p>
        </p:txBody>
      </p:sp>
      <p:sp>
        <p:nvSpPr>
          <p:cNvPr id="8" name="Rectangle 7"/>
          <p:cNvSpPr/>
          <p:nvPr/>
        </p:nvSpPr>
        <p:spPr>
          <a:xfrm>
            <a:off x="144016" y="5517232"/>
            <a:ext cx="4572000" cy="14773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/>
              <a:t>temple begun by </a:t>
            </a:r>
            <a:r>
              <a:rPr lang="en-GB" b="1" dirty="0" err="1"/>
              <a:t>Tarquinius</a:t>
            </a:r>
            <a:r>
              <a:rPr lang="en-GB" b="1" dirty="0"/>
              <a:t> </a:t>
            </a:r>
            <a:r>
              <a:rPr lang="en-GB" b="1" dirty="0" err="1"/>
              <a:t>Priscus</a:t>
            </a:r>
            <a:r>
              <a:rPr lang="en-GB" b="1" dirty="0"/>
              <a:t>,</a:t>
            </a:r>
            <a:br>
              <a:rPr lang="en-GB" b="1" dirty="0"/>
            </a:br>
            <a:r>
              <a:rPr lang="en-GB" dirty="0"/>
              <a:t>completed by </a:t>
            </a:r>
            <a:r>
              <a:rPr lang="en-GB" b="1" dirty="0" err="1"/>
              <a:t>Tarquinius</a:t>
            </a:r>
            <a:r>
              <a:rPr lang="en-GB" b="1" dirty="0"/>
              <a:t> </a:t>
            </a:r>
            <a:r>
              <a:rPr lang="en-GB" b="1" dirty="0" err="1"/>
              <a:t>Superbus</a:t>
            </a:r>
            <a:br>
              <a:rPr lang="en-GB" b="1" dirty="0"/>
            </a:br>
            <a:r>
              <a:rPr lang="en-GB" dirty="0"/>
              <a:t>inaugurated : 13</a:t>
            </a:r>
            <a:r>
              <a:rPr lang="en-GB" baseline="30000" dirty="0"/>
              <a:t>th</a:t>
            </a:r>
            <a:r>
              <a:rPr lang="en-GB" dirty="0"/>
              <a:t> Sep. 509 BC (Republic)</a:t>
            </a:r>
          </a:p>
          <a:p>
            <a:r>
              <a:rPr lang="en-GB" dirty="0"/>
              <a:t>55 by 60 metres</a:t>
            </a:r>
          </a:p>
          <a:p>
            <a:endParaRPr lang="en-GB" dirty="0"/>
          </a:p>
        </p:txBody>
      </p:sp>
      <p:pic>
        <p:nvPicPr>
          <p:cNvPr id="9218" name="Picture 2" descr="http://classconnection.s3.amazonaws.com/891/flashcards/785891/jpg/picture2132972140991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565420"/>
            <a:ext cx="3464049" cy="52925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277738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8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767FE558-837B-422B-B527-6418C254B4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2">
            <a:extLst>
              <a:ext uri="{FF2B5EF4-FFF2-40B4-BE49-F238E27FC236}">
                <a16:creationId xmlns:a16="http://schemas.microsoft.com/office/drawing/2014/main" id="{58DB799B-84D1-4484-8E26-7828271A30B2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77E6E0-382B-4BB0-A744-0B3618A549EC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570"/>
            <a:ext cx="9144000" cy="4208682"/>
          </a:xfrm>
          <a:prstGeom prst="rect">
            <a:avLst/>
          </a:prstGeom>
        </p:spPr>
      </p:pic>
      <p:sp>
        <p:nvSpPr>
          <p:cNvPr id="5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Sacred centre of this community:</a:t>
            </a:r>
            <a:br>
              <a:rPr lang="en-GB" dirty="0"/>
            </a:br>
            <a:r>
              <a:rPr lang="en-GB" dirty="0"/>
              <a:t>On the Capitoline hill: cult place (temple) for Jupiter Optimus Maximus</a:t>
            </a:r>
            <a:br>
              <a:rPr lang="en-GB" dirty="0"/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(“Temple for Jupiter, the Best and Greatest of the Capitoline”)</a:t>
            </a:r>
            <a:endParaRPr lang="en-GB" dirty="0"/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03" r="11129"/>
          <a:stretch/>
        </p:blipFill>
        <p:spPr>
          <a:xfrm>
            <a:off x="4860032" y="12252"/>
            <a:ext cx="433602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 rot="5400000">
            <a:off x="6945598" y="4655803"/>
            <a:ext cx="3831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b="1" dirty="0"/>
              <a:t>Aedes Iovis Optimi Maximi Capitolini</a:t>
            </a:r>
          </a:p>
        </p:txBody>
      </p:sp>
      <p:pic>
        <p:nvPicPr>
          <p:cNvPr id="8194" name="Picture 2" descr="http://en.museicapitolini.org/var/museicivici/storage/images/musei/musei_capitolini/percorsi/percorsi_per_sale/museo_del_palazzo_dei_conservatori/area_del_tempio_di_giove_capitolino/fondazioni_del_tempio_di_giove_capitolino/11047-10-ita-IT/fondazioni_del_tempio_di_giove_capitolino_largew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492896"/>
            <a:ext cx="3131840" cy="31318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285084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0ADD362A-AB08-4758-85DD-C798FB4D5C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itle 2">
            <a:extLst>
              <a:ext uri="{FF2B5EF4-FFF2-40B4-BE49-F238E27FC236}">
                <a16:creationId xmlns:a16="http://schemas.microsoft.com/office/drawing/2014/main" id="{9EB5A8C6-2EBA-444C-A7F5-7E1A56E1237F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576E40-7A3B-4AB4-A215-692315707683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570"/>
            <a:ext cx="9144000" cy="4208682"/>
          </a:xfrm>
          <a:prstGeom prst="rect">
            <a:avLst/>
          </a:prstGeom>
        </p:spPr>
      </p:pic>
      <p:sp>
        <p:nvSpPr>
          <p:cNvPr id="5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Sacred centre of this community:</a:t>
            </a:r>
            <a:br>
              <a:rPr lang="en-GB" dirty="0"/>
            </a:br>
            <a:r>
              <a:rPr lang="en-GB" dirty="0"/>
              <a:t>On the Capitoline hill: cult place (temple) for Jupiter Optimus Maximus</a:t>
            </a:r>
            <a:br>
              <a:rPr lang="en-GB" dirty="0"/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(“Temple for Jupiter, the Best and Greatest of the Capitoline”)</a:t>
            </a:r>
            <a:endParaRPr lang="en-GB" dirty="0"/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sp>
        <p:nvSpPr>
          <p:cNvPr id="8" name="Rectangle 7"/>
          <p:cNvSpPr/>
          <p:nvPr/>
        </p:nvSpPr>
        <p:spPr>
          <a:xfrm rot="5400000">
            <a:off x="6945598" y="4655803"/>
            <a:ext cx="3831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b="1" dirty="0"/>
              <a:t>Aedes Iovis Optimi Maximi Capitolini</a:t>
            </a:r>
          </a:p>
        </p:txBody>
      </p:sp>
      <p:pic>
        <p:nvPicPr>
          <p:cNvPr id="7170" name="Picture 2" descr="http://en.museicapitolini.org/var/museicivici/storage/images/musei/musei_capitolini/percorsi/percorsi_per_sale/museo_del_palazzo_dei_conservatori/area_del_tempio_di_giove_capitolino/antefissa_a_testa_femminile/11059-11-ita-IT/antefissa_a_testa_femminile_largew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6512" y="2492896"/>
            <a:ext cx="2571750" cy="3533776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0" y="6027003"/>
            <a:ext cx="20162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Terracotta antefix in the shape of a female head, end 6</a:t>
            </a:r>
            <a:r>
              <a:rPr lang="en-GB" sz="1600" baseline="30000" dirty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 c. BC</a:t>
            </a:r>
          </a:p>
        </p:txBody>
      </p:sp>
      <p:pic>
        <p:nvPicPr>
          <p:cNvPr id="7172" name="Picture 4" descr="http://classconnection.s3.amazonaws.com/24/flashcards/1827024/jpg/etruscan_temple134973450563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3645024"/>
            <a:ext cx="5394176" cy="3465760"/>
          </a:xfrm>
          <a:prstGeom prst="rect">
            <a:avLst/>
          </a:prstGeom>
          <a:noFill/>
        </p:spPr>
      </p:pic>
      <p:pic>
        <p:nvPicPr>
          <p:cNvPr id="7176" name="Picture 8" descr="http://www.dartmouth.edu/%7Eclassics/rome2003/updates/week3_4/1005vilgiul13Web.JPG"/>
          <p:cNvPicPr>
            <a:picLocks noChangeAspect="1" noChangeArrowheads="1"/>
          </p:cNvPicPr>
          <p:nvPr/>
        </p:nvPicPr>
        <p:blipFill>
          <a:blip r:embed="rId6" cstate="print"/>
          <a:srcRect t="24160"/>
          <a:stretch>
            <a:fillRect/>
          </a:stretch>
        </p:blipFill>
        <p:spPr bwMode="auto">
          <a:xfrm>
            <a:off x="4572000" y="4628278"/>
            <a:ext cx="4572000" cy="2229721"/>
          </a:xfrm>
          <a:prstGeom prst="rect">
            <a:avLst/>
          </a:prstGeom>
          <a:noFill/>
        </p:spPr>
      </p:pic>
      <p:pic>
        <p:nvPicPr>
          <p:cNvPr id="7174" name="Picture 6" descr="http://www.christies.com/lotfinderimages/D55672/an_etruscan_terracotta_antefix_circa_early_5th_century_bc_d5567257h.jpg"/>
          <p:cNvPicPr>
            <a:picLocks noChangeAspect="1" noChangeArrowheads="1"/>
          </p:cNvPicPr>
          <p:nvPr/>
        </p:nvPicPr>
        <p:blipFill>
          <a:blip r:embed="rId7" cstate="print"/>
          <a:srcRect l="8186" t="5409" r="12683"/>
          <a:stretch>
            <a:fillRect/>
          </a:stretch>
        </p:blipFill>
        <p:spPr bwMode="auto">
          <a:xfrm>
            <a:off x="1907704" y="4941168"/>
            <a:ext cx="2088232" cy="25184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874854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E344CBD3-3BEC-48D6-99F7-8B9B93B4F0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2"/>
          <a:stretch/>
        </p:blipFill>
        <p:spPr bwMode="auto">
          <a:xfrm>
            <a:off x="40634" y="0"/>
            <a:ext cx="91033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BE8EB25D-A0B9-4552-B24F-94F58CE44D82}"/>
              </a:ext>
            </a:extLst>
          </p:cNvPr>
          <p:cNvSpPr txBox="1">
            <a:spLocks/>
          </p:cNvSpPr>
          <p:nvPr/>
        </p:nvSpPr>
        <p:spPr>
          <a:xfrm>
            <a:off x="352426" y="228600"/>
            <a:ext cx="7680960" cy="1066800"/>
          </a:xfrm>
          <a:prstGeom prst="rect">
            <a:avLst/>
          </a:prstGeom>
          <a:solidFill>
            <a:schemeClr val="dk1">
              <a:alpha val="50000"/>
            </a:schemeClr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2">
                    <a:lumMod val="20000"/>
                    <a:lumOff val="80000"/>
                  </a:schemeClr>
                </a:solidFill>
              </a:rPr>
              <a:t>Earliest evidence for Rome</a:t>
            </a:r>
            <a:endParaRPr lang="en-GB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B58B52B-F60D-4307-946F-446FDDDB59F7}"/>
              </a:ext>
            </a:extLst>
          </p:cNvPr>
          <p:cNvSpPr/>
          <p:nvPr/>
        </p:nvSpPr>
        <p:spPr>
          <a:xfrm>
            <a:off x="-180528" y="-171400"/>
            <a:ext cx="9283894" cy="7029400"/>
          </a:xfrm>
          <a:prstGeom prst="rect">
            <a:avLst/>
          </a:prstGeom>
          <a:solidFill>
            <a:schemeClr val="bg1">
              <a:lumMod val="95000"/>
              <a:lumOff val="5000"/>
              <a:alpha val="6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1570"/>
            <a:ext cx="9144000" cy="4208682"/>
          </a:xfrm>
          <a:prstGeom prst="rect">
            <a:avLst/>
          </a:prstGeom>
        </p:spPr>
      </p:pic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Urbanism: When can we call Rome a city…?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In archaeological terms… probably from around 600 BC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A flourishing town 580 – 480 BC  after archaeology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 we need for a “city”?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city wall (perhaps)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economic centre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political centre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religious centre </a:t>
            </a: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Earliest evidence for Rome</a:t>
            </a:r>
          </a:p>
        </p:txBody>
      </p:sp>
      <p:pic>
        <p:nvPicPr>
          <p:cNvPr id="6146" name="Picture 2" descr="http://www.skidmore.edu/classics/courses/2004fall/hi202/early-foru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3284984"/>
            <a:ext cx="5004048" cy="39501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726116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5/52/Capitoline_she-wolf_Musei_Capitolini_MC1181_n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279603" cy="685800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influence on Rome</a:t>
            </a:r>
          </a:p>
        </p:txBody>
      </p:sp>
    </p:spTree>
    <p:extLst>
      <p:ext uri="{BB962C8B-B14F-4D97-AF65-F5344CB8AC3E}">
        <p14:creationId xmlns:p14="http://schemas.microsoft.com/office/powerpoint/2010/main" val="21126489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500">
        <p15:prstTrans prst="wind"/>
      </p:transition>
    </mc:Choice>
    <mc:Fallback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upload.wikimedia.org/wikipedia/commons/5/52/Capitoline_she-wolf_Musei_Capitolini_MC1181_n2.jpg">
            <a:extLst>
              <a:ext uri="{FF2B5EF4-FFF2-40B4-BE49-F238E27FC236}">
                <a16:creationId xmlns:a16="http://schemas.microsoft.com/office/drawing/2014/main" id="{6C140E2D-45B2-415D-835F-ED2652574C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 amt="25000"/>
            <a:grayscl/>
            <a:extLst/>
          </a:blip>
          <a:srcRect l="1334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pic>
        <p:nvPicPr>
          <p:cNvPr id="6" name="Picture 2" descr="http://upload.wikimedia.org/wikipedia/commons/5/52/Capitoline_she-wolf_Musei_Capitolini_MC1181_n2.jpg"/>
          <p:cNvPicPr>
            <a:picLocks noChangeAspect="1" noChangeArrowheads="1"/>
          </p:cNvPicPr>
          <p:nvPr/>
        </p:nvPicPr>
        <p:blipFill rotWithShape="1">
          <a:blip r:embed="rId2" cstate="print"/>
          <a:srcRect l="57737"/>
          <a:stretch/>
        </p:blipFill>
        <p:spPr bwMode="auto">
          <a:xfrm>
            <a:off x="5357813" y="0"/>
            <a:ext cx="3921790" cy="6858000"/>
          </a:xfrm>
          <a:prstGeom prst="rect">
            <a:avLst/>
          </a:prstGeom>
          <a:noFill/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753 – 509 BC – The regal period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Source criticism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Evidence for developments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Rome in Etruria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regal period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323528" y="3356992"/>
            <a:ext cx="4896544" cy="33123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7 kings (Rome ruled by Etruscan kings):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Romulus, died 715 BC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Numa</a:t>
            </a:r>
            <a:r>
              <a:rPr lang="en-GB" dirty="0"/>
              <a:t>, died 675 BC (?) 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religious institutions</a:t>
            </a:r>
            <a:endParaRPr lang="en-GB" dirty="0">
              <a:solidFill>
                <a:srgbClr val="FFFF00"/>
              </a:solidFill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Pompilius</a:t>
            </a:r>
            <a:endParaRPr lang="en-GB" dirty="0"/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Tullus</a:t>
            </a:r>
            <a:r>
              <a:rPr lang="en-GB" dirty="0"/>
              <a:t> </a:t>
            </a:r>
            <a:r>
              <a:rPr lang="en-GB" dirty="0" err="1"/>
              <a:t>Hostilius</a:t>
            </a:r>
            <a:r>
              <a:rPr lang="en-GB" dirty="0"/>
              <a:t>, died 640(?)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Ancus</a:t>
            </a:r>
            <a:r>
              <a:rPr lang="en-GB" dirty="0"/>
              <a:t> Marcius, died 616(?)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Tarquinius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Priscus</a:t>
            </a:r>
            <a:r>
              <a:rPr lang="en-GB" dirty="0">
                <a:solidFill>
                  <a:srgbClr val="FFFF00"/>
                </a:solidFill>
              </a:rPr>
              <a:t>, died 578 (?) – from Tarquinii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Servius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Tullius</a:t>
            </a:r>
            <a:r>
              <a:rPr lang="en-GB" dirty="0">
                <a:solidFill>
                  <a:srgbClr val="FFFF00"/>
                </a:solidFill>
              </a:rPr>
              <a:t>, died 534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Tarquinius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Superbus</a:t>
            </a:r>
            <a:r>
              <a:rPr lang="en-GB" dirty="0">
                <a:solidFill>
                  <a:srgbClr val="FFFF00"/>
                </a:solidFill>
              </a:rPr>
              <a:t> “the Proud”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(until 509 BC)</a:t>
            </a:r>
          </a:p>
        </p:txBody>
      </p:sp>
    </p:spTree>
    <p:extLst>
      <p:ext uri="{BB962C8B-B14F-4D97-AF65-F5344CB8AC3E}">
        <p14:creationId xmlns:p14="http://schemas.microsoft.com/office/powerpoint/2010/main" val="11886094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128" y="7440"/>
            <a:ext cx="5638272" cy="6850559"/>
          </a:xfrm>
        </p:spPr>
      </p:pic>
      <p:pic>
        <p:nvPicPr>
          <p:cNvPr id="5" name="Picture 2" descr="http://upload.wikimedia.org/wikipedia/commons/5/52/Capitoline_she-wolf_Musei_Capitolini_MC1181_n2.jpg"/>
          <p:cNvPicPr>
            <a:picLocks noChangeAspect="1" noChangeArrowheads="1"/>
          </p:cNvPicPr>
          <p:nvPr/>
        </p:nvPicPr>
        <p:blipFill rotWithShape="1">
          <a:blip r:embed="rId3" cstate="print"/>
          <a:srcRect l="57737"/>
          <a:stretch/>
        </p:blipFill>
        <p:spPr bwMode="auto">
          <a:xfrm>
            <a:off x="5357813" y="0"/>
            <a:ext cx="3921790" cy="685800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684070" cy="1066800"/>
          </a:xfrm>
        </p:spPr>
        <p:txBody>
          <a:bodyPr/>
          <a:lstStyle/>
          <a:p>
            <a:pPr algn="r"/>
            <a:r>
              <a:rPr lang="en-GB" dirty="0">
                <a:solidFill>
                  <a:srgbClr val="92D050"/>
                </a:solidFill>
              </a:rPr>
              <a:t>Etruria / Etruscans</a:t>
            </a:r>
          </a:p>
        </p:txBody>
      </p:sp>
      <p:sp>
        <p:nvSpPr>
          <p:cNvPr id="6" name="Oval 5"/>
          <p:cNvSpPr/>
          <p:nvPr/>
        </p:nvSpPr>
        <p:spPr>
          <a:xfrm>
            <a:off x="2267744" y="5661248"/>
            <a:ext cx="1080120" cy="57606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347864" y="5229200"/>
            <a:ext cx="2009949" cy="92333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Etruscan &amp; Roman history, closely linked…?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2267744" y="980728"/>
            <a:ext cx="0" cy="1368152"/>
          </a:xfrm>
          <a:prstGeom prst="straightConnector1">
            <a:avLst/>
          </a:prstGeom>
          <a:ln w="123825">
            <a:solidFill>
              <a:srgbClr val="FF0000">
                <a:alpha val="4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373586" y="4293096"/>
            <a:ext cx="1008112" cy="648072"/>
          </a:xfrm>
          <a:prstGeom prst="straightConnector1">
            <a:avLst/>
          </a:prstGeom>
          <a:ln w="107950">
            <a:solidFill>
              <a:srgbClr val="FF0000">
                <a:alpha val="47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72844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upload.wikimedia.org/wikipedia/commons/5/52/Capitoline_she-wolf_Musei_Capitolini_MC1181_n2.jpg">
            <a:extLst>
              <a:ext uri="{FF2B5EF4-FFF2-40B4-BE49-F238E27FC236}">
                <a16:creationId xmlns:a16="http://schemas.microsoft.com/office/drawing/2014/main" id="{CE0AFD22-7B5D-4474-A0AB-1A276A41C1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 amt="25000"/>
            <a:grayscl/>
            <a:extLst/>
          </a:blip>
          <a:srcRect l="1334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128" y="7440"/>
            <a:ext cx="5638272" cy="6850559"/>
          </a:xfrm>
        </p:spPr>
      </p:pic>
      <p:sp>
        <p:nvSpPr>
          <p:cNvPr id="7" name="TextBox 6"/>
          <p:cNvSpPr txBox="1"/>
          <p:nvPr/>
        </p:nvSpPr>
        <p:spPr>
          <a:xfrm>
            <a:off x="5796136" y="1628800"/>
            <a:ext cx="33478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No history of the Etruscans has survived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rgbClr val="FFFF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The emperor Claudius wrote a history, but nothing has survived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All our evidence: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some remarks by the Romans, e.g. Livy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archaeology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Etruscan inscription 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(but information is limited, as we shall see…)</a:t>
            </a:r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684070" cy="1066800"/>
          </a:xfrm>
        </p:spPr>
        <p:txBody>
          <a:bodyPr/>
          <a:lstStyle/>
          <a:p>
            <a:pPr algn="r"/>
            <a:r>
              <a:rPr lang="en-GB" dirty="0">
                <a:solidFill>
                  <a:srgbClr val="92D050"/>
                </a:solidFill>
              </a:rPr>
              <a:t>Etruria / Etruscans</a:t>
            </a:r>
          </a:p>
        </p:txBody>
      </p:sp>
    </p:spTree>
    <p:extLst>
      <p:ext uri="{BB962C8B-B14F-4D97-AF65-F5344CB8AC3E}">
        <p14:creationId xmlns:p14="http://schemas.microsoft.com/office/powerpoint/2010/main" val="37325596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upload.wikimedia.org/wikipedia/commons/5/52/Capitoline_she-wolf_Musei_Capitolini_MC1181_n2.jpg">
            <a:extLst>
              <a:ext uri="{FF2B5EF4-FFF2-40B4-BE49-F238E27FC236}">
                <a16:creationId xmlns:a16="http://schemas.microsoft.com/office/drawing/2014/main" id="{99FB29BD-0321-4B00-8A5D-D7D5376689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 amt="25000"/>
            <a:grayscl/>
            <a:extLst/>
          </a:blip>
          <a:srcRect l="1334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128" y="7440"/>
            <a:ext cx="5638272" cy="6850559"/>
          </a:xfrm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684070" cy="1066800"/>
          </a:xfrm>
        </p:spPr>
        <p:txBody>
          <a:bodyPr/>
          <a:lstStyle/>
          <a:p>
            <a:pPr algn="r"/>
            <a:r>
              <a:rPr lang="en-GB" dirty="0"/>
              <a:t>Etruria / Etruscans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6136" y="1628800"/>
            <a:ext cx="3347864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There is no Etruscan state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Only a series of independent, autonomous cities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so-called </a:t>
            </a:r>
            <a:br>
              <a:rPr lang="en-GB" dirty="0"/>
            </a:br>
            <a:r>
              <a:rPr lang="en-GB" dirty="0">
                <a:solidFill>
                  <a:srgbClr val="FFFF00"/>
                </a:solidFill>
              </a:rPr>
              <a:t>“Etruscan League” / </a:t>
            </a:r>
            <a:r>
              <a:rPr lang="en-GB" b="1" dirty="0" err="1">
                <a:solidFill>
                  <a:srgbClr val="FFFF00"/>
                </a:solidFill>
              </a:rPr>
              <a:t>Dodecapoli</a:t>
            </a:r>
            <a:r>
              <a:rPr lang="en-GB" b="1" dirty="0">
                <a:solidFill>
                  <a:srgbClr val="FFFF00"/>
                </a:solidFill>
              </a:rPr>
              <a:t> “The 12 cities”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/>
              <a:t>Did it exist?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/>
              <a:t>A Federal Sanctuary at the </a:t>
            </a:r>
            <a:r>
              <a:rPr lang="en-GB" b="1" dirty="0"/>
              <a:t>Fanum </a:t>
            </a:r>
            <a:r>
              <a:rPr lang="en-GB" b="1" dirty="0" err="1"/>
              <a:t>Voltumnae</a:t>
            </a:r>
            <a:r>
              <a:rPr lang="en-GB" dirty="0"/>
              <a:t> near </a:t>
            </a:r>
            <a:r>
              <a:rPr lang="en-GB" dirty="0" err="1"/>
              <a:t>Volsini</a:t>
            </a:r>
            <a:r>
              <a:rPr lang="en-GB" dirty="0"/>
              <a:t> (m. </a:t>
            </a:r>
            <a:r>
              <a:rPr lang="en-GB" dirty="0" err="1"/>
              <a:t>Orvieto</a:t>
            </a:r>
            <a:r>
              <a:rPr lang="en-GB" dirty="0"/>
              <a:t>?)</a:t>
            </a:r>
            <a:br>
              <a:rPr lang="en-GB" dirty="0"/>
            </a:br>
            <a:r>
              <a:rPr lang="en-GB" dirty="0"/>
              <a:t>(Etruscan: </a:t>
            </a:r>
            <a:r>
              <a:rPr lang="en-GB" dirty="0" err="1"/>
              <a:t>Velzna</a:t>
            </a:r>
            <a:r>
              <a:rPr lang="en-GB" dirty="0"/>
              <a:t>?)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/>
              <a:t>the geographical &amp; spiritual centre for Etruscans</a:t>
            </a:r>
          </a:p>
          <a:p>
            <a:pPr marL="1200150" lvl="2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85000"/>
                  </a:schemeClr>
                </a:solidFill>
              </a:rPr>
              <a:t>to the god </a:t>
            </a:r>
            <a:r>
              <a:rPr lang="en-GB" sz="1600" dirty="0" err="1">
                <a:solidFill>
                  <a:schemeClr val="tx1">
                    <a:lumMod val="85000"/>
                  </a:schemeClr>
                </a:solidFill>
              </a:rPr>
              <a:t>Voltumna</a:t>
            </a:r>
            <a:br>
              <a:rPr lang="en-GB" sz="1600" dirty="0">
                <a:solidFill>
                  <a:schemeClr val="tx1">
                    <a:lumMod val="85000"/>
                  </a:schemeClr>
                </a:solidFill>
              </a:rPr>
            </a:br>
            <a:r>
              <a:rPr lang="en-GB" sz="1600" dirty="0">
                <a:solidFill>
                  <a:schemeClr val="tx1">
                    <a:lumMod val="85000"/>
                  </a:schemeClr>
                </a:solidFill>
              </a:rPr>
              <a:t>(N.B. In Rome, in the </a:t>
            </a:r>
            <a:r>
              <a:rPr lang="en-GB" sz="1600" dirty="0" err="1">
                <a:solidFill>
                  <a:schemeClr val="tx1">
                    <a:lumMod val="85000"/>
                  </a:schemeClr>
                </a:solidFill>
              </a:rPr>
              <a:t>vicus</a:t>
            </a:r>
            <a:r>
              <a:rPr lang="en-GB" sz="1600" dirty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85000"/>
                  </a:schemeClr>
                </a:solidFill>
              </a:rPr>
              <a:t>Tuscus</a:t>
            </a:r>
            <a:r>
              <a:rPr lang="en-GB" sz="1600" dirty="0">
                <a:solidFill>
                  <a:schemeClr val="tx1">
                    <a:lumMod val="85000"/>
                  </a:schemeClr>
                </a:solidFill>
              </a:rPr>
              <a:t>, a shrine to </a:t>
            </a:r>
            <a:r>
              <a:rPr lang="en-GB" sz="1600" dirty="0" err="1">
                <a:solidFill>
                  <a:schemeClr val="tx1">
                    <a:lumMod val="85000"/>
                  </a:schemeClr>
                </a:solidFill>
              </a:rPr>
              <a:t>Voltumna</a:t>
            </a:r>
            <a:r>
              <a:rPr lang="en-GB" sz="1600" dirty="0">
                <a:solidFill>
                  <a:schemeClr val="tx1">
                    <a:lumMod val="85000"/>
                  </a:schemeClr>
                </a:solidFill>
              </a:rPr>
              <a:t> nr. temple of Castor..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854390" cy="6858000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H="1" flipV="1">
            <a:off x="2411760" y="2636912"/>
            <a:ext cx="4032448" cy="165618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8483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http://upload.wikimedia.org/wikipedia/commons/5/52/Capitoline_she-wolf_Musei_Capitolini_MC1181_n2.jpg">
            <a:extLst>
              <a:ext uri="{FF2B5EF4-FFF2-40B4-BE49-F238E27FC236}">
                <a16:creationId xmlns:a16="http://schemas.microsoft.com/office/drawing/2014/main" id="{4CEB0A53-0B2D-40A4-A283-D2B09A770B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 amt="25000"/>
            <a:grayscl/>
            <a:extLst/>
          </a:blip>
          <a:srcRect l="1334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854390" cy="6858000"/>
          </a:xfrm>
          <a:prstGeom prst="rect">
            <a:avLst/>
          </a:prstGeom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684070" cy="1066800"/>
          </a:xfrm>
        </p:spPr>
        <p:txBody>
          <a:bodyPr/>
          <a:lstStyle/>
          <a:p>
            <a:pPr algn="r"/>
            <a:r>
              <a:rPr lang="en-GB" dirty="0"/>
              <a:t>Etruria / Etruscans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 flipV="1">
            <a:off x="2267744" y="1808820"/>
            <a:ext cx="3744416" cy="180020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5854390" y="1412776"/>
            <a:ext cx="3182106" cy="4774664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Etruscan cities: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Arretium</a:t>
            </a:r>
            <a:r>
              <a:rPr lang="en-GB" sz="1600" dirty="0"/>
              <a:t> (</a:t>
            </a:r>
            <a:r>
              <a:rPr lang="en-GB" sz="1600" dirty="0" err="1"/>
              <a:t>Aritim</a:t>
            </a:r>
            <a:r>
              <a:rPr lang="en-GB" sz="1600" dirty="0"/>
              <a:t>), Arezzo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Caere</a:t>
            </a:r>
            <a:r>
              <a:rPr lang="en-GB" sz="1600" dirty="0"/>
              <a:t> (</a:t>
            </a:r>
            <a:r>
              <a:rPr lang="en-GB" sz="1600" dirty="0" err="1"/>
              <a:t>Chaire</a:t>
            </a:r>
            <a:r>
              <a:rPr lang="en-GB" sz="1600" dirty="0"/>
              <a:t>), </a:t>
            </a:r>
            <a:r>
              <a:rPr lang="en-GB" sz="1600" dirty="0" err="1"/>
              <a:t>Cerveteri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Clusium</a:t>
            </a:r>
            <a:r>
              <a:rPr lang="en-GB" sz="1600" dirty="0"/>
              <a:t> (</a:t>
            </a:r>
            <a:r>
              <a:rPr lang="en-GB" sz="1600" dirty="0" err="1"/>
              <a:t>Clevsin</a:t>
            </a:r>
            <a:r>
              <a:rPr lang="en-GB" sz="1600" dirty="0"/>
              <a:t>), </a:t>
            </a:r>
            <a:r>
              <a:rPr lang="en-GB" sz="1600" dirty="0" err="1"/>
              <a:t>Chiusi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Cortona</a:t>
            </a:r>
            <a:r>
              <a:rPr lang="en-GB" sz="1600" dirty="0"/>
              <a:t> (</a:t>
            </a:r>
            <a:r>
              <a:rPr lang="en-GB" sz="1600" dirty="0" err="1"/>
              <a:t>Curtun</a:t>
            </a:r>
            <a:r>
              <a:rPr lang="en-GB" sz="1600" dirty="0"/>
              <a:t>), </a:t>
            </a:r>
            <a:r>
              <a:rPr lang="en-GB" sz="1600" dirty="0" err="1"/>
              <a:t>Cortona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Perusia</a:t>
            </a:r>
            <a:r>
              <a:rPr lang="en-GB" sz="1600" dirty="0"/>
              <a:t> (</a:t>
            </a:r>
            <a:r>
              <a:rPr lang="en-GB" sz="1600" dirty="0" err="1"/>
              <a:t>Perusna</a:t>
            </a:r>
            <a:r>
              <a:rPr lang="en-GB" sz="1600" dirty="0"/>
              <a:t>), Perugia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Populonia</a:t>
            </a:r>
            <a:r>
              <a:rPr lang="en-GB" sz="1600" dirty="0"/>
              <a:t> (</a:t>
            </a:r>
            <a:r>
              <a:rPr lang="en-GB" sz="1600" dirty="0" err="1"/>
              <a:t>Pupluna</a:t>
            </a:r>
            <a:r>
              <a:rPr lang="en-GB" sz="1600" dirty="0"/>
              <a:t>), Pop.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Tarquinii (</a:t>
            </a:r>
            <a:r>
              <a:rPr lang="en-GB" sz="1600" dirty="0" err="1"/>
              <a:t>Tarchuna</a:t>
            </a:r>
            <a:r>
              <a:rPr lang="en-GB" sz="1600" dirty="0"/>
              <a:t>), </a:t>
            </a:r>
            <a:r>
              <a:rPr lang="en-GB" sz="1600" dirty="0" err="1"/>
              <a:t>Tarquinia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Vetulonia</a:t>
            </a:r>
            <a:r>
              <a:rPr lang="en-GB" sz="1600" dirty="0"/>
              <a:t> (</a:t>
            </a:r>
            <a:r>
              <a:rPr lang="en-GB" sz="1600" dirty="0" err="1"/>
              <a:t>Vatluna</a:t>
            </a:r>
            <a:r>
              <a:rPr lang="en-GB" sz="1600" dirty="0"/>
              <a:t>, </a:t>
            </a:r>
            <a:r>
              <a:rPr lang="en-GB" sz="1600" dirty="0" err="1"/>
              <a:t>Vatalu</a:t>
            </a:r>
            <a:r>
              <a:rPr lang="en-GB" sz="1600" dirty="0"/>
              <a:t>), V.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Veii (</a:t>
            </a:r>
            <a:r>
              <a:rPr lang="en-GB" sz="1600" dirty="0" err="1"/>
              <a:t>Veia</a:t>
            </a:r>
            <a:r>
              <a:rPr lang="en-GB" sz="1600" dirty="0"/>
              <a:t>, </a:t>
            </a:r>
            <a:r>
              <a:rPr lang="en-GB" sz="1600" dirty="0" err="1"/>
              <a:t>Veina</a:t>
            </a:r>
            <a:r>
              <a:rPr lang="en-GB" sz="1600" dirty="0"/>
              <a:t>), </a:t>
            </a:r>
            <a:r>
              <a:rPr lang="en-GB" sz="1600" dirty="0" err="1"/>
              <a:t>Veio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Volaterra</a:t>
            </a:r>
            <a:r>
              <a:rPr lang="en-GB" sz="1600" dirty="0"/>
              <a:t> (</a:t>
            </a:r>
            <a:r>
              <a:rPr lang="en-GB" sz="1600" dirty="0" err="1"/>
              <a:t>Velathri</a:t>
            </a:r>
            <a:r>
              <a:rPr lang="en-GB" sz="1600" dirty="0"/>
              <a:t>), </a:t>
            </a:r>
            <a:r>
              <a:rPr lang="en-GB" sz="1600" dirty="0" err="1"/>
              <a:t>Volaterra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Vulci</a:t>
            </a:r>
            <a:r>
              <a:rPr lang="en-GB" sz="1600" dirty="0"/>
              <a:t> (</a:t>
            </a:r>
            <a:r>
              <a:rPr lang="en-GB" sz="1600" dirty="0" err="1"/>
              <a:t>Velch</a:t>
            </a:r>
            <a:r>
              <a:rPr lang="en-GB" sz="1600" dirty="0"/>
              <a:t>, </a:t>
            </a:r>
            <a:r>
              <a:rPr lang="en-GB" sz="1600" dirty="0" err="1"/>
              <a:t>Velci</a:t>
            </a:r>
            <a:r>
              <a:rPr lang="en-GB" sz="1600" dirty="0"/>
              <a:t>), </a:t>
            </a:r>
            <a:r>
              <a:rPr lang="en-GB" sz="1600" dirty="0" err="1"/>
              <a:t>Volci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Volsinii</a:t>
            </a:r>
            <a:r>
              <a:rPr lang="en-GB" sz="1600" dirty="0"/>
              <a:t> (</a:t>
            </a:r>
            <a:r>
              <a:rPr lang="en-GB" sz="1600" dirty="0" err="1"/>
              <a:t>Velzna</a:t>
            </a:r>
            <a:r>
              <a:rPr lang="en-GB" sz="1600" dirty="0"/>
              <a:t>), </a:t>
            </a:r>
            <a:r>
              <a:rPr lang="en-GB" sz="1600" dirty="0" err="1"/>
              <a:t>Orvieto</a:t>
            </a:r>
            <a:r>
              <a:rPr lang="en-GB" sz="1600" dirty="0"/>
              <a:t>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</p:txBody>
      </p:sp>
      <p:cxnSp>
        <p:nvCxnSpPr>
          <p:cNvPr id="11" name="Straight Arrow Connector 10"/>
          <p:cNvCxnSpPr/>
          <p:nvPr/>
        </p:nvCxnSpPr>
        <p:spPr>
          <a:xfrm flipH="1" flipV="1">
            <a:off x="2253535" y="2276872"/>
            <a:ext cx="3758625" cy="360040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 flipV="1">
            <a:off x="1619672" y="2276872"/>
            <a:ext cx="4544889" cy="1522185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 flipV="1">
            <a:off x="2051721" y="2780929"/>
            <a:ext cx="4112840" cy="1368151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2555776" y="3037964"/>
            <a:ext cx="3608785" cy="1795192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 flipV="1">
            <a:off x="1619672" y="1808820"/>
            <a:ext cx="4567501" cy="3484930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 flipV="1">
            <a:off x="1835696" y="2636913"/>
            <a:ext cx="4176464" cy="3096343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 flipV="1">
            <a:off x="2339752" y="2636912"/>
            <a:ext cx="3795756" cy="3491589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5578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http://upload.wikimedia.org/wikipedia/commons/5/52/Capitoline_she-wolf_Musei_Capitolini_MC1181_n2.jpg">
            <a:extLst>
              <a:ext uri="{FF2B5EF4-FFF2-40B4-BE49-F238E27FC236}">
                <a16:creationId xmlns:a16="http://schemas.microsoft.com/office/drawing/2014/main" id="{B5323A97-97B9-4FA1-ABD2-103D3EE504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 amt="25000"/>
            <a:grayscl/>
            <a:extLst/>
          </a:blip>
          <a:srcRect l="1334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854390" cy="6858000"/>
          </a:xfrm>
          <a:prstGeom prst="rect">
            <a:avLst/>
          </a:prstGeom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684070" cy="1066800"/>
          </a:xfrm>
        </p:spPr>
        <p:txBody>
          <a:bodyPr/>
          <a:lstStyle/>
          <a:p>
            <a:pPr algn="r"/>
            <a:r>
              <a:rPr lang="en-GB" dirty="0"/>
              <a:t>Etruria / Etruscans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2339752" y="2311733"/>
            <a:ext cx="3741113" cy="726231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8"/>
          <p:cNvSpPr>
            <a:spLocks noGrp="1"/>
          </p:cNvSpPr>
          <p:nvPr>
            <p:ph sz="quarter" idx="13"/>
          </p:nvPr>
        </p:nvSpPr>
        <p:spPr>
          <a:xfrm>
            <a:off x="5854390" y="1412776"/>
            <a:ext cx="3182106" cy="4774664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Etruscan cities: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Arretium</a:t>
            </a:r>
            <a:r>
              <a:rPr lang="en-GB" sz="1600" dirty="0"/>
              <a:t> (</a:t>
            </a:r>
            <a:r>
              <a:rPr lang="en-GB" sz="1600" dirty="0" err="1"/>
              <a:t>Aritim</a:t>
            </a:r>
            <a:r>
              <a:rPr lang="en-GB" sz="1600" dirty="0"/>
              <a:t>), Arezzo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>
                <a:solidFill>
                  <a:srgbClr val="FFFF00"/>
                </a:solidFill>
              </a:rPr>
              <a:t>Caere</a:t>
            </a:r>
            <a:r>
              <a:rPr lang="en-GB" sz="1600" dirty="0">
                <a:solidFill>
                  <a:srgbClr val="FFFF00"/>
                </a:solidFill>
              </a:rPr>
              <a:t> (</a:t>
            </a:r>
            <a:r>
              <a:rPr lang="en-GB" sz="1600" dirty="0" err="1">
                <a:solidFill>
                  <a:srgbClr val="FFFF00"/>
                </a:solidFill>
              </a:rPr>
              <a:t>Chaire</a:t>
            </a:r>
            <a:r>
              <a:rPr lang="en-GB" sz="1600" dirty="0">
                <a:solidFill>
                  <a:srgbClr val="FFFF00"/>
                </a:solidFill>
              </a:rPr>
              <a:t>), </a:t>
            </a:r>
            <a:r>
              <a:rPr lang="en-GB" sz="1600" dirty="0" err="1">
                <a:solidFill>
                  <a:srgbClr val="FFFF00"/>
                </a:solidFill>
              </a:rPr>
              <a:t>Cerveteri</a:t>
            </a:r>
            <a:endParaRPr lang="en-GB" sz="1600" dirty="0">
              <a:solidFill>
                <a:srgbClr val="FFFF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Clusium</a:t>
            </a:r>
            <a:r>
              <a:rPr lang="en-GB" sz="1600" dirty="0"/>
              <a:t> (</a:t>
            </a:r>
            <a:r>
              <a:rPr lang="en-GB" sz="1600" dirty="0" err="1"/>
              <a:t>Clevsin</a:t>
            </a:r>
            <a:r>
              <a:rPr lang="en-GB" sz="1600" dirty="0"/>
              <a:t>), </a:t>
            </a:r>
            <a:r>
              <a:rPr lang="en-GB" sz="1600" dirty="0" err="1"/>
              <a:t>Chiusi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Cortona</a:t>
            </a:r>
            <a:r>
              <a:rPr lang="en-GB" sz="1600" dirty="0"/>
              <a:t> (</a:t>
            </a:r>
            <a:r>
              <a:rPr lang="en-GB" sz="1600" dirty="0" err="1"/>
              <a:t>Curtun</a:t>
            </a:r>
            <a:r>
              <a:rPr lang="en-GB" sz="1600" dirty="0"/>
              <a:t>), </a:t>
            </a:r>
            <a:r>
              <a:rPr lang="en-GB" sz="1600" dirty="0" err="1"/>
              <a:t>Cortona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Perusia</a:t>
            </a:r>
            <a:r>
              <a:rPr lang="en-GB" sz="1600" dirty="0"/>
              <a:t> (</a:t>
            </a:r>
            <a:r>
              <a:rPr lang="en-GB" sz="1600" dirty="0" err="1"/>
              <a:t>Perusna</a:t>
            </a:r>
            <a:r>
              <a:rPr lang="en-GB" sz="1600" dirty="0"/>
              <a:t>), Perugia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>
                <a:solidFill>
                  <a:srgbClr val="FFFF00"/>
                </a:solidFill>
              </a:rPr>
              <a:t>Populonia</a:t>
            </a:r>
            <a:r>
              <a:rPr lang="en-GB" sz="1600" dirty="0">
                <a:solidFill>
                  <a:srgbClr val="FFFF00"/>
                </a:solidFill>
              </a:rPr>
              <a:t> (</a:t>
            </a:r>
            <a:r>
              <a:rPr lang="en-GB" sz="1600" dirty="0" err="1">
                <a:solidFill>
                  <a:srgbClr val="FFFF00"/>
                </a:solidFill>
              </a:rPr>
              <a:t>Pupluna</a:t>
            </a:r>
            <a:r>
              <a:rPr lang="en-GB" sz="1600" dirty="0">
                <a:solidFill>
                  <a:srgbClr val="FFFF00"/>
                </a:solidFill>
              </a:rPr>
              <a:t>), Pop.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FFFF00"/>
                </a:solidFill>
              </a:rPr>
              <a:t>Tarquinii (</a:t>
            </a:r>
            <a:r>
              <a:rPr lang="en-GB" sz="1600" dirty="0" err="1">
                <a:solidFill>
                  <a:srgbClr val="FFFF00"/>
                </a:solidFill>
              </a:rPr>
              <a:t>Tarchuna</a:t>
            </a:r>
            <a:r>
              <a:rPr lang="en-GB" sz="1600" dirty="0">
                <a:solidFill>
                  <a:srgbClr val="FFFF00"/>
                </a:solidFill>
              </a:rPr>
              <a:t>), </a:t>
            </a:r>
            <a:r>
              <a:rPr lang="en-GB" sz="1600" dirty="0" err="1">
                <a:solidFill>
                  <a:srgbClr val="FFFF00"/>
                </a:solidFill>
              </a:rPr>
              <a:t>Tarquinia</a:t>
            </a:r>
            <a:endParaRPr lang="en-GB" sz="1600" dirty="0">
              <a:solidFill>
                <a:srgbClr val="FFFF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Vetulonia</a:t>
            </a:r>
            <a:r>
              <a:rPr lang="en-GB" sz="1600" dirty="0"/>
              <a:t> (</a:t>
            </a:r>
            <a:r>
              <a:rPr lang="en-GB" sz="1600" dirty="0" err="1"/>
              <a:t>Vatluna</a:t>
            </a:r>
            <a:r>
              <a:rPr lang="en-GB" sz="1600" dirty="0"/>
              <a:t>, </a:t>
            </a:r>
            <a:r>
              <a:rPr lang="en-GB" sz="1600" dirty="0" err="1"/>
              <a:t>Vatalu</a:t>
            </a:r>
            <a:r>
              <a:rPr lang="en-GB" sz="1600" dirty="0"/>
              <a:t>), V.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FFFF00"/>
                </a:solidFill>
              </a:rPr>
              <a:t>Veii (</a:t>
            </a:r>
            <a:r>
              <a:rPr lang="en-GB" sz="1600" dirty="0" err="1">
                <a:solidFill>
                  <a:srgbClr val="FFFF00"/>
                </a:solidFill>
              </a:rPr>
              <a:t>Veia</a:t>
            </a:r>
            <a:r>
              <a:rPr lang="en-GB" sz="1600" dirty="0">
                <a:solidFill>
                  <a:srgbClr val="FFFF00"/>
                </a:solidFill>
              </a:rPr>
              <a:t>, </a:t>
            </a:r>
            <a:r>
              <a:rPr lang="en-GB" sz="1600" dirty="0" err="1">
                <a:solidFill>
                  <a:srgbClr val="FFFF00"/>
                </a:solidFill>
              </a:rPr>
              <a:t>Veina</a:t>
            </a:r>
            <a:r>
              <a:rPr lang="en-GB" sz="1600" dirty="0">
                <a:solidFill>
                  <a:srgbClr val="FFFF00"/>
                </a:solidFill>
              </a:rPr>
              <a:t>), </a:t>
            </a:r>
            <a:r>
              <a:rPr lang="en-GB" sz="1600" dirty="0" err="1">
                <a:solidFill>
                  <a:srgbClr val="FFFF00"/>
                </a:solidFill>
              </a:rPr>
              <a:t>Veio</a:t>
            </a:r>
            <a:endParaRPr lang="en-GB" sz="1600" dirty="0">
              <a:solidFill>
                <a:srgbClr val="FFFF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/>
              <a:t>Volaterra</a:t>
            </a:r>
            <a:r>
              <a:rPr lang="en-GB" sz="1600" dirty="0"/>
              <a:t> (</a:t>
            </a:r>
            <a:r>
              <a:rPr lang="en-GB" sz="1600" dirty="0" err="1"/>
              <a:t>Velathri</a:t>
            </a:r>
            <a:r>
              <a:rPr lang="en-GB" sz="1600" dirty="0"/>
              <a:t>), </a:t>
            </a:r>
            <a:r>
              <a:rPr lang="en-GB" sz="1600" dirty="0" err="1"/>
              <a:t>Volaterra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>
                <a:solidFill>
                  <a:srgbClr val="FFFF00"/>
                </a:solidFill>
              </a:rPr>
              <a:t>Vulci</a:t>
            </a:r>
            <a:r>
              <a:rPr lang="en-GB" sz="1600" dirty="0">
                <a:solidFill>
                  <a:srgbClr val="FFFF00"/>
                </a:solidFill>
              </a:rPr>
              <a:t> (</a:t>
            </a:r>
            <a:r>
              <a:rPr lang="en-GB" sz="1600" dirty="0" err="1">
                <a:solidFill>
                  <a:srgbClr val="FFFF00"/>
                </a:solidFill>
              </a:rPr>
              <a:t>Velch</a:t>
            </a:r>
            <a:r>
              <a:rPr lang="en-GB" sz="1600" dirty="0">
                <a:solidFill>
                  <a:srgbClr val="FFFF00"/>
                </a:solidFill>
              </a:rPr>
              <a:t>, </a:t>
            </a:r>
            <a:r>
              <a:rPr lang="en-GB" sz="1600" dirty="0" err="1">
                <a:solidFill>
                  <a:srgbClr val="FFFF00"/>
                </a:solidFill>
              </a:rPr>
              <a:t>Velci</a:t>
            </a:r>
            <a:r>
              <a:rPr lang="en-GB" sz="1600" dirty="0">
                <a:solidFill>
                  <a:srgbClr val="FFFF00"/>
                </a:solidFill>
              </a:rPr>
              <a:t>), </a:t>
            </a:r>
            <a:r>
              <a:rPr lang="en-GB" sz="1600" dirty="0" err="1">
                <a:solidFill>
                  <a:srgbClr val="FFFF00"/>
                </a:solidFill>
              </a:rPr>
              <a:t>Volci</a:t>
            </a:r>
            <a:endParaRPr lang="en-GB" sz="1600" dirty="0">
              <a:solidFill>
                <a:srgbClr val="FFFF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>
                <a:solidFill>
                  <a:srgbClr val="FFFF00"/>
                </a:solidFill>
              </a:rPr>
              <a:t>Volsinii</a:t>
            </a:r>
            <a:r>
              <a:rPr lang="en-GB" sz="1600" dirty="0">
                <a:solidFill>
                  <a:srgbClr val="FFFF00"/>
                </a:solidFill>
              </a:rPr>
              <a:t> (</a:t>
            </a:r>
            <a:r>
              <a:rPr lang="en-GB" sz="1600" dirty="0" err="1">
                <a:solidFill>
                  <a:srgbClr val="FFFF00"/>
                </a:solidFill>
              </a:rPr>
              <a:t>Velzna</a:t>
            </a:r>
            <a:r>
              <a:rPr lang="en-GB" sz="1600" dirty="0">
                <a:solidFill>
                  <a:srgbClr val="FFFF00"/>
                </a:solidFill>
              </a:rPr>
              <a:t>), </a:t>
            </a:r>
            <a:r>
              <a:rPr lang="en-GB" sz="1600" dirty="0" err="1">
                <a:solidFill>
                  <a:srgbClr val="FFFF00"/>
                </a:solidFill>
              </a:rPr>
              <a:t>Orvieto</a:t>
            </a:r>
            <a:r>
              <a:rPr lang="en-GB" sz="1600" dirty="0">
                <a:solidFill>
                  <a:srgbClr val="FFFF00"/>
                </a:solidFill>
              </a:rPr>
              <a:t>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</p:txBody>
      </p:sp>
      <p:cxnSp>
        <p:nvCxnSpPr>
          <p:cNvPr id="9" name="Straight Arrow Connector 8"/>
          <p:cNvCxnSpPr/>
          <p:nvPr/>
        </p:nvCxnSpPr>
        <p:spPr>
          <a:xfrm flipH="1" flipV="1">
            <a:off x="1619672" y="2276872"/>
            <a:ext cx="4544889" cy="1522185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2051721" y="2780929"/>
            <a:ext cx="4112840" cy="1368151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2555776" y="3037964"/>
            <a:ext cx="3608785" cy="1795192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 flipV="1">
            <a:off x="1619672" y="1808820"/>
            <a:ext cx="4567501" cy="3484930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 flipV="1">
            <a:off x="1835696" y="2636913"/>
            <a:ext cx="4176464" cy="3096343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 flipV="1">
            <a:off x="2339752" y="2636912"/>
            <a:ext cx="3795756" cy="3491589"/>
          </a:xfrm>
          <a:prstGeom prst="straightConnector1">
            <a:avLst/>
          </a:prstGeom>
          <a:ln w="57150">
            <a:solidFill>
              <a:srgbClr val="FF0000">
                <a:alpha val="56000"/>
              </a:srgb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187173" y="6237312"/>
            <a:ext cx="2956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rgbClr val="FFFF00"/>
                </a:solidFill>
              </a:rPr>
              <a:t>cities of 40-60,000 inhabitants in 6</a:t>
            </a:r>
            <a:r>
              <a:rPr lang="en-GB" b="1" baseline="30000" dirty="0">
                <a:solidFill>
                  <a:srgbClr val="FFFF00"/>
                </a:solidFill>
              </a:rPr>
              <a:t>th</a:t>
            </a:r>
            <a:r>
              <a:rPr lang="en-GB" b="1" dirty="0">
                <a:solidFill>
                  <a:srgbClr val="FFFF00"/>
                </a:solidFill>
              </a:rPr>
              <a:t> c. BC</a:t>
            </a:r>
          </a:p>
        </p:txBody>
      </p:sp>
    </p:spTree>
    <p:extLst>
      <p:ext uri="{BB962C8B-B14F-4D97-AF65-F5344CB8AC3E}">
        <p14:creationId xmlns:p14="http://schemas.microsoft.com/office/powerpoint/2010/main" val="2327601147"/>
      </p:ext>
    </p:extLst>
  </p:cSld>
  <p:clrMapOvr>
    <a:masterClrMapping/>
  </p:clrMapOvr>
  <p:transition spd="slow">
    <p:randomBar dir="vert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0"/>
            <a:ext cx="9094013" cy="68580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FF00"/>
                </a:solidFill>
              </a:rPr>
              <a:t>Cerveteri</a:t>
            </a:r>
            <a:r>
              <a:rPr lang="en-GB" dirty="0">
                <a:solidFill>
                  <a:srgbClr val="FFFF00"/>
                </a:solidFill>
              </a:rPr>
              <a:t> &amp; Tarquinii</a:t>
            </a:r>
          </a:p>
        </p:txBody>
      </p:sp>
      <p:pic>
        <p:nvPicPr>
          <p:cNvPr id="1026" name="Picture 2" descr="http://whc.unesco.org/graphics/banner/banner2014-160-bg-e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589240"/>
            <a:ext cx="1800199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48384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500">
        <p15:prstTrans prst="drape"/>
      </p:transition>
    </mc:Choice>
    <mc:Fallback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13886" cy="683469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FF00"/>
                </a:solidFill>
              </a:rPr>
              <a:t>Cerveteri</a:t>
            </a:r>
            <a:r>
              <a:rPr lang="en-GB" dirty="0">
                <a:solidFill>
                  <a:srgbClr val="FFFF00"/>
                </a:solidFill>
              </a:rPr>
              <a:t> &amp; Tarquinii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CERVETERI</a:t>
            </a:r>
          </a:p>
        </p:txBody>
      </p:sp>
    </p:spTree>
    <p:extLst>
      <p:ext uri="{BB962C8B-B14F-4D97-AF65-F5344CB8AC3E}">
        <p14:creationId xmlns:p14="http://schemas.microsoft.com/office/powerpoint/2010/main" val="377912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613CDE1C-4E5E-4F8A-AB00-1B9A5B7E987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94" b="909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35F5CC6B-E6E0-46F3-AFC2-B71894393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E29359-207D-40D2-85A5-01AA0AC1E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514987" y="0"/>
            <a:ext cx="58277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D0C5E98-3D23-494F-988F-4BC9BA305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514600" y="1295400"/>
            <a:ext cx="5829300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B8BE9981-E20C-4048-8A4E-5F1BB91B567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627313" y="1463675"/>
            <a:ext cx="5405437" cy="4724400"/>
          </a:xfrm>
        </p:spPr>
        <p:txBody>
          <a:bodyPr>
            <a:normAutofit/>
          </a:bodyPr>
          <a:lstStyle/>
          <a:p>
            <a:r>
              <a:rPr lang="en-GB" sz="2400" dirty="0"/>
              <a:t>from 9</a:t>
            </a:r>
            <a:r>
              <a:rPr lang="en-GB" sz="2400" baseline="30000" dirty="0"/>
              <a:t>th</a:t>
            </a:r>
            <a:r>
              <a:rPr lang="en-GB" sz="2400" dirty="0"/>
              <a:t> to 1</a:t>
            </a:r>
            <a:r>
              <a:rPr lang="en-GB" sz="2400" baseline="30000" dirty="0"/>
              <a:t>st</a:t>
            </a:r>
            <a:r>
              <a:rPr lang="en-GB" sz="2400" dirty="0"/>
              <a:t> century BC</a:t>
            </a:r>
            <a:br>
              <a:rPr lang="en-GB" sz="2400" dirty="0"/>
            </a:br>
            <a:r>
              <a:rPr lang="en-GB" sz="2400" dirty="0"/>
              <a:t>changing funerary practices in Etruria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Afterlife believes: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land of the dead…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representations of the deceased </a:t>
            </a:r>
            <a:br>
              <a:rPr lang="en-GB" sz="2400" dirty="0"/>
            </a:br>
            <a:r>
              <a:rPr lang="en-GB" sz="2400" dirty="0"/>
              <a:t>on the urns and  sarcophagi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Increasing ‘Hellenic’ influence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92341A-9A24-4C12-8BAB-0410C84C3C27}"/>
              </a:ext>
            </a:extLst>
          </p:cNvPr>
          <p:cNvSpPr/>
          <p:nvPr/>
        </p:nvSpPr>
        <p:spPr>
          <a:xfrm>
            <a:off x="2843808" y="208979"/>
            <a:ext cx="490409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/>
              <a:t>Cerveteri &amp; Tarquinii</a:t>
            </a:r>
          </a:p>
        </p:txBody>
      </p:sp>
    </p:spTree>
    <p:extLst>
      <p:ext uri="{BB962C8B-B14F-4D97-AF65-F5344CB8AC3E}">
        <p14:creationId xmlns:p14="http://schemas.microsoft.com/office/powerpoint/2010/main" val="394575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7C2B6365-D693-4FC4-BE4C-3C9EBC93C4C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9" r="264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99" r="13025"/>
          <a:stretch/>
        </p:blipFill>
        <p:spPr>
          <a:xfrm>
            <a:off x="239530" y="274974"/>
            <a:ext cx="6490241" cy="62428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331640" y="216768"/>
            <a:ext cx="7680960" cy="4724400"/>
          </a:xfrm>
        </p:spPr>
        <p:txBody>
          <a:bodyPr/>
          <a:lstStyle/>
          <a:p>
            <a:pPr algn="r"/>
            <a:r>
              <a:rPr lang="en-GB" dirty="0"/>
              <a:t>from 9</a:t>
            </a:r>
            <a:r>
              <a:rPr lang="en-GB" baseline="30000" dirty="0"/>
              <a:t>th</a:t>
            </a:r>
            <a:r>
              <a:rPr lang="en-GB" dirty="0"/>
              <a:t> to 1</a:t>
            </a:r>
            <a:r>
              <a:rPr lang="en-GB" baseline="30000" dirty="0"/>
              <a:t>st</a:t>
            </a:r>
            <a:r>
              <a:rPr lang="en-GB" dirty="0"/>
              <a:t> century BC</a:t>
            </a:r>
            <a:br>
              <a:rPr lang="en-GB" dirty="0"/>
            </a:br>
            <a:r>
              <a:rPr lang="en-GB" dirty="0"/>
              <a:t>changing funerary practices in Etruria</a:t>
            </a:r>
          </a:p>
          <a:p>
            <a:pPr algn="r"/>
            <a:r>
              <a:rPr lang="en-GB" dirty="0"/>
              <a:t>Afterlife believes:</a:t>
            </a:r>
            <a:br>
              <a:rPr lang="en-GB" dirty="0"/>
            </a:br>
            <a:r>
              <a:rPr lang="en-GB" dirty="0"/>
              <a:t>land of the dead…</a:t>
            </a:r>
            <a:br>
              <a:rPr lang="en-GB" dirty="0"/>
            </a:br>
            <a:r>
              <a:rPr lang="en-GB" dirty="0"/>
              <a:t>Representations of the deceased </a:t>
            </a:r>
            <a:br>
              <a:rPr lang="en-GB" dirty="0"/>
            </a:br>
            <a:r>
              <a:rPr lang="en-GB" dirty="0"/>
              <a:t>on the urns/</a:t>
            </a:r>
            <a:r>
              <a:rPr lang="en-GB" dirty="0" err="1"/>
              <a:t>sacrophagi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Cerveteri</a:t>
            </a:r>
            <a:r>
              <a:rPr lang="en-GB" dirty="0"/>
              <a:t> &amp; Tarquinii</a:t>
            </a:r>
          </a:p>
        </p:txBody>
      </p:sp>
      <p:pic>
        <p:nvPicPr>
          <p:cNvPr id="4098" name="Picture 2" descr="Etruscan burial urn with man's head, New York Metropolitan Museum of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708" b="94960" l="5859" r="89974">
                        <a14:foregroundMark x1="43359" y1="7708" x2="43359" y2="7708"/>
                        <a14:foregroundMark x1="60417" y1="95059" x2="60417" y2="95059"/>
                        <a14:foregroundMark x1="5859" y1="61660" x2="5859" y2="616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49813"/>
            <a:ext cx="3459211" cy="455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903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6DBD27C3-9E0F-4DA6-AB9A-798F9CA4CBE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9" r="264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914" b="98208" l="1111" r="99556">
                        <a14:foregroundMark x1="55667" y1="16487" x2="59667" y2="10573"/>
                        <a14:foregroundMark x1="59667" y1="10573" x2="64778" y2="21147"/>
                        <a14:foregroundMark x1="81778" y1="12545" x2="78333" y2="6093"/>
                        <a14:foregroundMark x1="78333" y1="6093" x2="74667" y2="11290"/>
                        <a14:foregroundMark x1="89444" y1="54659" x2="96333" y2="69355"/>
                        <a14:foregroundMark x1="96333" y1="69355" x2="98111" y2="79928"/>
                        <a14:foregroundMark x1="98111" y1="79928" x2="97222" y2="89247"/>
                        <a14:foregroundMark x1="97222" y1="89247" x2="83111" y2="95699"/>
                        <a14:foregroundMark x1="83111" y1="95699" x2="70889" y2="93907"/>
                        <a14:foregroundMark x1="70889" y1="93907" x2="46778" y2="99283"/>
                        <a14:foregroundMark x1="46778" y1="99283" x2="42000" y2="95520"/>
                        <a14:foregroundMark x1="42000" y1="95520" x2="25333" y2="93190"/>
                        <a14:foregroundMark x1="25333" y1="93190" x2="18444" y2="97491"/>
                        <a14:foregroundMark x1="18444" y1="97491" x2="7556" y2="98387"/>
                        <a14:foregroundMark x1="7556" y1="98387" x2="2667" y2="88889"/>
                        <a14:foregroundMark x1="2667" y1="88889" x2="889" y2="80108"/>
                        <a14:foregroundMark x1="889" y1="80108" x2="2333" y2="70968"/>
                        <a14:foregroundMark x1="2333" y1="70968" x2="2222" y2="61470"/>
                        <a14:foregroundMark x1="2222" y1="61470" x2="7667" y2="63441"/>
                        <a14:foregroundMark x1="7667" y1="63441" x2="10444" y2="72043"/>
                        <a14:foregroundMark x1="10444" y1="72043" x2="9889" y2="77778"/>
                        <a14:foregroundMark x1="55333" y1="91219" x2="48222" y2="87993"/>
                        <a14:foregroundMark x1="48222" y1="87993" x2="33556" y2="96774"/>
                        <a14:foregroundMark x1="33556" y1="96774" x2="27667" y2="97670"/>
                        <a14:foregroundMark x1="27667" y1="97670" x2="19778" y2="93548"/>
                        <a14:foregroundMark x1="19778" y1="93548" x2="7111" y2="93011"/>
                        <a14:foregroundMark x1="7111" y1="93011" x2="3889" y2="85842"/>
                        <a14:foregroundMark x1="3889" y1="85842" x2="2778" y2="74373"/>
                        <a14:foregroundMark x1="2778" y1="74373" x2="4111" y2="65771"/>
                        <a14:foregroundMark x1="4111" y1="65771" x2="1444" y2="73477"/>
                        <a14:foregroundMark x1="1444" y1="73477" x2="667" y2="82437"/>
                        <a14:foregroundMark x1="667" y1="82437" x2="1667" y2="91756"/>
                        <a14:foregroundMark x1="1667" y1="91756" x2="5889" y2="98566"/>
                        <a14:foregroundMark x1="5889" y1="98566" x2="11000" y2="98387"/>
                        <a14:foregroundMark x1="2111" y1="60036" x2="1333" y2="95699"/>
                        <a14:foregroundMark x1="96556" y1="95699" x2="97111" y2="87097"/>
                        <a14:foregroundMark x1="97111" y1="87097" x2="94111" y2="60394"/>
                        <a14:foregroundMark x1="94111" y1="60394" x2="94000" y2="60215"/>
                        <a14:foregroundMark x1="95333" y1="65771" x2="98889" y2="72760"/>
                        <a14:foregroundMark x1="98889" y1="72760" x2="99556" y2="922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9102"/>
            <a:ext cx="9170752" cy="5685866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Cerveteri</a:t>
            </a:r>
            <a:r>
              <a:rPr lang="en-GB" dirty="0"/>
              <a:t> &amp; Tarquinii</a:t>
            </a:r>
          </a:p>
        </p:txBody>
      </p:sp>
      <p:sp>
        <p:nvSpPr>
          <p:cNvPr id="5" name="TextBox 4"/>
          <p:cNvSpPr txBox="1"/>
          <p:nvPr/>
        </p:nvSpPr>
        <p:spPr>
          <a:xfrm rot="20095284">
            <a:off x="323528" y="2060848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“sarcophagus of the spouses”</a:t>
            </a:r>
          </a:p>
        </p:txBody>
      </p:sp>
      <p:sp>
        <p:nvSpPr>
          <p:cNvPr id="6" name="Rectangle 5"/>
          <p:cNvSpPr/>
          <p:nvPr/>
        </p:nvSpPr>
        <p:spPr>
          <a:xfrm>
            <a:off x="312136" y="5949280"/>
            <a:ext cx="23156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 dirty="0"/>
              <a:t>550 BC. Painted terracotta. Louvre, Paris.</a:t>
            </a:r>
            <a:endParaRPr lang="en-GB" sz="1600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1331640" y="216768"/>
            <a:ext cx="7680960" cy="4724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/>
              <a:t>from 9</a:t>
            </a:r>
            <a:r>
              <a:rPr lang="en-GB" baseline="30000" dirty="0"/>
              <a:t>th</a:t>
            </a:r>
            <a:r>
              <a:rPr lang="en-GB" dirty="0"/>
              <a:t> to 1</a:t>
            </a:r>
            <a:r>
              <a:rPr lang="en-GB" baseline="30000" dirty="0"/>
              <a:t>st</a:t>
            </a:r>
            <a:r>
              <a:rPr lang="en-GB" dirty="0"/>
              <a:t> century BC</a:t>
            </a:r>
            <a:br>
              <a:rPr lang="en-GB" dirty="0"/>
            </a:br>
            <a:r>
              <a:rPr lang="en-GB" dirty="0"/>
              <a:t>changing funerary practices in Etruria</a:t>
            </a:r>
          </a:p>
          <a:p>
            <a:pPr algn="r"/>
            <a:r>
              <a:rPr lang="en-GB" dirty="0"/>
              <a:t>Afterlife believes:</a:t>
            </a:r>
            <a:br>
              <a:rPr lang="en-GB" dirty="0"/>
            </a:br>
            <a:r>
              <a:rPr lang="en-GB" dirty="0"/>
              <a:t>land of the dead…</a:t>
            </a:r>
            <a:br>
              <a:rPr lang="en-GB" dirty="0"/>
            </a:br>
            <a:r>
              <a:rPr lang="en-GB" dirty="0"/>
              <a:t>Representations of the deceased </a:t>
            </a:r>
            <a:br>
              <a:rPr lang="en-GB" dirty="0"/>
            </a:br>
            <a:r>
              <a:rPr lang="en-GB" dirty="0"/>
              <a:t>on the urns/</a:t>
            </a:r>
            <a:r>
              <a:rPr lang="en-GB" dirty="0" err="1"/>
              <a:t>sacrophagi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7753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E84F8B6C-B8E5-498F-AEE0-4BD4E4F0B89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9" r="264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Cerveteri</a:t>
            </a:r>
            <a:r>
              <a:rPr lang="en-GB" dirty="0"/>
              <a:t> &amp; Tarquinii</a:t>
            </a:r>
          </a:p>
        </p:txBody>
      </p:sp>
      <p:pic>
        <p:nvPicPr>
          <p:cNvPr id="90114" name="Picture 2" descr="http://www.understandingitaly.com/images/profile/etruscans.jpg"/>
          <p:cNvPicPr>
            <a:picLocks noChangeAspect="1" noChangeArrowheads="1"/>
          </p:cNvPicPr>
          <p:nvPr/>
        </p:nvPicPr>
        <p:blipFill>
          <a:blip r:embed="rId3" cstate="print">
            <a:lum bright="-10000" contrast="10000"/>
          </a:blip>
          <a:srcRect/>
          <a:stretch>
            <a:fillRect/>
          </a:stretch>
        </p:blipFill>
        <p:spPr bwMode="auto">
          <a:xfrm>
            <a:off x="-1" y="2429247"/>
            <a:ext cx="9128297" cy="3448025"/>
          </a:xfrm>
          <a:prstGeom prst="rect">
            <a:avLst/>
          </a:prstGeom>
          <a:noFill/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1331640" y="216768"/>
            <a:ext cx="7680960" cy="4724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/>
              <a:t>from 9</a:t>
            </a:r>
            <a:r>
              <a:rPr lang="en-GB" baseline="30000" dirty="0"/>
              <a:t>th</a:t>
            </a:r>
            <a:r>
              <a:rPr lang="en-GB" dirty="0"/>
              <a:t> to 1</a:t>
            </a:r>
            <a:r>
              <a:rPr lang="en-GB" baseline="30000" dirty="0"/>
              <a:t>st</a:t>
            </a:r>
            <a:r>
              <a:rPr lang="en-GB" dirty="0"/>
              <a:t> century BC</a:t>
            </a:r>
            <a:br>
              <a:rPr lang="en-GB" dirty="0"/>
            </a:br>
            <a:r>
              <a:rPr lang="en-GB" dirty="0"/>
              <a:t>changing funerary practices in Etruria</a:t>
            </a:r>
          </a:p>
          <a:p>
            <a:pPr algn="r"/>
            <a:r>
              <a:rPr lang="en-GB" dirty="0"/>
              <a:t>Afterlife believes:</a:t>
            </a:r>
            <a:br>
              <a:rPr lang="en-GB" dirty="0"/>
            </a:br>
            <a:r>
              <a:rPr lang="en-GB" dirty="0"/>
              <a:t>land of the dead…</a:t>
            </a:r>
            <a:br>
              <a:rPr lang="en-GB" dirty="0"/>
            </a:br>
            <a:r>
              <a:rPr lang="en-GB" dirty="0"/>
              <a:t>Representations of the deceased </a:t>
            </a:r>
            <a:br>
              <a:rPr lang="en-GB" dirty="0"/>
            </a:br>
            <a:r>
              <a:rPr lang="en-GB" dirty="0"/>
              <a:t>on the urns/</a:t>
            </a:r>
            <a:r>
              <a:rPr lang="en-GB" dirty="0" err="1"/>
              <a:t>sacrophagi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9593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13E84746-F9BA-45C7-A82C-279113EB280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9" r="264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Cerveteri</a:t>
            </a:r>
            <a:r>
              <a:rPr lang="en-GB" dirty="0"/>
              <a:t> &amp; Tarquinii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20" b="97092" l="3750" r="94219">
                        <a14:foregroundMark x1="4844" y1="46980" x2="4844" y2="46980"/>
                        <a14:foregroundMark x1="7813" y1="87472" x2="7813" y2="87472"/>
                        <a14:foregroundMark x1="19531" y1="88143" x2="19531" y2="88143"/>
                        <a14:foregroundMark x1="39531" y1="14318" x2="39531" y2="14318"/>
                        <a14:foregroundMark x1="42344" y1="10962" x2="42344" y2="10962"/>
                        <a14:foregroundMark x1="42188" y1="14541" x2="42188" y2="14541"/>
                        <a14:foregroundMark x1="41250" y1="19239" x2="41250" y2="19239"/>
                        <a14:foregroundMark x1="39219" y1="21924" x2="39219" y2="21924"/>
                        <a14:foregroundMark x1="68438" y1="76063" x2="68438" y2="76063"/>
                        <a14:foregroundMark x1="66875" y1="70470" x2="66875" y2="70470"/>
                        <a14:foregroundMark x1="63750" y1="92394" x2="63750" y2="92394"/>
                        <a14:foregroundMark x1="65469" y1="97315" x2="65469" y2="97315"/>
                        <a14:foregroundMark x1="87656" y1="78747" x2="87656" y2="78747"/>
                        <a14:foregroundMark x1="92969" y1="78523" x2="92969" y2="78523"/>
                        <a14:foregroundMark x1="94219" y1="56376" x2="94219" y2="56376"/>
                        <a14:foregroundMark x1="3750" y1="89038" x2="3750" y2="89038"/>
                        <a14:backgroundMark x1="64063" y1="39374" x2="64063" y2="393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3" y="332656"/>
            <a:ext cx="7010712" cy="4896544"/>
          </a:xfrm>
        </p:spPr>
      </p:pic>
      <p:sp>
        <p:nvSpPr>
          <p:cNvPr id="5" name="TextBox 4"/>
          <p:cNvSpPr txBox="1"/>
          <p:nvPr/>
        </p:nvSpPr>
        <p:spPr>
          <a:xfrm>
            <a:off x="4644008" y="1124744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rgbClr val="FFFF00"/>
                </a:solidFill>
              </a:rPr>
              <a:t>role of women: rather prominent!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(unlike Rome…)</a:t>
            </a:r>
          </a:p>
        </p:txBody>
      </p:sp>
      <p:pic>
        <p:nvPicPr>
          <p:cNvPr id="7170" name="Picture 2" descr="http://media-cache-ec0.pinimg.com/236x/34/a9/9b/34a99bfde1ae722f19cd9addf8aaefe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390" b="94569" l="9746" r="89831">
                        <a14:foregroundMark x1="66949" y1="6390" x2="66949" y2="6390"/>
                        <a14:foregroundMark x1="26695" y1="94569" x2="26695" y2="945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57308"/>
            <a:ext cx="3575843" cy="474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/>
          <p:cNvSpPr/>
          <p:nvPr/>
        </p:nvSpPr>
        <p:spPr>
          <a:xfrm rot="20838690">
            <a:off x="6012160" y="3717032"/>
            <a:ext cx="288032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9533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9627"/>
            <a:ext cx="9147367" cy="6828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504826" y="3810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GB" dirty="0" err="1"/>
              <a:t>Cerveteri</a:t>
            </a:r>
            <a:r>
              <a:rPr lang="en-GB" dirty="0"/>
              <a:t> &amp; Tarquinii</a:t>
            </a:r>
          </a:p>
        </p:txBody>
      </p:sp>
    </p:spTree>
    <p:extLst>
      <p:ext uri="{BB962C8B-B14F-4D97-AF65-F5344CB8AC3E}">
        <p14:creationId xmlns:p14="http://schemas.microsoft.com/office/powerpoint/2010/main" val="8188334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 descr="http://www.maravot.com/Etruscan_banquet7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775"/>
            <a:ext cx="9144000" cy="686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504826" y="3810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GB" dirty="0" err="1"/>
              <a:t>Cerveteri</a:t>
            </a:r>
            <a:r>
              <a:rPr lang="en-GB" dirty="0"/>
              <a:t> &amp; Tarquinii</a:t>
            </a:r>
          </a:p>
        </p:txBody>
      </p:sp>
    </p:spTree>
    <p:extLst>
      <p:ext uri="{BB962C8B-B14F-4D97-AF65-F5344CB8AC3E}">
        <p14:creationId xmlns:p14="http://schemas.microsoft.com/office/powerpoint/2010/main" val="31248719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70" y="33113"/>
            <a:ext cx="9114830" cy="6852271"/>
          </a:xfrm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504826" y="3810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GB" dirty="0" err="1"/>
              <a:t>Cerveteri</a:t>
            </a:r>
            <a:r>
              <a:rPr lang="en-GB" dirty="0"/>
              <a:t> &amp; Tarquinii</a:t>
            </a:r>
          </a:p>
        </p:txBody>
      </p:sp>
      <p:sp>
        <p:nvSpPr>
          <p:cNvPr id="6" name="Rectangle 5"/>
          <p:cNvSpPr/>
          <p:nvPr/>
        </p:nvSpPr>
        <p:spPr>
          <a:xfrm>
            <a:off x="2123728" y="5517232"/>
            <a:ext cx="33123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dancers</a:t>
            </a:r>
            <a:b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Tomb of the </a:t>
            </a:r>
            <a:r>
              <a:rPr lang="en-GB" dirty="0" err="1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Triclinium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the Necropolis of </a:t>
            </a:r>
            <a:r>
              <a:rPr lang="en-GB" dirty="0" err="1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Monterozzi</a:t>
            </a:r>
            <a:endParaRPr lang="en-GB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pleasures of afterlife…</a:t>
            </a:r>
            <a:endParaRPr lang="en-GB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22752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D3415478-B98E-4468-B099-FF02743BB4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" r="2" b="2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art…</a:t>
            </a:r>
          </a:p>
        </p:txBody>
      </p:sp>
      <p:pic>
        <p:nvPicPr>
          <p:cNvPr id="3074" name="Picture 2" descr="Man on Horseback. Etruscan bronze, 500 BC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1" y="1921816"/>
            <a:ext cx="4777396" cy="40324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93842" y="5771941"/>
            <a:ext cx="29641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 dirty="0"/>
              <a:t>Etruscan 500 BC, Bronze. </a:t>
            </a:r>
            <a:r>
              <a:rPr lang="en-GB" sz="1600" i="1" dirty="0" err="1"/>
              <a:t>Gregoriano</a:t>
            </a:r>
            <a:r>
              <a:rPr lang="en-GB" sz="1600" i="1" dirty="0"/>
              <a:t> </a:t>
            </a:r>
            <a:r>
              <a:rPr lang="en-GB" sz="1600" i="1" dirty="0" err="1"/>
              <a:t>Etrusco</a:t>
            </a:r>
            <a:r>
              <a:rPr lang="en-GB" sz="1600" i="1" dirty="0"/>
              <a:t> Vatican Museum.</a:t>
            </a:r>
            <a:endParaRPr lang="en-GB" sz="1600" dirty="0"/>
          </a:p>
        </p:txBody>
      </p:sp>
      <p:pic>
        <p:nvPicPr>
          <p:cNvPr id="3076" name="Picture 4" descr="Etruscan gold bracelet, 7th C BC, Vatican Museum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315" y="120697"/>
            <a:ext cx="4004556" cy="266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hristusrex.org/www1/vaticano/ETd1-Band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31" b="98235" l="4423" r="94595">
                        <a14:foregroundMark x1="8722" y1="4414" x2="8722" y2="4414"/>
                        <a14:foregroundMark x1="50246" y1="61665" x2="50246" y2="61665"/>
                        <a14:foregroundMark x1="94963" y1="73770" x2="94963" y2="73770"/>
                        <a14:foregroundMark x1="76658" y1="9710" x2="76658" y2="9710"/>
                        <a14:foregroundMark x1="85012" y1="5549" x2="85012" y2="5549"/>
                        <a14:foregroundMark x1="83170" y1="631" x2="83170" y2="631"/>
                        <a14:foregroundMark x1="39558" y1="8575" x2="39558" y2="8575"/>
                        <a14:foregroundMark x1="18550" y1="8197" x2="18550" y2="8197"/>
                        <a14:foregroundMark x1="4668" y1="32282" x2="4668" y2="32282"/>
                        <a14:foregroundMark x1="9459" y1="92938" x2="9459" y2="92938"/>
                        <a14:foregroundMark x1="38084" y1="98235" x2="38084" y2="98235"/>
                        <a14:foregroundMark x1="11302" y1="96343" x2="11302" y2="963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705" y="2035333"/>
            <a:ext cx="4090261" cy="398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211960" y="6021288"/>
            <a:ext cx="47540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/>
              <a:t>Local product,</a:t>
            </a:r>
            <a:br>
              <a:rPr lang="en-GB" sz="1400" dirty="0"/>
            </a:br>
            <a:r>
              <a:rPr lang="en-GB" sz="1400" dirty="0"/>
              <a:t>Eastern, </a:t>
            </a:r>
            <a:r>
              <a:rPr lang="en-GB" sz="1400" dirty="0">
                <a:solidFill>
                  <a:srgbClr val="FFFF00"/>
                </a:solidFill>
              </a:rPr>
              <a:t>Phoenician</a:t>
            </a:r>
            <a:r>
              <a:rPr lang="en-GB" sz="1400" dirty="0"/>
              <a:t> influence? Orientalizing? (</a:t>
            </a:r>
            <a:r>
              <a:rPr lang="en-GB" sz="1400" dirty="0">
                <a:sym typeface="Wingdings" panose="05000000000000000000" pitchFamily="2" charset="2"/>
              </a:rPr>
              <a:t></a:t>
            </a:r>
            <a:r>
              <a:rPr lang="en-GB" sz="1400" dirty="0">
                <a:solidFill>
                  <a:srgbClr val="FFFF00"/>
                </a:solidFill>
                <a:sym typeface="Wingdings" panose="05000000000000000000" pitchFamily="2" charset="2"/>
              </a:rPr>
              <a:t>Astarte</a:t>
            </a:r>
            <a:r>
              <a:rPr lang="en-GB" sz="1400" dirty="0">
                <a:sym typeface="Wingdings" panose="05000000000000000000" pitchFamily="2" charset="2"/>
              </a:rPr>
              <a:t>)</a:t>
            </a:r>
            <a:endParaRPr lang="en-GB" sz="1400" dirty="0"/>
          </a:p>
          <a:p>
            <a:pPr algn="r"/>
            <a:r>
              <a:rPr lang="en-GB" sz="1400" dirty="0"/>
              <a:t>arm rings, gold, c.650 BC, from </a:t>
            </a:r>
            <a:r>
              <a:rPr lang="en-GB" sz="1400" dirty="0" err="1"/>
              <a:t>Cerveteri</a:t>
            </a:r>
            <a:r>
              <a:rPr lang="en-GB" sz="1400" dirty="0"/>
              <a:t> (Vatican Museum)</a:t>
            </a:r>
          </a:p>
        </p:txBody>
      </p:sp>
    </p:spTree>
    <p:extLst>
      <p:ext uri="{BB962C8B-B14F-4D97-AF65-F5344CB8AC3E}">
        <p14:creationId xmlns:p14="http://schemas.microsoft.com/office/powerpoint/2010/main" val="17530601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D5A83C1B-9F44-4E1F-A7D2-C88C50742E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" r="2" b="2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499992" y="476672"/>
            <a:ext cx="3533394" cy="5710768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Knowledge of Greek myth</a:t>
            </a:r>
          </a:p>
          <a:p>
            <a:r>
              <a:rPr lang="en-GB" dirty="0">
                <a:solidFill>
                  <a:srgbClr val="FFFF00"/>
                </a:solidFill>
              </a:rPr>
              <a:t>Adoption, adaptation, selection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art…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2217" y="6113621"/>
            <a:ext cx="3851920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Achilles &amp; Troilus (on horseback), Trojan prince</a:t>
            </a:r>
          </a:p>
        </p:txBody>
      </p:sp>
      <p:pic>
        <p:nvPicPr>
          <p:cNvPr id="8" name="Picture 6" descr="http://www.christusrex.org/www1/vaticano/ETd1-Bands.jpg">
            <a:extLst>
              <a:ext uri="{FF2B5EF4-FFF2-40B4-BE49-F238E27FC236}">
                <a16:creationId xmlns:a16="http://schemas.microsoft.com/office/drawing/2014/main" id="{BD871929-7FE5-4DF3-9C25-75B6B9010E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1" b="98235" l="4423" r="94595">
                        <a14:foregroundMark x1="8722" y1="4414" x2="8722" y2="4414"/>
                        <a14:foregroundMark x1="50246" y1="61665" x2="50246" y2="61665"/>
                        <a14:foregroundMark x1="94963" y1="73770" x2="94963" y2="73770"/>
                        <a14:foregroundMark x1="76658" y1="9710" x2="76658" y2="9710"/>
                        <a14:foregroundMark x1="85012" y1="5549" x2="85012" y2="5549"/>
                        <a14:foregroundMark x1="83170" y1="631" x2="83170" y2="631"/>
                        <a14:foregroundMark x1="39558" y1="8575" x2="39558" y2="8575"/>
                        <a14:foregroundMark x1="18550" y1="8197" x2="18550" y2="8197"/>
                        <a14:foregroundMark x1="4668" y1="32282" x2="4668" y2="32282"/>
                        <a14:foregroundMark x1="9459" y1="92938" x2="9459" y2="92938"/>
                        <a14:foregroundMark x1="38084" y1="98235" x2="38084" y2="98235"/>
                        <a14:foregroundMark x1="11302" y1="96343" x2="11302" y2="963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705" y="2035333"/>
            <a:ext cx="4090261" cy="398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E86B142-B14E-4ACC-A53A-8B212E2AAF35}"/>
              </a:ext>
            </a:extLst>
          </p:cNvPr>
          <p:cNvSpPr txBox="1"/>
          <p:nvPr/>
        </p:nvSpPr>
        <p:spPr>
          <a:xfrm>
            <a:off x="4211960" y="6021288"/>
            <a:ext cx="47540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/>
              <a:t>Local product,</a:t>
            </a:r>
            <a:br>
              <a:rPr lang="en-GB" sz="1400" dirty="0"/>
            </a:br>
            <a:r>
              <a:rPr lang="en-GB" sz="1400" dirty="0"/>
              <a:t>Eastern, </a:t>
            </a:r>
            <a:r>
              <a:rPr lang="en-GB" sz="1400" dirty="0">
                <a:solidFill>
                  <a:srgbClr val="FFFF00"/>
                </a:solidFill>
              </a:rPr>
              <a:t>Phoenician</a:t>
            </a:r>
            <a:r>
              <a:rPr lang="en-GB" sz="1400" dirty="0"/>
              <a:t> influence? Orientalizing? (</a:t>
            </a:r>
            <a:r>
              <a:rPr lang="en-GB" sz="1400" dirty="0">
                <a:sym typeface="Wingdings" panose="05000000000000000000" pitchFamily="2" charset="2"/>
              </a:rPr>
              <a:t></a:t>
            </a:r>
            <a:r>
              <a:rPr lang="en-GB" sz="1400" dirty="0">
                <a:solidFill>
                  <a:srgbClr val="FFFF00"/>
                </a:solidFill>
                <a:sym typeface="Wingdings" panose="05000000000000000000" pitchFamily="2" charset="2"/>
              </a:rPr>
              <a:t>Astarte</a:t>
            </a:r>
            <a:r>
              <a:rPr lang="en-GB" sz="1400" dirty="0">
                <a:sym typeface="Wingdings" panose="05000000000000000000" pitchFamily="2" charset="2"/>
              </a:rPr>
              <a:t>)</a:t>
            </a:r>
            <a:endParaRPr lang="en-GB" sz="1400" dirty="0"/>
          </a:p>
          <a:p>
            <a:pPr algn="r"/>
            <a:r>
              <a:rPr lang="en-GB" sz="1400" dirty="0"/>
              <a:t>arm rings, gold, c.650 BC, from </a:t>
            </a:r>
            <a:r>
              <a:rPr lang="en-GB" sz="1400" dirty="0" err="1"/>
              <a:t>Cerveteri</a:t>
            </a:r>
            <a:r>
              <a:rPr lang="en-GB" sz="1400" dirty="0"/>
              <a:t> (Vatican Museum)</a:t>
            </a:r>
          </a:p>
        </p:txBody>
      </p:sp>
      <p:pic>
        <p:nvPicPr>
          <p:cNvPr id="5122" name="Picture 2" descr="A helmeted figure emerges from behind a fountain, topped with two lions. That is being approached from the other side by an unarmoured rider. Below the horse is a setting sun. Painted underneath this scene are trees shown in different seasons of the year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92" y="1295400"/>
            <a:ext cx="5405720" cy="486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87051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0" y="0"/>
            <a:ext cx="9121130" cy="68580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cities…</a:t>
            </a:r>
          </a:p>
        </p:txBody>
      </p:sp>
    </p:spTree>
    <p:extLst>
      <p:ext uri="{BB962C8B-B14F-4D97-AF65-F5344CB8AC3E}">
        <p14:creationId xmlns:p14="http://schemas.microsoft.com/office/powerpoint/2010/main" val="25798962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0" y="0"/>
            <a:ext cx="9121130" cy="6858000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133600"/>
            <a:ext cx="6748471" cy="47244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cities…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35896" y="2348880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VEII</a:t>
            </a:r>
          </a:p>
        </p:txBody>
      </p:sp>
    </p:spTree>
    <p:extLst>
      <p:ext uri="{BB962C8B-B14F-4D97-AF65-F5344CB8AC3E}">
        <p14:creationId xmlns:p14="http://schemas.microsoft.com/office/powerpoint/2010/main" val="7254124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FAD63BA0-AB47-4B33-A0CF-524EC182130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7680960" cy="4724400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superstructure: wood and mud brick</a:t>
            </a:r>
            <a:br>
              <a:rPr lang="en-GB" dirty="0"/>
            </a:br>
            <a:r>
              <a:rPr lang="en-GB" dirty="0"/>
              <a:t>often covered in stucco, plaster, </a:t>
            </a:r>
            <a:br>
              <a:rPr lang="en-GB" dirty="0"/>
            </a:br>
            <a:r>
              <a:rPr lang="en-GB" dirty="0"/>
              <a:t>or painted for decoration.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Foundation: stone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Roof: covered in protective terracotta tiles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Greek origins? But also uniquely Etruscan. 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frontal and axial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more than one cella. 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high podiums with a single central staircase.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Tuscan columns: deep porch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Antefixes (decorative caps)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/>
              <a:t>Akroteria</a:t>
            </a:r>
            <a:r>
              <a:rPr lang="en-GB" dirty="0"/>
              <a:t>, life-sized terracotta sculptures.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temple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116" y="476671"/>
            <a:ext cx="4325883" cy="3240361"/>
          </a:xfrm>
          <a:prstGeom prst="rect">
            <a:avLst/>
          </a:prstGeom>
        </p:spPr>
      </p:pic>
      <p:pic>
        <p:nvPicPr>
          <p:cNvPr id="9218" name="Picture 2" descr="http://www.neu.antikefan.de/images/neu_tempel_etrusk_grundriss2table3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68960"/>
            <a:ext cx="2457273" cy="365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neu.antikefan.de/images/neu_tempel_etrusk_ansichttable6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9625" y="332656"/>
            <a:ext cx="3169726" cy="236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1905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FAD63BA0-AB47-4B33-A0CF-524EC182130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7680960" cy="4724400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superstructure: wood and mud brick</a:t>
            </a:r>
            <a:br>
              <a:rPr lang="en-GB" dirty="0"/>
            </a:br>
            <a:r>
              <a:rPr lang="en-GB" dirty="0"/>
              <a:t>often covered in stucco, plaster, </a:t>
            </a:r>
            <a:br>
              <a:rPr lang="en-GB" dirty="0"/>
            </a:br>
            <a:r>
              <a:rPr lang="en-GB" dirty="0"/>
              <a:t>or painted for decoration.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Foundation: stone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Roof: covered in protective terracotta tiles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Greek origins? But also uniquely Etruscan. 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frontal and axial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more than one cella. 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high podiums with a single central staircase.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Tuscan columns: deep porch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Antefixes (decorative caps)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/>
              <a:t>Akroteria</a:t>
            </a:r>
            <a:r>
              <a:rPr lang="en-GB" dirty="0"/>
              <a:t>, life-sized terracotta sculptures.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temple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116" y="476671"/>
            <a:ext cx="4325883" cy="3240361"/>
          </a:xfrm>
          <a:prstGeom prst="rect">
            <a:avLst/>
          </a:prstGeom>
        </p:spPr>
      </p:pic>
      <p:pic>
        <p:nvPicPr>
          <p:cNvPr id="9218" name="Picture 2" descr="http://www.neu.antikefan.de/images/neu_tempel_etrusk_grundriss2table3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68960"/>
            <a:ext cx="2457273" cy="365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neu.antikefan.de/images/neu_tempel_etrusk_ansichttable6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9625" y="332656"/>
            <a:ext cx="3169726" cy="236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vaga-mente.com/site/images/stories/etruschimuseomurlo.jpg">
            <a:extLst>
              <a:ext uri="{FF2B5EF4-FFF2-40B4-BE49-F238E27FC236}">
                <a16:creationId xmlns:a16="http://schemas.microsoft.com/office/drawing/2014/main" id="{ECD29AC4-9E6E-48D8-92A2-3398B11DE1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06467" y="347203"/>
            <a:ext cx="5819008" cy="43642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222" name="Picture 6" descr="http://www.neu.antikefan.de/images/img_2941_16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1792"/>
            <a:ext cx="3906820" cy="293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43843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151069B6-FD59-4493-BC1A-CDE91F7F59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5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7680960" cy="4724400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superstructure: wood and mud brick</a:t>
            </a:r>
            <a:br>
              <a:rPr lang="en-GB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often covered in stucco, plaster, </a:t>
            </a:r>
            <a:br>
              <a:rPr lang="en-GB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or painted for decoration.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Foundation: stone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Roof: covered in protective terracotta tiles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Greek origins? But also uniquely Etruscan. 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frontal and axial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more than one cella. 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high podiums with a single central staircase.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Tuscan columns: deep porch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Antefixes (decorative caps)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Akroteria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, life-sized terracotta sculptures.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temple</a:t>
            </a:r>
          </a:p>
        </p:txBody>
      </p:sp>
      <p:pic>
        <p:nvPicPr>
          <p:cNvPr id="10242" name="Picture 2" descr="http://www.antefix.nl/images/antefix_etruskische_temp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2656"/>
            <a:ext cx="6225907" cy="42209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upload.wikimedia.org/wikipedia/commons/thumb/7/7c/Etruskisk_tempel.svg/2000px-Etruskisk_tempel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9" y="1700808"/>
            <a:ext cx="3874173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9242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56058070-6D74-4167-89F5-FA0BDCA75D0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141" b="97859" l="10000" r="97600">
                        <a14:foregroundMark x1="22000" y1="12538" x2="22000" y2="12538"/>
                        <a14:foregroundMark x1="41200" y1="2752" x2="41200" y2="2752"/>
                        <a14:foregroundMark x1="27600" y1="12844" x2="27600" y2="12844"/>
                        <a14:foregroundMark x1="27200" y1="8563" x2="27200" y2="8563"/>
                        <a14:foregroundMark x1="18400" y1="20183" x2="18400" y2="20183"/>
                        <a14:foregroundMark x1="12400" y1="24771" x2="12400" y2="24771"/>
                        <a14:foregroundMark x1="55200" y1="88073" x2="55200" y2="88073"/>
                        <a14:foregroundMark x1="97600" y1="64220" x2="97600" y2="64220"/>
                        <a14:foregroundMark x1="92000" y1="85015" x2="92000" y2="85015"/>
                        <a14:foregroundMark x1="86400" y1="93272" x2="86400" y2="93272"/>
                        <a14:foregroundMark x1="82000" y1="97859" x2="82000" y2="97859"/>
                        <a14:foregroundMark x1="43600" y1="94495" x2="43600" y2="94495"/>
                        <a14:foregroundMark x1="40000" y1="96330" x2="40000" y2="96330"/>
                        <a14:foregroundMark x1="16400" y1="25382" x2="16400" y2="25382"/>
                        <a14:foregroundMark x1="15600" y1="21101" x2="15600" y2="21101"/>
                        <a14:foregroundMark x1="16800" y1="15291" x2="16800" y2="15291"/>
                        <a14:foregroundMark x1="24400" y1="9174" x2="24400" y2="9174"/>
                        <a14:foregroundMark x1="61200" y1="3670" x2="61200" y2="3670"/>
                        <a14:foregroundMark x1="56800" y1="3670" x2="56800" y2="3670"/>
                        <a14:foregroundMark x1="66400" y1="7339" x2="66400" y2="7339"/>
                        <a14:foregroundMark x1="14000" y1="29052" x2="14000" y2="29052"/>
                        <a14:foregroundMark x1="13200" y1="29052" x2="13200" y2="29052"/>
                        <a14:foregroundMark x1="12800" y1="22324" x2="12800" y2="22324"/>
                        <a14:foregroundMark x1="12800" y1="21101" x2="12800" y2="21101"/>
                        <a14:foregroundMark x1="16400" y1="17431" x2="16400" y2="17431"/>
                        <a14:foregroundMark x1="19200" y1="13150" x2="19200" y2="13150"/>
                        <a14:foregroundMark x1="19600" y1="12538" x2="19600" y2="12538"/>
                        <a14:foregroundMark x1="39200" y1="4281" x2="39200" y2="4281"/>
                        <a14:foregroundMark x1="13600" y1="19572" x2="13600" y2="19572"/>
                        <a14:foregroundMark x1="15200" y1="19266" x2="15200" y2="192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0"/>
            <a:ext cx="3347864" cy="4379006"/>
          </a:xfrm>
          <a:prstGeom prst="rect">
            <a:avLst/>
          </a:prstGeom>
        </p:spPr>
      </p:pic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7680960" cy="4724400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superstructure: wood and mud brick</a:t>
            </a:r>
            <a:br>
              <a:rPr lang="en-GB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often covered in stucco, plaster, </a:t>
            </a:r>
            <a:br>
              <a:rPr lang="en-GB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or painted for decoration.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Foundation: stone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Roof: covered in protective terracotta tiles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Greek origins? But also uniquely Etruscan. 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frontal and axial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more than one cella. 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high podiums with a single central staircase.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Tuscan columns: deep porch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Antefixes (decorative caps)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Akroteria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, life-sized terracotta sculptures.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temple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191" y="2636912"/>
            <a:ext cx="7201809" cy="42490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644008" y="0"/>
            <a:ext cx="1584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Apollo of Veii (from </a:t>
            </a:r>
            <a:r>
              <a:rPr lang="en-GB" sz="1600" dirty="0" err="1">
                <a:solidFill>
                  <a:schemeClr val="tx1">
                    <a:lumMod val="75000"/>
                  </a:schemeClr>
                </a:solidFill>
              </a:rPr>
              <a:t>Menerva</a:t>
            </a:r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 temple, 6</a:t>
            </a:r>
            <a:r>
              <a:rPr lang="en-GB" sz="1600" baseline="30000" dirty="0">
                <a:solidFill>
                  <a:schemeClr val="tx1">
                    <a:lumMod val="75000"/>
                  </a:schemeClr>
                </a:solidFill>
              </a:rPr>
              <a:t>th</a:t>
            </a:r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 c. BC)</a:t>
            </a:r>
          </a:p>
        </p:txBody>
      </p:sp>
    </p:spTree>
    <p:extLst>
      <p:ext uri="{BB962C8B-B14F-4D97-AF65-F5344CB8AC3E}">
        <p14:creationId xmlns:p14="http://schemas.microsoft.com/office/powerpoint/2010/main" val="12516164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9C3F5C5F-F7C3-4126-9A4A-E2B4AA6BAD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141" b="97859" l="10000" r="97600">
                        <a14:foregroundMark x1="22000" y1="12538" x2="22000" y2="12538"/>
                        <a14:foregroundMark x1="41200" y1="2752" x2="41200" y2="2752"/>
                        <a14:foregroundMark x1="27600" y1="12844" x2="27600" y2="12844"/>
                        <a14:foregroundMark x1="27200" y1="8563" x2="27200" y2="8563"/>
                        <a14:foregroundMark x1="18400" y1="20183" x2="18400" y2="20183"/>
                        <a14:foregroundMark x1="12400" y1="24771" x2="12400" y2="24771"/>
                        <a14:foregroundMark x1="55200" y1="88073" x2="55200" y2="88073"/>
                        <a14:foregroundMark x1="97600" y1="64220" x2="97600" y2="64220"/>
                        <a14:foregroundMark x1="92000" y1="85015" x2="92000" y2="85015"/>
                        <a14:foregroundMark x1="86400" y1="93272" x2="86400" y2="93272"/>
                        <a14:foregroundMark x1="82000" y1="97859" x2="82000" y2="97859"/>
                        <a14:foregroundMark x1="43600" y1="94495" x2="43600" y2="94495"/>
                        <a14:foregroundMark x1="40000" y1="96330" x2="40000" y2="96330"/>
                        <a14:foregroundMark x1="16400" y1="25382" x2="16400" y2="25382"/>
                        <a14:foregroundMark x1="15600" y1="21101" x2="15600" y2="21101"/>
                        <a14:foregroundMark x1="16800" y1="15291" x2="16800" y2="15291"/>
                        <a14:foregroundMark x1="24400" y1="9174" x2="24400" y2="9174"/>
                        <a14:foregroundMark x1="61200" y1="3670" x2="61200" y2="3670"/>
                        <a14:foregroundMark x1="56800" y1="3670" x2="56800" y2="3670"/>
                        <a14:foregroundMark x1="66400" y1="7339" x2="66400" y2="7339"/>
                        <a14:foregroundMark x1="14000" y1="29052" x2="14000" y2="29052"/>
                        <a14:foregroundMark x1="13200" y1="29052" x2="13200" y2="29052"/>
                        <a14:foregroundMark x1="12800" y1="22324" x2="12800" y2="22324"/>
                        <a14:foregroundMark x1="12800" y1="21101" x2="12800" y2="21101"/>
                        <a14:foregroundMark x1="16400" y1="17431" x2="16400" y2="17431"/>
                        <a14:foregroundMark x1="19200" y1="13150" x2="19200" y2="13150"/>
                        <a14:foregroundMark x1="19600" y1="12538" x2="19600" y2="12538"/>
                        <a14:foregroundMark x1="39200" y1="4281" x2="39200" y2="4281"/>
                        <a14:foregroundMark x1="13600" y1="19572" x2="13600" y2="19572"/>
                        <a14:foregroundMark x1="15200" y1="19266" x2="15200" y2="192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0"/>
            <a:ext cx="3347864" cy="4379006"/>
          </a:xfrm>
          <a:prstGeom prst="rect">
            <a:avLst/>
          </a:prstGeom>
        </p:spPr>
      </p:pic>
      <p:sp>
        <p:nvSpPr>
          <p:cNvPr id="11" name="Content Placeholder 1"/>
          <p:cNvSpPr>
            <a:spLocks noGrp="1"/>
          </p:cNvSpPr>
          <p:nvPr>
            <p:ph sz="quarter" idx="13"/>
          </p:nvPr>
        </p:nvSpPr>
        <p:spPr>
          <a:xfrm>
            <a:off x="0" y="116632"/>
            <a:ext cx="7680960" cy="6624736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Aita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– Hades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Apanu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(= 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Perisphnai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?)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Apulu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(Apollo)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Artumes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(Artemis, Diana)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Calu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(god of death)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Cel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(mother earth)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Charun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(Charon)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Culsans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(Janus)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Februus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(purification)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February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Hercle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(Herakles)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Menerva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(Athena, Minerva)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Selvans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(Silvanus)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Tinia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(Zeus, Jupiter)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Turan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(Aphrodite, Venus)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Turms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(Hermes, Mercurius)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Tvatrh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(cf. Demeter, re-birth)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Uni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(Hera, Juno)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Voltumna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/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Veltha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war/federal god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2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deities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44008" y="0"/>
            <a:ext cx="1584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Apollo of Veii (from </a:t>
            </a:r>
            <a:r>
              <a:rPr lang="en-GB" sz="1600" dirty="0" err="1">
                <a:solidFill>
                  <a:schemeClr val="tx1">
                    <a:lumMod val="75000"/>
                  </a:schemeClr>
                </a:solidFill>
              </a:rPr>
              <a:t>Menerva</a:t>
            </a:r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 temple, 6</a:t>
            </a:r>
            <a:r>
              <a:rPr lang="en-GB" sz="1600" baseline="30000" dirty="0">
                <a:solidFill>
                  <a:schemeClr val="tx1">
                    <a:lumMod val="75000"/>
                  </a:schemeClr>
                </a:solidFill>
              </a:rPr>
              <a:t>th</a:t>
            </a:r>
            <a:r>
              <a:rPr lang="en-GB" sz="1600" dirty="0">
                <a:solidFill>
                  <a:schemeClr val="tx1">
                    <a:lumMod val="75000"/>
                  </a:schemeClr>
                </a:solidFill>
              </a:rPr>
              <a:t> c. BC)</a:t>
            </a:r>
          </a:p>
        </p:txBody>
      </p:sp>
    </p:spTree>
    <p:extLst>
      <p:ext uri="{BB962C8B-B14F-4D97-AF65-F5344CB8AC3E}">
        <p14:creationId xmlns:p14="http://schemas.microsoft.com/office/powerpoint/2010/main" val="2680897933"/>
      </p:ext>
    </p:extLst>
  </p:cSld>
  <p:clrMapOvr>
    <a:masterClrMapping/>
  </p:clrMapOvr>
  <p:transition spd="slow" advClick="0" advTm="300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D1990FE1-5EF3-4794-A928-9AAC5A5E0B0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141" b="97859" l="10000" r="97600">
                        <a14:foregroundMark x1="22000" y1="12538" x2="22000" y2="12538"/>
                        <a14:foregroundMark x1="41200" y1="2752" x2="41200" y2="2752"/>
                        <a14:foregroundMark x1="27600" y1="12844" x2="27600" y2="12844"/>
                        <a14:foregroundMark x1="27200" y1="8563" x2="27200" y2="8563"/>
                        <a14:foregroundMark x1="18400" y1="20183" x2="18400" y2="20183"/>
                        <a14:foregroundMark x1="12400" y1="24771" x2="12400" y2="24771"/>
                        <a14:foregroundMark x1="55200" y1="88073" x2="55200" y2="88073"/>
                        <a14:foregroundMark x1="97600" y1="64220" x2="97600" y2="64220"/>
                        <a14:foregroundMark x1="92000" y1="85015" x2="92000" y2="85015"/>
                        <a14:foregroundMark x1="86400" y1="93272" x2="86400" y2="93272"/>
                        <a14:foregroundMark x1="82000" y1="97859" x2="82000" y2="97859"/>
                        <a14:foregroundMark x1="43600" y1="94495" x2="43600" y2="94495"/>
                        <a14:foregroundMark x1="40000" y1="96330" x2="40000" y2="96330"/>
                        <a14:foregroundMark x1="16400" y1="25382" x2="16400" y2="25382"/>
                        <a14:foregroundMark x1="15600" y1="21101" x2="15600" y2="21101"/>
                        <a14:foregroundMark x1="16800" y1="15291" x2="16800" y2="15291"/>
                        <a14:foregroundMark x1="24400" y1="9174" x2="24400" y2="9174"/>
                        <a14:foregroundMark x1="61200" y1="3670" x2="61200" y2="3670"/>
                        <a14:foregroundMark x1="56800" y1="3670" x2="56800" y2="3670"/>
                        <a14:foregroundMark x1="66400" y1="7339" x2="66400" y2="7339"/>
                        <a14:foregroundMark x1="14000" y1="29052" x2="14000" y2="29052"/>
                        <a14:foregroundMark x1="13200" y1="29052" x2="13200" y2="29052"/>
                        <a14:foregroundMark x1="12800" y1="22324" x2="12800" y2="22324"/>
                        <a14:foregroundMark x1="12800" y1="21101" x2="12800" y2="21101"/>
                        <a14:foregroundMark x1="16400" y1="17431" x2="16400" y2="17431"/>
                        <a14:foregroundMark x1="19200" y1="13150" x2="19200" y2="13150"/>
                        <a14:foregroundMark x1="19600" y1="12538" x2="19600" y2="12538"/>
                        <a14:foregroundMark x1="39200" y1="4281" x2="39200" y2="4281"/>
                        <a14:foregroundMark x1="13600" y1="19572" x2="13600" y2="19572"/>
                        <a14:foregroundMark x1="15200" y1="19266" x2="15200" y2="192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0"/>
            <a:ext cx="3347864" cy="4379006"/>
          </a:xfrm>
          <a:prstGeom prst="rect">
            <a:avLst/>
          </a:prstGeom>
        </p:spPr>
      </p:pic>
      <p:sp>
        <p:nvSpPr>
          <p:cNvPr id="5" name="Content Placeholder 1"/>
          <p:cNvSpPr>
            <a:spLocks noGrp="1"/>
          </p:cNvSpPr>
          <p:nvPr>
            <p:ph sz="quarter" idx="13"/>
          </p:nvPr>
        </p:nvSpPr>
        <p:spPr>
          <a:xfrm>
            <a:off x="0" y="116632"/>
            <a:ext cx="7680960" cy="6624736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Aita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– Hades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Apanu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(= 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Perisphnai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?)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00B0F0"/>
                </a:solidFill>
              </a:rPr>
              <a:t>Apulu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</a:t>
            </a:r>
            <a:r>
              <a:rPr lang="en-GB" dirty="0">
                <a:solidFill>
                  <a:srgbClr val="00B0F0"/>
                </a:solidFill>
              </a:rPr>
              <a:t>Apollo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00B0F0"/>
                </a:solidFill>
              </a:rPr>
              <a:t>Artumes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</a:t>
            </a:r>
            <a:r>
              <a:rPr lang="en-GB" dirty="0">
                <a:solidFill>
                  <a:srgbClr val="00B0F0"/>
                </a:solidFill>
              </a:rPr>
              <a:t>Artemis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, Diana)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Calu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(god of death)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Cel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(mother earth)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00B0F0"/>
                </a:solidFill>
              </a:rPr>
              <a:t>Charun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</a:t>
            </a:r>
            <a:r>
              <a:rPr lang="en-GB" dirty="0">
                <a:solidFill>
                  <a:srgbClr val="00B0F0"/>
                </a:solidFill>
              </a:rPr>
              <a:t>Charon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Culsans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(Janus)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Februus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(purification)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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February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00B0F0"/>
                </a:solidFill>
                <a:sym typeface="Wingdings" panose="05000000000000000000" pitchFamily="2" charset="2"/>
              </a:rPr>
              <a:t>Hercle</a:t>
            </a:r>
            <a:r>
              <a:rPr lang="en-GB" dirty="0">
                <a:solidFill>
                  <a:srgbClr val="00B0F0"/>
                </a:solidFill>
                <a:sym typeface="Wingdings" panose="05000000000000000000" pitchFamily="2" charset="2"/>
              </a:rPr>
              <a:t>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(</a:t>
            </a:r>
            <a:r>
              <a:rPr lang="en-GB" dirty="0">
                <a:solidFill>
                  <a:srgbClr val="00B0F0"/>
                </a:solidFill>
                <a:sym typeface="Wingdings" panose="05000000000000000000" pitchFamily="2" charset="2"/>
              </a:rPr>
              <a:t>Herakles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  <a:sym typeface="Wingdings" panose="05000000000000000000" pitchFamily="2" charset="2"/>
              </a:rPr>
              <a:t>Menerva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(Athena, 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Minerva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  <a:sym typeface="Wingdings" panose="05000000000000000000" pitchFamily="2" charset="2"/>
              </a:rPr>
              <a:t>Selvans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 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(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Silvanus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Tinia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(Zeus, Jupiter)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Turan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(Aphrodite, Venus)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Turms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(Hermes, Mercurius)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Tvatrh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(cf. Demeter, re-birth)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Uni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(Hera, Juno)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Voltumna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/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Veltha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war/federal god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44008" y="0"/>
            <a:ext cx="1584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>
                <a:solidFill>
                  <a:srgbClr val="FFFF00"/>
                </a:solidFill>
              </a:rPr>
              <a:t>Apollo of Veii (from </a:t>
            </a:r>
            <a:r>
              <a:rPr lang="en-GB" sz="1600" dirty="0" err="1">
                <a:solidFill>
                  <a:srgbClr val="FFFF00"/>
                </a:solidFill>
              </a:rPr>
              <a:t>Menerva</a:t>
            </a:r>
            <a:r>
              <a:rPr lang="en-GB" sz="1600" dirty="0">
                <a:solidFill>
                  <a:srgbClr val="FFFF00"/>
                </a:solidFill>
              </a:rPr>
              <a:t> temple, 6</a:t>
            </a:r>
            <a:r>
              <a:rPr lang="en-GB" sz="1600" baseline="30000" dirty="0">
                <a:solidFill>
                  <a:srgbClr val="FFFF00"/>
                </a:solidFill>
              </a:rPr>
              <a:t>th</a:t>
            </a:r>
            <a:r>
              <a:rPr lang="en-GB" sz="1600" dirty="0">
                <a:solidFill>
                  <a:srgbClr val="FFFF00"/>
                </a:solidFill>
              </a:rPr>
              <a:t> c. BC)</a:t>
            </a:r>
          </a:p>
        </p:txBody>
      </p:sp>
    </p:spTree>
    <p:extLst>
      <p:ext uri="{BB962C8B-B14F-4D97-AF65-F5344CB8AC3E}">
        <p14:creationId xmlns:p14="http://schemas.microsoft.com/office/powerpoint/2010/main" val="2733473755"/>
      </p:ext>
    </p:extLst>
  </p:cSld>
  <p:clrMapOvr>
    <a:masterClrMapping/>
  </p:clrMapOvr>
  <p:transition spd="slow">
    <p:randomBar dir="vert"/>
  </p:transition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699EDB60-4CCD-4969-A6CB-27B1BF68FFE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667" b="90000" l="4535" r="98091">
                        <a14:foregroundMark x1="4773" y1="45333" x2="4773" y2="45333"/>
                        <a14:foregroundMark x1="92601" y1="41167" x2="92601" y2="41167"/>
                        <a14:foregroundMark x1="98091" y1="46167" x2="98091" y2="46167"/>
                        <a14:foregroundMark x1="46301" y1="8667" x2="46301" y2="8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21598"/>
            <a:ext cx="4320480" cy="618684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religion: divination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520" y="13890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Haruspex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141" b="97859" l="10000" r="97600">
                        <a14:foregroundMark x1="22000" y1="12538" x2="22000" y2="12538"/>
                        <a14:foregroundMark x1="41200" y1="2752" x2="41200" y2="2752"/>
                        <a14:foregroundMark x1="27600" y1="12844" x2="27600" y2="12844"/>
                        <a14:foregroundMark x1="27200" y1="8563" x2="27200" y2="8563"/>
                        <a14:foregroundMark x1="18400" y1="20183" x2="18400" y2="20183"/>
                        <a14:foregroundMark x1="12400" y1="24771" x2="12400" y2="24771"/>
                        <a14:foregroundMark x1="55200" y1="88073" x2="55200" y2="88073"/>
                        <a14:foregroundMark x1="97600" y1="64220" x2="97600" y2="64220"/>
                        <a14:foregroundMark x1="92000" y1="85015" x2="92000" y2="85015"/>
                        <a14:foregroundMark x1="86400" y1="93272" x2="86400" y2="93272"/>
                        <a14:foregroundMark x1="82000" y1="97859" x2="82000" y2="97859"/>
                        <a14:foregroundMark x1="43600" y1="94495" x2="43600" y2="94495"/>
                        <a14:foregroundMark x1="40000" y1="96330" x2="40000" y2="96330"/>
                        <a14:foregroundMark x1="16400" y1="25382" x2="16400" y2="25382"/>
                        <a14:foregroundMark x1="15600" y1="21101" x2="15600" y2="21101"/>
                        <a14:foregroundMark x1="16800" y1="15291" x2="16800" y2="15291"/>
                        <a14:foregroundMark x1="24400" y1="9174" x2="24400" y2="9174"/>
                        <a14:foregroundMark x1="61200" y1="3670" x2="61200" y2="3670"/>
                        <a14:foregroundMark x1="56800" y1="3670" x2="56800" y2="3670"/>
                        <a14:foregroundMark x1="66400" y1="7339" x2="66400" y2="7339"/>
                        <a14:foregroundMark x1="14000" y1="29052" x2="14000" y2="29052"/>
                        <a14:foregroundMark x1="13200" y1="29052" x2="13200" y2="29052"/>
                        <a14:foregroundMark x1="12800" y1="22324" x2="12800" y2="22324"/>
                        <a14:foregroundMark x1="12800" y1="21101" x2="12800" y2="21101"/>
                        <a14:foregroundMark x1="16400" y1="17431" x2="16400" y2="17431"/>
                        <a14:foregroundMark x1="19200" y1="13150" x2="19200" y2="13150"/>
                        <a14:foregroundMark x1="19600" y1="12538" x2="19600" y2="12538"/>
                        <a14:foregroundMark x1="39200" y1="4281" x2="39200" y2="4281"/>
                        <a14:foregroundMark x1="13600" y1="19572" x2="13600" y2="19572"/>
                        <a14:foregroundMark x1="15200" y1="19266" x2="15200" y2="192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-128788"/>
            <a:ext cx="3347864" cy="437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5573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539FDE05-FB8E-4383-9F84-4F332A2FDD2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4" name="Content Placeholder 9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667" b="90000" l="4535" r="98091">
                        <a14:foregroundMark x1="4773" y1="45333" x2="4773" y2="45333"/>
                        <a14:foregroundMark x1="92601" y1="41167" x2="92601" y2="41167"/>
                        <a14:foregroundMark x1="98091" y1="46167" x2="98091" y2="46167"/>
                        <a14:foregroundMark x1="46301" y1="8667" x2="46301" y2="8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08719"/>
            <a:ext cx="4320480" cy="6186845"/>
          </a:xfrm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religion: divination</a:t>
            </a:r>
          </a:p>
        </p:txBody>
      </p:sp>
      <p:pic>
        <p:nvPicPr>
          <p:cNvPr id="6" name="Picture 2" descr="http://upload.wikimedia.org/wikipedia/commons/2/27/Piacenza_Bronzeleb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215" b="91943" l="2299" r="96813">
                        <a14:foregroundMark x1="5747" y1="51264" x2="5747" y2="51264"/>
                        <a14:foregroundMark x1="2299" y1="59400" x2="2299" y2="59400"/>
                        <a14:foregroundMark x1="42111" y1="8215" x2="42111" y2="8215"/>
                        <a14:foregroundMark x1="96813" y1="56714" x2="96813" y2="56714"/>
                        <a14:foregroundMark x1="66667" y1="91943" x2="66667" y2="91943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152128" y="1700808"/>
            <a:ext cx="7991872" cy="4947941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7308304" y="638132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Piacenza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51520" y="13890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Haruspex</a:t>
            </a:r>
          </a:p>
        </p:txBody>
      </p:sp>
    </p:spTree>
    <p:extLst>
      <p:ext uri="{BB962C8B-B14F-4D97-AF65-F5344CB8AC3E}">
        <p14:creationId xmlns:p14="http://schemas.microsoft.com/office/powerpoint/2010/main" val="33118955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36170DEA-768C-498D-BE1A-815433A4526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religion: divination</a:t>
            </a:r>
          </a:p>
        </p:txBody>
      </p:sp>
      <p:pic>
        <p:nvPicPr>
          <p:cNvPr id="6" name="Picture 2" descr="http://upload.wikimedia.org/wikipedia/commons/2/27/Piacenza_Bronzeleb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215" b="91943" l="2299" r="96813">
                        <a14:foregroundMark x1="5747" y1="51264" x2="5747" y2="51264"/>
                        <a14:foregroundMark x1="2299" y1="59400" x2="2299" y2="59400"/>
                        <a14:foregroundMark x1="42111" y1="8215" x2="42111" y2="8215"/>
                        <a14:foregroundMark x1="96813" y1="56714" x2="96813" y2="56714"/>
                        <a14:foregroundMark x1="66667" y1="91943" x2="66667" y2="91943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152128" y="1700808"/>
            <a:ext cx="7991872" cy="4947941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7308304" y="638132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Piacenza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51520" y="1389064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Haruspex at Roman Bath / </a:t>
            </a:r>
            <a:r>
              <a:rPr lang="en-GB" i="1" dirty="0" err="1"/>
              <a:t>Aquae</a:t>
            </a:r>
            <a:r>
              <a:rPr lang="en-GB" i="1" dirty="0"/>
              <a:t> </a:t>
            </a:r>
            <a:r>
              <a:rPr lang="en-GB" i="1" dirty="0" err="1"/>
              <a:t>Sulis</a:t>
            </a:r>
            <a:endParaRPr lang="en-GB" dirty="0"/>
          </a:p>
        </p:txBody>
      </p:sp>
      <p:pic>
        <p:nvPicPr>
          <p:cNvPr id="1026" name="Picture 2" descr="http://www.pyrrha.rtwilson.com/oin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85" b="93462" l="9746" r="92797">
                        <a14:foregroundMark x1="15254" y1="74231" x2="15678" y2="87308"/>
                        <a14:foregroundMark x1="15678" y1="87308" x2="21610" y2="97692"/>
                        <a14:foregroundMark x1="21610" y1="97692" x2="69492" y2="83077"/>
                        <a14:foregroundMark x1="69492" y1="83077" x2="83051" y2="83462"/>
                        <a14:foregroundMark x1="83051" y1="83462" x2="96186" y2="82692"/>
                        <a14:foregroundMark x1="96186" y1="82692" x2="88136" y2="72308"/>
                        <a14:foregroundMark x1="88136" y1="72308" x2="91102" y2="61154"/>
                        <a14:foregroundMark x1="91102" y1="61154" x2="86441" y2="36923"/>
                        <a14:foregroundMark x1="86441" y1="36923" x2="93644" y2="15000"/>
                        <a14:foregroundMark x1="93644" y1="15000" x2="80085" y2="7308"/>
                        <a14:foregroundMark x1="80085" y1="7308" x2="33051" y2="12308"/>
                        <a14:foregroundMark x1="33051" y1="12308" x2="18644" y2="10385"/>
                        <a14:foregroundMark x1="18644" y1="10385" x2="37288" y2="15000"/>
                        <a14:foregroundMark x1="37288" y1="15000" x2="50424" y2="14231"/>
                        <a14:foregroundMark x1="8051" y1="14615" x2="17373" y2="3462"/>
                        <a14:foregroundMark x1="17373" y1="3462" x2="50424" y2="0"/>
                        <a14:foregroundMark x1="50424" y1="0" x2="96610" y2="6154"/>
                        <a14:foregroundMark x1="96610" y1="6154" x2="93644" y2="17308"/>
                        <a14:foregroundMark x1="93644" y1="17308" x2="93644" y2="17308"/>
                        <a14:foregroundMark x1="16949" y1="91154" x2="29237" y2="93462"/>
                        <a14:foregroundMark x1="29237" y1="93462" x2="81356" y2="85000"/>
                        <a14:foregroundMark x1="4661" y1="13846" x2="14407" y2="3846"/>
                        <a14:foregroundMark x1="14407" y1="3846" x2="41949" y2="1154"/>
                        <a14:foregroundMark x1="41949" y1="1154" x2="56356" y2="4231"/>
                        <a14:foregroundMark x1="56356" y1="4231" x2="86017" y2="385"/>
                        <a14:foregroundMark x1="86017" y1="385" x2="88983" y2="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1713384"/>
            <a:ext cx="4669726" cy="51446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7587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FD38EC9D-DEA8-4215-B0C0-57F5DF0C8C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211960" y="0"/>
            <a:ext cx="493204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107504" y="1463040"/>
            <a:ext cx="7925882" cy="4724400"/>
          </a:xfrm>
        </p:spPr>
        <p:txBody>
          <a:bodyPr/>
          <a:lstStyle/>
          <a:p>
            <a:r>
              <a:rPr lang="en-GB" dirty="0"/>
              <a:t>Etruscan epigraphy, from </a:t>
            </a:r>
            <a:r>
              <a:rPr lang="en-GB" i="1" dirty="0"/>
              <a:t>c</a:t>
            </a:r>
            <a:r>
              <a:rPr lang="en-GB" dirty="0"/>
              <a:t>. 700 BC</a:t>
            </a:r>
          </a:p>
          <a:p>
            <a:r>
              <a:rPr lang="en-GB" dirty="0"/>
              <a:t>more than 13,000 inscriptions</a:t>
            </a:r>
            <a:br>
              <a:rPr lang="en-GB" dirty="0"/>
            </a:br>
            <a:r>
              <a:rPr lang="en-GB" dirty="0"/>
              <a:t>(not all deciphered…)</a:t>
            </a:r>
          </a:p>
          <a:p>
            <a:r>
              <a:rPr lang="en-GB" dirty="0"/>
              <a:t>Etruscan language: not Indo-European?</a:t>
            </a:r>
          </a:p>
          <a:p>
            <a:r>
              <a:rPr lang="en-GB" dirty="0"/>
              <a:t>Alphabet based on Greek alphabet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Pithekoussai</a:t>
            </a:r>
            <a:r>
              <a:rPr lang="en-GB" dirty="0"/>
              <a:t>/Cumae, Gr. col. 760 BC)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alphabet &amp; language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0294" y="95250"/>
            <a:ext cx="438150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6630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build="p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A8763FD4-3E08-4F8F-A8E8-A7B8FD05FCA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211960" y="0"/>
            <a:ext cx="493204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1"/>
          <p:cNvSpPr>
            <a:spLocks noGrp="1"/>
          </p:cNvSpPr>
          <p:nvPr>
            <p:ph sz="quarter" idx="13"/>
          </p:nvPr>
        </p:nvSpPr>
        <p:spPr>
          <a:xfrm>
            <a:off x="107504" y="1463040"/>
            <a:ext cx="7925882" cy="4724400"/>
          </a:xfrm>
        </p:spPr>
        <p:txBody>
          <a:bodyPr/>
          <a:lstStyle/>
          <a:p>
            <a:r>
              <a:rPr lang="en-GB" dirty="0"/>
              <a:t>Etruscan epigraphy</a:t>
            </a:r>
          </a:p>
          <a:p>
            <a:r>
              <a:rPr lang="en-GB" dirty="0"/>
              <a:t>more than 13,000 inscriptions</a:t>
            </a:r>
            <a:br>
              <a:rPr lang="en-GB" dirty="0"/>
            </a:br>
            <a:r>
              <a:rPr lang="en-GB" dirty="0"/>
              <a:t>(not all deciphered…)</a:t>
            </a:r>
          </a:p>
          <a:p>
            <a:r>
              <a:rPr lang="en-GB" dirty="0"/>
              <a:t>Etruscan language: not Indo-European?</a:t>
            </a:r>
          </a:p>
          <a:p>
            <a:r>
              <a:rPr lang="en-GB" dirty="0"/>
              <a:t>Alphabet based on Greek alphabet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Pithekoussai</a:t>
            </a:r>
            <a:r>
              <a:rPr lang="en-GB" dirty="0"/>
              <a:t>/Cumae, Gr. col. 760 BC)</a:t>
            </a:r>
          </a:p>
          <a:p>
            <a:endParaRPr lang="en-GB" dirty="0"/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alphabet &amp; language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0294" y="63053"/>
            <a:ext cx="4381500" cy="6667500"/>
          </a:xfrm>
          <a:prstGeom prst="rect">
            <a:avLst/>
          </a:prstGeom>
        </p:spPr>
      </p:pic>
      <p:pic>
        <p:nvPicPr>
          <p:cNvPr id="82946" name="Picture 2" descr="http://www.metmuseum.org/toah/images/h2/h2_96.9.219a,b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97" b="88710" l="12400" r="88800">
                        <a14:foregroundMark x1="69800" y1="15726" x2="69800" y2="15726"/>
                        <a14:foregroundMark x1="75200" y1="12097" x2="75200" y2="12097"/>
                        <a14:foregroundMark x1="88800" y1="64113" x2="88800" y2="64113"/>
                        <a14:foregroundMark x1="75600" y1="87097" x2="75600" y2="87097"/>
                        <a14:foregroundMark x1="57600" y1="88710" x2="57600" y2="88710"/>
                        <a14:foregroundMark x1="12400" y1="86290" x2="12400" y2="86290"/>
                      </a14:backgroundRemoval>
                    </a14:imgEffect>
                  </a14:imgLayer>
                </a14:imgProps>
              </a:ext>
            </a:extLst>
          </a:blip>
          <a:srcRect l="8305" t="9145" r="5512" b="7025"/>
          <a:stretch>
            <a:fillRect/>
          </a:stretch>
        </p:blipFill>
        <p:spPr bwMode="auto">
          <a:xfrm>
            <a:off x="-36512" y="279456"/>
            <a:ext cx="5652120" cy="545380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0" y="5445224"/>
            <a:ext cx="413995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Terracotta cinerary urn</a:t>
            </a:r>
          </a:p>
          <a:p>
            <a:r>
              <a:rPr lang="en-GB" dirty="0"/>
              <a:t>THANA : VIPINEI : RANAZUNIA : CREICESA</a:t>
            </a:r>
            <a:br>
              <a:rPr lang="en-GB" dirty="0"/>
            </a:br>
            <a:r>
              <a:rPr lang="en-GB" sz="1600" dirty="0"/>
              <a:t> “Thana </a:t>
            </a:r>
            <a:r>
              <a:rPr lang="en-GB" sz="1600" dirty="0" err="1"/>
              <a:t>Vipinei</a:t>
            </a:r>
            <a:r>
              <a:rPr lang="en-GB" sz="1600" dirty="0"/>
              <a:t> </a:t>
            </a:r>
            <a:r>
              <a:rPr lang="en-GB" sz="1600" dirty="0" err="1"/>
              <a:t>Ranazunia</a:t>
            </a:r>
            <a:r>
              <a:rPr lang="en-GB" sz="1600" dirty="0"/>
              <a:t>, </a:t>
            </a:r>
            <a:r>
              <a:rPr lang="en-GB" sz="1600" dirty="0">
                <a:solidFill>
                  <a:srgbClr val="00B0F0"/>
                </a:solidFill>
              </a:rPr>
              <a:t>wife</a:t>
            </a:r>
            <a:r>
              <a:rPr lang="en-GB" sz="1600" dirty="0"/>
              <a:t> of </a:t>
            </a:r>
            <a:r>
              <a:rPr lang="en-GB" sz="1600" dirty="0" err="1"/>
              <a:t>Creice</a:t>
            </a:r>
            <a:r>
              <a:rPr lang="en-GB" sz="1600" dirty="0"/>
              <a:t>.”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0864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1BD8F64A-E2DA-4AFF-B70A-750668D8EF1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1026" name="Picture 2" descr="http://www.ancientcapua.com/wordpress/wp-content/uploads/2013/04/tegola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A52A25"/>
              </a:clrFrom>
              <a:clrTo>
                <a:srgbClr val="A52A25">
                  <a:alpha val="0"/>
                </a:srgbClr>
              </a:clrTo>
            </a:clrChange>
          </a:blip>
          <a:srcRect l="4496" r="6848" b="39830"/>
          <a:stretch>
            <a:fillRect/>
          </a:stretch>
        </p:blipFill>
        <p:spPr bwMode="auto">
          <a:xfrm>
            <a:off x="0" y="-243034"/>
            <a:ext cx="9144000" cy="7317058"/>
          </a:xfrm>
          <a:prstGeom prst="rect">
            <a:avLst/>
          </a:prstGeom>
          <a:noFill/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alphabet &amp; language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4433675"/>
            <a:ext cx="4932040" cy="178510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Tabula </a:t>
            </a: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Capuana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(6</a:t>
            </a:r>
            <a:r>
              <a:rPr lang="en-GB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c. BC [after lettering] or later: 470BC)</a:t>
            </a:r>
          </a:p>
          <a:p>
            <a:pPr>
              <a:buFontTx/>
              <a:buChar char="-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Ritual calendar, 390 words, 60 x 50cm</a:t>
            </a:r>
          </a:p>
          <a:p>
            <a:pPr>
              <a:buFontTx/>
              <a:buChar char="-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 months, starting in March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Longest Etruscan text from Italy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(longer: </a:t>
            </a:r>
            <a:r>
              <a:rPr lang="en-GB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Liber</a:t>
            </a: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Linteus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from Egypt)</a:t>
            </a:r>
          </a:p>
        </p:txBody>
      </p:sp>
    </p:spTree>
    <p:extLst>
      <p:ext uri="{BB962C8B-B14F-4D97-AF65-F5344CB8AC3E}">
        <p14:creationId xmlns:p14="http://schemas.microsoft.com/office/powerpoint/2010/main" val="30555563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074C5C9-FC55-45C2-8F01-608617942C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For Tim Cornell (</a:t>
            </a:r>
            <a:r>
              <a:rPr lang="en-GB" i="1" dirty="0"/>
              <a:t>Beginnings of Rome</a:t>
            </a:r>
            <a:r>
              <a:rPr lang="en-GB" dirty="0"/>
              <a:t>), </a:t>
            </a:r>
            <a:br>
              <a:rPr lang="en-GB" dirty="0"/>
            </a:br>
            <a:r>
              <a:rPr lang="en-GB" dirty="0">
                <a:solidFill>
                  <a:srgbClr val="FFFF00"/>
                </a:solidFill>
              </a:rPr>
              <a:t>“Rome was never an Etruscan city.”</a:t>
            </a:r>
            <a:br>
              <a:rPr lang="en-GB" dirty="0"/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(rule by Etruscan kings was ‘created’ by ‘</a:t>
            </a:r>
            <a:r>
              <a:rPr lang="en-GB" i="1" dirty="0" err="1">
                <a:solidFill>
                  <a:schemeClr val="tx1">
                    <a:lumMod val="65000"/>
                  </a:schemeClr>
                </a:solidFill>
              </a:rPr>
              <a:t>etruscheria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’)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rgbClr val="FFFF00"/>
                </a:solidFill>
              </a:rPr>
              <a:t> But perhaps Rome was an Etruscan city...?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How important are endogenous developments among the </a:t>
            </a:r>
            <a:r>
              <a:rPr lang="en-GB" dirty="0" err="1"/>
              <a:t>Latins</a:t>
            </a:r>
            <a:r>
              <a:rPr lang="en-GB" dirty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Greek influence...?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 Foundation by Romulus,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     (not) an Etruscan?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‘influence’</a:t>
            </a:r>
          </a:p>
        </p:txBody>
      </p:sp>
      <p:pic>
        <p:nvPicPr>
          <p:cNvPr id="4" name="Picture 2" descr="http://ecx.images-amazon.com/images/I/513WSFBRHF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1930">
            <a:off x="6299898" y="462491"/>
            <a:ext cx="1616939" cy="241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4247456" y="3888432"/>
            <a:ext cx="4896544" cy="30689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7 kings (Rome ruled by Etruscan kings):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Romulus, died 715 BC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Numa</a:t>
            </a:r>
            <a:r>
              <a:rPr lang="en-GB" dirty="0"/>
              <a:t>, died 675 BC (?) 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religious institutions</a:t>
            </a:r>
            <a:endParaRPr lang="en-GB" dirty="0">
              <a:solidFill>
                <a:srgbClr val="FFFF00"/>
              </a:solidFill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Pompilius</a:t>
            </a:r>
            <a:endParaRPr lang="en-GB" dirty="0"/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Tullus</a:t>
            </a:r>
            <a:r>
              <a:rPr lang="en-GB" dirty="0"/>
              <a:t> </a:t>
            </a:r>
            <a:r>
              <a:rPr lang="en-GB" dirty="0" err="1"/>
              <a:t>Hostilius</a:t>
            </a:r>
            <a:r>
              <a:rPr lang="en-GB" dirty="0"/>
              <a:t>, died 640(?)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Ancus</a:t>
            </a:r>
            <a:r>
              <a:rPr lang="en-GB" dirty="0"/>
              <a:t> Marcius, died 616(?)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Tarquinius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Priscus</a:t>
            </a:r>
            <a:r>
              <a:rPr lang="en-GB" dirty="0">
                <a:solidFill>
                  <a:srgbClr val="FFFF00"/>
                </a:solidFill>
              </a:rPr>
              <a:t>, died 578 (?) – from </a:t>
            </a:r>
            <a:r>
              <a:rPr lang="en-GB" u="sng" dirty="0">
                <a:solidFill>
                  <a:srgbClr val="FFFF00"/>
                </a:solidFill>
              </a:rPr>
              <a:t>Tarquinii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Servius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Tullius</a:t>
            </a:r>
            <a:r>
              <a:rPr lang="en-GB" dirty="0">
                <a:solidFill>
                  <a:srgbClr val="FFFF00"/>
                </a:solidFill>
              </a:rPr>
              <a:t>, died 534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Tarquinius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Superbus</a:t>
            </a:r>
            <a:r>
              <a:rPr lang="en-GB" dirty="0">
                <a:solidFill>
                  <a:srgbClr val="FFFF00"/>
                </a:solidFill>
              </a:rPr>
              <a:t> “the Proud”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(until 509 BC)</a:t>
            </a:r>
          </a:p>
        </p:txBody>
      </p:sp>
    </p:spTree>
    <p:extLst>
      <p:ext uri="{BB962C8B-B14F-4D97-AF65-F5344CB8AC3E}">
        <p14:creationId xmlns:p14="http://schemas.microsoft.com/office/powerpoint/2010/main" val="443308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75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build="p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7449A0E2-296F-4A9F-8938-16A5CDB730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r>
              <a:rPr lang="en-GB" dirty="0"/>
              <a:t>For Tim Cornell (</a:t>
            </a:r>
            <a:r>
              <a:rPr lang="en-GB" i="1" dirty="0"/>
              <a:t>Beginnings of Rome</a:t>
            </a:r>
            <a:r>
              <a:rPr lang="en-GB" dirty="0"/>
              <a:t>), </a:t>
            </a:r>
            <a:br>
              <a:rPr lang="en-GB" dirty="0"/>
            </a:br>
            <a:r>
              <a:rPr lang="en-GB" dirty="0"/>
              <a:t>“Rome was never an Etruscan city.”</a:t>
            </a:r>
            <a:br>
              <a:rPr lang="en-GB" dirty="0"/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(rule by Etruscan kings was ‘created’ by ‘</a:t>
            </a:r>
            <a:r>
              <a:rPr lang="en-GB" i="1" dirty="0" err="1">
                <a:solidFill>
                  <a:schemeClr val="tx1">
                    <a:lumMod val="65000"/>
                  </a:schemeClr>
                </a:solidFill>
              </a:rPr>
              <a:t>etruscheria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’)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/>
              <a:t> But perhaps Rome was an Etruscan city...?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How important are endogenous developments among the </a:t>
            </a:r>
            <a:r>
              <a:rPr lang="en-GB" dirty="0" err="1"/>
              <a:t>Latins</a:t>
            </a:r>
            <a:r>
              <a:rPr lang="en-GB" dirty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Greek influence...?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Different chronologies...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Some sources have more than 7 kings!</a:t>
            </a:r>
          </a:p>
          <a:p>
            <a:pPr lvl="1">
              <a:buFont typeface="Wingdings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Kings: </a:t>
            </a:r>
            <a:r>
              <a:rPr lang="en-GB" dirty="0" err="1">
                <a:solidFill>
                  <a:srgbClr val="FFC000"/>
                </a:solidFill>
              </a:rPr>
              <a:t>Aulus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Vibenna</a:t>
            </a:r>
            <a:r>
              <a:rPr lang="en-GB" dirty="0">
                <a:solidFill>
                  <a:srgbClr val="FFC000"/>
                </a:solidFill>
              </a:rPr>
              <a:t> &amp; Titus </a:t>
            </a:r>
            <a:r>
              <a:rPr lang="en-GB" dirty="0" err="1">
                <a:solidFill>
                  <a:srgbClr val="FFC000"/>
                </a:solidFill>
              </a:rPr>
              <a:t>Tatius</a:t>
            </a:r>
            <a:r>
              <a:rPr lang="en-GB" dirty="0">
                <a:solidFill>
                  <a:srgbClr val="FFC000"/>
                </a:solidFill>
              </a:rPr>
              <a:t> (?)</a:t>
            </a:r>
            <a:endParaRPr lang="en-GB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‘influence’</a:t>
            </a:r>
          </a:p>
        </p:txBody>
      </p:sp>
      <p:pic>
        <p:nvPicPr>
          <p:cNvPr id="6" name="Picture 2" descr="http://ecx.images-amazon.com/images/I/513WSFBRHF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1930">
            <a:off x="6299898" y="462491"/>
            <a:ext cx="1616939" cy="241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1"/>
          <p:cNvSpPr txBox="1">
            <a:spLocks/>
          </p:cNvSpPr>
          <p:nvPr/>
        </p:nvSpPr>
        <p:spPr>
          <a:xfrm>
            <a:off x="4247456" y="3888432"/>
            <a:ext cx="4896544" cy="30689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7 kings (Rome ruled by Etruscan kings):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Romulus, died 715 BC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Numa</a:t>
            </a:r>
            <a:r>
              <a:rPr lang="en-GB" dirty="0"/>
              <a:t>, died 675 BC (?) 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religious institutions</a:t>
            </a:r>
            <a:endParaRPr lang="en-GB" dirty="0">
              <a:solidFill>
                <a:srgbClr val="FFFF00"/>
              </a:solidFill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Pompilius</a:t>
            </a:r>
            <a:endParaRPr lang="en-GB" dirty="0"/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Tullus</a:t>
            </a:r>
            <a:r>
              <a:rPr lang="en-GB" dirty="0"/>
              <a:t> </a:t>
            </a:r>
            <a:r>
              <a:rPr lang="en-GB" dirty="0" err="1"/>
              <a:t>Hostilius</a:t>
            </a:r>
            <a:r>
              <a:rPr lang="en-GB" dirty="0"/>
              <a:t>, died 640(?)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Ancus</a:t>
            </a:r>
            <a:r>
              <a:rPr lang="en-GB" dirty="0"/>
              <a:t> Marcius, died 616(?)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Tarquinius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Priscus</a:t>
            </a:r>
            <a:r>
              <a:rPr lang="en-GB" dirty="0">
                <a:solidFill>
                  <a:srgbClr val="FFFF00"/>
                </a:solidFill>
              </a:rPr>
              <a:t>, died 578 (?) – from </a:t>
            </a:r>
            <a:r>
              <a:rPr lang="en-GB" u="sng" dirty="0">
                <a:solidFill>
                  <a:srgbClr val="FFFF00"/>
                </a:solidFill>
              </a:rPr>
              <a:t>Tarquinii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Servius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Tullius</a:t>
            </a:r>
            <a:r>
              <a:rPr lang="en-GB" dirty="0">
                <a:solidFill>
                  <a:srgbClr val="FFFF00"/>
                </a:solidFill>
              </a:rPr>
              <a:t>, died 534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Tarquinius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Superbus</a:t>
            </a:r>
            <a:r>
              <a:rPr lang="en-GB" dirty="0">
                <a:solidFill>
                  <a:srgbClr val="FFFF00"/>
                </a:solidFill>
              </a:rPr>
              <a:t> “the Proud”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(until 509 BC)</a:t>
            </a:r>
          </a:p>
        </p:txBody>
      </p:sp>
      <p:sp>
        <p:nvSpPr>
          <p:cNvPr id="2" name="Oval 1"/>
          <p:cNvSpPr/>
          <p:nvPr/>
        </p:nvSpPr>
        <p:spPr>
          <a:xfrm>
            <a:off x="-108520" y="4797152"/>
            <a:ext cx="4536504" cy="144016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6352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E36D170C-F990-4D65-81CD-5E4DB1D53FD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5394960"/>
          </a:xfrm>
        </p:spPr>
        <p:txBody>
          <a:bodyPr>
            <a:normAutofit/>
          </a:bodyPr>
          <a:lstStyle/>
          <a:p>
            <a:r>
              <a:rPr lang="en-GB" dirty="0"/>
              <a:t>For Tim Cornell (</a:t>
            </a:r>
            <a:r>
              <a:rPr lang="en-GB" i="1" dirty="0"/>
              <a:t>Beginnings of Rome</a:t>
            </a:r>
            <a:r>
              <a:rPr lang="en-GB" dirty="0"/>
              <a:t>), </a:t>
            </a:r>
            <a:br>
              <a:rPr lang="en-GB" dirty="0"/>
            </a:br>
            <a:r>
              <a:rPr lang="en-GB" dirty="0"/>
              <a:t>“Rome was never an Etruscan city.”</a:t>
            </a:r>
            <a:br>
              <a:rPr lang="en-GB" dirty="0"/>
            </a:b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(rule by Etruscan kings was ‘created’ by ‘</a:t>
            </a:r>
            <a:r>
              <a:rPr lang="en-GB" i="1" dirty="0" err="1">
                <a:solidFill>
                  <a:schemeClr val="tx1">
                    <a:lumMod val="65000"/>
                  </a:schemeClr>
                </a:solidFill>
              </a:rPr>
              <a:t>etruscheria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’)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/>
              <a:t> But perhaps Rome was an Etruscan city...?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How important are endogenous developments among the </a:t>
            </a:r>
            <a:r>
              <a:rPr lang="en-GB" dirty="0" err="1"/>
              <a:t>Latins</a:t>
            </a:r>
            <a:r>
              <a:rPr lang="en-GB" dirty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Greek influence...?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Linguistically, the first 4 kings 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correspond to the language of the 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period 640-600 BC (</a:t>
            </a:r>
            <a:r>
              <a:rPr lang="en-GB" dirty="0" err="1">
                <a:solidFill>
                  <a:srgbClr val="FFC000"/>
                </a:solidFill>
              </a:rPr>
              <a:t>Rix</a:t>
            </a:r>
            <a:r>
              <a:rPr lang="en-GB" dirty="0">
                <a:solidFill>
                  <a:srgbClr val="FFC000"/>
                </a:solidFill>
              </a:rPr>
              <a:t>), i.e. Trustworthy(?)</a:t>
            </a:r>
          </a:p>
          <a:p>
            <a:pPr>
              <a:buFont typeface="Wingdings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 But does this really confirm that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they existed...? And their actions...?</a:t>
            </a:r>
            <a:endParaRPr lang="en-GB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‘influence’</a:t>
            </a:r>
          </a:p>
        </p:txBody>
      </p:sp>
      <p:pic>
        <p:nvPicPr>
          <p:cNvPr id="6" name="Picture 2" descr="http://ecx.images-amazon.com/images/I/513WSFBRHF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1930">
            <a:off x="6299898" y="462491"/>
            <a:ext cx="1616939" cy="241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1"/>
          <p:cNvSpPr txBox="1">
            <a:spLocks/>
          </p:cNvSpPr>
          <p:nvPr/>
        </p:nvSpPr>
        <p:spPr>
          <a:xfrm>
            <a:off x="4247456" y="3888432"/>
            <a:ext cx="4896544" cy="30689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7 kings (Rome ruled by Etruscan kings):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Romulus, died 715 BC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Numa</a:t>
            </a:r>
            <a:r>
              <a:rPr lang="en-GB" dirty="0"/>
              <a:t>, died 675 BC (?) </a:t>
            </a:r>
            <a:r>
              <a:rPr lang="en-GB" dirty="0">
                <a:solidFill>
                  <a:srgbClr val="FFFF00"/>
                </a:solidFill>
                <a:sym typeface="Wingdings" panose="05000000000000000000" pitchFamily="2" charset="2"/>
              </a:rPr>
              <a:t>religious institutions</a:t>
            </a:r>
            <a:endParaRPr lang="en-GB" dirty="0">
              <a:solidFill>
                <a:srgbClr val="FFFF00"/>
              </a:solidFill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Pompilius</a:t>
            </a:r>
            <a:endParaRPr lang="en-GB" dirty="0"/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Tullus</a:t>
            </a:r>
            <a:r>
              <a:rPr lang="en-GB" dirty="0"/>
              <a:t> </a:t>
            </a:r>
            <a:r>
              <a:rPr lang="en-GB" dirty="0" err="1"/>
              <a:t>Hostilius</a:t>
            </a:r>
            <a:r>
              <a:rPr lang="en-GB" dirty="0"/>
              <a:t>, died 640(?)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/>
              <a:t>Ancus</a:t>
            </a:r>
            <a:r>
              <a:rPr lang="en-GB" dirty="0"/>
              <a:t> Marcius, died 616(?)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Tarquinius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Priscus</a:t>
            </a:r>
            <a:r>
              <a:rPr lang="en-GB" dirty="0">
                <a:solidFill>
                  <a:srgbClr val="FFFF00"/>
                </a:solidFill>
              </a:rPr>
              <a:t>, died 578 (?) – from </a:t>
            </a:r>
            <a:r>
              <a:rPr lang="en-GB" u="sng" dirty="0">
                <a:solidFill>
                  <a:srgbClr val="FFFF00"/>
                </a:solidFill>
              </a:rPr>
              <a:t>Tarquinii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Servius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Tullius</a:t>
            </a:r>
            <a:r>
              <a:rPr lang="en-GB" dirty="0">
                <a:solidFill>
                  <a:srgbClr val="FFFF00"/>
                </a:solidFill>
              </a:rPr>
              <a:t>, died 534 (?)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FFFF00"/>
                </a:solidFill>
              </a:rPr>
              <a:t>Tarquinius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Superbus</a:t>
            </a:r>
            <a:r>
              <a:rPr lang="en-GB" dirty="0">
                <a:solidFill>
                  <a:srgbClr val="FFFF00"/>
                </a:solidFill>
              </a:rPr>
              <a:t> “the Proud”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(until 509 BC)</a:t>
            </a:r>
          </a:p>
        </p:txBody>
      </p:sp>
    </p:spTree>
    <p:extLst>
      <p:ext uri="{BB962C8B-B14F-4D97-AF65-F5344CB8AC3E}">
        <p14:creationId xmlns:p14="http://schemas.microsoft.com/office/powerpoint/2010/main" val="3263639016"/>
      </p:ext>
    </p:extLst>
  </p:cSld>
  <p:clrMapOvr>
    <a:masterClrMapping/>
  </p:clrMapOvr>
  <p:transition spd="slow">
    <p:randomBar dir="vert"/>
  </p:transition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A18E3E29-ED85-4F85-8855-1DD512F0DD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5126" name="Picture 6" descr="http://www.historyfiles.co.uk/images/Europe/Italy/Etruscan_Map01_fu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5" y="-1"/>
            <a:ext cx="5508105" cy="6870345"/>
          </a:xfrm>
          <a:prstGeom prst="rect">
            <a:avLst/>
          </a:prstGeom>
          <a:noFill/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>
            <a:normAutofit/>
          </a:bodyPr>
          <a:lstStyle/>
          <a:p>
            <a:r>
              <a:rPr lang="en-GB" dirty="0"/>
              <a:t>Etruscan ‘influence’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3635896" cy="1656184"/>
          </a:xfrm>
        </p:spPr>
        <p:txBody>
          <a:bodyPr>
            <a:normAutofit fontScale="925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Etruscan influence in the urban development..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Etruscan cities just north of Rome from the 9</a:t>
            </a:r>
            <a:r>
              <a:rPr lang="en-GB" baseline="30000" dirty="0">
                <a:solidFill>
                  <a:srgbClr val="FFC000"/>
                </a:solidFill>
              </a:rPr>
              <a:t>th</a:t>
            </a:r>
            <a:r>
              <a:rPr lang="en-GB" dirty="0">
                <a:solidFill>
                  <a:srgbClr val="FFC000"/>
                </a:solidFill>
              </a:rPr>
              <a:t> century onward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the nearest Greek city was several 100 kilometres to the south: </a:t>
            </a:r>
            <a:r>
              <a:rPr lang="en-GB" dirty="0" err="1">
                <a:solidFill>
                  <a:srgbClr val="FFC000"/>
                </a:solidFill>
              </a:rPr>
              <a:t>Kyme</a:t>
            </a:r>
            <a:r>
              <a:rPr lang="en-GB" dirty="0">
                <a:solidFill>
                  <a:srgbClr val="FFC000"/>
                </a:solidFill>
              </a:rPr>
              <a:t>/Cumae</a:t>
            </a:r>
          </a:p>
        </p:txBody>
      </p:sp>
    </p:spTree>
    <p:extLst>
      <p:ext uri="{BB962C8B-B14F-4D97-AF65-F5344CB8AC3E}">
        <p14:creationId xmlns:p14="http://schemas.microsoft.com/office/powerpoint/2010/main" val="1774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7FEDDA46-2242-4230-83C2-4CA5AECB7D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4" name="Picture 6" descr="http://www.historyfiles.co.uk/images/Europe/Italy/Etruscan_Map01_fu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5" y="-1"/>
            <a:ext cx="5508105" cy="6870345"/>
          </a:xfrm>
          <a:prstGeom prst="rect">
            <a:avLst/>
          </a:prstGeom>
          <a:noFill/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>
            <a:normAutofit/>
          </a:bodyPr>
          <a:lstStyle/>
          <a:p>
            <a:r>
              <a:rPr lang="en-GB" dirty="0"/>
              <a:t>Etruscan ‘influence’</a:t>
            </a:r>
          </a:p>
        </p:txBody>
      </p:sp>
      <p:sp>
        <p:nvSpPr>
          <p:cNvPr id="6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3635896" cy="3744416"/>
          </a:xfrm>
        </p:spPr>
        <p:txBody>
          <a:bodyPr>
            <a:normAutofit fontScale="925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Etruscan influence in the urban development..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Etruscan cities just north of Rome from the 9</a:t>
            </a:r>
            <a:r>
              <a:rPr lang="en-GB" baseline="30000" dirty="0">
                <a:solidFill>
                  <a:schemeClr val="tx1">
                    <a:lumMod val="6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century onward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Etruscan name: Roma 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(from Romulus &lt; </a:t>
            </a:r>
            <a:r>
              <a:rPr lang="en-GB" i="1" dirty="0" err="1">
                <a:solidFill>
                  <a:srgbClr val="FFC000"/>
                </a:solidFill>
              </a:rPr>
              <a:t>Romulius</a:t>
            </a:r>
            <a:r>
              <a:rPr lang="en-GB" dirty="0">
                <a:solidFill>
                  <a:srgbClr val="FFC000"/>
                </a:solidFill>
              </a:rPr>
              <a:t>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Indeed, many Roman names are of Etruscan origin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Does this mean that there were Etruscan </a:t>
            </a:r>
            <a:r>
              <a:rPr lang="en-GB" i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gentes</a:t>
            </a:r>
            <a:r>
              <a:rPr lang="en-GB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in Rome (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onomastics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)  - and it was them who introduced Etruscan ‘traditions’…?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Also Romulus founded the city according to the ‘Etruscan </a:t>
            </a:r>
            <a:r>
              <a:rPr lang="en-GB" dirty="0" err="1">
                <a:solidFill>
                  <a:srgbClr val="FFC000"/>
                </a:solidFill>
              </a:rPr>
              <a:t>ritus</a:t>
            </a:r>
            <a:r>
              <a:rPr lang="en-GB" dirty="0">
                <a:solidFill>
                  <a:srgbClr val="FFC000"/>
                </a:solidFill>
              </a:rPr>
              <a:t>/rite’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233069"/>
      </p:ext>
    </p:extLst>
  </p:cSld>
  <p:clrMapOvr>
    <a:masterClrMapping/>
  </p:clrMapOvr>
  <p:transition spd="slow">
    <p:randomBar dir="vert"/>
  </p:transition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AB5A31B4-90E8-46B1-833A-22FD9BBA6C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5"/>
          <a:stretch/>
        </p:blipFill>
        <p:spPr>
          <a:xfrm>
            <a:off x="20" y="-1"/>
            <a:ext cx="9143980" cy="6858000"/>
          </a:xfrm>
          <a:prstGeom prst="rect">
            <a:avLst/>
          </a:prstGeom>
        </p:spPr>
      </p:pic>
      <p:pic>
        <p:nvPicPr>
          <p:cNvPr id="87042" name="Picture 2" descr="Roman fasces. Tomb of Marcus Calpurnius Rufus from Ephesu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60648"/>
            <a:ext cx="2232248" cy="6488402"/>
          </a:xfrm>
          <a:prstGeom prst="rect">
            <a:avLst/>
          </a:prstGeom>
          <a:noFill/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>
            <a:normAutofit/>
          </a:bodyPr>
          <a:lstStyle/>
          <a:p>
            <a:r>
              <a:rPr lang="en-GB" dirty="0"/>
              <a:t>Etruscan ‘influence’</a:t>
            </a:r>
          </a:p>
        </p:txBody>
      </p:sp>
      <p:sp>
        <p:nvSpPr>
          <p:cNvPr id="6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3635896" cy="3384376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Etruscan influence in the urban development..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Etruscan cities just north of Rome from the 9</a:t>
            </a:r>
            <a:r>
              <a:rPr lang="en-GB" baseline="30000" dirty="0">
                <a:solidFill>
                  <a:schemeClr val="tx1">
                    <a:lumMod val="6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century onward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Etruscan name: Roma (from Romulus &lt; </a:t>
            </a:r>
            <a:r>
              <a:rPr lang="en-GB" i="1" dirty="0" err="1">
                <a:solidFill>
                  <a:schemeClr val="tx1">
                    <a:lumMod val="65000"/>
                  </a:schemeClr>
                </a:solidFill>
              </a:rPr>
              <a:t>Romulius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Indeed, many Roman names are of Etruscan origin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Insignia/regalia of power were Etruscan: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rgbClr val="FFC000"/>
                </a:solidFill>
              </a:rPr>
              <a:t>fasces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i="1" dirty="0" err="1">
                <a:solidFill>
                  <a:srgbClr val="FFC000"/>
                </a:solidFill>
              </a:rPr>
              <a:t>sella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curulis</a:t>
            </a:r>
            <a:endParaRPr lang="en-GB" i="1" dirty="0">
              <a:solidFill>
                <a:srgbClr val="FFC000"/>
              </a:solidFill>
            </a:endParaRP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the </a:t>
            </a:r>
            <a:r>
              <a:rPr lang="en-GB" dirty="0" err="1">
                <a:solidFill>
                  <a:srgbClr val="FFC000"/>
                </a:solidFill>
              </a:rPr>
              <a:t>lictors</a:t>
            </a:r>
            <a:endParaRPr lang="en-GB" dirty="0">
              <a:solidFill>
                <a:srgbClr val="FFC000"/>
              </a:solidFill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tx1">
                  <a:lumMod val="65000"/>
                </a:schemeClr>
              </a:solidFill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1520" y="5517232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Fasces:= set of rods bound in the form of a bundle which contained an axe</a:t>
            </a:r>
          </a:p>
        </p:txBody>
      </p:sp>
      <p:pic>
        <p:nvPicPr>
          <p:cNvPr id="87044" name="Picture 4" descr="http://upload.wikimedia.org/wikipedia/commons/thumb/7/74/Fasces_lictoriae.svg/170px-Fasces_lictoriae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04664"/>
            <a:ext cx="1619250" cy="4324351"/>
          </a:xfrm>
          <a:prstGeom prst="rect">
            <a:avLst/>
          </a:prstGeom>
          <a:noFill/>
        </p:spPr>
      </p:pic>
      <p:pic>
        <p:nvPicPr>
          <p:cNvPr id="87046" name="Picture 6" descr="http://www.jack-donovan.com/axis/wp-content/uploads/2013/03/Mercury_dime-reverse-public-domain2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62750" y="4514849"/>
            <a:ext cx="2381250" cy="23431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186463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7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‘influence’</a:t>
            </a:r>
          </a:p>
        </p:txBody>
      </p:sp>
      <p:pic>
        <p:nvPicPr>
          <p:cNvPr id="89090" name="Picture 2" descr="http://romesoyouseeit.files.wordpress.com/2013/03/0609_4674_l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05068" y="-128788"/>
            <a:ext cx="5238932" cy="6858000"/>
          </a:xfrm>
          <a:prstGeom prst="rect">
            <a:avLst/>
          </a:prstGeom>
          <a:noFill/>
        </p:spPr>
      </p:pic>
      <p:sp>
        <p:nvSpPr>
          <p:cNvPr id="5" name="Content Placeholder 1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3635896" cy="3384376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Etruscan influence in the urban development..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Etruscan cities just north of Rome from the 9</a:t>
            </a:r>
            <a:r>
              <a:rPr lang="en-GB" baseline="30000" dirty="0">
                <a:solidFill>
                  <a:schemeClr val="tx1">
                    <a:lumMod val="6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 century onward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Etruscan name: Roma (from Romulus &lt; </a:t>
            </a:r>
            <a:r>
              <a:rPr lang="en-GB" i="1" dirty="0" err="1">
                <a:solidFill>
                  <a:schemeClr val="tx1">
                    <a:lumMod val="65000"/>
                  </a:schemeClr>
                </a:solidFill>
              </a:rPr>
              <a:t>Romulius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)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Indeed, many Roman names are of Etruscan origin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Insignia/regalia of power were Etruscan: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i="1" dirty="0">
                <a:solidFill>
                  <a:srgbClr val="FFC000"/>
                </a:solidFill>
              </a:rPr>
              <a:t>fasces</a:t>
            </a: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i="1" dirty="0" err="1">
                <a:solidFill>
                  <a:srgbClr val="FFC000"/>
                </a:solidFill>
              </a:rPr>
              <a:t>sella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curulis</a:t>
            </a:r>
            <a:endParaRPr lang="en-GB" i="1" dirty="0">
              <a:solidFill>
                <a:srgbClr val="FFC000"/>
              </a:solidFill>
            </a:endParaRPr>
          </a:p>
          <a:p>
            <a:pPr marL="630238" lvl="2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the </a:t>
            </a:r>
            <a:r>
              <a:rPr lang="en-GB" dirty="0" err="1">
                <a:solidFill>
                  <a:srgbClr val="FFC000"/>
                </a:solidFill>
              </a:rPr>
              <a:t>lictors</a:t>
            </a:r>
            <a:endParaRPr lang="en-GB" dirty="0">
              <a:solidFill>
                <a:srgbClr val="FFC000"/>
              </a:solidFill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tx1">
                  <a:lumMod val="65000"/>
                </a:schemeClr>
              </a:solidFill>
            </a:endParaRPr>
          </a:p>
          <a:p>
            <a:pPr marL="457200" lvl="1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3138" y="5932730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Fasces:= set of rods bound in the form of a bundle which contained an axe</a:t>
            </a:r>
          </a:p>
        </p:txBody>
      </p:sp>
    </p:spTree>
    <p:extLst>
      <p:ext uri="{BB962C8B-B14F-4D97-AF65-F5344CB8AC3E}">
        <p14:creationId xmlns:p14="http://schemas.microsoft.com/office/powerpoint/2010/main" val="3188031635"/>
      </p:ext>
    </p:extLst>
  </p:cSld>
  <p:clrMapOvr>
    <a:masterClrMapping/>
  </p:clrMapOvr>
  <p:transition spd="slow">
    <p:randomBar dir="vert"/>
  </p:transition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2" name="Picture 2" descr="http://upload.wikimedia.org/wikipedia/commons/thumb/5/5b/Curule_chair%2C_sella_curulis%2C_Museo_Borbonico%2C_vol._vi._tav._28.gif/220px-Curule_chair%2C_sella_curulis%2C_Museo_Borbonico%2C_vol._vi._tav._28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26898">
            <a:off x="6134885" y="4381897"/>
            <a:ext cx="2778933" cy="2159990"/>
          </a:xfrm>
          <a:prstGeom prst="rect">
            <a:avLst/>
          </a:prstGeom>
          <a:noFill/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‘influence’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0" y="1412776"/>
            <a:ext cx="3635896" cy="338437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3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influence in the urban development..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cities just north of Rome from the 9</a:t>
            </a:r>
            <a:r>
              <a:rPr kumimoji="0" lang="en-GB" sz="1600" b="0" i="0" u="none" strike="noStrike" kern="1200" cap="none" spc="0" normalizeH="0" baseline="3000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century onward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name: Roma (from Romulus &lt;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Romulius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)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Indeed, many Roman names are of Etruscan origin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Insignia/regalia of power were Etruscan:</a:t>
            </a:r>
          </a:p>
          <a:p>
            <a:pPr marL="630238" marR="0" lvl="2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fasces</a:t>
            </a:r>
          </a:p>
          <a:p>
            <a:pPr marL="630238" marR="0" lvl="2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sella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curulis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  <a:p>
            <a:pPr marL="630238" marR="0" lvl="2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the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lictors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</a:schemeClr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</a:schemeClr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</p:txBody>
      </p:sp>
      <p:pic>
        <p:nvPicPr>
          <p:cNvPr id="8" name="Picture 2" descr="http://4.bp.blogspot.com/-7FPqA624Wu8/UVHUTYwspCI/AAAAAAAAWFc/Kks9ULbCm1I/s320/etruscan+red+sho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77832" y="0"/>
            <a:ext cx="5166168" cy="414908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sp>
        <p:nvSpPr>
          <p:cNvPr id="9" name="Oval 8"/>
          <p:cNvSpPr/>
          <p:nvPr/>
        </p:nvSpPr>
        <p:spPr>
          <a:xfrm>
            <a:off x="3851920" y="1196752"/>
            <a:ext cx="2016224" cy="1512168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utoShape 4" descr="http://upload.wikimedia.org/wikipedia/commons/5/59/Junia3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Content Placeholder 1"/>
          <p:cNvSpPr>
            <a:spLocks noGrp="1"/>
          </p:cNvSpPr>
          <p:nvPr>
            <p:ph sz="quarter" idx="13"/>
          </p:nvPr>
        </p:nvSpPr>
        <p:spPr>
          <a:xfrm>
            <a:off x="2357652" y="4653136"/>
            <a:ext cx="3240360" cy="1966352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Insignia of the king: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12 </a:t>
            </a:r>
            <a:r>
              <a:rPr lang="en-GB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lictors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with the </a:t>
            </a:r>
            <a:r>
              <a:rPr lang="en-GB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fasces,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“bundle”</a:t>
            </a:r>
            <a:r>
              <a:rPr lang="en-GB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</a:t>
            </a:r>
            <a:br>
              <a:rPr lang="en-GB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curule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chaire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toga </a:t>
            </a:r>
            <a:r>
              <a:rPr lang="en-GB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picta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red shoes</a:t>
            </a:r>
            <a:r>
              <a:rPr lang="en-GB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42637696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build="p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‘influence’</a:t>
            </a:r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0" y="1412776"/>
            <a:ext cx="3635896" cy="338437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3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influence in the urban development..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cities just north of Rome from the 9</a:t>
            </a:r>
            <a:r>
              <a:rPr kumimoji="0" lang="en-GB" sz="1600" b="0" i="0" u="none" strike="noStrike" kern="1200" cap="none" spc="0" normalizeH="0" baseline="3000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century onward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name: Roma (from Romulus &lt;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Romulius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)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Indeed, many Roman names are of Etruscan origin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Insignia/regalia of power were Etruscan:</a:t>
            </a:r>
          </a:p>
          <a:p>
            <a:pPr marL="630238" marR="0" lvl="2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fasces</a:t>
            </a:r>
          </a:p>
          <a:p>
            <a:pPr marL="630238" marR="0" lvl="2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sella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curulis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  <a:p>
            <a:pPr marL="630238" marR="0" lvl="2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the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lictors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</a:schemeClr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</a:schemeClr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</p:txBody>
      </p:sp>
      <p:pic>
        <p:nvPicPr>
          <p:cNvPr id="91138" name="Picture 2" descr="http://4.bp.blogspot.com/-7FPqA624Wu8/UVHUTYwspCI/AAAAAAAAWFc/Kks9ULbCm1I/s320/etruscan+red+sho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77832" y="0"/>
            <a:ext cx="5166168" cy="414908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sp>
        <p:nvSpPr>
          <p:cNvPr id="9" name="Oval 8"/>
          <p:cNvSpPr/>
          <p:nvPr/>
        </p:nvSpPr>
        <p:spPr>
          <a:xfrm>
            <a:off x="3851920" y="1196752"/>
            <a:ext cx="2016224" cy="1512168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140" name="AutoShape 4" descr="http://upload.wikimedia.org/wikipedia/commons/5/59/Junia3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1142" name="Picture 6" descr="http://upload.wikimedia.org/wikipedia/commons/5/59/Junia31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9581"/>
          <a:stretch>
            <a:fillRect/>
          </a:stretch>
        </p:blipFill>
        <p:spPr bwMode="auto">
          <a:xfrm>
            <a:off x="4896890" y="2780928"/>
            <a:ext cx="4247110" cy="4077072"/>
          </a:xfrm>
          <a:prstGeom prst="rect">
            <a:avLst/>
          </a:prstGeom>
          <a:noFill/>
        </p:spPr>
      </p:pic>
      <p:sp>
        <p:nvSpPr>
          <p:cNvPr id="10" name="Content Placeholder 1"/>
          <p:cNvSpPr txBox="1">
            <a:spLocks/>
          </p:cNvSpPr>
          <p:nvPr/>
        </p:nvSpPr>
        <p:spPr>
          <a:xfrm>
            <a:off x="2357652" y="4653136"/>
            <a:ext cx="3240360" cy="1966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</a:rPr>
              <a:t>Insignia of the king:</a:t>
            </a:r>
            <a:b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</a:rPr>
              <a:t>12 </a:t>
            </a:r>
            <a:r>
              <a:rPr lang="en-GB" i="1">
                <a:solidFill>
                  <a:schemeClr val="accent1">
                    <a:lumMod val="40000"/>
                    <a:lumOff val="60000"/>
                  </a:schemeClr>
                </a:solidFill>
              </a:rPr>
              <a:t>lictors</a:t>
            </a:r>
            <a: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</a:rPr>
              <a:t> with the </a:t>
            </a:r>
            <a:r>
              <a:rPr lang="en-GB" i="1">
                <a:solidFill>
                  <a:schemeClr val="accent1">
                    <a:lumMod val="40000"/>
                    <a:lumOff val="60000"/>
                  </a:schemeClr>
                </a:solidFill>
              </a:rPr>
              <a:t>fasces,</a:t>
            </a:r>
            <a: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</a:rPr>
              <a:t> “bundle”</a:t>
            </a:r>
            <a:r>
              <a:rPr lang="en-GB" i="1">
                <a:solidFill>
                  <a:schemeClr val="accent1">
                    <a:lumMod val="40000"/>
                    <a:lumOff val="60000"/>
                  </a:schemeClr>
                </a:solidFill>
              </a:rPr>
              <a:t>,</a:t>
            </a:r>
            <a:br>
              <a:rPr lang="en-GB" i="1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>
                <a:solidFill>
                  <a:schemeClr val="accent1">
                    <a:lumMod val="40000"/>
                    <a:lumOff val="60000"/>
                  </a:schemeClr>
                </a:solidFill>
              </a:rPr>
              <a:t>curule chaire, toga picta, red shoes</a:t>
            </a:r>
            <a:r>
              <a:rPr lang="en-GB" i="1">
                <a:solidFill>
                  <a:schemeClr val="accent1">
                    <a:lumMod val="40000"/>
                    <a:lumOff val="60000"/>
                  </a:schemeClr>
                </a:solidFill>
              </a:rPr>
              <a:t>...</a:t>
            </a:r>
            <a:endParaRPr lang="en-GB" i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7246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the-romans.co.uk/g4/05.haruspe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-189810"/>
            <a:ext cx="4581036" cy="6886824"/>
          </a:xfrm>
          <a:prstGeom prst="rect">
            <a:avLst/>
          </a:prstGeom>
          <a:noFill/>
        </p:spPr>
      </p:pic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‘influence’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0" y="1412776"/>
            <a:ext cx="3635896" cy="352839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3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influence in the urban development..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cities just north of Rome from the 9</a:t>
            </a:r>
            <a:r>
              <a:rPr kumimoji="0" lang="en-GB" sz="1600" b="0" i="0" u="none" strike="noStrike" kern="1200" cap="none" spc="0" normalizeH="0" baseline="3000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century onward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name: Roma (from Romulus &lt;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Romulius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)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Indeed, many Roman names are of Etruscan origin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Insignia/regalia of power were Etruscan</a:t>
            </a:r>
          </a:p>
          <a:p>
            <a:pPr lvl="1" indent="-285750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rgbClr val="FFC000"/>
                </a:solidFill>
              </a:rPr>
              <a:t>Religion</a:t>
            </a:r>
          </a:p>
          <a:p>
            <a:pPr lvl="2" indent="-285750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Temple architecture / podium</a:t>
            </a:r>
          </a:p>
          <a:p>
            <a:pPr lvl="2" indent="-285750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rgbClr val="FFC000"/>
                </a:solidFill>
                <a:cs typeface="Tahoma" pitchFamily="34" charset="0"/>
              </a:rPr>
              <a:t>Triad / 3 </a:t>
            </a:r>
            <a:r>
              <a:rPr lang="en-GB" sz="1600" dirty="0" err="1">
                <a:solidFill>
                  <a:srgbClr val="FFC000"/>
                </a:solidFill>
                <a:cs typeface="Tahoma" pitchFamily="34" charset="0"/>
              </a:rPr>
              <a:t>cellae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</p:txBody>
      </p:sp>
      <p:sp>
        <p:nvSpPr>
          <p:cNvPr id="7" name="AutoShape 4" descr="http://upload.wikimedia.org/wikipedia/commons/5/59/Junia3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 rot="5400000">
            <a:off x="7469680" y="3827031"/>
            <a:ext cx="27270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Haruspex</a:t>
            </a:r>
            <a:r>
              <a:rPr lang="en-GB" dirty="0"/>
              <a:t> inspecting a liver</a:t>
            </a:r>
          </a:p>
        </p:txBody>
      </p:sp>
      <p:sp>
        <p:nvSpPr>
          <p:cNvPr id="9" name="Rectangle 8"/>
          <p:cNvSpPr/>
          <p:nvPr/>
        </p:nvSpPr>
        <p:spPr>
          <a:xfrm>
            <a:off x="4139952" y="62116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Sixth- or fifth-century BC Etruscan bronze plaque of a </a:t>
            </a:r>
            <a:r>
              <a:rPr lang="en-GB" i="1" dirty="0" err="1">
                <a:solidFill>
                  <a:schemeClr val="bg1"/>
                </a:solidFill>
              </a:rPr>
              <a:t>haruspe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588362"/>
      </p:ext>
    </p:extLst>
  </p:cSld>
  <p:clrMapOvr>
    <a:masterClrMapping/>
  </p:clrMapOvr>
  <p:transition spd="slow">
    <p:randomBar dir="vert"/>
  </p:transition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6" name="Picture 2" descr="http://www.the-romans.co.uk/g4/05.haruspe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-28824"/>
            <a:ext cx="4581036" cy="6886824"/>
          </a:xfrm>
          <a:prstGeom prst="rect">
            <a:avLst/>
          </a:prstGeom>
          <a:noFill/>
        </p:spPr>
      </p:pic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/>
          <a:lstStyle/>
          <a:p>
            <a:r>
              <a:rPr lang="en-GB" dirty="0"/>
              <a:t>Etruscan ‘influence’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0" y="1412776"/>
            <a:ext cx="3635896" cy="49685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3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influence in the urban development..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cities just north of Rome from the 9</a:t>
            </a:r>
            <a:r>
              <a:rPr kumimoji="0" lang="en-GB" sz="1600" b="0" i="0" u="none" strike="noStrike" kern="1200" cap="none" spc="0" normalizeH="0" baseline="3000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 century onward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Etruscan name: Roma (from Romulus &lt; </a:t>
            </a:r>
            <a:r>
              <a:rPr kumimoji="0" lang="en-GB" sz="1600" b="0" i="1" u="none" strike="noStrike" kern="1200" cap="none" spc="0" normalizeH="0" baseline="0" noProof="0" dirty="0" err="1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Romulius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)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Indeed, many Roman names are of Etruscan origin</a:t>
            </a: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rPr>
              <a:t>Insignia/regalia of power were Etruscan</a:t>
            </a:r>
          </a:p>
          <a:p>
            <a:pPr lvl="1" indent="-285750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65000"/>
                  </a:schemeClr>
                </a:solidFill>
              </a:rPr>
              <a:t>Religion</a:t>
            </a:r>
          </a:p>
          <a:p>
            <a:pPr lvl="2" indent="-285750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>
                    <a:lumMod val="65000"/>
                  </a:schemeClr>
                </a:solidFill>
                <a:cs typeface="Tahoma" pitchFamily="34" charset="0"/>
              </a:rPr>
              <a:t>Temple architecture / podium</a:t>
            </a:r>
          </a:p>
          <a:p>
            <a:pPr lvl="2" indent="-285750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rgbClr val="FFC000"/>
                </a:solidFill>
              </a:rPr>
              <a:t>Divination</a:t>
            </a:r>
          </a:p>
          <a:p>
            <a:pPr lvl="3" indent="-285750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1600" i="1" dirty="0" err="1">
                <a:solidFill>
                  <a:srgbClr val="FFC000"/>
                </a:solidFill>
              </a:rPr>
              <a:t>augures</a:t>
            </a:r>
            <a:r>
              <a:rPr lang="en-GB" sz="1600" i="1" dirty="0">
                <a:solidFill>
                  <a:srgbClr val="FFC000"/>
                </a:solidFill>
              </a:rPr>
              <a:t>  /  </a:t>
            </a:r>
            <a:r>
              <a:rPr lang="en-GB" sz="1600" i="1" dirty="0" err="1">
                <a:solidFill>
                  <a:srgbClr val="FFC000"/>
                </a:solidFill>
              </a:rPr>
              <a:t>haruspex</a:t>
            </a:r>
            <a:endParaRPr lang="en-GB" sz="1600" i="1" dirty="0">
              <a:solidFill>
                <a:srgbClr val="FFC000"/>
              </a:solidFill>
            </a:endParaRPr>
          </a:p>
          <a:p>
            <a:pPr lvl="3" indent="-285750">
              <a:spcBef>
                <a:spcPts val="600"/>
              </a:spcBef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GB" sz="1600" i="1" dirty="0">
                <a:solidFill>
                  <a:srgbClr val="FFC000"/>
                </a:solidFill>
              </a:rPr>
              <a:t>Roman religion: preserving, establishing the </a:t>
            </a:r>
            <a:r>
              <a:rPr lang="en-GB" sz="1600" i="1" dirty="0" err="1">
                <a:solidFill>
                  <a:srgbClr val="FFC000"/>
                </a:solidFill>
              </a:rPr>
              <a:t>pax</a:t>
            </a:r>
            <a:r>
              <a:rPr lang="en-GB" sz="1600" i="1" dirty="0">
                <a:solidFill>
                  <a:srgbClr val="FFC000"/>
                </a:solidFill>
              </a:rPr>
              <a:t> </a:t>
            </a:r>
            <a:r>
              <a:rPr lang="en-GB" sz="1600" i="1" dirty="0" err="1">
                <a:solidFill>
                  <a:srgbClr val="FFC000"/>
                </a:solidFill>
              </a:rPr>
              <a:t>deorum</a:t>
            </a:r>
            <a:r>
              <a:rPr lang="en-GB" sz="1600" i="1" dirty="0">
                <a:solidFill>
                  <a:srgbClr val="FFC000"/>
                </a:solidFill>
              </a:rPr>
              <a:t> ‘peace with the gods’ </a:t>
            </a:r>
            <a:r>
              <a:rPr lang="en-GB" sz="1600" i="1" dirty="0">
                <a:solidFill>
                  <a:srgbClr val="FFC000"/>
                </a:solidFill>
                <a:sym typeface="Wingdings" pitchFamily="2" charset="2"/>
              </a:rPr>
              <a:t> hence need to understand omens (</a:t>
            </a:r>
            <a:r>
              <a:rPr lang="en-GB" sz="1600" i="1" dirty="0" err="1">
                <a:solidFill>
                  <a:srgbClr val="FFC000"/>
                </a:solidFill>
              </a:rPr>
              <a:t>prodigia</a:t>
            </a:r>
            <a:r>
              <a:rPr lang="en-GB" sz="1600" i="1" dirty="0">
                <a:solidFill>
                  <a:srgbClr val="FFC000"/>
                </a:solidFill>
                <a:sym typeface="Wingdings" pitchFamily="2" charset="2"/>
              </a:rPr>
              <a:t>)</a:t>
            </a:r>
            <a:endParaRPr lang="en-GB" sz="1600" i="1" dirty="0">
              <a:solidFill>
                <a:srgbClr val="FFC000"/>
              </a:solidFill>
            </a:endParaRP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  <a:p>
            <a:pPr marL="457200" marR="0" lvl="1" indent="-28575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lumMod val="40000"/>
                  <a:lumOff val="60000"/>
                </a:schemeClr>
              </a:solidFill>
              <a:effectLst/>
              <a:uLnTx/>
              <a:uFillTx/>
              <a:latin typeface="+mn-lt"/>
              <a:ea typeface="+mn-ea"/>
              <a:cs typeface="Tahoma" pitchFamily="34" charset="0"/>
            </a:endParaRPr>
          </a:p>
        </p:txBody>
      </p:sp>
      <p:sp>
        <p:nvSpPr>
          <p:cNvPr id="9" name="AutoShape 4" descr="http://upload.wikimedia.org/wikipedia/commons/5/59/Junia3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 rot="5400000">
            <a:off x="7469680" y="3827031"/>
            <a:ext cx="27270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Haruspex</a:t>
            </a:r>
            <a:r>
              <a:rPr lang="en-GB" dirty="0"/>
              <a:t> inspecting a liver</a:t>
            </a:r>
          </a:p>
        </p:txBody>
      </p:sp>
      <p:sp>
        <p:nvSpPr>
          <p:cNvPr id="15" name="Rectangle 14"/>
          <p:cNvSpPr/>
          <p:nvPr/>
        </p:nvSpPr>
        <p:spPr>
          <a:xfrm>
            <a:off x="4139952" y="62116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Sixth- or fifth-century BC Etruscan bronze plaque of a </a:t>
            </a:r>
            <a:r>
              <a:rPr lang="en-GB" i="1" dirty="0" err="1">
                <a:solidFill>
                  <a:schemeClr val="bg1"/>
                </a:solidFill>
              </a:rPr>
              <a:t>haruspe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4263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3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4210" name="Picture 2" descr="http://test.nova-akropola.rs/IMG/Slike%20proricanje/Proricane%20iz%20jetr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468545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094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test.nova-akropola.rs/IMG/Slike%20proricanje/Proricane%20iz%20jetre.gif">
            <a:extLst>
              <a:ext uri="{FF2B5EF4-FFF2-40B4-BE49-F238E27FC236}">
                <a16:creationId xmlns:a16="http://schemas.microsoft.com/office/drawing/2014/main" id="{2D9E9003-CFDC-4C92-979B-2DD7E3373D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alphaModFix amt="25000"/>
            <a:grayscl/>
            <a:extLst/>
          </a:blip>
          <a:srcRect r="3074" b="2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0" y="4077072"/>
            <a:ext cx="8604448" cy="19442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Finally, the Latin alphabet...</a:t>
            </a:r>
          </a:p>
          <a:p>
            <a:pPr marL="457200" lvl="1" indent="-285750">
              <a:buFont typeface="Wingdings" panose="05000000000000000000" pitchFamily="2" charset="2"/>
              <a:buChar char="v"/>
            </a:pPr>
            <a:r>
              <a:rPr lang="en-GB" dirty="0"/>
              <a:t>Etruscan or Greek in origin...?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But what about the language?</a:t>
            </a:r>
            <a:br>
              <a:rPr lang="en-GB" dirty="0"/>
            </a:br>
            <a:r>
              <a:rPr lang="en-GB" dirty="0"/>
              <a:t>Latin vs. Etruscan?</a:t>
            </a: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</p:spPr>
        <p:txBody>
          <a:bodyPr>
            <a:normAutofit/>
          </a:bodyPr>
          <a:lstStyle/>
          <a:p>
            <a:r>
              <a:rPr lang="en-GB" dirty="0"/>
              <a:t>Etruscan ‘influence’</a:t>
            </a:r>
          </a:p>
        </p:txBody>
      </p:sp>
      <p:pic>
        <p:nvPicPr>
          <p:cNvPr id="83970" name="Picture 2" descr="http://www.ancientscripts.com/images/latin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293096"/>
            <a:ext cx="8043810" cy="1440160"/>
          </a:xfrm>
          <a:prstGeom prst="rect">
            <a:avLst/>
          </a:prstGeom>
          <a:noFill/>
        </p:spPr>
      </p:pic>
      <p:pic>
        <p:nvPicPr>
          <p:cNvPr id="83972" name="Picture 4" descr="http://www.codex99.com/typography/images/ancient/etruscan_sign_list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1241300"/>
            <a:ext cx="4442179" cy="26197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5215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3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 build="p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test.nova-akropola.rs/IMG/Slike%20proricanje/Proricane%20iz%20jetre.gif">
            <a:extLst>
              <a:ext uri="{FF2B5EF4-FFF2-40B4-BE49-F238E27FC236}">
                <a16:creationId xmlns:a16="http://schemas.microsoft.com/office/drawing/2014/main" id="{8374E032-92E5-4E2D-82D2-9A88104E96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 amt="25000"/>
            <a:grayscl/>
            <a:extLst/>
          </a:blip>
          <a:srcRect r="3074" b="2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Early Latin text</a:t>
            </a:r>
          </a:p>
          <a:p>
            <a:r>
              <a:rPr lang="en-GB" dirty="0"/>
              <a:t>The </a:t>
            </a:r>
            <a:r>
              <a:rPr lang="en-GB" i="1" dirty="0" err="1"/>
              <a:t>duenos</a:t>
            </a:r>
            <a:r>
              <a:rPr lang="en-GB" i="1" dirty="0"/>
              <a:t>-inscription</a:t>
            </a:r>
            <a:r>
              <a:rPr lang="en-GB" dirty="0"/>
              <a:t> on a </a:t>
            </a:r>
            <a:r>
              <a:rPr lang="en-GB" dirty="0" err="1"/>
              <a:t>kernos</a:t>
            </a:r>
            <a:r>
              <a:rPr lang="en-GB" dirty="0"/>
              <a:t>, 600 BC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‘influence’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4077072"/>
            <a:ext cx="8604448" cy="19442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2" descr="http://www.ancientscripts.com/images/latin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93096"/>
            <a:ext cx="8043810" cy="1440160"/>
          </a:xfrm>
          <a:prstGeom prst="rect">
            <a:avLst/>
          </a:prstGeom>
          <a:noFill/>
        </p:spPr>
      </p:pic>
      <p:pic>
        <p:nvPicPr>
          <p:cNvPr id="95234" name="Picture 2" descr="http://upload.wikimedia.org/wikipedia/commons/thumb/8/8a/Hermes_16_illustration1.png/220px-Hermes_16_illustration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32656"/>
            <a:ext cx="3722491" cy="62605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27452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5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test.nova-akropola.rs/IMG/Slike%20proricanje/Proricane%20iz%20jetre.gif">
            <a:extLst>
              <a:ext uri="{FF2B5EF4-FFF2-40B4-BE49-F238E27FC236}">
                <a16:creationId xmlns:a16="http://schemas.microsoft.com/office/drawing/2014/main" id="{B0F8E211-71E5-4976-925F-294DDD6059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 amt="25000"/>
            <a:grayscl/>
            <a:extLst/>
          </a:blip>
          <a:srcRect r="3074" b="2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3995936" y="260648"/>
            <a:ext cx="4752528" cy="2952328"/>
          </a:xfrm>
          <a:prstGeom prst="rect">
            <a:avLst/>
          </a:prstGeom>
          <a:solidFill>
            <a:schemeClr val="accent2">
              <a:lumMod val="40000"/>
              <a:lumOff val="60000"/>
              <a:alpha val="81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Other Italic languages</a:t>
            </a:r>
            <a:br>
              <a:rPr lang="en-GB" dirty="0"/>
            </a:br>
            <a:r>
              <a:rPr lang="en-GB" dirty="0"/>
              <a:t>and alphabets,</a:t>
            </a:r>
            <a:br>
              <a:rPr lang="en-GB" dirty="0"/>
            </a:br>
            <a:r>
              <a:rPr lang="en-GB" dirty="0"/>
              <a:t>notably OSCAN</a:t>
            </a:r>
          </a:p>
          <a:p>
            <a:r>
              <a:rPr lang="en-GB" dirty="0"/>
              <a:t>Right: Oscan inscription from</a:t>
            </a:r>
            <a:br>
              <a:rPr lang="en-GB" dirty="0"/>
            </a:br>
            <a:r>
              <a:rPr lang="en-GB" dirty="0"/>
              <a:t>Pompeii</a:t>
            </a:r>
          </a:p>
          <a:p>
            <a:endParaRPr lang="en-GB" sz="1400" dirty="0"/>
          </a:p>
          <a:p>
            <a:r>
              <a:rPr lang="en-GB" dirty="0">
                <a:solidFill>
                  <a:srgbClr val="FFC000"/>
                </a:solidFill>
              </a:rPr>
              <a:t>All these languages and alphabets flourished down to 1</a:t>
            </a:r>
            <a:r>
              <a:rPr lang="en-GB" baseline="30000" dirty="0">
                <a:solidFill>
                  <a:srgbClr val="FFC000"/>
                </a:solidFill>
              </a:rPr>
              <a:t>st</a:t>
            </a:r>
            <a:r>
              <a:rPr lang="en-GB" dirty="0">
                <a:solidFill>
                  <a:srgbClr val="FFC000"/>
                </a:solidFill>
              </a:rPr>
              <a:t> c. BC, despite the Roman conquest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Etruscan ‘influence’</a:t>
            </a:r>
          </a:p>
        </p:txBody>
      </p:sp>
      <p:pic>
        <p:nvPicPr>
          <p:cNvPr id="96258" name="Picture 2" descr="http://www.ancientscripts.com/images/oscan_text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32656"/>
            <a:ext cx="4515966" cy="250887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0" y="4077072"/>
            <a:ext cx="8604448" cy="1944216"/>
          </a:xfrm>
          <a:prstGeom prst="rect">
            <a:avLst/>
          </a:prstGeom>
          <a:solidFill>
            <a:schemeClr val="accent2">
              <a:lumMod val="40000"/>
              <a:lumOff val="60000"/>
              <a:alpha val="9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2" descr="http://www.ancientscripts.com/images/latin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293096"/>
            <a:ext cx="8043810" cy="14401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11660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test.nova-akropola.rs/IMG/Slike%20proricanje/Proricane%20iz%20jetre.gif">
            <a:extLst>
              <a:ext uri="{FF2B5EF4-FFF2-40B4-BE49-F238E27FC236}">
                <a16:creationId xmlns:a16="http://schemas.microsoft.com/office/drawing/2014/main" id="{952744B8-4528-4891-9F25-C32C999DB1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 amt="25000"/>
            <a:grayscl/>
            <a:extLst/>
          </a:blip>
          <a:srcRect r="3074" b="2"/>
          <a:stretch/>
        </p:blipFill>
        <p:spPr bwMode="auto">
          <a:xfrm>
            <a:off x="20" y="-1"/>
            <a:ext cx="9143980" cy="6858000"/>
          </a:xfrm>
          <a:prstGeom prst="rect">
            <a:avLst/>
          </a:prstGeom>
          <a:noFill/>
        </p:spPr>
      </p:pic>
      <p:pic>
        <p:nvPicPr>
          <p:cNvPr id="4" name="Picture 2" descr="http://www.circolosardegna.brianzaest.it/02-Cartina%20delle%20Invasion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004048" cy="6888863"/>
          </a:xfrm>
          <a:prstGeom prst="rect">
            <a:avLst/>
          </a:prstGeom>
          <a:noFill/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5019054" y="1700808"/>
            <a:ext cx="3960440" cy="4774664"/>
          </a:xfrm>
        </p:spPr>
        <p:txBody>
          <a:bodyPr>
            <a:normAutofit fontScale="92500"/>
          </a:bodyPr>
          <a:lstStyle/>
          <a:p>
            <a:endParaRPr lang="en-GB" sz="2400" b="1" dirty="0"/>
          </a:p>
          <a:p>
            <a:r>
              <a:rPr lang="en-GB" sz="2400" b="1" dirty="0"/>
              <a:t>Was Rome an Etruscan city, or was it not? If it wasn’t, how can we describe it?</a:t>
            </a:r>
          </a:p>
          <a:p>
            <a:r>
              <a:rPr lang="en-GB" sz="2400" b="1" dirty="0"/>
              <a:t>What is the evidence?</a:t>
            </a:r>
          </a:p>
          <a:p>
            <a:endParaRPr lang="en-GB" sz="2400" b="1" i="1" dirty="0"/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i="1" dirty="0"/>
              <a:t>Finding one’s place in this cosmopolitan “Mediterranean” / “Global” culture</a:t>
            </a:r>
          </a:p>
          <a:p>
            <a:endParaRPr lang="en-GB" sz="2400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540054" cy="1066800"/>
          </a:xfrm>
        </p:spPr>
        <p:txBody>
          <a:bodyPr/>
          <a:lstStyle/>
          <a:p>
            <a:pPr algn="r"/>
            <a:r>
              <a:rPr lang="en-GB" dirty="0"/>
              <a:t>Your  Task</a:t>
            </a:r>
          </a:p>
        </p:txBody>
      </p:sp>
    </p:spTree>
    <p:extLst>
      <p:ext uri="{BB962C8B-B14F-4D97-AF65-F5344CB8AC3E}">
        <p14:creationId xmlns:p14="http://schemas.microsoft.com/office/powerpoint/2010/main" val="92816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doors dir="vert"/>
      </p:transition>
    </mc:Choice>
    <mc:Fallback xmlns="">
      <p:transition spd="slow">
        <p:fade/>
      </p:transition>
    </mc:Fallback>
  </mc:AlternateContent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C:\Eigene Dateien\TEACHING MATERIAL\HELLENISMUS Sommer 2005\Romulus und Remus Wölfin.JPG">
            <a:extLst>
              <a:ext uri="{FF2B5EF4-FFF2-40B4-BE49-F238E27FC236}">
                <a16:creationId xmlns:a16="http://schemas.microsoft.com/office/drawing/2014/main" id="{FFE6904D-FDEC-4208-B107-6575FCD686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8"/>
          <a:stretch/>
        </p:blipFill>
        <p:spPr bwMode="auto">
          <a:xfrm>
            <a:off x="0" y="13749"/>
            <a:ext cx="9144000" cy="683343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3131840" y="1772816"/>
            <a:ext cx="4901546" cy="441462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324544" y="4293096"/>
            <a:ext cx="4512608" cy="1656184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r"/>
            <a:br>
              <a:rPr lang="en-GB" dirty="0"/>
            </a:br>
            <a:r>
              <a:rPr lang="en-GB" dirty="0"/>
              <a:t>The End of Session 1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7563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0</TotalTime>
  <Words>4644</Words>
  <Application>Microsoft Office PowerPoint</Application>
  <PresentationFormat>On-screen Show (4:3)</PresentationFormat>
  <Paragraphs>822</Paragraphs>
  <Slides>97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97</vt:i4>
      </vt:variant>
    </vt:vector>
  </HeadingPairs>
  <TitlesOfParts>
    <vt:vector size="102" baseType="lpstr">
      <vt:lpstr>Arial</vt:lpstr>
      <vt:lpstr>Calibri</vt:lpstr>
      <vt:lpstr>Corbel</vt:lpstr>
      <vt:lpstr>Wingdings</vt:lpstr>
      <vt:lpstr>Mylar</vt:lpstr>
      <vt:lpstr>PowerPoint Presentation</vt:lpstr>
      <vt:lpstr>Overview  Learning Outcomes</vt:lpstr>
      <vt:lpstr>Overview  Learning Outcomes</vt:lpstr>
      <vt:lpstr>Overview  Learning Outcomes</vt:lpstr>
      <vt:lpstr>Overview  Learning Outcomes</vt:lpstr>
      <vt:lpstr>Overview  Learning Outcomes</vt:lpstr>
      <vt:lpstr>Overview  Learning Outcomes</vt:lpstr>
      <vt:lpstr>Overview  Learning Outcomes</vt:lpstr>
      <vt:lpstr>Overview  Learning Outcomes</vt:lpstr>
      <vt:lpstr>Overview  Learning Outcomes</vt:lpstr>
      <vt:lpstr>Overview  Learning Outcomes</vt:lpstr>
      <vt:lpstr>Overview: structure &amp; organisation</vt:lpstr>
      <vt:lpstr>Overview Assessment</vt:lpstr>
      <vt:lpstr>Overview Assessment</vt:lpstr>
      <vt:lpstr>Overview Assessment</vt:lpstr>
      <vt:lpstr>Overview Assessment</vt:lpstr>
      <vt:lpstr>Overview Assessment</vt:lpstr>
      <vt:lpstr>Early Rome</vt:lpstr>
      <vt:lpstr>Imperial Rome, 1st-3rd century AD</vt:lpstr>
      <vt:lpstr>Rome – a village        8th century BC</vt:lpstr>
      <vt:lpstr>The foundation of Rome:  the regal period “753-509 BC”</vt:lpstr>
      <vt:lpstr>Early Chronology: Myth &amp; Reality?</vt:lpstr>
      <vt:lpstr>PowerPoint Presentation</vt:lpstr>
      <vt:lpstr>Aeneas - ancestor of the Latins</vt:lpstr>
      <vt:lpstr>Aeneas - ancestor of the Latins</vt:lpstr>
      <vt:lpstr>Aeneas - ancestor of the Latins</vt:lpstr>
      <vt:lpstr>Romulus &amp; Remus</vt:lpstr>
      <vt:lpstr>Romulus &amp; Remus</vt:lpstr>
      <vt:lpstr>Romulus &amp; Remus</vt:lpstr>
      <vt:lpstr>Romulus &amp; Remus</vt:lpstr>
      <vt:lpstr>Source criticism</vt:lpstr>
      <vt:lpstr>Source criticism</vt:lpstr>
      <vt:lpstr>Source criticism</vt:lpstr>
      <vt:lpstr>Source criticism: early evidence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Earliest evidence for Rome</vt:lpstr>
      <vt:lpstr>Etruscan influence on Rome</vt:lpstr>
      <vt:lpstr>The regal period</vt:lpstr>
      <vt:lpstr>Etruria / Etruscans</vt:lpstr>
      <vt:lpstr>Etruria / Etruscans</vt:lpstr>
      <vt:lpstr>Etruria / Etruscans</vt:lpstr>
      <vt:lpstr>Etruria / Etruscans</vt:lpstr>
      <vt:lpstr>Etruria / Etruscans</vt:lpstr>
      <vt:lpstr>Cerveteri &amp; Tarquinii</vt:lpstr>
      <vt:lpstr>Cerveteri &amp; Tarquinii</vt:lpstr>
      <vt:lpstr>PowerPoint Presentation</vt:lpstr>
      <vt:lpstr>Cerveteri &amp; Tarquinii</vt:lpstr>
      <vt:lpstr>Cerveteri &amp; Tarquinii</vt:lpstr>
      <vt:lpstr>Cerveteri &amp; Tarquinii</vt:lpstr>
      <vt:lpstr>Cerveteri &amp; Tarquinii</vt:lpstr>
      <vt:lpstr>PowerPoint Presentation</vt:lpstr>
      <vt:lpstr>PowerPoint Presentation</vt:lpstr>
      <vt:lpstr>PowerPoint Presentation</vt:lpstr>
      <vt:lpstr>Etruscan art…</vt:lpstr>
      <vt:lpstr>Etruscan art…</vt:lpstr>
      <vt:lpstr>Etruscan cities…</vt:lpstr>
      <vt:lpstr>Etruscan cities…</vt:lpstr>
      <vt:lpstr>Etruscan temple</vt:lpstr>
      <vt:lpstr>Etruscan temple</vt:lpstr>
      <vt:lpstr>Etruscan temple</vt:lpstr>
      <vt:lpstr>Etruscan temple</vt:lpstr>
      <vt:lpstr>Etruscan deities</vt:lpstr>
      <vt:lpstr>PowerPoint Presentation</vt:lpstr>
      <vt:lpstr>Etruscan religion: divination</vt:lpstr>
      <vt:lpstr>Etruscan religion: divination</vt:lpstr>
      <vt:lpstr>Etruscan religion: divination</vt:lpstr>
      <vt:lpstr>Etruscan alphabet &amp; language</vt:lpstr>
      <vt:lpstr>Etruscan alphabet &amp; language</vt:lpstr>
      <vt:lpstr>Etruscan alphabet &amp; language</vt:lpstr>
      <vt:lpstr>Etruscan ‘influence’</vt:lpstr>
      <vt:lpstr>Etruscan ‘influence’</vt:lpstr>
      <vt:lpstr>Etruscan ‘influence’</vt:lpstr>
      <vt:lpstr>Etruscan ‘influence’</vt:lpstr>
      <vt:lpstr>Etruscan ‘influence’</vt:lpstr>
      <vt:lpstr>Etruscan ‘influence’</vt:lpstr>
      <vt:lpstr>Etruscan ‘influence’</vt:lpstr>
      <vt:lpstr>Etruscan ‘influence’</vt:lpstr>
      <vt:lpstr>Etruscan ‘influence’</vt:lpstr>
      <vt:lpstr>Etruscan ‘influence’</vt:lpstr>
      <vt:lpstr>Etruscan ‘influence’</vt:lpstr>
      <vt:lpstr>PowerPoint Presentation</vt:lpstr>
      <vt:lpstr>Etruscan ‘influence’</vt:lpstr>
      <vt:lpstr>Etruscan ‘influence’</vt:lpstr>
      <vt:lpstr>Etruscan ‘influence’</vt:lpstr>
      <vt:lpstr>Your  Task</vt:lpstr>
      <vt:lpstr> The End of Session 1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Village to Empire</dc:title>
  <dc:creator>Ralph</dc:creator>
  <cp:lastModifiedBy>Ralph Haeussler</cp:lastModifiedBy>
  <cp:revision>269</cp:revision>
  <dcterms:created xsi:type="dcterms:W3CDTF">2014-10-01T20:43:32Z</dcterms:created>
  <dcterms:modified xsi:type="dcterms:W3CDTF">2018-11-26T13:02:39Z</dcterms:modified>
</cp:coreProperties>
</file>