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332" r:id="rId3"/>
    <p:sldId id="316" r:id="rId4"/>
    <p:sldId id="297" r:id="rId5"/>
    <p:sldId id="327" r:id="rId6"/>
    <p:sldId id="309" r:id="rId7"/>
    <p:sldId id="311" r:id="rId8"/>
    <p:sldId id="333" r:id="rId9"/>
    <p:sldId id="308" r:id="rId10"/>
    <p:sldId id="33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451" autoAdjust="0"/>
  </p:normalViewPr>
  <p:slideViewPr>
    <p:cSldViewPr snapToGrid="0">
      <p:cViewPr varScale="1">
        <p:scale>
          <a:sx n="97" d="100"/>
          <a:sy n="97" d="100"/>
        </p:scale>
        <p:origin x="111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CADB8-2017-4A8E-B136-0EAD8063A836}" type="datetimeFigureOut">
              <a:rPr lang="en-US" smtClean="0"/>
              <a:t>8/9/2022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76E4F9-338F-42F5-A1DA-A39B2FED8093}" type="slidenum">
              <a:rPr lang="en-US" smtClean="0"/>
              <a:t>‹#›</a:t>
            </a:fld>
            <a:endParaRPr lang="en-US" dirty="0"/>
          </a:p>
        </p:txBody>
      </p:sp>
    </p:spTree>
    <p:extLst>
      <p:ext uri="{BB962C8B-B14F-4D97-AF65-F5344CB8AC3E}">
        <p14:creationId xmlns:p14="http://schemas.microsoft.com/office/powerpoint/2010/main" val="4136573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Today I’m going to discuss some crucial current employability skills of the students.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376E4F9-338F-42F5-A1DA-A39B2FED8093}" type="slidenum">
              <a:rPr lang="en-US" smtClean="0"/>
              <a:t>1</a:t>
            </a:fld>
            <a:endParaRPr lang="en-US" dirty="0"/>
          </a:p>
        </p:txBody>
      </p:sp>
    </p:spTree>
    <p:extLst>
      <p:ext uri="{BB962C8B-B14F-4D97-AF65-F5344CB8AC3E}">
        <p14:creationId xmlns:p14="http://schemas.microsoft.com/office/powerpoint/2010/main" val="1559196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Introduction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Employability skills are also called job-readiness skills &amp; foundational skills of the employees that refer to those core features or skills that are needed for the jobs and help the employees be successful in the operations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Cotronei-Baird,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The main purpose of this presentation is to analyse what kinds of transferrable or academic skills the students have and what kinds of employability skills are needed for those students in their selected career perspectives. In this presentation, the student selected the marketing-oriented career path in which different transferrable and academic &amp; employability skills are needed concerning SWOT analysis, personal development plan, and a good understanding of the marketing sector.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05A6995-277D-4C47-B075-AD85F466DE52}" type="slidenum">
              <a:rPr lang="en-US" smtClean="0"/>
              <a:t>2</a:t>
            </a:fld>
            <a:endParaRPr lang="en-US" dirty="0"/>
          </a:p>
        </p:txBody>
      </p:sp>
    </p:spTree>
    <p:extLst>
      <p:ext uri="{BB962C8B-B14F-4D97-AF65-F5344CB8AC3E}">
        <p14:creationId xmlns:p14="http://schemas.microsoft.com/office/powerpoint/2010/main" val="1258072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Employability skills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Employability skills work as the building blocks of the career of the students or employees that make them employable for the selected marketing career path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Boahin and Hofman,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The students or employees can easily understand their current skills and their job eligibility by analysing what makes them employable for the selected jobs.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05A6995-277D-4C47-B075-AD85F466DE52}" type="slidenum">
              <a:rPr lang="en-US" smtClean="0"/>
              <a:t>3</a:t>
            </a:fld>
            <a:endParaRPr lang="en-US" dirty="0"/>
          </a:p>
        </p:txBody>
      </p:sp>
    </p:spTree>
    <p:extLst>
      <p:ext uri="{BB962C8B-B14F-4D97-AF65-F5344CB8AC3E}">
        <p14:creationId xmlns:p14="http://schemas.microsoft.com/office/powerpoint/2010/main" val="154928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Current skills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student has some important transferrable skills that can help him not only in their academic life but also in their professional life that are: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Communication skills:</a:t>
            </a:r>
            <a:r>
              <a:rPr lang="en-GB" sz="1800" dirty="0">
                <a:effectLst/>
                <a:latin typeface="Arial" panose="020B0604020202020204" pitchFamily="34" charset="0"/>
                <a:ea typeface="Calibri" panose="020F0502020204030204" pitchFamily="34" charset="0"/>
                <a:cs typeface="Times New Roman" panose="02020603050405020304" pitchFamily="18" charset="0"/>
              </a:rPr>
              <a:t> The student can communicate with their friends, family members, teachers, and others by using manual processes and digital technological devices as well as the Internet which will also help them in their upcoming future life.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Excellent writing skills:</a:t>
            </a:r>
            <a:r>
              <a:rPr lang="en-GB" sz="1800" dirty="0">
                <a:effectLst/>
                <a:latin typeface="Arial" panose="020B0604020202020204" pitchFamily="34" charset="0"/>
                <a:ea typeface="Calibri" panose="020F0502020204030204" pitchFamily="34" charset="0"/>
                <a:cs typeface="Times New Roman" panose="02020603050405020304" pitchFamily="18" charset="0"/>
              </a:rPr>
              <a:t> In the case of my academic career, the student has learned how to write professional letters or emails, academic logs, different creative writings in competitions, and others efficiently.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skills:</a:t>
            </a:r>
            <a:r>
              <a:rPr lang="en-GB" sz="1800" dirty="0">
                <a:effectLst/>
                <a:latin typeface="Arial" panose="020B0604020202020204" pitchFamily="34" charset="0"/>
                <a:ea typeface="Calibri" panose="020F0502020204030204" pitchFamily="34" charset="0"/>
                <a:cs typeface="Times New Roman" panose="02020603050405020304" pitchFamily="18" charset="0"/>
              </a:rPr>
              <a:t> The student thinks he is proficient in using different digital devices &amp; technological tools with the Internet from different perspectives which can pursue him in their professional career and it can make him employable.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05A6995-277D-4C47-B075-AD85F466DE52}" type="slidenum">
              <a:rPr lang="en-US" smtClean="0"/>
              <a:t>4</a:t>
            </a:fld>
            <a:endParaRPr lang="en-US" dirty="0"/>
          </a:p>
        </p:txBody>
      </p:sp>
    </p:spTree>
    <p:extLst>
      <p:ext uri="{BB962C8B-B14F-4D97-AF65-F5344CB8AC3E}">
        <p14:creationId xmlns:p14="http://schemas.microsoft.com/office/powerpoint/2010/main" val="2570801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Understanding of marketing sector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marketing sector as a career opportunity is growing gradually in the whole world because of expanding digital marketing opportunities and technological aspects of marketing tools like e-commercial sites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Beausaert et al., 2018</a:t>
            </a:r>
            <a:r>
              <a:rPr lang="en-GB" sz="1800" dirty="0">
                <a:effectLst/>
                <a:latin typeface="Arial" panose="020B0604020202020204" pitchFamily="34" charset="0"/>
                <a:ea typeface="Calibri" panose="020F0502020204030204" pitchFamily="34" charset="0"/>
                <a:cs typeface="Times New Roman" panose="02020603050405020304" pitchFamily="18" charset="0"/>
              </a:rPr>
              <a:t>). In this presentation, the student selected a marketing-oriented career that focuses on promoting buying &amp; selling process of the company by using different marketing strategies and digital technological aspects with the Internet. For being employable for the marketing job opportunity worldwide the students must have some crucial transferrable skills or academic &amp; employability skills that can make them employable or eligible for the jobs.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8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05A6995-277D-4C47-B075-AD85F466DE52}" type="slidenum">
              <a:rPr lang="en-US" smtClean="0"/>
              <a:t>5</a:t>
            </a:fld>
            <a:endParaRPr lang="en-US" dirty="0"/>
          </a:p>
        </p:txBody>
      </p:sp>
    </p:spTree>
    <p:extLst>
      <p:ext uri="{BB962C8B-B14F-4D97-AF65-F5344CB8AC3E}">
        <p14:creationId xmlns:p14="http://schemas.microsoft.com/office/powerpoint/2010/main" val="3421564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Needy employability skills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Some crucial employability skills or soft skills are needed by the students for being eligible for the jobs that make the students or employees employable in the marketing sector are: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Teamwork:</a:t>
            </a:r>
            <a:r>
              <a:rPr lang="en-GB" sz="1800" dirty="0">
                <a:effectLst/>
                <a:latin typeface="Arial" panose="020B0604020202020204" pitchFamily="34" charset="0"/>
                <a:ea typeface="Calibri" panose="020F0502020204030204" pitchFamily="34" charset="0"/>
                <a:cs typeface="Times New Roman" panose="02020603050405020304" pitchFamily="18" charset="0"/>
              </a:rPr>
              <a:t> When the student or employees go for jobs then they must work in a team for performing their responsibilities based on the team objectives and achieve those team objective goals.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Problem-solving skills:</a:t>
            </a:r>
            <a:r>
              <a:rPr lang="en-GB" sz="1800" dirty="0">
                <a:effectLst/>
                <a:latin typeface="Arial" panose="020B0604020202020204" pitchFamily="34" charset="0"/>
                <a:ea typeface="Calibri" panose="020F0502020204030204" pitchFamily="34" charset="0"/>
                <a:cs typeface="Times New Roman" panose="02020603050405020304" pitchFamily="18" charset="0"/>
              </a:rPr>
              <a:t> The employees need to solve the generated problems immediately in the organisational environment by which they can be employable for the job opportunity in the marketing areas.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Self-management: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Another crucial needy employability skill of an employee is self-management by which the managers &amp; employees can easily manage themselves from any anger &amp; conflict with others.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Time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As the employees and managers work based on the specific schedule of the working environment of the company, the employees must maintain the schedule to be successful in the operations.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Stress management:</a:t>
            </a:r>
            <a:r>
              <a:rPr lang="en-GB" sz="1800" dirty="0">
                <a:effectLst/>
                <a:latin typeface="Arial" panose="020B0604020202020204" pitchFamily="34" charset="0"/>
                <a:ea typeface="Calibri" panose="020F0502020204030204" pitchFamily="34" charset="0"/>
                <a:cs typeface="Times New Roman" panose="02020603050405020304" pitchFamily="18" charset="0"/>
              </a:rPr>
              <a:t> Sometimes, the employees conflict with stress in the working environment when they work overtime or load by which to be employable or eligible over other employees they must maintain stress smartly.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Presentation skills:</a:t>
            </a:r>
            <a:r>
              <a:rPr lang="en-GB" sz="1800" dirty="0">
                <a:effectLst/>
                <a:latin typeface="Arial" panose="020B0604020202020204" pitchFamily="34" charset="0"/>
                <a:ea typeface="Calibri" panose="020F0502020204030204" pitchFamily="34" charset="0"/>
                <a:cs typeface="Times New Roman" panose="02020603050405020304" pitchFamily="18" charset="0"/>
              </a:rPr>
              <a:t> In the marketing sector, presenting something in front of the audience is necessary because customers can be attractive because the employees represent the features of the products.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05A6995-277D-4C47-B075-AD85F466DE52}" type="slidenum">
              <a:rPr lang="en-US" smtClean="0"/>
              <a:t>6</a:t>
            </a:fld>
            <a:endParaRPr lang="en-US" dirty="0"/>
          </a:p>
        </p:txBody>
      </p:sp>
    </p:spTree>
    <p:extLst>
      <p:ext uri="{BB962C8B-B14F-4D97-AF65-F5344CB8AC3E}">
        <p14:creationId xmlns:p14="http://schemas.microsoft.com/office/powerpoint/2010/main" val="960538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SWOT analysis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GB" sz="1800" dirty="0">
                <a:effectLst/>
                <a:latin typeface="Arial" panose="020B0604020202020204" pitchFamily="34" charset="0"/>
                <a:ea typeface="Calibri" panose="020F0502020204030204" pitchFamily="34" charset="0"/>
                <a:cs typeface="Times New Roman" panose="02020603050405020304" pitchFamily="18" charset="0"/>
              </a:rPr>
              <a:t> The employees can easily cooperate with other employees in the working environment by which the objectives can also be achieved.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Weaknesses:</a:t>
            </a:r>
            <a:r>
              <a:rPr lang="en-GB" sz="1800" dirty="0">
                <a:effectLst/>
                <a:latin typeface="Arial" panose="020B0604020202020204" pitchFamily="34" charset="0"/>
                <a:ea typeface="Calibri" panose="020F0502020204030204" pitchFamily="34" charset="0"/>
                <a:cs typeface="Times New Roman" panose="02020603050405020304" pitchFamily="18" charset="0"/>
              </a:rPr>
              <a:t> The student can’t maintain the networks of working flows by which they need to identify the weaknesses and develop them.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Threats:</a:t>
            </a:r>
            <a:r>
              <a:rPr lang="en-GB" sz="1800" dirty="0">
                <a:effectLst/>
                <a:latin typeface="Arial" panose="020B0604020202020204" pitchFamily="34" charset="0"/>
                <a:ea typeface="Calibri" panose="020F0502020204030204" pitchFamily="34" charset="0"/>
                <a:cs typeface="Times New Roman" panose="02020603050405020304" pitchFamily="18" charset="0"/>
              </a:rPr>
              <a:t> Negative results of the student’s attitude and better skills from other candidates can be threats to the students.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Opportunities:</a:t>
            </a:r>
            <a:r>
              <a:rPr lang="en-GB" sz="1800" dirty="0">
                <a:effectLst/>
                <a:latin typeface="Arial" panose="020B0604020202020204" pitchFamily="34" charset="0"/>
                <a:ea typeface="Calibri" panose="020F0502020204030204" pitchFamily="34" charset="0"/>
                <a:cs typeface="Times New Roman" panose="02020603050405020304" pitchFamily="18" charset="0"/>
              </a:rPr>
              <a:t> In the case of marketing, the students have the opportunity to compete in the global markets.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05A6995-277D-4C47-B075-AD85F466DE52}" type="slidenum">
              <a:rPr lang="en-US" smtClean="0"/>
              <a:t>7</a:t>
            </a:fld>
            <a:endParaRPr lang="en-US" dirty="0"/>
          </a:p>
        </p:txBody>
      </p:sp>
    </p:spTree>
    <p:extLst>
      <p:ext uri="{BB962C8B-B14F-4D97-AF65-F5344CB8AC3E}">
        <p14:creationId xmlns:p14="http://schemas.microsoft.com/office/powerpoint/2010/main" val="518023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Personal development plan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individual goal of the student is to be employable or eligible for the selected marketing opportunity and achieve it by considering some crucial employability skills &amp; developing them. The strength of the student is working &amp; cooperating with others properly and the weakness is having insufficient employability skills or soft skills. The student must maintain the plan &amp; working schedule for achieving the individual objective goals not only in academic life but also in professional life.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05A6995-277D-4C47-B075-AD85F466DE52}" type="slidenum">
              <a:rPr lang="en-US" smtClean="0"/>
              <a:t>8</a:t>
            </a:fld>
            <a:endParaRPr lang="en-US" dirty="0"/>
          </a:p>
        </p:txBody>
      </p:sp>
    </p:spTree>
    <p:extLst>
      <p:ext uri="{BB962C8B-B14F-4D97-AF65-F5344CB8AC3E}">
        <p14:creationId xmlns:p14="http://schemas.microsoft.com/office/powerpoint/2010/main" val="3561943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Conclusion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marketing sector is one of the fastest-growing sectors as a career selection in which the students or employees must have some employability skills or transferrable skills including time management, self- stress management, presentation skills, teamwork, and decision-making skills. Cooperating with other employees in the working environment is the strength of the student and having insufficient employability skills is the weakness of the student.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376E4F9-338F-42F5-A1DA-A39B2FED8093}" type="slidenum">
              <a:rPr lang="en-US" smtClean="0"/>
              <a:t>9</a:t>
            </a:fld>
            <a:endParaRPr lang="en-US" dirty="0"/>
          </a:p>
        </p:txBody>
      </p:sp>
    </p:spTree>
    <p:extLst>
      <p:ext uri="{BB962C8B-B14F-4D97-AF65-F5344CB8AC3E}">
        <p14:creationId xmlns:p14="http://schemas.microsoft.com/office/powerpoint/2010/main" val="580952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References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Cotronei-Baird, V.S., 2020. Academic hindrances in the integration of employability skills development in teaching and assessment practice. </a:t>
            </a:r>
            <a:r>
              <a:rPr lang="en-US" sz="1800" i="1" dirty="0">
                <a:effectLst/>
                <a:latin typeface="Arial" panose="020B0604020202020204" pitchFamily="34" charset="0"/>
                <a:ea typeface="Calibri" panose="020F0502020204030204" pitchFamily="34" charset="0"/>
                <a:cs typeface="Times New Roman" panose="02020603050405020304" pitchFamily="18" charset="0"/>
              </a:rPr>
              <a:t>Higher Education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Arial" panose="020B0604020202020204" pitchFamily="34" charset="0"/>
                <a:ea typeface="Calibri" panose="020F0502020204030204" pitchFamily="34" charset="0"/>
                <a:cs typeface="Times New Roman" panose="02020603050405020304" pitchFamily="18" charset="0"/>
              </a:rPr>
              <a:t>79</a:t>
            </a:r>
            <a:r>
              <a:rPr lang="en-US" sz="1800" dirty="0">
                <a:effectLst/>
                <a:latin typeface="Arial" panose="020B0604020202020204" pitchFamily="34" charset="0"/>
                <a:ea typeface="Calibri" panose="020F0502020204030204" pitchFamily="34" charset="0"/>
                <a:cs typeface="Times New Roman" panose="02020603050405020304" pitchFamily="18" charset="0"/>
              </a:rPr>
              <a:t>(2), pp.203-223. </a:t>
            </a:r>
          </a:p>
          <a:p>
            <a:pPr marL="342900" marR="0" lvl="0" indent="-342900" algn="just">
              <a:lnSpc>
                <a:spcPct val="150000"/>
              </a:lnSpc>
              <a:spcBef>
                <a:spcPts val="0"/>
              </a:spcBef>
              <a:spcAft>
                <a:spcPts val="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Baumann, M., Ionescu, I. and Chau, N., 2021. Psychological quality of life and its association with academic employability skills among newly-registered students from three European faculties. </a:t>
            </a:r>
            <a:r>
              <a:rPr lang="en-US" sz="1800" i="1" dirty="0">
                <a:effectLst/>
                <a:latin typeface="Arial" panose="020B0604020202020204" pitchFamily="34" charset="0"/>
                <a:ea typeface="Calibri" panose="020F0502020204030204" pitchFamily="34" charset="0"/>
                <a:cs typeface="Times New Roman" panose="02020603050405020304" pitchFamily="18" charset="0"/>
              </a:rPr>
              <a:t>BMC psychiatry</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Arial" panose="020B0604020202020204" pitchFamily="34" charset="0"/>
                <a:ea typeface="Calibri" panose="020F0502020204030204" pitchFamily="34" charset="0"/>
                <a:cs typeface="Times New Roman" panose="02020603050405020304" pitchFamily="18" charset="0"/>
              </a:rPr>
              <a:t>11</a:t>
            </a:r>
            <a:r>
              <a:rPr lang="en-US" sz="1800" dirty="0">
                <a:effectLst/>
                <a:latin typeface="Arial" panose="020B0604020202020204" pitchFamily="34" charset="0"/>
                <a:ea typeface="Calibri" panose="020F0502020204030204" pitchFamily="34" charset="0"/>
                <a:cs typeface="Times New Roman" panose="02020603050405020304" pitchFamily="18" charset="0"/>
              </a:rPr>
              <a:t>(1), pp.1-10. </a:t>
            </a:r>
          </a:p>
          <a:p>
            <a:pPr marL="342900" marR="0" lvl="0" indent="-342900" algn="just">
              <a:lnSpc>
                <a:spcPct val="150000"/>
              </a:lnSpc>
              <a:spcBef>
                <a:spcPts val="0"/>
              </a:spcBef>
              <a:spcAft>
                <a:spcPts val="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Fiore, M., Silvestri, R., Contò, F. and Pellegrini, G., 2017. Understanding the relationship between the green approach and marketing innovations tools in the wine sector. </a:t>
            </a:r>
            <a:r>
              <a:rPr lang="en-US" sz="1800" i="1" dirty="0">
                <a:effectLst/>
                <a:latin typeface="Arial" panose="020B0604020202020204" pitchFamily="34" charset="0"/>
                <a:ea typeface="Calibri" panose="020F0502020204030204" pitchFamily="34" charset="0"/>
                <a:cs typeface="Times New Roman" panose="02020603050405020304" pitchFamily="18" charset="0"/>
              </a:rPr>
              <a:t>Journal of cleaner production</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Arial" panose="020B0604020202020204" pitchFamily="34" charset="0"/>
                <a:ea typeface="Calibri" panose="020F0502020204030204" pitchFamily="34" charset="0"/>
                <a:cs typeface="Times New Roman" panose="02020603050405020304" pitchFamily="18" charset="0"/>
              </a:rPr>
              <a:t>142</a:t>
            </a:r>
            <a:r>
              <a:rPr lang="en-US" sz="1800" dirty="0">
                <a:effectLst/>
                <a:latin typeface="Arial" panose="020B0604020202020204" pitchFamily="34" charset="0"/>
                <a:ea typeface="Calibri" panose="020F0502020204030204" pitchFamily="34" charset="0"/>
                <a:cs typeface="Times New Roman" panose="02020603050405020304" pitchFamily="18" charset="0"/>
              </a:rPr>
              <a:t>, pp.4085-4091.</a:t>
            </a:r>
          </a:p>
          <a:p>
            <a:pPr marL="342900" marR="0" lvl="0" indent="-342900" algn="just">
              <a:lnSpc>
                <a:spcPct val="150000"/>
              </a:lnSpc>
              <a:spcBef>
                <a:spcPts val="0"/>
              </a:spcBef>
              <a:spcAft>
                <a:spcPts val="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Boahin, P. and Hofman, A., 2019. A disciplinary perspective of competency-based training on the acquisition of employability skills. </a:t>
            </a:r>
            <a:r>
              <a:rPr lang="en-US" sz="1800" i="1" dirty="0">
                <a:effectLst/>
                <a:latin typeface="Arial" panose="020B0604020202020204" pitchFamily="34" charset="0"/>
                <a:ea typeface="Calibri" panose="020F0502020204030204" pitchFamily="34" charset="0"/>
                <a:cs typeface="Times New Roman" panose="02020603050405020304" pitchFamily="18" charset="0"/>
              </a:rPr>
              <a:t>Journal of Vocational Education &amp; Training</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Arial" panose="020B0604020202020204" pitchFamily="34" charset="0"/>
                <a:ea typeface="Calibri" panose="020F0502020204030204" pitchFamily="34" charset="0"/>
                <a:cs typeface="Times New Roman" panose="02020603050405020304" pitchFamily="18" charset="0"/>
              </a:rPr>
              <a:t>65</a:t>
            </a:r>
            <a:r>
              <a:rPr lang="en-US" sz="1800" dirty="0">
                <a:effectLst/>
                <a:latin typeface="Arial" panose="020B0604020202020204" pitchFamily="34" charset="0"/>
                <a:ea typeface="Calibri" panose="020F0502020204030204" pitchFamily="34" charset="0"/>
                <a:cs typeface="Times New Roman" panose="02020603050405020304" pitchFamily="18" charset="0"/>
              </a:rPr>
              <a:t>(3), pp.385-401. </a:t>
            </a:r>
          </a:p>
          <a:p>
            <a:pPr marL="342900" marR="0" lvl="0" indent="-342900" algn="just">
              <a:lnSpc>
                <a:spcPct val="150000"/>
              </a:lnSpc>
              <a:spcBef>
                <a:spcPts val="0"/>
              </a:spcBef>
              <a:spcAft>
                <a:spcPts val="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Beausaert, S., Segers, M. and Gijselaers, W., 2018. The use of a personal development plan and the undertaking of learning activities, expertise-growth, flexibility, and performance: The role of supporting assessment conditions. </a:t>
            </a:r>
            <a:r>
              <a:rPr lang="en-US" sz="1800" i="1" dirty="0">
                <a:effectLst/>
                <a:latin typeface="Arial" panose="020B0604020202020204" pitchFamily="34" charset="0"/>
                <a:ea typeface="Calibri" panose="020F0502020204030204" pitchFamily="34" charset="0"/>
                <a:cs typeface="Times New Roman" panose="02020603050405020304" pitchFamily="18" charset="0"/>
              </a:rPr>
              <a:t>Human resource development international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Arial" panose="020B0604020202020204" pitchFamily="34" charset="0"/>
                <a:ea typeface="Calibri" panose="020F0502020204030204" pitchFamily="34" charset="0"/>
                <a:cs typeface="Times New Roman" panose="02020603050405020304" pitchFamily="18" charset="0"/>
              </a:rPr>
              <a:t>14</a:t>
            </a:r>
            <a:r>
              <a:rPr lang="en-US" sz="1800" dirty="0">
                <a:effectLst/>
                <a:latin typeface="Arial" panose="020B0604020202020204" pitchFamily="34" charset="0"/>
                <a:ea typeface="Calibri" panose="020F0502020204030204" pitchFamily="34" charset="0"/>
                <a:cs typeface="Times New Roman" panose="02020603050405020304" pitchFamily="18" charset="0"/>
              </a:rPr>
              <a:t>(5), pp.527-543. </a:t>
            </a:r>
          </a:p>
          <a:p>
            <a:pPr marL="342900" marR="0" lvl="0" indent="-342900" algn="just">
              <a:lnSpc>
                <a:spcPct val="150000"/>
              </a:lnSpc>
              <a:spcBef>
                <a:spcPts val="0"/>
              </a:spcBef>
              <a:spcAft>
                <a:spcPts val="8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Mason, G., Williams, G. and Cranmer, S., 2019. Employability skills initiatives in higher education: what effects do they have on graduate labour market outcomes?. </a:t>
            </a:r>
            <a:r>
              <a:rPr lang="en-US" sz="1800" i="1" dirty="0">
                <a:effectLst/>
                <a:latin typeface="Arial" panose="020B0604020202020204" pitchFamily="34" charset="0"/>
                <a:ea typeface="Calibri" panose="020F0502020204030204" pitchFamily="34" charset="0"/>
                <a:cs typeface="Times New Roman" panose="02020603050405020304" pitchFamily="18" charset="0"/>
              </a:rPr>
              <a:t>Education Economics</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effectLst/>
                <a:latin typeface="Arial" panose="020B0604020202020204" pitchFamily="34" charset="0"/>
                <a:ea typeface="Calibri" panose="020F0502020204030204" pitchFamily="34" charset="0"/>
                <a:cs typeface="Times New Roman" panose="02020603050405020304" pitchFamily="18" charset="0"/>
              </a:rPr>
              <a:t>17</a:t>
            </a:r>
            <a:r>
              <a:rPr lang="en-US" sz="1800" dirty="0">
                <a:effectLst/>
                <a:latin typeface="Arial" panose="020B0604020202020204" pitchFamily="34" charset="0"/>
                <a:ea typeface="Calibri" panose="020F0502020204030204" pitchFamily="34" charset="0"/>
                <a:cs typeface="Times New Roman" panose="02020603050405020304" pitchFamily="18" charset="0"/>
              </a:rPr>
              <a:t>(1), pp.1-30. </a:t>
            </a:r>
          </a:p>
          <a:p>
            <a:endParaRPr lang="en-US" dirty="0"/>
          </a:p>
        </p:txBody>
      </p:sp>
      <p:sp>
        <p:nvSpPr>
          <p:cNvPr id="4" name="Slide Number Placeholder 3"/>
          <p:cNvSpPr>
            <a:spLocks noGrp="1"/>
          </p:cNvSpPr>
          <p:nvPr>
            <p:ph type="sldNum" sz="quarter" idx="5"/>
          </p:nvPr>
        </p:nvSpPr>
        <p:spPr/>
        <p:txBody>
          <a:bodyPr/>
          <a:lstStyle/>
          <a:p>
            <a:fld id="{5376E4F9-338F-42F5-A1DA-A39B2FED8093}" type="slidenum">
              <a:rPr lang="en-US" smtClean="0"/>
              <a:t>10</a:t>
            </a:fld>
            <a:endParaRPr lang="en-US" dirty="0"/>
          </a:p>
        </p:txBody>
      </p:sp>
    </p:spTree>
    <p:extLst>
      <p:ext uri="{BB962C8B-B14F-4D97-AF65-F5344CB8AC3E}">
        <p14:creationId xmlns:p14="http://schemas.microsoft.com/office/powerpoint/2010/main" val="1932972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3357-44C1-ACCC-AABD-3223AF3B21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961FA10-D153-6280-106C-82E2B8A1F3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1EC43AB-F0C6-3368-71CF-90878052D5D4}"/>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5" name="Footer Placeholder 4">
            <a:extLst>
              <a:ext uri="{FF2B5EF4-FFF2-40B4-BE49-F238E27FC236}">
                <a16:creationId xmlns:a16="http://schemas.microsoft.com/office/drawing/2014/main" id="{1490CB48-676D-C056-1BC9-F6123518CAD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134D330-FDBA-496E-F197-74569DE1CEF7}"/>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2435142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8D45-B62F-A1A1-1D1D-9AC3093FA4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6DC6EE5-713A-D1D5-5958-CFAA1DD9CC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A17EEC-3B45-1615-09DD-C4A16E12B1F4}"/>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5" name="Footer Placeholder 4">
            <a:extLst>
              <a:ext uri="{FF2B5EF4-FFF2-40B4-BE49-F238E27FC236}">
                <a16:creationId xmlns:a16="http://schemas.microsoft.com/office/drawing/2014/main" id="{E17E469A-6BE8-BD32-66CD-E0FEFBA0AA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131F43-B6E4-1802-4AF5-6D52DC540C40}"/>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1819096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39BD-B974-3D9B-DB86-19A63BBD5B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D06EE45-1E19-8565-EFD4-92B648626F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5AF7D9-4957-F1E3-898F-7710EC156DF4}"/>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5" name="Footer Placeholder 4">
            <a:extLst>
              <a:ext uri="{FF2B5EF4-FFF2-40B4-BE49-F238E27FC236}">
                <a16:creationId xmlns:a16="http://schemas.microsoft.com/office/drawing/2014/main" id="{1F86DECA-4C2E-E18D-B58F-C48D73E471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9AAEC7-A0F4-725B-5F7F-8D7686EDA008}"/>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2441468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CEAA5-B116-E588-596D-E4B293169B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355C8BD-BCFF-2DC0-613D-B2C5366469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164A0C-747F-1F9E-FC13-B963E05235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CB8A7E-FC2C-E9E5-837A-BDCA06D6B688}"/>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6" name="Footer Placeholder 5">
            <a:extLst>
              <a:ext uri="{FF2B5EF4-FFF2-40B4-BE49-F238E27FC236}">
                <a16:creationId xmlns:a16="http://schemas.microsoft.com/office/drawing/2014/main" id="{1D889CA8-A171-1413-E080-9B1A47E5FF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0C998A-5938-A42B-D10A-757AC1C0E42E}"/>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2304476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AD7D-A507-5817-38E3-00D1F08F2DC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2EEDDDD-F21D-D182-0E32-AEF513B789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68DCFB-FDAE-5E53-FB6C-CAA7594BB2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8F5F7F-0EAB-BCFE-E806-99155B0140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53040D-1B40-24FE-867E-80C780D278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1DAD930-AEB3-5966-26B2-91CAD93AA011}"/>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8" name="Footer Placeholder 7">
            <a:extLst>
              <a:ext uri="{FF2B5EF4-FFF2-40B4-BE49-F238E27FC236}">
                <a16:creationId xmlns:a16="http://schemas.microsoft.com/office/drawing/2014/main" id="{7463259B-36A0-A5DA-EF20-C4EDA2B1C68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11FE6F6-D1FE-B4C4-9216-827FB71F6E4C}"/>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1791710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9245C-DA11-684B-B40E-AE8C7F536AF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3F60135-FC75-7C96-D2A6-BB7DE944D4D9}"/>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4" name="Footer Placeholder 3">
            <a:extLst>
              <a:ext uri="{FF2B5EF4-FFF2-40B4-BE49-F238E27FC236}">
                <a16:creationId xmlns:a16="http://schemas.microsoft.com/office/drawing/2014/main" id="{28E2895F-D070-32B8-56C6-9C45457B53D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9E210F5-7E61-D7D8-F704-366613644581}"/>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2498413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CFDA6E-83FD-A33B-A2EC-671F3E48D44F}"/>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3" name="Footer Placeholder 2">
            <a:extLst>
              <a:ext uri="{FF2B5EF4-FFF2-40B4-BE49-F238E27FC236}">
                <a16:creationId xmlns:a16="http://schemas.microsoft.com/office/drawing/2014/main" id="{2ADAAB90-2386-5BF4-0B6F-EB73B11DB70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65A65A3-1B0D-9357-4A86-A69E095A0897}"/>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530442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C3E8-D77E-8F48-538D-B1380849EA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45CCBF6-DA88-5124-BBA8-926E386927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8487740-B8BC-612E-9555-BD836DD7BB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A7B071-5798-1190-CDA0-A6FDE9D2A869}"/>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6" name="Footer Placeholder 5">
            <a:extLst>
              <a:ext uri="{FF2B5EF4-FFF2-40B4-BE49-F238E27FC236}">
                <a16:creationId xmlns:a16="http://schemas.microsoft.com/office/drawing/2014/main" id="{CCC05DCF-91D8-F10D-4A30-D510E3B772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7C1981E-60DE-ACE9-A183-87EF805DB7A9}"/>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3156720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A1C10-493B-C52B-5626-1C936F2EF0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EF0D94-40CB-311F-6981-60D144E59A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BD666545-2F00-CCC6-4761-911C0E60FC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77636-CE69-F157-CD25-1AB104726740}"/>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6" name="Footer Placeholder 5">
            <a:extLst>
              <a:ext uri="{FF2B5EF4-FFF2-40B4-BE49-F238E27FC236}">
                <a16:creationId xmlns:a16="http://schemas.microsoft.com/office/drawing/2014/main" id="{4EA9B28B-2C6C-3CE4-EADA-897A3057AD3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65C0CE-46E5-35EA-F85B-C31A9D975FED}"/>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105917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7E301-5FB2-F4AA-6401-24709250C00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AEA411A-0352-BA34-E90E-6483EE6459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F2D568-2F1F-AA66-D6D1-5B7065361AD9}"/>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5" name="Footer Placeholder 4">
            <a:extLst>
              <a:ext uri="{FF2B5EF4-FFF2-40B4-BE49-F238E27FC236}">
                <a16:creationId xmlns:a16="http://schemas.microsoft.com/office/drawing/2014/main" id="{926A4F88-D006-D327-F72D-B017F28F43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B4F4EB8-A0D9-AE29-8702-173E5540FCFB}"/>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401709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622B6-4771-0E25-8831-FE2EC94538D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3EE591-DF2B-3BF4-265B-ACF7713E61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BD9B5F-D0F7-71EA-C533-6E8F5BB98586}"/>
              </a:ext>
            </a:extLst>
          </p:cNvPr>
          <p:cNvSpPr>
            <a:spLocks noGrp="1"/>
          </p:cNvSpPr>
          <p:nvPr>
            <p:ph type="dt" sz="half" idx="10"/>
          </p:nvPr>
        </p:nvSpPr>
        <p:spPr/>
        <p:txBody>
          <a:bodyPr/>
          <a:lstStyle/>
          <a:p>
            <a:fld id="{2F6612FD-1021-4182-9786-F1F4724304DB}" type="datetimeFigureOut">
              <a:rPr lang="en-US" smtClean="0"/>
              <a:t>8/9/2022</a:t>
            </a:fld>
            <a:endParaRPr lang="en-US" dirty="0"/>
          </a:p>
        </p:txBody>
      </p:sp>
      <p:sp>
        <p:nvSpPr>
          <p:cNvPr id="5" name="Footer Placeholder 4">
            <a:extLst>
              <a:ext uri="{FF2B5EF4-FFF2-40B4-BE49-F238E27FC236}">
                <a16:creationId xmlns:a16="http://schemas.microsoft.com/office/drawing/2014/main" id="{2F94D9A9-D82F-7878-4B0A-7F05BBE035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4A1F98-CDCE-D790-08E6-B82FE0CB1E59}"/>
              </a:ext>
            </a:extLst>
          </p:cNvPr>
          <p:cNvSpPr>
            <a:spLocks noGrp="1"/>
          </p:cNvSpPr>
          <p:nvPr>
            <p:ph type="sldNum" sz="quarter" idx="12"/>
          </p:nvPr>
        </p:nvSpPr>
        <p:spPr/>
        <p:txBody>
          <a:bodyPr/>
          <a:lstStyle/>
          <a:p>
            <a:fld id="{06726708-43CA-48A2-A80A-1EAFD684E8AA}" type="slidenum">
              <a:rPr lang="en-US" smtClean="0"/>
              <a:t>‹#›</a:t>
            </a:fld>
            <a:endParaRPr lang="en-US" dirty="0"/>
          </a:p>
        </p:txBody>
      </p:sp>
    </p:spTree>
    <p:extLst>
      <p:ext uri="{BB962C8B-B14F-4D97-AF65-F5344CB8AC3E}">
        <p14:creationId xmlns:p14="http://schemas.microsoft.com/office/powerpoint/2010/main" val="159169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309750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3702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0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1563307B-4B6F-4D4D-AB66-99288A7B7613}"/>
              </a:ext>
            </a:extLst>
          </p:cNvPr>
          <p:cNvSpPr>
            <a:spLocks noGrp="1"/>
          </p:cNvSpPr>
          <p:nvPr>
            <p:ph type="pic" sz="quarter" idx="41" hasCustomPrompt="1"/>
          </p:nvPr>
        </p:nvSpPr>
        <p:spPr>
          <a:xfrm>
            <a:off x="5334000" y="0"/>
            <a:ext cx="6858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72625206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0_Images and Contents Layout">
    <p:spTree>
      <p:nvGrpSpPr>
        <p:cNvPr id="1" name=""/>
        <p:cNvGrpSpPr/>
        <p:nvPr/>
      </p:nvGrpSpPr>
      <p:grpSpPr>
        <a:xfrm>
          <a:off x="0" y="0"/>
          <a:ext cx="0" cy="0"/>
          <a:chOff x="0" y="0"/>
          <a:chExt cx="0" cy="0"/>
        </a:xfrm>
      </p:grpSpPr>
      <p:sp>
        <p:nvSpPr>
          <p:cNvPr id="4" name="Picture Placeholder 2"/>
          <p:cNvSpPr>
            <a:spLocks noGrp="1"/>
          </p:cNvSpPr>
          <p:nvPr>
            <p:ph type="pic" idx="14" hasCustomPrompt="1"/>
          </p:nvPr>
        </p:nvSpPr>
        <p:spPr>
          <a:xfrm>
            <a:off x="4544297" y="553701"/>
            <a:ext cx="3387405" cy="2808624"/>
          </a:xfrm>
          <a:prstGeom prst="rect">
            <a:avLst/>
          </a:prstGeom>
          <a:solidFill>
            <a:schemeClr val="bg1">
              <a:lumMod val="95000"/>
            </a:schemeClr>
          </a:solidFill>
        </p:spPr>
        <p:txBody>
          <a:bodyPr anchor="ctr"/>
          <a:lstStyle>
            <a:lvl1pPr marL="0" indent="0" algn="ctr">
              <a:buNone/>
              <a:defRPr sz="120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7" name="Picture Placeholder 2"/>
          <p:cNvSpPr>
            <a:spLocks noGrp="1"/>
          </p:cNvSpPr>
          <p:nvPr>
            <p:ph type="pic" idx="17" hasCustomPrompt="1"/>
          </p:nvPr>
        </p:nvSpPr>
        <p:spPr>
          <a:xfrm>
            <a:off x="8064908" y="3488723"/>
            <a:ext cx="3387405" cy="2808624"/>
          </a:xfrm>
          <a:prstGeom prst="rect">
            <a:avLst/>
          </a:prstGeom>
          <a:solidFill>
            <a:schemeClr val="bg1">
              <a:lumMod val="95000"/>
            </a:schemeClr>
          </a:solidFill>
          <a:ln w="38100">
            <a:noFill/>
          </a:ln>
        </p:spPr>
        <p:txBody>
          <a:bodyPr anchor="ctr"/>
          <a:lstStyle>
            <a:lvl1pPr marL="0" indent="0" algn="ctr">
              <a:buNone/>
              <a:defRPr sz="120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Rectangle 1">
            <a:extLst>
              <a:ext uri="{FF2B5EF4-FFF2-40B4-BE49-F238E27FC236}">
                <a16:creationId xmlns:a16="http://schemas.microsoft.com/office/drawing/2014/main" id="{D96107BE-A57B-43A2-8162-9CC825B80B47}"/>
              </a:ext>
            </a:extLst>
          </p:cNvPr>
          <p:cNvSpPr/>
          <p:nvPr userDrawn="1"/>
        </p:nvSpPr>
        <p:spPr>
          <a:xfrm>
            <a:off x="8064908" y="553701"/>
            <a:ext cx="3387405" cy="2808312"/>
          </a:xfrm>
          <a:prstGeom prst="rect">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8" name="Rectangle 8">
            <a:extLst>
              <a:ext uri="{FF2B5EF4-FFF2-40B4-BE49-F238E27FC236}">
                <a16:creationId xmlns:a16="http://schemas.microsoft.com/office/drawing/2014/main" id="{B278EEC4-D011-4897-80FB-FEE45D61C9CB}"/>
              </a:ext>
            </a:extLst>
          </p:cNvPr>
          <p:cNvSpPr/>
          <p:nvPr userDrawn="1"/>
        </p:nvSpPr>
        <p:spPr>
          <a:xfrm>
            <a:off x="4544297" y="3489035"/>
            <a:ext cx="3387405" cy="2808312"/>
          </a:xfrm>
          <a:prstGeom prst="rect">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Tree>
    <p:extLst>
      <p:ext uri="{BB962C8B-B14F-4D97-AF65-F5344CB8AC3E}">
        <p14:creationId xmlns:p14="http://schemas.microsoft.com/office/powerpoint/2010/main" val="3876291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28274F-1BEF-1C41-D222-1BBECDF6A0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D8A9CF-654A-7183-E49C-64981465AE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2472E-1496-1FA5-6170-C88B6FEFC4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612FD-1021-4182-9786-F1F4724304DB}" type="datetimeFigureOut">
              <a:rPr lang="en-US" smtClean="0"/>
              <a:t>8/9/2022</a:t>
            </a:fld>
            <a:endParaRPr lang="en-US" dirty="0"/>
          </a:p>
        </p:txBody>
      </p:sp>
      <p:sp>
        <p:nvSpPr>
          <p:cNvPr id="5" name="Footer Placeholder 4">
            <a:extLst>
              <a:ext uri="{FF2B5EF4-FFF2-40B4-BE49-F238E27FC236}">
                <a16:creationId xmlns:a16="http://schemas.microsoft.com/office/drawing/2014/main" id="{D940F74D-E9E5-D489-F15B-64DACFB52D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6992360-BCA9-572A-16E5-B1254B487D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726708-43CA-48A2-A80A-1EAFD684E8AA}" type="slidenum">
              <a:rPr lang="en-US" smtClean="0"/>
              <a:t>‹#›</a:t>
            </a:fld>
            <a:endParaRPr lang="en-US" dirty="0"/>
          </a:p>
        </p:txBody>
      </p:sp>
    </p:spTree>
    <p:extLst>
      <p:ext uri="{BB962C8B-B14F-4D97-AF65-F5344CB8AC3E}">
        <p14:creationId xmlns:p14="http://schemas.microsoft.com/office/powerpoint/2010/main" val="3110320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846CC-C8C9-FBA2-66C6-5D65FCE3A651}"/>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578282B5-CFC3-1E06-9DBA-0580E8609CBA}"/>
              </a:ext>
            </a:extLst>
          </p:cNvPr>
          <p:cNvSpPr>
            <a:spLocks noGrp="1"/>
          </p:cNvSpPr>
          <p:nvPr>
            <p:ph type="subTitle" idx="1"/>
          </p:nvPr>
        </p:nvSpPr>
        <p:spPr/>
        <p:txBody>
          <a:bodyPr/>
          <a:lstStyle/>
          <a:p>
            <a:endParaRPr lang="en-US" dirty="0"/>
          </a:p>
        </p:txBody>
      </p:sp>
      <p:pic>
        <p:nvPicPr>
          <p:cNvPr id="1026" name="Picture 2" descr="7 Career Paths For Data Analysts [2022 Career Guide]">
            <a:extLst>
              <a:ext uri="{FF2B5EF4-FFF2-40B4-BE49-F238E27FC236}">
                <a16:creationId xmlns:a16="http://schemas.microsoft.com/office/drawing/2014/main" id="{A0547C90-C052-F2D4-DE4E-36BF1A376E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7E13D14-C861-7B04-4544-9E8006D74F28}"/>
              </a:ext>
            </a:extLst>
          </p:cNvPr>
          <p:cNvSpPr txBox="1"/>
          <p:nvPr/>
        </p:nvSpPr>
        <p:spPr>
          <a:xfrm>
            <a:off x="4306058" y="4858474"/>
            <a:ext cx="7553008" cy="1754326"/>
          </a:xfrm>
          <a:prstGeom prst="rect">
            <a:avLst/>
          </a:prstGeom>
          <a:noFill/>
        </p:spPr>
        <p:txBody>
          <a:bodyPr wrap="square" rtlCol="0" anchor="ctr">
            <a:spAutoFit/>
          </a:bodyPr>
          <a:lstStyle/>
          <a:p>
            <a:pPr algn="r"/>
            <a:r>
              <a:rPr lang="en-US" altLang="ko-KR" sz="5400" dirty="0">
                <a:solidFill>
                  <a:schemeClr val="accent2"/>
                </a:solidFill>
                <a:latin typeface="Arial Rounded MT Bold" panose="020F0704030504030204" pitchFamily="34" charset="0"/>
                <a:cs typeface="Arial" pitchFamily="34" charset="0"/>
              </a:rPr>
              <a:t>Academic &amp; Employability Skills </a:t>
            </a:r>
            <a:endParaRPr lang="ko-KR" altLang="en-US" sz="5400" dirty="0">
              <a:solidFill>
                <a:schemeClr val="accent6"/>
              </a:solidFill>
              <a:latin typeface="Arial Rounded MT Bold" panose="020F0704030504030204" pitchFamily="34" charset="0"/>
              <a:cs typeface="Arial" pitchFamily="34" charset="0"/>
            </a:endParaRPr>
          </a:p>
        </p:txBody>
      </p:sp>
      <p:sp>
        <p:nvSpPr>
          <p:cNvPr id="4" name="TextBox 3"/>
          <p:cNvSpPr txBox="1"/>
          <p:nvPr/>
        </p:nvSpPr>
        <p:spPr>
          <a:xfrm>
            <a:off x="226143" y="80700"/>
            <a:ext cx="4571999" cy="1077218"/>
          </a:xfrm>
          <a:prstGeom prst="rect">
            <a:avLst/>
          </a:prstGeom>
          <a:noFill/>
        </p:spPr>
        <p:txBody>
          <a:bodyPr wrap="square" rtlCol="0">
            <a:spAutoFit/>
          </a:bodyPr>
          <a:lstStyle/>
          <a:p>
            <a:r>
              <a:rPr lang="en-GB" sz="1600" dirty="0" smtClean="0"/>
              <a:t>Lecturer Name: Peter Allen</a:t>
            </a:r>
          </a:p>
          <a:p>
            <a:r>
              <a:rPr lang="en-GB" sz="1600" dirty="0" smtClean="0"/>
              <a:t>Student Name: </a:t>
            </a:r>
            <a:r>
              <a:rPr lang="en-GB" sz="1600" dirty="0" err="1" smtClean="0"/>
              <a:t>Syeda</a:t>
            </a:r>
            <a:r>
              <a:rPr lang="en-GB" sz="1600" dirty="0" smtClean="0"/>
              <a:t> </a:t>
            </a:r>
            <a:r>
              <a:rPr lang="en-GB" sz="1600" dirty="0" err="1" smtClean="0"/>
              <a:t>Shohana</a:t>
            </a:r>
            <a:r>
              <a:rPr lang="en-GB" sz="1600" dirty="0" smtClean="0"/>
              <a:t> Islam </a:t>
            </a:r>
            <a:r>
              <a:rPr lang="en-GB" sz="1600" dirty="0" err="1" smtClean="0"/>
              <a:t>Bristy</a:t>
            </a:r>
            <a:endParaRPr lang="en-GB" sz="1600" dirty="0" smtClean="0"/>
          </a:p>
          <a:p>
            <a:r>
              <a:rPr lang="en-GB" sz="1600" dirty="0" smtClean="0"/>
              <a:t>Student ID: 2132323</a:t>
            </a:r>
          </a:p>
          <a:p>
            <a:r>
              <a:rPr lang="en-GB" sz="1600" dirty="0" smtClean="0"/>
              <a:t>Group: 1</a:t>
            </a:r>
            <a:endParaRPr lang="en-GB" sz="1600" dirty="0"/>
          </a:p>
        </p:txBody>
      </p:sp>
    </p:spTree>
    <p:extLst>
      <p:ext uri="{BB962C8B-B14F-4D97-AF65-F5344CB8AC3E}">
        <p14:creationId xmlns:p14="http://schemas.microsoft.com/office/powerpoint/2010/main" val="10549285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FEF68F8-E74E-4707-BE0F-2F72971AF408}"/>
              </a:ext>
            </a:extLst>
          </p:cNvPr>
          <p:cNvSpPr txBox="1">
            <a:spLocks/>
          </p:cNvSpPr>
          <p:nvPr/>
        </p:nvSpPr>
        <p:spPr>
          <a:xfrm>
            <a:off x="309401" y="480186"/>
            <a:ext cx="11573197" cy="72424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dirty="0">
                <a:solidFill>
                  <a:schemeClr val="accent2"/>
                </a:solidFill>
                <a:latin typeface="Arial Rounded MT Bold" panose="020F0704030504030204" pitchFamily="34" charset="0"/>
              </a:rPr>
              <a:t>Introduction</a:t>
            </a:r>
            <a:r>
              <a:rPr lang="en-US" dirty="0"/>
              <a:t> </a:t>
            </a:r>
          </a:p>
        </p:txBody>
      </p:sp>
      <p:sp>
        <p:nvSpPr>
          <p:cNvPr id="3" name="TextBox 2">
            <a:extLst>
              <a:ext uri="{FF2B5EF4-FFF2-40B4-BE49-F238E27FC236}">
                <a16:creationId xmlns:a16="http://schemas.microsoft.com/office/drawing/2014/main" id="{5AA3B9BF-8CC1-4F99-95A2-1D7C2AB3E8DB}"/>
              </a:ext>
            </a:extLst>
          </p:cNvPr>
          <p:cNvSpPr txBox="1"/>
          <p:nvPr/>
        </p:nvSpPr>
        <p:spPr>
          <a:xfrm>
            <a:off x="900333" y="1791412"/>
            <a:ext cx="10646721" cy="3728649"/>
          </a:xfrm>
          <a:prstGeom prst="rect">
            <a:avLst/>
          </a:prstGeom>
          <a:noFill/>
        </p:spPr>
        <p:txBody>
          <a:bodyPr wrap="square" rtlCol="0">
            <a:spAutoFit/>
          </a:bodyPr>
          <a:lstStyle/>
          <a:p>
            <a:pPr marL="0" marR="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Employability skills are also called job-readiness skills &amp; foundational skills of the employees that refer to those core features or skills that are needed for the jobs and help the employees be successful in </a:t>
            </a:r>
            <a:r>
              <a:rPr lang="en-GB" sz="2000" dirty="0">
                <a:effectLst/>
                <a:latin typeface="Arial" panose="020B0604020202020204" pitchFamily="34" charset="0"/>
                <a:ea typeface="Calibri" panose="020F0502020204030204" pitchFamily="34" charset="0"/>
                <a:cs typeface="Arial" panose="020B0604020202020204" pitchFamily="34" charset="0"/>
              </a:rPr>
              <a:t>the operations (</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Cotronei-Baird, 2020</a:t>
            </a:r>
            <a:r>
              <a:rPr lang="en-GB" sz="2000" dirty="0">
                <a:effectLst/>
                <a:latin typeface="Arial" panose="020B0604020202020204" pitchFamily="34" charset="0"/>
                <a:ea typeface="Calibri" panose="020F0502020204030204" pitchFamily="34" charset="0"/>
                <a:cs typeface="Arial" panose="020B0604020202020204" pitchFamily="34" charset="0"/>
              </a:rPr>
              <a:t>). The main </a:t>
            </a:r>
            <a:r>
              <a:rPr lang="en-GB" sz="2000" dirty="0">
                <a:effectLst/>
                <a:latin typeface="Arial" panose="020B0604020202020204" pitchFamily="34" charset="0"/>
                <a:ea typeface="Calibri" panose="020F0502020204030204" pitchFamily="34" charset="0"/>
                <a:cs typeface="Times New Roman" panose="02020603050405020304" pitchFamily="18" charset="0"/>
              </a:rPr>
              <a:t>purpose of this presentation is to analyse what kinds of transferrable or academic skills the students have and what kinds of employability skills are needed for those students in their selected career perspectives. In this presentation, the student selected the marketing-oriented career path in which different transferrable and academic &amp; employability skills are needed concerning SWOT analysis, personal development plan, and a good understanding of the marketing sector. </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9762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Frame 93">
            <a:extLst>
              <a:ext uri="{FF2B5EF4-FFF2-40B4-BE49-F238E27FC236}">
                <a16:creationId xmlns:a16="http://schemas.microsoft.com/office/drawing/2014/main" id="{6532D564-CBB0-4CB7-87C6-F325D5646487}"/>
              </a:ext>
            </a:extLst>
          </p:cNvPr>
          <p:cNvSpPr/>
          <p:nvPr/>
        </p:nvSpPr>
        <p:spPr>
          <a:xfrm>
            <a:off x="5668108" y="334108"/>
            <a:ext cx="6189784" cy="6189784"/>
          </a:xfrm>
          <a:prstGeom prst="frame">
            <a:avLst>
              <a:gd name="adj1" fmla="val 71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7" name="TextBox 96">
            <a:extLst>
              <a:ext uri="{FF2B5EF4-FFF2-40B4-BE49-F238E27FC236}">
                <a16:creationId xmlns:a16="http://schemas.microsoft.com/office/drawing/2014/main" id="{55B143A5-C0B8-4825-AEA5-97D5345BBB1E}"/>
              </a:ext>
            </a:extLst>
          </p:cNvPr>
          <p:cNvSpPr txBox="1"/>
          <p:nvPr/>
        </p:nvSpPr>
        <p:spPr>
          <a:xfrm>
            <a:off x="6009961" y="5158608"/>
            <a:ext cx="4769408" cy="1169551"/>
          </a:xfrm>
          <a:prstGeom prst="rect">
            <a:avLst/>
          </a:prstGeom>
          <a:noFill/>
        </p:spPr>
        <p:txBody>
          <a:bodyPr wrap="square" rtlCol="0">
            <a:spAutoFit/>
          </a:bodyPr>
          <a:lstStyle/>
          <a:p>
            <a:r>
              <a:rPr lang="en-US" altLang="ko-KR" sz="1400" dirty="0">
                <a:solidFill>
                  <a:schemeClr val="bg1"/>
                </a:solidFill>
                <a:cs typeface="Arial" pitchFamily="34" charset="0"/>
              </a:rPr>
              <a:t>You can simply impress your audience and add a unique zing and appeal to your Presentations. Get a modern PowerPoint  Presentation that is beautifully designed. I hope and I believe that this Template will your Time, Money and Reputation. </a:t>
            </a:r>
          </a:p>
        </p:txBody>
      </p:sp>
      <p:sp>
        <p:nvSpPr>
          <p:cNvPr id="100" name="TextBox 99">
            <a:extLst>
              <a:ext uri="{FF2B5EF4-FFF2-40B4-BE49-F238E27FC236}">
                <a16:creationId xmlns:a16="http://schemas.microsoft.com/office/drawing/2014/main" id="{81B96332-4E6E-44F1-8C2E-85C612B8FD30}"/>
              </a:ext>
            </a:extLst>
          </p:cNvPr>
          <p:cNvSpPr txBox="1"/>
          <p:nvPr/>
        </p:nvSpPr>
        <p:spPr>
          <a:xfrm>
            <a:off x="576499" y="1972870"/>
            <a:ext cx="4755155" cy="4190314"/>
          </a:xfrm>
          <a:prstGeom prst="rect">
            <a:avLst/>
          </a:prstGeom>
          <a:noFill/>
        </p:spPr>
        <p:txBody>
          <a:bodyPr wrap="square" rtlCol="0">
            <a:spAutoFit/>
          </a:bodyPr>
          <a:lstStyle/>
          <a:p>
            <a:pPr marL="0" marR="0" algn="just">
              <a:lnSpc>
                <a:spcPct val="150000"/>
              </a:lnSpc>
              <a:spcBef>
                <a:spcPts val="0"/>
              </a:spcBef>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Employability skills work as the building blocks of the career of the students or employees that make them employable for the selected marketing career path (</a:t>
            </a:r>
            <a:r>
              <a:rPr lang="en-GB" sz="2000" dirty="0">
                <a:solidFill>
                  <a:srgbClr val="222222"/>
                </a:solidFill>
                <a:effectLst/>
                <a:latin typeface="Arial" panose="020B0604020202020204" pitchFamily="34" charset="0"/>
                <a:ea typeface="Calibri" panose="020F0502020204030204" pitchFamily="34" charset="0"/>
              </a:rPr>
              <a:t>Boahin and Hofman, 2019</a:t>
            </a:r>
            <a:r>
              <a:rPr lang="en-GB" sz="2000" dirty="0">
                <a:effectLst/>
                <a:latin typeface="Arial" panose="020B0604020202020204" pitchFamily="34" charset="0"/>
                <a:ea typeface="Calibri" panose="020F0502020204030204" pitchFamily="34" charset="0"/>
                <a:cs typeface="Times New Roman" panose="02020603050405020304" pitchFamily="18" charset="0"/>
              </a:rPr>
              <a:t>). The students or employees can easily understand their current skills and their job eligibility by analysing what makes them employable for the selected jobs. </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2" name="TextBox 21">
            <a:extLst>
              <a:ext uri="{FF2B5EF4-FFF2-40B4-BE49-F238E27FC236}">
                <a16:creationId xmlns:a16="http://schemas.microsoft.com/office/drawing/2014/main" id="{2919A7EA-BEAA-418F-8EFE-6363227EE64B}"/>
              </a:ext>
            </a:extLst>
          </p:cNvPr>
          <p:cNvSpPr txBox="1"/>
          <p:nvPr/>
        </p:nvSpPr>
        <p:spPr>
          <a:xfrm>
            <a:off x="658969" y="182318"/>
            <a:ext cx="4253546" cy="1446550"/>
          </a:xfrm>
          <a:prstGeom prst="rect">
            <a:avLst/>
          </a:prstGeom>
          <a:noFill/>
        </p:spPr>
        <p:txBody>
          <a:bodyPr wrap="square" rtlCol="0" anchor="ctr">
            <a:spAutoFit/>
          </a:bodyPr>
          <a:lstStyle/>
          <a:p>
            <a:pPr algn="ctr"/>
            <a:r>
              <a:rPr lang="en-US" altLang="ko-KR" sz="4400" b="1" dirty="0">
                <a:solidFill>
                  <a:schemeClr val="accent2"/>
                </a:solidFill>
                <a:latin typeface="Arial Rounded MT Bold" panose="020F0704030504030204" pitchFamily="34" charset="0"/>
                <a:cs typeface="Arial" pitchFamily="34" charset="0"/>
              </a:rPr>
              <a:t>Employability Skills </a:t>
            </a:r>
          </a:p>
        </p:txBody>
      </p:sp>
      <p:pic>
        <p:nvPicPr>
          <p:cNvPr id="7" name="Picture 6" descr="Employability Photos - Free &amp; Royalty-Free Stock Photos from Dreamstime">
            <a:extLst>
              <a:ext uri="{FF2B5EF4-FFF2-40B4-BE49-F238E27FC236}">
                <a16:creationId xmlns:a16="http://schemas.microsoft.com/office/drawing/2014/main" id="{0B6FE4C6-9692-5D82-D0AC-38D48273920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50577" y="529841"/>
            <a:ext cx="5943600" cy="5869305"/>
          </a:xfrm>
          <a:prstGeom prst="rect">
            <a:avLst/>
          </a:prstGeom>
          <a:noFill/>
          <a:ln>
            <a:noFill/>
          </a:ln>
        </p:spPr>
      </p:pic>
    </p:spTree>
    <p:extLst>
      <p:ext uri="{BB962C8B-B14F-4D97-AF65-F5344CB8AC3E}">
        <p14:creationId xmlns:p14="http://schemas.microsoft.com/office/powerpoint/2010/main" val="3544664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2229281B-19A9-4B8B-B0D8-8EF447EBB736}"/>
              </a:ext>
            </a:extLst>
          </p:cNvPr>
          <p:cNvGrpSpPr/>
          <p:nvPr/>
        </p:nvGrpSpPr>
        <p:grpSpPr>
          <a:xfrm>
            <a:off x="727771" y="1593695"/>
            <a:ext cx="5067597" cy="4615133"/>
            <a:chOff x="580727" y="-1101880"/>
            <a:chExt cx="5067597" cy="4615133"/>
          </a:xfrm>
        </p:grpSpPr>
        <p:sp>
          <p:nvSpPr>
            <p:cNvPr id="29" name="Graphic 27">
              <a:extLst>
                <a:ext uri="{FF2B5EF4-FFF2-40B4-BE49-F238E27FC236}">
                  <a16:creationId xmlns:a16="http://schemas.microsoft.com/office/drawing/2014/main" id="{FA295B3A-2469-4321-9012-2584D11573B2}"/>
                </a:ext>
              </a:extLst>
            </p:cNvPr>
            <p:cNvSpPr/>
            <p:nvPr/>
          </p:nvSpPr>
          <p:spPr>
            <a:xfrm rot="60000">
              <a:off x="580727" y="-1101880"/>
              <a:ext cx="5067597" cy="4615133"/>
            </a:xfrm>
            <a:custGeom>
              <a:avLst/>
              <a:gdLst>
                <a:gd name="connsiteX0" fmla="*/ 2941389 w 4800600"/>
                <a:gd name="connsiteY0" fmla="*/ 337317 h 4371975"/>
                <a:gd name="connsiteX1" fmla="*/ 4699705 w 4800600"/>
                <a:gd name="connsiteY1" fmla="*/ 3252920 h 4371975"/>
                <a:gd name="connsiteX2" fmla="*/ 4115822 w 4800600"/>
                <a:gd name="connsiteY2" fmla="*/ 4310195 h 4371975"/>
                <a:gd name="connsiteX3" fmla="*/ 711587 w 4800600"/>
                <a:gd name="connsiteY3" fmla="*/ 4374965 h 4371975"/>
                <a:gd name="connsiteX4" fmla="*/ 87699 w 4800600"/>
                <a:gd name="connsiteY4" fmla="*/ 3340550 h 4371975"/>
                <a:gd name="connsiteX5" fmla="*/ 1733620 w 4800600"/>
                <a:gd name="connsiteY5" fmla="*/ 360177 h 4371975"/>
                <a:gd name="connsiteX6" fmla="*/ 2941389 w 4800600"/>
                <a:gd name="connsiteY6" fmla="*/ 337317 h 4371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00600" h="4371975">
                  <a:moveTo>
                    <a:pt x="2941389" y="337317"/>
                  </a:moveTo>
                  <a:lnTo>
                    <a:pt x="4699705" y="3252920"/>
                  </a:lnTo>
                  <a:cubicBezTo>
                    <a:pt x="4976882" y="3712977"/>
                    <a:pt x="4653032" y="4299717"/>
                    <a:pt x="4115822" y="4310195"/>
                  </a:cubicBezTo>
                  <a:lnTo>
                    <a:pt x="711587" y="4374965"/>
                  </a:lnTo>
                  <a:cubicBezTo>
                    <a:pt x="175329" y="4385442"/>
                    <a:pt x="-171381" y="3810132"/>
                    <a:pt x="87699" y="3340550"/>
                  </a:cubicBezTo>
                  <a:lnTo>
                    <a:pt x="1733620" y="360177"/>
                  </a:lnTo>
                  <a:cubicBezTo>
                    <a:pt x="1992700" y="-109405"/>
                    <a:pt x="2664212" y="-122740"/>
                    <a:pt x="2941389" y="337317"/>
                  </a:cubicBezTo>
                  <a:close/>
                </a:path>
              </a:pathLst>
            </a:custGeom>
            <a:solidFill>
              <a:schemeClr val="bg1">
                <a:lumMod val="85000"/>
              </a:schemeClr>
            </a:solidFill>
            <a:ln w="9525" cap="flat">
              <a:noFill/>
              <a:prstDash val="solid"/>
              <a:miter/>
            </a:ln>
          </p:spPr>
          <p:txBody>
            <a:bodyPr rtlCol="0" anchor="ctr"/>
            <a:lstStyle/>
            <a:p>
              <a:endParaRPr lang="en-US" dirty="0"/>
            </a:p>
          </p:txBody>
        </p:sp>
        <p:sp>
          <p:nvSpPr>
            <p:cNvPr id="30" name="Graphic 27">
              <a:extLst>
                <a:ext uri="{FF2B5EF4-FFF2-40B4-BE49-F238E27FC236}">
                  <a16:creationId xmlns:a16="http://schemas.microsoft.com/office/drawing/2014/main" id="{A6A8181F-CC04-40BF-AE79-DEC0A6ED09A9}"/>
                </a:ext>
              </a:extLst>
            </p:cNvPr>
            <p:cNvSpPr/>
            <p:nvPr/>
          </p:nvSpPr>
          <p:spPr>
            <a:xfrm rot="60000">
              <a:off x="867482" y="-793954"/>
              <a:ext cx="4475037" cy="4075480"/>
            </a:xfrm>
            <a:custGeom>
              <a:avLst/>
              <a:gdLst>
                <a:gd name="connsiteX0" fmla="*/ 2941389 w 4800600"/>
                <a:gd name="connsiteY0" fmla="*/ 337317 h 4371975"/>
                <a:gd name="connsiteX1" fmla="*/ 4699705 w 4800600"/>
                <a:gd name="connsiteY1" fmla="*/ 3252920 h 4371975"/>
                <a:gd name="connsiteX2" fmla="*/ 4115822 w 4800600"/>
                <a:gd name="connsiteY2" fmla="*/ 4310195 h 4371975"/>
                <a:gd name="connsiteX3" fmla="*/ 711587 w 4800600"/>
                <a:gd name="connsiteY3" fmla="*/ 4374965 h 4371975"/>
                <a:gd name="connsiteX4" fmla="*/ 87699 w 4800600"/>
                <a:gd name="connsiteY4" fmla="*/ 3340550 h 4371975"/>
                <a:gd name="connsiteX5" fmla="*/ 1733620 w 4800600"/>
                <a:gd name="connsiteY5" fmla="*/ 360177 h 4371975"/>
                <a:gd name="connsiteX6" fmla="*/ 2941389 w 4800600"/>
                <a:gd name="connsiteY6" fmla="*/ 337317 h 4371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00600" h="4371975">
                  <a:moveTo>
                    <a:pt x="2941389" y="337317"/>
                  </a:moveTo>
                  <a:lnTo>
                    <a:pt x="4699705" y="3252920"/>
                  </a:lnTo>
                  <a:cubicBezTo>
                    <a:pt x="4976882" y="3712977"/>
                    <a:pt x="4653032" y="4299717"/>
                    <a:pt x="4115822" y="4310195"/>
                  </a:cubicBezTo>
                  <a:lnTo>
                    <a:pt x="711587" y="4374965"/>
                  </a:lnTo>
                  <a:cubicBezTo>
                    <a:pt x="175329" y="4385442"/>
                    <a:pt x="-171381" y="3810132"/>
                    <a:pt x="87699" y="3340550"/>
                  </a:cubicBezTo>
                  <a:lnTo>
                    <a:pt x="1733620" y="360177"/>
                  </a:lnTo>
                  <a:cubicBezTo>
                    <a:pt x="1992700" y="-109405"/>
                    <a:pt x="2664212" y="-122740"/>
                    <a:pt x="2941389" y="337317"/>
                  </a:cubicBezTo>
                  <a:close/>
                </a:path>
              </a:pathLst>
            </a:custGeom>
            <a:solidFill>
              <a:schemeClr val="bg1"/>
            </a:solidFill>
            <a:ln w="9525" cap="flat">
              <a:noFill/>
              <a:prstDash val="solid"/>
              <a:miter/>
            </a:ln>
          </p:spPr>
          <p:txBody>
            <a:bodyPr rtlCol="0" anchor="ctr"/>
            <a:lstStyle/>
            <a:p>
              <a:endParaRPr lang="en-US" dirty="0"/>
            </a:p>
          </p:txBody>
        </p:sp>
      </p:grpSp>
      <p:sp>
        <p:nvSpPr>
          <p:cNvPr id="35" name="Rectangle: Rounded Corners 34">
            <a:extLst>
              <a:ext uri="{FF2B5EF4-FFF2-40B4-BE49-F238E27FC236}">
                <a16:creationId xmlns:a16="http://schemas.microsoft.com/office/drawing/2014/main" id="{D917F4B5-22AF-4C44-BD0B-54356F64B742}"/>
              </a:ext>
            </a:extLst>
          </p:cNvPr>
          <p:cNvSpPr/>
          <p:nvPr/>
        </p:nvSpPr>
        <p:spPr>
          <a:xfrm rot="14190664">
            <a:off x="1973090" y="3386847"/>
            <a:ext cx="405294" cy="2072240"/>
          </a:xfrm>
          <a:prstGeom prst="roundRect">
            <a:avLst>
              <a:gd name="adj" fmla="val 50000"/>
            </a:avLst>
          </a:prstGeom>
          <a:gradFill>
            <a:gsLst>
              <a:gs pos="0">
                <a:schemeClr val="accent3"/>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Rounded Corners 33">
            <a:extLst>
              <a:ext uri="{FF2B5EF4-FFF2-40B4-BE49-F238E27FC236}">
                <a16:creationId xmlns:a16="http://schemas.microsoft.com/office/drawing/2014/main" id="{F5CB2717-6ED5-45FB-9317-20878003F687}"/>
              </a:ext>
            </a:extLst>
          </p:cNvPr>
          <p:cNvSpPr/>
          <p:nvPr/>
        </p:nvSpPr>
        <p:spPr>
          <a:xfrm rot="18091456">
            <a:off x="3545278" y="4110745"/>
            <a:ext cx="405294" cy="2072240"/>
          </a:xfrm>
          <a:prstGeom prst="roundRect">
            <a:avLst>
              <a:gd name="adj" fmla="val 50000"/>
            </a:avLst>
          </a:prstGeom>
          <a:gradFill>
            <a:gsLst>
              <a:gs pos="0">
                <a:schemeClr val="accent6"/>
              </a:gs>
              <a:gs pos="100000">
                <a:schemeClr val="accent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Rounded Corners 32">
            <a:extLst>
              <a:ext uri="{FF2B5EF4-FFF2-40B4-BE49-F238E27FC236}">
                <a16:creationId xmlns:a16="http://schemas.microsoft.com/office/drawing/2014/main" id="{96DB0671-E809-4F41-8814-C46ADFDA5A13}"/>
              </a:ext>
            </a:extLst>
          </p:cNvPr>
          <p:cNvSpPr/>
          <p:nvPr/>
        </p:nvSpPr>
        <p:spPr>
          <a:xfrm rot="19725368">
            <a:off x="3068448" y="2392880"/>
            <a:ext cx="405294" cy="2072240"/>
          </a:xfrm>
          <a:prstGeom prst="roundRect">
            <a:avLst>
              <a:gd name="adj" fmla="val 50000"/>
            </a:avLst>
          </a:prstGeom>
          <a:gradFill>
            <a:gsLst>
              <a:gs pos="0">
                <a:schemeClr val="accent1"/>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normAutofit lnSpcReduction="10000"/>
          </a:bodyPr>
          <a:lstStyle/>
          <a:p>
            <a:r>
              <a:rPr lang="en-US" sz="4800" dirty="0">
                <a:solidFill>
                  <a:schemeClr val="accent2"/>
                </a:solidFill>
                <a:latin typeface="Arial Rounded MT Bold" panose="020F0704030504030204" pitchFamily="34" charset="0"/>
              </a:rPr>
              <a:t>Current Skills </a:t>
            </a:r>
          </a:p>
        </p:txBody>
      </p:sp>
      <p:grpSp>
        <p:nvGrpSpPr>
          <p:cNvPr id="17" name="Group 16">
            <a:extLst>
              <a:ext uri="{FF2B5EF4-FFF2-40B4-BE49-F238E27FC236}">
                <a16:creationId xmlns:a16="http://schemas.microsoft.com/office/drawing/2014/main" id="{3B8A24D0-1CAB-4E06-AC58-D5EB3250D662}"/>
              </a:ext>
            </a:extLst>
          </p:cNvPr>
          <p:cNvGrpSpPr/>
          <p:nvPr/>
        </p:nvGrpSpPr>
        <p:grpSpPr>
          <a:xfrm>
            <a:off x="2589156" y="3607844"/>
            <a:ext cx="1344828" cy="1344828"/>
            <a:chOff x="1089413" y="2131797"/>
            <a:chExt cx="2968238" cy="2968238"/>
          </a:xfrm>
        </p:grpSpPr>
        <p:sp>
          <p:nvSpPr>
            <p:cNvPr id="16" name="Freeform: Shape 15">
              <a:extLst>
                <a:ext uri="{FF2B5EF4-FFF2-40B4-BE49-F238E27FC236}">
                  <a16:creationId xmlns:a16="http://schemas.microsoft.com/office/drawing/2014/main" id="{02CDC10F-CBC6-43C7-AFD5-1C0B1A578724}"/>
                </a:ext>
              </a:extLst>
            </p:cNvPr>
            <p:cNvSpPr/>
            <p:nvPr/>
          </p:nvSpPr>
          <p:spPr>
            <a:xfrm>
              <a:off x="1089413" y="2131797"/>
              <a:ext cx="2968238" cy="2968238"/>
            </a:xfrm>
            <a:custGeom>
              <a:avLst/>
              <a:gdLst>
                <a:gd name="connsiteX0" fmla="*/ 1484119 w 2968238"/>
                <a:gd name="connsiteY0" fmla="*/ 1312669 h 2968238"/>
                <a:gd name="connsiteX1" fmla="*/ 1312669 w 2968238"/>
                <a:gd name="connsiteY1" fmla="*/ 1484119 h 2968238"/>
                <a:gd name="connsiteX2" fmla="*/ 1484119 w 2968238"/>
                <a:gd name="connsiteY2" fmla="*/ 1655569 h 2968238"/>
                <a:gd name="connsiteX3" fmla="*/ 1655569 w 2968238"/>
                <a:gd name="connsiteY3" fmla="*/ 1484119 h 2968238"/>
                <a:gd name="connsiteX4" fmla="*/ 1484119 w 2968238"/>
                <a:gd name="connsiteY4" fmla="*/ 1312669 h 2968238"/>
                <a:gd name="connsiteX5" fmla="*/ 1484119 w 2968238"/>
                <a:gd name="connsiteY5" fmla="*/ 0 h 2968238"/>
                <a:gd name="connsiteX6" fmla="*/ 2968238 w 2968238"/>
                <a:gd name="connsiteY6" fmla="*/ 1484119 h 2968238"/>
                <a:gd name="connsiteX7" fmla="*/ 1484119 w 2968238"/>
                <a:gd name="connsiteY7" fmla="*/ 2968238 h 2968238"/>
                <a:gd name="connsiteX8" fmla="*/ 0 w 2968238"/>
                <a:gd name="connsiteY8" fmla="*/ 1484119 h 2968238"/>
                <a:gd name="connsiteX9" fmla="*/ 1484119 w 2968238"/>
                <a:gd name="connsiteY9" fmla="*/ 0 h 2968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8238" h="2968238">
                  <a:moveTo>
                    <a:pt x="1484119" y="1312669"/>
                  </a:moveTo>
                  <a:cubicBezTo>
                    <a:pt x="1389430" y="1312669"/>
                    <a:pt x="1312669" y="1389430"/>
                    <a:pt x="1312669" y="1484119"/>
                  </a:cubicBezTo>
                  <a:cubicBezTo>
                    <a:pt x="1312669" y="1578808"/>
                    <a:pt x="1389430" y="1655569"/>
                    <a:pt x="1484119" y="1655569"/>
                  </a:cubicBezTo>
                  <a:cubicBezTo>
                    <a:pt x="1578808" y="1655569"/>
                    <a:pt x="1655569" y="1578808"/>
                    <a:pt x="1655569" y="1484119"/>
                  </a:cubicBezTo>
                  <a:cubicBezTo>
                    <a:pt x="1655569" y="1389430"/>
                    <a:pt x="1578808" y="1312669"/>
                    <a:pt x="1484119" y="1312669"/>
                  </a:cubicBezTo>
                  <a:close/>
                  <a:moveTo>
                    <a:pt x="1484119" y="0"/>
                  </a:moveTo>
                  <a:cubicBezTo>
                    <a:pt x="2303775" y="0"/>
                    <a:pt x="2968238" y="664463"/>
                    <a:pt x="2968238" y="1484119"/>
                  </a:cubicBezTo>
                  <a:cubicBezTo>
                    <a:pt x="2968238" y="2303775"/>
                    <a:pt x="2303775" y="2968238"/>
                    <a:pt x="1484119" y="2968238"/>
                  </a:cubicBezTo>
                  <a:cubicBezTo>
                    <a:pt x="664463" y="2968238"/>
                    <a:pt x="0" y="2303775"/>
                    <a:pt x="0" y="1484119"/>
                  </a:cubicBezTo>
                  <a:cubicBezTo>
                    <a:pt x="0" y="664463"/>
                    <a:pt x="664463" y="0"/>
                    <a:pt x="1484119" y="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4646DB8B-DCF6-4FBC-A6DF-36A7A5069314}"/>
                </a:ext>
              </a:extLst>
            </p:cNvPr>
            <p:cNvSpPr/>
            <p:nvPr/>
          </p:nvSpPr>
          <p:spPr>
            <a:xfrm>
              <a:off x="1234570" y="2279534"/>
              <a:ext cx="2678023" cy="2676273"/>
            </a:xfrm>
            <a:custGeom>
              <a:avLst/>
              <a:gdLst>
                <a:gd name="connsiteX0" fmla="*/ 1338961 w 2678023"/>
                <a:gd name="connsiteY0" fmla="*/ 855269 h 2676273"/>
                <a:gd name="connsiteX1" fmla="*/ 857849 w 2678023"/>
                <a:gd name="connsiteY1" fmla="*/ 1336381 h 2676273"/>
                <a:gd name="connsiteX2" fmla="*/ 1338961 w 2678023"/>
                <a:gd name="connsiteY2" fmla="*/ 1817493 h 2676273"/>
                <a:gd name="connsiteX3" fmla="*/ 1820073 w 2678023"/>
                <a:gd name="connsiteY3" fmla="*/ 1336381 h 2676273"/>
                <a:gd name="connsiteX4" fmla="*/ 1338961 w 2678023"/>
                <a:gd name="connsiteY4" fmla="*/ 855269 h 2676273"/>
                <a:gd name="connsiteX5" fmla="*/ 1338961 w 2678023"/>
                <a:gd name="connsiteY5" fmla="*/ 545806 h 2676273"/>
                <a:gd name="connsiteX6" fmla="*/ 2129536 w 2678023"/>
                <a:gd name="connsiteY6" fmla="*/ 1336381 h 2676273"/>
                <a:gd name="connsiteX7" fmla="*/ 1338961 w 2678023"/>
                <a:gd name="connsiteY7" fmla="*/ 2126956 h 2676273"/>
                <a:gd name="connsiteX8" fmla="*/ 548386 w 2678023"/>
                <a:gd name="connsiteY8" fmla="*/ 1336381 h 2676273"/>
                <a:gd name="connsiteX9" fmla="*/ 1338961 w 2678023"/>
                <a:gd name="connsiteY9" fmla="*/ 545806 h 2676273"/>
                <a:gd name="connsiteX10" fmla="*/ 1340068 w 2678023"/>
                <a:gd name="connsiteY10" fmla="*/ 359376 h 2676273"/>
                <a:gd name="connsiteX11" fmla="*/ 361775 w 2678023"/>
                <a:gd name="connsiteY11" fmla="*/ 1331995 h 2676273"/>
                <a:gd name="connsiteX12" fmla="*/ 1338521 w 2678023"/>
                <a:gd name="connsiteY12" fmla="*/ 2312868 h 2676273"/>
                <a:gd name="connsiteX13" fmla="*/ 2316814 w 2678023"/>
                <a:gd name="connsiteY13" fmla="*/ 1335606 h 2676273"/>
                <a:gd name="connsiteX14" fmla="*/ 1340068 w 2678023"/>
                <a:gd name="connsiteY14" fmla="*/ 359376 h 2676273"/>
                <a:gd name="connsiteX15" fmla="*/ 1190637 w 2678023"/>
                <a:gd name="connsiteY15" fmla="*/ 143 h 2676273"/>
                <a:gd name="connsiteX16" fmla="*/ 1235841 w 2678023"/>
                <a:gd name="connsiteY16" fmla="*/ 48758 h 2676273"/>
                <a:gd name="connsiteX17" fmla="*/ 1269895 w 2678023"/>
                <a:gd name="connsiteY17" fmla="*/ 162273 h 2676273"/>
                <a:gd name="connsiteX18" fmla="*/ 1303434 w 2678023"/>
                <a:gd name="connsiteY18" fmla="*/ 192716 h 2676273"/>
                <a:gd name="connsiteX19" fmla="*/ 1376702 w 2678023"/>
                <a:gd name="connsiteY19" fmla="*/ 192716 h 2676273"/>
                <a:gd name="connsiteX20" fmla="*/ 1409209 w 2678023"/>
                <a:gd name="connsiteY20" fmla="*/ 163305 h 2676273"/>
                <a:gd name="connsiteX21" fmla="*/ 1447392 w 2678023"/>
                <a:gd name="connsiteY21" fmla="*/ 37922 h 2676273"/>
                <a:gd name="connsiteX22" fmla="*/ 1499505 w 2678023"/>
                <a:gd name="connsiteY22" fmla="*/ 256 h 2676273"/>
                <a:gd name="connsiteX23" fmla="*/ 1513436 w 2678023"/>
                <a:gd name="connsiteY23" fmla="*/ 772 h 2676273"/>
                <a:gd name="connsiteX24" fmla="*/ 1573290 w 2678023"/>
                <a:gd name="connsiteY24" fmla="*/ 65269 h 2676273"/>
                <a:gd name="connsiteX25" fmla="*/ 1576902 w 2678023"/>
                <a:gd name="connsiteY25" fmla="*/ 185492 h 2676273"/>
                <a:gd name="connsiteX26" fmla="*/ 1598057 w 2678023"/>
                <a:gd name="connsiteY26" fmla="*/ 220578 h 2676273"/>
                <a:gd name="connsiteX27" fmla="*/ 1674422 w 2678023"/>
                <a:gd name="connsiteY27" fmla="*/ 240702 h 2676273"/>
                <a:gd name="connsiteX28" fmla="*/ 1710540 w 2678023"/>
                <a:gd name="connsiteY28" fmla="*/ 221610 h 2676273"/>
                <a:gd name="connsiteX29" fmla="*/ 1779165 w 2678023"/>
                <a:gd name="connsiteY29" fmla="*/ 111707 h 2676273"/>
                <a:gd name="connsiteX30" fmla="*/ 1845726 w 2678023"/>
                <a:gd name="connsiteY30" fmla="*/ 88488 h 2676273"/>
                <a:gd name="connsiteX31" fmla="*/ 1857594 w 2678023"/>
                <a:gd name="connsiteY31" fmla="*/ 92616 h 2676273"/>
                <a:gd name="connsiteX32" fmla="*/ 1895260 w 2678023"/>
                <a:gd name="connsiteY32" fmla="*/ 166401 h 2676273"/>
                <a:gd name="connsiteX33" fmla="*/ 1868429 w 2678023"/>
                <a:gd name="connsiteY33" fmla="*/ 281980 h 2676273"/>
                <a:gd name="connsiteX34" fmla="*/ 1887004 w 2678023"/>
                <a:gd name="connsiteY34" fmla="*/ 332030 h 2676273"/>
                <a:gd name="connsiteX35" fmla="*/ 1946857 w 2678023"/>
                <a:gd name="connsiteY35" fmla="*/ 365052 h 2676273"/>
                <a:gd name="connsiteX36" fmla="*/ 1986588 w 2678023"/>
                <a:gd name="connsiteY36" fmla="*/ 355765 h 2676273"/>
                <a:gd name="connsiteX37" fmla="*/ 2081528 w 2678023"/>
                <a:gd name="connsiteY37" fmla="*/ 267532 h 2676273"/>
                <a:gd name="connsiteX38" fmla="*/ 2151701 w 2678023"/>
                <a:gd name="connsiteY38" fmla="*/ 261857 h 2676273"/>
                <a:gd name="connsiteX39" fmla="*/ 2155312 w 2678023"/>
                <a:gd name="connsiteY39" fmla="*/ 264437 h 2676273"/>
                <a:gd name="connsiteX40" fmla="*/ 2177500 w 2678023"/>
                <a:gd name="connsiteY40" fmla="*/ 353701 h 2676273"/>
                <a:gd name="connsiteX41" fmla="*/ 2122290 w 2678023"/>
                <a:gd name="connsiteY41" fmla="*/ 456896 h 2676273"/>
                <a:gd name="connsiteX42" fmla="*/ 2126934 w 2678023"/>
                <a:gd name="connsiteY42" fmla="*/ 505914 h 2676273"/>
                <a:gd name="connsiteX43" fmla="*/ 2173372 w 2678023"/>
                <a:gd name="connsiteY43" fmla="*/ 551836 h 2676273"/>
                <a:gd name="connsiteX44" fmla="*/ 2219810 w 2678023"/>
                <a:gd name="connsiteY44" fmla="*/ 555964 h 2676273"/>
                <a:gd name="connsiteX45" fmla="*/ 2336937 w 2678023"/>
                <a:gd name="connsiteY45" fmla="*/ 494046 h 2676273"/>
                <a:gd name="connsiteX46" fmla="*/ 2400917 w 2678023"/>
                <a:gd name="connsiteY46" fmla="*/ 507462 h 2676273"/>
                <a:gd name="connsiteX47" fmla="*/ 2420525 w 2678023"/>
                <a:gd name="connsiteY47" fmla="*/ 533777 h 2676273"/>
                <a:gd name="connsiteX48" fmla="*/ 2415365 w 2678023"/>
                <a:gd name="connsiteY48" fmla="*/ 591566 h 2676273"/>
                <a:gd name="connsiteX49" fmla="*/ 2321973 w 2678023"/>
                <a:gd name="connsiteY49" fmla="*/ 692182 h 2676273"/>
                <a:gd name="connsiteX50" fmla="*/ 2313718 w 2678023"/>
                <a:gd name="connsiteY50" fmla="*/ 733460 h 2676273"/>
                <a:gd name="connsiteX51" fmla="*/ 2349320 w 2678023"/>
                <a:gd name="connsiteY51" fmla="*/ 795377 h 2676273"/>
                <a:gd name="connsiteX52" fmla="*/ 2394726 w 2678023"/>
                <a:gd name="connsiteY52" fmla="*/ 810341 h 2676273"/>
                <a:gd name="connsiteX53" fmla="*/ 2526816 w 2678023"/>
                <a:gd name="connsiteY53" fmla="*/ 780414 h 2676273"/>
                <a:gd name="connsiteX54" fmla="*/ 2575834 w 2678023"/>
                <a:gd name="connsiteY54" fmla="*/ 803117 h 2676273"/>
                <a:gd name="connsiteX55" fmla="*/ 2591313 w 2678023"/>
                <a:gd name="connsiteY55" fmla="*/ 838719 h 2676273"/>
                <a:gd name="connsiteX56" fmla="*/ 2570158 w 2678023"/>
                <a:gd name="connsiteY56" fmla="*/ 896509 h 2676273"/>
                <a:gd name="connsiteX57" fmla="*/ 2461287 w 2678023"/>
                <a:gd name="connsiteY57" fmla="*/ 964103 h 2676273"/>
                <a:gd name="connsiteX58" fmla="*/ 2438068 w 2678023"/>
                <a:gd name="connsiteY58" fmla="*/ 1014669 h 2676273"/>
                <a:gd name="connsiteX59" fmla="*/ 2454063 w 2678023"/>
                <a:gd name="connsiteY59" fmla="*/ 1073490 h 2676273"/>
                <a:gd name="connsiteX60" fmla="*/ 2492762 w 2678023"/>
                <a:gd name="connsiteY60" fmla="*/ 1100837 h 2676273"/>
                <a:gd name="connsiteX61" fmla="*/ 2628464 w 2678023"/>
                <a:gd name="connsiteY61" fmla="*/ 1105997 h 2676273"/>
                <a:gd name="connsiteX62" fmla="*/ 2672322 w 2678023"/>
                <a:gd name="connsiteY62" fmla="*/ 1140567 h 2676273"/>
                <a:gd name="connsiteX63" fmla="*/ 2677998 w 2678023"/>
                <a:gd name="connsiteY63" fmla="*/ 1182361 h 2676273"/>
                <a:gd name="connsiteX64" fmla="*/ 2644459 w 2678023"/>
                <a:gd name="connsiteY64" fmla="*/ 1229831 h 2676273"/>
                <a:gd name="connsiteX65" fmla="*/ 2522172 w 2678023"/>
                <a:gd name="connsiteY65" fmla="*/ 1267498 h 2676273"/>
                <a:gd name="connsiteX66" fmla="*/ 2483990 w 2678023"/>
                <a:gd name="connsiteY66" fmla="*/ 1315999 h 2676273"/>
                <a:gd name="connsiteX67" fmla="*/ 2486570 w 2678023"/>
                <a:gd name="connsiteY67" fmla="*/ 1379981 h 2676273"/>
                <a:gd name="connsiteX68" fmla="*/ 2512885 w 2678023"/>
                <a:gd name="connsiteY68" fmla="*/ 1407843 h 2676273"/>
                <a:gd name="connsiteX69" fmla="*/ 2641363 w 2678023"/>
                <a:gd name="connsiteY69" fmla="*/ 1447058 h 2676273"/>
                <a:gd name="connsiteX70" fmla="*/ 2677998 w 2678023"/>
                <a:gd name="connsiteY70" fmla="*/ 1498139 h 2676273"/>
                <a:gd name="connsiteX71" fmla="*/ 2677998 w 2678023"/>
                <a:gd name="connsiteY71" fmla="*/ 1507427 h 2676273"/>
                <a:gd name="connsiteX72" fmla="*/ 2611952 w 2678023"/>
                <a:gd name="connsiteY72" fmla="*/ 1572956 h 2676273"/>
                <a:gd name="connsiteX73" fmla="*/ 2490182 w 2678023"/>
                <a:gd name="connsiteY73" fmla="*/ 1576568 h 2676273"/>
                <a:gd name="connsiteX74" fmla="*/ 2457675 w 2678023"/>
                <a:gd name="connsiteY74" fmla="*/ 1596691 h 2676273"/>
                <a:gd name="connsiteX75" fmla="*/ 2437036 w 2678023"/>
                <a:gd name="connsiteY75" fmla="*/ 1673056 h 2676273"/>
                <a:gd name="connsiteX76" fmla="*/ 2457159 w 2678023"/>
                <a:gd name="connsiteY76" fmla="*/ 1710206 h 2676273"/>
                <a:gd name="connsiteX77" fmla="*/ 2564483 w 2678023"/>
                <a:gd name="connsiteY77" fmla="*/ 1777283 h 2676273"/>
                <a:gd name="connsiteX78" fmla="*/ 2588733 w 2678023"/>
                <a:gd name="connsiteY78" fmla="*/ 1845908 h 2676273"/>
                <a:gd name="connsiteX79" fmla="*/ 2571706 w 2678023"/>
                <a:gd name="connsiteY79" fmla="*/ 1880995 h 2676273"/>
                <a:gd name="connsiteX80" fmla="*/ 2538684 w 2678023"/>
                <a:gd name="connsiteY80" fmla="*/ 1897506 h 2676273"/>
                <a:gd name="connsiteX81" fmla="*/ 2456643 w 2678023"/>
                <a:gd name="connsiteY81" fmla="*/ 1879447 h 2676273"/>
                <a:gd name="connsiteX82" fmla="*/ 2389566 w 2678023"/>
                <a:gd name="connsiteY82" fmla="*/ 1863967 h 2676273"/>
                <a:gd name="connsiteX83" fmla="*/ 2354479 w 2678023"/>
                <a:gd name="connsiteY83" fmla="*/ 1874803 h 2676273"/>
                <a:gd name="connsiteX84" fmla="*/ 2312170 w 2678023"/>
                <a:gd name="connsiteY84" fmla="*/ 1950652 h 2676273"/>
                <a:gd name="connsiteX85" fmla="*/ 2322489 w 2678023"/>
                <a:gd name="connsiteY85" fmla="*/ 1983158 h 2676273"/>
                <a:gd name="connsiteX86" fmla="*/ 2412785 w 2678023"/>
                <a:gd name="connsiteY86" fmla="*/ 2080162 h 2676273"/>
                <a:gd name="connsiteX87" fmla="*/ 2418461 w 2678023"/>
                <a:gd name="connsiteY87" fmla="*/ 2146723 h 2676273"/>
                <a:gd name="connsiteX88" fmla="*/ 2414849 w 2678023"/>
                <a:gd name="connsiteY88" fmla="*/ 2151883 h 2676273"/>
                <a:gd name="connsiteX89" fmla="*/ 2324037 w 2678023"/>
                <a:gd name="connsiteY89" fmla="*/ 2174586 h 2676273"/>
                <a:gd name="connsiteX90" fmla="*/ 2219294 w 2678023"/>
                <a:gd name="connsiteY90" fmla="*/ 2118860 h 2676273"/>
                <a:gd name="connsiteX91" fmla="*/ 2178531 w 2678023"/>
                <a:gd name="connsiteY91" fmla="*/ 2120408 h 2676273"/>
                <a:gd name="connsiteX92" fmla="*/ 2125386 w 2678023"/>
                <a:gd name="connsiteY92" fmla="*/ 2172522 h 2676273"/>
                <a:gd name="connsiteX93" fmla="*/ 2122806 w 2678023"/>
                <a:gd name="connsiteY93" fmla="*/ 2217412 h 2676273"/>
                <a:gd name="connsiteX94" fmla="*/ 2184723 w 2678023"/>
                <a:gd name="connsiteY94" fmla="*/ 2334539 h 2676273"/>
                <a:gd name="connsiteX95" fmla="*/ 2174404 w 2678023"/>
                <a:gd name="connsiteY95" fmla="*/ 2395424 h 2676273"/>
                <a:gd name="connsiteX96" fmla="*/ 2164084 w 2678023"/>
                <a:gd name="connsiteY96" fmla="*/ 2404712 h 2676273"/>
                <a:gd name="connsiteX97" fmla="*/ 2075336 w 2678023"/>
                <a:gd name="connsiteY97" fmla="*/ 2401616 h 2676273"/>
                <a:gd name="connsiteX98" fmla="*/ 1988652 w 2678023"/>
                <a:gd name="connsiteY98" fmla="*/ 2320607 h 2676273"/>
                <a:gd name="connsiteX99" fmla="*/ 1944277 w 2678023"/>
                <a:gd name="connsiteY99" fmla="*/ 2311836 h 2676273"/>
                <a:gd name="connsiteX100" fmla="*/ 1883392 w 2678023"/>
                <a:gd name="connsiteY100" fmla="*/ 2346406 h 2676273"/>
                <a:gd name="connsiteX101" fmla="*/ 1868429 w 2678023"/>
                <a:gd name="connsiteY101" fmla="*/ 2391812 h 2676273"/>
                <a:gd name="connsiteX102" fmla="*/ 1899388 w 2678023"/>
                <a:gd name="connsiteY102" fmla="*/ 2526998 h 2676273"/>
                <a:gd name="connsiteX103" fmla="*/ 1879264 w 2678023"/>
                <a:gd name="connsiteY103" fmla="*/ 2571888 h 2676273"/>
                <a:gd name="connsiteX104" fmla="*/ 1841082 w 2678023"/>
                <a:gd name="connsiteY104" fmla="*/ 2588916 h 2676273"/>
                <a:gd name="connsiteX105" fmla="*/ 1782777 w 2678023"/>
                <a:gd name="connsiteY105" fmla="*/ 2568277 h 2676273"/>
                <a:gd name="connsiteX106" fmla="*/ 1715184 w 2678023"/>
                <a:gd name="connsiteY106" fmla="*/ 2459405 h 2676273"/>
                <a:gd name="connsiteX107" fmla="*/ 1664618 w 2678023"/>
                <a:gd name="connsiteY107" fmla="*/ 2435670 h 2676273"/>
                <a:gd name="connsiteX108" fmla="*/ 1610440 w 2678023"/>
                <a:gd name="connsiteY108" fmla="*/ 2450118 h 2676273"/>
                <a:gd name="connsiteX109" fmla="*/ 1577418 w 2678023"/>
                <a:gd name="connsiteY109" fmla="*/ 2495008 h 2676273"/>
                <a:gd name="connsiteX110" fmla="*/ 1573806 w 2678023"/>
                <a:gd name="connsiteY110" fmla="*/ 2616778 h 2676273"/>
                <a:gd name="connsiteX111" fmla="*/ 1526852 w 2678023"/>
                <a:gd name="connsiteY111" fmla="*/ 2672504 h 2676273"/>
                <a:gd name="connsiteX112" fmla="*/ 1497441 w 2678023"/>
                <a:gd name="connsiteY112" fmla="*/ 2676116 h 2676273"/>
                <a:gd name="connsiteX113" fmla="*/ 1449972 w 2678023"/>
                <a:gd name="connsiteY113" fmla="*/ 2644125 h 2676273"/>
                <a:gd name="connsiteX114" fmla="*/ 1410241 w 2678023"/>
                <a:gd name="connsiteY114" fmla="*/ 2514615 h 2676273"/>
                <a:gd name="connsiteX115" fmla="*/ 1373091 w 2678023"/>
                <a:gd name="connsiteY115" fmla="*/ 2482624 h 2676273"/>
                <a:gd name="connsiteX116" fmla="*/ 1304982 w 2678023"/>
                <a:gd name="connsiteY116" fmla="*/ 2483140 h 2676273"/>
                <a:gd name="connsiteX117" fmla="*/ 1271959 w 2678023"/>
                <a:gd name="connsiteY117" fmla="*/ 2511519 h 2676273"/>
                <a:gd name="connsiteX118" fmla="*/ 1234293 w 2678023"/>
                <a:gd name="connsiteY118" fmla="*/ 2633806 h 2676273"/>
                <a:gd name="connsiteX119" fmla="*/ 1170828 w 2678023"/>
                <a:gd name="connsiteY119" fmla="*/ 2674568 h 2676273"/>
                <a:gd name="connsiteX120" fmla="*/ 1106847 w 2678023"/>
                <a:gd name="connsiteY120" fmla="*/ 2602331 h 2676273"/>
                <a:gd name="connsiteX121" fmla="*/ 1103751 w 2678023"/>
                <a:gd name="connsiteY121" fmla="*/ 2491396 h 2676273"/>
                <a:gd name="connsiteX122" fmla="*/ 1080532 w 2678023"/>
                <a:gd name="connsiteY122" fmla="*/ 2454245 h 2676273"/>
                <a:gd name="connsiteX123" fmla="*/ 1005199 w 2678023"/>
                <a:gd name="connsiteY123" fmla="*/ 2435154 h 2676273"/>
                <a:gd name="connsiteX124" fmla="*/ 969080 w 2678023"/>
                <a:gd name="connsiteY124" fmla="*/ 2454245 h 2676273"/>
                <a:gd name="connsiteX125" fmla="*/ 900456 w 2678023"/>
                <a:gd name="connsiteY125" fmla="*/ 2564149 h 2676273"/>
                <a:gd name="connsiteX126" fmla="*/ 836474 w 2678023"/>
                <a:gd name="connsiteY126" fmla="*/ 2587368 h 2676273"/>
                <a:gd name="connsiteX127" fmla="*/ 831830 w 2678023"/>
                <a:gd name="connsiteY127" fmla="*/ 2585820 h 2676273"/>
                <a:gd name="connsiteX128" fmla="*/ 785392 w 2678023"/>
                <a:gd name="connsiteY128" fmla="*/ 2504811 h 2676273"/>
                <a:gd name="connsiteX129" fmla="*/ 811707 w 2678023"/>
                <a:gd name="connsiteY129" fmla="*/ 2390780 h 2676273"/>
                <a:gd name="connsiteX130" fmla="*/ 794680 w 2678023"/>
                <a:gd name="connsiteY130" fmla="*/ 2344342 h 2676273"/>
                <a:gd name="connsiteX131" fmla="*/ 739470 w 2678023"/>
                <a:gd name="connsiteY131" fmla="*/ 2312352 h 2676273"/>
                <a:gd name="connsiteX132" fmla="*/ 689421 w 2678023"/>
                <a:gd name="connsiteY132" fmla="*/ 2321639 h 2676273"/>
                <a:gd name="connsiteX133" fmla="*/ 596029 w 2678023"/>
                <a:gd name="connsiteY133" fmla="*/ 2408839 h 2676273"/>
                <a:gd name="connsiteX134" fmla="*/ 530500 w 2678023"/>
                <a:gd name="connsiteY134" fmla="*/ 2415031 h 2676273"/>
                <a:gd name="connsiteX135" fmla="*/ 521212 w 2678023"/>
                <a:gd name="connsiteY135" fmla="*/ 2408839 h 2676273"/>
                <a:gd name="connsiteX136" fmla="*/ 500573 w 2678023"/>
                <a:gd name="connsiteY136" fmla="*/ 2322671 h 2676273"/>
                <a:gd name="connsiteX137" fmla="*/ 556298 w 2678023"/>
                <a:gd name="connsiteY137" fmla="*/ 2217928 h 2676273"/>
                <a:gd name="connsiteX138" fmla="*/ 552171 w 2678023"/>
                <a:gd name="connsiteY138" fmla="*/ 2168910 h 2676273"/>
                <a:gd name="connsiteX139" fmla="*/ 505733 w 2678023"/>
                <a:gd name="connsiteY139" fmla="*/ 2122988 h 2676273"/>
                <a:gd name="connsiteX140" fmla="*/ 457747 w 2678023"/>
                <a:gd name="connsiteY140" fmla="*/ 2119376 h 2676273"/>
                <a:gd name="connsiteX141" fmla="*/ 341652 w 2678023"/>
                <a:gd name="connsiteY141" fmla="*/ 2180778 h 2676273"/>
                <a:gd name="connsiteX142" fmla="*/ 278187 w 2678023"/>
                <a:gd name="connsiteY142" fmla="*/ 2168910 h 2676273"/>
                <a:gd name="connsiteX143" fmla="*/ 274059 w 2678023"/>
                <a:gd name="connsiteY143" fmla="*/ 2164266 h 2676273"/>
                <a:gd name="connsiteX144" fmla="*/ 276639 w 2678023"/>
                <a:gd name="connsiteY144" fmla="*/ 2069326 h 2676273"/>
                <a:gd name="connsiteX145" fmla="*/ 354551 w 2678023"/>
                <a:gd name="connsiteY145" fmla="*/ 1986254 h 2676273"/>
                <a:gd name="connsiteX146" fmla="*/ 363839 w 2678023"/>
                <a:gd name="connsiteY146" fmla="*/ 1940848 h 2676273"/>
                <a:gd name="connsiteX147" fmla="*/ 328237 w 2678023"/>
                <a:gd name="connsiteY147" fmla="*/ 1878931 h 2676273"/>
                <a:gd name="connsiteX148" fmla="*/ 283347 w 2678023"/>
                <a:gd name="connsiteY148" fmla="*/ 1866031 h 2676273"/>
                <a:gd name="connsiteX149" fmla="*/ 170864 w 2678023"/>
                <a:gd name="connsiteY149" fmla="*/ 1891830 h 2676273"/>
                <a:gd name="connsiteX150" fmla="*/ 155900 w 2678023"/>
                <a:gd name="connsiteY150" fmla="*/ 1895442 h 2676273"/>
                <a:gd name="connsiteX151" fmla="*/ 100175 w 2678023"/>
                <a:gd name="connsiteY151" fmla="*/ 1868095 h 2676273"/>
                <a:gd name="connsiteX152" fmla="*/ 87275 w 2678023"/>
                <a:gd name="connsiteY152" fmla="*/ 1838169 h 2676273"/>
                <a:gd name="connsiteX153" fmla="*/ 107915 w 2678023"/>
                <a:gd name="connsiteY153" fmla="*/ 1779863 h 2676273"/>
                <a:gd name="connsiteX154" fmla="*/ 213690 w 2678023"/>
                <a:gd name="connsiteY154" fmla="*/ 1713818 h 2676273"/>
                <a:gd name="connsiteX155" fmla="*/ 238972 w 2678023"/>
                <a:gd name="connsiteY155" fmla="*/ 1654481 h 2676273"/>
                <a:gd name="connsiteX156" fmla="*/ 222977 w 2678023"/>
                <a:gd name="connsiteY156" fmla="*/ 1600819 h 2676273"/>
                <a:gd name="connsiteX157" fmla="*/ 184279 w 2678023"/>
                <a:gd name="connsiteY157" fmla="*/ 1575020 h 2676273"/>
                <a:gd name="connsiteX158" fmla="*/ 59413 w 2678023"/>
                <a:gd name="connsiteY158" fmla="*/ 1571408 h 2676273"/>
                <a:gd name="connsiteX159" fmla="*/ 3687 w 2678023"/>
                <a:gd name="connsiteY159" fmla="*/ 1524454 h 2676273"/>
                <a:gd name="connsiteX160" fmla="*/ 1623 w 2678023"/>
                <a:gd name="connsiteY160" fmla="*/ 1513619 h 2676273"/>
                <a:gd name="connsiteX161" fmla="*/ 48577 w 2678023"/>
                <a:gd name="connsiteY161" fmla="*/ 1442414 h 2676273"/>
                <a:gd name="connsiteX162" fmla="*/ 160544 w 2678023"/>
                <a:gd name="connsiteY162" fmla="*/ 1408359 h 2676273"/>
                <a:gd name="connsiteX163" fmla="*/ 194083 w 2678023"/>
                <a:gd name="connsiteY163" fmla="*/ 1370693 h 2676273"/>
                <a:gd name="connsiteX164" fmla="*/ 192534 w 2678023"/>
                <a:gd name="connsiteY164" fmla="*/ 1298972 h 2676273"/>
                <a:gd name="connsiteX165" fmla="*/ 166220 w 2678023"/>
                <a:gd name="connsiteY165" fmla="*/ 1269561 h 2676273"/>
                <a:gd name="connsiteX166" fmla="*/ 47029 w 2678023"/>
                <a:gd name="connsiteY166" fmla="*/ 1232927 h 2676273"/>
                <a:gd name="connsiteX167" fmla="*/ 1623 w 2678023"/>
                <a:gd name="connsiteY167" fmla="*/ 1166882 h 2676273"/>
                <a:gd name="connsiteX168" fmla="*/ 6267 w 2678023"/>
                <a:gd name="connsiteY168" fmla="*/ 1139535 h 2676273"/>
                <a:gd name="connsiteX169" fmla="*/ 49093 w 2678023"/>
                <a:gd name="connsiteY169" fmla="*/ 1105481 h 2676273"/>
                <a:gd name="connsiteX170" fmla="*/ 164672 w 2678023"/>
                <a:gd name="connsiteY170" fmla="*/ 1101869 h 2676273"/>
                <a:gd name="connsiteX171" fmla="*/ 181699 w 2678023"/>
                <a:gd name="connsiteY171" fmla="*/ 1101353 h 2676273"/>
                <a:gd name="connsiteX172" fmla="*/ 227621 w 2678023"/>
                <a:gd name="connsiteY172" fmla="*/ 1065234 h 2676273"/>
                <a:gd name="connsiteX173" fmla="*/ 241036 w 2678023"/>
                <a:gd name="connsiteY173" fmla="*/ 1014153 h 2676273"/>
                <a:gd name="connsiteX174" fmla="*/ 219366 w 2678023"/>
                <a:gd name="connsiteY174" fmla="*/ 965651 h 2676273"/>
                <a:gd name="connsiteX175" fmla="*/ 113590 w 2678023"/>
                <a:gd name="connsiteY175" fmla="*/ 899605 h 2676273"/>
                <a:gd name="connsiteX176" fmla="*/ 89855 w 2678023"/>
                <a:gd name="connsiteY176" fmla="*/ 832012 h 2676273"/>
                <a:gd name="connsiteX177" fmla="*/ 104818 w 2678023"/>
                <a:gd name="connsiteY177" fmla="*/ 799505 h 2676273"/>
                <a:gd name="connsiteX178" fmla="*/ 151256 w 2678023"/>
                <a:gd name="connsiteY178" fmla="*/ 779898 h 2676273"/>
                <a:gd name="connsiteX179" fmla="*/ 283347 w 2678023"/>
                <a:gd name="connsiteY179" fmla="*/ 810341 h 2676273"/>
                <a:gd name="connsiteX180" fmla="*/ 331332 w 2678023"/>
                <a:gd name="connsiteY180" fmla="*/ 794345 h 2676273"/>
                <a:gd name="connsiteX181" fmla="*/ 363839 w 2678023"/>
                <a:gd name="connsiteY181" fmla="*/ 737588 h 2676273"/>
                <a:gd name="connsiteX182" fmla="*/ 354551 w 2678023"/>
                <a:gd name="connsiteY182" fmla="*/ 689086 h 2676273"/>
                <a:gd name="connsiteX183" fmla="*/ 266835 w 2678023"/>
                <a:gd name="connsiteY183" fmla="*/ 595694 h 2676273"/>
                <a:gd name="connsiteX184" fmla="*/ 261675 w 2678023"/>
                <a:gd name="connsiteY184" fmla="*/ 529133 h 2676273"/>
                <a:gd name="connsiteX185" fmla="*/ 270447 w 2678023"/>
                <a:gd name="connsiteY185" fmla="*/ 516233 h 2676273"/>
                <a:gd name="connsiteX186" fmla="*/ 349907 w 2678023"/>
                <a:gd name="connsiteY186" fmla="*/ 498690 h 2676273"/>
                <a:gd name="connsiteX187" fmla="*/ 457231 w 2678023"/>
                <a:gd name="connsiteY187" fmla="*/ 555964 h 2676273"/>
                <a:gd name="connsiteX188" fmla="*/ 507797 w 2678023"/>
                <a:gd name="connsiteY188" fmla="*/ 551320 h 2676273"/>
                <a:gd name="connsiteX189" fmla="*/ 551139 w 2678023"/>
                <a:gd name="connsiteY189" fmla="*/ 508494 h 2676273"/>
                <a:gd name="connsiteX190" fmla="*/ 556815 w 2678023"/>
                <a:gd name="connsiteY190" fmla="*/ 456896 h 2676273"/>
                <a:gd name="connsiteX191" fmla="*/ 494381 w 2678023"/>
                <a:gd name="connsiteY191" fmla="*/ 339769 h 2676273"/>
                <a:gd name="connsiteX192" fmla="*/ 505217 w 2678023"/>
                <a:gd name="connsiteY192" fmla="*/ 280432 h 2676273"/>
                <a:gd name="connsiteX193" fmla="*/ 537723 w 2678023"/>
                <a:gd name="connsiteY193" fmla="*/ 256181 h 2676273"/>
                <a:gd name="connsiteX194" fmla="*/ 590353 w 2678023"/>
                <a:gd name="connsiteY194" fmla="*/ 261857 h 2676273"/>
                <a:gd name="connsiteX195" fmla="*/ 679617 w 2678023"/>
                <a:gd name="connsiteY195" fmla="*/ 344929 h 2676273"/>
                <a:gd name="connsiteX196" fmla="*/ 754950 w 2678023"/>
                <a:gd name="connsiteY196" fmla="*/ 355765 h 2676273"/>
                <a:gd name="connsiteX197" fmla="*/ 797260 w 2678023"/>
                <a:gd name="connsiteY197" fmla="*/ 329450 h 2676273"/>
                <a:gd name="connsiteX198" fmla="*/ 811707 w 2678023"/>
                <a:gd name="connsiteY198" fmla="*/ 285076 h 2676273"/>
                <a:gd name="connsiteX199" fmla="*/ 781781 w 2678023"/>
                <a:gd name="connsiteY199" fmla="*/ 156081 h 2676273"/>
                <a:gd name="connsiteX200" fmla="*/ 807064 w 2678023"/>
                <a:gd name="connsiteY200" fmla="*/ 100872 h 2676273"/>
                <a:gd name="connsiteX201" fmla="*/ 841634 w 2678023"/>
                <a:gd name="connsiteY201" fmla="*/ 86424 h 2676273"/>
                <a:gd name="connsiteX202" fmla="*/ 896328 w 2678023"/>
                <a:gd name="connsiteY202" fmla="*/ 106031 h 2676273"/>
                <a:gd name="connsiteX203" fmla="*/ 965469 w 2678023"/>
                <a:gd name="connsiteY203" fmla="*/ 217483 h 2676273"/>
                <a:gd name="connsiteX204" fmla="*/ 1013455 w 2678023"/>
                <a:gd name="connsiteY204" fmla="*/ 240702 h 2676273"/>
                <a:gd name="connsiteX205" fmla="*/ 1077952 w 2678023"/>
                <a:gd name="connsiteY205" fmla="*/ 222642 h 2676273"/>
                <a:gd name="connsiteX206" fmla="*/ 1101687 w 2678023"/>
                <a:gd name="connsiteY206" fmla="*/ 188072 h 2676273"/>
                <a:gd name="connsiteX207" fmla="*/ 1106847 w 2678023"/>
                <a:gd name="connsiteY207" fmla="*/ 53918 h 2676273"/>
                <a:gd name="connsiteX208" fmla="*/ 1145029 w 2678023"/>
                <a:gd name="connsiteY208" fmla="*/ 4900 h 2676273"/>
                <a:gd name="connsiteX209" fmla="*/ 1158960 w 2678023"/>
                <a:gd name="connsiteY209" fmla="*/ 1804 h 2676273"/>
                <a:gd name="connsiteX210" fmla="*/ 1190637 w 2678023"/>
                <a:gd name="connsiteY210" fmla="*/ 143 h 2676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2678023" h="2676273">
                  <a:moveTo>
                    <a:pt x="1338961" y="855269"/>
                  </a:moveTo>
                  <a:cubicBezTo>
                    <a:pt x="1073250" y="855269"/>
                    <a:pt x="857849" y="1070670"/>
                    <a:pt x="857849" y="1336381"/>
                  </a:cubicBezTo>
                  <a:cubicBezTo>
                    <a:pt x="857849" y="1602092"/>
                    <a:pt x="1073250" y="1817493"/>
                    <a:pt x="1338961" y="1817493"/>
                  </a:cubicBezTo>
                  <a:cubicBezTo>
                    <a:pt x="1604672" y="1817493"/>
                    <a:pt x="1820073" y="1602092"/>
                    <a:pt x="1820073" y="1336381"/>
                  </a:cubicBezTo>
                  <a:cubicBezTo>
                    <a:pt x="1820073" y="1070670"/>
                    <a:pt x="1604672" y="855269"/>
                    <a:pt x="1338961" y="855269"/>
                  </a:cubicBezTo>
                  <a:close/>
                  <a:moveTo>
                    <a:pt x="1338961" y="545806"/>
                  </a:moveTo>
                  <a:cubicBezTo>
                    <a:pt x="1775584" y="545806"/>
                    <a:pt x="2129536" y="899758"/>
                    <a:pt x="2129536" y="1336381"/>
                  </a:cubicBezTo>
                  <a:cubicBezTo>
                    <a:pt x="2129536" y="1773004"/>
                    <a:pt x="1775584" y="2126956"/>
                    <a:pt x="1338961" y="2126956"/>
                  </a:cubicBezTo>
                  <a:cubicBezTo>
                    <a:pt x="902338" y="2126956"/>
                    <a:pt x="548386" y="1773004"/>
                    <a:pt x="548386" y="1336381"/>
                  </a:cubicBezTo>
                  <a:cubicBezTo>
                    <a:pt x="548386" y="899758"/>
                    <a:pt x="902338" y="545806"/>
                    <a:pt x="1338961" y="545806"/>
                  </a:cubicBezTo>
                  <a:close/>
                  <a:moveTo>
                    <a:pt x="1340068" y="359376"/>
                  </a:moveTo>
                  <a:cubicBezTo>
                    <a:pt x="796228" y="358860"/>
                    <a:pt x="363839" y="794861"/>
                    <a:pt x="361775" y="1331995"/>
                  </a:cubicBezTo>
                  <a:cubicBezTo>
                    <a:pt x="359711" y="1882027"/>
                    <a:pt x="806032" y="2314416"/>
                    <a:pt x="1338521" y="2312868"/>
                  </a:cubicBezTo>
                  <a:cubicBezTo>
                    <a:pt x="1869461" y="2314932"/>
                    <a:pt x="2317329" y="1887702"/>
                    <a:pt x="2316814" y="1335606"/>
                  </a:cubicBezTo>
                  <a:cubicBezTo>
                    <a:pt x="2316298" y="792797"/>
                    <a:pt x="1880813" y="359892"/>
                    <a:pt x="1340068" y="359376"/>
                  </a:cubicBezTo>
                  <a:close/>
                  <a:moveTo>
                    <a:pt x="1190637" y="143"/>
                  </a:moveTo>
                  <a:cubicBezTo>
                    <a:pt x="1216299" y="1546"/>
                    <a:pt x="1225780" y="13543"/>
                    <a:pt x="1235841" y="48758"/>
                  </a:cubicBezTo>
                  <a:cubicBezTo>
                    <a:pt x="1246676" y="86940"/>
                    <a:pt x="1259576" y="124091"/>
                    <a:pt x="1269895" y="162273"/>
                  </a:cubicBezTo>
                  <a:cubicBezTo>
                    <a:pt x="1275055" y="180332"/>
                    <a:pt x="1285890" y="190136"/>
                    <a:pt x="1303434" y="192716"/>
                  </a:cubicBezTo>
                  <a:cubicBezTo>
                    <a:pt x="1327685" y="195812"/>
                    <a:pt x="1352452" y="195812"/>
                    <a:pt x="1376702" y="192716"/>
                  </a:cubicBezTo>
                  <a:cubicBezTo>
                    <a:pt x="1393730" y="190652"/>
                    <a:pt x="1404049" y="180332"/>
                    <a:pt x="1409209" y="163305"/>
                  </a:cubicBezTo>
                  <a:cubicBezTo>
                    <a:pt x="1421593" y="121511"/>
                    <a:pt x="1434492" y="79717"/>
                    <a:pt x="1447392" y="37922"/>
                  </a:cubicBezTo>
                  <a:cubicBezTo>
                    <a:pt x="1457195" y="6964"/>
                    <a:pt x="1466998" y="-260"/>
                    <a:pt x="1499505" y="256"/>
                  </a:cubicBezTo>
                  <a:cubicBezTo>
                    <a:pt x="1504149" y="256"/>
                    <a:pt x="1508793" y="256"/>
                    <a:pt x="1513436" y="772"/>
                  </a:cubicBezTo>
                  <a:cubicBezTo>
                    <a:pt x="1559358" y="5416"/>
                    <a:pt x="1572258" y="19347"/>
                    <a:pt x="1573290" y="65269"/>
                  </a:cubicBezTo>
                  <a:cubicBezTo>
                    <a:pt x="1574322" y="105515"/>
                    <a:pt x="1575870" y="145246"/>
                    <a:pt x="1576902" y="185492"/>
                  </a:cubicBezTo>
                  <a:cubicBezTo>
                    <a:pt x="1577418" y="201487"/>
                    <a:pt x="1583093" y="213871"/>
                    <a:pt x="1598057" y="220578"/>
                  </a:cubicBezTo>
                  <a:cubicBezTo>
                    <a:pt x="1622308" y="231414"/>
                    <a:pt x="1647590" y="238638"/>
                    <a:pt x="1674422" y="240702"/>
                  </a:cubicBezTo>
                  <a:cubicBezTo>
                    <a:pt x="1690933" y="241733"/>
                    <a:pt x="1702285" y="235026"/>
                    <a:pt x="1710540" y="221610"/>
                  </a:cubicBezTo>
                  <a:cubicBezTo>
                    <a:pt x="1733243" y="184976"/>
                    <a:pt x="1756462" y="148342"/>
                    <a:pt x="1779165" y="111707"/>
                  </a:cubicBezTo>
                  <a:cubicBezTo>
                    <a:pt x="1798772" y="80749"/>
                    <a:pt x="1810640" y="76621"/>
                    <a:pt x="1845726" y="88488"/>
                  </a:cubicBezTo>
                  <a:cubicBezTo>
                    <a:pt x="1849854" y="90036"/>
                    <a:pt x="1853466" y="91068"/>
                    <a:pt x="1857594" y="92616"/>
                  </a:cubicBezTo>
                  <a:cubicBezTo>
                    <a:pt x="1898356" y="110159"/>
                    <a:pt x="1905063" y="123059"/>
                    <a:pt x="1895260" y="166401"/>
                  </a:cubicBezTo>
                  <a:cubicBezTo>
                    <a:pt x="1886488" y="205099"/>
                    <a:pt x="1877717" y="243281"/>
                    <a:pt x="1868429" y="281980"/>
                  </a:cubicBezTo>
                  <a:cubicBezTo>
                    <a:pt x="1863269" y="303135"/>
                    <a:pt x="1868429" y="319646"/>
                    <a:pt x="1887004" y="332030"/>
                  </a:cubicBezTo>
                  <a:cubicBezTo>
                    <a:pt x="1906096" y="344929"/>
                    <a:pt x="1925187" y="356796"/>
                    <a:pt x="1946857" y="365052"/>
                  </a:cubicBezTo>
                  <a:cubicBezTo>
                    <a:pt x="1962337" y="370728"/>
                    <a:pt x="1974720" y="367116"/>
                    <a:pt x="1986588" y="355765"/>
                  </a:cubicBezTo>
                  <a:cubicBezTo>
                    <a:pt x="2018062" y="325838"/>
                    <a:pt x="2049537" y="296943"/>
                    <a:pt x="2081528" y="267532"/>
                  </a:cubicBezTo>
                  <a:cubicBezTo>
                    <a:pt x="2107843" y="242765"/>
                    <a:pt x="2122290" y="241733"/>
                    <a:pt x="2151701" y="261857"/>
                  </a:cubicBezTo>
                  <a:cubicBezTo>
                    <a:pt x="2153248" y="262889"/>
                    <a:pt x="2154281" y="263405"/>
                    <a:pt x="2155312" y="264437"/>
                  </a:cubicBezTo>
                  <a:cubicBezTo>
                    <a:pt x="2205363" y="300555"/>
                    <a:pt x="2198139" y="316034"/>
                    <a:pt x="2177500" y="353701"/>
                  </a:cubicBezTo>
                  <a:cubicBezTo>
                    <a:pt x="2158925" y="387755"/>
                    <a:pt x="2141381" y="422842"/>
                    <a:pt x="2122290" y="456896"/>
                  </a:cubicBezTo>
                  <a:cubicBezTo>
                    <a:pt x="2112487" y="474955"/>
                    <a:pt x="2114550" y="490435"/>
                    <a:pt x="2126934" y="505914"/>
                  </a:cubicBezTo>
                  <a:cubicBezTo>
                    <a:pt x="2140865" y="522941"/>
                    <a:pt x="2156345" y="538421"/>
                    <a:pt x="2173372" y="551836"/>
                  </a:cubicBezTo>
                  <a:cubicBezTo>
                    <a:pt x="2187819" y="563187"/>
                    <a:pt x="2202783" y="564735"/>
                    <a:pt x="2219810" y="555964"/>
                  </a:cubicBezTo>
                  <a:cubicBezTo>
                    <a:pt x="2258508" y="534809"/>
                    <a:pt x="2297722" y="514170"/>
                    <a:pt x="2336937" y="494046"/>
                  </a:cubicBezTo>
                  <a:cubicBezTo>
                    <a:pt x="2364799" y="479599"/>
                    <a:pt x="2380795" y="482695"/>
                    <a:pt x="2400917" y="507462"/>
                  </a:cubicBezTo>
                  <a:cubicBezTo>
                    <a:pt x="2408141" y="515717"/>
                    <a:pt x="2414849" y="524489"/>
                    <a:pt x="2420525" y="533777"/>
                  </a:cubicBezTo>
                  <a:cubicBezTo>
                    <a:pt x="2434972" y="556480"/>
                    <a:pt x="2433424" y="571443"/>
                    <a:pt x="2415365" y="591566"/>
                  </a:cubicBezTo>
                  <a:cubicBezTo>
                    <a:pt x="2384406" y="625105"/>
                    <a:pt x="2353448" y="659159"/>
                    <a:pt x="2321973" y="692182"/>
                  </a:cubicBezTo>
                  <a:cubicBezTo>
                    <a:pt x="2310106" y="704565"/>
                    <a:pt x="2307526" y="717981"/>
                    <a:pt x="2313718" y="733460"/>
                  </a:cubicBezTo>
                  <a:cubicBezTo>
                    <a:pt x="2323005" y="755647"/>
                    <a:pt x="2334357" y="776286"/>
                    <a:pt x="2349320" y="795377"/>
                  </a:cubicBezTo>
                  <a:cubicBezTo>
                    <a:pt x="2361187" y="810857"/>
                    <a:pt x="2375635" y="814984"/>
                    <a:pt x="2394726" y="810341"/>
                  </a:cubicBezTo>
                  <a:cubicBezTo>
                    <a:pt x="2438584" y="799505"/>
                    <a:pt x="2482958" y="789701"/>
                    <a:pt x="2526816" y="780414"/>
                  </a:cubicBezTo>
                  <a:cubicBezTo>
                    <a:pt x="2550035" y="775254"/>
                    <a:pt x="2563967" y="781962"/>
                    <a:pt x="2575834" y="803117"/>
                  </a:cubicBezTo>
                  <a:cubicBezTo>
                    <a:pt x="2582026" y="814468"/>
                    <a:pt x="2587186" y="826336"/>
                    <a:pt x="2591313" y="838719"/>
                  </a:cubicBezTo>
                  <a:cubicBezTo>
                    <a:pt x="2600085" y="867098"/>
                    <a:pt x="2595441" y="880514"/>
                    <a:pt x="2570158" y="896509"/>
                  </a:cubicBezTo>
                  <a:cubicBezTo>
                    <a:pt x="2534040" y="919213"/>
                    <a:pt x="2498437" y="942948"/>
                    <a:pt x="2461287" y="964103"/>
                  </a:cubicBezTo>
                  <a:cubicBezTo>
                    <a:pt x="2440132" y="976486"/>
                    <a:pt x="2434456" y="992998"/>
                    <a:pt x="2438068" y="1014669"/>
                  </a:cubicBezTo>
                  <a:cubicBezTo>
                    <a:pt x="2441164" y="1034792"/>
                    <a:pt x="2446840" y="1054399"/>
                    <a:pt x="2454063" y="1073490"/>
                  </a:cubicBezTo>
                  <a:cubicBezTo>
                    <a:pt x="2460771" y="1091033"/>
                    <a:pt x="2472638" y="1100321"/>
                    <a:pt x="2492762" y="1100837"/>
                  </a:cubicBezTo>
                  <a:cubicBezTo>
                    <a:pt x="2538168" y="1101353"/>
                    <a:pt x="2583058" y="1104449"/>
                    <a:pt x="2628464" y="1105997"/>
                  </a:cubicBezTo>
                  <a:cubicBezTo>
                    <a:pt x="2653230" y="1107029"/>
                    <a:pt x="2665614" y="1116832"/>
                    <a:pt x="2672322" y="1140567"/>
                  </a:cubicBezTo>
                  <a:cubicBezTo>
                    <a:pt x="2676449" y="1153983"/>
                    <a:pt x="2677998" y="1167914"/>
                    <a:pt x="2677998" y="1182361"/>
                  </a:cubicBezTo>
                  <a:cubicBezTo>
                    <a:pt x="2677998" y="1210224"/>
                    <a:pt x="2670258" y="1221576"/>
                    <a:pt x="2644459" y="1229831"/>
                  </a:cubicBezTo>
                  <a:cubicBezTo>
                    <a:pt x="2603697" y="1242731"/>
                    <a:pt x="2562934" y="1255114"/>
                    <a:pt x="2522172" y="1267498"/>
                  </a:cubicBezTo>
                  <a:cubicBezTo>
                    <a:pt x="2492762" y="1276269"/>
                    <a:pt x="2485022" y="1285557"/>
                    <a:pt x="2483990" y="1315999"/>
                  </a:cubicBezTo>
                  <a:cubicBezTo>
                    <a:pt x="2483474" y="1337154"/>
                    <a:pt x="2481926" y="1358825"/>
                    <a:pt x="2486570" y="1379981"/>
                  </a:cubicBezTo>
                  <a:cubicBezTo>
                    <a:pt x="2489666" y="1394428"/>
                    <a:pt x="2498437" y="1403200"/>
                    <a:pt x="2512885" y="1407843"/>
                  </a:cubicBezTo>
                  <a:cubicBezTo>
                    <a:pt x="2555711" y="1420743"/>
                    <a:pt x="2598537" y="1433642"/>
                    <a:pt x="2641363" y="1447058"/>
                  </a:cubicBezTo>
                  <a:cubicBezTo>
                    <a:pt x="2671290" y="1456345"/>
                    <a:pt x="2678514" y="1466665"/>
                    <a:pt x="2677998" y="1498139"/>
                  </a:cubicBezTo>
                  <a:cubicBezTo>
                    <a:pt x="2677998" y="1501235"/>
                    <a:pt x="2677998" y="1504331"/>
                    <a:pt x="2677998" y="1507427"/>
                  </a:cubicBezTo>
                  <a:cubicBezTo>
                    <a:pt x="2675934" y="1555929"/>
                    <a:pt x="2660454" y="1571408"/>
                    <a:pt x="2611952" y="1572956"/>
                  </a:cubicBezTo>
                  <a:cubicBezTo>
                    <a:pt x="2571190" y="1573988"/>
                    <a:pt x="2530944" y="1576052"/>
                    <a:pt x="2490182" y="1576568"/>
                  </a:cubicBezTo>
                  <a:cubicBezTo>
                    <a:pt x="2474702" y="1577084"/>
                    <a:pt x="2463867" y="1583792"/>
                    <a:pt x="2457675" y="1596691"/>
                  </a:cubicBezTo>
                  <a:cubicBezTo>
                    <a:pt x="2446324" y="1620942"/>
                    <a:pt x="2439100" y="1646225"/>
                    <a:pt x="2437036" y="1673056"/>
                  </a:cubicBezTo>
                  <a:cubicBezTo>
                    <a:pt x="2435488" y="1690083"/>
                    <a:pt x="2442712" y="1701435"/>
                    <a:pt x="2457159" y="1710206"/>
                  </a:cubicBezTo>
                  <a:cubicBezTo>
                    <a:pt x="2493278" y="1732393"/>
                    <a:pt x="2528880" y="1754580"/>
                    <a:pt x="2564483" y="1777283"/>
                  </a:cubicBezTo>
                  <a:cubicBezTo>
                    <a:pt x="2596989" y="1797406"/>
                    <a:pt x="2601117" y="1809790"/>
                    <a:pt x="2588733" y="1845908"/>
                  </a:cubicBezTo>
                  <a:cubicBezTo>
                    <a:pt x="2584606" y="1858292"/>
                    <a:pt x="2578930" y="1870159"/>
                    <a:pt x="2571706" y="1880995"/>
                  </a:cubicBezTo>
                  <a:cubicBezTo>
                    <a:pt x="2564998" y="1890798"/>
                    <a:pt x="2554163" y="1897506"/>
                    <a:pt x="2538684" y="1897506"/>
                  </a:cubicBezTo>
                  <a:cubicBezTo>
                    <a:pt x="2511337" y="1891314"/>
                    <a:pt x="2483990" y="1885122"/>
                    <a:pt x="2456643" y="1879447"/>
                  </a:cubicBezTo>
                  <a:cubicBezTo>
                    <a:pt x="2434456" y="1874287"/>
                    <a:pt x="2411753" y="1869643"/>
                    <a:pt x="2389566" y="1863967"/>
                  </a:cubicBezTo>
                  <a:cubicBezTo>
                    <a:pt x="2375119" y="1860355"/>
                    <a:pt x="2363767" y="1864483"/>
                    <a:pt x="2354479" y="1874803"/>
                  </a:cubicBezTo>
                  <a:cubicBezTo>
                    <a:pt x="2335389" y="1896990"/>
                    <a:pt x="2320425" y="1922273"/>
                    <a:pt x="2312170" y="1950652"/>
                  </a:cubicBezTo>
                  <a:cubicBezTo>
                    <a:pt x="2308042" y="1964067"/>
                    <a:pt x="2314234" y="1973870"/>
                    <a:pt x="2322489" y="1983158"/>
                  </a:cubicBezTo>
                  <a:cubicBezTo>
                    <a:pt x="2352416" y="2015665"/>
                    <a:pt x="2382858" y="2048171"/>
                    <a:pt x="2412785" y="2080162"/>
                  </a:cubicBezTo>
                  <a:cubicBezTo>
                    <a:pt x="2435488" y="2104413"/>
                    <a:pt x="2436520" y="2118860"/>
                    <a:pt x="2418461" y="2146723"/>
                  </a:cubicBezTo>
                  <a:cubicBezTo>
                    <a:pt x="2417429" y="2148271"/>
                    <a:pt x="2416397" y="2150335"/>
                    <a:pt x="2414849" y="2151883"/>
                  </a:cubicBezTo>
                  <a:cubicBezTo>
                    <a:pt x="2380795" y="2197805"/>
                    <a:pt x="2365831" y="2198321"/>
                    <a:pt x="2324037" y="2174586"/>
                  </a:cubicBezTo>
                  <a:cubicBezTo>
                    <a:pt x="2289982" y="2154979"/>
                    <a:pt x="2253864" y="2137435"/>
                    <a:pt x="2219294" y="2118860"/>
                  </a:cubicBezTo>
                  <a:cubicBezTo>
                    <a:pt x="2204846" y="2111121"/>
                    <a:pt x="2191431" y="2111121"/>
                    <a:pt x="2178531" y="2120408"/>
                  </a:cubicBezTo>
                  <a:cubicBezTo>
                    <a:pt x="2157892" y="2134856"/>
                    <a:pt x="2140349" y="2152399"/>
                    <a:pt x="2125386" y="2172522"/>
                  </a:cubicBezTo>
                  <a:cubicBezTo>
                    <a:pt x="2114550" y="2186969"/>
                    <a:pt x="2114034" y="2201417"/>
                    <a:pt x="2122806" y="2217412"/>
                  </a:cubicBezTo>
                  <a:cubicBezTo>
                    <a:pt x="2143961" y="2256110"/>
                    <a:pt x="2164600" y="2295324"/>
                    <a:pt x="2184723" y="2334539"/>
                  </a:cubicBezTo>
                  <a:cubicBezTo>
                    <a:pt x="2198655" y="2361886"/>
                    <a:pt x="2196591" y="2374269"/>
                    <a:pt x="2174404" y="2395424"/>
                  </a:cubicBezTo>
                  <a:cubicBezTo>
                    <a:pt x="2170792" y="2398520"/>
                    <a:pt x="2167696" y="2402132"/>
                    <a:pt x="2164084" y="2404712"/>
                  </a:cubicBezTo>
                  <a:cubicBezTo>
                    <a:pt x="2131062" y="2428963"/>
                    <a:pt x="2114034" y="2440830"/>
                    <a:pt x="2075336" y="2401616"/>
                  </a:cubicBezTo>
                  <a:cubicBezTo>
                    <a:pt x="2047473" y="2373237"/>
                    <a:pt x="2017547" y="2347954"/>
                    <a:pt x="1988652" y="2320607"/>
                  </a:cubicBezTo>
                  <a:cubicBezTo>
                    <a:pt x="1975236" y="2307708"/>
                    <a:pt x="1960789" y="2305128"/>
                    <a:pt x="1944277" y="2311836"/>
                  </a:cubicBezTo>
                  <a:cubicBezTo>
                    <a:pt x="1922607" y="2320607"/>
                    <a:pt x="1901968" y="2331959"/>
                    <a:pt x="1883392" y="2346406"/>
                  </a:cubicBezTo>
                  <a:cubicBezTo>
                    <a:pt x="1867913" y="2358274"/>
                    <a:pt x="1863785" y="2373237"/>
                    <a:pt x="1868429" y="2391812"/>
                  </a:cubicBezTo>
                  <a:cubicBezTo>
                    <a:pt x="1879264" y="2436702"/>
                    <a:pt x="1889584" y="2482108"/>
                    <a:pt x="1899388" y="2526998"/>
                  </a:cubicBezTo>
                  <a:cubicBezTo>
                    <a:pt x="1903516" y="2546605"/>
                    <a:pt x="1896808" y="2561569"/>
                    <a:pt x="1879264" y="2571888"/>
                  </a:cubicBezTo>
                  <a:cubicBezTo>
                    <a:pt x="1867397" y="2579112"/>
                    <a:pt x="1854498" y="2584788"/>
                    <a:pt x="1841082" y="2588916"/>
                  </a:cubicBezTo>
                  <a:cubicBezTo>
                    <a:pt x="1813736" y="2597687"/>
                    <a:pt x="1798256" y="2592527"/>
                    <a:pt x="1782777" y="2568277"/>
                  </a:cubicBezTo>
                  <a:cubicBezTo>
                    <a:pt x="1760074" y="2532158"/>
                    <a:pt x="1736855" y="2496556"/>
                    <a:pt x="1715184" y="2459405"/>
                  </a:cubicBezTo>
                  <a:cubicBezTo>
                    <a:pt x="1703316" y="2439282"/>
                    <a:pt x="1687837" y="2431543"/>
                    <a:pt x="1664618" y="2435670"/>
                  </a:cubicBezTo>
                  <a:cubicBezTo>
                    <a:pt x="1646043" y="2439282"/>
                    <a:pt x="1627984" y="2443926"/>
                    <a:pt x="1610440" y="2450118"/>
                  </a:cubicBezTo>
                  <a:cubicBezTo>
                    <a:pt x="1586190" y="2458889"/>
                    <a:pt x="1578450" y="2469209"/>
                    <a:pt x="1577418" y="2495008"/>
                  </a:cubicBezTo>
                  <a:cubicBezTo>
                    <a:pt x="1575870" y="2535770"/>
                    <a:pt x="1574838" y="2576016"/>
                    <a:pt x="1573806" y="2616778"/>
                  </a:cubicBezTo>
                  <a:cubicBezTo>
                    <a:pt x="1572774" y="2653929"/>
                    <a:pt x="1563487" y="2665796"/>
                    <a:pt x="1526852" y="2672504"/>
                  </a:cubicBezTo>
                  <a:cubicBezTo>
                    <a:pt x="1517049" y="2674568"/>
                    <a:pt x="1507245" y="2675600"/>
                    <a:pt x="1497441" y="2676116"/>
                  </a:cubicBezTo>
                  <a:cubicBezTo>
                    <a:pt x="1473191" y="2677664"/>
                    <a:pt x="1457711" y="2667860"/>
                    <a:pt x="1449972" y="2644125"/>
                  </a:cubicBezTo>
                  <a:cubicBezTo>
                    <a:pt x="1436040" y="2600783"/>
                    <a:pt x="1422624" y="2557957"/>
                    <a:pt x="1410241" y="2514615"/>
                  </a:cubicBezTo>
                  <a:cubicBezTo>
                    <a:pt x="1404565" y="2495008"/>
                    <a:pt x="1392698" y="2485720"/>
                    <a:pt x="1373091" y="2482624"/>
                  </a:cubicBezTo>
                  <a:cubicBezTo>
                    <a:pt x="1350388" y="2479528"/>
                    <a:pt x="1327685" y="2479528"/>
                    <a:pt x="1304982" y="2483140"/>
                  </a:cubicBezTo>
                  <a:cubicBezTo>
                    <a:pt x="1287955" y="2485720"/>
                    <a:pt x="1277119" y="2494492"/>
                    <a:pt x="1271959" y="2511519"/>
                  </a:cubicBezTo>
                  <a:cubicBezTo>
                    <a:pt x="1260092" y="2552281"/>
                    <a:pt x="1247192" y="2593043"/>
                    <a:pt x="1234293" y="2633806"/>
                  </a:cubicBezTo>
                  <a:cubicBezTo>
                    <a:pt x="1222941" y="2670440"/>
                    <a:pt x="1208494" y="2679728"/>
                    <a:pt x="1170828" y="2674568"/>
                  </a:cubicBezTo>
                  <a:cubicBezTo>
                    <a:pt x="1114070" y="2666828"/>
                    <a:pt x="1107362" y="2659088"/>
                    <a:pt x="1106847" y="2602331"/>
                  </a:cubicBezTo>
                  <a:cubicBezTo>
                    <a:pt x="1106331" y="2565181"/>
                    <a:pt x="1104783" y="2528546"/>
                    <a:pt x="1103751" y="2491396"/>
                  </a:cubicBezTo>
                  <a:cubicBezTo>
                    <a:pt x="1103234" y="2474369"/>
                    <a:pt x="1096527" y="2460953"/>
                    <a:pt x="1080532" y="2454245"/>
                  </a:cubicBezTo>
                  <a:cubicBezTo>
                    <a:pt x="1056281" y="2443926"/>
                    <a:pt x="1031514" y="2436702"/>
                    <a:pt x="1005199" y="2435154"/>
                  </a:cubicBezTo>
                  <a:cubicBezTo>
                    <a:pt x="989203" y="2434122"/>
                    <a:pt x="977852" y="2440314"/>
                    <a:pt x="969080" y="2454245"/>
                  </a:cubicBezTo>
                  <a:cubicBezTo>
                    <a:pt x="946894" y="2491396"/>
                    <a:pt x="923159" y="2527514"/>
                    <a:pt x="900456" y="2564149"/>
                  </a:cubicBezTo>
                  <a:cubicBezTo>
                    <a:pt x="882396" y="2593043"/>
                    <a:pt x="868465" y="2598203"/>
                    <a:pt x="836474" y="2587368"/>
                  </a:cubicBezTo>
                  <a:cubicBezTo>
                    <a:pt x="834926" y="2586852"/>
                    <a:pt x="833379" y="2586336"/>
                    <a:pt x="831830" y="2585820"/>
                  </a:cubicBezTo>
                  <a:cubicBezTo>
                    <a:pt x="782297" y="2565697"/>
                    <a:pt x="772493" y="2554345"/>
                    <a:pt x="785392" y="2504811"/>
                  </a:cubicBezTo>
                  <a:cubicBezTo>
                    <a:pt x="795196" y="2467145"/>
                    <a:pt x="802420" y="2428963"/>
                    <a:pt x="811707" y="2390780"/>
                  </a:cubicBezTo>
                  <a:cubicBezTo>
                    <a:pt x="816351" y="2371173"/>
                    <a:pt x="811191" y="2356210"/>
                    <a:pt x="794680" y="2344342"/>
                  </a:cubicBezTo>
                  <a:cubicBezTo>
                    <a:pt x="777137" y="2331959"/>
                    <a:pt x="759078" y="2321123"/>
                    <a:pt x="739470" y="2312352"/>
                  </a:cubicBezTo>
                  <a:cubicBezTo>
                    <a:pt x="720895" y="2304096"/>
                    <a:pt x="704900" y="2307192"/>
                    <a:pt x="689421" y="2321639"/>
                  </a:cubicBezTo>
                  <a:cubicBezTo>
                    <a:pt x="658462" y="2351050"/>
                    <a:pt x="626988" y="2379945"/>
                    <a:pt x="596029" y="2408839"/>
                  </a:cubicBezTo>
                  <a:cubicBezTo>
                    <a:pt x="572810" y="2431027"/>
                    <a:pt x="557847" y="2432058"/>
                    <a:pt x="530500" y="2415031"/>
                  </a:cubicBezTo>
                  <a:cubicBezTo>
                    <a:pt x="527404" y="2412967"/>
                    <a:pt x="524308" y="2410903"/>
                    <a:pt x="521212" y="2408839"/>
                  </a:cubicBezTo>
                  <a:cubicBezTo>
                    <a:pt x="481482" y="2380461"/>
                    <a:pt x="477870" y="2365497"/>
                    <a:pt x="500573" y="2322671"/>
                  </a:cubicBezTo>
                  <a:cubicBezTo>
                    <a:pt x="519148" y="2287585"/>
                    <a:pt x="537207" y="2252498"/>
                    <a:pt x="556298" y="2217928"/>
                  </a:cubicBezTo>
                  <a:cubicBezTo>
                    <a:pt x="566102" y="2199869"/>
                    <a:pt x="564555" y="2184389"/>
                    <a:pt x="552171" y="2168910"/>
                  </a:cubicBezTo>
                  <a:cubicBezTo>
                    <a:pt x="538756" y="2151883"/>
                    <a:pt x="523276" y="2136403"/>
                    <a:pt x="505733" y="2122988"/>
                  </a:cubicBezTo>
                  <a:cubicBezTo>
                    <a:pt x="490254" y="2111121"/>
                    <a:pt x="474774" y="2110089"/>
                    <a:pt x="457747" y="2119376"/>
                  </a:cubicBezTo>
                  <a:cubicBezTo>
                    <a:pt x="419564" y="2140015"/>
                    <a:pt x="380866" y="2160654"/>
                    <a:pt x="341652" y="2180778"/>
                  </a:cubicBezTo>
                  <a:cubicBezTo>
                    <a:pt x="314305" y="2195225"/>
                    <a:pt x="298310" y="2191613"/>
                    <a:pt x="278187" y="2168910"/>
                  </a:cubicBezTo>
                  <a:cubicBezTo>
                    <a:pt x="276639" y="2167362"/>
                    <a:pt x="275607" y="2165814"/>
                    <a:pt x="274059" y="2164266"/>
                  </a:cubicBezTo>
                  <a:cubicBezTo>
                    <a:pt x="238456" y="2122988"/>
                    <a:pt x="238972" y="2108541"/>
                    <a:pt x="276639" y="2069326"/>
                  </a:cubicBezTo>
                  <a:cubicBezTo>
                    <a:pt x="302954" y="2041464"/>
                    <a:pt x="327721" y="2013085"/>
                    <a:pt x="354551" y="1986254"/>
                  </a:cubicBezTo>
                  <a:cubicBezTo>
                    <a:pt x="367967" y="1972323"/>
                    <a:pt x="370547" y="1957875"/>
                    <a:pt x="363839" y="1940848"/>
                  </a:cubicBezTo>
                  <a:cubicBezTo>
                    <a:pt x="355067" y="1918661"/>
                    <a:pt x="342684" y="1898022"/>
                    <a:pt x="328237" y="1878931"/>
                  </a:cubicBezTo>
                  <a:cubicBezTo>
                    <a:pt x="316369" y="1863451"/>
                    <a:pt x="300374" y="1861903"/>
                    <a:pt x="283347" y="1866031"/>
                  </a:cubicBezTo>
                  <a:cubicBezTo>
                    <a:pt x="245680" y="1874803"/>
                    <a:pt x="208530" y="1883574"/>
                    <a:pt x="170864" y="1891830"/>
                  </a:cubicBezTo>
                  <a:cubicBezTo>
                    <a:pt x="165704" y="1892862"/>
                    <a:pt x="160544" y="1894410"/>
                    <a:pt x="155900" y="1895442"/>
                  </a:cubicBezTo>
                  <a:cubicBezTo>
                    <a:pt x="127521" y="1900602"/>
                    <a:pt x="113074" y="1893894"/>
                    <a:pt x="100175" y="1868095"/>
                  </a:cubicBezTo>
                  <a:cubicBezTo>
                    <a:pt x="95531" y="1858292"/>
                    <a:pt x="90887" y="1848488"/>
                    <a:pt x="87275" y="1838169"/>
                  </a:cubicBezTo>
                  <a:cubicBezTo>
                    <a:pt x="77988" y="1810822"/>
                    <a:pt x="83147" y="1795342"/>
                    <a:pt x="107915" y="1779863"/>
                  </a:cubicBezTo>
                  <a:cubicBezTo>
                    <a:pt x="143001" y="1757676"/>
                    <a:pt x="178603" y="1735489"/>
                    <a:pt x="213690" y="1713818"/>
                  </a:cubicBezTo>
                  <a:cubicBezTo>
                    <a:pt x="241552" y="1696275"/>
                    <a:pt x="245680" y="1686471"/>
                    <a:pt x="238972" y="1654481"/>
                  </a:cubicBezTo>
                  <a:cubicBezTo>
                    <a:pt x="234845" y="1636421"/>
                    <a:pt x="230201" y="1617846"/>
                    <a:pt x="222977" y="1600819"/>
                  </a:cubicBezTo>
                  <a:cubicBezTo>
                    <a:pt x="215753" y="1583792"/>
                    <a:pt x="203370" y="1575536"/>
                    <a:pt x="184279" y="1575020"/>
                  </a:cubicBezTo>
                  <a:cubicBezTo>
                    <a:pt x="142485" y="1574504"/>
                    <a:pt x="101207" y="1572956"/>
                    <a:pt x="59413" y="1571408"/>
                  </a:cubicBezTo>
                  <a:cubicBezTo>
                    <a:pt x="21746" y="1570376"/>
                    <a:pt x="10395" y="1560573"/>
                    <a:pt x="3687" y="1524454"/>
                  </a:cubicBezTo>
                  <a:cubicBezTo>
                    <a:pt x="3171" y="1520842"/>
                    <a:pt x="2139" y="1517231"/>
                    <a:pt x="1623" y="1513619"/>
                  </a:cubicBezTo>
                  <a:cubicBezTo>
                    <a:pt x="-4053" y="1467697"/>
                    <a:pt x="3687" y="1455829"/>
                    <a:pt x="48577" y="1442414"/>
                  </a:cubicBezTo>
                  <a:cubicBezTo>
                    <a:pt x="85727" y="1431062"/>
                    <a:pt x="122877" y="1418679"/>
                    <a:pt x="160544" y="1408359"/>
                  </a:cubicBezTo>
                  <a:cubicBezTo>
                    <a:pt x="181183" y="1402684"/>
                    <a:pt x="192018" y="1390816"/>
                    <a:pt x="194083" y="1370693"/>
                  </a:cubicBezTo>
                  <a:cubicBezTo>
                    <a:pt x="196147" y="1346958"/>
                    <a:pt x="197178" y="1322707"/>
                    <a:pt x="192534" y="1298972"/>
                  </a:cubicBezTo>
                  <a:cubicBezTo>
                    <a:pt x="189954" y="1283493"/>
                    <a:pt x="181183" y="1274205"/>
                    <a:pt x="166220" y="1269561"/>
                  </a:cubicBezTo>
                  <a:cubicBezTo>
                    <a:pt x="126490" y="1257694"/>
                    <a:pt x="86759" y="1245311"/>
                    <a:pt x="47029" y="1232927"/>
                  </a:cubicBezTo>
                  <a:cubicBezTo>
                    <a:pt x="3687" y="1219512"/>
                    <a:pt x="-957" y="1212288"/>
                    <a:pt x="1623" y="1166882"/>
                  </a:cubicBezTo>
                  <a:cubicBezTo>
                    <a:pt x="2139" y="1157594"/>
                    <a:pt x="4203" y="1148307"/>
                    <a:pt x="6267" y="1139535"/>
                  </a:cubicBezTo>
                  <a:cubicBezTo>
                    <a:pt x="12459" y="1116832"/>
                    <a:pt x="25358" y="1106513"/>
                    <a:pt x="49093" y="1105481"/>
                  </a:cubicBezTo>
                  <a:cubicBezTo>
                    <a:pt x="87791" y="1103933"/>
                    <a:pt x="125974" y="1102901"/>
                    <a:pt x="164672" y="1101869"/>
                  </a:cubicBezTo>
                  <a:cubicBezTo>
                    <a:pt x="170348" y="1101869"/>
                    <a:pt x="176023" y="1101353"/>
                    <a:pt x="181699" y="1101353"/>
                  </a:cubicBezTo>
                  <a:cubicBezTo>
                    <a:pt x="207498" y="1102385"/>
                    <a:pt x="220913" y="1087937"/>
                    <a:pt x="227621" y="1065234"/>
                  </a:cubicBezTo>
                  <a:cubicBezTo>
                    <a:pt x="232781" y="1048207"/>
                    <a:pt x="237425" y="1031180"/>
                    <a:pt x="241036" y="1014153"/>
                  </a:cubicBezTo>
                  <a:cubicBezTo>
                    <a:pt x="245680" y="990418"/>
                    <a:pt x="240005" y="979066"/>
                    <a:pt x="219366" y="965651"/>
                  </a:cubicBezTo>
                  <a:cubicBezTo>
                    <a:pt x="184279" y="943464"/>
                    <a:pt x="148676" y="921277"/>
                    <a:pt x="113590" y="899605"/>
                  </a:cubicBezTo>
                  <a:cubicBezTo>
                    <a:pt x="82116" y="879997"/>
                    <a:pt x="77472" y="867614"/>
                    <a:pt x="89855" y="832012"/>
                  </a:cubicBezTo>
                  <a:cubicBezTo>
                    <a:pt x="93467" y="820660"/>
                    <a:pt x="98111" y="809309"/>
                    <a:pt x="104818" y="799505"/>
                  </a:cubicBezTo>
                  <a:cubicBezTo>
                    <a:pt x="115654" y="782994"/>
                    <a:pt x="130617" y="774738"/>
                    <a:pt x="151256" y="779898"/>
                  </a:cubicBezTo>
                  <a:cubicBezTo>
                    <a:pt x="195114" y="790217"/>
                    <a:pt x="239489" y="799505"/>
                    <a:pt x="283347" y="810341"/>
                  </a:cubicBezTo>
                  <a:cubicBezTo>
                    <a:pt x="303469" y="815500"/>
                    <a:pt x="318949" y="810857"/>
                    <a:pt x="331332" y="794345"/>
                  </a:cubicBezTo>
                  <a:cubicBezTo>
                    <a:pt x="344232" y="776802"/>
                    <a:pt x="355584" y="757711"/>
                    <a:pt x="363839" y="737588"/>
                  </a:cubicBezTo>
                  <a:cubicBezTo>
                    <a:pt x="371063" y="719529"/>
                    <a:pt x="368999" y="704049"/>
                    <a:pt x="354551" y="689086"/>
                  </a:cubicBezTo>
                  <a:cubicBezTo>
                    <a:pt x="324625" y="658643"/>
                    <a:pt x="296246" y="627169"/>
                    <a:pt x="266835" y="595694"/>
                  </a:cubicBezTo>
                  <a:cubicBezTo>
                    <a:pt x="244132" y="570927"/>
                    <a:pt x="243100" y="556996"/>
                    <a:pt x="261675" y="529133"/>
                  </a:cubicBezTo>
                  <a:cubicBezTo>
                    <a:pt x="264771" y="525005"/>
                    <a:pt x="267351" y="520361"/>
                    <a:pt x="270447" y="516233"/>
                  </a:cubicBezTo>
                  <a:cubicBezTo>
                    <a:pt x="296762" y="481663"/>
                    <a:pt x="311209" y="478567"/>
                    <a:pt x="349907" y="498690"/>
                  </a:cubicBezTo>
                  <a:cubicBezTo>
                    <a:pt x="386026" y="517781"/>
                    <a:pt x="422144" y="536357"/>
                    <a:pt x="457231" y="555964"/>
                  </a:cubicBezTo>
                  <a:cubicBezTo>
                    <a:pt x="475806" y="566283"/>
                    <a:pt x="492318" y="564219"/>
                    <a:pt x="507797" y="551320"/>
                  </a:cubicBezTo>
                  <a:cubicBezTo>
                    <a:pt x="523276" y="538421"/>
                    <a:pt x="537723" y="523973"/>
                    <a:pt x="551139" y="508494"/>
                  </a:cubicBezTo>
                  <a:cubicBezTo>
                    <a:pt x="564555" y="492499"/>
                    <a:pt x="567650" y="476503"/>
                    <a:pt x="556815" y="456896"/>
                  </a:cubicBezTo>
                  <a:cubicBezTo>
                    <a:pt x="535143" y="418198"/>
                    <a:pt x="515020" y="378983"/>
                    <a:pt x="494381" y="339769"/>
                  </a:cubicBezTo>
                  <a:cubicBezTo>
                    <a:pt x="480966" y="313970"/>
                    <a:pt x="484062" y="300039"/>
                    <a:pt x="505217" y="280432"/>
                  </a:cubicBezTo>
                  <a:cubicBezTo>
                    <a:pt x="515020" y="271144"/>
                    <a:pt x="525856" y="263405"/>
                    <a:pt x="537723" y="256181"/>
                  </a:cubicBezTo>
                  <a:cubicBezTo>
                    <a:pt x="558362" y="244313"/>
                    <a:pt x="572810" y="245861"/>
                    <a:pt x="590353" y="261857"/>
                  </a:cubicBezTo>
                  <a:cubicBezTo>
                    <a:pt x="620280" y="289203"/>
                    <a:pt x="650207" y="317066"/>
                    <a:pt x="679617" y="344929"/>
                  </a:cubicBezTo>
                  <a:cubicBezTo>
                    <a:pt x="710576" y="374340"/>
                    <a:pt x="717284" y="375372"/>
                    <a:pt x="754950" y="355765"/>
                  </a:cubicBezTo>
                  <a:cubicBezTo>
                    <a:pt x="769913" y="348025"/>
                    <a:pt x="783845" y="339769"/>
                    <a:pt x="797260" y="329450"/>
                  </a:cubicBezTo>
                  <a:cubicBezTo>
                    <a:pt x="811707" y="317582"/>
                    <a:pt x="816351" y="303651"/>
                    <a:pt x="811707" y="285076"/>
                  </a:cubicBezTo>
                  <a:cubicBezTo>
                    <a:pt x="800872" y="242249"/>
                    <a:pt x="791585" y="198907"/>
                    <a:pt x="781781" y="156081"/>
                  </a:cubicBezTo>
                  <a:cubicBezTo>
                    <a:pt x="775589" y="128218"/>
                    <a:pt x="782297" y="114287"/>
                    <a:pt x="807064" y="100872"/>
                  </a:cubicBezTo>
                  <a:cubicBezTo>
                    <a:pt x="818415" y="95196"/>
                    <a:pt x="829766" y="90552"/>
                    <a:pt x="841634" y="86424"/>
                  </a:cubicBezTo>
                  <a:cubicBezTo>
                    <a:pt x="866917" y="78685"/>
                    <a:pt x="881364" y="83328"/>
                    <a:pt x="896328" y="106031"/>
                  </a:cubicBezTo>
                  <a:cubicBezTo>
                    <a:pt x="920062" y="142666"/>
                    <a:pt x="943798" y="179300"/>
                    <a:pt x="965469" y="217483"/>
                  </a:cubicBezTo>
                  <a:cubicBezTo>
                    <a:pt x="976820" y="237090"/>
                    <a:pt x="992299" y="243797"/>
                    <a:pt x="1013455" y="240702"/>
                  </a:cubicBezTo>
                  <a:cubicBezTo>
                    <a:pt x="1035641" y="237090"/>
                    <a:pt x="1057313" y="231414"/>
                    <a:pt x="1077952" y="222642"/>
                  </a:cubicBezTo>
                  <a:cubicBezTo>
                    <a:pt x="1092915" y="215935"/>
                    <a:pt x="1101171" y="205615"/>
                    <a:pt x="1101687" y="188072"/>
                  </a:cubicBezTo>
                  <a:cubicBezTo>
                    <a:pt x="1102719" y="143182"/>
                    <a:pt x="1105298" y="98808"/>
                    <a:pt x="1106847" y="53918"/>
                  </a:cubicBezTo>
                  <a:cubicBezTo>
                    <a:pt x="1107878" y="25023"/>
                    <a:pt x="1117166" y="12640"/>
                    <a:pt x="1145029" y="4900"/>
                  </a:cubicBezTo>
                  <a:cubicBezTo>
                    <a:pt x="1149672" y="3868"/>
                    <a:pt x="1154316" y="2320"/>
                    <a:pt x="1158960" y="1804"/>
                  </a:cubicBezTo>
                  <a:cubicBezTo>
                    <a:pt x="1171731" y="385"/>
                    <a:pt x="1182083" y="-325"/>
                    <a:pt x="1190637" y="143"/>
                  </a:cubicBezTo>
                  <a:close/>
                </a:path>
              </a:pathLst>
            </a:custGeom>
            <a:solidFill>
              <a:schemeClr val="bg1"/>
            </a:solidFill>
            <a:ln w="5155" cap="flat">
              <a:noFill/>
              <a:prstDash val="solid"/>
              <a:miter/>
            </a:ln>
          </p:spPr>
          <p:txBody>
            <a:bodyPr wrap="square" rtlCol="0" anchor="ctr">
              <a:noAutofit/>
            </a:bodyPr>
            <a:lstStyle/>
            <a:p>
              <a:endParaRPr lang="en-US" dirty="0"/>
            </a:p>
          </p:txBody>
        </p:sp>
      </p:grpSp>
      <p:grpSp>
        <p:nvGrpSpPr>
          <p:cNvPr id="18" name="Group 17">
            <a:extLst>
              <a:ext uri="{FF2B5EF4-FFF2-40B4-BE49-F238E27FC236}">
                <a16:creationId xmlns:a16="http://schemas.microsoft.com/office/drawing/2014/main" id="{DE2D978E-AA94-4CB9-82FF-B9B37356B8B2}"/>
              </a:ext>
            </a:extLst>
          </p:cNvPr>
          <p:cNvGrpSpPr/>
          <p:nvPr/>
        </p:nvGrpSpPr>
        <p:grpSpPr>
          <a:xfrm>
            <a:off x="2589156" y="1862881"/>
            <a:ext cx="1298170" cy="1298170"/>
            <a:chOff x="1089413" y="2131797"/>
            <a:chExt cx="2968238" cy="2968238"/>
          </a:xfrm>
        </p:grpSpPr>
        <p:sp>
          <p:nvSpPr>
            <p:cNvPr id="19" name="Freeform: Shape 18">
              <a:extLst>
                <a:ext uri="{FF2B5EF4-FFF2-40B4-BE49-F238E27FC236}">
                  <a16:creationId xmlns:a16="http://schemas.microsoft.com/office/drawing/2014/main" id="{D5D68A41-6763-4A09-854A-1CA93F03BB70}"/>
                </a:ext>
              </a:extLst>
            </p:cNvPr>
            <p:cNvSpPr/>
            <p:nvPr/>
          </p:nvSpPr>
          <p:spPr>
            <a:xfrm>
              <a:off x="1089413" y="2131797"/>
              <a:ext cx="2968238" cy="2968238"/>
            </a:xfrm>
            <a:custGeom>
              <a:avLst/>
              <a:gdLst>
                <a:gd name="connsiteX0" fmla="*/ 1484119 w 2968238"/>
                <a:gd name="connsiteY0" fmla="*/ 1312669 h 2968238"/>
                <a:gd name="connsiteX1" fmla="*/ 1312669 w 2968238"/>
                <a:gd name="connsiteY1" fmla="*/ 1484119 h 2968238"/>
                <a:gd name="connsiteX2" fmla="*/ 1484119 w 2968238"/>
                <a:gd name="connsiteY2" fmla="*/ 1655569 h 2968238"/>
                <a:gd name="connsiteX3" fmla="*/ 1655569 w 2968238"/>
                <a:gd name="connsiteY3" fmla="*/ 1484119 h 2968238"/>
                <a:gd name="connsiteX4" fmla="*/ 1484119 w 2968238"/>
                <a:gd name="connsiteY4" fmla="*/ 1312669 h 2968238"/>
                <a:gd name="connsiteX5" fmla="*/ 1484119 w 2968238"/>
                <a:gd name="connsiteY5" fmla="*/ 0 h 2968238"/>
                <a:gd name="connsiteX6" fmla="*/ 2968238 w 2968238"/>
                <a:gd name="connsiteY6" fmla="*/ 1484119 h 2968238"/>
                <a:gd name="connsiteX7" fmla="*/ 1484119 w 2968238"/>
                <a:gd name="connsiteY7" fmla="*/ 2968238 h 2968238"/>
                <a:gd name="connsiteX8" fmla="*/ 0 w 2968238"/>
                <a:gd name="connsiteY8" fmla="*/ 1484119 h 2968238"/>
                <a:gd name="connsiteX9" fmla="*/ 1484119 w 2968238"/>
                <a:gd name="connsiteY9" fmla="*/ 0 h 2968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8238" h="2968238">
                  <a:moveTo>
                    <a:pt x="1484119" y="1312669"/>
                  </a:moveTo>
                  <a:cubicBezTo>
                    <a:pt x="1389430" y="1312669"/>
                    <a:pt x="1312669" y="1389430"/>
                    <a:pt x="1312669" y="1484119"/>
                  </a:cubicBezTo>
                  <a:cubicBezTo>
                    <a:pt x="1312669" y="1578808"/>
                    <a:pt x="1389430" y="1655569"/>
                    <a:pt x="1484119" y="1655569"/>
                  </a:cubicBezTo>
                  <a:cubicBezTo>
                    <a:pt x="1578808" y="1655569"/>
                    <a:pt x="1655569" y="1578808"/>
                    <a:pt x="1655569" y="1484119"/>
                  </a:cubicBezTo>
                  <a:cubicBezTo>
                    <a:pt x="1655569" y="1389430"/>
                    <a:pt x="1578808" y="1312669"/>
                    <a:pt x="1484119" y="1312669"/>
                  </a:cubicBezTo>
                  <a:close/>
                  <a:moveTo>
                    <a:pt x="1484119" y="0"/>
                  </a:moveTo>
                  <a:cubicBezTo>
                    <a:pt x="2303775" y="0"/>
                    <a:pt x="2968238" y="664463"/>
                    <a:pt x="2968238" y="1484119"/>
                  </a:cubicBezTo>
                  <a:cubicBezTo>
                    <a:pt x="2968238" y="2303775"/>
                    <a:pt x="2303775" y="2968238"/>
                    <a:pt x="1484119" y="2968238"/>
                  </a:cubicBezTo>
                  <a:cubicBezTo>
                    <a:pt x="664463" y="2968238"/>
                    <a:pt x="0" y="2303775"/>
                    <a:pt x="0" y="1484119"/>
                  </a:cubicBezTo>
                  <a:cubicBezTo>
                    <a:pt x="0" y="664463"/>
                    <a:pt x="664463" y="0"/>
                    <a:pt x="1484119"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797577DB-E822-4A1F-BFFC-A4EFC505439D}"/>
                </a:ext>
              </a:extLst>
            </p:cNvPr>
            <p:cNvSpPr/>
            <p:nvPr/>
          </p:nvSpPr>
          <p:spPr>
            <a:xfrm>
              <a:off x="1234570" y="2279534"/>
              <a:ext cx="2678023" cy="2676273"/>
            </a:xfrm>
            <a:custGeom>
              <a:avLst/>
              <a:gdLst>
                <a:gd name="connsiteX0" fmla="*/ 1338961 w 2678023"/>
                <a:gd name="connsiteY0" fmla="*/ 855269 h 2676273"/>
                <a:gd name="connsiteX1" fmla="*/ 857849 w 2678023"/>
                <a:gd name="connsiteY1" fmla="*/ 1336381 h 2676273"/>
                <a:gd name="connsiteX2" fmla="*/ 1338961 w 2678023"/>
                <a:gd name="connsiteY2" fmla="*/ 1817493 h 2676273"/>
                <a:gd name="connsiteX3" fmla="*/ 1820073 w 2678023"/>
                <a:gd name="connsiteY3" fmla="*/ 1336381 h 2676273"/>
                <a:gd name="connsiteX4" fmla="*/ 1338961 w 2678023"/>
                <a:gd name="connsiteY4" fmla="*/ 855269 h 2676273"/>
                <a:gd name="connsiteX5" fmla="*/ 1338961 w 2678023"/>
                <a:gd name="connsiteY5" fmla="*/ 545806 h 2676273"/>
                <a:gd name="connsiteX6" fmla="*/ 2129536 w 2678023"/>
                <a:gd name="connsiteY6" fmla="*/ 1336381 h 2676273"/>
                <a:gd name="connsiteX7" fmla="*/ 1338961 w 2678023"/>
                <a:gd name="connsiteY7" fmla="*/ 2126956 h 2676273"/>
                <a:gd name="connsiteX8" fmla="*/ 548386 w 2678023"/>
                <a:gd name="connsiteY8" fmla="*/ 1336381 h 2676273"/>
                <a:gd name="connsiteX9" fmla="*/ 1338961 w 2678023"/>
                <a:gd name="connsiteY9" fmla="*/ 545806 h 2676273"/>
                <a:gd name="connsiteX10" fmla="*/ 1340068 w 2678023"/>
                <a:gd name="connsiteY10" fmla="*/ 359376 h 2676273"/>
                <a:gd name="connsiteX11" fmla="*/ 361775 w 2678023"/>
                <a:gd name="connsiteY11" fmla="*/ 1331995 h 2676273"/>
                <a:gd name="connsiteX12" fmla="*/ 1338521 w 2678023"/>
                <a:gd name="connsiteY12" fmla="*/ 2312868 h 2676273"/>
                <a:gd name="connsiteX13" fmla="*/ 2316814 w 2678023"/>
                <a:gd name="connsiteY13" fmla="*/ 1335606 h 2676273"/>
                <a:gd name="connsiteX14" fmla="*/ 1340068 w 2678023"/>
                <a:gd name="connsiteY14" fmla="*/ 359376 h 2676273"/>
                <a:gd name="connsiteX15" fmla="*/ 1190637 w 2678023"/>
                <a:gd name="connsiteY15" fmla="*/ 143 h 2676273"/>
                <a:gd name="connsiteX16" fmla="*/ 1235841 w 2678023"/>
                <a:gd name="connsiteY16" fmla="*/ 48758 h 2676273"/>
                <a:gd name="connsiteX17" fmla="*/ 1269895 w 2678023"/>
                <a:gd name="connsiteY17" fmla="*/ 162273 h 2676273"/>
                <a:gd name="connsiteX18" fmla="*/ 1303434 w 2678023"/>
                <a:gd name="connsiteY18" fmla="*/ 192716 h 2676273"/>
                <a:gd name="connsiteX19" fmla="*/ 1376702 w 2678023"/>
                <a:gd name="connsiteY19" fmla="*/ 192716 h 2676273"/>
                <a:gd name="connsiteX20" fmla="*/ 1409209 w 2678023"/>
                <a:gd name="connsiteY20" fmla="*/ 163305 h 2676273"/>
                <a:gd name="connsiteX21" fmla="*/ 1447392 w 2678023"/>
                <a:gd name="connsiteY21" fmla="*/ 37922 h 2676273"/>
                <a:gd name="connsiteX22" fmla="*/ 1499505 w 2678023"/>
                <a:gd name="connsiteY22" fmla="*/ 256 h 2676273"/>
                <a:gd name="connsiteX23" fmla="*/ 1513436 w 2678023"/>
                <a:gd name="connsiteY23" fmla="*/ 772 h 2676273"/>
                <a:gd name="connsiteX24" fmla="*/ 1573290 w 2678023"/>
                <a:gd name="connsiteY24" fmla="*/ 65269 h 2676273"/>
                <a:gd name="connsiteX25" fmla="*/ 1576902 w 2678023"/>
                <a:gd name="connsiteY25" fmla="*/ 185492 h 2676273"/>
                <a:gd name="connsiteX26" fmla="*/ 1598057 w 2678023"/>
                <a:gd name="connsiteY26" fmla="*/ 220578 h 2676273"/>
                <a:gd name="connsiteX27" fmla="*/ 1674422 w 2678023"/>
                <a:gd name="connsiteY27" fmla="*/ 240702 h 2676273"/>
                <a:gd name="connsiteX28" fmla="*/ 1710540 w 2678023"/>
                <a:gd name="connsiteY28" fmla="*/ 221610 h 2676273"/>
                <a:gd name="connsiteX29" fmla="*/ 1779165 w 2678023"/>
                <a:gd name="connsiteY29" fmla="*/ 111707 h 2676273"/>
                <a:gd name="connsiteX30" fmla="*/ 1845726 w 2678023"/>
                <a:gd name="connsiteY30" fmla="*/ 88488 h 2676273"/>
                <a:gd name="connsiteX31" fmla="*/ 1857594 w 2678023"/>
                <a:gd name="connsiteY31" fmla="*/ 92616 h 2676273"/>
                <a:gd name="connsiteX32" fmla="*/ 1895260 w 2678023"/>
                <a:gd name="connsiteY32" fmla="*/ 166401 h 2676273"/>
                <a:gd name="connsiteX33" fmla="*/ 1868429 w 2678023"/>
                <a:gd name="connsiteY33" fmla="*/ 281980 h 2676273"/>
                <a:gd name="connsiteX34" fmla="*/ 1887004 w 2678023"/>
                <a:gd name="connsiteY34" fmla="*/ 332030 h 2676273"/>
                <a:gd name="connsiteX35" fmla="*/ 1946857 w 2678023"/>
                <a:gd name="connsiteY35" fmla="*/ 365052 h 2676273"/>
                <a:gd name="connsiteX36" fmla="*/ 1986588 w 2678023"/>
                <a:gd name="connsiteY36" fmla="*/ 355765 h 2676273"/>
                <a:gd name="connsiteX37" fmla="*/ 2081528 w 2678023"/>
                <a:gd name="connsiteY37" fmla="*/ 267532 h 2676273"/>
                <a:gd name="connsiteX38" fmla="*/ 2151701 w 2678023"/>
                <a:gd name="connsiteY38" fmla="*/ 261857 h 2676273"/>
                <a:gd name="connsiteX39" fmla="*/ 2155312 w 2678023"/>
                <a:gd name="connsiteY39" fmla="*/ 264437 h 2676273"/>
                <a:gd name="connsiteX40" fmla="*/ 2177500 w 2678023"/>
                <a:gd name="connsiteY40" fmla="*/ 353701 h 2676273"/>
                <a:gd name="connsiteX41" fmla="*/ 2122290 w 2678023"/>
                <a:gd name="connsiteY41" fmla="*/ 456896 h 2676273"/>
                <a:gd name="connsiteX42" fmla="*/ 2126934 w 2678023"/>
                <a:gd name="connsiteY42" fmla="*/ 505914 h 2676273"/>
                <a:gd name="connsiteX43" fmla="*/ 2173372 w 2678023"/>
                <a:gd name="connsiteY43" fmla="*/ 551836 h 2676273"/>
                <a:gd name="connsiteX44" fmla="*/ 2219810 w 2678023"/>
                <a:gd name="connsiteY44" fmla="*/ 555964 h 2676273"/>
                <a:gd name="connsiteX45" fmla="*/ 2336937 w 2678023"/>
                <a:gd name="connsiteY45" fmla="*/ 494046 h 2676273"/>
                <a:gd name="connsiteX46" fmla="*/ 2400917 w 2678023"/>
                <a:gd name="connsiteY46" fmla="*/ 507462 h 2676273"/>
                <a:gd name="connsiteX47" fmla="*/ 2420525 w 2678023"/>
                <a:gd name="connsiteY47" fmla="*/ 533777 h 2676273"/>
                <a:gd name="connsiteX48" fmla="*/ 2415365 w 2678023"/>
                <a:gd name="connsiteY48" fmla="*/ 591566 h 2676273"/>
                <a:gd name="connsiteX49" fmla="*/ 2321973 w 2678023"/>
                <a:gd name="connsiteY49" fmla="*/ 692182 h 2676273"/>
                <a:gd name="connsiteX50" fmla="*/ 2313718 w 2678023"/>
                <a:gd name="connsiteY50" fmla="*/ 733460 h 2676273"/>
                <a:gd name="connsiteX51" fmla="*/ 2349320 w 2678023"/>
                <a:gd name="connsiteY51" fmla="*/ 795377 h 2676273"/>
                <a:gd name="connsiteX52" fmla="*/ 2394726 w 2678023"/>
                <a:gd name="connsiteY52" fmla="*/ 810341 h 2676273"/>
                <a:gd name="connsiteX53" fmla="*/ 2526816 w 2678023"/>
                <a:gd name="connsiteY53" fmla="*/ 780414 h 2676273"/>
                <a:gd name="connsiteX54" fmla="*/ 2575834 w 2678023"/>
                <a:gd name="connsiteY54" fmla="*/ 803117 h 2676273"/>
                <a:gd name="connsiteX55" fmla="*/ 2591313 w 2678023"/>
                <a:gd name="connsiteY55" fmla="*/ 838719 h 2676273"/>
                <a:gd name="connsiteX56" fmla="*/ 2570158 w 2678023"/>
                <a:gd name="connsiteY56" fmla="*/ 896509 h 2676273"/>
                <a:gd name="connsiteX57" fmla="*/ 2461287 w 2678023"/>
                <a:gd name="connsiteY57" fmla="*/ 964103 h 2676273"/>
                <a:gd name="connsiteX58" fmla="*/ 2438068 w 2678023"/>
                <a:gd name="connsiteY58" fmla="*/ 1014669 h 2676273"/>
                <a:gd name="connsiteX59" fmla="*/ 2454063 w 2678023"/>
                <a:gd name="connsiteY59" fmla="*/ 1073490 h 2676273"/>
                <a:gd name="connsiteX60" fmla="*/ 2492762 w 2678023"/>
                <a:gd name="connsiteY60" fmla="*/ 1100837 h 2676273"/>
                <a:gd name="connsiteX61" fmla="*/ 2628464 w 2678023"/>
                <a:gd name="connsiteY61" fmla="*/ 1105997 h 2676273"/>
                <a:gd name="connsiteX62" fmla="*/ 2672322 w 2678023"/>
                <a:gd name="connsiteY62" fmla="*/ 1140567 h 2676273"/>
                <a:gd name="connsiteX63" fmla="*/ 2677998 w 2678023"/>
                <a:gd name="connsiteY63" fmla="*/ 1182361 h 2676273"/>
                <a:gd name="connsiteX64" fmla="*/ 2644459 w 2678023"/>
                <a:gd name="connsiteY64" fmla="*/ 1229831 h 2676273"/>
                <a:gd name="connsiteX65" fmla="*/ 2522172 w 2678023"/>
                <a:gd name="connsiteY65" fmla="*/ 1267498 h 2676273"/>
                <a:gd name="connsiteX66" fmla="*/ 2483990 w 2678023"/>
                <a:gd name="connsiteY66" fmla="*/ 1315999 h 2676273"/>
                <a:gd name="connsiteX67" fmla="*/ 2486570 w 2678023"/>
                <a:gd name="connsiteY67" fmla="*/ 1379981 h 2676273"/>
                <a:gd name="connsiteX68" fmla="*/ 2512885 w 2678023"/>
                <a:gd name="connsiteY68" fmla="*/ 1407843 h 2676273"/>
                <a:gd name="connsiteX69" fmla="*/ 2641363 w 2678023"/>
                <a:gd name="connsiteY69" fmla="*/ 1447058 h 2676273"/>
                <a:gd name="connsiteX70" fmla="*/ 2677998 w 2678023"/>
                <a:gd name="connsiteY70" fmla="*/ 1498139 h 2676273"/>
                <a:gd name="connsiteX71" fmla="*/ 2677998 w 2678023"/>
                <a:gd name="connsiteY71" fmla="*/ 1507427 h 2676273"/>
                <a:gd name="connsiteX72" fmla="*/ 2611952 w 2678023"/>
                <a:gd name="connsiteY72" fmla="*/ 1572956 h 2676273"/>
                <a:gd name="connsiteX73" fmla="*/ 2490182 w 2678023"/>
                <a:gd name="connsiteY73" fmla="*/ 1576568 h 2676273"/>
                <a:gd name="connsiteX74" fmla="*/ 2457675 w 2678023"/>
                <a:gd name="connsiteY74" fmla="*/ 1596691 h 2676273"/>
                <a:gd name="connsiteX75" fmla="*/ 2437036 w 2678023"/>
                <a:gd name="connsiteY75" fmla="*/ 1673056 h 2676273"/>
                <a:gd name="connsiteX76" fmla="*/ 2457159 w 2678023"/>
                <a:gd name="connsiteY76" fmla="*/ 1710206 h 2676273"/>
                <a:gd name="connsiteX77" fmla="*/ 2564483 w 2678023"/>
                <a:gd name="connsiteY77" fmla="*/ 1777283 h 2676273"/>
                <a:gd name="connsiteX78" fmla="*/ 2588733 w 2678023"/>
                <a:gd name="connsiteY78" fmla="*/ 1845908 h 2676273"/>
                <a:gd name="connsiteX79" fmla="*/ 2571706 w 2678023"/>
                <a:gd name="connsiteY79" fmla="*/ 1880995 h 2676273"/>
                <a:gd name="connsiteX80" fmla="*/ 2538684 w 2678023"/>
                <a:gd name="connsiteY80" fmla="*/ 1897506 h 2676273"/>
                <a:gd name="connsiteX81" fmla="*/ 2456643 w 2678023"/>
                <a:gd name="connsiteY81" fmla="*/ 1879447 h 2676273"/>
                <a:gd name="connsiteX82" fmla="*/ 2389566 w 2678023"/>
                <a:gd name="connsiteY82" fmla="*/ 1863967 h 2676273"/>
                <a:gd name="connsiteX83" fmla="*/ 2354479 w 2678023"/>
                <a:gd name="connsiteY83" fmla="*/ 1874803 h 2676273"/>
                <a:gd name="connsiteX84" fmla="*/ 2312170 w 2678023"/>
                <a:gd name="connsiteY84" fmla="*/ 1950652 h 2676273"/>
                <a:gd name="connsiteX85" fmla="*/ 2322489 w 2678023"/>
                <a:gd name="connsiteY85" fmla="*/ 1983158 h 2676273"/>
                <a:gd name="connsiteX86" fmla="*/ 2412785 w 2678023"/>
                <a:gd name="connsiteY86" fmla="*/ 2080162 h 2676273"/>
                <a:gd name="connsiteX87" fmla="*/ 2418461 w 2678023"/>
                <a:gd name="connsiteY87" fmla="*/ 2146723 h 2676273"/>
                <a:gd name="connsiteX88" fmla="*/ 2414849 w 2678023"/>
                <a:gd name="connsiteY88" fmla="*/ 2151883 h 2676273"/>
                <a:gd name="connsiteX89" fmla="*/ 2324037 w 2678023"/>
                <a:gd name="connsiteY89" fmla="*/ 2174586 h 2676273"/>
                <a:gd name="connsiteX90" fmla="*/ 2219294 w 2678023"/>
                <a:gd name="connsiteY90" fmla="*/ 2118860 h 2676273"/>
                <a:gd name="connsiteX91" fmla="*/ 2178531 w 2678023"/>
                <a:gd name="connsiteY91" fmla="*/ 2120408 h 2676273"/>
                <a:gd name="connsiteX92" fmla="*/ 2125386 w 2678023"/>
                <a:gd name="connsiteY92" fmla="*/ 2172522 h 2676273"/>
                <a:gd name="connsiteX93" fmla="*/ 2122806 w 2678023"/>
                <a:gd name="connsiteY93" fmla="*/ 2217412 h 2676273"/>
                <a:gd name="connsiteX94" fmla="*/ 2184723 w 2678023"/>
                <a:gd name="connsiteY94" fmla="*/ 2334539 h 2676273"/>
                <a:gd name="connsiteX95" fmla="*/ 2174404 w 2678023"/>
                <a:gd name="connsiteY95" fmla="*/ 2395424 h 2676273"/>
                <a:gd name="connsiteX96" fmla="*/ 2164084 w 2678023"/>
                <a:gd name="connsiteY96" fmla="*/ 2404712 h 2676273"/>
                <a:gd name="connsiteX97" fmla="*/ 2075336 w 2678023"/>
                <a:gd name="connsiteY97" fmla="*/ 2401616 h 2676273"/>
                <a:gd name="connsiteX98" fmla="*/ 1988652 w 2678023"/>
                <a:gd name="connsiteY98" fmla="*/ 2320607 h 2676273"/>
                <a:gd name="connsiteX99" fmla="*/ 1944277 w 2678023"/>
                <a:gd name="connsiteY99" fmla="*/ 2311836 h 2676273"/>
                <a:gd name="connsiteX100" fmla="*/ 1883392 w 2678023"/>
                <a:gd name="connsiteY100" fmla="*/ 2346406 h 2676273"/>
                <a:gd name="connsiteX101" fmla="*/ 1868429 w 2678023"/>
                <a:gd name="connsiteY101" fmla="*/ 2391812 h 2676273"/>
                <a:gd name="connsiteX102" fmla="*/ 1899388 w 2678023"/>
                <a:gd name="connsiteY102" fmla="*/ 2526998 h 2676273"/>
                <a:gd name="connsiteX103" fmla="*/ 1879264 w 2678023"/>
                <a:gd name="connsiteY103" fmla="*/ 2571888 h 2676273"/>
                <a:gd name="connsiteX104" fmla="*/ 1841082 w 2678023"/>
                <a:gd name="connsiteY104" fmla="*/ 2588916 h 2676273"/>
                <a:gd name="connsiteX105" fmla="*/ 1782777 w 2678023"/>
                <a:gd name="connsiteY105" fmla="*/ 2568277 h 2676273"/>
                <a:gd name="connsiteX106" fmla="*/ 1715184 w 2678023"/>
                <a:gd name="connsiteY106" fmla="*/ 2459405 h 2676273"/>
                <a:gd name="connsiteX107" fmla="*/ 1664618 w 2678023"/>
                <a:gd name="connsiteY107" fmla="*/ 2435670 h 2676273"/>
                <a:gd name="connsiteX108" fmla="*/ 1610440 w 2678023"/>
                <a:gd name="connsiteY108" fmla="*/ 2450118 h 2676273"/>
                <a:gd name="connsiteX109" fmla="*/ 1577418 w 2678023"/>
                <a:gd name="connsiteY109" fmla="*/ 2495008 h 2676273"/>
                <a:gd name="connsiteX110" fmla="*/ 1573806 w 2678023"/>
                <a:gd name="connsiteY110" fmla="*/ 2616778 h 2676273"/>
                <a:gd name="connsiteX111" fmla="*/ 1526852 w 2678023"/>
                <a:gd name="connsiteY111" fmla="*/ 2672504 h 2676273"/>
                <a:gd name="connsiteX112" fmla="*/ 1497441 w 2678023"/>
                <a:gd name="connsiteY112" fmla="*/ 2676116 h 2676273"/>
                <a:gd name="connsiteX113" fmla="*/ 1449972 w 2678023"/>
                <a:gd name="connsiteY113" fmla="*/ 2644125 h 2676273"/>
                <a:gd name="connsiteX114" fmla="*/ 1410241 w 2678023"/>
                <a:gd name="connsiteY114" fmla="*/ 2514615 h 2676273"/>
                <a:gd name="connsiteX115" fmla="*/ 1373091 w 2678023"/>
                <a:gd name="connsiteY115" fmla="*/ 2482624 h 2676273"/>
                <a:gd name="connsiteX116" fmla="*/ 1304982 w 2678023"/>
                <a:gd name="connsiteY116" fmla="*/ 2483140 h 2676273"/>
                <a:gd name="connsiteX117" fmla="*/ 1271959 w 2678023"/>
                <a:gd name="connsiteY117" fmla="*/ 2511519 h 2676273"/>
                <a:gd name="connsiteX118" fmla="*/ 1234293 w 2678023"/>
                <a:gd name="connsiteY118" fmla="*/ 2633806 h 2676273"/>
                <a:gd name="connsiteX119" fmla="*/ 1170828 w 2678023"/>
                <a:gd name="connsiteY119" fmla="*/ 2674568 h 2676273"/>
                <a:gd name="connsiteX120" fmla="*/ 1106847 w 2678023"/>
                <a:gd name="connsiteY120" fmla="*/ 2602331 h 2676273"/>
                <a:gd name="connsiteX121" fmla="*/ 1103751 w 2678023"/>
                <a:gd name="connsiteY121" fmla="*/ 2491396 h 2676273"/>
                <a:gd name="connsiteX122" fmla="*/ 1080532 w 2678023"/>
                <a:gd name="connsiteY122" fmla="*/ 2454245 h 2676273"/>
                <a:gd name="connsiteX123" fmla="*/ 1005199 w 2678023"/>
                <a:gd name="connsiteY123" fmla="*/ 2435154 h 2676273"/>
                <a:gd name="connsiteX124" fmla="*/ 969080 w 2678023"/>
                <a:gd name="connsiteY124" fmla="*/ 2454245 h 2676273"/>
                <a:gd name="connsiteX125" fmla="*/ 900456 w 2678023"/>
                <a:gd name="connsiteY125" fmla="*/ 2564149 h 2676273"/>
                <a:gd name="connsiteX126" fmla="*/ 836474 w 2678023"/>
                <a:gd name="connsiteY126" fmla="*/ 2587368 h 2676273"/>
                <a:gd name="connsiteX127" fmla="*/ 831830 w 2678023"/>
                <a:gd name="connsiteY127" fmla="*/ 2585820 h 2676273"/>
                <a:gd name="connsiteX128" fmla="*/ 785392 w 2678023"/>
                <a:gd name="connsiteY128" fmla="*/ 2504811 h 2676273"/>
                <a:gd name="connsiteX129" fmla="*/ 811707 w 2678023"/>
                <a:gd name="connsiteY129" fmla="*/ 2390780 h 2676273"/>
                <a:gd name="connsiteX130" fmla="*/ 794680 w 2678023"/>
                <a:gd name="connsiteY130" fmla="*/ 2344342 h 2676273"/>
                <a:gd name="connsiteX131" fmla="*/ 739470 w 2678023"/>
                <a:gd name="connsiteY131" fmla="*/ 2312352 h 2676273"/>
                <a:gd name="connsiteX132" fmla="*/ 689421 w 2678023"/>
                <a:gd name="connsiteY132" fmla="*/ 2321639 h 2676273"/>
                <a:gd name="connsiteX133" fmla="*/ 596029 w 2678023"/>
                <a:gd name="connsiteY133" fmla="*/ 2408839 h 2676273"/>
                <a:gd name="connsiteX134" fmla="*/ 530500 w 2678023"/>
                <a:gd name="connsiteY134" fmla="*/ 2415031 h 2676273"/>
                <a:gd name="connsiteX135" fmla="*/ 521212 w 2678023"/>
                <a:gd name="connsiteY135" fmla="*/ 2408839 h 2676273"/>
                <a:gd name="connsiteX136" fmla="*/ 500573 w 2678023"/>
                <a:gd name="connsiteY136" fmla="*/ 2322671 h 2676273"/>
                <a:gd name="connsiteX137" fmla="*/ 556298 w 2678023"/>
                <a:gd name="connsiteY137" fmla="*/ 2217928 h 2676273"/>
                <a:gd name="connsiteX138" fmla="*/ 552171 w 2678023"/>
                <a:gd name="connsiteY138" fmla="*/ 2168910 h 2676273"/>
                <a:gd name="connsiteX139" fmla="*/ 505733 w 2678023"/>
                <a:gd name="connsiteY139" fmla="*/ 2122988 h 2676273"/>
                <a:gd name="connsiteX140" fmla="*/ 457747 w 2678023"/>
                <a:gd name="connsiteY140" fmla="*/ 2119376 h 2676273"/>
                <a:gd name="connsiteX141" fmla="*/ 341652 w 2678023"/>
                <a:gd name="connsiteY141" fmla="*/ 2180778 h 2676273"/>
                <a:gd name="connsiteX142" fmla="*/ 278187 w 2678023"/>
                <a:gd name="connsiteY142" fmla="*/ 2168910 h 2676273"/>
                <a:gd name="connsiteX143" fmla="*/ 274059 w 2678023"/>
                <a:gd name="connsiteY143" fmla="*/ 2164266 h 2676273"/>
                <a:gd name="connsiteX144" fmla="*/ 276639 w 2678023"/>
                <a:gd name="connsiteY144" fmla="*/ 2069326 h 2676273"/>
                <a:gd name="connsiteX145" fmla="*/ 354551 w 2678023"/>
                <a:gd name="connsiteY145" fmla="*/ 1986254 h 2676273"/>
                <a:gd name="connsiteX146" fmla="*/ 363839 w 2678023"/>
                <a:gd name="connsiteY146" fmla="*/ 1940848 h 2676273"/>
                <a:gd name="connsiteX147" fmla="*/ 328237 w 2678023"/>
                <a:gd name="connsiteY147" fmla="*/ 1878931 h 2676273"/>
                <a:gd name="connsiteX148" fmla="*/ 283347 w 2678023"/>
                <a:gd name="connsiteY148" fmla="*/ 1866031 h 2676273"/>
                <a:gd name="connsiteX149" fmla="*/ 170864 w 2678023"/>
                <a:gd name="connsiteY149" fmla="*/ 1891830 h 2676273"/>
                <a:gd name="connsiteX150" fmla="*/ 155900 w 2678023"/>
                <a:gd name="connsiteY150" fmla="*/ 1895442 h 2676273"/>
                <a:gd name="connsiteX151" fmla="*/ 100175 w 2678023"/>
                <a:gd name="connsiteY151" fmla="*/ 1868095 h 2676273"/>
                <a:gd name="connsiteX152" fmla="*/ 87275 w 2678023"/>
                <a:gd name="connsiteY152" fmla="*/ 1838169 h 2676273"/>
                <a:gd name="connsiteX153" fmla="*/ 107915 w 2678023"/>
                <a:gd name="connsiteY153" fmla="*/ 1779863 h 2676273"/>
                <a:gd name="connsiteX154" fmla="*/ 213690 w 2678023"/>
                <a:gd name="connsiteY154" fmla="*/ 1713818 h 2676273"/>
                <a:gd name="connsiteX155" fmla="*/ 238972 w 2678023"/>
                <a:gd name="connsiteY155" fmla="*/ 1654481 h 2676273"/>
                <a:gd name="connsiteX156" fmla="*/ 222977 w 2678023"/>
                <a:gd name="connsiteY156" fmla="*/ 1600819 h 2676273"/>
                <a:gd name="connsiteX157" fmla="*/ 184279 w 2678023"/>
                <a:gd name="connsiteY157" fmla="*/ 1575020 h 2676273"/>
                <a:gd name="connsiteX158" fmla="*/ 59413 w 2678023"/>
                <a:gd name="connsiteY158" fmla="*/ 1571408 h 2676273"/>
                <a:gd name="connsiteX159" fmla="*/ 3687 w 2678023"/>
                <a:gd name="connsiteY159" fmla="*/ 1524454 h 2676273"/>
                <a:gd name="connsiteX160" fmla="*/ 1623 w 2678023"/>
                <a:gd name="connsiteY160" fmla="*/ 1513619 h 2676273"/>
                <a:gd name="connsiteX161" fmla="*/ 48577 w 2678023"/>
                <a:gd name="connsiteY161" fmla="*/ 1442414 h 2676273"/>
                <a:gd name="connsiteX162" fmla="*/ 160544 w 2678023"/>
                <a:gd name="connsiteY162" fmla="*/ 1408359 h 2676273"/>
                <a:gd name="connsiteX163" fmla="*/ 194083 w 2678023"/>
                <a:gd name="connsiteY163" fmla="*/ 1370693 h 2676273"/>
                <a:gd name="connsiteX164" fmla="*/ 192534 w 2678023"/>
                <a:gd name="connsiteY164" fmla="*/ 1298972 h 2676273"/>
                <a:gd name="connsiteX165" fmla="*/ 166220 w 2678023"/>
                <a:gd name="connsiteY165" fmla="*/ 1269561 h 2676273"/>
                <a:gd name="connsiteX166" fmla="*/ 47029 w 2678023"/>
                <a:gd name="connsiteY166" fmla="*/ 1232927 h 2676273"/>
                <a:gd name="connsiteX167" fmla="*/ 1623 w 2678023"/>
                <a:gd name="connsiteY167" fmla="*/ 1166882 h 2676273"/>
                <a:gd name="connsiteX168" fmla="*/ 6267 w 2678023"/>
                <a:gd name="connsiteY168" fmla="*/ 1139535 h 2676273"/>
                <a:gd name="connsiteX169" fmla="*/ 49093 w 2678023"/>
                <a:gd name="connsiteY169" fmla="*/ 1105481 h 2676273"/>
                <a:gd name="connsiteX170" fmla="*/ 164672 w 2678023"/>
                <a:gd name="connsiteY170" fmla="*/ 1101869 h 2676273"/>
                <a:gd name="connsiteX171" fmla="*/ 181699 w 2678023"/>
                <a:gd name="connsiteY171" fmla="*/ 1101353 h 2676273"/>
                <a:gd name="connsiteX172" fmla="*/ 227621 w 2678023"/>
                <a:gd name="connsiteY172" fmla="*/ 1065234 h 2676273"/>
                <a:gd name="connsiteX173" fmla="*/ 241036 w 2678023"/>
                <a:gd name="connsiteY173" fmla="*/ 1014153 h 2676273"/>
                <a:gd name="connsiteX174" fmla="*/ 219366 w 2678023"/>
                <a:gd name="connsiteY174" fmla="*/ 965651 h 2676273"/>
                <a:gd name="connsiteX175" fmla="*/ 113590 w 2678023"/>
                <a:gd name="connsiteY175" fmla="*/ 899605 h 2676273"/>
                <a:gd name="connsiteX176" fmla="*/ 89855 w 2678023"/>
                <a:gd name="connsiteY176" fmla="*/ 832012 h 2676273"/>
                <a:gd name="connsiteX177" fmla="*/ 104818 w 2678023"/>
                <a:gd name="connsiteY177" fmla="*/ 799505 h 2676273"/>
                <a:gd name="connsiteX178" fmla="*/ 151256 w 2678023"/>
                <a:gd name="connsiteY178" fmla="*/ 779898 h 2676273"/>
                <a:gd name="connsiteX179" fmla="*/ 283347 w 2678023"/>
                <a:gd name="connsiteY179" fmla="*/ 810341 h 2676273"/>
                <a:gd name="connsiteX180" fmla="*/ 331332 w 2678023"/>
                <a:gd name="connsiteY180" fmla="*/ 794345 h 2676273"/>
                <a:gd name="connsiteX181" fmla="*/ 363839 w 2678023"/>
                <a:gd name="connsiteY181" fmla="*/ 737588 h 2676273"/>
                <a:gd name="connsiteX182" fmla="*/ 354551 w 2678023"/>
                <a:gd name="connsiteY182" fmla="*/ 689086 h 2676273"/>
                <a:gd name="connsiteX183" fmla="*/ 266835 w 2678023"/>
                <a:gd name="connsiteY183" fmla="*/ 595694 h 2676273"/>
                <a:gd name="connsiteX184" fmla="*/ 261675 w 2678023"/>
                <a:gd name="connsiteY184" fmla="*/ 529133 h 2676273"/>
                <a:gd name="connsiteX185" fmla="*/ 270447 w 2678023"/>
                <a:gd name="connsiteY185" fmla="*/ 516233 h 2676273"/>
                <a:gd name="connsiteX186" fmla="*/ 349907 w 2678023"/>
                <a:gd name="connsiteY186" fmla="*/ 498690 h 2676273"/>
                <a:gd name="connsiteX187" fmla="*/ 457231 w 2678023"/>
                <a:gd name="connsiteY187" fmla="*/ 555964 h 2676273"/>
                <a:gd name="connsiteX188" fmla="*/ 507797 w 2678023"/>
                <a:gd name="connsiteY188" fmla="*/ 551320 h 2676273"/>
                <a:gd name="connsiteX189" fmla="*/ 551139 w 2678023"/>
                <a:gd name="connsiteY189" fmla="*/ 508494 h 2676273"/>
                <a:gd name="connsiteX190" fmla="*/ 556815 w 2678023"/>
                <a:gd name="connsiteY190" fmla="*/ 456896 h 2676273"/>
                <a:gd name="connsiteX191" fmla="*/ 494381 w 2678023"/>
                <a:gd name="connsiteY191" fmla="*/ 339769 h 2676273"/>
                <a:gd name="connsiteX192" fmla="*/ 505217 w 2678023"/>
                <a:gd name="connsiteY192" fmla="*/ 280432 h 2676273"/>
                <a:gd name="connsiteX193" fmla="*/ 537723 w 2678023"/>
                <a:gd name="connsiteY193" fmla="*/ 256181 h 2676273"/>
                <a:gd name="connsiteX194" fmla="*/ 590353 w 2678023"/>
                <a:gd name="connsiteY194" fmla="*/ 261857 h 2676273"/>
                <a:gd name="connsiteX195" fmla="*/ 679617 w 2678023"/>
                <a:gd name="connsiteY195" fmla="*/ 344929 h 2676273"/>
                <a:gd name="connsiteX196" fmla="*/ 754950 w 2678023"/>
                <a:gd name="connsiteY196" fmla="*/ 355765 h 2676273"/>
                <a:gd name="connsiteX197" fmla="*/ 797260 w 2678023"/>
                <a:gd name="connsiteY197" fmla="*/ 329450 h 2676273"/>
                <a:gd name="connsiteX198" fmla="*/ 811707 w 2678023"/>
                <a:gd name="connsiteY198" fmla="*/ 285076 h 2676273"/>
                <a:gd name="connsiteX199" fmla="*/ 781781 w 2678023"/>
                <a:gd name="connsiteY199" fmla="*/ 156081 h 2676273"/>
                <a:gd name="connsiteX200" fmla="*/ 807064 w 2678023"/>
                <a:gd name="connsiteY200" fmla="*/ 100872 h 2676273"/>
                <a:gd name="connsiteX201" fmla="*/ 841634 w 2678023"/>
                <a:gd name="connsiteY201" fmla="*/ 86424 h 2676273"/>
                <a:gd name="connsiteX202" fmla="*/ 896328 w 2678023"/>
                <a:gd name="connsiteY202" fmla="*/ 106031 h 2676273"/>
                <a:gd name="connsiteX203" fmla="*/ 965469 w 2678023"/>
                <a:gd name="connsiteY203" fmla="*/ 217483 h 2676273"/>
                <a:gd name="connsiteX204" fmla="*/ 1013455 w 2678023"/>
                <a:gd name="connsiteY204" fmla="*/ 240702 h 2676273"/>
                <a:gd name="connsiteX205" fmla="*/ 1077952 w 2678023"/>
                <a:gd name="connsiteY205" fmla="*/ 222642 h 2676273"/>
                <a:gd name="connsiteX206" fmla="*/ 1101687 w 2678023"/>
                <a:gd name="connsiteY206" fmla="*/ 188072 h 2676273"/>
                <a:gd name="connsiteX207" fmla="*/ 1106847 w 2678023"/>
                <a:gd name="connsiteY207" fmla="*/ 53918 h 2676273"/>
                <a:gd name="connsiteX208" fmla="*/ 1145029 w 2678023"/>
                <a:gd name="connsiteY208" fmla="*/ 4900 h 2676273"/>
                <a:gd name="connsiteX209" fmla="*/ 1158960 w 2678023"/>
                <a:gd name="connsiteY209" fmla="*/ 1804 h 2676273"/>
                <a:gd name="connsiteX210" fmla="*/ 1190637 w 2678023"/>
                <a:gd name="connsiteY210" fmla="*/ 143 h 2676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2678023" h="2676273">
                  <a:moveTo>
                    <a:pt x="1338961" y="855269"/>
                  </a:moveTo>
                  <a:cubicBezTo>
                    <a:pt x="1073250" y="855269"/>
                    <a:pt x="857849" y="1070670"/>
                    <a:pt x="857849" y="1336381"/>
                  </a:cubicBezTo>
                  <a:cubicBezTo>
                    <a:pt x="857849" y="1602092"/>
                    <a:pt x="1073250" y="1817493"/>
                    <a:pt x="1338961" y="1817493"/>
                  </a:cubicBezTo>
                  <a:cubicBezTo>
                    <a:pt x="1604672" y="1817493"/>
                    <a:pt x="1820073" y="1602092"/>
                    <a:pt x="1820073" y="1336381"/>
                  </a:cubicBezTo>
                  <a:cubicBezTo>
                    <a:pt x="1820073" y="1070670"/>
                    <a:pt x="1604672" y="855269"/>
                    <a:pt x="1338961" y="855269"/>
                  </a:cubicBezTo>
                  <a:close/>
                  <a:moveTo>
                    <a:pt x="1338961" y="545806"/>
                  </a:moveTo>
                  <a:cubicBezTo>
                    <a:pt x="1775584" y="545806"/>
                    <a:pt x="2129536" y="899758"/>
                    <a:pt x="2129536" y="1336381"/>
                  </a:cubicBezTo>
                  <a:cubicBezTo>
                    <a:pt x="2129536" y="1773004"/>
                    <a:pt x="1775584" y="2126956"/>
                    <a:pt x="1338961" y="2126956"/>
                  </a:cubicBezTo>
                  <a:cubicBezTo>
                    <a:pt x="902338" y="2126956"/>
                    <a:pt x="548386" y="1773004"/>
                    <a:pt x="548386" y="1336381"/>
                  </a:cubicBezTo>
                  <a:cubicBezTo>
                    <a:pt x="548386" y="899758"/>
                    <a:pt x="902338" y="545806"/>
                    <a:pt x="1338961" y="545806"/>
                  </a:cubicBezTo>
                  <a:close/>
                  <a:moveTo>
                    <a:pt x="1340068" y="359376"/>
                  </a:moveTo>
                  <a:cubicBezTo>
                    <a:pt x="796228" y="358860"/>
                    <a:pt x="363839" y="794861"/>
                    <a:pt x="361775" y="1331995"/>
                  </a:cubicBezTo>
                  <a:cubicBezTo>
                    <a:pt x="359711" y="1882027"/>
                    <a:pt x="806032" y="2314416"/>
                    <a:pt x="1338521" y="2312868"/>
                  </a:cubicBezTo>
                  <a:cubicBezTo>
                    <a:pt x="1869461" y="2314932"/>
                    <a:pt x="2317329" y="1887702"/>
                    <a:pt x="2316814" y="1335606"/>
                  </a:cubicBezTo>
                  <a:cubicBezTo>
                    <a:pt x="2316298" y="792797"/>
                    <a:pt x="1880813" y="359892"/>
                    <a:pt x="1340068" y="359376"/>
                  </a:cubicBezTo>
                  <a:close/>
                  <a:moveTo>
                    <a:pt x="1190637" y="143"/>
                  </a:moveTo>
                  <a:cubicBezTo>
                    <a:pt x="1216299" y="1546"/>
                    <a:pt x="1225780" y="13543"/>
                    <a:pt x="1235841" y="48758"/>
                  </a:cubicBezTo>
                  <a:cubicBezTo>
                    <a:pt x="1246676" y="86940"/>
                    <a:pt x="1259576" y="124091"/>
                    <a:pt x="1269895" y="162273"/>
                  </a:cubicBezTo>
                  <a:cubicBezTo>
                    <a:pt x="1275055" y="180332"/>
                    <a:pt x="1285890" y="190136"/>
                    <a:pt x="1303434" y="192716"/>
                  </a:cubicBezTo>
                  <a:cubicBezTo>
                    <a:pt x="1327685" y="195812"/>
                    <a:pt x="1352452" y="195812"/>
                    <a:pt x="1376702" y="192716"/>
                  </a:cubicBezTo>
                  <a:cubicBezTo>
                    <a:pt x="1393730" y="190652"/>
                    <a:pt x="1404049" y="180332"/>
                    <a:pt x="1409209" y="163305"/>
                  </a:cubicBezTo>
                  <a:cubicBezTo>
                    <a:pt x="1421593" y="121511"/>
                    <a:pt x="1434492" y="79717"/>
                    <a:pt x="1447392" y="37922"/>
                  </a:cubicBezTo>
                  <a:cubicBezTo>
                    <a:pt x="1457195" y="6964"/>
                    <a:pt x="1466998" y="-260"/>
                    <a:pt x="1499505" y="256"/>
                  </a:cubicBezTo>
                  <a:cubicBezTo>
                    <a:pt x="1504149" y="256"/>
                    <a:pt x="1508793" y="256"/>
                    <a:pt x="1513436" y="772"/>
                  </a:cubicBezTo>
                  <a:cubicBezTo>
                    <a:pt x="1559358" y="5416"/>
                    <a:pt x="1572258" y="19347"/>
                    <a:pt x="1573290" y="65269"/>
                  </a:cubicBezTo>
                  <a:cubicBezTo>
                    <a:pt x="1574322" y="105515"/>
                    <a:pt x="1575870" y="145246"/>
                    <a:pt x="1576902" y="185492"/>
                  </a:cubicBezTo>
                  <a:cubicBezTo>
                    <a:pt x="1577418" y="201487"/>
                    <a:pt x="1583093" y="213871"/>
                    <a:pt x="1598057" y="220578"/>
                  </a:cubicBezTo>
                  <a:cubicBezTo>
                    <a:pt x="1622308" y="231414"/>
                    <a:pt x="1647590" y="238638"/>
                    <a:pt x="1674422" y="240702"/>
                  </a:cubicBezTo>
                  <a:cubicBezTo>
                    <a:pt x="1690933" y="241733"/>
                    <a:pt x="1702285" y="235026"/>
                    <a:pt x="1710540" y="221610"/>
                  </a:cubicBezTo>
                  <a:cubicBezTo>
                    <a:pt x="1733243" y="184976"/>
                    <a:pt x="1756462" y="148342"/>
                    <a:pt x="1779165" y="111707"/>
                  </a:cubicBezTo>
                  <a:cubicBezTo>
                    <a:pt x="1798772" y="80749"/>
                    <a:pt x="1810640" y="76621"/>
                    <a:pt x="1845726" y="88488"/>
                  </a:cubicBezTo>
                  <a:cubicBezTo>
                    <a:pt x="1849854" y="90036"/>
                    <a:pt x="1853466" y="91068"/>
                    <a:pt x="1857594" y="92616"/>
                  </a:cubicBezTo>
                  <a:cubicBezTo>
                    <a:pt x="1898356" y="110159"/>
                    <a:pt x="1905063" y="123059"/>
                    <a:pt x="1895260" y="166401"/>
                  </a:cubicBezTo>
                  <a:cubicBezTo>
                    <a:pt x="1886488" y="205099"/>
                    <a:pt x="1877717" y="243281"/>
                    <a:pt x="1868429" y="281980"/>
                  </a:cubicBezTo>
                  <a:cubicBezTo>
                    <a:pt x="1863269" y="303135"/>
                    <a:pt x="1868429" y="319646"/>
                    <a:pt x="1887004" y="332030"/>
                  </a:cubicBezTo>
                  <a:cubicBezTo>
                    <a:pt x="1906096" y="344929"/>
                    <a:pt x="1925187" y="356796"/>
                    <a:pt x="1946857" y="365052"/>
                  </a:cubicBezTo>
                  <a:cubicBezTo>
                    <a:pt x="1962337" y="370728"/>
                    <a:pt x="1974720" y="367116"/>
                    <a:pt x="1986588" y="355765"/>
                  </a:cubicBezTo>
                  <a:cubicBezTo>
                    <a:pt x="2018062" y="325838"/>
                    <a:pt x="2049537" y="296943"/>
                    <a:pt x="2081528" y="267532"/>
                  </a:cubicBezTo>
                  <a:cubicBezTo>
                    <a:pt x="2107843" y="242765"/>
                    <a:pt x="2122290" y="241733"/>
                    <a:pt x="2151701" y="261857"/>
                  </a:cubicBezTo>
                  <a:cubicBezTo>
                    <a:pt x="2153248" y="262889"/>
                    <a:pt x="2154281" y="263405"/>
                    <a:pt x="2155312" y="264437"/>
                  </a:cubicBezTo>
                  <a:cubicBezTo>
                    <a:pt x="2205363" y="300555"/>
                    <a:pt x="2198139" y="316034"/>
                    <a:pt x="2177500" y="353701"/>
                  </a:cubicBezTo>
                  <a:cubicBezTo>
                    <a:pt x="2158925" y="387755"/>
                    <a:pt x="2141381" y="422842"/>
                    <a:pt x="2122290" y="456896"/>
                  </a:cubicBezTo>
                  <a:cubicBezTo>
                    <a:pt x="2112487" y="474955"/>
                    <a:pt x="2114550" y="490435"/>
                    <a:pt x="2126934" y="505914"/>
                  </a:cubicBezTo>
                  <a:cubicBezTo>
                    <a:pt x="2140865" y="522941"/>
                    <a:pt x="2156345" y="538421"/>
                    <a:pt x="2173372" y="551836"/>
                  </a:cubicBezTo>
                  <a:cubicBezTo>
                    <a:pt x="2187819" y="563187"/>
                    <a:pt x="2202783" y="564735"/>
                    <a:pt x="2219810" y="555964"/>
                  </a:cubicBezTo>
                  <a:cubicBezTo>
                    <a:pt x="2258508" y="534809"/>
                    <a:pt x="2297722" y="514170"/>
                    <a:pt x="2336937" y="494046"/>
                  </a:cubicBezTo>
                  <a:cubicBezTo>
                    <a:pt x="2364799" y="479599"/>
                    <a:pt x="2380795" y="482695"/>
                    <a:pt x="2400917" y="507462"/>
                  </a:cubicBezTo>
                  <a:cubicBezTo>
                    <a:pt x="2408141" y="515717"/>
                    <a:pt x="2414849" y="524489"/>
                    <a:pt x="2420525" y="533777"/>
                  </a:cubicBezTo>
                  <a:cubicBezTo>
                    <a:pt x="2434972" y="556480"/>
                    <a:pt x="2433424" y="571443"/>
                    <a:pt x="2415365" y="591566"/>
                  </a:cubicBezTo>
                  <a:cubicBezTo>
                    <a:pt x="2384406" y="625105"/>
                    <a:pt x="2353448" y="659159"/>
                    <a:pt x="2321973" y="692182"/>
                  </a:cubicBezTo>
                  <a:cubicBezTo>
                    <a:pt x="2310106" y="704565"/>
                    <a:pt x="2307526" y="717981"/>
                    <a:pt x="2313718" y="733460"/>
                  </a:cubicBezTo>
                  <a:cubicBezTo>
                    <a:pt x="2323005" y="755647"/>
                    <a:pt x="2334357" y="776286"/>
                    <a:pt x="2349320" y="795377"/>
                  </a:cubicBezTo>
                  <a:cubicBezTo>
                    <a:pt x="2361187" y="810857"/>
                    <a:pt x="2375635" y="814984"/>
                    <a:pt x="2394726" y="810341"/>
                  </a:cubicBezTo>
                  <a:cubicBezTo>
                    <a:pt x="2438584" y="799505"/>
                    <a:pt x="2482958" y="789701"/>
                    <a:pt x="2526816" y="780414"/>
                  </a:cubicBezTo>
                  <a:cubicBezTo>
                    <a:pt x="2550035" y="775254"/>
                    <a:pt x="2563967" y="781962"/>
                    <a:pt x="2575834" y="803117"/>
                  </a:cubicBezTo>
                  <a:cubicBezTo>
                    <a:pt x="2582026" y="814468"/>
                    <a:pt x="2587186" y="826336"/>
                    <a:pt x="2591313" y="838719"/>
                  </a:cubicBezTo>
                  <a:cubicBezTo>
                    <a:pt x="2600085" y="867098"/>
                    <a:pt x="2595441" y="880514"/>
                    <a:pt x="2570158" y="896509"/>
                  </a:cubicBezTo>
                  <a:cubicBezTo>
                    <a:pt x="2534040" y="919213"/>
                    <a:pt x="2498437" y="942948"/>
                    <a:pt x="2461287" y="964103"/>
                  </a:cubicBezTo>
                  <a:cubicBezTo>
                    <a:pt x="2440132" y="976486"/>
                    <a:pt x="2434456" y="992998"/>
                    <a:pt x="2438068" y="1014669"/>
                  </a:cubicBezTo>
                  <a:cubicBezTo>
                    <a:pt x="2441164" y="1034792"/>
                    <a:pt x="2446840" y="1054399"/>
                    <a:pt x="2454063" y="1073490"/>
                  </a:cubicBezTo>
                  <a:cubicBezTo>
                    <a:pt x="2460771" y="1091033"/>
                    <a:pt x="2472638" y="1100321"/>
                    <a:pt x="2492762" y="1100837"/>
                  </a:cubicBezTo>
                  <a:cubicBezTo>
                    <a:pt x="2538168" y="1101353"/>
                    <a:pt x="2583058" y="1104449"/>
                    <a:pt x="2628464" y="1105997"/>
                  </a:cubicBezTo>
                  <a:cubicBezTo>
                    <a:pt x="2653230" y="1107029"/>
                    <a:pt x="2665614" y="1116832"/>
                    <a:pt x="2672322" y="1140567"/>
                  </a:cubicBezTo>
                  <a:cubicBezTo>
                    <a:pt x="2676449" y="1153983"/>
                    <a:pt x="2677998" y="1167914"/>
                    <a:pt x="2677998" y="1182361"/>
                  </a:cubicBezTo>
                  <a:cubicBezTo>
                    <a:pt x="2677998" y="1210224"/>
                    <a:pt x="2670258" y="1221576"/>
                    <a:pt x="2644459" y="1229831"/>
                  </a:cubicBezTo>
                  <a:cubicBezTo>
                    <a:pt x="2603697" y="1242731"/>
                    <a:pt x="2562934" y="1255114"/>
                    <a:pt x="2522172" y="1267498"/>
                  </a:cubicBezTo>
                  <a:cubicBezTo>
                    <a:pt x="2492762" y="1276269"/>
                    <a:pt x="2485022" y="1285557"/>
                    <a:pt x="2483990" y="1315999"/>
                  </a:cubicBezTo>
                  <a:cubicBezTo>
                    <a:pt x="2483474" y="1337154"/>
                    <a:pt x="2481926" y="1358825"/>
                    <a:pt x="2486570" y="1379981"/>
                  </a:cubicBezTo>
                  <a:cubicBezTo>
                    <a:pt x="2489666" y="1394428"/>
                    <a:pt x="2498437" y="1403200"/>
                    <a:pt x="2512885" y="1407843"/>
                  </a:cubicBezTo>
                  <a:cubicBezTo>
                    <a:pt x="2555711" y="1420743"/>
                    <a:pt x="2598537" y="1433642"/>
                    <a:pt x="2641363" y="1447058"/>
                  </a:cubicBezTo>
                  <a:cubicBezTo>
                    <a:pt x="2671290" y="1456345"/>
                    <a:pt x="2678514" y="1466665"/>
                    <a:pt x="2677998" y="1498139"/>
                  </a:cubicBezTo>
                  <a:cubicBezTo>
                    <a:pt x="2677998" y="1501235"/>
                    <a:pt x="2677998" y="1504331"/>
                    <a:pt x="2677998" y="1507427"/>
                  </a:cubicBezTo>
                  <a:cubicBezTo>
                    <a:pt x="2675934" y="1555929"/>
                    <a:pt x="2660454" y="1571408"/>
                    <a:pt x="2611952" y="1572956"/>
                  </a:cubicBezTo>
                  <a:cubicBezTo>
                    <a:pt x="2571190" y="1573988"/>
                    <a:pt x="2530944" y="1576052"/>
                    <a:pt x="2490182" y="1576568"/>
                  </a:cubicBezTo>
                  <a:cubicBezTo>
                    <a:pt x="2474702" y="1577084"/>
                    <a:pt x="2463867" y="1583792"/>
                    <a:pt x="2457675" y="1596691"/>
                  </a:cubicBezTo>
                  <a:cubicBezTo>
                    <a:pt x="2446324" y="1620942"/>
                    <a:pt x="2439100" y="1646225"/>
                    <a:pt x="2437036" y="1673056"/>
                  </a:cubicBezTo>
                  <a:cubicBezTo>
                    <a:pt x="2435488" y="1690083"/>
                    <a:pt x="2442712" y="1701435"/>
                    <a:pt x="2457159" y="1710206"/>
                  </a:cubicBezTo>
                  <a:cubicBezTo>
                    <a:pt x="2493278" y="1732393"/>
                    <a:pt x="2528880" y="1754580"/>
                    <a:pt x="2564483" y="1777283"/>
                  </a:cubicBezTo>
                  <a:cubicBezTo>
                    <a:pt x="2596989" y="1797406"/>
                    <a:pt x="2601117" y="1809790"/>
                    <a:pt x="2588733" y="1845908"/>
                  </a:cubicBezTo>
                  <a:cubicBezTo>
                    <a:pt x="2584606" y="1858292"/>
                    <a:pt x="2578930" y="1870159"/>
                    <a:pt x="2571706" y="1880995"/>
                  </a:cubicBezTo>
                  <a:cubicBezTo>
                    <a:pt x="2564998" y="1890798"/>
                    <a:pt x="2554163" y="1897506"/>
                    <a:pt x="2538684" y="1897506"/>
                  </a:cubicBezTo>
                  <a:cubicBezTo>
                    <a:pt x="2511337" y="1891314"/>
                    <a:pt x="2483990" y="1885122"/>
                    <a:pt x="2456643" y="1879447"/>
                  </a:cubicBezTo>
                  <a:cubicBezTo>
                    <a:pt x="2434456" y="1874287"/>
                    <a:pt x="2411753" y="1869643"/>
                    <a:pt x="2389566" y="1863967"/>
                  </a:cubicBezTo>
                  <a:cubicBezTo>
                    <a:pt x="2375119" y="1860355"/>
                    <a:pt x="2363767" y="1864483"/>
                    <a:pt x="2354479" y="1874803"/>
                  </a:cubicBezTo>
                  <a:cubicBezTo>
                    <a:pt x="2335389" y="1896990"/>
                    <a:pt x="2320425" y="1922273"/>
                    <a:pt x="2312170" y="1950652"/>
                  </a:cubicBezTo>
                  <a:cubicBezTo>
                    <a:pt x="2308042" y="1964067"/>
                    <a:pt x="2314234" y="1973870"/>
                    <a:pt x="2322489" y="1983158"/>
                  </a:cubicBezTo>
                  <a:cubicBezTo>
                    <a:pt x="2352416" y="2015665"/>
                    <a:pt x="2382858" y="2048171"/>
                    <a:pt x="2412785" y="2080162"/>
                  </a:cubicBezTo>
                  <a:cubicBezTo>
                    <a:pt x="2435488" y="2104413"/>
                    <a:pt x="2436520" y="2118860"/>
                    <a:pt x="2418461" y="2146723"/>
                  </a:cubicBezTo>
                  <a:cubicBezTo>
                    <a:pt x="2417429" y="2148271"/>
                    <a:pt x="2416397" y="2150335"/>
                    <a:pt x="2414849" y="2151883"/>
                  </a:cubicBezTo>
                  <a:cubicBezTo>
                    <a:pt x="2380795" y="2197805"/>
                    <a:pt x="2365831" y="2198321"/>
                    <a:pt x="2324037" y="2174586"/>
                  </a:cubicBezTo>
                  <a:cubicBezTo>
                    <a:pt x="2289982" y="2154979"/>
                    <a:pt x="2253864" y="2137435"/>
                    <a:pt x="2219294" y="2118860"/>
                  </a:cubicBezTo>
                  <a:cubicBezTo>
                    <a:pt x="2204846" y="2111121"/>
                    <a:pt x="2191431" y="2111121"/>
                    <a:pt x="2178531" y="2120408"/>
                  </a:cubicBezTo>
                  <a:cubicBezTo>
                    <a:pt x="2157892" y="2134856"/>
                    <a:pt x="2140349" y="2152399"/>
                    <a:pt x="2125386" y="2172522"/>
                  </a:cubicBezTo>
                  <a:cubicBezTo>
                    <a:pt x="2114550" y="2186969"/>
                    <a:pt x="2114034" y="2201417"/>
                    <a:pt x="2122806" y="2217412"/>
                  </a:cubicBezTo>
                  <a:cubicBezTo>
                    <a:pt x="2143961" y="2256110"/>
                    <a:pt x="2164600" y="2295324"/>
                    <a:pt x="2184723" y="2334539"/>
                  </a:cubicBezTo>
                  <a:cubicBezTo>
                    <a:pt x="2198655" y="2361886"/>
                    <a:pt x="2196591" y="2374269"/>
                    <a:pt x="2174404" y="2395424"/>
                  </a:cubicBezTo>
                  <a:cubicBezTo>
                    <a:pt x="2170792" y="2398520"/>
                    <a:pt x="2167696" y="2402132"/>
                    <a:pt x="2164084" y="2404712"/>
                  </a:cubicBezTo>
                  <a:cubicBezTo>
                    <a:pt x="2131062" y="2428963"/>
                    <a:pt x="2114034" y="2440830"/>
                    <a:pt x="2075336" y="2401616"/>
                  </a:cubicBezTo>
                  <a:cubicBezTo>
                    <a:pt x="2047473" y="2373237"/>
                    <a:pt x="2017547" y="2347954"/>
                    <a:pt x="1988652" y="2320607"/>
                  </a:cubicBezTo>
                  <a:cubicBezTo>
                    <a:pt x="1975236" y="2307708"/>
                    <a:pt x="1960789" y="2305128"/>
                    <a:pt x="1944277" y="2311836"/>
                  </a:cubicBezTo>
                  <a:cubicBezTo>
                    <a:pt x="1922607" y="2320607"/>
                    <a:pt x="1901968" y="2331959"/>
                    <a:pt x="1883392" y="2346406"/>
                  </a:cubicBezTo>
                  <a:cubicBezTo>
                    <a:pt x="1867913" y="2358274"/>
                    <a:pt x="1863785" y="2373237"/>
                    <a:pt x="1868429" y="2391812"/>
                  </a:cubicBezTo>
                  <a:cubicBezTo>
                    <a:pt x="1879264" y="2436702"/>
                    <a:pt x="1889584" y="2482108"/>
                    <a:pt x="1899388" y="2526998"/>
                  </a:cubicBezTo>
                  <a:cubicBezTo>
                    <a:pt x="1903516" y="2546605"/>
                    <a:pt x="1896808" y="2561569"/>
                    <a:pt x="1879264" y="2571888"/>
                  </a:cubicBezTo>
                  <a:cubicBezTo>
                    <a:pt x="1867397" y="2579112"/>
                    <a:pt x="1854498" y="2584788"/>
                    <a:pt x="1841082" y="2588916"/>
                  </a:cubicBezTo>
                  <a:cubicBezTo>
                    <a:pt x="1813736" y="2597687"/>
                    <a:pt x="1798256" y="2592527"/>
                    <a:pt x="1782777" y="2568277"/>
                  </a:cubicBezTo>
                  <a:cubicBezTo>
                    <a:pt x="1760074" y="2532158"/>
                    <a:pt x="1736855" y="2496556"/>
                    <a:pt x="1715184" y="2459405"/>
                  </a:cubicBezTo>
                  <a:cubicBezTo>
                    <a:pt x="1703316" y="2439282"/>
                    <a:pt x="1687837" y="2431543"/>
                    <a:pt x="1664618" y="2435670"/>
                  </a:cubicBezTo>
                  <a:cubicBezTo>
                    <a:pt x="1646043" y="2439282"/>
                    <a:pt x="1627984" y="2443926"/>
                    <a:pt x="1610440" y="2450118"/>
                  </a:cubicBezTo>
                  <a:cubicBezTo>
                    <a:pt x="1586190" y="2458889"/>
                    <a:pt x="1578450" y="2469209"/>
                    <a:pt x="1577418" y="2495008"/>
                  </a:cubicBezTo>
                  <a:cubicBezTo>
                    <a:pt x="1575870" y="2535770"/>
                    <a:pt x="1574838" y="2576016"/>
                    <a:pt x="1573806" y="2616778"/>
                  </a:cubicBezTo>
                  <a:cubicBezTo>
                    <a:pt x="1572774" y="2653929"/>
                    <a:pt x="1563487" y="2665796"/>
                    <a:pt x="1526852" y="2672504"/>
                  </a:cubicBezTo>
                  <a:cubicBezTo>
                    <a:pt x="1517049" y="2674568"/>
                    <a:pt x="1507245" y="2675600"/>
                    <a:pt x="1497441" y="2676116"/>
                  </a:cubicBezTo>
                  <a:cubicBezTo>
                    <a:pt x="1473191" y="2677664"/>
                    <a:pt x="1457711" y="2667860"/>
                    <a:pt x="1449972" y="2644125"/>
                  </a:cubicBezTo>
                  <a:cubicBezTo>
                    <a:pt x="1436040" y="2600783"/>
                    <a:pt x="1422624" y="2557957"/>
                    <a:pt x="1410241" y="2514615"/>
                  </a:cubicBezTo>
                  <a:cubicBezTo>
                    <a:pt x="1404565" y="2495008"/>
                    <a:pt x="1392698" y="2485720"/>
                    <a:pt x="1373091" y="2482624"/>
                  </a:cubicBezTo>
                  <a:cubicBezTo>
                    <a:pt x="1350388" y="2479528"/>
                    <a:pt x="1327685" y="2479528"/>
                    <a:pt x="1304982" y="2483140"/>
                  </a:cubicBezTo>
                  <a:cubicBezTo>
                    <a:pt x="1287955" y="2485720"/>
                    <a:pt x="1277119" y="2494492"/>
                    <a:pt x="1271959" y="2511519"/>
                  </a:cubicBezTo>
                  <a:cubicBezTo>
                    <a:pt x="1260092" y="2552281"/>
                    <a:pt x="1247192" y="2593043"/>
                    <a:pt x="1234293" y="2633806"/>
                  </a:cubicBezTo>
                  <a:cubicBezTo>
                    <a:pt x="1222941" y="2670440"/>
                    <a:pt x="1208494" y="2679728"/>
                    <a:pt x="1170828" y="2674568"/>
                  </a:cubicBezTo>
                  <a:cubicBezTo>
                    <a:pt x="1114070" y="2666828"/>
                    <a:pt x="1107362" y="2659088"/>
                    <a:pt x="1106847" y="2602331"/>
                  </a:cubicBezTo>
                  <a:cubicBezTo>
                    <a:pt x="1106331" y="2565181"/>
                    <a:pt x="1104783" y="2528546"/>
                    <a:pt x="1103751" y="2491396"/>
                  </a:cubicBezTo>
                  <a:cubicBezTo>
                    <a:pt x="1103234" y="2474369"/>
                    <a:pt x="1096527" y="2460953"/>
                    <a:pt x="1080532" y="2454245"/>
                  </a:cubicBezTo>
                  <a:cubicBezTo>
                    <a:pt x="1056281" y="2443926"/>
                    <a:pt x="1031514" y="2436702"/>
                    <a:pt x="1005199" y="2435154"/>
                  </a:cubicBezTo>
                  <a:cubicBezTo>
                    <a:pt x="989203" y="2434122"/>
                    <a:pt x="977852" y="2440314"/>
                    <a:pt x="969080" y="2454245"/>
                  </a:cubicBezTo>
                  <a:cubicBezTo>
                    <a:pt x="946894" y="2491396"/>
                    <a:pt x="923159" y="2527514"/>
                    <a:pt x="900456" y="2564149"/>
                  </a:cubicBezTo>
                  <a:cubicBezTo>
                    <a:pt x="882396" y="2593043"/>
                    <a:pt x="868465" y="2598203"/>
                    <a:pt x="836474" y="2587368"/>
                  </a:cubicBezTo>
                  <a:cubicBezTo>
                    <a:pt x="834926" y="2586852"/>
                    <a:pt x="833379" y="2586336"/>
                    <a:pt x="831830" y="2585820"/>
                  </a:cubicBezTo>
                  <a:cubicBezTo>
                    <a:pt x="782297" y="2565697"/>
                    <a:pt x="772493" y="2554345"/>
                    <a:pt x="785392" y="2504811"/>
                  </a:cubicBezTo>
                  <a:cubicBezTo>
                    <a:pt x="795196" y="2467145"/>
                    <a:pt x="802420" y="2428963"/>
                    <a:pt x="811707" y="2390780"/>
                  </a:cubicBezTo>
                  <a:cubicBezTo>
                    <a:pt x="816351" y="2371173"/>
                    <a:pt x="811191" y="2356210"/>
                    <a:pt x="794680" y="2344342"/>
                  </a:cubicBezTo>
                  <a:cubicBezTo>
                    <a:pt x="777137" y="2331959"/>
                    <a:pt x="759078" y="2321123"/>
                    <a:pt x="739470" y="2312352"/>
                  </a:cubicBezTo>
                  <a:cubicBezTo>
                    <a:pt x="720895" y="2304096"/>
                    <a:pt x="704900" y="2307192"/>
                    <a:pt x="689421" y="2321639"/>
                  </a:cubicBezTo>
                  <a:cubicBezTo>
                    <a:pt x="658462" y="2351050"/>
                    <a:pt x="626988" y="2379945"/>
                    <a:pt x="596029" y="2408839"/>
                  </a:cubicBezTo>
                  <a:cubicBezTo>
                    <a:pt x="572810" y="2431027"/>
                    <a:pt x="557847" y="2432058"/>
                    <a:pt x="530500" y="2415031"/>
                  </a:cubicBezTo>
                  <a:cubicBezTo>
                    <a:pt x="527404" y="2412967"/>
                    <a:pt x="524308" y="2410903"/>
                    <a:pt x="521212" y="2408839"/>
                  </a:cubicBezTo>
                  <a:cubicBezTo>
                    <a:pt x="481482" y="2380461"/>
                    <a:pt x="477870" y="2365497"/>
                    <a:pt x="500573" y="2322671"/>
                  </a:cubicBezTo>
                  <a:cubicBezTo>
                    <a:pt x="519148" y="2287585"/>
                    <a:pt x="537207" y="2252498"/>
                    <a:pt x="556298" y="2217928"/>
                  </a:cubicBezTo>
                  <a:cubicBezTo>
                    <a:pt x="566102" y="2199869"/>
                    <a:pt x="564555" y="2184389"/>
                    <a:pt x="552171" y="2168910"/>
                  </a:cubicBezTo>
                  <a:cubicBezTo>
                    <a:pt x="538756" y="2151883"/>
                    <a:pt x="523276" y="2136403"/>
                    <a:pt x="505733" y="2122988"/>
                  </a:cubicBezTo>
                  <a:cubicBezTo>
                    <a:pt x="490254" y="2111121"/>
                    <a:pt x="474774" y="2110089"/>
                    <a:pt x="457747" y="2119376"/>
                  </a:cubicBezTo>
                  <a:cubicBezTo>
                    <a:pt x="419564" y="2140015"/>
                    <a:pt x="380866" y="2160654"/>
                    <a:pt x="341652" y="2180778"/>
                  </a:cubicBezTo>
                  <a:cubicBezTo>
                    <a:pt x="314305" y="2195225"/>
                    <a:pt x="298310" y="2191613"/>
                    <a:pt x="278187" y="2168910"/>
                  </a:cubicBezTo>
                  <a:cubicBezTo>
                    <a:pt x="276639" y="2167362"/>
                    <a:pt x="275607" y="2165814"/>
                    <a:pt x="274059" y="2164266"/>
                  </a:cubicBezTo>
                  <a:cubicBezTo>
                    <a:pt x="238456" y="2122988"/>
                    <a:pt x="238972" y="2108541"/>
                    <a:pt x="276639" y="2069326"/>
                  </a:cubicBezTo>
                  <a:cubicBezTo>
                    <a:pt x="302954" y="2041464"/>
                    <a:pt x="327721" y="2013085"/>
                    <a:pt x="354551" y="1986254"/>
                  </a:cubicBezTo>
                  <a:cubicBezTo>
                    <a:pt x="367967" y="1972323"/>
                    <a:pt x="370547" y="1957875"/>
                    <a:pt x="363839" y="1940848"/>
                  </a:cubicBezTo>
                  <a:cubicBezTo>
                    <a:pt x="355067" y="1918661"/>
                    <a:pt x="342684" y="1898022"/>
                    <a:pt x="328237" y="1878931"/>
                  </a:cubicBezTo>
                  <a:cubicBezTo>
                    <a:pt x="316369" y="1863451"/>
                    <a:pt x="300374" y="1861903"/>
                    <a:pt x="283347" y="1866031"/>
                  </a:cubicBezTo>
                  <a:cubicBezTo>
                    <a:pt x="245680" y="1874803"/>
                    <a:pt x="208530" y="1883574"/>
                    <a:pt x="170864" y="1891830"/>
                  </a:cubicBezTo>
                  <a:cubicBezTo>
                    <a:pt x="165704" y="1892862"/>
                    <a:pt x="160544" y="1894410"/>
                    <a:pt x="155900" y="1895442"/>
                  </a:cubicBezTo>
                  <a:cubicBezTo>
                    <a:pt x="127521" y="1900602"/>
                    <a:pt x="113074" y="1893894"/>
                    <a:pt x="100175" y="1868095"/>
                  </a:cubicBezTo>
                  <a:cubicBezTo>
                    <a:pt x="95531" y="1858292"/>
                    <a:pt x="90887" y="1848488"/>
                    <a:pt x="87275" y="1838169"/>
                  </a:cubicBezTo>
                  <a:cubicBezTo>
                    <a:pt x="77988" y="1810822"/>
                    <a:pt x="83147" y="1795342"/>
                    <a:pt x="107915" y="1779863"/>
                  </a:cubicBezTo>
                  <a:cubicBezTo>
                    <a:pt x="143001" y="1757676"/>
                    <a:pt x="178603" y="1735489"/>
                    <a:pt x="213690" y="1713818"/>
                  </a:cubicBezTo>
                  <a:cubicBezTo>
                    <a:pt x="241552" y="1696275"/>
                    <a:pt x="245680" y="1686471"/>
                    <a:pt x="238972" y="1654481"/>
                  </a:cubicBezTo>
                  <a:cubicBezTo>
                    <a:pt x="234845" y="1636421"/>
                    <a:pt x="230201" y="1617846"/>
                    <a:pt x="222977" y="1600819"/>
                  </a:cubicBezTo>
                  <a:cubicBezTo>
                    <a:pt x="215753" y="1583792"/>
                    <a:pt x="203370" y="1575536"/>
                    <a:pt x="184279" y="1575020"/>
                  </a:cubicBezTo>
                  <a:cubicBezTo>
                    <a:pt x="142485" y="1574504"/>
                    <a:pt x="101207" y="1572956"/>
                    <a:pt x="59413" y="1571408"/>
                  </a:cubicBezTo>
                  <a:cubicBezTo>
                    <a:pt x="21746" y="1570376"/>
                    <a:pt x="10395" y="1560573"/>
                    <a:pt x="3687" y="1524454"/>
                  </a:cubicBezTo>
                  <a:cubicBezTo>
                    <a:pt x="3171" y="1520842"/>
                    <a:pt x="2139" y="1517231"/>
                    <a:pt x="1623" y="1513619"/>
                  </a:cubicBezTo>
                  <a:cubicBezTo>
                    <a:pt x="-4053" y="1467697"/>
                    <a:pt x="3687" y="1455829"/>
                    <a:pt x="48577" y="1442414"/>
                  </a:cubicBezTo>
                  <a:cubicBezTo>
                    <a:pt x="85727" y="1431062"/>
                    <a:pt x="122877" y="1418679"/>
                    <a:pt x="160544" y="1408359"/>
                  </a:cubicBezTo>
                  <a:cubicBezTo>
                    <a:pt x="181183" y="1402684"/>
                    <a:pt x="192018" y="1390816"/>
                    <a:pt x="194083" y="1370693"/>
                  </a:cubicBezTo>
                  <a:cubicBezTo>
                    <a:pt x="196147" y="1346958"/>
                    <a:pt x="197178" y="1322707"/>
                    <a:pt x="192534" y="1298972"/>
                  </a:cubicBezTo>
                  <a:cubicBezTo>
                    <a:pt x="189954" y="1283493"/>
                    <a:pt x="181183" y="1274205"/>
                    <a:pt x="166220" y="1269561"/>
                  </a:cubicBezTo>
                  <a:cubicBezTo>
                    <a:pt x="126490" y="1257694"/>
                    <a:pt x="86759" y="1245311"/>
                    <a:pt x="47029" y="1232927"/>
                  </a:cubicBezTo>
                  <a:cubicBezTo>
                    <a:pt x="3687" y="1219512"/>
                    <a:pt x="-957" y="1212288"/>
                    <a:pt x="1623" y="1166882"/>
                  </a:cubicBezTo>
                  <a:cubicBezTo>
                    <a:pt x="2139" y="1157594"/>
                    <a:pt x="4203" y="1148307"/>
                    <a:pt x="6267" y="1139535"/>
                  </a:cubicBezTo>
                  <a:cubicBezTo>
                    <a:pt x="12459" y="1116832"/>
                    <a:pt x="25358" y="1106513"/>
                    <a:pt x="49093" y="1105481"/>
                  </a:cubicBezTo>
                  <a:cubicBezTo>
                    <a:pt x="87791" y="1103933"/>
                    <a:pt x="125974" y="1102901"/>
                    <a:pt x="164672" y="1101869"/>
                  </a:cubicBezTo>
                  <a:cubicBezTo>
                    <a:pt x="170348" y="1101869"/>
                    <a:pt x="176023" y="1101353"/>
                    <a:pt x="181699" y="1101353"/>
                  </a:cubicBezTo>
                  <a:cubicBezTo>
                    <a:pt x="207498" y="1102385"/>
                    <a:pt x="220913" y="1087937"/>
                    <a:pt x="227621" y="1065234"/>
                  </a:cubicBezTo>
                  <a:cubicBezTo>
                    <a:pt x="232781" y="1048207"/>
                    <a:pt x="237425" y="1031180"/>
                    <a:pt x="241036" y="1014153"/>
                  </a:cubicBezTo>
                  <a:cubicBezTo>
                    <a:pt x="245680" y="990418"/>
                    <a:pt x="240005" y="979066"/>
                    <a:pt x="219366" y="965651"/>
                  </a:cubicBezTo>
                  <a:cubicBezTo>
                    <a:pt x="184279" y="943464"/>
                    <a:pt x="148676" y="921277"/>
                    <a:pt x="113590" y="899605"/>
                  </a:cubicBezTo>
                  <a:cubicBezTo>
                    <a:pt x="82116" y="879997"/>
                    <a:pt x="77472" y="867614"/>
                    <a:pt x="89855" y="832012"/>
                  </a:cubicBezTo>
                  <a:cubicBezTo>
                    <a:pt x="93467" y="820660"/>
                    <a:pt x="98111" y="809309"/>
                    <a:pt x="104818" y="799505"/>
                  </a:cubicBezTo>
                  <a:cubicBezTo>
                    <a:pt x="115654" y="782994"/>
                    <a:pt x="130617" y="774738"/>
                    <a:pt x="151256" y="779898"/>
                  </a:cubicBezTo>
                  <a:cubicBezTo>
                    <a:pt x="195114" y="790217"/>
                    <a:pt x="239489" y="799505"/>
                    <a:pt x="283347" y="810341"/>
                  </a:cubicBezTo>
                  <a:cubicBezTo>
                    <a:pt x="303469" y="815500"/>
                    <a:pt x="318949" y="810857"/>
                    <a:pt x="331332" y="794345"/>
                  </a:cubicBezTo>
                  <a:cubicBezTo>
                    <a:pt x="344232" y="776802"/>
                    <a:pt x="355584" y="757711"/>
                    <a:pt x="363839" y="737588"/>
                  </a:cubicBezTo>
                  <a:cubicBezTo>
                    <a:pt x="371063" y="719529"/>
                    <a:pt x="368999" y="704049"/>
                    <a:pt x="354551" y="689086"/>
                  </a:cubicBezTo>
                  <a:cubicBezTo>
                    <a:pt x="324625" y="658643"/>
                    <a:pt x="296246" y="627169"/>
                    <a:pt x="266835" y="595694"/>
                  </a:cubicBezTo>
                  <a:cubicBezTo>
                    <a:pt x="244132" y="570927"/>
                    <a:pt x="243100" y="556996"/>
                    <a:pt x="261675" y="529133"/>
                  </a:cubicBezTo>
                  <a:cubicBezTo>
                    <a:pt x="264771" y="525005"/>
                    <a:pt x="267351" y="520361"/>
                    <a:pt x="270447" y="516233"/>
                  </a:cubicBezTo>
                  <a:cubicBezTo>
                    <a:pt x="296762" y="481663"/>
                    <a:pt x="311209" y="478567"/>
                    <a:pt x="349907" y="498690"/>
                  </a:cubicBezTo>
                  <a:cubicBezTo>
                    <a:pt x="386026" y="517781"/>
                    <a:pt x="422144" y="536357"/>
                    <a:pt x="457231" y="555964"/>
                  </a:cubicBezTo>
                  <a:cubicBezTo>
                    <a:pt x="475806" y="566283"/>
                    <a:pt x="492318" y="564219"/>
                    <a:pt x="507797" y="551320"/>
                  </a:cubicBezTo>
                  <a:cubicBezTo>
                    <a:pt x="523276" y="538421"/>
                    <a:pt x="537723" y="523973"/>
                    <a:pt x="551139" y="508494"/>
                  </a:cubicBezTo>
                  <a:cubicBezTo>
                    <a:pt x="564555" y="492499"/>
                    <a:pt x="567650" y="476503"/>
                    <a:pt x="556815" y="456896"/>
                  </a:cubicBezTo>
                  <a:cubicBezTo>
                    <a:pt x="535143" y="418198"/>
                    <a:pt x="515020" y="378983"/>
                    <a:pt x="494381" y="339769"/>
                  </a:cubicBezTo>
                  <a:cubicBezTo>
                    <a:pt x="480966" y="313970"/>
                    <a:pt x="484062" y="300039"/>
                    <a:pt x="505217" y="280432"/>
                  </a:cubicBezTo>
                  <a:cubicBezTo>
                    <a:pt x="515020" y="271144"/>
                    <a:pt x="525856" y="263405"/>
                    <a:pt x="537723" y="256181"/>
                  </a:cubicBezTo>
                  <a:cubicBezTo>
                    <a:pt x="558362" y="244313"/>
                    <a:pt x="572810" y="245861"/>
                    <a:pt x="590353" y="261857"/>
                  </a:cubicBezTo>
                  <a:cubicBezTo>
                    <a:pt x="620280" y="289203"/>
                    <a:pt x="650207" y="317066"/>
                    <a:pt x="679617" y="344929"/>
                  </a:cubicBezTo>
                  <a:cubicBezTo>
                    <a:pt x="710576" y="374340"/>
                    <a:pt x="717284" y="375372"/>
                    <a:pt x="754950" y="355765"/>
                  </a:cubicBezTo>
                  <a:cubicBezTo>
                    <a:pt x="769913" y="348025"/>
                    <a:pt x="783845" y="339769"/>
                    <a:pt x="797260" y="329450"/>
                  </a:cubicBezTo>
                  <a:cubicBezTo>
                    <a:pt x="811707" y="317582"/>
                    <a:pt x="816351" y="303651"/>
                    <a:pt x="811707" y="285076"/>
                  </a:cubicBezTo>
                  <a:cubicBezTo>
                    <a:pt x="800872" y="242249"/>
                    <a:pt x="791585" y="198907"/>
                    <a:pt x="781781" y="156081"/>
                  </a:cubicBezTo>
                  <a:cubicBezTo>
                    <a:pt x="775589" y="128218"/>
                    <a:pt x="782297" y="114287"/>
                    <a:pt x="807064" y="100872"/>
                  </a:cubicBezTo>
                  <a:cubicBezTo>
                    <a:pt x="818415" y="95196"/>
                    <a:pt x="829766" y="90552"/>
                    <a:pt x="841634" y="86424"/>
                  </a:cubicBezTo>
                  <a:cubicBezTo>
                    <a:pt x="866917" y="78685"/>
                    <a:pt x="881364" y="83328"/>
                    <a:pt x="896328" y="106031"/>
                  </a:cubicBezTo>
                  <a:cubicBezTo>
                    <a:pt x="920062" y="142666"/>
                    <a:pt x="943798" y="179300"/>
                    <a:pt x="965469" y="217483"/>
                  </a:cubicBezTo>
                  <a:cubicBezTo>
                    <a:pt x="976820" y="237090"/>
                    <a:pt x="992299" y="243797"/>
                    <a:pt x="1013455" y="240702"/>
                  </a:cubicBezTo>
                  <a:cubicBezTo>
                    <a:pt x="1035641" y="237090"/>
                    <a:pt x="1057313" y="231414"/>
                    <a:pt x="1077952" y="222642"/>
                  </a:cubicBezTo>
                  <a:cubicBezTo>
                    <a:pt x="1092915" y="215935"/>
                    <a:pt x="1101171" y="205615"/>
                    <a:pt x="1101687" y="188072"/>
                  </a:cubicBezTo>
                  <a:cubicBezTo>
                    <a:pt x="1102719" y="143182"/>
                    <a:pt x="1105298" y="98808"/>
                    <a:pt x="1106847" y="53918"/>
                  </a:cubicBezTo>
                  <a:cubicBezTo>
                    <a:pt x="1107878" y="25023"/>
                    <a:pt x="1117166" y="12640"/>
                    <a:pt x="1145029" y="4900"/>
                  </a:cubicBezTo>
                  <a:cubicBezTo>
                    <a:pt x="1149672" y="3868"/>
                    <a:pt x="1154316" y="2320"/>
                    <a:pt x="1158960" y="1804"/>
                  </a:cubicBezTo>
                  <a:cubicBezTo>
                    <a:pt x="1171731" y="385"/>
                    <a:pt x="1182083" y="-325"/>
                    <a:pt x="1190637" y="143"/>
                  </a:cubicBezTo>
                  <a:close/>
                </a:path>
              </a:pathLst>
            </a:custGeom>
            <a:solidFill>
              <a:schemeClr val="bg1"/>
            </a:solidFill>
            <a:ln w="5155" cap="flat">
              <a:noFill/>
              <a:prstDash val="solid"/>
              <a:miter/>
            </a:ln>
          </p:spPr>
          <p:txBody>
            <a:bodyPr wrap="square" rtlCol="0" anchor="ctr">
              <a:noAutofit/>
            </a:bodyPr>
            <a:lstStyle/>
            <a:p>
              <a:endParaRPr lang="en-US" dirty="0"/>
            </a:p>
          </p:txBody>
        </p:sp>
      </p:grpSp>
      <p:grpSp>
        <p:nvGrpSpPr>
          <p:cNvPr id="21" name="Group 20">
            <a:extLst>
              <a:ext uri="{FF2B5EF4-FFF2-40B4-BE49-F238E27FC236}">
                <a16:creationId xmlns:a16="http://schemas.microsoft.com/office/drawing/2014/main" id="{5AE8B2EC-ABB6-4E39-A97A-DB1C9BE18B3C}"/>
              </a:ext>
            </a:extLst>
          </p:cNvPr>
          <p:cNvGrpSpPr/>
          <p:nvPr/>
        </p:nvGrpSpPr>
        <p:grpSpPr>
          <a:xfrm>
            <a:off x="992048" y="4653587"/>
            <a:ext cx="1298170" cy="1298170"/>
            <a:chOff x="1089413" y="2131797"/>
            <a:chExt cx="2968238" cy="2968238"/>
          </a:xfrm>
        </p:grpSpPr>
        <p:sp>
          <p:nvSpPr>
            <p:cNvPr id="22" name="Freeform: Shape 21">
              <a:extLst>
                <a:ext uri="{FF2B5EF4-FFF2-40B4-BE49-F238E27FC236}">
                  <a16:creationId xmlns:a16="http://schemas.microsoft.com/office/drawing/2014/main" id="{14D426F1-D942-42C7-A1F1-A731EEEC0994}"/>
                </a:ext>
              </a:extLst>
            </p:cNvPr>
            <p:cNvSpPr/>
            <p:nvPr/>
          </p:nvSpPr>
          <p:spPr>
            <a:xfrm>
              <a:off x="1089413" y="2131797"/>
              <a:ext cx="2968238" cy="2968238"/>
            </a:xfrm>
            <a:custGeom>
              <a:avLst/>
              <a:gdLst>
                <a:gd name="connsiteX0" fmla="*/ 1484119 w 2968238"/>
                <a:gd name="connsiteY0" fmla="*/ 1312669 h 2968238"/>
                <a:gd name="connsiteX1" fmla="*/ 1312669 w 2968238"/>
                <a:gd name="connsiteY1" fmla="*/ 1484119 h 2968238"/>
                <a:gd name="connsiteX2" fmla="*/ 1484119 w 2968238"/>
                <a:gd name="connsiteY2" fmla="*/ 1655569 h 2968238"/>
                <a:gd name="connsiteX3" fmla="*/ 1655569 w 2968238"/>
                <a:gd name="connsiteY3" fmla="*/ 1484119 h 2968238"/>
                <a:gd name="connsiteX4" fmla="*/ 1484119 w 2968238"/>
                <a:gd name="connsiteY4" fmla="*/ 1312669 h 2968238"/>
                <a:gd name="connsiteX5" fmla="*/ 1484119 w 2968238"/>
                <a:gd name="connsiteY5" fmla="*/ 0 h 2968238"/>
                <a:gd name="connsiteX6" fmla="*/ 2968238 w 2968238"/>
                <a:gd name="connsiteY6" fmla="*/ 1484119 h 2968238"/>
                <a:gd name="connsiteX7" fmla="*/ 1484119 w 2968238"/>
                <a:gd name="connsiteY7" fmla="*/ 2968238 h 2968238"/>
                <a:gd name="connsiteX8" fmla="*/ 0 w 2968238"/>
                <a:gd name="connsiteY8" fmla="*/ 1484119 h 2968238"/>
                <a:gd name="connsiteX9" fmla="*/ 1484119 w 2968238"/>
                <a:gd name="connsiteY9" fmla="*/ 0 h 2968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8238" h="2968238">
                  <a:moveTo>
                    <a:pt x="1484119" y="1312669"/>
                  </a:moveTo>
                  <a:cubicBezTo>
                    <a:pt x="1389430" y="1312669"/>
                    <a:pt x="1312669" y="1389430"/>
                    <a:pt x="1312669" y="1484119"/>
                  </a:cubicBezTo>
                  <a:cubicBezTo>
                    <a:pt x="1312669" y="1578808"/>
                    <a:pt x="1389430" y="1655569"/>
                    <a:pt x="1484119" y="1655569"/>
                  </a:cubicBezTo>
                  <a:cubicBezTo>
                    <a:pt x="1578808" y="1655569"/>
                    <a:pt x="1655569" y="1578808"/>
                    <a:pt x="1655569" y="1484119"/>
                  </a:cubicBezTo>
                  <a:cubicBezTo>
                    <a:pt x="1655569" y="1389430"/>
                    <a:pt x="1578808" y="1312669"/>
                    <a:pt x="1484119" y="1312669"/>
                  </a:cubicBezTo>
                  <a:close/>
                  <a:moveTo>
                    <a:pt x="1484119" y="0"/>
                  </a:moveTo>
                  <a:cubicBezTo>
                    <a:pt x="2303775" y="0"/>
                    <a:pt x="2968238" y="664463"/>
                    <a:pt x="2968238" y="1484119"/>
                  </a:cubicBezTo>
                  <a:cubicBezTo>
                    <a:pt x="2968238" y="2303775"/>
                    <a:pt x="2303775" y="2968238"/>
                    <a:pt x="1484119" y="2968238"/>
                  </a:cubicBezTo>
                  <a:cubicBezTo>
                    <a:pt x="664463" y="2968238"/>
                    <a:pt x="0" y="2303775"/>
                    <a:pt x="0" y="1484119"/>
                  </a:cubicBezTo>
                  <a:cubicBezTo>
                    <a:pt x="0" y="664463"/>
                    <a:pt x="664463" y="0"/>
                    <a:pt x="1484119"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0F6E5CC-A1DC-46A1-BEC9-DA240DCBE84D}"/>
                </a:ext>
              </a:extLst>
            </p:cNvPr>
            <p:cNvSpPr/>
            <p:nvPr/>
          </p:nvSpPr>
          <p:spPr>
            <a:xfrm>
              <a:off x="1234570" y="2279534"/>
              <a:ext cx="2678023" cy="2676273"/>
            </a:xfrm>
            <a:custGeom>
              <a:avLst/>
              <a:gdLst>
                <a:gd name="connsiteX0" fmla="*/ 1338961 w 2678023"/>
                <a:gd name="connsiteY0" fmla="*/ 855269 h 2676273"/>
                <a:gd name="connsiteX1" fmla="*/ 857849 w 2678023"/>
                <a:gd name="connsiteY1" fmla="*/ 1336381 h 2676273"/>
                <a:gd name="connsiteX2" fmla="*/ 1338961 w 2678023"/>
                <a:gd name="connsiteY2" fmla="*/ 1817493 h 2676273"/>
                <a:gd name="connsiteX3" fmla="*/ 1820073 w 2678023"/>
                <a:gd name="connsiteY3" fmla="*/ 1336381 h 2676273"/>
                <a:gd name="connsiteX4" fmla="*/ 1338961 w 2678023"/>
                <a:gd name="connsiteY4" fmla="*/ 855269 h 2676273"/>
                <a:gd name="connsiteX5" fmla="*/ 1338961 w 2678023"/>
                <a:gd name="connsiteY5" fmla="*/ 545806 h 2676273"/>
                <a:gd name="connsiteX6" fmla="*/ 2129536 w 2678023"/>
                <a:gd name="connsiteY6" fmla="*/ 1336381 h 2676273"/>
                <a:gd name="connsiteX7" fmla="*/ 1338961 w 2678023"/>
                <a:gd name="connsiteY7" fmla="*/ 2126956 h 2676273"/>
                <a:gd name="connsiteX8" fmla="*/ 548386 w 2678023"/>
                <a:gd name="connsiteY8" fmla="*/ 1336381 h 2676273"/>
                <a:gd name="connsiteX9" fmla="*/ 1338961 w 2678023"/>
                <a:gd name="connsiteY9" fmla="*/ 545806 h 2676273"/>
                <a:gd name="connsiteX10" fmla="*/ 1340068 w 2678023"/>
                <a:gd name="connsiteY10" fmla="*/ 359376 h 2676273"/>
                <a:gd name="connsiteX11" fmla="*/ 361775 w 2678023"/>
                <a:gd name="connsiteY11" fmla="*/ 1331995 h 2676273"/>
                <a:gd name="connsiteX12" fmla="*/ 1338521 w 2678023"/>
                <a:gd name="connsiteY12" fmla="*/ 2312868 h 2676273"/>
                <a:gd name="connsiteX13" fmla="*/ 2316814 w 2678023"/>
                <a:gd name="connsiteY13" fmla="*/ 1335606 h 2676273"/>
                <a:gd name="connsiteX14" fmla="*/ 1340068 w 2678023"/>
                <a:gd name="connsiteY14" fmla="*/ 359376 h 2676273"/>
                <a:gd name="connsiteX15" fmla="*/ 1190637 w 2678023"/>
                <a:gd name="connsiteY15" fmla="*/ 143 h 2676273"/>
                <a:gd name="connsiteX16" fmla="*/ 1235841 w 2678023"/>
                <a:gd name="connsiteY16" fmla="*/ 48758 h 2676273"/>
                <a:gd name="connsiteX17" fmla="*/ 1269895 w 2678023"/>
                <a:gd name="connsiteY17" fmla="*/ 162273 h 2676273"/>
                <a:gd name="connsiteX18" fmla="*/ 1303434 w 2678023"/>
                <a:gd name="connsiteY18" fmla="*/ 192716 h 2676273"/>
                <a:gd name="connsiteX19" fmla="*/ 1376702 w 2678023"/>
                <a:gd name="connsiteY19" fmla="*/ 192716 h 2676273"/>
                <a:gd name="connsiteX20" fmla="*/ 1409209 w 2678023"/>
                <a:gd name="connsiteY20" fmla="*/ 163305 h 2676273"/>
                <a:gd name="connsiteX21" fmla="*/ 1447392 w 2678023"/>
                <a:gd name="connsiteY21" fmla="*/ 37922 h 2676273"/>
                <a:gd name="connsiteX22" fmla="*/ 1499505 w 2678023"/>
                <a:gd name="connsiteY22" fmla="*/ 256 h 2676273"/>
                <a:gd name="connsiteX23" fmla="*/ 1513436 w 2678023"/>
                <a:gd name="connsiteY23" fmla="*/ 772 h 2676273"/>
                <a:gd name="connsiteX24" fmla="*/ 1573290 w 2678023"/>
                <a:gd name="connsiteY24" fmla="*/ 65269 h 2676273"/>
                <a:gd name="connsiteX25" fmla="*/ 1576902 w 2678023"/>
                <a:gd name="connsiteY25" fmla="*/ 185492 h 2676273"/>
                <a:gd name="connsiteX26" fmla="*/ 1598057 w 2678023"/>
                <a:gd name="connsiteY26" fmla="*/ 220578 h 2676273"/>
                <a:gd name="connsiteX27" fmla="*/ 1674422 w 2678023"/>
                <a:gd name="connsiteY27" fmla="*/ 240702 h 2676273"/>
                <a:gd name="connsiteX28" fmla="*/ 1710540 w 2678023"/>
                <a:gd name="connsiteY28" fmla="*/ 221610 h 2676273"/>
                <a:gd name="connsiteX29" fmla="*/ 1779165 w 2678023"/>
                <a:gd name="connsiteY29" fmla="*/ 111707 h 2676273"/>
                <a:gd name="connsiteX30" fmla="*/ 1845726 w 2678023"/>
                <a:gd name="connsiteY30" fmla="*/ 88488 h 2676273"/>
                <a:gd name="connsiteX31" fmla="*/ 1857594 w 2678023"/>
                <a:gd name="connsiteY31" fmla="*/ 92616 h 2676273"/>
                <a:gd name="connsiteX32" fmla="*/ 1895260 w 2678023"/>
                <a:gd name="connsiteY32" fmla="*/ 166401 h 2676273"/>
                <a:gd name="connsiteX33" fmla="*/ 1868429 w 2678023"/>
                <a:gd name="connsiteY33" fmla="*/ 281980 h 2676273"/>
                <a:gd name="connsiteX34" fmla="*/ 1887004 w 2678023"/>
                <a:gd name="connsiteY34" fmla="*/ 332030 h 2676273"/>
                <a:gd name="connsiteX35" fmla="*/ 1946857 w 2678023"/>
                <a:gd name="connsiteY35" fmla="*/ 365052 h 2676273"/>
                <a:gd name="connsiteX36" fmla="*/ 1986588 w 2678023"/>
                <a:gd name="connsiteY36" fmla="*/ 355765 h 2676273"/>
                <a:gd name="connsiteX37" fmla="*/ 2081528 w 2678023"/>
                <a:gd name="connsiteY37" fmla="*/ 267532 h 2676273"/>
                <a:gd name="connsiteX38" fmla="*/ 2151701 w 2678023"/>
                <a:gd name="connsiteY38" fmla="*/ 261857 h 2676273"/>
                <a:gd name="connsiteX39" fmla="*/ 2155312 w 2678023"/>
                <a:gd name="connsiteY39" fmla="*/ 264437 h 2676273"/>
                <a:gd name="connsiteX40" fmla="*/ 2177500 w 2678023"/>
                <a:gd name="connsiteY40" fmla="*/ 353701 h 2676273"/>
                <a:gd name="connsiteX41" fmla="*/ 2122290 w 2678023"/>
                <a:gd name="connsiteY41" fmla="*/ 456896 h 2676273"/>
                <a:gd name="connsiteX42" fmla="*/ 2126934 w 2678023"/>
                <a:gd name="connsiteY42" fmla="*/ 505914 h 2676273"/>
                <a:gd name="connsiteX43" fmla="*/ 2173372 w 2678023"/>
                <a:gd name="connsiteY43" fmla="*/ 551836 h 2676273"/>
                <a:gd name="connsiteX44" fmla="*/ 2219810 w 2678023"/>
                <a:gd name="connsiteY44" fmla="*/ 555964 h 2676273"/>
                <a:gd name="connsiteX45" fmla="*/ 2336937 w 2678023"/>
                <a:gd name="connsiteY45" fmla="*/ 494046 h 2676273"/>
                <a:gd name="connsiteX46" fmla="*/ 2400917 w 2678023"/>
                <a:gd name="connsiteY46" fmla="*/ 507462 h 2676273"/>
                <a:gd name="connsiteX47" fmla="*/ 2420525 w 2678023"/>
                <a:gd name="connsiteY47" fmla="*/ 533777 h 2676273"/>
                <a:gd name="connsiteX48" fmla="*/ 2415365 w 2678023"/>
                <a:gd name="connsiteY48" fmla="*/ 591566 h 2676273"/>
                <a:gd name="connsiteX49" fmla="*/ 2321973 w 2678023"/>
                <a:gd name="connsiteY49" fmla="*/ 692182 h 2676273"/>
                <a:gd name="connsiteX50" fmla="*/ 2313718 w 2678023"/>
                <a:gd name="connsiteY50" fmla="*/ 733460 h 2676273"/>
                <a:gd name="connsiteX51" fmla="*/ 2349320 w 2678023"/>
                <a:gd name="connsiteY51" fmla="*/ 795377 h 2676273"/>
                <a:gd name="connsiteX52" fmla="*/ 2394726 w 2678023"/>
                <a:gd name="connsiteY52" fmla="*/ 810341 h 2676273"/>
                <a:gd name="connsiteX53" fmla="*/ 2526816 w 2678023"/>
                <a:gd name="connsiteY53" fmla="*/ 780414 h 2676273"/>
                <a:gd name="connsiteX54" fmla="*/ 2575834 w 2678023"/>
                <a:gd name="connsiteY54" fmla="*/ 803117 h 2676273"/>
                <a:gd name="connsiteX55" fmla="*/ 2591313 w 2678023"/>
                <a:gd name="connsiteY55" fmla="*/ 838719 h 2676273"/>
                <a:gd name="connsiteX56" fmla="*/ 2570158 w 2678023"/>
                <a:gd name="connsiteY56" fmla="*/ 896509 h 2676273"/>
                <a:gd name="connsiteX57" fmla="*/ 2461287 w 2678023"/>
                <a:gd name="connsiteY57" fmla="*/ 964103 h 2676273"/>
                <a:gd name="connsiteX58" fmla="*/ 2438068 w 2678023"/>
                <a:gd name="connsiteY58" fmla="*/ 1014669 h 2676273"/>
                <a:gd name="connsiteX59" fmla="*/ 2454063 w 2678023"/>
                <a:gd name="connsiteY59" fmla="*/ 1073490 h 2676273"/>
                <a:gd name="connsiteX60" fmla="*/ 2492762 w 2678023"/>
                <a:gd name="connsiteY60" fmla="*/ 1100837 h 2676273"/>
                <a:gd name="connsiteX61" fmla="*/ 2628464 w 2678023"/>
                <a:gd name="connsiteY61" fmla="*/ 1105997 h 2676273"/>
                <a:gd name="connsiteX62" fmla="*/ 2672322 w 2678023"/>
                <a:gd name="connsiteY62" fmla="*/ 1140567 h 2676273"/>
                <a:gd name="connsiteX63" fmla="*/ 2677998 w 2678023"/>
                <a:gd name="connsiteY63" fmla="*/ 1182361 h 2676273"/>
                <a:gd name="connsiteX64" fmla="*/ 2644459 w 2678023"/>
                <a:gd name="connsiteY64" fmla="*/ 1229831 h 2676273"/>
                <a:gd name="connsiteX65" fmla="*/ 2522172 w 2678023"/>
                <a:gd name="connsiteY65" fmla="*/ 1267498 h 2676273"/>
                <a:gd name="connsiteX66" fmla="*/ 2483990 w 2678023"/>
                <a:gd name="connsiteY66" fmla="*/ 1315999 h 2676273"/>
                <a:gd name="connsiteX67" fmla="*/ 2486570 w 2678023"/>
                <a:gd name="connsiteY67" fmla="*/ 1379981 h 2676273"/>
                <a:gd name="connsiteX68" fmla="*/ 2512885 w 2678023"/>
                <a:gd name="connsiteY68" fmla="*/ 1407843 h 2676273"/>
                <a:gd name="connsiteX69" fmla="*/ 2641363 w 2678023"/>
                <a:gd name="connsiteY69" fmla="*/ 1447058 h 2676273"/>
                <a:gd name="connsiteX70" fmla="*/ 2677998 w 2678023"/>
                <a:gd name="connsiteY70" fmla="*/ 1498139 h 2676273"/>
                <a:gd name="connsiteX71" fmla="*/ 2677998 w 2678023"/>
                <a:gd name="connsiteY71" fmla="*/ 1507427 h 2676273"/>
                <a:gd name="connsiteX72" fmla="*/ 2611952 w 2678023"/>
                <a:gd name="connsiteY72" fmla="*/ 1572956 h 2676273"/>
                <a:gd name="connsiteX73" fmla="*/ 2490182 w 2678023"/>
                <a:gd name="connsiteY73" fmla="*/ 1576568 h 2676273"/>
                <a:gd name="connsiteX74" fmla="*/ 2457675 w 2678023"/>
                <a:gd name="connsiteY74" fmla="*/ 1596691 h 2676273"/>
                <a:gd name="connsiteX75" fmla="*/ 2437036 w 2678023"/>
                <a:gd name="connsiteY75" fmla="*/ 1673056 h 2676273"/>
                <a:gd name="connsiteX76" fmla="*/ 2457159 w 2678023"/>
                <a:gd name="connsiteY76" fmla="*/ 1710206 h 2676273"/>
                <a:gd name="connsiteX77" fmla="*/ 2564483 w 2678023"/>
                <a:gd name="connsiteY77" fmla="*/ 1777283 h 2676273"/>
                <a:gd name="connsiteX78" fmla="*/ 2588733 w 2678023"/>
                <a:gd name="connsiteY78" fmla="*/ 1845908 h 2676273"/>
                <a:gd name="connsiteX79" fmla="*/ 2571706 w 2678023"/>
                <a:gd name="connsiteY79" fmla="*/ 1880995 h 2676273"/>
                <a:gd name="connsiteX80" fmla="*/ 2538684 w 2678023"/>
                <a:gd name="connsiteY80" fmla="*/ 1897506 h 2676273"/>
                <a:gd name="connsiteX81" fmla="*/ 2456643 w 2678023"/>
                <a:gd name="connsiteY81" fmla="*/ 1879447 h 2676273"/>
                <a:gd name="connsiteX82" fmla="*/ 2389566 w 2678023"/>
                <a:gd name="connsiteY82" fmla="*/ 1863967 h 2676273"/>
                <a:gd name="connsiteX83" fmla="*/ 2354479 w 2678023"/>
                <a:gd name="connsiteY83" fmla="*/ 1874803 h 2676273"/>
                <a:gd name="connsiteX84" fmla="*/ 2312170 w 2678023"/>
                <a:gd name="connsiteY84" fmla="*/ 1950652 h 2676273"/>
                <a:gd name="connsiteX85" fmla="*/ 2322489 w 2678023"/>
                <a:gd name="connsiteY85" fmla="*/ 1983158 h 2676273"/>
                <a:gd name="connsiteX86" fmla="*/ 2412785 w 2678023"/>
                <a:gd name="connsiteY86" fmla="*/ 2080162 h 2676273"/>
                <a:gd name="connsiteX87" fmla="*/ 2418461 w 2678023"/>
                <a:gd name="connsiteY87" fmla="*/ 2146723 h 2676273"/>
                <a:gd name="connsiteX88" fmla="*/ 2414849 w 2678023"/>
                <a:gd name="connsiteY88" fmla="*/ 2151883 h 2676273"/>
                <a:gd name="connsiteX89" fmla="*/ 2324037 w 2678023"/>
                <a:gd name="connsiteY89" fmla="*/ 2174586 h 2676273"/>
                <a:gd name="connsiteX90" fmla="*/ 2219294 w 2678023"/>
                <a:gd name="connsiteY90" fmla="*/ 2118860 h 2676273"/>
                <a:gd name="connsiteX91" fmla="*/ 2178531 w 2678023"/>
                <a:gd name="connsiteY91" fmla="*/ 2120408 h 2676273"/>
                <a:gd name="connsiteX92" fmla="*/ 2125386 w 2678023"/>
                <a:gd name="connsiteY92" fmla="*/ 2172522 h 2676273"/>
                <a:gd name="connsiteX93" fmla="*/ 2122806 w 2678023"/>
                <a:gd name="connsiteY93" fmla="*/ 2217412 h 2676273"/>
                <a:gd name="connsiteX94" fmla="*/ 2184723 w 2678023"/>
                <a:gd name="connsiteY94" fmla="*/ 2334539 h 2676273"/>
                <a:gd name="connsiteX95" fmla="*/ 2174404 w 2678023"/>
                <a:gd name="connsiteY95" fmla="*/ 2395424 h 2676273"/>
                <a:gd name="connsiteX96" fmla="*/ 2164084 w 2678023"/>
                <a:gd name="connsiteY96" fmla="*/ 2404712 h 2676273"/>
                <a:gd name="connsiteX97" fmla="*/ 2075336 w 2678023"/>
                <a:gd name="connsiteY97" fmla="*/ 2401616 h 2676273"/>
                <a:gd name="connsiteX98" fmla="*/ 1988652 w 2678023"/>
                <a:gd name="connsiteY98" fmla="*/ 2320607 h 2676273"/>
                <a:gd name="connsiteX99" fmla="*/ 1944277 w 2678023"/>
                <a:gd name="connsiteY99" fmla="*/ 2311836 h 2676273"/>
                <a:gd name="connsiteX100" fmla="*/ 1883392 w 2678023"/>
                <a:gd name="connsiteY100" fmla="*/ 2346406 h 2676273"/>
                <a:gd name="connsiteX101" fmla="*/ 1868429 w 2678023"/>
                <a:gd name="connsiteY101" fmla="*/ 2391812 h 2676273"/>
                <a:gd name="connsiteX102" fmla="*/ 1899388 w 2678023"/>
                <a:gd name="connsiteY102" fmla="*/ 2526998 h 2676273"/>
                <a:gd name="connsiteX103" fmla="*/ 1879264 w 2678023"/>
                <a:gd name="connsiteY103" fmla="*/ 2571888 h 2676273"/>
                <a:gd name="connsiteX104" fmla="*/ 1841082 w 2678023"/>
                <a:gd name="connsiteY104" fmla="*/ 2588916 h 2676273"/>
                <a:gd name="connsiteX105" fmla="*/ 1782777 w 2678023"/>
                <a:gd name="connsiteY105" fmla="*/ 2568277 h 2676273"/>
                <a:gd name="connsiteX106" fmla="*/ 1715184 w 2678023"/>
                <a:gd name="connsiteY106" fmla="*/ 2459405 h 2676273"/>
                <a:gd name="connsiteX107" fmla="*/ 1664618 w 2678023"/>
                <a:gd name="connsiteY107" fmla="*/ 2435670 h 2676273"/>
                <a:gd name="connsiteX108" fmla="*/ 1610440 w 2678023"/>
                <a:gd name="connsiteY108" fmla="*/ 2450118 h 2676273"/>
                <a:gd name="connsiteX109" fmla="*/ 1577418 w 2678023"/>
                <a:gd name="connsiteY109" fmla="*/ 2495008 h 2676273"/>
                <a:gd name="connsiteX110" fmla="*/ 1573806 w 2678023"/>
                <a:gd name="connsiteY110" fmla="*/ 2616778 h 2676273"/>
                <a:gd name="connsiteX111" fmla="*/ 1526852 w 2678023"/>
                <a:gd name="connsiteY111" fmla="*/ 2672504 h 2676273"/>
                <a:gd name="connsiteX112" fmla="*/ 1497441 w 2678023"/>
                <a:gd name="connsiteY112" fmla="*/ 2676116 h 2676273"/>
                <a:gd name="connsiteX113" fmla="*/ 1449972 w 2678023"/>
                <a:gd name="connsiteY113" fmla="*/ 2644125 h 2676273"/>
                <a:gd name="connsiteX114" fmla="*/ 1410241 w 2678023"/>
                <a:gd name="connsiteY114" fmla="*/ 2514615 h 2676273"/>
                <a:gd name="connsiteX115" fmla="*/ 1373091 w 2678023"/>
                <a:gd name="connsiteY115" fmla="*/ 2482624 h 2676273"/>
                <a:gd name="connsiteX116" fmla="*/ 1304982 w 2678023"/>
                <a:gd name="connsiteY116" fmla="*/ 2483140 h 2676273"/>
                <a:gd name="connsiteX117" fmla="*/ 1271959 w 2678023"/>
                <a:gd name="connsiteY117" fmla="*/ 2511519 h 2676273"/>
                <a:gd name="connsiteX118" fmla="*/ 1234293 w 2678023"/>
                <a:gd name="connsiteY118" fmla="*/ 2633806 h 2676273"/>
                <a:gd name="connsiteX119" fmla="*/ 1170828 w 2678023"/>
                <a:gd name="connsiteY119" fmla="*/ 2674568 h 2676273"/>
                <a:gd name="connsiteX120" fmla="*/ 1106847 w 2678023"/>
                <a:gd name="connsiteY120" fmla="*/ 2602331 h 2676273"/>
                <a:gd name="connsiteX121" fmla="*/ 1103751 w 2678023"/>
                <a:gd name="connsiteY121" fmla="*/ 2491396 h 2676273"/>
                <a:gd name="connsiteX122" fmla="*/ 1080532 w 2678023"/>
                <a:gd name="connsiteY122" fmla="*/ 2454245 h 2676273"/>
                <a:gd name="connsiteX123" fmla="*/ 1005199 w 2678023"/>
                <a:gd name="connsiteY123" fmla="*/ 2435154 h 2676273"/>
                <a:gd name="connsiteX124" fmla="*/ 969080 w 2678023"/>
                <a:gd name="connsiteY124" fmla="*/ 2454245 h 2676273"/>
                <a:gd name="connsiteX125" fmla="*/ 900456 w 2678023"/>
                <a:gd name="connsiteY125" fmla="*/ 2564149 h 2676273"/>
                <a:gd name="connsiteX126" fmla="*/ 836474 w 2678023"/>
                <a:gd name="connsiteY126" fmla="*/ 2587368 h 2676273"/>
                <a:gd name="connsiteX127" fmla="*/ 831830 w 2678023"/>
                <a:gd name="connsiteY127" fmla="*/ 2585820 h 2676273"/>
                <a:gd name="connsiteX128" fmla="*/ 785392 w 2678023"/>
                <a:gd name="connsiteY128" fmla="*/ 2504811 h 2676273"/>
                <a:gd name="connsiteX129" fmla="*/ 811707 w 2678023"/>
                <a:gd name="connsiteY129" fmla="*/ 2390780 h 2676273"/>
                <a:gd name="connsiteX130" fmla="*/ 794680 w 2678023"/>
                <a:gd name="connsiteY130" fmla="*/ 2344342 h 2676273"/>
                <a:gd name="connsiteX131" fmla="*/ 739470 w 2678023"/>
                <a:gd name="connsiteY131" fmla="*/ 2312352 h 2676273"/>
                <a:gd name="connsiteX132" fmla="*/ 689421 w 2678023"/>
                <a:gd name="connsiteY132" fmla="*/ 2321639 h 2676273"/>
                <a:gd name="connsiteX133" fmla="*/ 596029 w 2678023"/>
                <a:gd name="connsiteY133" fmla="*/ 2408839 h 2676273"/>
                <a:gd name="connsiteX134" fmla="*/ 530500 w 2678023"/>
                <a:gd name="connsiteY134" fmla="*/ 2415031 h 2676273"/>
                <a:gd name="connsiteX135" fmla="*/ 521212 w 2678023"/>
                <a:gd name="connsiteY135" fmla="*/ 2408839 h 2676273"/>
                <a:gd name="connsiteX136" fmla="*/ 500573 w 2678023"/>
                <a:gd name="connsiteY136" fmla="*/ 2322671 h 2676273"/>
                <a:gd name="connsiteX137" fmla="*/ 556298 w 2678023"/>
                <a:gd name="connsiteY137" fmla="*/ 2217928 h 2676273"/>
                <a:gd name="connsiteX138" fmla="*/ 552171 w 2678023"/>
                <a:gd name="connsiteY138" fmla="*/ 2168910 h 2676273"/>
                <a:gd name="connsiteX139" fmla="*/ 505733 w 2678023"/>
                <a:gd name="connsiteY139" fmla="*/ 2122988 h 2676273"/>
                <a:gd name="connsiteX140" fmla="*/ 457747 w 2678023"/>
                <a:gd name="connsiteY140" fmla="*/ 2119376 h 2676273"/>
                <a:gd name="connsiteX141" fmla="*/ 341652 w 2678023"/>
                <a:gd name="connsiteY141" fmla="*/ 2180778 h 2676273"/>
                <a:gd name="connsiteX142" fmla="*/ 278187 w 2678023"/>
                <a:gd name="connsiteY142" fmla="*/ 2168910 h 2676273"/>
                <a:gd name="connsiteX143" fmla="*/ 274059 w 2678023"/>
                <a:gd name="connsiteY143" fmla="*/ 2164266 h 2676273"/>
                <a:gd name="connsiteX144" fmla="*/ 276639 w 2678023"/>
                <a:gd name="connsiteY144" fmla="*/ 2069326 h 2676273"/>
                <a:gd name="connsiteX145" fmla="*/ 354551 w 2678023"/>
                <a:gd name="connsiteY145" fmla="*/ 1986254 h 2676273"/>
                <a:gd name="connsiteX146" fmla="*/ 363839 w 2678023"/>
                <a:gd name="connsiteY146" fmla="*/ 1940848 h 2676273"/>
                <a:gd name="connsiteX147" fmla="*/ 328237 w 2678023"/>
                <a:gd name="connsiteY147" fmla="*/ 1878931 h 2676273"/>
                <a:gd name="connsiteX148" fmla="*/ 283347 w 2678023"/>
                <a:gd name="connsiteY148" fmla="*/ 1866031 h 2676273"/>
                <a:gd name="connsiteX149" fmla="*/ 170864 w 2678023"/>
                <a:gd name="connsiteY149" fmla="*/ 1891830 h 2676273"/>
                <a:gd name="connsiteX150" fmla="*/ 155900 w 2678023"/>
                <a:gd name="connsiteY150" fmla="*/ 1895442 h 2676273"/>
                <a:gd name="connsiteX151" fmla="*/ 100175 w 2678023"/>
                <a:gd name="connsiteY151" fmla="*/ 1868095 h 2676273"/>
                <a:gd name="connsiteX152" fmla="*/ 87275 w 2678023"/>
                <a:gd name="connsiteY152" fmla="*/ 1838169 h 2676273"/>
                <a:gd name="connsiteX153" fmla="*/ 107915 w 2678023"/>
                <a:gd name="connsiteY153" fmla="*/ 1779863 h 2676273"/>
                <a:gd name="connsiteX154" fmla="*/ 213690 w 2678023"/>
                <a:gd name="connsiteY154" fmla="*/ 1713818 h 2676273"/>
                <a:gd name="connsiteX155" fmla="*/ 238972 w 2678023"/>
                <a:gd name="connsiteY155" fmla="*/ 1654481 h 2676273"/>
                <a:gd name="connsiteX156" fmla="*/ 222977 w 2678023"/>
                <a:gd name="connsiteY156" fmla="*/ 1600819 h 2676273"/>
                <a:gd name="connsiteX157" fmla="*/ 184279 w 2678023"/>
                <a:gd name="connsiteY157" fmla="*/ 1575020 h 2676273"/>
                <a:gd name="connsiteX158" fmla="*/ 59413 w 2678023"/>
                <a:gd name="connsiteY158" fmla="*/ 1571408 h 2676273"/>
                <a:gd name="connsiteX159" fmla="*/ 3687 w 2678023"/>
                <a:gd name="connsiteY159" fmla="*/ 1524454 h 2676273"/>
                <a:gd name="connsiteX160" fmla="*/ 1623 w 2678023"/>
                <a:gd name="connsiteY160" fmla="*/ 1513619 h 2676273"/>
                <a:gd name="connsiteX161" fmla="*/ 48577 w 2678023"/>
                <a:gd name="connsiteY161" fmla="*/ 1442414 h 2676273"/>
                <a:gd name="connsiteX162" fmla="*/ 160544 w 2678023"/>
                <a:gd name="connsiteY162" fmla="*/ 1408359 h 2676273"/>
                <a:gd name="connsiteX163" fmla="*/ 194083 w 2678023"/>
                <a:gd name="connsiteY163" fmla="*/ 1370693 h 2676273"/>
                <a:gd name="connsiteX164" fmla="*/ 192534 w 2678023"/>
                <a:gd name="connsiteY164" fmla="*/ 1298972 h 2676273"/>
                <a:gd name="connsiteX165" fmla="*/ 166220 w 2678023"/>
                <a:gd name="connsiteY165" fmla="*/ 1269561 h 2676273"/>
                <a:gd name="connsiteX166" fmla="*/ 47029 w 2678023"/>
                <a:gd name="connsiteY166" fmla="*/ 1232927 h 2676273"/>
                <a:gd name="connsiteX167" fmla="*/ 1623 w 2678023"/>
                <a:gd name="connsiteY167" fmla="*/ 1166882 h 2676273"/>
                <a:gd name="connsiteX168" fmla="*/ 6267 w 2678023"/>
                <a:gd name="connsiteY168" fmla="*/ 1139535 h 2676273"/>
                <a:gd name="connsiteX169" fmla="*/ 49093 w 2678023"/>
                <a:gd name="connsiteY169" fmla="*/ 1105481 h 2676273"/>
                <a:gd name="connsiteX170" fmla="*/ 164672 w 2678023"/>
                <a:gd name="connsiteY170" fmla="*/ 1101869 h 2676273"/>
                <a:gd name="connsiteX171" fmla="*/ 181699 w 2678023"/>
                <a:gd name="connsiteY171" fmla="*/ 1101353 h 2676273"/>
                <a:gd name="connsiteX172" fmla="*/ 227621 w 2678023"/>
                <a:gd name="connsiteY172" fmla="*/ 1065234 h 2676273"/>
                <a:gd name="connsiteX173" fmla="*/ 241036 w 2678023"/>
                <a:gd name="connsiteY173" fmla="*/ 1014153 h 2676273"/>
                <a:gd name="connsiteX174" fmla="*/ 219366 w 2678023"/>
                <a:gd name="connsiteY174" fmla="*/ 965651 h 2676273"/>
                <a:gd name="connsiteX175" fmla="*/ 113590 w 2678023"/>
                <a:gd name="connsiteY175" fmla="*/ 899605 h 2676273"/>
                <a:gd name="connsiteX176" fmla="*/ 89855 w 2678023"/>
                <a:gd name="connsiteY176" fmla="*/ 832012 h 2676273"/>
                <a:gd name="connsiteX177" fmla="*/ 104818 w 2678023"/>
                <a:gd name="connsiteY177" fmla="*/ 799505 h 2676273"/>
                <a:gd name="connsiteX178" fmla="*/ 151256 w 2678023"/>
                <a:gd name="connsiteY178" fmla="*/ 779898 h 2676273"/>
                <a:gd name="connsiteX179" fmla="*/ 283347 w 2678023"/>
                <a:gd name="connsiteY179" fmla="*/ 810341 h 2676273"/>
                <a:gd name="connsiteX180" fmla="*/ 331332 w 2678023"/>
                <a:gd name="connsiteY180" fmla="*/ 794345 h 2676273"/>
                <a:gd name="connsiteX181" fmla="*/ 363839 w 2678023"/>
                <a:gd name="connsiteY181" fmla="*/ 737588 h 2676273"/>
                <a:gd name="connsiteX182" fmla="*/ 354551 w 2678023"/>
                <a:gd name="connsiteY182" fmla="*/ 689086 h 2676273"/>
                <a:gd name="connsiteX183" fmla="*/ 266835 w 2678023"/>
                <a:gd name="connsiteY183" fmla="*/ 595694 h 2676273"/>
                <a:gd name="connsiteX184" fmla="*/ 261675 w 2678023"/>
                <a:gd name="connsiteY184" fmla="*/ 529133 h 2676273"/>
                <a:gd name="connsiteX185" fmla="*/ 270447 w 2678023"/>
                <a:gd name="connsiteY185" fmla="*/ 516233 h 2676273"/>
                <a:gd name="connsiteX186" fmla="*/ 349907 w 2678023"/>
                <a:gd name="connsiteY186" fmla="*/ 498690 h 2676273"/>
                <a:gd name="connsiteX187" fmla="*/ 457231 w 2678023"/>
                <a:gd name="connsiteY187" fmla="*/ 555964 h 2676273"/>
                <a:gd name="connsiteX188" fmla="*/ 507797 w 2678023"/>
                <a:gd name="connsiteY188" fmla="*/ 551320 h 2676273"/>
                <a:gd name="connsiteX189" fmla="*/ 551139 w 2678023"/>
                <a:gd name="connsiteY189" fmla="*/ 508494 h 2676273"/>
                <a:gd name="connsiteX190" fmla="*/ 556815 w 2678023"/>
                <a:gd name="connsiteY190" fmla="*/ 456896 h 2676273"/>
                <a:gd name="connsiteX191" fmla="*/ 494381 w 2678023"/>
                <a:gd name="connsiteY191" fmla="*/ 339769 h 2676273"/>
                <a:gd name="connsiteX192" fmla="*/ 505217 w 2678023"/>
                <a:gd name="connsiteY192" fmla="*/ 280432 h 2676273"/>
                <a:gd name="connsiteX193" fmla="*/ 537723 w 2678023"/>
                <a:gd name="connsiteY193" fmla="*/ 256181 h 2676273"/>
                <a:gd name="connsiteX194" fmla="*/ 590353 w 2678023"/>
                <a:gd name="connsiteY194" fmla="*/ 261857 h 2676273"/>
                <a:gd name="connsiteX195" fmla="*/ 679617 w 2678023"/>
                <a:gd name="connsiteY195" fmla="*/ 344929 h 2676273"/>
                <a:gd name="connsiteX196" fmla="*/ 754950 w 2678023"/>
                <a:gd name="connsiteY196" fmla="*/ 355765 h 2676273"/>
                <a:gd name="connsiteX197" fmla="*/ 797260 w 2678023"/>
                <a:gd name="connsiteY197" fmla="*/ 329450 h 2676273"/>
                <a:gd name="connsiteX198" fmla="*/ 811707 w 2678023"/>
                <a:gd name="connsiteY198" fmla="*/ 285076 h 2676273"/>
                <a:gd name="connsiteX199" fmla="*/ 781781 w 2678023"/>
                <a:gd name="connsiteY199" fmla="*/ 156081 h 2676273"/>
                <a:gd name="connsiteX200" fmla="*/ 807064 w 2678023"/>
                <a:gd name="connsiteY200" fmla="*/ 100872 h 2676273"/>
                <a:gd name="connsiteX201" fmla="*/ 841634 w 2678023"/>
                <a:gd name="connsiteY201" fmla="*/ 86424 h 2676273"/>
                <a:gd name="connsiteX202" fmla="*/ 896328 w 2678023"/>
                <a:gd name="connsiteY202" fmla="*/ 106031 h 2676273"/>
                <a:gd name="connsiteX203" fmla="*/ 965469 w 2678023"/>
                <a:gd name="connsiteY203" fmla="*/ 217483 h 2676273"/>
                <a:gd name="connsiteX204" fmla="*/ 1013455 w 2678023"/>
                <a:gd name="connsiteY204" fmla="*/ 240702 h 2676273"/>
                <a:gd name="connsiteX205" fmla="*/ 1077952 w 2678023"/>
                <a:gd name="connsiteY205" fmla="*/ 222642 h 2676273"/>
                <a:gd name="connsiteX206" fmla="*/ 1101687 w 2678023"/>
                <a:gd name="connsiteY206" fmla="*/ 188072 h 2676273"/>
                <a:gd name="connsiteX207" fmla="*/ 1106847 w 2678023"/>
                <a:gd name="connsiteY207" fmla="*/ 53918 h 2676273"/>
                <a:gd name="connsiteX208" fmla="*/ 1145029 w 2678023"/>
                <a:gd name="connsiteY208" fmla="*/ 4900 h 2676273"/>
                <a:gd name="connsiteX209" fmla="*/ 1158960 w 2678023"/>
                <a:gd name="connsiteY209" fmla="*/ 1804 h 2676273"/>
                <a:gd name="connsiteX210" fmla="*/ 1190637 w 2678023"/>
                <a:gd name="connsiteY210" fmla="*/ 143 h 2676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2678023" h="2676273">
                  <a:moveTo>
                    <a:pt x="1338961" y="855269"/>
                  </a:moveTo>
                  <a:cubicBezTo>
                    <a:pt x="1073250" y="855269"/>
                    <a:pt x="857849" y="1070670"/>
                    <a:pt x="857849" y="1336381"/>
                  </a:cubicBezTo>
                  <a:cubicBezTo>
                    <a:pt x="857849" y="1602092"/>
                    <a:pt x="1073250" y="1817493"/>
                    <a:pt x="1338961" y="1817493"/>
                  </a:cubicBezTo>
                  <a:cubicBezTo>
                    <a:pt x="1604672" y="1817493"/>
                    <a:pt x="1820073" y="1602092"/>
                    <a:pt x="1820073" y="1336381"/>
                  </a:cubicBezTo>
                  <a:cubicBezTo>
                    <a:pt x="1820073" y="1070670"/>
                    <a:pt x="1604672" y="855269"/>
                    <a:pt x="1338961" y="855269"/>
                  </a:cubicBezTo>
                  <a:close/>
                  <a:moveTo>
                    <a:pt x="1338961" y="545806"/>
                  </a:moveTo>
                  <a:cubicBezTo>
                    <a:pt x="1775584" y="545806"/>
                    <a:pt x="2129536" y="899758"/>
                    <a:pt x="2129536" y="1336381"/>
                  </a:cubicBezTo>
                  <a:cubicBezTo>
                    <a:pt x="2129536" y="1773004"/>
                    <a:pt x="1775584" y="2126956"/>
                    <a:pt x="1338961" y="2126956"/>
                  </a:cubicBezTo>
                  <a:cubicBezTo>
                    <a:pt x="902338" y="2126956"/>
                    <a:pt x="548386" y="1773004"/>
                    <a:pt x="548386" y="1336381"/>
                  </a:cubicBezTo>
                  <a:cubicBezTo>
                    <a:pt x="548386" y="899758"/>
                    <a:pt x="902338" y="545806"/>
                    <a:pt x="1338961" y="545806"/>
                  </a:cubicBezTo>
                  <a:close/>
                  <a:moveTo>
                    <a:pt x="1340068" y="359376"/>
                  </a:moveTo>
                  <a:cubicBezTo>
                    <a:pt x="796228" y="358860"/>
                    <a:pt x="363839" y="794861"/>
                    <a:pt x="361775" y="1331995"/>
                  </a:cubicBezTo>
                  <a:cubicBezTo>
                    <a:pt x="359711" y="1882027"/>
                    <a:pt x="806032" y="2314416"/>
                    <a:pt x="1338521" y="2312868"/>
                  </a:cubicBezTo>
                  <a:cubicBezTo>
                    <a:pt x="1869461" y="2314932"/>
                    <a:pt x="2317329" y="1887702"/>
                    <a:pt x="2316814" y="1335606"/>
                  </a:cubicBezTo>
                  <a:cubicBezTo>
                    <a:pt x="2316298" y="792797"/>
                    <a:pt x="1880813" y="359892"/>
                    <a:pt x="1340068" y="359376"/>
                  </a:cubicBezTo>
                  <a:close/>
                  <a:moveTo>
                    <a:pt x="1190637" y="143"/>
                  </a:moveTo>
                  <a:cubicBezTo>
                    <a:pt x="1216299" y="1546"/>
                    <a:pt x="1225780" y="13543"/>
                    <a:pt x="1235841" y="48758"/>
                  </a:cubicBezTo>
                  <a:cubicBezTo>
                    <a:pt x="1246676" y="86940"/>
                    <a:pt x="1259576" y="124091"/>
                    <a:pt x="1269895" y="162273"/>
                  </a:cubicBezTo>
                  <a:cubicBezTo>
                    <a:pt x="1275055" y="180332"/>
                    <a:pt x="1285890" y="190136"/>
                    <a:pt x="1303434" y="192716"/>
                  </a:cubicBezTo>
                  <a:cubicBezTo>
                    <a:pt x="1327685" y="195812"/>
                    <a:pt x="1352452" y="195812"/>
                    <a:pt x="1376702" y="192716"/>
                  </a:cubicBezTo>
                  <a:cubicBezTo>
                    <a:pt x="1393730" y="190652"/>
                    <a:pt x="1404049" y="180332"/>
                    <a:pt x="1409209" y="163305"/>
                  </a:cubicBezTo>
                  <a:cubicBezTo>
                    <a:pt x="1421593" y="121511"/>
                    <a:pt x="1434492" y="79717"/>
                    <a:pt x="1447392" y="37922"/>
                  </a:cubicBezTo>
                  <a:cubicBezTo>
                    <a:pt x="1457195" y="6964"/>
                    <a:pt x="1466998" y="-260"/>
                    <a:pt x="1499505" y="256"/>
                  </a:cubicBezTo>
                  <a:cubicBezTo>
                    <a:pt x="1504149" y="256"/>
                    <a:pt x="1508793" y="256"/>
                    <a:pt x="1513436" y="772"/>
                  </a:cubicBezTo>
                  <a:cubicBezTo>
                    <a:pt x="1559358" y="5416"/>
                    <a:pt x="1572258" y="19347"/>
                    <a:pt x="1573290" y="65269"/>
                  </a:cubicBezTo>
                  <a:cubicBezTo>
                    <a:pt x="1574322" y="105515"/>
                    <a:pt x="1575870" y="145246"/>
                    <a:pt x="1576902" y="185492"/>
                  </a:cubicBezTo>
                  <a:cubicBezTo>
                    <a:pt x="1577418" y="201487"/>
                    <a:pt x="1583093" y="213871"/>
                    <a:pt x="1598057" y="220578"/>
                  </a:cubicBezTo>
                  <a:cubicBezTo>
                    <a:pt x="1622308" y="231414"/>
                    <a:pt x="1647590" y="238638"/>
                    <a:pt x="1674422" y="240702"/>
                  </a:cubicBezTo>
                  <a:cubicBezTo>
                    <a:pt x="1690933" y="241733"/>
                    <a:pt x="1702285" y="235026"/>
                    <a:pt x="1710540" y="221610"/>
                  </a:cubicBezTo>
                  <a:cubicBezTo>
                    <a:pt x="1733243" y="184976"/>
                    <a:pt x="1756462" y="148342"/>
                    <a:pt x="1779165" y="111707"/>
                  </a:cubicBezTo>
                  <a:cubicBezTo>
                    <a:pt x="1798772" y="80749"/>
                    <a:pt x="1810640" y="76621"/>
                    <a:pt x="1845726" y="88488"/>
                  </a:cubicBezTo>
                  <a:cubicBezTo>
                    <a:pt x="1849854" y="90036"/>
                    <a:pt x="1853466" y="91068"/>
                    <a:pt x="1857594" y="92616"/>
                  </a:cubicBezTo>
                  <a:cubicBezTo>
                    <a:pt x="1898356" y="110159"/>
                    <a:pt x="1905063" y="123059"/>
                    <a:pt x="1895260" y="166401"/>
                  </a:cubicBezTo>
                  <a:cubicBezTo>
                    <a:pt x="1886488" y="205099"/>
                    <a:pt x="1877717" y="243281"/>
                    <a:pt x="1868429" y="281980"/>
                  </a:cubicBezTo>
                  <a:cubicBezTo>
                    <a:pt x="1863269" y="303135"/>
                    <a:pt x="1868429" y="319646"/>
                    <a:pt x="1887004" y="332030"/>
                  </a:cubicBezTo>
                  <a:cubicBezTo>
                    <a:pt x="1906096" y="344929"/>
                    <a:pt x="1925187" y="356796"/>
                    <a:pt x="1946857" y="365052"/>
                  </a:cubicBezTo>
                  <a:cubicBezTo>
                    <a:pt x="1962337" y="370728"/>
                    <a:pt x="1974720" y="367116"/>
                    <a:pt x="1986588" y="355765"/>
                  </a:cubicBezTo>
                  <a:cubicBezTo>
                    <a:pt x="2018062" y="325838"/>
                    <a:pt x="2049537" y="296943"/>
                    <a:pt x="2081528" y="267532"/>
                  </a:cubicBezTo>
                  <a:cubicBezTo>
                    <a:pt x="2107843" y="242765"/>
                    <a:pt x="2122290" y="241733"/>
                    <a:pt x="2151701" y="261857"/>
                  </a:cubicBezTo>
                  <a:cubicBezTo>
                    <a:pt x="2153248" y="262889"/>
                    <a:pt x="2154281" y="263405"/>
                    <a:pt x="2155312" y="264437"/>
                  </a:cubicBezTo>
                  <a:cubicBezTo>
                    <a:pt x="2205363" y="300555"/>
                    <a:pt x="2198139" y="316034"/>
                    <a:pt x="2177500" y="353701"/>
                  </a:cubicBezTo>
                  <a:cubicBezTo>
                    <a:pt x="2158925" y="387755"/>
                    <a:pt x="2141381" y="422842"/>
                    <a:pt x="2122290" y="456896"/>
                  </a:cubicBezTo>
                  <a:cubicBezTo>
                    <a:pt x="2112487" y="474955"/>
                    <a:pt x="2114550" y="490435"/>
                    <a:pt x="2126934" y="505914"/>
                  </a:cubicBezTo>
                  <a:cubicBezTo>
                    <a:pt x="2140865" y="522941"/>
                    <a:pt x="2156345" y="538421"/>
                    <a:pt x="2173372" y="551836"/>
                  </a:cubicBezTo>
                  <a:cubicBezTo>
                    <a:pt x="2187819" y="563187"/>
                    <a:pt x="2202783" y="564735"/>
                    <a:pt x="2219810" y="555964"/>
                  </a:cubicBezTo>
                  <a:cubicBezTo>
                    <a:pt x="2258508" y="534809"/>
                    <a:pt x="2297722" y="514170"/>
                    <a:pt x="2336937" y="494046"/>
                  </a:cubicBezTo>
                  <a:cubicBezTo>
                    <a:pt x="2364799" y="479599"/>
                    <a:pt x="2380795" y="482695"/>
                    <a:pt x="2400917" y="507462"/>
                  </a:cubicBezTo>
                  <a:cubicBezTo>
                    <a:pt x="2408141" y="515717"/>
                    <a:pt x="2414849" y="524489"/>
                    <a:pt x="2420525" y="533777"/>
                  </a:cubicBezTo>
                  <a:cubicBezTo>
                    <a:pt x="2434972" y="556480"/>
                    <a:pt x="2433424" y="571443"/>
                    <a:pt x="2415365" y="591566"/>
                  </a:cubicBezTo>
                  <a:cubicBezTo>
                    <a:pt x="2384406" y="625105"/>
                    <a:pt x="2353448" y="659159"/>
                    <a:pt x="2321973" y="692182"/>
                  </a:cubicBezTo>
                  <a:cubicBezTo>
                    <a:pt x="2310106" y="704565"/>
                    <a:pt x="2307526" y="717981"/>
                    <a:pt x="2313718" y="733460"/>
                  </a:cubicBezTo>
                  <a:cubicBezTo>
                    <a:pt x="2323005" y="755647"/>
                    <a:pt x="2334357" y="776286"/>
                    <a:pt x="2349320" y="795377"/>
                  </a:cubicBezTo>
                  <a:cubicBezTo>
                    <a:pt x="2361187" y="810857"/>
                    <a:pt x="2375635" y="814984"/>
                    <a:pt x="2394726" y="810341"/>
                  </a:cubicBezTo>
                  <a:cubicBezTo>
                    <a:pt x="2438584" y="799505"/>
                    <a:pt x="2482958" y="789701"/>
                    <a:pt x="2526816" y="780414"/>
                  </a:cubicBezTo>
                  <a:cubicBezTo>
                    <a:pt x="2550035" y="775254"/>
                    <a:pt x="2563967" y="781962"/>
                    <a:pt x="2575834" y="803117"/>
                  </a:cubicBezTo>
                  <a:cubicBezTo>
                    <a:pt x="2582026" y="814468"/>
                    <a:pt x="2587186" y="826336"/>
                    <a:pt x="2591313" y="838719"/>
                  </a:cubicBezTo>
                  <a:cubicBezTo>
                    <a:pt x="2600085" y="867098"/>
                    <a:pt x="2595441" y="880514"/>
                    <a:pt x="2570158" y="896509"/>
                  </a:cubicBezTo>
                  <a:cubicBezTo>
                    <a:pt x="2534040" y="919213"/>
                    <a:pt x="2498437" y="942948"/>
                    <a:pt x="2461287" y="964103"/>
                  </a:cubicBezTo>
                  <a:cubicBezTo>
                    <a:pt x="2440132" y="976486"/>
                    <a:pt x="2434456" y="992998"/>
                    <a:pt x="2438068" y="1014669"/>
                  </a:cubicBezTo>
                  <a:cubicBezTo>
                    <a:pt x="2441164" y="1034792"/>
                    <a:pt x="2446840" y="1054399"/>
                    <a:pt x="2454063" y="1073490"/>
                  </a:cubicBezTo>
                  <a:cubicBezTo>
                    <a:pt x="2460771" y="1091033"/>
                    <a:pt x="2472638" y="1100321"/>
                    <a:pt x="2492762" y="1100837"/>
                  </a:cubicBezTo>
                  <a:cubicBezTo>
                    <a:pt x="2538168" y="1101353"/>
                    <a:pt x="2583058" y="1104449"/>
                    <a:pt x="2628464" y="1105997"/>
                  </a:cubicBezTo>
                  <a:cubicBezTo>
                    <a:pt x="2653230" y="1107029"/>
                    <a:pt x="2665614" y="1116832"/>
                    <a:pt x="2672322" y="1140567"/>
                  </a:cubicBezTo>
                  <a:cubicBezTo>
                    <a:pt x="2676449" y="1153983"/>
                    <a:pt x="2677998" y="1167914"/>
                    <a:pt x="2677998" y="1182361"/>
                  </a:cubicBezTo>
                  <a:cubicBezTo>
                    <a:pt x="2677998" y="1210224"/>
                    <a:pt x="2670258" y="1221576"/>
                    <a:pt x="2644459" y="1229831"/>
                  </a:cubicBezTo>
                  <a:cubicBezTo>
                    <a:pt x="2603697" y="1242731"/>
                    <a:pt x="2562934" y="1255114"/>
                    <a:pt x="2522172" y="1267498"/>
                  </a:cubicBezTo>
                  <a:cubicBezTo>
                    <a:pt x="2492762" y="1276269"/>
                    <a:pt x="2485022" y="1285557"/>
                    <a:pt x="2483990" y="1315999"/>
                  </a:cubicBezTo>
                  <a:cubicBezTo>
                    <a:pt x="2483474" y="1337154"/>
                    <a:pt x="2481926" y="1358825"/>
                    <a:pt x="2486570" y="1379981"/>
                  </a:cubicBezTo>
                  <a:cubicBezTo>
                    <a:pt x="2489666" y="1394428"/>
                    <a:pt x="2498437" y="1403200"/>
                    <a:pt x="2512885" y="1407843"/>
                  </a:cubicBezTo>
                  <a:cubicBezTo>
                    <a:pt x="2555711" y="1420743"/>
                    <a:pt x="2598537" y="1433642"/>
                    <a:pt x="2641363" y="1447058"/>
                  </a:cubicBezTo>
                  <a:cubicBezTo>
                    <a:pt x="2671290" y="1456345"/>
                    <a:pt x="2678514" y="1466665"/>
                    <a:pt x="2677998" y="1498139"/>
                  </a:cubicBezTo>
                  <a:cubicBezTo>
                    <a:pt x="2677998" y="1501235"/>
                    <a:pt x="2677998" y="1504331"/>
                    <a:pt x="2677998" y="1507427"/>
                  </a:cubicBezTo>
                  <a:cubicBezTo>
                    <a:pt x="2675934" y="1555929"/>
                    <a:pt x="2660454" y="1571408"/>
                    <a:pt x="2611952" y="1572956"/>
                  </a:cubicBezTo>
                  <a:cubicBezTo>
                    <a:pt x="2571190" y="1573988"/>
                    <a:pt x="2530944" y="1576052"/>
                    <a:pt x="2490182" y="1576568"/>
                  </a:cubicBezTo>
                  <a:cubicBezTo>
                    <a:pt x="2474702" y="1577084"/>
                    <a:pt x="2463867" y="1583792"/>
                    <a:pt x="2457675" y="1596691"/>
                  </a:cubicBezTo>
                  <a:cubicBezTo>
                    <a:pt x="2446324" y="1620942"/>
                    <a:pt x="2439100" y="1646225"/>
                    <a:pt x="2437036" y="1673056"/>
                  </a:cubicBezTo>
                  <a:cubicBezTo>
                    <a:pt x="2435488" y="1690083"/>
                    <a:pt x="2442712" y="1701435"/>
                    <a:pt x="2457159" y="1710206"/>
                  </a:cubicBezTo>
                  <a:cubicBezTo>
                    <a:pt x="2493278" y="1732393"/>
                    <a:pt x="2528880" y="1754580"/>
                    <a:pt x="2564483" y="1777283"/>
                  </a:cubicBezTo>
                  <a:cubicBezTo>
                    <a:pt x="2596989" y="1797406"/>
                    <a:pt x="2601117" y="1809790"/>
                    <a:pt x="2588733" y="1845908"/>
                  </a:cubicBezTo>
                  <a:cubicBezTo>
                    <a:pt x="2584606" y="1858292"/>
                    <a:pt x="2578930" y="1870159"/>
                    <a:pt x="2571706" y="1880995"/>
                  </a:cubicBezTo>
                  <a:cubicBezTo>
                    <a:pt x="2564998" y="1890798"/>
                    <a:pt x="2554163" y="1897506"/>
                    <a:pt x="2538684" y="1897506"/>
                  </a:cubicBezTo>
                  <a:cubicBezTo>
                    <a:pt x="2511337" y="1891314"/>
                    <a:pt x="2483990" y="1885122"/>
                    <a:pt x="2456643" y="1879447"/>
                  </a:cubicBezTo>
                  <a:cubicBezTo>
                    <a:pt x="2434456" y="1874287"/>
                    <a:pt x="2411753" y="1869643"/>
                    <a:pt x="2389566" y="1863967"/>
                  </a:cubicBezTo>
                  <a:cubicBezTo>
                    <a:pt x="2375119" y="1860355"/>
                    <a:pt x="2363767" y="1864483"/>
                    <a:pt x="2354479" y="1874803"/>
                  </a:cubicBezTo>
                  <a:cubicBezTo>
                    <a:pt x="2335389" y="1896990"/>
                    <a:pt x="2320425" y="1922273"/>
                    <a:pt x="2312170" y="1950652"/>
                  </a:cubicBezTo>
                  <a:cubicBezTo>
                    <a:pt x="2308042" y="1964067"/>
                    <a:pt x="2314234" y="1973870"/>
                    <a:pt x="2322489" y="1983158"/>
                  </a:cubicBezTo>
                  <a:cubicBezTo>
                    <a:pt x="2352416" y="2015665"/>
                    <a:pt x="2382858" y="2048171"/>
                    <a:pt x="2412785" y="2080162"/>
                  </a:cubicBezTo>
                  <a:cubicBezTo>
                    <a:pt x="2435488" y="2104413"/>
                    <a:pt x="2436520" y="2118860"/>
                    <a:pt x="2418461" y="2146723"/>
                  </a:cubicBezTo>
                  <a:cubicBezTo>
                    <a:pt x="2417429" y="2148271"/>
                    <a:pt x="2416397" y="2150335"/>
                    <a:pt x="2414849" y="2151883"/>
                  </a:cubicBezTo>
                  <a:cubicBezTo>
                    <a:pt x="2380795" y="2197805"/>
                    <a:pt x="2365831" y="2198321"/>
                    <a:pt x="2324037" y="2174586"/>
                  </a:cubicBezTo>
                  <a:cubicBezTo>
                    <a:pt x="2289982" y="2154979"/>
                    <a:pt x="2253864" y="2137435"/>
                    <a:pt x="2219294" y="2118860"/>
                  </a:cubicBezTo>
                  <a:cubicBezTo>
                    <a:pt x="2204846" y="2111121"/>
                    <a:pt x="2191431" y="2111121"/>
                    <a:pt x="2178531" y="2120408"/>
                  </a:cubicBezTo>
                  <a:cubicBezTo>
                    <a:pt x="2157892" y="2134856"/>
                    <a:pt x="2140349" y="2152399"/>
                    <a:pt x="2125386" y="2172522"/>
                  </a:cubicBezTo>
                  <a:cubicBezTo>
                    <a:pt x="2114550" y="2186969"/>
                    <a:pt x="2114034" y="2201417"/>
                    <a:pt x="2122806" y="2217412"/>
                  </a:cubicBezTo>
                  <a:cubicBezTo>
                    <a:pt x="2143961" y="2256110"/>
                    <a:pt x="2164600" y="2295324"/>
                    <a:pt x="2184723" y="2334539"/>
                  </a:cubicBezTo>
                  <a:cubicBezTo>
                    <a:pt x="2198655" y="2361886"/>
                    <a:pt x="2196591" y="2374269"/>
                    <a:pt x="2174404" y="2395424"/>
                  </a:cubicBezTo>
                  <a:cubicBezTo>
                    <a:pt x="2170792" y="2398520"/>
                    <a:pt x="2167696" y="2402132"/>
                    <a:pt x="2164084" y="2404712"/>
                  </a:cubicBezTo>
                  <a:cubicBezTo>
                    <a:pt x="2131062" y="2428963"/>
                    <a:pt x="2114034" y="2440830"/>
                    <a:pt x="2075336" y="2401616"/>
                  </a:cubicBezTo>
                  <a:cubicBezTo>
                    <a:pt x="2047473" y="2373237"/>
                    <a:pt x="2017547" y="2347954"/>
                    <a:pt x="1988652" y="2320607"/>
                  </a:cubicBezTo>
                  <a:cubicBezTo>
                    <a:pt x="1975236" y="2307708"/>
                    <a:pt x="1960789" y="2305128"/>
                    <a:pt x="1944277" y="2311836"/>
                  </a:cubicBezTo>
                  <a:cubicBezTo>
                    <a:pt x="1922607" y="2320607"/>
                    <a:pt x="1901968" y="2331959"/>
                    <a:pt x="1883392" y="2346406"/>
                  </a:cubicBezTo>
                  <a:cubicBezTo>
                    <a:pt x="1867913" y="2358274"/>
                    <a:pt x="1863785" y="2373237"/>
                    <a:pt x="1868429" y="2391812"/>
                  </a:cubicBezTo>
                  <a:cubicBezTo>
                    <a:pt x="1879264" y="2436702"/>
                    <a:pt x="1889584" y="2482108"/>
                    <a:pt x="1899388" y="2526998"/>
                  </a:cubicBezTo>
                  <a:cubicBezTo>
                    <a:pt x="1903516" y="2546605"/>
                    <a:pt x="1896808" y="2561569"/>
                    <a:pt x="1879264" y="2571888"/>
                  </a:cubicBezTo>
                  <a:cubicBezTo>
                    <a:pt x="1867397" y="2579112"/>
                    <a:pt x="1854498" y="2584788"/>
                    <a:pt x="1841082" y="2588916"/>
                  </a:cubicBezTo>
                  <a:cubicBezTo>
                    <a:pt x="1813736" y="2597687"/>
                    <a:pt x="1798256" y="2592527"/>
                    <a:pt x="1782777" y="2568277"/>
                  </a:cubicBezTo>
                  <a:cubicBezTo>
                    <a:pt x="1760074" y="2532158"/>
                    <a:pt x="1736855" y="2496556"/>
                    <a:pt x="1715184" y="2459405"/>
                  </a:cubicBezTo>
                  <a:cubicBezTo>
                    <a:pt x="1703316" y="2439282"/>
                    <a:pt x="1687837" y="2431543"/>
                    <a:pt x="1664618" y="2435670"/>
                  </a:cubicBezTo>
                  <a:cubicBezTo>
                    <a:pt x="1646043" y="2439282"/>
                    <a:pt x="1627984" y="2443926"/>
                    <a:pt x="1610440" y="2450118"/>
                  </a:cubicBezTo>
                  <a:cubicBezTo>
                    <a:pt x="1586190" y="2458889"/>
                    <a:pt x="1578450" y="2469209"/>
                    <a:pt x="1577418" y="2495008"/>
                  </a:cubicBezTo>
                  <a:cubicBezTo>
                    <a:pt x="1575870" y="2535770"/>
                    <a:pt x="1574838" y="2576016"/>
                    <a:pt x="1573806" y="2616778"/>
                  </a:cubicBezTo>
                  <a:cubicBezTo>
                    <a:pt x="1572774" y="2653929"/>
                    <a:pt x="1563487" y="2665796"/>
                    <a:pt x="1526852" y="2672504"/>
                  </a:cubicBezTo>
                  <a:cubicBezTo>
                    <a:pt x="1517049" y="2674568"/>
                    <a:pt x="1507245" y="2675600"/>
                    <a:pt x="1497441" y="2676116"/>
                  </a:cubicBezTo>
                  <a:cubicBezTo>
                    <a:pt x="1473191" y="2677664"/>
                    <a:pt x="1457711" y="2667860"/>
                    <a:pt x="1449972" y="2644125"/>
                  </a:cubicBezTo>
                  <a:cubicBezTo>
                    <a:pt x="1436040" y="2600783"/>
                    <a:pt x="1422624" y="2557957"/>
                    <a:pt x="1410241" y="2514615"/>
                  </a:cubicBezTo>
                  <a:cubicBezTo>
                    <a:pt x="1404565" y="2495008"/>
                    <a:pt x="1392698" y="2485720"/>
                    <a:pt x="1373091" y="2482624"/>
                  </a:cubicBezTo>
                  <a:cubicBezTo>
                    <a:pt x="1350388" y="2479528"/>
                    <a:pt x="1327685" y="2479528"/>
                    <a:pt x="1304982" y="2483140"/>
                  </a:cubicBezTo>
                  <a:cubicBezTo>
                    <a:pt x="1287955" y="2485720"/>
                    <a:pt x="1277119" y="2494492"/>
                    <a:pt x="1271959" y="2511519"/>
                  </a:cubicBezTo>
                  <a:cubicBezTo>
                    <a:pt x="1260092" y="2552281"/>
                    <a:pt x="1247192" y="2593043"/>
                    <a:pt x="1234293" y="2633806"/>
                  </a:cubicBezTo>
                  <a:cubicBezTo>
                    <a:pt x="1222941" y="2670440"/>
                    <a:pt x="1208494" y="2679728"/>
                    <a:pt x="1170828" y="2674568"/>
                  </a:cubicBezTo>
                  <a:cubicBezTo>
                    <a:pt x="1114070" y="2666828"/>
                    <a:pt x="1107362" y="2659088"/>
                    <a:pt x="1106847" y="2602331"/>
                  </a:cubicBezTo>
                  <a:cubicBezTo>
                    <a:pt x="1106331" y="2565181"/>
                    <a:pt x="1104783" y="2528546"/>
                    <a:pt x="1103751" y="2491396"/>
                  </a:cubicBezTo>
                  <a:cubicBezTo>
                    <a:pt x="1103234" y="2474369"/>
                    <a:pt x="1096527" y="2460953"/>
                    <a:pt x="1080532" y="2454245"/>
                  </a:cubicBezTo>
                  <a:cubicBezTo>
                    <a:pt x="1056281" y="2443926"/>
                    <a:pt x="1031514" y="2436702"/>
                    <a:pt x="1005199" y="2435154"/>
                  </a:cubicBezTo>
                  <a:cubicBezTo>
                    <a:pt x="989203" y="2434122"/>
                    <a:pt x="977852" y="2440314"/>
                    <a:pt x="969080" y="2454245"/>
                  </a:cubicBezTo>
                  <a:cubicBezTo>
                    <a:pt x="946894" y="2491396"/>
                    <a:pt x="923159" y="2527514"/>
                    <a:pt x="900456" y="2564149"/>
                  </a:cubicBezTo>
                  <a:cubicBezTo>
                    <a:pt x="882396" y="2593043"/>
                    <a:pt x="868465" y="2598203"/>
                    <a:pt x="836474" y="2587368"/>
                  </a:cubicBezTo>
                  <a:cubicBezTo>
                    <a:pt x="834926" y="2586852"/>
                    <a:pt x="833379" y="2586336"/>
                    <a:pt x="831830" y="2585820"/>
                  </a:cubicBezTo>
                  <a:cubicBezTo>
                    <a:pt x="782297" y="2565697"/>
                    <a:pt x="772493" y="2554345"/>
                    <a:pt x="785392" y="2504811"/>
                  </a:cubicBezTo>
                  <a:cubicBezTo>
                    <a:pt x="795196" y="2467145"/>
                    <a:pt x="802420" y="2428963"/>
                    <a:pt x="811707" y="2390780"/>
                  </a:cubicBezTo>
                  <a:cubicBezTo>
                    <a:pt x="816351" y="2371173"/>
                    <a:pt x="811191" y="2356210"/>
                    <a:pt x="794680" y="2344342"/>
                  </a:cubicBezTo>
                  <a:cubicBezTo>
                    <a:pt x="777137" y="2331959"/>
                    <a:pt x="759078" y="2321123"/>
                    <a:pt x="739470" y="2312352"/>
                  </a:cubicBezTo>
                  <a:cubicBezTo>
                    <a:pt x="720895" y="2304096"/>
                    <a:pt x="704900" y="2307192"/>
                    <a:pt x="689421" y="2321639"/>
                  </a:cubicBezTo>
                  <a:cubicBezTo>
                    <a:pt x="658462" y="2351050"/>
                    <a:pt x="626988" y="2379945"/>
                    <a:pt x="596029" y="2408839"/>
                  </a:cubicBezTo>
                  <a:cubicBezTo>
                    <a:pt x="572810" y="2431027"/>
                    <a:pt x="557847" y="2432058"/>
                    <a:pt x="530500" y="2415031"/>
                  </a:cubicBezTo>
                  <a:cubicBezTo>
                    <a:pt x="527404" y="2412967"/>
                    <a:pt x="524308" y="2410903"/>
                    <a:pt x="521212" y="2408839"/>
                  </a:cubicBezTo>
                  <a:cubicBezTo>
                    <a:pt x="481482" y="2380461"/>
                    <a:pt x="477870" y="2365497"/>
                    <a:pt x="500573" y="2322671"/>
                  </a:cubicBezTo>
                  <a:cubicBezTo>
                    <a:pt x="519148" y="2287585"/>
                    <a:pt x="537207" y="2252498"/>
                    <a:pt x="556298" y="2217928"/>
                  </a:cubicBezTo>
                  <a:cubicBezTo>
                    <a:pt x="566102" y="2199869"/>
                    <a:pt x="564555" y="2184389"/>
                    <a:pt x="552171" y="2168910"/>
                  </a:cubicBezTo>
                  <a:cubicBezTo>
                    <a:pt x="538756" y="2151883"/>
                    <a:pt x="523276" y="2136403"/>
                    <a:pt x="505733" y="2122988"/>
                  </a:cubicBezTo>
                  <a:cubicBezTo>
                    <a:pt x="490254" y="2111121"/>
                    <a:pt x="474774" y="2110089"/>
                    <a:pt x="457747" y="2119376"/>
                  </a:cubicBezTo>
                  <a:cubicBezTo>
                    <a:pt x="419564" y="2140015"/>
                    <a:pt x="380866" y="2160654"/>
                    <a:pt x="341652" y="2180778"/>
                  </a:cubicBezTo>
                  <a:cubicBezTo>
                    <a:pt x="314305" y="2195225"/>
                    <a:pt x="298310" y="2191613"/>
                    <a:pt x="278187" y="2168910"/>
                  </a:cubicBezTo>
                  <a:cubicBezTo>
                    <a:pt x="276639" y="2167362"/>
                    <a:pt x="275607" y="2165814"/>
                    <a:pt x="274059" y="2164266"/>
                  </a:cubicBezTo>
                  <a:cubicBezTo>
                    <a:pt x="238456" y="2122988"/>
                    <a:pt x="238972" y="2108541"/>
                    <a:pt x="276639" y="2069326"/>
                  </a:cubicBezTo>
                  <a:cubicBezTo>
                    <a:pt x="302954" y="2041464"/>
                    <a:pt x="327721" y="2013085"/>
                    <a:pt x="354551" y="1986254"/>
                  </a:cubicBezTo>
                  <a:cubicBezTo>
                    <a:pt x="367967" y="1972323"/>
                    <a:pt x="370547" y="1957875"/>
                    <a:pt x="363839" y="1940848"/>
                  </a:cubicBezTo>
                  <a:cubicBezTo>
                    <a:pt x="355067" y="1918661"/>
                    <a:pt x="342684" y="1898022"/>
                    <a:pt x="328237" y="1878931"/>
                  </a:cubicBezTo>
                  <a:cubicBezTo>
                    <a:pt x="316369" y="1863451"/>
                    <a:pt x="300374" y="1861903"/>
                    <a:pt x="283347" y="1866031"/>
                  </a:cubicBezTo>
                  <a:cubicBezTo>
                    <a:pt x="245680" y="1874803"/>
                    <a:pt x="208530" y="1883574"/>
                    <a:pt x="170864" y="1891830"/>
                  </a:cubicBezTo>
                  <a:cubicBezTo>
                    <a:pt x="165704" y="1892862"/>
                    <a:pt x="160544" y="1894410"/>
                    <a:pt x="155900" y="1895442"/>
                  </a:cubicBezTo>
                  <a:cubicBezTo>
                    <a:pt x="127521" y="1900602"/>
                    <a:pt x="113074" y="1893894"/>
                    <a:pt x="100175" y="1868095"/>
                  </a:cubicBezTo>
                  <a:cubicBezTo>
                    <a:pt x="95531" y="1858292"/>
                    <a:pt x="90887" y="1848488"/>
                    <a:pt x="87275" y="1838169"/>
                  </a:cubicBezTo>
                  <a:cubicBezTo>
                    <a:pt x="77988" y="1810822"/>
                    <a:pt x="83147" y="1795342"/>
                    <a:pt x="107915" y="1779863"/>
                  </a:cubicBezTo>
                  <a:cubicBezTo>
                    <a:pt x="143001" y="1757676"/>
                    <a:pt x="178603" y="1735489"/>
                    <a:pt x="213690" y="1713818"/>
                  </a:cubicBezTo>
                  <a:cubicBezTo>
                    <a:pt x="241552" y="1696275"/>
                    <a:pt x="245680" y="1686471"/>
                    <a:pt x="238972" y="1654481"/>
                  </a:cubicBezTo>
                  <a:cubicBezTo>
                    <a:pt x="234845" y="1636421"/>
                    <a:pt x="230201" y="1617846"/>
                    <a:pt x="222977" y="1600819"/>
                  </a:cubicBezTo>
                  <a:cubicBezTo>
                    <a:pt x="215753" y="1583792"/>
                    <a:pt x="203370" y="1575536"/>
                    <a:pt x="184279" y="1575020"/>
                  </a:cubicBezTo>
                  <a:cubicBezTo>
                    <a:pt x="142485" y="1574504"/>
                    <a:pt x="101207" y="1572956"/>
                    <a:pt x="59413" y="1571408"/>
                  </a:cubicBezTo>
                  <a:cubicBezTo>
                    <a:pt x="21746" y="1570376"/>
                    <a:pt x="10395" y="1560573"/>
                    <a:pt x="3687" y="1524454"/>
                  </a:cubicBezTo>
                  <a:cubicBezTo>
                    <a:pt x="3171" y="1520842"/>
                    <a:pt x="2139" y="1517231"/>
                    <a:pt x="1623" y="1513619"/>
                  </a:cubicBezTo>
                  <a:cubicBezTo>
                    <a:pt x="-4053" y="1467697"/>
                    <a:pt x="3687" y="1455829"/>
                    <a:pt x="48577" y="1442414"/>
                  </a:cubicBezTo>
                  <a:cubicBezTo>
                    <a:pt x="85727" y="1431062"/>
                    <a:pt x="122877" y="1418679"/>
                    <a:pt x="160544" y="1408359"/>
                  </a:cubicBezTo>
                  <a:cubicBezTo>
                    <a:pt x="181183" y="1402684"/>
                    <a:pt x="192018" y="1390816"/>
                    <a:pt x="194083" y="1370693"/>
                  </a:cubicBezTo>
                  <a:cubicBezTo>
                    <a:pt x="196147" y="1346958"/>
                    <a:pt x="197178" y="1322707"/>
                    <a:pt x="192534" y="1298972"/>
                  </a:cubicBezTo>
                  <a:cubicBezTo>
                    <a:pt x="189954" y="1283493"/>
                    <a:pt x="181183" y="1274205"/>
                    <a:pt x="166220" y="1269561"/>
                  </a:cubicBezTo>
                  <a:cubicBezTo>
                    <a:pt x="126490" y="1257694"/>
                    <a:pt x="86759" y="1245311"/>
                    <a:pt x="47029" y="1232927"/>
                  </a:cubicBezTo>
                  <a:cubicBezTo>
                    <a:pt x="3687" y="1219512"/>
                    <a:pt x="-957" y="1212288"/>
                    <a:pt x="1623" y="1166882"/>
                  </a:cubicBezTo>
                  <a:cubicBezTo>
                    <a:pt x="2139" y="1157594"/>
                    <a:pt x="4203" y="1148307"/>
                    <a:pt x="6267" y="1139535"/>
                  </a:cubicBezTo>
                  <a:cubicBezTo>
                    <a:pt x="12459" y="1116832"/>
                    <a:pt x="25358" y="1106513"/>
                    <a:pt x="49093" y="1105481"/>
                  </a:cubicBezTo>
                  <a:cubicBezTo>
                    <a:pt x="87791" y="1103933"/>
                    <a:pt x="125974" y="1102901"/>
                    <a:pt x="164672" y="1101869"/>
                  </a:cubicBezTo>
                  <a:cubicBezTo>
                    <a:pt x="170348" y="1101869"/>
                    <a:pt x="176023" y="1101353"/>
                    <a:pt x="181699" y="1101353"/>
                  </a:cubicBezTo>
                  <a:cubicBezTo>
                    <a:pt x="207498" y="1102385"/>
                    <a:pt x="220913" y="1087937"/>
                    <a:pt x="227621" y="1065234"/>
                  </a:cubicBezTo>
                  <a:cubicBezTo>
                    <a:pt x="232781" y="1048207"/>
                    <a:pt x="237425" y="1031180"/>
                    <a:pt x="241036" y="1014153"/>
                  </a:cubicBezTo>
                  <a:cubicBezTo>
                    <a:pt x="245680" y="990418"/>
                    <a:pt x="240005" y="979066"/>
                    <a:pt x="219366" y="965651"/>
                  </a:cubicBezTo>
                  <a:cubicBezTo>
                    <a:pt x="184279" y="943464"/>
                    <a:pt x="148676" y="921277"/>
                    <a:pt x="113590" y="899605"/>
                  </a:cubicBezTo>
                  <a:cubicBezTo>
                    <a:pt x="82116" y="879997"/>
                    <a:pt x="77472" y="867614"/>
                    <a:pt x="89855" y="832012"/>
                  </a:cubicBezTo>
                  <a:cubicBezTo>
                    <a:pt x="93467" y="820660"/>
                    <a:pt x="98111" y="809309"/>
                    <a:pt x="104818" y="799505"/>
                  </a:cubicBezTo>
                  <a:cubicBezTo>
                    <a:pt x="115654" y="782994"/>
                    <a:pt x="130617" y="774738"/>
                    <a:pt x="151256" y="779898"/>
                  </a:cubicBezTo>
                  <a:cubicBezTo>
                    <a:pt x="195114" y="790217"/>
                    <a:pt x="239489" y="799505"/>
                    <a:pt x="283347" y="810341"/>
                  </a:cubicBezTo>
                  <a:cubicBezTo>
                    <a:pt x="303469" y="815500"/>
                    <a:pt x="318949" y="810857"/>
                    <a:pt x="331332" y="794345"/>
                  </a:cubicBezTo>
                  <a:cubicBezTo>
                    <a:pt x="344232" y="776802"/>
                    <a:pt x="355584" y="757711"/>
                    <a:pt x="363839" y="737588"/>
                  </a:cubicBezTo>
                  <a:cubicBezTo>
                    <a:pt x="371063" y="719529"/>
                    <a:pt x="368999" y="704049"/>
                    <a:pt x="354551" y="689086"/>
                  </a:cubicBezTo>
                  <a:cubicBezTo>
                    <a:pt x="324625" y="658643"/>
                    <a:pt x="296246" y="627169"/>
                    <a:pt x="266835" y="595694"/>
                  </a:cubicBezTo>
                  <a:cubicBezTo>
                    <a:pt x="244132" y="570927"/>
                    <a:pt x="243100" y="556996"/>
                    <a:pt x="261675" y="529133"/>
                  </a:cubicBezTo>
                  <a:cubicBezTo>
                    <a:pt x="264771" y="525005"/>
                    <a:pt x="267351" y="520361"/>
                    <a:pt x="270447" y="516233"/>
                  </a:cubicBezTo>
                  <a:cubicBezTo>
                    <a:pt x="296762" y="481663"/>
                    <a:pt x="311209" y="478567"/>
                    <a:pt x="349907" y="498690"/>
                  </a:cubicBezTo>
                  <a:cubicBezTo>
                    <a:pt x="386026" y="517781"/>
                    <a:pt x="422144" y="536357"/>
                    <a:pt x="457231" y="555964"/>
                  </a:cubicBezTo>
                  <a:cubicBezTo>
                    <a:pt x="475806" y="566283"/>
                    <a:pt x="492318" y="564219"/>
                    <a:pt x="507797" y="551320"/>
                  </a:cubicBezTo>
                  <a:cubicBezTo>
                    <a:pt x="523276" y="538421"/>
                    <a:pt x="537723" y="523973"/>
                    <a:pt x="551139" y="508494"/>
                  </a:cubicBezTo>
                  <a:cubicBezTo>
                    <a:pt x="564555" y="492499"/>
                    <a:pt x="567650" y="476503"/>
                    <a:pt x="556815" y="456896"/>
                  </a:cubicBezTo>
                  <a:cubicBezTo>
                    <a:pt x="535143" y="418198"/>
                    <a:pt x="515020" y="378983"/>
                    <a:pt x="494381" y="339769"/>
                  </a:cubicBezTo>
                  <a:cubicBezTo>
                    <a:pt x="480966" y="313970"/>
                    <a:pt x="484062" y="300039"/>
                    <a:pt x="505217" y="280432"/>
                  </a:cubicBezTo>
                  <a:cubicBezTo>
                    <a:pt x="515020" y="271144"/>
                    <a:pt x="525856" y="263405"/>
                    <a:pt x="537723" y="256181"/>
                  </a:cubicBezTo>
                  <a:cubicBezTo>
                    <a:pt x="558362" y="244313"/>
                    <a:pt x="572810" y="245861"/>
                    <a:pt x="590353" y="261857"/>
                  </a:cubicBezTo>
                  <a:cubicBezTo>
                    <a:pt x="620280" y="289203"/>
                    <a:pt x="650207" y="317066"/>
                    <a:pt x="679617" y="344929"/>
                  </a:cubicBezTo>
                  <a:cubicBezTo>
                    <a:pt x="710576" y="374340"/>
                    <a:pt x="717284" y="375372"/>
                    <a:pt x="754950" y="355765"/>
                  </a:cubicBezTo>
                  <a:cubicBezTo>
                    <a:pt x="769913" y="348025"/>
                    <a:pt x="783845" y="339769"/>
                    <a:pt x="797260" y="329450"/>
                  </a:cubicBezTo>
                  <a:cubicBezTo>
                    <a:pt x="811707" y="317582"/>
                    <a:pt x="816351" y="303651"/>
                    <a:pt x="811707" y="285076"/>
                  </a:cubicBezTo>
                  <a:cubicBezTo>
                    <a:pt x="800872" y="242249"/>
                    <a:pt x="791585" y="198907"/>
                    <a:pt x="781781" y="156081"/>
                  </a:cubicBezTo>
                  <a:cubicBezTo>
                    <a:pt x="775589" y="128218"/>
                    <a:pt x="782297" y="114287"/>
                    <a:pt x="807064" y="100872"/>
                  </a:cubicBezTo>
                  <a:cubicBezTo>
                    <a:pt x="818415" y="95196"/>
                    <a:pt x="829766" y="90552"/>
                    <a:pt x="841634" y="86424"/>
                  </a:cubicBezTo>
                  <a:cubicBezTo>
                    <a:pt x="866917" y="78685"/>
                    <a:pt x="881364" y="83328"/>
                    <a:pt x="896328" y="106031"/>
                  </a:cubicBezTo>
                  <a:cubicBezTo>
                    <a:pt x="920062" y="142666"/>
                    <a:pt x="943798" y="179300"/>
                    <a:pt x="965469" y="217483"/>
                  </a:cubicBezTo>
                  <a:cubicBezTo>
                    <a:pt x="976820" y="237090"/>
                    <a:pt x="992299" y="243797"/>
                    <a:pt x="1013455" y="240702"/>
                  </a:cubicBezTo>
                  <a:cubicBezTo>
                    <a:pt x="1035641" y="237090"/>
                    <a:pt x="1057313" y="231414"/>
                    <a:pt x="1077952" y="222642"/>
                  </a:cubicBezTo>
                  <a:cubicBezTo>
                    <a:pt x="1092915" y="215935"/>
                    <a:pt x="1101171" y="205615"/>
                    <a:pt x="1101687" y="188072"/>
                  </a:cubicBezTo>
                  <a:cubicBezTo>
                    <a:pt x="1102719" y="143182"/>
                    <a:pt x="1105298" y="98808"/>
                    <a:pt x="1106847" y="53918"/>
                  </a:cubicBezTo>
                  <a:cubicBezTo>
                    <a:pt x="1107878" y="25023"/>
                    <a:pt x="1117166" y="12640"/>
                    <a:pt x="1145029" y="4900"/>
                  </a:cubicBezTo>
                  <a:cubicBezTo>
                    <a:pt x="1149672" y="3868"/>
                    <a:pt x="1154316" y="2320"/>
                    <a:pt x="1158960" y="1804"/>
                  </a:cubicBezTo>
                  <a:cubicBezTo>
                    <a:pt x="1171731" y="385"/>
                    <a:pt x="1182083" y="-325"/>
                    <a:pt x="1190637" y="143"/>
                  </a:cubicBezTo>
                  <a:close/>
                </a:path>
              </a:pathLst>
            </a:custGeom>
            <a:solidFill>
              <a:schemeClr val="bg1"/>
            </a:solidFill>
            <a:ln w="5155" cap="flat">
              <a:noFill/>
              <a:prstDash val="solid"/>
              <a:miter/>
            </a:ln>
          </p:spPr>
          <p:txBody>
            <a:bodyPr wrap="square" rtlCol="0" anchor="ctr">
              <a:noAutofit/>
            </a:bodyPr>
            <a:lstStyle/>
            <a:p>
              <a:endParaRPr lang="en-US" dirty="0"/>
            </a:p>
          </p:txBody>
        </p:sp>
      </p:grpSp>
      <p:grpSp>
        <p:nvGrpSpPr>
          <p:cNvPr id="24" name="Group 23">
            <a:extLst>
              <a:ext uri="{FF2B5EF4-FFF2-40B4-BE49-F238E27FC236}">
                <a16:creationId xmlns:a16="http://schemas.microsoft.com/office/drawing/2014/main" id="{0C9D69F0-C990-4D1C-BCCE-71F3A0BA7632}"/>
              </a:ext>
            </a:extLst>
          </p:cNvPr>
          <p:cNvGrpSpPr/>
          <p:nvPr/>
        </p:nvGrpSpPr>
        <p:grpSpPr>
          <a:xfrm>
            <a:off x="4176739" y="4653587"/>
            <a:ext cx="1298170" cy="1298170"/>
            <a:chOff x="1089413" y="2131797"/>
            <a:chExt cx="2968238" cy="2968238"/>
          </a:xfrm>
        </p:grpSpPr>
        <p:sp>
          <p:nvSpPr>
            <p:cNvPr id="25" name="Freeform: Shape 24">
              <a:extLst>
                <a:ext uri="{FF2B5EF4-FFF2-40B4-BE49-F238E27FC236}">
                  <a16:creationId xmlns:a16="http://schemas.microsoft.com/office/drawing/2014/main" id="{765EA648-AA2A-4EAF-B24D-111A1DA94E89}"/>
                </a:ext>
              </a:extLst>
            </p:cNvPr>
            <p:cNvSpPr/>
            <p:nvPr/>
          </p:nvSpPr>
          <p:spPr>
            <a:xfrm>
              <a:off x="1089413" y="2131797"/>
              <a:ext cx="2968238" cy="2968238"/>
            </a:xfrm>
            <a:custGeom>
              <a:avLst/>
              <a:gdLst>
                <a:gd name="connsiteX0" fmla="*/ 1484119 w 2968238"/>
                <a:gd name="connsiteY0" fmla="*/ 1312669 h 2968238"/>
                <a:gd name="connsiteX1" fmla="*/ 1312669 w 2968238"/>
                <a:gd name="connsiteY1" fmla="*/ 1484119 h 2968238"/>
                <a:gd name="connsiteX2" fmla="*/ 1484119 w 2968238"/>
                <a:gd name="connsiteY2" fmla="*/ 1655569 h 2968238"/>
                <a:gd name="connsiteX3" fmla="*/ 1655569 w 2968238"/>
                <a:gd name="connsiteY3" fmla="*/ 1484119 h 2968238"/>
                <a:gd name="connsiteX4" fmla="*/ 1484119 w 2968238"/>
                <a:gd name="connsiteY4" fmla="*/ 1312669 h 2968238"/>
                <a:gd name="connsiteX5" fmla="*/ 1484119 w 2968238"/>
                <a:gd name="connsiteY5" fmla="*/ 0 h 2968238"/>
                <a:gd name="connsiteX6" fmla="*/ 2968238 w 2968238"/>
                <a:gd name="connsiteY6" fmla="*/ 1484119 h 2968238"/>
                <a:gd name="connsiteX7" fmla="*/ 1484119 w 2968238"/>
                <a:gd name="connsiteY7" fmla="*/ 2968238 h 2968238"/>
                <a:gd name="connsiteX8" fmla="*/ 0 w 2968238"/>
                <a:gd name="connsiteY8" fmla="*/ 1484119 h 2968238"/>
                <a:gd name="connsiteX9" fmla="*/ 1484119 w 2968238"/>
                <a:gd name="connsiteY9" fmla="*/ 0 h 2968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8238" h="2968238">
                  <a:moveTo>
                    <a:pt x="1484119" y="1312669"/>
                  </a:moveTo>
                  <a:cubicBezTo>
                    <a:pt x="1389430" y="1312669"/>
                    <a:pt x="1312669" y="1389430"/>
                    <a:pt x="1312669" y="1484119"/>
                  </a:cubicBezTo>
                  <a:cubicBezTo>
                    <a:pt x="1312669" y="1578808"/>
                    <a:pt x="1389430" y="1655569"/>
                    <a:pt x="1484119" y="1655569"/>
                  </a:cubicBezTo>
                  <a:cubicBezTo>
                    <a:pt x="1578808" y="1655569"/>
                    <a:pt x="1655569" y="1578808"/>
                    <a:pt x="1655569" y="1484119"/>
                  </a:cubicBezTo>
                  <a:cubicBezTo>
                    <a:pt x="1655569" y="1389430"/>
                    <a:pt x="1578808" y="1312669"/>
                    <a:pt x="1484119" y="1312669"/>
                  </a:cubicBezTo>
                  <a:close/>
                  <a:moveTo>
                    <a:pt x="1484119" y="0"/>
                  </a:moveTo>
                  <a:cubicBezTo>
                    <a:pt x="2303775" y="0"/>
                    <a:pt x="2968238" y="664463"/>
                    <a:pt x="2968238" y="1484119"/>
                  </a:cubicBezTo>
                  <a:cubicBezTo>
                    <a:pt x="2968238" y="2303775"/>
                    <a:pt x="2303775" y="2968238"/>
                    <a:pt x="1484119" y="2968238"/>
                  </a:cubicBezTo>
                  <a:cubicBezTo>
                    <a:pt x="664463" y="2968238"/>
                    <a:pt x="0" y="2303775"/>
                    <a:pt x="0" y="1484119"/>
                  </a:cubicBezTo>
                  <a:cubicBezTo>
                    <a:pt x="0" y="664463"/>
                    <a:pt x="664463" y="0"/>
                    <a:pt x="148411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EAC85BAB-4687-423F-8677-EBED505BF997}"/>
                </a:ext>
              </a:extLst>
            </p:cNvPr>
            <p:cNvSpPr/>
            <p:nvPr/>
          </p:nvSpPr>
          <p:spPr>
            <a:xfrm>
              <a:off x="1234570" y="2279534"/>
              <a:ext cx="2678023" cy="2676273"/>
            </a:xfrm>
            <a:custGeom>
              <a:avLst/>
              <a:gdLst>
                <a:gd name="connsiteX0" fmla="*/ 1338961 w 2678023"/>
                <a:gd name="connsiteY0" fmla="*/ 855269 h 2676273"/>
                <a:gd name="connsiteX1" fmla="*/ 857849 w 2678023"/>
                <a:gd name="connsiteY1" fmla="*/ 1336381 h 2676273"/>
                <a:gd name="connsiteX2" fmla="*/ 1338961 w 2678023"/>
                <a:gd name="connsiteY2" fmla="*/ 1817493 h 2676273"/>
                <a:gd name="connsiteX3" fmla="*/ 1820073 w 2678023"/>
                <a:gd name="connsiteY3" fmla="*/ 1336381 h 2676273"/>
                <a:gd name="connsiteX4" fmla="*/ 1338961 w 2678023"/>
                <a:gd name="connsiteY4" fmla="*/ 855269 h 2676273"/>
                <a:gd name="connsiteX5" fmla="*/ 1338961 w 2678023"/>
                <a:gd name="connsiteY5" fmla="*/ 545806 h 2676273"/>
                <a:gd name="connsiteX6" fmla="*/ 2129536 w 2678023"/>
                <a:gd name="connsiteY6" fmla="*/ 1336381 h 2676273"/>
                <a:gd name="connsiteX7" fmla="*/ 1338961 w 2678023"/>
                <a:gd name="connsiteY7" fmla="*/ 2126956 h 2676273"/>
                <a:gd name="connsiteX8" fmla="*/ 548386 w 2678023"/>
                <a:gd name="connsiteY8" fmla="*/ 1336381 h 2676273"/>
                <a:gd name="connsiteX9" fmla="*/ 1338961 w 2678023"/>
                <a:gd name="connsiteY9" fmla="*/ 545806 h 2676273"/>
                <a:gd name="connsiteX10" fmla="*/ 1340068 w 2678023"/>
                <a:gd name="connsiteY10" fmla="*/ 359376 h 2676273"/>
                <a:gd name="connsiteX11" fmla="*/ 361775 w 2678023"/>
                <a:gd name="connsiteY11" fmla="*/ 1331995 h 2676273"/>
                <a:gd name="connsiteX12" fmla="*/ 1338521 w 2678023"/>
                <a:gd name="connsiteY12" fmla="*/ 2312868 h 2676273"/>
                <a:gd name="connsiteX13" fmla="*/ 2316814 w 2678023"/>
                <a:gd name="connsiteY13" fmla="*/ 1335606 h 2676273"/>
                <a:gd name="connsiteX14" fmla="*/ 1340068 w 2678023"/>
                <a:gd name="connsiteY14" fmla="*/ 359376 h 2676273"/>
                <a:gd name="connsiteX15" fmla="*/ 1190637 w 2678023"/>
                <a:gd name="connsiteY15" fmla="*/ 143 h 2676273"/>
                <a:gd name="connsiteX16" fmla="*/ 1235841 w 2678023"/>
                <a:gd name="connsiteY16" fmla="*/ 48758 h 2676273"/>
                <a:gd name="connsiteX17" fmla="*/ 1269895 w 2678023"/>
                <a:gd name="connsiteY17" fmla="*/ 162273 h 2676273"/>
                <a:gd name="connsiteX18" fmla="*/ 1303434 w 2678023"/>
                <a:gd name="connsiteY18" fmla="*/ 192716 h 2676273"/>
                <a:gd name="connsiteX19" fmla="*/ 1376702 w 2678023"/>
                <a:gd name="connsiteY19" fmla="*/ 192716 h 2676273"/>
                <a:gd name="connsiteX20" fmla="*/ 1409209 w 2678023"/>
                <a:gd name="connsiteY20" fmla="*/ 163305 h 2676273"/>
                <a:gd name="connsiteX21" fmla="*/ 1447392 w 2678023"/>
                <a:gd name="connsiteY21" fmla="*/ 37922 h 2676273"/>
                <a:gd name="connsiteX22" fmla="*/ 1499505 w 2678023"/>
                <a:gd name="connsiteY22" fmla="*/ 256 h 2676273"/>
                <a:gd name="connsiteX23" fmla="*/ 1513436 w 2678023"/>
                <a:gd name="connsiteY23" fmla="*/ 772 h 2676273"/>
                <a:gd name="connsiteX24" fmla="*/ 1573290 w 2678023"/>
                <a:gd name="connsiteY24" fmla="*/ 65269 h 2676273"/>
                <a:gd name="connsiteX25" fmla="*/ 1576902 w 2678023"/>
                <a:gd name="connsiteY25" fmla="*/ 185492 h 2676273"/>
                <a:gd name="connsiteX26" fmla="*/ 1598057 w 2678023"/>
                <a:gd name="connsiteY26" fmla="*/ 220578 h 2676273"/>
                <a:gd name="connsiteX27" fmla="*/ 1674422 w 2678023"/>
                <a:gd name="connsiteY27" fmla="*/ 240702 h 2676273"/>
                <a:gd name="connsiteX28" fmla="*/ 1710540 w 2678023"/>
                <a:gd name="connsiteY28" fmla="*/ 221610 h 2676273"/>
                <a:gd name="connsiteX29" fmla="*/ 1779165 w 2678023"/>
                <a:gd name="connsiteY29" fmla="*/ 111707 h 2676273"/>
                <a:gd name="connsiteX30" fmla="*/ 1845726 w 2678023"/>
                <a:gd name="connsiteY30" fmla="*/ 88488 h 2676273"/>
                <a:gd name="connsiteX31" fmla="*/ 1857594 w 2678023"/>
                <a:gd name="connsiteY31" fmla="*/ 92616 h 2676273"/>
                <a:gd name="connsiteX32" fmla="*/ 1895260 w 2678023"/>
                <a:gd name="connsiteY32" fmla="*/ 166401 h 2676273"/>
                <a:gd name="connsiteX33" fmla="*/ 1868429 w 2678023"/>
                <a:gd name="connsiteY33" fmla="*/ 281980 h 2676273"/>
                <a:gd name="connsiteX34" fmla="*/ 1887004 w 2678023"/>
                <a:gd name="connsiteY34" fmla="*/ 332030 h 2676273"/>
                <a:gd name="connsiteX35" fmla="*/ 1946857 w 2678023"/>
                <a:gd name="connsiteY35" fmla="*/ 365052 h 2676273"/>
                <a:gd name="connsiteX36" fmla="*/ 1986588 w 2678023"/>
                <a:gd name="connsiteY36" fmla="*/ 355765 h 2676273"/>
                <a:gd name="connsiteX37" fmla="*/ 2081528 w 2678023"/>
                <a:gd name="connsiteY37" fmla="*/ 267532 h 2676273"/>
                <a:gd name="connsiteX38" fmla="*/ 2151701 w 2678023"/>
                <a:gd name="connsiteY38" fmla="*/ 261857 h 2676273"/>
                <a:gd name="connsiteX39" fmla="*/ 2155312 w 2678023"/>
                <a:gd name="connsiteY39" fmla="*/ 264437 h 2676273"/>
                <a:gd name="connsiteX40" fmla="*/ 2177500 w 2678023"/>
                <a:gd name="connsiteY40" fmla="*/ 353701 h 2676273"/>
                <a:gd name="connsiteX41" fmla="*/ 2122290 w 2678023"/>
                <a:gd name="connsiteY41" fmla="*/ 456896 h 2676273"/>
                <a:gd name="connsiteX42" fmla="*/ 2126934 w 2678023"/>
                <a:gd name="connsiteY42" fmla="*/ 505914 h 2676273"/>
                <a:gd name="connsiteX43" fmla="*/ 2173372 w 2678023"/>
                <a:gd name="connsiteY43" fmla="*/ 551836 h 2676273"/>
                <a:gd name="connsiteX44" fmla="*/ 2219810 w 2678023"/>
                <a:gd name="connsiteY44" fmla="*/ 555964 h 2676273"/>
                <a:gd name="connsiteX45" fmla="*/ 2336937 w 2678023"/>
                <a:gd name="connsiteY45" fmla="*/ 494046 h 2676273"/>
                <a:gd name="connsiteX46" fmla="*/ 2400917 w 2678023"/>
                <a:gd name="connsiteY46" fmla="*/ 507462 h 2676273"/>
                <a:gd name="connsiteX47" fmla="*/ 2420525 w 2678023"/>
                <a:gd name="connsiteY47" fmla="*/ 533777 h 2676273"/>
                <a:gd name="connsiteX48" fmla="*/ 2415365 w 2678023"/>
                <a:gd name="connsiteY48" fmla="*/ 591566 h 2676273"/>
                <a:gd name="connsiteX49" fmla="*/ 2321973 w 2678023"/>
                <a:gd name="connsiteY49" fmla="*/ 692182 h 2676273"/>
                <a:gd name="connsiteX50" fmla="*/ 2313718 w 2678023"/>
                <a:gd name="connsiteY50" fmla="*/ 733460 h 2676273"/>
                <a:gd name="connsiteX51" fmla="*/ 2349320 w 2678023"/>
                <a:gd name="connsiteY51" fmla="*/ 795377 h 2676273"/>
                <a:gd name="connsiteX52" fmla="*/ 2394726 w 2678023"/>
                <a:gd name="connsiteY52" fmla="*/ 810341 h 2676273"/>
                <a:gd name="connsiteX53" fmla="*/ 2526816 w 2678023"/>
                <a:gd name="connsiteY53" fmla="*/ 780414 h 2676273"/>
                <a:gd name="connsiteX54" fmla="*/ 2575834 w 2678023"/>
                <a:gd name="connsiteY54" fmla="*/ 803117 h 2676273"/>
                <a:gd name="connsiteX55" fmla="*/ 2591313 w 2678023"/>
                <a:gd name="connsiteY55" fmla="*/ 838719 h 2676273"/>
                <a:gd name="connsiteX56" fmla="*/ 2570158 w 2678023"/>
                <a:gd name="connsiteY56" fmla="*/ 896509 h 2676273"/>
                <a:gd name="connsiteX57" fmla="*/ 2461287 w 2678023"/>
                <a:gd name="connsiteY57" fmla="*/ 964103 h 2676273"/>
                <a:gd name="connsiteX58" fmla="*/ 2438068 w 2678023"/>
                <a:gd name="connsiteY58" fmla="*/ 1014669 h 2676273"/>
                <a:gd name="connsiteX59" fmla="*/ 2454063 w 2678023"/>
                <a:gd name="connsiteY59" fmla="*/ 1073490 h 2676273"/>
                <a:gd name="connsiteX60" fmla="*/ 2492762 w 2678023"/>
                <a:gd name="connsiteY60" fmla="*/ 1100837 h 2676273"/>
                <a:gd name="connsiteX61" fmla="*/ 2628464 w 2678023"/>
                <a:gd name="connsiteY61" fmla="*/ 1105997 h 2676273"/>
                <a:gd name="connsiteX62" fmla="*/ 2672322 w 2678023"/>
                <a:gd name="connsiteY62" fmla="*/ 1140567 h 2676273"/>
                <a:gd name="connsiteX63" fmla="*/ 2677998 w 2678023"/>
                <a:gd name="connsiteY63" fmla="*/ 1182361 h 2676273"/>
                <a:gd name="connsiteX64" fmla="*/ 2644459 w 2678023"/>
                <a:gd name="connsiteY64" fmla="*/ 1229831 h 2676273"/>
                <a:gd name="connsiteX65" fmla="*/ 2522172 w 2678023"/>
                <a:gd name="connsiteY65" fmla="*/ 1267498 h 2676273"/>
                <a:gd name="connsiteX66" fmla="*/ 2483990 w 2678023"/>
                <a:gd name="connsiteY66" fmla="*/ 1315999 h 2676273"/>
                <a:gd name="connsiteX67" fmla="*/ 2486570 w 2678023"/>
                <a:gd name="connsiteY67" fmla="*/ 1379981 h 2676273"/>
                <a:gd name="connsiteX68" fmla="*/ 2512885 w 2678023"/>
                <a:gd name="connsiteY68" fmla="*/ 1407843 h 2676273"/>
                <a:gd name="connsiteX69" fmla="*/ 2641363 w 2678023"/>
                <a:gd name="connsiteY69" fmla="*/ 1447058 h 2676273"/>
                <a:gd name="connsiteX70" fmla="*/ 2677998 w 2678023"/>
                <a:gd name="connsiteY70" fmla="*/ 1498139 h 2676273"/>
                <a:gd name="connsiteX71" fmla="*/ 2677998 w 2678023"/>
                <a:gd name="connsiteY71" fmla="*/ 1507427 h 2676273"/>
                <a:gd name="connsiteX72" fmla="*/ 2611952 w 2678023"/>
                <a:gd name="connsiteY72" fmla="*/ 1572956 h 2676273"/>
                <a:gd name="connsiteX73" fmla="*/ 2490182 w 2678023"/>
                <a:gd name="connsiteY73" fmla="*/ 1576568 h 2676273"/>
                <a:gd name="connsiteX74" fmla="*/ 2457675 w 2678023"/>
                <a:gd name="connsiteY74" fmla="*/ 1596691 h 2676273"/>
                <a:gd name="connsiteX75" fmla="*/ 2437036 w 2678023"/>
                <a:gd name="connsiteY75" fmla="*/ 1673056 h 2676273"/>
                <a:gd name="connsiteX76" fmla="*/ 2457159 w 2678023"/>
                <a:gd name="connsiteY76" fmla="*/ 1710206 h 2676273"/>
                <a:gd name="connsiteX77" fmla="*/ 2564483 w 2678023"/>
                <a:gd name="connsiteY77" fmla="*/ 1777283 h 2676273"/>
                <a:gd name="connsiteX78" fmla="*/ 2588733 w 2678023"/>
                <a:gd name="connsiteY78" fmla="*/ 1845908 h 2676273"/>
                <a:gd name="connsiteX79" fmla="*/ 2571706 w 2678023"/>
                <a:gd name="connsiteY79" fmla="*/ 1880995 h 2676273"/>
                <a:gd name="connsiteX80" fmla="*/ 2538684 w 2678023"/>
                <a:gd name="connsiteY80" fmla="*/ 1897506 h 2676273"/>
                <a:gd name="connsiteX81" fmla="*/ 2456643 w 2678023"/>
                <a:gd name="connsiteY81" fmla="*/ 1879447 h 2676273"/>
                <a:gd name="connsiteX82" fmla="*/ 2389566 w 2678023"/>
                <a:gd name="connsiteY82" fmla="*/ 1863967 h 2676273"/>
                <a:gd name="connsiteX83" fmla="*/ 2354479 w 2678023"/>
                <a:gd name="connsiteY83" fmla="*/ 1874803 h 2676273"/>
                <a:gd name="connsiteX84" fmla="*/ 2312170 w 2678023"/>
                <a:gd name="connsiteY84" fmla="*/ 1950652 h 2676273"/>
                <a:gd name="connsiteX85" fmla="*/ 2322489 w 2678023"/>
                <a:gd name="connsiteY85" fmla="*/ 1983158 h 2676273"/>
                <a:gd name="connsiteX86" fmla="*/ 2412785 w 2678023"/>
                <a:gd name="connsiteY86" fmla="*/ 2080162 h 2676273"/>
                <a:gd name="connsiteX87" fmla="*/ 2418461 w 2678023"/>
                <a:gd name="connsiteY87" fmla="*/ 2146723 h 2676273"/>
                <a:gd name="connsiteX88" fmla="*/ 2414849 w 2678023"/>
                <a:gd name="connsiteY88" fmla="*/ 2151883 h 2676273"/>
                <a:gd name="connsiteX89" fmla="*/ 2324037 w 2678023"/>
                <a:gd name="connsiteY89" fmla="*/ 2174586 h 2676273"/>
                <a:gd name="connsiteX90" fmla="*/ 2219294 w 2678023"/>
                <a:gd name="connsiteY90" fmla="*/ 2118860 h 2676273"/>
                <a:gd name="connsiteX91" fmla="*/ 2178531 w 2678023"/>
                <a:gd name="connsiteY91" fmla="*/ 2120408 h 2676273"/>
                <a:gd name="connsiteX92" fmla="*/ 2125386 w 2678023"/>
                <a:gd name="connsiteY92" fmla="*/ 2172522 h 2676273"/>
                <a:gd name="connsiteX93" fmla="*/ 2122806 w 2678023"/>
                <a:gd name="connsiteY93" fmla="*/ 2217412 h 2676273"/>
                <a:gd name="connsiteX94" fmla="*/ 2184723 w 2678023"/>
                <a:gd name="connsiteY94" fmla="*/ 2334539 h 2676273"/>
                <a:gd name="connsiteX95" fmla="*/ 2174404 w 2678023"/>
                <a:gd name="connsiteY95" fmla="*/ 2395424 h 2676273"/>
                <a:gd name="connsiteX96" fmla="*/ 2164084 w 2678023"/>
                <a:gd name="connsiteY96" fmla="*/ 2404712 h 2676273"/>
                <a:gd name="connsiteX97" fmla="*/ 2075336 w 2678023"/>
                <a:gd name="connsiteY97" fmla="*/ 2401616 h 2676273"/>
                <a:gd name="connsiteX98" fmla="*/ 1988652 w 2678023"/>
                <a:gd name="connsiteY98" fmla="*/ 2320607 h 2676273"/>
                <a:gd name="connsiteX99" fmla="*/ 1944277 w 2678023"/>
                <a:gd name="connsiteY99" fmla="*/ 2311836 h 2676273"/>
                <a:gd name="connsiteX100" fmla="*/ 1883392 w 2678023"/>
                <a:gd name="connsiteY100" fmla="*/ 2346406 h 2676273"/>
                <a:gd name="connsiteX101" fmla="*/ 1868429 w 2678023"/>
                <a:gd name="connsiteY101" fmla="*/ 2391812 h 2676273"/>
                <a:gd name="connsiteX102" fmla="*/ 1899388 w 2678023"/>
                <a:gd name="connsiteY102" fmla="*/ 2526998 h 2676273"/>
                <a:gd name="connsiteX103" fmla="*/ 1879264 w 2678023"/>
                <a:gd name="connsiteY103" fmla="*/ 2571888 h 2676273"/>
                <a:gd name="connsiteX104" fmla="*/ 1841082 w 2678023"/>
                <a:gd name="connsiteY104" fmla="*/ 2588916 h 2676273"/>
                <a:gd name="connsiteX105" fmla="*/ 1782777 w 2678023"/>
                <a:gd name="connsiteY105" fmla="*/ 2568277 h 2676273"/>
                <a:gd name="connsiteX106" fmla="*/ 1715184 w 2678023"/>
                <a:gd name="connsiteY106" fmla="*/ 2459405 h 2676273"/>
                <a:gd name="connsiteX107" fmla="*/ 1664618 w 2678023"/>
                <a:gd name="connsiteY107" fmla="*/ 2435670 h 2676273"/>
                <a:gd name="connsiteX108" fmla="*/ 1610440 w 2678023"/>
                <a:gd name="connsiteY108" fmla="*/ 2450118 h 2676273"/>
                <a:gd name="connsiteX109" fmla="*/ 1577418 w 2678023"/>
                <a:gd name="connsiteY109" fmla="*/ 2495008 h 2676273"/>
                <a:gd name="connsiteX110" fmla="*/ 1573806 w 2678023"/>
                <a:gd name="connsiteY110" fmla="*/ 2616778 h 2676273"/>
                <a:gd name="connsiteX111" fmla="*/ 1526852 w 2678023"/>
                <a:gd name="connsiteY111" fmla="*/ 2672504 h 2676273"/>
                <a:gd name="connsiteX112" fmla="*/ 1497441 w 2678023"/>
                <a:gd name="connsiteY112" fmla="*/ 2676116 h 2676273"/>
                <a:gd name="connsiteX113" fmla="*/ 1449972 w 2678023"/>
                <a:gd name="connsiteY113" fmla="*/ 2644125 h 2676273"/>
                <a:gd name="connsiteX114" fmla="*/ 1410241 w 2678023"/>
                <a:gd name="connsiteY114" fmla="*/ 2514615 h 2676273"/>
                <a:gd name="connsiteX115" fmla="*/ 1373091 w 2678023"/>
                <a:gd name="connsiteY115" fmla="*/ 2482624 h 2676273"/>
                <a:gd name="connsiteX116" fmla="*/ 1304982 w 2678023"/>
                <a:gd name="connsiteY116" fmla="*/ 2483140 h 2676273"/>
                <a:gd name="connsiteX117" fmla="*/ 1271959 w 2678023"/>
                <a:gd name="connsiteY117" fmla="*/ 2511519 h 2676273"/>
                <a:gd name="connsiteX118" fmla="*/ 1234293 w 2678023"/>
                <a:gd name="connsiteY118" fmla="*/ 2633806 h 2676273"/>
                <a:gd name="connsiteX119" fmla="*/ 1170828 w 2678023"/>
                <a:gd name="connsiteY119" fmla="*/ 2674568 h 2676273"/>
                <a:gd name="connsiteX120" fmla="*/ 1106847 w 2678023"/>
                <a:gd name="connsiteY120" fmla="*/ 2602331 h 2676273"/>
                <a:gd name="connsiteX121" fmla="*/ 1103751 w 2678023"/>
                <a:gd name="connsiteY121" fmla="*/ 2491396 h 2676273"/>
                <a:gd name="connsiteX122" fmla="*/ 1080532 w 2678023"/>
                <a:gd name="connsiteY122" fmla="*/ 2454245 h 2676273"/>
                <a:gd name="connsiteX123" fmla="*/ 1005199 w 2678023"/>
                <a:gd name="connsiteY123" fmla="*/ 2435154 h 2676273"/>
                <a:gd name="connsiteX124" fmla="*/ 969080 w 2678023"/>
                <a:gd name="connsiteY124" fmla="*/ 2454245 h 2676273"/>
                <a:gd name="connsiteX125" fmla="*/ 900456 w 2678023"/>
                <a:gd name="connsiteY125" fmla="*/ 2564149 h 2676273"/>
                <a:gd name="connsiteX126" fmla="*/ 836474 w 2678023"/>
                <a:gd name="connsiteY126" fmla="*/ 2587368 h 2676273"/>
                <a:gd name="connsiteX127" fmla="*/ 831830 w 2678023"/>
                <a:gd name="connsiteY127" fmla="*/ 2585820 h 2676273"/>
                <a:gd name="connsiteX128" fmla="*/ 785392 w 2678023"/>
                <a:gd name="connsiteY128" fmla="*/ 2504811 h 2676273"/>
                <a:gd name="connsiteX129" fmla="*/ 811707 w 2678023"/>
                <a:gd name="connsiteY129" fmla="*/ 2390780 h 2676273"/>
                <a:gd name="connsiteX130" fmla="*/ 794680 w 2678023"/>
                <a:gd name="connsiteY130" fmla="*/ 2344342 h 2676273"/>
                <a:gd name="connsiteX131" fmla="*/ 739470 w 2678023"/>
                <a:gd name="connsiteY131" fmla="*/ 2312352 h 2676273"/>
                <a:gd name="connsiteX132" fmla="*/ 689421 w 2678023"/>
                <a:gd name="connsiteY132" fmla="*/ 2321639 h 2676273"/>
                <a:gd name="connsiteX133" fmla="*/ 596029 w 2678023"/>
                <a:gd name="connsiteY133" fmla="*/ 2408839 h 2676273"/>
                <a:gd name="connsiteX134" fmla="*/ 530500 w 2678023"/>
                <a:gd name="connsiteY134" fmla="*/ 2415031 h 2676273"/>
                <a:gd name="connsiteX135" fmla="*/ 521212 w 2678023"/>
                <a:gd name="connsiteY135" fmla="*/ 2408839 h 2676273"/>
                <a:gd name="connsiteX136" fmla="*/ 500573 w 2678023"/>
                <a:gd name="connsiteY136" fmla="*/ 2322671 h 2676273"/>
                <a:gd name="connsiteX137" fmla="*/ 556298 w 2678023"/>
                <a:gd name="connsiteY137" fmla="*/ 2217928 h 2676273"/>
                <a:gd name="connsiteX138" fmla="*/ 552171 w 2678023"/>
                <a:gd name="connsiteY138" fmla="*/ 2168910 h 2676273"/>
                <a:gd name="connsiteX139" fmla="*/ 505733 w 2678023"/>
                <a:gd name="connsiteY139" fmla="*/ 2122988 h 2676273"/>
                <a:gd name="connsiteX140" fmla="*/ 457747 w 2678023"/>
                <a:gd name="connsiteY140" fmla="*/ 2119376 h 2676273"/>
                <a:gd name="connsiteX141" fmla="*/ 341652 w 2678023"/>
                <a:gd name="connsiteY141" fmla="*/ 2180778 h 2676273"/>
                <a:gd name="connsiteX142" fmla="*/ 278187 w 2678023"/>
                <a:gd name="connsiteY142" fmla="*/ 2168910 h 2676273"/>
                <a:gd name="connsiteX143" fmla="*/ 274059 w 2678023"/>
                <a:gd name="connsiteY143" fmla="*/ 2164266 h 2676273"/>
                <a:gd name="connsiteX144" fmla="*/ 276639 w 2678023"/>
                <a:gd name="connsiteY144" fmla="*/ 2069326 h 2676273"/>
                <a:gd name="connsiteX145" fmla="*/ 354551 w 2678023"/>
                <a:gd name="connsiteY145" fmla="*/ 1986254 h 2676273"/>
                <a:gd name="connsiteX146" fmla="*/ 363839 w 2678023"/>
                <a:gd name="connsiteY146" fmla="*/ 1940848 h 2676273"/>
                <a:gd name="connsiteX147" fmla="*/ 328237 w 2678023"/>
                <a:gd name="connsiteY147" fmla="*/ 1878931 h 2676273"/>
                <a:gd name="connsiteX148" fmla="*/ 283347 w 2678023"/>
                <a:gd name="connsiteY148" fmla="*/ 1866031 h 2676273"/>
                <a:gd name="connsiteX149" fmla="*/ 170864 w 2678023"/>
                <a:gd name="connsiteY149" fmla="*/ 1891830 h 2676273"/>
                <a:gd name="connsiteX150" fmla="*/ 155900 w 2678023"/>
                <a:gd name="connsiteY150" fmla="*/ 1895442 h 2676273"/>
                <a:gd name="connsiteX151" fmla="*/ 100175 w 2678023"/>
                <a:gd name="connsiteY151" fmla="*/ 1868095 h 2676273"/>
                <a:gd name="connsiteX152" fmla="*/ 87275 w 2678023"/>
                <a:gd name="connsiteY152" fmla="*/ 1838169 h 2676273"/>
                <a:gd name="connsiteX153" fmla="*/ 107915 w 2678023"/>
                <a:gd name="connsiteY153" fmla="*/ 1779863 h 2676273"/>
                <a:gd name="connsiteX154" fmla="*/ 213690 w 2678023"/>
                <a:gd name="connsiteY154" fmla="*/ 1713818 h 2676273"/>
                <a:gd name="connsiteX155" fmla="*/ 238972 w 2678023"/>
                <a:gd name="connsiteY155" fmla="*/ 1654481 h 2676273"/>
                <a:gd name="connsiteX156" fmla="*/ 222977 w 2678023"/>
                <a:gd name="connsiteY156" fmla="*/ 1600819 h 2676273"/>
                <a:gd name="connsiteX157" fmla="*/ 184279 w 2678023"/>
                <a:gd name="connsiteY157" fmla="*/ 1575020 h 2676273"/>
                <a:gd name="connsiteX158" fmla="*/ 59413 w 2678023"/>
                <a:gd name="connsiteY158" fmla="*/ 1571408 h 2676273"/>
                <a:gd name="connsiteX159" fmla="*/ 3687 w 2678023"/>
                <a:gd name="connsiteY159" fmla="*/ 1524454 h 2676273"/>
                <a:gd name="connsiteX160" fmla="*/ 1623 w 2678023"/>
                <a:gd name="connsiteY160" fmla="*/ 1513619 h 2676273"/>
                <a:gd name="connsiteX161" fmla="*/ 48577 w 2678023"/>
                <a:gd name="connsiteY161" fmla="*/ 1442414 h 2676273"/>
                <a:gd name="connsiteX162" fmla="*/ 160544 w 2678023"/>
                <a:gd name="connsiteY162" fmla="*/ 1408359 h 2676273"/>
                <a:gd name="connsiteX163" fmla="*/ 194083 w 2678023"/>
                <a:gd name="connsiteY163" fmla="*/ 1370693 h 2676273"/>
                <a:gd name="connsiteX164" fmla="*/ 192534 w 2678023"/>
                <a:gd name="connsiteY164" fmla="*/ 1298972 h 2676273"/>
                <a:gd name="connsiteX165" fmla="*/ 166220 w 2678023"/>
                <a:gd name="connsiteY165" fmla="*/ 1269561 h 2676273"/>
                <a:gd name="connsiteX166" fmla="*/ 47029 w 2678023"/>
                <a:gd name="connsiteY166" fmla="*/ 1232927 h 2676273"/>
                <a:gd name="connsiteX167" fmla="*/ 1623 w 2678023"/>
                <a:gd name="connsiteY167" fmla="*/ 1166882 h 2676273"/>
                <a:gd name="connsiteX168" fmla="*/ 6267 w 2678023"/>
                <a:gd name="connsiteY168" fmla="*/ 1139535 h 2676273"/>
                <a:gd name="connsiteX169" fmla="*/ 49093 w 2678023"/>
                <a:gd name="connsiteY169" fmla="*/ 1105481 h 2676273"/>
                <a:gd name="connsiteX170" fmla="*/ 164672 w 2678023"/>
                <a:gd name="connsiteY170" fmla="*/ 1101869 h 2676273"/>
                <a:gd name="connsiteX171" fmla="*/ 181699 w 2678023"/>
                <a:gd name="connsiteY171" fmla="*/ 1101353 h 2676273"/>
                <a:gd name="connsiteX172" fmla="*/ 227621 w 2678023"/>
                <a:gd name="connsiteY172" fmla="*/ 1065234 h 2676273"/>
                <a:gd name="connsiteX173" fmla="*/ 241036 w 2678023"/>
                <a:gd name="connsiteY173" fmla="*/ 1014153 h 2676273"/>
                <a:gd name="connsiteX174" fmla="*/ 219366 w 2678023"/>
                <a:gd name="connsiteY174" fmla="*/ 965651 h 2676273"/>
                <a:gd name="connsiteX175" fmla="*/ 113590 w 2678023"/>
                <a:gd name="connsiteY175" fmla="*/ 899605 h 2676273"/>
                <a:gd name="connsiteX176" fmla="*/ 89855 w 2678023"/>
                <a:gd name="connsiteY176" fmla="*/ 832012 h 2676273"/>
                <a:gd name="connsiteX177" fmla="*/ 104818 w 2678023"/>
                <a:gd name="connsiteY177" fmla="*/ 799505 h 2676273"/>
                <a:gd name="connsiteX178" fmla="*/ 151256 w 2678023"/>
                <a:gd name="connsiteY178" fmla="*/ 779898 h 2676273"/>
                <a:gd name="connsiteX179" fmla="*/ 283347 w 2678023"/>
                <a:gd name="connsiteY179" fmla="*/ 810341 h 2676273"/>
                <a:gd name="connsiteX180" fmla="*/ 331332 w 2678023"/>
                <a:gd name="connsiteY180" fmla="*/ 794345 h 2676273"/>
                <a:gd name="connsiteX181" fmla="*/ 363839 w 2678023"/>
                <a:gd name="connsiteY181" fmla="*/ 737588 h 2676273"/>
                <a:gd name="connsiteX182" fmla="*/ 354551 w 2678023"/>
                <a:gd name="connsiteY182" fmla="*/ 689086 h 2676273"/>
                <a:gd name="connsiteX183" fmla="*/ 266835 w 2678023"/>
                <a:gd name="connsiteY183" fmla="*/ 595694 h 2676273"/>
                <a:gd name="connsiteX184" fmla="*/ 261675 w 2678023"/>
                <a:gd name="connsiteY184" fmla="*/ 529133 h 2676273"/>
                <a:gd name="connsiteX185" fmla="*/ 270447 w 2678023"/>
                <a:gd name="connsiteY185" fmla="*/ 516233 h 2676273"/>
                <a:gd name="connsiteX186" fmla="*/ 349907 w 2678023"/>
                <a:gd name="connsiteY186" fmla="*/ 498690 h 2676273"/>
                <a:gd name="connsiteX187" fmla="*/ 457231 w 2678023"/>
                <a:gd name="connsiteY187" fmla="*/ 555964 h 2676273"/>
                <a:gd name="connsiteX188" fmla="*/ 507797 w 2678023"/>
                <a:gd name="connsiteY188" fmla="*/ 551320 h 2676273"/>
                <a:gd name="connsiteX189" fmla="*/ 551139 w 2678023"/>
                <a:gd name="connsiteY189" fmla="*/ 508494 h 2676273"/>
                <a:gd name="connsiteX190" fmla="*/ 556815 w 2678023"/>
                <a:gd name="connsiteY190" fmla="*/ 456896 h 2676273"/>
                <a:gd name="connsiteX191" fmla="*/ 494381 w 2678023"/>
                <a:gd name="connsiteY191" fmla="*/ 339769 h 2676273"/>
                <a:gd name="connsiteX192" fmla="*/ 505217 w 2678023"/>
                <a:gd name="connsiteY192" fmla="*/ 280432 h 2676273"/>
                <a:gd name="connsiteX193" fmla="*/ 537723 w 2678023"/>
                <a:gd name="connsiteY193" fmla="*/ 256181 h 2676273"/>
                <a:gd name="connsiteX194" fmla="*/ 590353 w 2678023"/>
                <a:gd name="connsiteY194" fmla="*/ 261857 h 2676273"/>
                <a:gd name="connsiteX195" fmla="*/ 679617 w 2678023"/>
                <a:gd name="connsiteY195" fmla="*/ 344929 h 2676273"/>
                <a:gd name="connsiteX196" fmla="*/ 754950 w 2678023"/>
                <a:gd name="connsiteY196" fmla="*/ 355765 h 2676273"/>
                <a:gd name="connsiteX197" fmla="*/ 797260 w 2678023"/>
                <a:gd name="connsiteY197" fmla="*/ 329450 h 2676273"/>
                <a:gd name="connsiteX198" fmla="*/ 811707 w 2678023"/>
                <a:gd name="connsiteY198" fmla="*/ 285076 h 2676273"/>
                <a:gd name="connsiteX199" fmla="*/ 781781 w 2678023"/>
                <a:gd name="connsiteY199" fmla="*/ 156081 h 2676273"/>
                <a:gd name="connsiteX200" fmla="*/ 807064 w 2678023"/>
                <a:gd name="connsiteY200" fmla="*/ 100872 h 2676273"/>
                <a:gd name="connsiteX201" fmla="*/ 841634 w 2678023"/>
                <a:gd name="connsiteY201" fmla="*/ 86424 h 2676273"/>
                <a:gd name="connsiteX202" fmla="*/ 896328 w 2678023"/>
                <a:gd name="connsiteY202" fmla="*/ 106031 h 2676273"/>
                <a:gd name="connsiteX203" fmla="*/ 965469 w 2678023"/>
                <a:gd name="connsiteY203" fmla="*/ 217483 h 2676273"/>
                <a:gd name="connsiteX204" fmla="*/ 1013455 w 2678023"/>
                <a:gd name="connsiteY204" fmla="*/ 240702 h 2676273"/>
                <a:gd name="connsiteX205" fmla="*/ 1077952 w 2678023"/>
                <a:gd name="connsiteY205" fmla="*/ 222642 h 2676273"/>
                <a:gd name="connsiteX206" fmla="*/ 1101687 w 2678023"/>
                <a:gd name="connsiteY206" fmla="*/ 188072 h 2676273"/>
                <a:gd name="connsiteX207" fmla="*/ 1106847 w 2678023"/>
                <a:gd name="connsiteY207" fmla="*/ 53918 h 2676273"/>
                <a:gd name="connsiteX208" fmla="*/ 1145029 w 2678023"/>
                <a:gd name="connsiteY208" fmla="*/ 4900 h 2676273"/>
                <a:gd name="connsiteX209" fmla="*/ 1158960 w 2678023"/>
                <a:gd name="connsiteY209" fmla="*/ 1804 h 2676273"/>
                <a:gd name="connsiteX210" fmla="*/ 1190637 w 2678023"/>
                <a:gd name="connsiteY210" fmla="*/ 143 h 2676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2678023" h="2676273">
                  <a:moveTo>
                    <a:pt x="1338961" y="855269"/>
                  </a:moveTo>
                  <a:cubicBezTo>
                    <a:pt x="1073250" y="855269"/>
                    <a:pt x="857849" y="1070670"/>
                    <a:pt x="857849" y="1336381"/>
                  </a:cubicBezTo>
                  <a:cubicBezTo>
                    <a:pt x="857849" y="1602092"/>
                    <a:pt x="1073250" y="1817493"/>
                    <a:pt x="1338961" y="1817493"/>
                  </a:cubicBezTo>
                  <a:cubicBezTo>
                    <a:pt x="1604672" y="1817493"/>
                    <a:pt x="1820073" y="1602092"/>
                    <a:pt x="1820073" y="1336381"/>
                  </a:cubicBezTo>
                  <a:cubicBezTo>
                    <a:pt x="1820073" y="1070670"/>
                    <a:pt x="1604672" y="855269"/>
                    <a:pt x="1338961" y="855269"/>
                  </a:cubicBezTo>
                  <a:close/>
                  <a:moveTo>
                    <a:pt x="1338961" y="545806"/>
                  </a:moveTo>
                  <a:cubicBezTo>
                    <a:pt x="1775584" y="545806"/>
                    <a:pt x="2129536" y="899758"/>
                    <a:pt x="2129536" y="1336381"/>
                  </a:cubicBezTo>
                  <a:cubicBezTo>
                    <a:pt x="2129536" y="1773004"/>
                    <a:pt x="1775584" y="2126956"/>
                    <a:pt x="1338961" y="2126956"/>
                  </a:cubicBezTo>
                  <a:cubicBezTo>
                    <a:pt x="902338" y="2126956"/>
                    <a:pt x="548386" y="1773004"/>
                    <a:pt x="548386" y="1336381"/>
                  </a:cubicBezTo>
                  <a:cubicBezTo>
                    <a:pt x="548386" y="899758"/>
                    <a:pt x="902338" y="545806"/>
                    <a:pt x="1338961" y="545806"/>
                  </a:cubicBezTo>
                  <a:close/>
                  <a:moveTo>
                    <a:pt x="1340068" y="359376"/>
                  </a:moveTo>
                  <a:cubicBezTo>
                    <a:pt x="796228" y="358860"/>
                    <a:pt x="363839" y="794861"/>
                    <a:pt x="361775" y="1331995"/>
                  </a:cubicBezTo>
                  <a:cubicBezTo>
                    <a:pt x="359711" y="1882027"/>
                    <a:pt x="806032" y="2314416"/>
                    <a:pt x="1338521" y="2312868"/>
                  </a:cubicBezTo>
                  <a:cubicBezTo>
                    <a:pt x="1869461" y="2314932"/>
                    <a:pt x="2317329" y="1887702"/>
                    <a:pt x="2316814" y="1335606"/>
                  </a:cubicBezTo>
                  <a:cubicBezTo>
                    <a:pt x="2316298" y="792797"/>
                    <a:pt x="1880813" y="359892"/>
                    <a:pt x="1340068" y="359376"/>
                  </a:cubicBezTo>
                  <a:close/>
                  <a:moveTo>
                    <a:pt x="1190637" y="143"/>
                  </a:moveTo>
                  <a:cubicBezTo>
                    <a:pt x="1216299" y="1546"/>
                    <a:pt x="1225780" y="13543"/>
                    <a:pt x="1235841" y="48758"/>
                  </a:cubicBezTo>
                  <a:cubicBezTo>
                    <a:pt x="1246676" y="86940"/>
                    <a:pt x="1259576" y="124091"/>
                    <a:pt x="1269895" y="162273"/>
                  </a:cubicBezTo>
                  <a:cubicBezTo>
                    <a:pt x="1275055" y="180332"/>
                    <a:pt x="1285890" y="190136"/>
                    <a:pt x="1303434" y="192716"/>
                  </a:cubicBezTo>
                  <a:cubicBezTo>
                    <a:pt x="1327685" y="195812"/>
                    <a:pt x="1352452" y="195812"/>
                    <a:pt x="1376702" y="192716"/>
                  </a:cubicBezTo>
                  <a:cubicBezTo>
                    <a:pt x="1393730" y="190652"/>
                    <a:pt x="1404049" y="180332"/>
                    <a:pt x="1409209" y="163305"/>
                  </a:cubicBezTo>
                  <a:cubicBezTo>
                    <a:pt x="1421593" y="121511"/>
                    <a:pt x="1434492" y="79717"/>
                    <a:pt x="1447392" y="37922"/>
                  </a:cubicBezTo>
                  <a:cubicBezTo>
                    <a:pt x="1457195" y="6964"/>
                    <a:pt x="1466998" y="-260"/>
                    <a:pt x="1499505" y="256"/>
                  </a:cubicBezTo>
                  <a:cubicBezTo>
                    <a:pt x="1504149" y="256"/>
                    <a:pt x="1508793" y="256"/>
                    <a:pt x="1513436" y="772"/>
                  </a:cubicBezTo>
                  <a:cubicBezTo>
                    <a:pt x="1559358" y="5416"/>
                    <a:pt x="1572258" y="19347"/>
                    <a:pt x="1573290" y="65269"/>
                  </a:cubicBezTo>
                  <a:cubicBezTo>
                    <a:pt x="1574322" y="105515"/>
                    <a:pt x="1575870" y="145246"/>
                    <a:pt x="1576902" y="185492"/>
                  </a:cubicBezTo>
                  <a:cubicBezTo>
                    <a:pt x="1577418" y="201487"/>
                    <a:pt x="1583093" y="213871"/>
                    <a:pt x="1598057" y="220578"/>
                  </a:cubicBezTo>
                  <a:cubicBezTo>
                    <a:pt x="1622308" y="231414"/>
                    <a:pt x="1647590" y="238638"/>
                    <a:pt x="1674422" y="240702"/>
                  </a:cubicBezTo>
                  <a:cubicBezTo>
                    <a:pt x="1690933" y="241733"/>
                    <a:pt x="1702285" y="235026"/>
                    <a:pt x="1710540" y="221610"/>
                  </a:cubicBezTo>
                  <a:cubicBezTo>
                    <a:pt x="1733243" y="184976"/>
                    <a:pt x="1756462" y="148342"/>
                    <a:pt x="1779165" y="111707"/>
                  </a:cubicBezTo>
                  <a:cubicBezTo>
                    <a:pt x="1798772" y="80749"/>
                    <a:pt x="1810640" y="76621"/>
                    <a:pt x="1845726" y="88488"/>
                  </a:cubicBezTo>
                  <a:cubicBezTo>
                    <a:pt x="1849854" y="90036"/>
                    <a:pt x="1853466" y="91068"/>
                    <a:pt x="1857594" y="92616"/>
                  </a:cubicBezTo>
                  <a:cubicBezTo>
                    <a:pt x="1898356" y="110159"/>
                    <a:pt x="1905063" y="123059"/>
                    <a:pt x="1895260" y="166401"/>
                  </a:cubicBezTo>
                  <a:cubicBezTo>
                    <a:pt x="1886488" y="205099"/>
                    <a:pt x="1877717" y="243281"/>
                    <a:pt x="1868429" y="281980"/>
                  </a:cubicBezTo>
                  <a:cubicBezTo>
                    <a:pt x="1863269" y="303135"/>
                    <a:pt x="1868429" y="319646"/>
                    <a:pt x="1887004" y="332030"/>
                  </a:cubicBezTo>
                  <a:cubicBezTo>
                    <a:pt x="1906096" y="344929"/>
                    <a:pt x="1925187" y="356796"/>
                    <a:pt x="1946857" y="365052"/>
                  </a:cubicBezTo>
                  <a:cubicBezTo>
                    <a:pt x="1962337" y="370728"/>
                    <a:pt x="1974720" y="367116"/>
                    <a:pt x="1986588" y="355765"/>
                  </a:cubicBezTo>
                  <a:cubicBezTo>
                    <a:pt x="2018062" y="325838"/>
                    <a:pt x="2049537" y="296943"/>
                    <a:pt x="2081528" y="267532"/>
                  </a:cubicBezTo>
                  <a:cubicBezTo>
                    <a:pt x="2107843" y="242765"/>
                    <a:pt x="2122290" y="241733"/>
                    <a:pt x="2151701" y="261857"/>
                  </a:cubicBezTo>
                  <a:cubicBezTo>
                    <a:pt x="2153248" y="262889"/>
                    <a:pt x="2154281" y="263405"/>
                    <a:pt x="2155312" y="264437"/>
                  </a:cubicBezTo>
                  <a:cubicBezTo>
                    <a:pt x="2205363" y="300555"/>
                    <a:pt x="2198139" y="316034"/>
                    <a:pt x="2177500" y="353701"/>
                  </a:cubicBezTo>
                  <a:cubicBezTo>
                    <a:pt x="2158925" y="387755"/>
                    <a:pt x="2141381" y="422842"/>
                    <a:pt x="2122290" y="456896"/>
                  </a:cubicBezTo>
                  <a:cubicBezTo>
                    <a:pt x="2112487" y="474955"/>
                    <a:pt x="2114550" y="490435"/>
                    <a:pt x="2126934" y="505914"/>
                  </a:cubicBezTo>
                  <a:cubicBezTo>
                    <a:pt x="2140865" y="522941"/>
                    <a:pt x="2156345" y="538421"/>
                    <a:pt x="2173372" y="551836"/>
                  </a:cubicBezTo>
                  <a:cubicBezTo>
                    <a:pt x="2187819" y="563187"/>
                    <a:pt x="2202783" y="564735"/>
                    <a:pt x="2219810" y="555964"/>
                  </a:cubicBezTo>
                  <a:cubicBezTo>
                    <a:pt x="2258508" y="534809"/>
                    <a:pt x="2297722" y="514170"/>
                    <a:pt x="2336937" y="494046"/>
                  </a:cubicBezTo>
                  <a:cubicBezTo>
                    <a:pt x="2364799" y="479599"/>
                    <a:pt x="2380795" y="482695"/>
                    <a:pt x="2400917" y="507462"/>
                  </a:cubicBezTo>
                  <a:cubicBezTo>
                    <a:pt x="2408141" y="515717"/>
                    <a:pt x="2414849" y="524489"/>
                    <a:pt x="2420525" y="533777"/>
                  </a:cubicBezTo>
                  <a:cubicBezTo>
                    <a:pt x="2434972" y="556480"/>
                    <a:pt x="2433424" y="571443"/>
                    <a:pt x="2415365" y="591566"/>
                  </a:cubicBezTo>
                  <a:cubicBezTo>
                    <a:pt x="2384406" y="625105"/>
                    <a:pt x="2353448" y="659159"/>
                    <a:pt x="2321973" y="692182"/>
                  </a:cubicBezTo>
                  <a:cubicBezTo>
                    <a:pt x="2310106" y="704565"/>
                    <a:pt x="2307526" y="717981"/>
                    <a:pt x="2313718" y="733460"/>
                  </a:cubicBezTo>
                  <a:cubicBezTo>
                    <a:pt x="2323005" y="755647"/>
                    <a:pt x="2334357" y="776286"/>
                    <a:pt x="2349320" y="795377"/>
                  </a:cubicBezTo>
                  <a:cubicBezTo>
                    <a:pt x="2361187" y="810857"/>
                    <a:pt x="2375635" y="814984"/>
                    <a:pt x="2394726" y="810341"/>
                  </a:cubicBezTo>
                  <a:cubicBezTo>
                    <a:pt x="2438584" y="799505"/>
                    <a:pt x="2482958" y="789701"/>
                    <a:pt x="2526816" y="780414"/>
                  </a:cubicBezTo>
                  <a:cubicBezTo>
                    <a:pt x="2550035" y="775254"/>
                    <a:pt x="2563967" y="781962"/>
                    <a:pt x="2575834" y="803117"/>
                  </a:cubicBezTo>
                  <a:cubicBezTo>
                    <a:pt x="2582026" y="814468"/>
                    <a:pt x="2587186" y="826336"/>
                    <a:pt x="2591313" y="838719"/>
                  </a:cubicBezTo>
                  <a:cubicBezTo>
                    <a:pt x="2600085" y="867098"/>
                    <a:pt x="2595441" y="880514"/>
                    <a:pt x="2570158" y="896509"/>
                  </a:cubicBezTo>
                  <a:cubicBezTo>
                    <a:pt x="2534040" y="919213"/>
                    <a:pt x="2498437" y="942948"/>
                    <a:pt x="2461287" y="964103"/>
                  </a:cubicBezTo>
                  <a:cubicBezTo>
                    <a:pt x="2440132" y="976486"/>
                    <a:pt x="2434456" y="992998"/>
                    <a:pt x="2438068" y="1014669"/>
                  </a:cubicBezTo>
                  <a:cubicBezTo>
                    <a:pt x="2441164" y="1034792"/>
                    <a:pt x="2446840" y="1054399"/>
                    <a:pt x="2454063" y="1073490"/>
                  </a:cubicBezTo>
                  <a:cubicBezTo>
                    <a:pt x="2460771" y="1091033"/>
                    <a:pt x="2472638" y="1100321"/>
                    <a:pt x="2492762" y="1100837"/>
                  </a:cubicBezTo>
                  <a:cubicBezTo>
                    <a:pt x="2538168" y="1101353"/>
                    <a:pt x="2583058" y="1104449"/>
                    <a:pt x="2628464" y="1105997"/>
                  </a:cubicBezTo>
                  <a:cubicBezTo>
                    <a:pt x="2653230" y="1107029"/>
                    <a:pt x="2665614" y="1116832"/>
                    <a:pt x="2672322" y="1140567"/>
                  </a:cubicBezTo>
                  <a:cubicBezTo>
                    <a:pt x="2676449" y="1153983"/>
                    <a:pt x="2677998" y="1167914"/>
                    <a:pt x="2677998" y="1182361"/>
                  </a:cubicBezTo>
                  <a:cubicBezTo>
                    <a:pt x="2677998" y="1210224"/>
                    <a:pt x="2670258" y="1221576"/>
                    <a:pt x="2644459" y="1229831"/>
                  </a:cubicBezTo>
                  <a:cubicBezTo>
                    <a:pt x="2603697" y="1242731"/>
                    <a:pt x="2562934" y="1255114"/>
                    <a:pt x="2522172" y="1267498"/>
                  </a:cubicBezTo>
                  <a:cubicBezTo>
                    <a:pt x="2492762" y="1276269"/>
                    <a:pt x="2485022" y="1285557"/>
                    <a:pt x="2483990" y="1315999"/>
                  </a:cubicBezTo>
                  <a:cubicBezTo>
                    <a:pt x="2483474" y="1337154"/>
                    <a:pt x="2481926" y="1358825"/>
                    <a:pt x="2486570" y="1379981"/>
                  </a:cubicBezTo>
                  <a:cubicBezTo>
                    <a:pt x="2489666" y="1394428"/>
                    <a:pt x="2498437" y="1403200"/>
                    <a:pt x="2512885" y="1407843"/>
                  </a:cubicBezTo>
                  <a:cubicBezTo>
                    <a:pt x="2555711" y="1420743"/>
                    <a:pt x="2598537" y="1433642"/>
                    <a:pt x="2641363" y="1447058"/>
                  </a:cubicBezTo>
                  <a:cubicBezTo>
                    <a:pt x="2671290" y="1456345"/>
                    <a:pt x="2678514" y="1466665"/>
                    <a:pt x="2677998" y="1498139"/>
                  </a:cubicBezTo>
                  <a:cubicBezTo>
                    <a:pt x="2677998" y="1501235"/>
                    <a:pt x="2677998" y="1504331"/>
                    <a:pt x="2677998" y="1507427"/>
                  </a:cubicBezTo>
                  <a:cubicBezTo>
                    <a:pt x="2675934" y="1555929"/>
                    <a:pt x="2660454" y="1571408"/>
                    <a:pt x="2611952" y="1572956"/>
                  </a:cubicBezTo>
                  <a:cubicBezTo>
                    <a:pt x="2571190" y="1573988"/>
                    <a:pt x="2530944" y="1576052"/>
                    <a:pt x="2490182" y="1576568"/>
                  </a:cubicBezTo>
                  <a:cubicBezTo>
                    <a:pt x="2474702" y="1577084"/>
                    <a:pt x="2463867" y="1583792"/>
                    <a:pt x="2457675" y="1596691"/>
                  </a:cubicBezTo>
                  <a:cubicBezTo>
                    <a:pt x="2446324" y="1620942"/>
                    <a:pt x="2439100" y="1646225"/>
                    <a:pt x="2437036" y="1673056"/>
                  </a:cubicBezTo>
                  <a:cubicBezTo>
                    <a:pt x="2435488" y="1690083"/>
                    <a:pt x="2442712" y="1701435"/>
                    <a:pt x="2457159" y="1710206"/>
                  </a:cubicBezTo>
                  <a:cubicBezTo>
                    <a:pt x="2493278" y="1732393"/>
                    <a:pt x="2528880" y="1754580"/>
                    <a:pt x="2564483" y="1777283"/>
                  </a:cubicBezTo>
                  <a:cubicBezTo>
                    <a:pt x="2596989" y="1797406"/>
                    <a:pt x="2601117" y="1809790"/>
                    <a:pt x="2588733" y="1845908"/>
                  </a:cubicBezTo>
                  <a:cubicBezTo>
                    <a:pt x="2584606" y="1858292"/>
                    <a:pt x="2578930" y="1870159"/>
                    <a:pt x="2571706" y="1880995"/>
                  </a:cubicBezTo>
                  <a:cubicBezTo>
                    <a:pt x="2564998" y="1890798"/>
                    <a:pt x="2554163" y="1897506"/>
                    <a:pt x="2538684" y="1897506"/>
                  </a:cubicBezTo>
                  <a:cubicBezTo>
                    <a:pt x="2511337" y="1891314"/>
                    <a:pt x="2483990" y="1885122"/>
                    <a:pt x="2456643" y="1879447"/>
                  </a:cubicBezTo>
                  <a:cubicBezTo>
                    <a:pt x="2434456" y="1874287"/>
                    <a:pt x="2411753" y="1869643"/>
                    <a:pt x="2389566" y="1863967"/>
                  </a:cubicBezTo>
                  <a:cubicBezTo>
                    <a:pt x="2375119" y="1860355"/>
                    <a:pt x="2363767" y="1864483"/>
                    <a:pt x="2354479" y="1874803"/>
                  </a:cubicBezTo>
                  <a:cubicBezTo>
                    <a:pt x="2335389" y="1896990"/>
                    <a:pt x="2320425" y="1922273"/>
                    <a:pt x="2312170" y="1950652"/>
                  </a:cubicBezTo>
                  <a:cubicBezTo>
                    <a:pt x="2308042" y="1964067"/>
                    <a:pt x="2314234" y="1973870"/>
                    <a:pt x="2322489" y="1983158"/>
                  </a:cubicBezTo>
                  <a:cubicBezTo>
                    <a:pt x="2352416" y="2015665"/>
                    <a:pt x="2382858" y="2048171"/>
                    <a:pt x="2412785" y="2080162"/>
                  </a:cubicBezTo>
                  <a:cubicBezTo>
                    <a:pt x="2435488" y="2104413"/>
                    <a:pt x="2436520" y="2118860"/>
                    <a:pt x="2418461" y="2146723"/>
                  </a:cubicBezTo>
                  <a:cubicBezTo>
                    <a:pt x="2417429" y="2148271"/>
                    <a:pt x="2416397" y="2150335"/>
                    <a:pt x="2414849" y="2151883"/>
                  </a:cubicBezTo>
                  <a:cubicBezTo>
                    <a:pt x="2380795" y="2197805"/>
                    <a:pt x="2365831" y="2198321"/>
                    <a:pt x="2324037" y="2174586"/>
                  </a:cubicBezTo>
                  <a:cubicBezTo>
                    <a:pt x="2289982" y="2154979"/>
                    <a:pt x="2253864" y="2137435"/>
                    <a:pt x="2219294" y="2118860"/>
                  </a:cubicBezTo>
                  <a:cubicBezTo>
                    <a:pt x="2204846" y="2111121"/>
                    <a:pt x="2191431" y="2111121"/>
                    <a:pt x="2178531" y="2120408"/>
                  </a:cubicBezTo>
                  <a:cubicBezTo>
                    <a:pt x="2157892" y="2134856"/>
                    <a:pt x="2140349" y="2152399"/>
                    <a:pt x="2125386" y="2172522"/>
                  </a:cubicBezTo>
                  <a:cubicBezTo>
                    <a:pt x="2114550" y="2186969"/>
                    <a:pt x="2114034" y="2201417"/>
                    <a:pt x="2122806" y="2217412"/>
                  </a:cubicBezTo>
                  <a:cubicBezTo>
                    <a:pt x="2143961" y="2256110"/>
                    <a:pt x="2164600" y="2295324"/>
                    <a:pt x="2184723" y="2334539"/>
                  </a:cubicBezTo>
                  <a:cubicBezTo>
                    <a:pt x="2198655" y="2361886"/>
                    <a:pt x="2196591" y="2374269"/>
                    <a:pt x="2174404" y="2395424"/>
                  </a:cubicBezTo>
                  <a:cubicBezTo>
                    <a:pt x="2170792" y="2398520"/>
                    <a:pt x="2167696" y="2402132"/>
                    <a:pt x="2164084" y="2404712"/>
                  </a:cubicBezTo>
                  <a:cubicBezTo>
                    <a:pt x="2131062" y="2428963"/>
                    <a:pt x="2114034" y="2440830"/>
                    <a:pt x="2075336" y="2401616"/>
                  </a:cubicBezTo>
                  <a:cubicBezTo>
                    <a:pt x="2047473" y="2373237"/>
                    <a:pt x="2017547" y="2347954"/>
                    <a:pt x="1988652" y="2320607"/>
                  </a:cubicBezTo>
                  <a:cubicBezTo>
                    <a:pt x="1975236" y="2307708"/>
                    <a:pt x="1960789" y="2305128"/>
                    <a:pt x="1944277" y="2311836"/>
                  </a:cubicBezTo>
                  <a:cubicBezTo>
                    <a:pt x="1922607" y="2320607"/>
                    <a:pt x="1901968" y="2331959"/>
                    <a:pt x="1883392" y="2346406"/>
                  </a:cubicBezTo>
                  <a:cubicBezTo>
                    <a:pt x="1867913" y="2358274"/>
                    <a:pt x="1863785" y="2373237"/>
                    <a:pt x="1868429" y="2391812"/>
                  </a:cubicBezTo>
                  <a:cubicBezTo>
                    <a:pt x="1879264" y="2436702"/>
                    <a:pt x="1889584" y="2482108"/>
                    <a:pt x="1899388" y="2526998"/>
                  </a:cubicBezTo>
                  <a:cubicBezTo>
                    <a:pt x="1903516" y="2546605"/>
                    <a:pt x="1896808" y="2561569"/>
                    <a:pt x="1879264" y="2571888"/>
                  </a:cubicBezTo>
                  <a:cubicBezTo>
                    <a:pt x="1867397" y="2579112"/>
                    <a:pt x="1854498" y="2584788"/>
                    <a:pt x="1841082" y="2588916"/>
                  </a:cubicBezTo>
                  <a:cubicBezTo>
                    <a:pt x="1813736" y="2597687"/>
                    <a:pt x="1798256" y="2592527"/>
                    <a:pt x="1782777" y="2568277"/>
                  </a:cubicBezTo>
                  <a:cubicBezTo>
                    <a:pt x="1760074" y="2532158"/>
                    <a:pt x="1736855" y="2496556"/>
                    <a:pt x="1715184" y="2459405"/>
                  </a:cubicBezTo>
                  <a:cubicBezTo>
                    <a:pt x="1703316" y="2439282"/>
                    <a:pt x="1687837" y="2431543"/>
                    <a:pt x="1664618" y="2435670"/>
                  </a:cubicBezTo>
                  <a:cubicBezTo>
                    <a:pt x="1646043" y="2439282"/>
                    <a:pt x="1627984" y="2443926"/>
                    <a:pt x="1610440" y="2450118"/>
                  </a:cubicBezTo>
                  <a:cubicBezTo>
                    <a:pt x="1586190" y="2458889"/>
                    <a:pt x="1578450" y="2469209"/>
                    <a:pt x="1577418" y="2495008"/>
                  </a:cubicBezTo>
                  <a:cubicBezTo>
                    <a:pt x="1575870" y="2535770"/>
                    <a:pt x="1574838" y="2576016"/>
                    <a:pt x="1573806" y="2616778"/>
                  </a:cubicBezTo>
                  <a:cubicBezTo>
                    <a:pt x="1572774" y="2653929"/>
                    <a:pt x="1563487" y="2665796"/>
                    <a:pt x="1526852" y="2672504"/>
                  </a:cubicBezTo>
                  <a:cubicBezTo>
                    <a:pt x="1517049" y="2674568"/>
                    <a:pt x="1507245" y="2675600"/>
                    <a:pt x="1497441" y="2676116"/>
                  </a:cubicBezTo>
                  <a:cubicBezTo>
                    <a:pt x="1473191" y="2677664"/>
                    <a:pt x="1457711" y="2667860"/>
                    <a:pt x="1449972" y="2644125"/>
                  </a:cubicBezTo>
                  <a:cubicBezTo>
                    <a:pt x="1436040" y="2600783"/>
                    <a:pt x="1422624" y="2557957"/>
                    <a:pt x="1410241" y="2514615"/>
                  </a:cubicBezTo>
                  <a:cubicBezTo>
                    <a:pt x="1404565" y="2495008"/>
                    <a:pt x="1392698" y="2485720"/>
                    <a:pt x="1373091" y="2482624"/>
                  </a:cubicBezTo>
                  <a:cubicBezTo>
                    <a:pt x="1350388" y="2479528"/>
                    <a:pt x="1327685" y="2479528"/>
                    <a:pt x="1304982" y="2483140"/>
                  </a:cubicBezTo>
                  <a:cubicBezTo>
                    <a:pt x="1287955" y="2485720"/>
                    <a:pt x="1277119" y="2494492"/>
                    <a:pt x="1271959" y="2511519"/>
                  </a:cubicBezTo>
                  <a:cubicBezTo>
                    <a:pt x="1260092" y="2552281"/>
                    <a:pt x="1247192" y="2593043"/>
                    <a:pt x="1234293" y="2633806"/>
                  </a:cubicBezTo>
                  <a:cubicBezTo>
                    <a:pt x="1222941" y="2670440"/>
                    <a:pt x="1208494" y="2679728"/>
                    <a:pt x="1170828" y="2674568"/>
                  </a:cubicBezTo>
                  <a:cubicBezTo>
                    <a:pt x="1114070" y="2666828"/>
                    <a:pt x="1107362" y="2659088"/>
                    <a:pt x="1106847" y="2602331"/>
                  </a:cubicBezTo>
                  <a:cubicBezTo>
                    <a:pt x="1106331" y="2565181"/>
                    <a:pt x="1104783" y="2528546"/>
                    <a:pt x="1103751" y="2491396"/>
                  </a:cubicBezTo>
                  <a:cubicBezTo>
                    <a:pt x="1103234" y="2474369"/>
                    <a:pt x="1096527" y="2460953"/>
                    <a:pt x="1080532" y="2454245"/>
                  </a:cubicBezTo>
                  <a:cubicBezTo>
                    <a:pt x="1056281" y="2443926"/>
                    <a:pt x="1031514" y="2436702"/>
                    <a:pt x="1005199" y="2435154"/>
                  </a:cubicBezTo>
                  <a:cubicBezTo>
                    <a:pt x="989203" y="2434122"/>
                    <a:pt x="977852" y="2440314"/>
                    <a:pt x="969080" y="2454245"/>
                  </a:cubicBezTo>
                  <a:cubicBezTo>
                    <a:pt x="946894" y="2491396"/>
                    <a:pt x="923159" y="2527514"/>
                    <a:pt x="900456" y="2564149"/>
                  </a:cubicBezTo>
                  <a:cubicBezTo>
                    <a:pt x="882396" y="2593043"/>
                    <a:pt x="868465" y="2598203"/>
                    <a:pt x="836474" y="2587368"/>
                  </a:cubicBezTo>
                  <a:cubicBezTo>
                    <a:pt x="834926" y="2586852"/>
                    <a:pt x="833379" y="2586336"/>
                    <a:pt x="831830" y="2585820"/>
                  </a:cubicBezTo>
                  <a:cubicBezTo>
                    <a:pt x="782297" y="2565697"/>
                    <a:pt x="772493" y="2554345"/>
                    <a:pt x="785392" y="2504811"/>
                  </a:cubicBezTo>
                  <a:cubicBezTo>
                    <a:pt x="795196" y="2467145"/>
                    <a:pt x="802420" y="2428963"/>
                    <a:pt x="811707" y="2390780"/>
                  </a:cubicBezTo>
                  <a:cubicBezTo>
                    <a:pt x="816351" y="2371173"/>
                    <a:pt x="811191" y="2356210"/>
                    <a:pt x="794680" y="2344342"/>
                  </a:cubicBezTo>
                  <a:cubicBezTo>
                    <a:pt x="777137" y="2331959"/>
                    <a:pt x="759078" y="2321123"/>
                    <a:pt x="739470" y="2312352"/>
                  </a:cubicBezTo>
                  <a:cubicBezTo>
                    <a:pt x="720895" y="2304096"/>
                    <a:pt x="704900" y="2307192"/>
                    <a:pt x="689421" y="2321639"/>
                  </a:cubicBezTo>
                  <a:cubicBezTo>
                    <a:pt x="658462" y="2351050"/>
                    <a:pt x="626988" y="2379945"/>
                    <a:pt x="596029" y="2408839"/>
                  </a:cubicBezTo>
                  <a:cubicBezTo>
                    <a:pt x="572810" y="2431027"/>
                    <a:pt x="557847" y="2432058"/>
                    <a:pt x="530500" y="2415031"/>
                  </a:cubicBezTo>
                  <a:cubicBezTo>
                    <a:pt x="527404" y="2412967"/>
                    <a:pt x="524308" y="2410903"/>
                    <a:pt x="521212" y="2408839"/>
                  </a:cubicBezTo>
                  <a:cubicBezTo>
                    <a:pt x="481482" y="2380461"/>
                    <a:pt x="477870" y="2365497"/>
                    <a:pt x="500573" y="2322671"/>
                  </a:cubicBezTo>
                  <a:cubicBezTo>
                    <a:pt x="519148" y="2287585"/>
                    <a:pt x="537207" y="2252498"/>
                    <a:pt x="556298" y="2217928"/>
                  </a:cubicBezTo>
                  <a:cubicBezTo>
                    <a:pt x="566102" y="2199869"/>
                    <a:pt x="564555" y="2184389"/>
                    <a:pt x="552171" y="2168910"/>
                  </a:cubicBezTo>
                  <a:cubicBezTo>
                    <a:pt x="538756" y="2151883"/>
                    <a:pt x="523276" y="2136403"/>
                    <a:pt x="505733" y="2122988"/>
                  </a:cubicBezTo>
                  <a:cubicBezTo>
                    <a:pt x="490254" y="2111121"/>
                    <a:pt x="474774" y="2110089"/>
                    <a:pt x="457747" y="2119376"/>
                  </a:cubicBezTo>
                  <a:cubicBezTo>
                    <a:pt x="419564" y="2140015"/>
                    <a:pt x="380866" y="2160654"/>
                    <a:pt x="341652" y="2180778"/>
                  </a:cubicBezTo>
                  <a:cubicBezTo>
                    <a:pt x="314305" y="2195225"/>
                    <a:pt x="298310" y="2191613"/>
                    <a:pt x="278187" y="2168910"/>
                  </a:cubicBezTo>
                  <a:cubicBezTo>
                    <a:pt x="276639" y="2167362"/>
                    <a:pt x="275607" y="2165814"/>
                    <a:pt x="274059" y="2164266"/>
                  </a:cubicBezTo>
                  <a:cubicBezTo>
                    <a:pt x="238456" y="2122988"/>
                    <a:pt x="238972" y="2108541"/>
                    <a:pt x="276639" y="2069326"/>
                  </a:cubicBezTo>
                  <a:cubicBezTo>
                    <a:pt x="302954" y="2041464"/>
                    <a:pt x="327721" y="2013085"/>
                    <a:pt x="354551" y="1986254"/>
                  </a:cubicBezTo>
                  <a:cubicBezTo>
                    <a:pt x="367967" y="1972323"/>
                    <a:pt x="370547" y="1957875"/>
                    <a:pt x="363839" y="1940848"/>
                  </a:cubicBezTo>
                  <a:cubicBezTo>
                    <a:pt x="355067" y="1918661"/>
                    <a:pt x="342684" y="1898022"/>
                    <a:pt x="328237" y="1878931"/>
                  </a:cubicBezTo>
                  <a:cubicBezTo>
                    <a:pt x="316369" y="1863451"/>
                    <a:pt x="300374" y="1861903"/>
                    <a:pt x="283347" y="1866031"/>
                  </a:cubicBezTo>
                  <a:cubicBezTo>
                    <a:pt x="245680" y="1874803"/>
                    <a:pt x="208530" y="1883574"/>
                    <a:pt x="170864" y="1891830"/>
                  </a:cubicBezTo>
                  <a:cubicBezTo>
                    <a:pt x="165704" y="1892862"/>
                    <a:pt x="160544" y="1894410"/>
                    <a:pt x="155900" y="1895442"/>
                  </a:cubicBezTo>
                  <a:cubicBezTo>
                    <a:pt x="127521" y="1900602"/>
                    <a:pt x="113074" y="1893894"/>
                    <a:pt x="100175" y="1868095"/>
                  </a:cubicBezTo>
                  <a:cubicBezTo>
                    <a:pt x="95531" y="1858292"/>
                    <a:pt x="90887" y="1848488"/>
                    <a:pt x="87275" y="1838169"/>
                  </a:cubicBezTo>
                  <a:cubicBezTo>
                    <a:pt x="77988" y="1810822"/>
                    <a:pt x="83147" y="1795342"/>
                    <a:pt x="107915" y="1779863"/>
                  </a:cubicBezTo>
                  <a:cubicBezTo>
                    <a:pt x="143001" y="1757676"/>
                    <a:pt x="178603" y="1735489"/>
                    <a:pt x="213690" y="1713818"/>
                  </a:cubicBezTo>
                  <a:cubicBezTo>
                    <a:pt x="241552" y="1696275"/>
                    <a:pt x="245680" y="1686471"/>
                    <a:pt x="238972" y="1654481"/>
                  </a:cubicBezTo>
                  <a:cubicBezTo>
                    <a:pt x="234845" y="1636421"/>
                    <a:pt x="230201" y="1617846"/>
                    <a:pt x="222977" y="1600819"/>
                  </a:cubicBezTo>
                  <a:cubicBezTo>
                    <a:pt x="215753" y="1583792"/>
                    <a:pt x="203370" y="1575536"/>
                    <a:pt x="184279" y="1575020"/>
                  </a:cubicBezTo>
                  <a:cubicBezTo>
                    <a:pt x="142485" y="1574504"/>
                    <a:pt x="101207" y="1572956"/>
                    <a:pt x="59413" y="1571408"/>
                  </a:cubicBezTo>
                  <a:cubicBezTo>
                    <a:pt x="21746" y="1570376"/>
                    <a:pt x="10395" y="1560573"/>
                    <a:pt x="3687" y="1524454"/>
                  </a:cubicBezTo>
                  <a:cubicBezTo>
                    <a:pt x="3171" y="1520842"/>
                    <a:pt x="2139" y="1517231"/>
                    <a:pt x="1623" y="1513619"/>
                  </a:cubicBezTo>
                  <a:cubicBezTo>
                    <a:pt x="-4053" y="1467697"/>
                    <a:pt x="3687" y="1455829"/>
                    <a:pt x="48577" y="1442414"/>
                  </a:cubicBezTo>
                  <a:cubicBezTo>
                    <a:pt x="85727" y="1431062"/>
                    <a:pt x="122877" y="1418679"/>
                    <a:pt x="160544" y="1408359"/>
                  </a:cubicBezTo>
                  <a:cubicBezTo>
                    <a:pt x="181183" y="1402684"/>
                    <a:pt x="192018" y="1390816"/>
                    <a:pt x="194083" y="1370693"/>
                  </a:cubicBezTo>
                  <a:cubicBezTo>
                    <a:pt x="196147" y="1346958"/>
                    <a:pt x="197178" y="1322707"/>
                    <a:pt x="192534" y="1298972"/>
                  </a:cubicBezTo>
                  <a:cubicBezTo>
                    <a:pt x="189954" y="1283493"/>
                    <a:pt x="181183" y="1274205"/>
                    <a:pt x="166220" y="1269561"/>
                  </a:cubicBezTo>
                  <a:cubicBezTo>
                    <a:pt x="126490" y="1257694"/>
                    <a:pt x="86759" y="1245311"/>
                    <a:pt x="47029" y="1232927"/>
                  </a:cubicBezTo>
                  <a:cubicBezTo>
                    <a:pt x="3687" y="1219512"/>
                    <a:pt x="-957" y="1212288"/>
                    <a:pt x="1623" y="1166882"/>
                  </a:cubicBezTo>
                  <a:cubicBezTo>
                    <a:pt x="2139" y="1157594"/>
                    <a:pt x="4203" y="1148307"/>
                    <a:pt x="6267" y="1139535"/>
                  </a:cubicBezTo>
                  <a:cubicBezTo>
                    <a:pt x="12459" y="1116832"/>
                    <a:pt x="25358" y="1106513"/>
                    <a:pt x="49093" y="1105481"/>
                  </a:cubicBezTo>
                  <a:cubicBezTo>
                    <a:pt x="87791" y="1103933"/>
                    <a:pt x="125974" y="1102901"/>
                    <a:pt x="164672" y="1101869"/>
                  </a:cubicBezTo>
                  <a:cubicBezTo>
                    <a:pt x="170348" y="1101869"/>
                    <a:pt x="176023" y="1101353"/>
                    <a:pt x="181699" y="1101353"/>
                  </a:cubicBezTo>
                  <a:cubicBezTo>
                    <a:pt x="207498" y="1102385"/>
                    <a:pt x="220913" y="1087937"/>
                    <a:pt x="227621" y="1065234"/>
                  </a:cubicBezTo>
                  <a:cubicBezTo>
                    <a:pt x="232781" y="1048207"/>
                    <a:pt x="237425" y="1031180"/>
                    <a:pt x="241036" y="1014153"/>
                  </a:cubicBezTo>
                  <a:cubicBezTo>
                    <a:pt x="245680" y="990418"/>
                    <a:pt x="240005" y="979066"/>
                    <a:pt x="219366" y="965651"/>
                  </a:cubicBezTo>
                  <a:cubicBezTo>
                    <a:pt x="184279" y="943464"/>
                    <a:pt x="148676" y="921277"/>
                    <a:pt x="113590" y="899605"/>
                  </a:cubicBezTo>
                  <a:cubicBezTo>
                    <a:pt x="82116" y="879997"/>
                    <a:pt x="77472" y="867614"/>
                    <a:pt x="89855" y="832012"/>
                  </a:cubicBezTo>
                  <a:cubicBezTo>
                    <a:pt x="93467" y="820660"/>
                    <a:pt x="98111" y="809309"/>
                    <a:pt x="104818" y="799505"/>
                  </a:cubicBezTo>
                  <a:cubicBezTo>
                    <a:pt x="115654" y="782994"/>
                    <a:pt x="130617" y="774738"/>
                    <a:pt x="151256" y="779898"/>
                  </a:cubicBezTo>
                  <a:cubicBezTo>
                    <a:pt x="195114" y="790217"/>
                    <a:pt x="239489" y="799505"/>
                    <a:pt x="283347" y="810341"/>
                  </a:cubicBezTo>
                  <a:cubicBezTo>
                    <a:pt x="303469" y="815500"/>
                    <a:pt x="318949" y="810857"/>
                    <a:pt x="331332" y="794345"/>
                  </a:cubicBezTo>
                  <a:cubicBezTo>
                    <a:pt x="344232" y="776802"/>
                    <a:pt x="355584" y="757711"/>
                    <a:pt x="363839" y="737588"/>
                  </a:cubicBezTo>
                  <a:cubicBezTo>
                    <a:pt x="371063" y="719529"/>
                    <a:pt x="368999" y="704049"/>
                    <a:pt x="354551" y="689086"/>
                  </a:cubicBezTo>
                  <a:cubicBezTo>
                    <a:pt x="324625" y="658643"/>
                    <a:pt x="296246" y="627169"/>
                    <a:pt x="266835" y="595694"/>
                  </a:cubicBezTo>
                  <a:cubicBezTo>
                    <a:pt x="244132" y="570927"/>
                    <a:pt x="243100" y="556996"/>
                    <a:pt x="261675" y="529133"/>
                  </a:cubicBezTo>
                  <a:cubicBezTo>
                    <a:pt x="264771" y="525005"/>
                    <a:pt x="267351" y="520361"/>
                    <a:pt x="270447" y="516233"/>
                  </a:cubicBezTo>
                  <a:cubicBezTo>
                    <a:pt x="296762" y="481663"/>
                    <a:pt x="311209" y="478567"/>
                    <a:pt x="349907" y="498690"/>
                  </a:cubicBezTo>
                  <a:cubicBezTo>
                    <a:pt x="386026" y="517781"/>
                    <a:pt x="422144" y="536357"/>
                    <a:pt x="457231" y="555964"/>
                  </a:cubicBezTo>
                  <a:cubicBezTo>
                    <a:pt x="475806" y="566283"/>
                    <a:pt x="492318" y="564219"/>
                    <a:pt x="507797" y="551320"/>
                  </a:cubicBezTo>
                  <a:cubicBezTo>
                    <a:pt x="523276" y="538421"/>
                    <a:pt x="537723" y="523973"/>
                    <a:pt x="551139" y="508494"/>
                  </a:cubicBezTo>
                  <a:cubicBezTo>
                    <a:pt x="564555" y="492499"/>
                    <a:pt x="567650" y="476503"/>
                    <a:pt x="556815" y="456896"/>
                  </a:cubicBezTo>
                  <a:cubicBezTo>
                    <a:pt x="535143" y="418198"/>
                    <a:pt x="515020" y="378983"/>
                    <a:pt x="494381" y="339769"/>
                  </a:cubicBezTo>
                  <a:cubicBezTo>
                    <a:pt x="480966" y="313970"/>
                    <a:pt x="484062" y="300039"/>
                    <a:pt x="505217" y="280432"/>
                  </a:cubicBezTo>
                  <a:cubicBezTo>
                    <a:pt x="515020" y="271144"/>
                    <a:pt x="525856" y="263405"/>
                    <a:pt x="537723" y="256181"/>
                  </a:cubicBezTo>
                  <a:cubicBezTo>
                    <a:pt x="558362" y="244313"/>
                    <a:pt x="572810" y="245861"/>
                    <a:pt x="590353" y="261857"/>
                  </a:cubicBezTo>
                  <a:cubicBezTo>
                    <a:pt x="620280" y="289203"/>
                    <a:pt x="650207" y="317066"/>
                    <a:pt x="679617" y="344929"/>
                  </a:cubicBezTo>
                  <a:cubicBezTo>
                    <a:pt x="710576" y="374340"/>
                    <a:pt x="717284" y="375372"/>
                    <a:pt x="754950" y="355765"/>
                  </a:cubicBezTo>
                  <a:cubicBezTo>
                    <a:pt x="769913" y="348025"/>
                    <a:pt x="783845" y="339769"/>
                    <a:pt x="797260" y="329450"/>
                  </a:cubicBezTo>
                  <a:cubicBezTo>
                    <a:pt x="811707" y="317582"/>
                    <a:pt x="816351" y="303651"/>
                    <a:pt x="811707" y="285076"/>
                  </a:cubicBezTo>
                  <a:cubicBezTo>
                    <a:pt x="800872" y="242249"/>
                    <a:pt x="791585" y="198907"/>
                    <a:pt x="781781" y="156081"/>
                  </a:cubicBezTo>
                  <a:cubicBezTo>
                    <a:pt x="775589" y="128218"/>
                    <a:pt x="782297" y="114287"/>
                    <a:pt x="807064" y="100872"/>
                  </a:cubicBezTo>
                  <a:cubicBezTo>
                    <a:pt x="818415" y="95196"/>
                    <a:pt x="829766" y="90552"/>
                    <a:pt x="841634" y="86424"/>
                  </a:cubicBezTo>
                  <a:cubicBezTo>
                    <a:pt x="866917" y="78685"/>
                    <a:pt x="881364" y="83328"/>
                    <a:pt x="896328" y="106031"/>
                  </a:cubicBezTo>
                  <a:cubicBezTo>
                    <a:pt x="920062" y="142666"/>
                    <a:pt x="943798" y="179300"/>
                    <a:pt x="965469" y="217483"/>
                  </a:cubicBezTo>
                  <a:cubicBezTo>
                    <a:pt x="976820" y="237090"/>
                    <a:pt x="992299" y="243797"/>
                    <a:pt x="1013455" y="240702"/>
                  </a:cubicBezTo>
                  <a:cubicBezTo>
                    <a:pt x="1035641" y="237090"/>
                    <a:pt x="1057313" y="231414"/>
                    <a:pt x="1077952" y="222642"/>
                  </a:cubicBezTo>
                  <a:cubicBezTo>
                    <a:pt x="1092915" y="215935"/>
                    <a:pt x="1101171" y="205615"/>
                    <a:pt x="1101687" y="188072"/>
                  </a:cubicBezTo>
                  <a:cubicBezTo>
                    <a:pt x="1102719" y="143182"/>
                    <a:pt x="1105298" y="98808"/>
                    <a:pt x="1106847" y="53918"/>
                  </a:cubicBezTo>
                  <a:cubicBezTo>
                    <a:pt x="1107878" y="25023"/>
                    <a:pt x="1117166" y="12640"/>
                    <a:pt x="1145029" y="4900"/>
                  </a:cubicBezTo>
                  <a:cubicBezTo>
                    <a:pt x="1149672" y="3868"/>
                    <a:pt x="1154316" y="2320"/>
                    <a:pt x="1158960" y="1804"/>
                  </a:cubicBezTo>
                  <a:cubicBezTo>
                    <a:pt x="1171731" y="385"/>
                    <a:pt x="1182083" y="-325"/>
                    <a:pt x="1190637" y="143"/>
                  </a:cubicBezTo>
                  <a:close/>
                </a:path>
              </a:pathLst>
            </a:custGeom>
            <a:solidFill>
              <a:schemeClr val="bg1"/>
            </a:solidFill>
            <a:ln w="5155" cap="flat">
              <a:noFill/>
              <a:prstDash val="solid"/>
              <a:miter/>
            </a:ln>
          </p:spPr>
          <p:txBody>
            <a:bodyPr wrap="square" rtlCol="0" anchor="ctr">
              <a:noAutofit/>
            </a:bodyPr>
            <a:lstStyle/>
            <a:p>
              <a:endParaRPr lang="en-US" dirty="0"/>
            </a:p>
          </p:txBody>
        </p:sp>
      </p:grpSp>
      <p:grpSp>
        <p:nvGrpSpPr>
          <p:cNvPr id="36" name="Group 35">
            <a:extLst>
              <a:ext uri="{FF2B5EF4-FFF2-40B4-BE49-F238E27FC236}">
                <a16:creationId xmlns:a16="http://schemas.microsoft.com/office/drawing/2014/main" id="{3D6B3A42-7A73-4839-B087-1ED41F0410E1}"/>
              </a:ext>
            </a:extLst>
          </p:cNvPr>
          <p:cNvGrpSpPr/>
          <p:nvPr/>
        </p:nvGrpSpPr>
        <p:grpSpPr>
          <a:xfrm>
            <a:off x="6477463" y="1361446"/>
            <a:ext cx="3399150" cy="410492"/>
            <a:chOff x="611559" y="2708920"/>
            <a:chExt cx="1772278" cy="379785"/>
          </a:xfrm>
        </p:grpSpPr>
        <p:sp>
          <p:nvSpPr>
            <p:cNvPr id="37" name="Rounded Rectangle 58">
              <a:extLst>
                <a:ext uri="{FF2B5EF4-FFF2-40B4-BE49-F238E27FC236}">
                  <a16:creationId xmlns:a16="http://schemas.microsoft.com/office/drawing/2014/main" id="{38BC4B03-DEE4-4394-BE14-577BA81D6CA1}"/>
                </a:ext>
              </a:extLst>
            </p:cNvPr>
            <p:cNvSpPr/>
            <p:nvPr/>
          </p:nvSpPr>
          <p:spPr>
            <a:xfrm>
              <a:off x="611559" y="2708920"/>
              <a:ext cx="1772278" cy="379785"/>
            </a:xfrm>
            <a:prstGeom prst="roundRect">
              <a:avLst>
                <a:gd name="adj" fmla="val 50000"/>
              </a:avLst>
            </a:prstGeom>
            <a:solidFill>
              <a:schemeClr val="accent3"/>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39" name="TextBox 38">
              <a:extLst>
                <a:ext uri="{FF2B5EF4-FFF2-40B4-BE49-F238E27FC236}">
                  <a16:creationId xmlns:a16="http://schemas.microsoft.com/office/drawing/2014/main" id="{E9661971-F0C0-4314-8CE1-CE6CD4EAE420}"/>
                </a:ext>
              </a:extLst>
            </p:cNvPr>
            <p:cNvSpPr txBox="1"/>
            <p:nvPr/>
          </p:nvSpPr>
          <p:spPr>
            <a:xfrm>
              <a:off x="665832" y="2708920"/>
              <a:ext cx="1501224" cy="341704"/>
            </a:xfrm>
            <a:prstGeom prst="rect">
              <a:avLst/>
            </a:prstGeom>
            <a:noFill/>
          </p:spPr>
          <p:txBody>
            <a:bodyPr wrap="square" rtlCol="0">
              <a:spAutoFit/>
            </a:bodyPr>
            <a:lstStyle/>
            <a:p>
              <a:r>
                <a:rPr lang="en-GB" sz="1800" b="1" dirty="0">
                  <a:effectLst/>
                  <a:latin typeface="Arial" panose="020B0604020202020204" pitchFamily="34" charset="0"/>
                  <a:ea typeface="Calibri" panose="020F0502020204030204" pitchFamily="34" charset="0"/>
                  <a:cs typeface="Times New Roman" panose="02020603050405020304" pitchFamily="18" charset="0"/>
                </a:rPr>
                <a:t>Communication Skills </a:t>
              </a:r>
              <a:endParaRPr lang="ko-KR" altLang="en-US" sz="1400" b="1" dirty="0">
                <a:solidFill>
                  <a:schemeClr val="bg1"/>
                </a:solidFill>
                <a:cs typeface="Arial" pitchFamily="34" charset="0"/>
              </a:endParaRPr>
            </a:p>
          </p:txBody>
        </p:sp>
      </p:grpSp>
      <p:grpSp>
        <p:nvGrpSpPr>
          <p:cNvPr id="40" name="Group 39">
            <a:extLst>
              <a:ext uri="{FF2B5EF4-FFF2-40B4-BE49-F238E27FC236}">
                <a16:creationId xmlns:a16="http://schemas.microsoft.com/office/drawing/2014/main" id="{1622319E-62B8-40DD-A2E7-4A1D33A84825}"/>
              </a:ext>
            </a:extLst>
          </p:cNvPr>
          <p:cNvGrpSpPr/>
          <p:nvPr/>
        </p:nvGrpSpPr>
        <p:grpSpPr>
          <a:xfrm>
            <a:off x="6373372" y="3201621"/>
            <a:ext cx="5130744" cy="1569388"/>
            <a:chOff x="611559" y="2701642"/>
            <a:chExt cx="2675111" cy="1569388"/>
          </a:xfrm>
        </p:grpSpPr>
        <p:sp>
          <p:nvSpPr>
            <p:cNvPr id="41" name="Rounded Rectangle 64">
              <a:extLst>
                <a:ext uri="{FF2B5EF4-FFF2-40B4-BE49-F238E27FC236}">
                  <a16:creationId xmlns:a16="http://schemas.microsoft.com/office/drawing/2014/main" id="{BCC66D0D-7351-4839-B06F-388BA76A862F}"/>
                </a:ext>
              </a:extLst>
            </p:cNvPr>
            <p:cNvSpPr/>
            <p:nvPr/>
          </p:nvSpPr>
          <p:spPr>
            <a:xfrm>
              <a:off x="611559" y="2708920"/>
              <a:ext cx="1772278" cy="405335"/>
            </a:xfrm>
            <a:prstGeom prst="roundRect">
              <a:avLst>
                <a:gd name="adj" fmla="val 50000"/>
              </a:avLst>
            </a:prstGeom>
            <a:solidFill>
              <a:schemeClr val="accent2"/>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42" name="TextBox 41">
              <a:extLst>
                <a:ext uri="{FF2B5EF4-FFF2-40B4-BE49-F238E27FC236}">
                  <a16:creationId xmlns:a16="http://schemas.microsoft.com/office/drawing/2014/main" id="{BEAAC7A1-F2AE-4CC2-AB7A-F80BB0AE6D51}"/>
                </a:ext>
              </a:extLst>
            </p:cNvPr>
            <p:cNvSpPr txBox="1"/>
            <p:nvPr/>
          </p:nvSpPr>
          <p:spPr>
            <a:xfrm>
              <a:off x="665833" y="3193812"/>
              <a:ext cx="2620837" cy="1077218"/>
            </a:xfrm>
            <a:prstGeom prst="rect">
              <a:avLst/>
            </a:prstGeom>
            <a:noFill/>
          </p:spPr>
          <p:txBody>
            <a:bodyPr wrap="square" rtlCol="0">
              <a:spAutoFit/>
            </a:bodyPr>
            <a:lstStyle/>
            <a:p>
              <a:pPr algn="just"/>
              <a:r>
                <a:rPr lang="en-GB" sz="1600" dirty="0">
                  <a:effectLst/>
                  <a:latin typeface="Arial" panose="020B0604020202020204" pitchFamily="34" charset="0"/>
                  <a:ea typeface="Calibri" panose="020F0502020204030204" pitchFamily="34" charset="0"/>
                  <a:cs typeface="Times New Roman" panose="02020603050405020304" pitchFamily="18" charset="0"/>
                </a:rPr>
                <a:t>In the case of their academic career, the student has learned how to write professional letters or emails, academic logs, different creative writings in competitions, and others efficiently. </a:t>
              </a:r>
              <a:endParaRPr lang="ko-KR" altLang="en-US" sz="1100" dirty="0">
                <a:solidFill>
                  <a:schemeClr val="tx1">
                    <a:lumMod val="75000"/>
                    <a:lumOff val="25000"/>
                  </a:schemeClr>
                </a:solidFill>
                <a:cs typeface="Arial" pitchFamily="34" charset="0"/>
              </a:endParaRPr>
            </a:p>
          </p:txBody>
        </p:sp>
        <p:sp>
          <p:nvSpPr>
            <p:cNvPr id="43" name="TextBox 42">
              <a:extLst>
                <a:ext uri="{FF2B5EF4-FFF2-40B4-BE49-F238E27FC236}">
                  <a16:creationId xmlns:a16="http://schemas.microsoft.com/office/drawing/2014/main" id="{3F78CA2E-E7E4-40CC-93E1-3F8D99D7CAAF}"/>
                </a:ext>
              </a:extLst>
            </p:cNvPr>
            <p:cNvSpPr txBox="1"/>
            <p:nvPr/>
          </p:nvSpPr>
          <p:spPr>
            <a:xfrm>
              <a:off x="665831" y="2701642"/>
              <a:ext cx="1501224" cy="369332"/>
            </a:xfrm>
            <a:prstGeom prst="rect">
              <a:avLst/>
            </a:prstGeom>
            <a:noFill/>
          </p:spPr>
          <p:txBody>
            <a:bodyPr wrap="square" rtlCol="0">
              <a:spAutoFit/>
            </a:bodyPr>
            <a:lstStyle/>
            <a:p>
              <a:r>
                <a:rPr lang="en-GB" sz="1800" b="1" dirty="0">
                  <a:effectLst/>
                  <a:latin typeface="Arial" panose="020B0604020202020204" pitchFamily="34" charset="0"/>
                  <a:ea typeface="Calibri" panose="020F0502020204030204" pitchFamily="34" charset="0"/>
                  <a:cs typeface="Times New Roman" panose="02020603050405020304" pitchFamily="18" charset="0"/>
                </a:rPr>
                <a:t>Excellent writing skills</a:t>
              </a:r>
              <a:endParaRPr lang="ko-KR" altLang="en-US" sz="1400" b="1" dirty="0">
                <a:solidFill>
                  <a:schemeClr val="bg1"/>
                </a:solidFill>
                <a:cs typeface="Arial" pitchFamily="34" charset="0"/>
              </a:endParaRPr>
            </a:p>
          </p:txBody>
        </p:sp>
      </p:grpSp>
      <p:grpSp>
        <p:nvGrpSpPr>
          <p:cNvPr id="44" name="Group 43">
            <a:extLst>
              <a:ext uri="{FF2B5EF4-FFF2-40B4-BE49-F238E27FC236}">
                <a16:creationId xmlns:a16="http://schemas.microsoft.com/office/drawing/2014/main" id="{7EC4FA91-1440-4EE4-9D9E-461AA8288FB3}"/>
              </a:ext>
            </a:extLst>
          </p:cNvPr>
          <p:cNvGrpSpPr/>
          <p:nvPr/>
        </p:nvGrpSpPr>
        <p:grpSpPr>
          <a:xfrm>
            <a:off x="6373372" y="4887327"/>
            <a:ext cx="5130744" cy="1811146"/>
            <a:chOff x="611559" y="2706105"/>
            <a:chExt cx="2675111" cy="1811146"/>
          </a:xfrm>
        </p:grpSpPr>
        <p:sp>
          <p:nvSpPr>
            <p:cNvPr id="45" name="Rounded Rectangle 68">
              <a:extLst>
                <a:ext uri="{FF2B5EF4-FFF2-40B4-BE49-F238E27FC236}">
                  <a16:creationId xmlns:a16="http://schemas.microsoft.com/office/drawing/2014/main" id="{0A390A04-6EFA-4D4B-AC76-BF81BF31BB02}"/>
                </a:ext>
              </a:extLst>
            </p:cNvPr>
            <p:cNvSpPr/>
            <p:nvPr/>
          </p:nvSpPr>
          <p:spPr>
            <a:xfrm>
              <a:off x="611559" y="2708920"/>
              <a:ext cx="1772278" cy="379785"/>
            </a:xfrm>
            <a:prstGeom prst="roundRect">
              <a:avLst>
                <a:gd name="adj" fmla="val 50000"/>
              </a:avLst>
            </a:prstGeom>
            <a:solidFill>
              <a:schemeClr val="accent1"/>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6" name="TextBox 45">
              <a:extLst>
                <a:ext uri="{FF2B5EF4-FFF2-40B4-BE49-F238E27FC236}">
                  <a16:creationId xmlns:a16="http://schemas.microsoft.com/office/drawing/2014/main" id="{B2EF9F39-35B6-425D-BD0E-C58034064D9D}"/>
                </a:ext>
              </a:extLst>
            </p:cNvPr>
            <p:cNvSpPr txBox="1"/>
            <p:nvPr/>
          </p:nvSpPr>
          <p:spPr>
            <a:xfrm>
              <a:off x="665833" y="3193812"/>
              <a:ext cx="2620837" cy="1323439"/>
            </a:xfrm>
            <a:prstGeom prst="rect">
              <a:avLst/>
            </a:prstGeom>
            <a:noFill/>
          </p:spPr>
          <p:txBody>
            <a:bodyPr wrap="square" rtlCol="0">
              <a:spAutoFit/>
            </a:bodyPr>
            <a:lstStyle/>
            <a:p>
              <a:pPr algn="just"/>
              <a:r>
                <a:rPr lang="en-GB" sz="1600" dirty="0">
                  <a:latin typeface="Arial" panose="020B0604020202020204" pitchFamily="34" charset="0"/>
                  <a:ea typeface="Calibri" panose="020F0502020204030204" pitchFamily="34" charset="0"/>
                  <a:cs typeface="Times New Roman" panose="02020603050405020304" pitchFamily="18" charset="0"/>
                </a:rPr>
                <a:t>The student</a:t>
              </a:r>
              <a:r>
                <a:rPr lang="en-GB" sz="1600" dirty="0">
                  <a:effectLst/>
                  <a:latin typeface="Arial" panose="020B0604020202020204" pitchFamily="34" charset="0"/>
                  <a:ea typeface="Calibri" panose="020F0502020204030204" pitchFamily="34" charset="0"/>
                  <a:cs typeface="Times New Roman" panose="02020603050405020304" pitchFamily="18" charset="0"/>
                </a:rPr>
                <a:t> thinks </a:t>
              </a:r>
              <a:r>
                <a:rPr lang="en-GB" sz="1600" dirty="0">
                  <a:latin typeface="Arial" panose="020B0604020202020204" pitchFamily="34" charset="0"/>
                  <a:ea typeface="Calibri" panose="020F0502020204030204" pitchFamily="34" charset="0"/>
                  <a:cs typeface="Times New Roman" panose="02020603050405020304" pitchFamily="18" charset="0"/>
                </a:rPr>
                <a:t>he</a:t>
              </a:r>
              <a:r>
                <a:rPr lang="en-GB" sz="1600" dirty="0">
                  <a:effectLst/>
                  <a:latin typeface="Arial" panose="020B0604020202020204" pitchFamily="34" charset="0"/>
                  <a:ea typeface="Calibri" panose="020F0502020204030204" pitchFamily="34" charset="0"/>
                  <a:cs typeface="Times New Roman" panose="02020603050405020304" pitchFamily="18" charset="0"/>
                </a:rPr>
                <a:t> is proficient in using different digital devices &amp; technological tools with the Internet from different perspectives which can pursue him in their professional career and it can make him employable. </a:t>
              </a:r>
              <a:endParaRPr lang="ko-KR" altLang="en-US" sz="1100" dirty="0">
                <a:solidFill>
                  <a:schemeClr val="tx1">
                    <a:lumMod val="75000"/>
                    <a:lumOff val="25000"/>
                  </a:schemeClr>
                </a:solidFill>
                <a:cs typeface="Arial" pitchFamily="34" charset="0"/>
              </a:endParaRPr>
            </a:p>
          </p:txBody>
        </p:sp>
        <p:sp>
          <p:nvSpPr>
            <p:cNvPr id="47" name="TextBox 46">
              <a:extLst>
                <a:ext uri="{FF2B5EF4-FFF2-40B4-BE49-F238E27FC236}">
                  <a16:creationId xmlns:a16="http://schemas.microsoft.com/office/drawing/2014/main" id="{263906D9-7489-4B64-9BE6-8E18FD685DED}"/>
                </a:ext>
              </a:extLst>
            </p:cNvPr>
            <p:cNvSpPr txBox="1"/>
            <p:nvPr/>
          </p:nvSpPr>
          <p:spPr>
            <a:xfrm>
              <a:off x="656087" y="2706105"/>
              <a:ext cx="1501224" cy="369332"/>
            </a:xfrm>
            <a:prstGeom prst="rect">
              <a:avLst/>
            </a:prstGeom>
            <a:noFill/>
          </p:spPr>
          <p:txBody>
            <a:bodyPr wrap="square" rtlCol="0">
              <a:spAutoFit/>
            </a:bodyPr>
            <a:lstStyle/>
            <a:p>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skills</a:t>
              </a:r>
              <a:endParaRPr lang="ko-KR" altLang="en-US" sz="1400" b="1" dirty="0">
                <a:solidFill>
                  <a:schemeClr val="bg1"/>
                </a:solidFill>
                <a:cs typeface="Arial" pitchFamily="34" charset="0"/>
              </a:endParaRPr>
            </a:p>
          </p:txBody>
        </p:sp>
      </p:grpSp>
      <p:sp>
        <p:nvSpPr>
          <p:cNvPr id="51" name="TextBox 50">
            <a:extLst>
              <a:ext uri="{FF2B5EF4-FFF2-40B4-BE49-F238E27FC236}">
                <a16:creationId xmlns:a16="http://schemas.microsoft.com/office/drawing/2014/main" id="{451CDBF2-9D67-4BCD-AEE8-62B667002D06}"/>
              </a:ext>
            </a:extLst>
          </p:cNvPr>
          <p:cNvSpPr txBox="1"/>
          <p:nvPr/>
        </p:nvSpPr>
        <p:spPr>
          <a:xfrm>
            <a:off x="6520168" y="1835885"/>
            <a:ext cx="4941246" cy="1323439"/>
          </a:xfrm>
          <a:prstGeom prst="rect">
            <a:avLst/>
          </a:prstGeom>
          <a:noFill/>
        </p:spPr>
        <p:txBody>
          <a:bodyPr wrap="square" rtlCol="0">
            <a:spAutoFit/>
          </a:bodyPr>
          <a:lstStyle/>
          <a:p>
            <a:pPr marL="0" marR="0" algn="just">
              <a:spcBef>
                <a:spcPts val="0"/>
              </a:spcBef>
              <a:spcAft>
                <a:spcPts val="800"/>
              </a:spcAft>
            </a:pPr>
            <a:r>
              <a:rPr lang="en-GB" sz="1600" dirty="0">
                <a:latin typeface="Arial" panose="020B0604020202020204" pitchFamily="34" charset="0"/>
                <a:ea typeface="Calibri" panose="020F0502020204030204" pitchFamily="34" charset="0"/>
                <a:cs typeface="Times New Roman" panose="02020603050405020304" pitchFamily="18" charset="0"/>
              </a:rPr>
              <a:t>The student</a:t>
            </a:r>
            <a:r>
              <a:rPr lang="en-GB" sz="1600" dirty="0">
                <a:effectLst/>
                <a:latin typeface="Arial" panose="020B0604020202020204" pitchFamily="34" charset="0"/>
                <a:ea typeface="Calibri" panose="020F0502020204030204" pitchFamily="34" charset="0"/>
                <a:cs typeface="Times New Roman" panose="02020603050405020304" pitchFamily="18" charset="0"/>
              </a:rPr>
              <a:t> can communicate with their friends, family members, teachers, and others by using manual processes and digital technological devices as well as the Internet which will also help him in their upcoming future life. </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8097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0">
            <a:extLst>
              <a:ext uri="{FF2B5EF4-FFF2-40B4-BE49-F238E27FC236}">
                <a16:creationId xmlns:a16="http://schemas.microsoft.com/office/drawing/2014/main" id="{3CA5249C-BEC1-475F-9AC7-9314BCAC2490}"/>
              </a:ext>
            </a:extLst>
          </p:cNvPr>
          <p:cNvSpPr txBox="1">
            <a:spLocks/>
          </p:cNvSpPr>
          <p:nvPr/>
        </p:nvSpPr>
        <p:spPr>
          <a:xfrm>
            <a:off x="469379" y="559623"/>
            <a:ext cx="7155311" cy="2006238"/>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10000"/>
              </a:lnSpc>
              <a:buNone/>
            </a:pPr>
            <a:r>
              <a:rPr lang="en-US" altLang="ko-KR" sz="4000" b="1" dirty="0">
                <a:solidFill>
                  <a:schemeClr val="accent2"/>
                </a:solidFill>
                <a:latin typeface="Arial Rounded MT Bold" panose="020F0704030504030204" pitchFamily="34" charset="0"/>
                <a:cs typeface="Arial" pitchFamily="34" charset="0"/>
              </a:rPr>
              <a:t>Understanding of Marketing Sector </a:t>
            </a:r>
          </a:p>
        </p:txBody>
      </p:sp>
      <p:sp>
        <p:nvSpPr>
          <p:cNvPr id="11" name="TextBox 10">
            <a:extLst>
              <a:ext uri="{FF2B5EF4-FFF2-40B4-BE49-F238E27FC236}">
                <a16:creationId xmlns:a16="http://schemas.microsoft.com/office/drawing/2014/main" id="{21DC2331-36B8-4668-9999-907CD4DC4812}"/>
              </a:ext>
            </a:extLst>
          </p:cNvPr>
          <p:cNvSpPr txBox="1"/>
          <p:nvPr/>
        </p:nvSpPr>
        <p:spPr>
          <a:xfrm>
            <a:off x="773722" y="2955634"/>
            <a:ext cx="2952328" cy="523220"/>
          </a:xfrm>
          <a:prstGeom prst="rect">
            <a:avLst/>
          </a:prstGeom>
          <a:noFill/>
        </p:spPr>
        <p:txBody>
          <a:bodyPr wrap="square" rtlCol="0">
            <a:spAutoFit/>
          </a:bodyPr>
          <a:lstStyle/>
          <a:p>
            <a:pPr algn="r"/>
            <a:r>
              <a:rPr lang="en-US" altLang="ko-KR" sz="2800" b="1" dirty="0">
                <a:solidFill>
                  <a:schemeClr val="accent5">
                    <a:lumMod val="60000"/>
                    <a:lumOff val="40000"/>
                  </a:schemeClr>
                </a:solidFill>
                <a:latin typeface="Times New Roman" panose="02020603050405020304" pitchFamily="18" charset="0"/>
                <a:cs typeface="Times New Roman" panose="02020603050405020304" pitchFamily="18" charset="0"/>
              </a:rPr>
              <a:t>Marketing Sector </a:t>
            </a:r>
          </a:p>
        </p:txBody>
      </p:sp>
      <p:sp>
        <p:nvSpPr>
          <p:cNvPr id="12" name="TextBox 11">
            <a:extLst>
              <a:ext uri="{FF2B5EF4-FFF2-40B4-BE49-F238E27FC236}">
                <a16:creationId xmlns:a16="http://schemas.microsoft.com/office/drawing/2014/main" id="{64537E86-D160-45E7-89FA-2B33CF39B7DE}"/>
              </a:ext>
            </a:extLst>
          </p:cNvPr>
          <p:cNvSpPr txBox="1"/>
          <p:nvPr/>
        </p:nvSpPr>
        <p:spPr>
          <a:xfrm>
            <a:off x="773722" y="3659106"/>
            <a:ext cx="3375671" cy="2585323"/>
          </a:xfrm>
          <a:prstGeom prst="rect">
            <a:avLst/>
          </a:prstGeom>
          <a:noFill/>
        </p:spPr>
        <p:txBody>
          <a:bodyPr wrap="square" rtlCol="0">
            <a:spAutoFit/>
          </a:bodyPr>
          <a:lstStyle/>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The marketing sector as a career opportunity is growing gradually in the whole world because of expanding digital marketing opportunities and technological aspects of marketing tools like e-commercial sites (</a:t>
            </a:r>
            <a:r>
              <a:rPr lang="en-GB" sz="1800" dirty="0">
                <a:solidFill>
                  <a:srgbClr val="222222"/>
                </a:solidFill>
                <a:effectLst/>
                <a:latin typeface="Arial" panose="020B0604020202020204" pitchFamily="34" charset="0"/>
                <a:ea typeface="Calibri" panose="020F0502020204030204" pitchFamily="34" charset="0"/>
              </a:rPr>
              <a:t>Beausaert et al., 2018</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altLang="ko-KR" sz="20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9EAB1240-8E90-4621-942E-B441684F8087}"/>
              </a:ext>
            </a:extLst>
          </p:cNvPr>
          <p:cNvSpPr txBox="1"/>
          <p:nvPr/>
        </p:nvSpPr>
        <p:spPr>
          <a:xfrm>
            <a:off x="8294577" y="879607"/>
            <a:ext cx="2952328" cy="2308324"/>
          </a:xfrm>
          <a:prstGeom prst="rect">
            <a:avLst/>
          </a:prstGeom>
          <a:noFill/>
        </p:spPr>
        <p:txBody>
          <a:bodyPr wrap="square" rtlCol="0">
            <a:spAutoFit/>
          </a:bodyPr>
          <a:lstStyle/>
          <a:p>
            <a:pPr algn="just"/>
            <a:r>
              <a:rPr lang="en-GB" sz="1600" dirty="0">
                <a:effectLst/>
                <a:latin typeface="Arial" panose="020B0604020202020204" pitchFamily="34" charset="0"/>
                <a:ea typeface="Calibri" panose="020F0502020204030204" pitchFamily="34" charset="0"/>
                <a:cs typeface="Times New Roman" panose="02020603050405020304" pitchFamily="18" charset="0"/>
              </a:rPr>
              <a:t>For being employable for the marketing job opportunity worldwide the students must have some crucial transferrable skills or academic &amp; employability skills that can make them employable or eligible for the jobs. </a:t>
            </a:r>
            <a:endParaRPr lang="ko-KR" altLang="en-US" sz="1200" b="1" dirty="0">
              <a:solidFill>
                <a:schemeClr val="tx1">
                  <a:lumMod val="75000"/>
                  <a:lumOff val="25000"/>
                </a:schemeClr>
              </a:solidFill>
              <a:cs typeface="Arial" pitchFamily="34" charset="0"/>
            </a:endParaRPr>
          </a:p>
        </p:txBody>
      </p:sp>
      <p:sp>
        <p:nvSpPr>
          <p:cNvPr id="16" name="Rectangle 8">
            <a:extLst>
              <a:ext uri="{FF2B5EF4-FFF2-40B4-BE49-F238E27FC236}">
                <a16:creationId xmlns:a16="http://schemas.microsoft.com/office/drawing/2014/main" id="{5E256F29-5493-4D3F-87D4-EEBF2234FE08}"/>
              </a:ext>
            </a:extLst>
          </p:cNvPr>
          <p:cNvSpPr/>
          <p:nvPr/>
        </p:nvSpPr>
        <p:spPr>
          <a:xfrm>
            <a:off x="4757979" y="3743462"/>
            <a:ext cx="3006671" cy="2308324"/>
          </a:xfrm>
          <a:prstGeom prst="rect">
            <a:avLst/>
          </a:prstGeom>
        </p:spPr>
        <p:txBody>
          <a:bodyPr wrap="square">
            <a:spAutoFit/>
          </a:bodyPr>
          <a:lstStyle/>
          <a:p>
            <a:pPr algn="just"/>
            <a:r>
              <a:rPr lang="en-GB" sz="1600" dirty="0">
                <a:effectLst/>
                <a:latin typeface="Arial" panose="020B0604020202020204" pitchFamily="34" charset="0"/>
                <a:ea typeface="Calibri" panose="020F0502020204030204" pitchFamily="34" charset="0"/>
                <a:cs typeface="Times New Roman" panose="02020603050405020304" pitchFamily="18" charset="0"/>
              </a:rPr>
              <a:t>In this presentation, the student selected a marketing-oriented career that focuses on promoting buying &amp; selling process of the company by using different marketing strategies and digital technological aspects with the Internet. </a:t>
            </a:r>
            <a:endParaRPr lang="ko-KR" altLang="en-US" sz="1200" b="1" dirty="0"/>
          </a:p>
        </p:txBody>
      </p:sp>
      <p:pic>
        <p:nvPicPr>
          <p:cNvPr id="3" name="Picture 2">
            <a:extLst>
              <a:ext uri="{FF2B5EF4-FFF2-40B4-BE49-F238E27FC236}">
                <a16:creationId xmlns:a16="http://schemas.microsoft.com/office/drawing/2014/main" id="{FA040FC2-0452-C1D0-B2ED-072AB0EF0AEE}"/>
              </a:ext>
            </a:extLst>
          </p:cNvPr>
          <p:cNvPicPr>
            <a:picLocks noChangeAspect="1"/>
          </p:cNvPicPr>
          <p:nvPr/>
        </p:nvPicPr>
        <p:blipFill>
          <a:blip r:embed="rId3"/>
          <a:stretch>
            <a:fillRect/>
          </a:stretch>
        </p:blipFill>
        <p:spPr>
          <a:xfrm>
            <a:off x="8088923" y="3478855"/>
            <a:ext cx="3363636" cy="2837539"/>
          </a:xfrm>
          <a:prstGeom prst="rect">
            <a:avLst/>
          </a:prstGeom>
        </p:spPr>
      </p:pic>
    </p:spTree>
    <p:extLst>
      <p:ext uri="{BB962C8B-B14F-4D97-AF65-F5344CB8AC3E}">
        <p14:creationId xmlns:p14="http://schemas.microsoft.com/office/powerpoint/2010/main" val="118374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normAutofit fontScale="92500" lnSpcReduction="10000"/>
          </a:bodyPr>
          <a:lstStyle/>
          <a:p>
            <a:r>
              <a:rPr lang="en-US" dirty="0">
                <a:solidFill>
                  <a:schemeClr val="accent2"/>
                </a:solidFill>
                <a:latin typeface="Arial Rounded MT Bold" panose="020F0704030504030204" pitchFamily="34" charset="0"/>
              </a:rPr>
              <a:t>Needy Employability Skills </a:t>
            </a:r>
          </a:p>
        </p:txBody>
      </p:sp>
      <p:grpSp>
        <p:nvGrpSpPr>
          <p:cNvPr id="7" name="Group 6">
            <a:extLst>
              <a:ext uri="{FF2B5EF4-FFF2-40B4-BE49-F238E27FC236}">
                <a16:creationId xmlns:a16="http://schemas.microsoft.com/office/drawing/2014/main" id="{9111D823-0061-4D02-A486-14D3049A8C20}"/>
              </a:ext>
            </a:extLst>
          </p:cNvPr>
          <p:cNvGrpSpPr/>
          <p:nvPr/>
        </p:nvGrpSpPr>
        <p:grpSpPr>
          <a:xfrm>
            <a:off x="4051882" y="1920646"/>
            <a:ext cx="4068312" cy="4173038"/>
            <a:chOff x="2527882" y="1769366"/>
            <a:chExt cx="4068312" cy="4173038"/>
          </a:xfrm>
        </p:grpSpPr>
        <p:sp>
          <p:nvSpPr>
            <p:cNvPr id="8" name="Rectangle 8">
              <a:extLst>
                <a:ext uri="{FF2B5EF4-FFF2-40B4-BE49-F238E27FC236}">
                  <a16:creationId xmlns:a16="http://schemas.microsoft.com/office/drawing/2014/main" id="{6197318D-8121-4894-B822-57F602A99361}"/>
                </a:ext>
              </a:extLst>
            </p:cNvPr>
            <p:cNvSpPr/>
            <p:nvPr/>
          </p:nvSpPr>
          <p:spPr>
            <a:xfrm>
              <a:off x="2527882" y="3860800"/>
              <a:ext cx="2044119" cy="2024231"/>
            </a:xfrm>
            <a:custGeom>
              <a:avLst/>
              <a:gdLst/>
              <a:ahLst/>
              <a:cxnLst/>
              <a:rect l="l" t="t" r="r" b="b"/>
              <a:pathLst>
                <a:path w="2044119" h="2024231">
                  <a:moveTo>
                    <a:pt x="366464" y="0"/>
                  </a:moveTo>
                  <a:lnTo>
                    <a:pt x="556662" y="0"/>
                  </a:lnTo>
                  <a:cubicBezTo>
                    <a:pt x="561251" y="574041"/>
                    <a:pt x="908815" y="1117284"/>
                    <a:pt x="1480062" y="1349474"/>
                  </a:cubicBezTo>
                  <a:cubicBezTo>
                    <a:pt x="1664906" y="1424606"/>
                    <a:pt x="1856123" y="1460241"/>
                    <a:pt x="2044119" y="1459681"/>
                  </a:cubicBezTo>
                  <a:lnTo>
                    <a:pt x="2044119" y="1643731"/>
                  </a:lnTo>
                  <a:cubicBezTo>
                    <a:pt x="1976201" y="1643868"/>
                    <a:pt x="1907852" y="1639074"/>
                    <a:pt x="1839496" y="1629946"/>
                  </a:cubicBezTo>
                  <a:lnTo>
                    <a:pt x="1546504" y="2024231"/>
                  </a:lnTo>
                  <a:lnTo>
                    <a:pt x="955093" y="1783846"/>
                  </a:lnTo>
                  <a:lnTo>
                    <a:pt x="1025507" y="1299093"/>
                  </a:lnTo>
                  <a:cubicBezTo>
                    <a:pt x="905134" y="1209445"/>
                    <a:pt x="799404" y="1105116"/>
                    <a:pt x="713898" y="986746"/>
                  </a:cubicBezTo>
                  <a:lnTo>
                    <a:pt x="719682" y="1004573"/>
                  </a:lnTo>
                  <a:lnTo>
                    <a:pt x="195230" y="1037088"/>
                  </a:lnTo>
                  <a:lnTo>
                    <a:pt x="0" y="435261"/>
                  </a:lnTo>
                  <a:lnTo>
                    <a:pt x="381694" y="20215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9" name="Oval 21">
              <a:extLst>
                <a:ext uri="{FF2B5EF4-FFF2-40B4-BE49-F238E27FC236}">
                  <a16:creationId xmlns:a16="http://schemas.microsoft.com/office/drawing/2014/main" id="{78B0C82D-1DB1-47F0-B784-D8CB8B58D5C0}"/>
                </a:ext>
              </a:extLst>
            </p:cNvPr>
            <p:cNvSpPr/>
            <p:nvPr/>
          </p:nvSpPr>
          <p:spPr>
            <a:xfrm rot="437364">
              <a:off x="4621552" y="3784736"/>
              <a:ext cx="1916761" cy="2157668"/>
            </a:xfrm>
            <a:custGeom>
              <a:avLst/>
              <a:gdLst/>
              <a:ahLst/>
              <a:cxnLst/>
              <a:rect l="l" t="t" r="r" b="b"/>
              <a:pathLst>
                <a:path w="1916761" h="2157668">
                  <a:moveTo>
                    <a:pt x="1708415" y="144041"/>
                  </a:moveTo>
                  <a:lnTo>
                    <a:pt x="1725767" y="154715"/>
                  </a:lnTo>
                  <a:lnTo>
                    <a:pt x="1708415" y="150430"/>
                  </a:lnTo>
                  <a:close/>
                  <a:moveTo>
                    <a:pt x="1300025" y="24192"/>
                  </a:moveTo>
                  <a:lnTo>
                    <a:pt x="1489147" y="0"/>
                  </a:lnTo>
                  <a:cubicBezTo>
                    <a:pt x="1500273" y="82796"/>
                    <a:pt x="1504062" y="167059"/>
                    <a:pt x="1500308" y="252054"/>
                  </a:cubicBezTo>
                  <a:lnTo>
                    <a:pt x="1916761" y="480508"/>
                  </a:lnTo>
                  <a:lnTo>
                    <a:pt x="1751401" y="1090339"/>
                  </a:lnTo>
                  <a:lnTo>
                    <a:pt x="1246060" y="1081941"/>
                  </a:lnTo>
                  <a:cubicBezTo>
                    <a:pt x="1182167" y="1187433"/>
                    <a:pt x="1104758" y="1282578"/>
                    <a:pt x="1018020" y="1367515"/>
                  </a:cubicBezTo>
                  <a:lnTo>
                    <a:pt x="1183977" y="1795543"/>
                  </a:lnTo>
                  <a:lnTo>
                    <a:pt x="660625" y="2157668"/>
                  </a:lnTo>
                  <a:lnTo>
                    <a:pt x="452734" y="1979318"/>
                  </a:lnTo>
                  <a:lnTo>
                    <a:pt x="452343" y="1979754"/>
                  </a:lnTo>
                  <a:lnTo>
                    <a:pt x="407306" y="1940346"/>
                  </a:lnTo>
                  <a:lnTo>
                    <a:pt x="263664" y="1817114"/>
                  </a:lnTo>
                  <a:lnTo>
                    <a:pt x="265236" y="1816026"/>
                  </a:lnTo>
                  <a:lnTo>
                    <a:pt x="248277" y="1801186"/>
                  </a:lnTo>
                  <a:cubicBezTo>
                    <a:pt x="175016" y="1821669"/>
                    <a:pt x="99852" y="1836107"/>
                    <a:pt x="23294" y="1843500"/>
                  </a:cubicBezTo>
                  <a:lnTo>
                    <a:pt x="0" y="1661401"/>
                  </a:lnTo>
                  <a:cubicBezTo>
                    <a:pt x="586249" y="1594555"/>
                    <a:pt x="1099236" y="1182477"/>
                    <a:pt x="1261282" y="584868"/>
                  </a:cubicBezTo>
                  <a:cubicBezTo>
                    <a:pt x="1312404" y="396331"/>
                    <a:pt x="1323933" y="206529"/>
                    <a:pt x="1300025" y="24192"/>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10" name="Oval 21">
              <a:extLst>
                <a:ext uri="{FF2B5EF4-FFF2-40B4-BE49-F238E27FC236}">
                  <a16:creationId xmlns:a16="http://schemas.microsoft.com/office/drawing/2014/main" id="{A3E335BB-755B-4BF5-83BD-E41AF5524A35}"/>
                </a:ext>
              </a:extLst>
            </p:cNvPr>
            <p:cNvSpPr/>
            <p:nvPr/>
          </p:nvSpPr>
          <p:spPr>
            <a:xfrm rot="437364">
              <a:off x="2587685" y="1769366"/>
              <a:ext cx="1903947" cy="2166804"/>
            </a:xfrm>
            <a:custGeom>
              <a:avLst/>
              <a:gdLst/>
              <a:ahLst/>
              <a:cxnLst/>
              <a:rect l="l" t="t" r="r" b="b"/>
              <a:pathLst>
                <a:path w="1903947" h="2166804">
                  <a:moveTo>
                    <a:pt x="1248722" y="0"/>
                  </a:moveTo>
                  <a:lnTo>
                    <a:pt x="1627097" y="360618"/>
                  </a:lnTo>
                  <a:lnTo>
                    <a:pt x="1623294" y="362966"/>
                  </a:lnTo>
                  <a:cubicBezTo>
                    <a:pt x="1706758" y="337014"/>
                    <a:pt x="1792834" y="318893"/>
                    <a:pt x="1880669" y="309126"/>
                  </a:cubicBezTo>
                  <a:lnTo>
                    <a:pt x="1903947" y="491102"/>
                  </a:lnTo>
                  <a:cubicBezTo>
                    <a:pt x="1322097" y="562522"/>
                    <a:pt x="814151" y="973268"/>
                    <a:pt x="653054" y="1567381"/>
                  </a:cubicBezTo>
                  <a:cubicBezTo>
                    <a:pt x="600572" y="1760932"/>
                    <a:pt x="589817" y="1955818"/>
                    <a:pt x="615630" y="2142672"/>
                  </a:cubicBezTo>
                  <a:lnTo>
                    <a:pt x="426969" y="2166804"/>
                  </a:lnTo>
                  <a:cubicBezTo>
                    <a:pt x="416234" y="2094458"/>
                    <a:pt x="410995" y="2020927"/>
                    <a:pt x="410980" y="1946726"/>
                  </a:cubicBezTo>
                  <a:lnTo>
                    <a:pt x="0" y="1721274"/>
                  </a:lnTo>
                  <a:lnTo>
                    <a:pt x="165358" y="1111442"/>
                  </a:lnTo>
                  <a:lnTo>
                    <a:pt x="636319" y="1119271"/>
                  </a:lnTo>
                  <a:cubicBezTo>
                    <a:pt x="700213" y="1007851"/>
                    <a:pt x="777366" y="906262"/>
                    <a:pt x="864645" y="815331"/>
                  </a:cubicBezTo>
                  <a:lnTo>
                    <a:pt x="706904" y="33456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p>
          </p:txBody>
        </p:sp>
        <p:sp>
          <p:nvSpPr>
            <p:cNvPr id="11" name="Rectangle 15">
              <a:extLst>
                <a:ext uri="{FF2B5EF4-FFF2-40B4-BE49-F238E27FC236}">
                  <a16:creationId xmlns:a16="http://schemas.microsoft.com/office/drawing/2014/main" id="{D9A027EF-60F6-44BA-86FC-8633EDA07393}"/>
                </a:ext>
              </a:extLst>
            </p:cNvPr>
            <p:cNvSpPr/>
            <p:nvPr/>
          </p:nvSpPr>
          <p:spPr>
            <a:xfrm>
              <a:off x="4555381" y="1792645"/>
              <a:ext cx="2040813" cy="2068155"/>
            </a:xfrm>
            <a:custGeom>
              <a:avLst/>
              <a:gdLst/>
              <a:ahLst/>
              <a:cxnLst/>
              <a:rect l="l" t="t" r="r" b="b"/>
              <a:pathLst>
                <a:path w="2040813" h="2068155">
                  <a:moveTo>
                    <a:pt x="520053" y="0"/>
                  </a:moveTo>
                  <a:lnTo>
                    <a:pt x="1111462" y="240384"/>
                  </a:lnTo>
                  <a:lnTo>
                    <a:pt x="1036786" y="754460"/>
                  </a:lnTo>
                  <a:lnTo>
                    <a:pt x="1021317" y="748171"/>
                  </a:lnTo>
                  <a:cubicBezTo>
                    <a:pt x="1142506" y="837417"/>
                    <a:pt x="1249045" y="941474"/>
                    <a:pt x="1335290" y="1059739"/>
                  </a:cubicBezTo>
                  <a:lnTo>
                    <a:pt x="1814020" y="1005063"/>
                  </a:lnTo>
                  <a:lnTo>
                    <a:pt x="2040813" y="1596059"/>
                  </a:lnTo>
                  <a:lnTo>
                    <a:pt x="1672411" y="1848385"/>
                  </a:lnTo>
                  <a:cubicBezTo>
                    <a:pt x="1682906" y="1920885"/>
                    <a:pt x="1688379" y="1994315"/>
                    <a:pt x="1687912" y="2068155"/>
                  </a:cubicBezTo>
                  <a:lnTo>
                    <a:pt x="1497249" y="2068155"/>
                  </a:lnTo>
                  <a:cubicBezTo>
                    <a:pt x="1499106" y="1488724"/>
                    <a:pt x="1150503" y="938186"/>
                    <a:pt x="574393" y="704018"/>
                  </a:cubicBezTo>
                  <a:cubicBezTo>
                    <a:pt x="467666" y="660637"/>
                    <a:pt x="358815" y="630425"/>
                    <a:pt x="249685" y="612618"/>
                  </a:cubicBezTo>
                  <a:cubicBezTo>
                    <a:pt x="213308" y="606683"/>
                    <a:pt x="176901" y="602126"/>
                    <a:pt x="140531" y="598919"/>
                  </a:cubicBezTo>
                  <a:cubicBezTo>
                    <a:pt x="93574" y="594779"/>
                    <a:pt x="46680" y="592889"/>
                    <a:pt x="0" y="593905"/>
                  </a:cubicBezTo>
                  <a:lnTo>
                    <a:pt x="0" y="409496"/>
                  </a:lnTo>
                  <a:cubicBezTo>
                    <a:pt x="74584" y="408781"/>
                    <a:pt x="149703" y="413983"/>
                    <a:pt x="224810" y="424420"/>
                  </a:cubicBezTo>
                  <a:lnTo>
                    <a:pt x="209339" y="418133"/>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sp>
        <p:nvSpPr>
          <p:cNvPr id="12" name="Oval 11">
            <a:extLst>
              <a:ext uri="{FF2B5EF4-FFF2-40B4-BE49-F238E27FC236}">
                <a16:creationId xmlns:a16="http://schemas.microsoft.com/office/drawing/2014/main" id="{54838BDB-78C9-4794-A97C-0705044498F5}"/>
              </a:ext>
            </a:extLst>
          </p:cNvPr>
          <p:cNvSpPr/>
          <p:nvPr/>
        </p:nvSpPr>
        <p:spPr>
          <a:xfrm>
            <a:off x="4971456" y="2892582"/>
            <a:ext cx="2229169" cy="2229169"/>
          </a:xfrm>
          <a:prstGeom prst="ellipse">
            <a:avLst/>
          </a:pr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6" name="Donut 2">
            <a:extLst>
              <a:ext uri="{FF2B5EF4-FFF2-40B4-BE49-F238E27FC236}">
                <a16:creationId xmlns:a16="http://schemas.microsoft.com/office/drawing/2014/main" id="{02043B42-7927-4089-BD3F-E8EA7E5B3827}"/>
              </a:ext>
            </a:extLst>
          </p:cNvPr>
          <p:cNvSpPr/>
          <p:nvPr/>
        </p:nvSpPr>
        <p:spPr>
          <a:xfrm>
            <a:off x="4733980" y="2655106"/>
            <a:ext cx="2704121" cy="2704121"/>
          </a:xfrm>
          <a:prstGeom prst="donut">
            <a:avLst>
              <a:gd name="adj" fmla="val 3866"/>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solidFill>
            </a:endParaRPr>
          </a:p>
        </p:txBody>
      </p:sp>
      <p:sp>
        <p:nvSpPr>
          <p:cNvPr id="27" name="Rounded Rectangle 5">
            <a:extLst>
              <a:ext uri="{FF2B5EF4-FFF2-40B4-BE49-F238E27FC236}">
                <a16:creationId xmlns:a16="http://schemas.microsoft.com/office/drawing/2014/main" id="{623682D8-78B9-49F5-B8FC-F7D515E2C56D}"/>
              </a:ext>
            </a:extLst>
          </p:cNvPr>
          <p:cNvSpPr/>
          <p:nvPr/>
        </p:nvSpPr>
        <p:spPr>
          <a:xfrm flipH="1">
            <a:off x="2273090" y="4434214"/>
            <a:ext cx="391682" cy="323114"/>
          </a:xfrm>
          <a:custGeom>
            <a:avLst/>
            <a:gdLst>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217557" h="2654282">
                <a:moveTo>
                  <a:pt x="1384251" y="661544"/>
                </a:moveTo>
                <a:cubicBezTo>
                  <a:pt x="1489083" y="661544"/>
                  <a:pt x="1574067" y="746528"/>
                  <a:pt x="1574067" y="851360"/>
                </a:cubicBezTo>
                <a:cubicBezTo>
                  <a:pt x="1574067" y="956192"/>
                  <a:pt x="1489083" y="1041176"/>
                  <a:pt x="1384251" y="1041176"/>
                </a:cubicBezTo>
                <a:cubicBezTo>
                  <a:pt x="1279419" y="1041176"/>
                  <a:pt x="1194435" y="956192"/>
                  <a:pt x="1194435" y="851360"/>
                </a:cubicBezTo>
                <a:cubicBezTo>
                  <a:pt x="1194435" y="746528"/>
                  <a:pt x="1279419" y="661544"/>
                  <a:pt x="1384251" y="661544"/>
                </a:cubicBezTo>
                <a:close/>
                <a:moveTo>
                  <a:pt x="1993421" y="661544"/>
                </a:moveTo>
                <a:cubicBezTo>
                  <a:pt x="2098253" y="661544"/>
                  <a:pt x="2183237" y="746528"/>
                  <a:pt x="2183237" y="851360"/>
                </a:cubicBezTo>
                <a:cubicBezTo>
                  <a:pt x="2183237" y="956192"/>
                  <a:pt x="2098253" y="1041176"/>
                  <a:pt x="1993421" y="1041176"/>
                </a:cubicBezTo>
                <a:cubicBezTo>
                  <a:pt x="1888589" y="1041176"/>
                  <a:pt x="1803605" y="956192"/>
                  <a:pt x="1803605" y="851360"/>
                </a:cubicBezTo>
                <a:cubicBezTo>
                  <a:pt x="1803605" y="746528"/>
                  <a:pt x="1888589" y="661544"/>
                  <a:pt x="1993421" y="661544"/>
                </a:cubicBezTo>
                <a:close/>
                <a:moveTo>
                  <a:pt x="2602591" y="661544"/>
                </a:moveTo>
                <a:cubicBezTo>
                  <a:pt x="2707423" y="661544"/>
                  <a:pt x="2792407" y="746528"/>
                  <a:pt x="2792407" y="851360"/>
                </a:cubicBezTo>
                <a:cubicBezTo>
                  <a:pt x="2792407" y="956192"/>
                  <a:pt x="2707423" y="1041176"/>
                  <a:pt x="2602591" y="1041176"/>
                </a:cubicBezTo>
                <a:cubicBezTo>
                  <a:pt x="2497759" y="1041176"/>
                  <a:pt x="2412775" y="956192"/>
                  <a:pt x="2412775" y="851360"/>
                </a:cubicBezTo>
                <a:cubicBezTo>
                  <a:pt x="2412775" y="746528"/>
                  <a:pt x="2497759" y="661544"/>
                  <a:pt x="2602591" y="661544"/>
                </a:cubicBezTo>
                <a:close/>
                <a:moveTo>
                  <a:pt x="677114" y="569491"/>
                </a:moveTo>
                <a:lnTo>
                  <a:pt x="330916" y="569491"/>
                </a:lnTo>
                <a:cubicBezTo>
                  <a:pt x="148156" y="569491"/>
                  <a:pt x="0" y="717647"/>
                  <a:pt x="0" y="900407"/>
                </a:cubicBezTo>
                <a:lnTo>
                  <a:pt x="0" y="1952009"/>
                </a:lnTo>
                <a:cubicBezTo>
                  <a:pt x="0" y="2134769"/>
                  <a:pt x="148156" y="2282925"/>
                  <a:pt x="330916" y="2282925"/>
                </a:cubicBezTo>
                <a:lnTo>
                  <a:pt x="711670" y="2282925"/>
                </a:lnTo>
                <a:cubicBezTo>
                  <a:pt x="639726" y="2394386"/>
                  <a:pt x="647101" y="2475544"/>
                  <a:pt x="275077" y="2654282"/>
                </a:cubicBezTo>
                <a:cubicBezTo>
                  <a:pt x="900998" y="2583693"/>
                  <a:pt x="998412" y="2552618"/>
                  <a:pt x="1294529" y="2282925"/>
                </a:cubicBezTo>
                <a:lnTo>
                  <a:pt x="2117356" y="2282925"/>
                </a:lnTo>
                <a:cubicBezTo>
                  <a:pt x="2251554" y="2282925"/>
                  <a:pt x="2367095" y="2203043"/>
                  <a:pt x="2418395" y="2087951"/>
                </a:cubicBezTo>
                <a:cubicBezTo>
                  <a:pt x="2205538" y="2022975"/>
                  <a:pt x="2032941" y="1932583"/>
                  <a:pt x="1830857" y="1799347"/>
                </a:cubicBezTo>
                <a:lnTo>
                  <a:pt x="1008030" y="1799347"/>
                </a:lnTo>
                <a:cubicBezTo>
                  <a:pt x="825270" y="1799347"/>
                  <a:pt x="677114" y="1651191"/>
                  <a:pt x="677114" y="1468431"/>
                </a:cubicBezTo>
                <a:lnTo>
                  <a:pt x="677114" y="569491"/>
                </a:lnTo>
                <a:close/>
                <a:moveTo>
                  <a:pt x="2886641" y="0"/>
                </a:moveTo>
                <a:lnTo>
                  <a:pt x="1100201" y="0"/>
                </a:lnTo>
                <a:cubicBezTo>
                  <a:pt x="917441" y="0"/>
                  <a:pt x="769285" y="148156"/>
                  <a:pt x="769285" y="330916"/>
                </a:cubicBezTo>
                <a:lnTo>
                  <a:pt x="769285" y="1382518"/>
                </a:lnTo>
                <a:cubicBezTo>
                  <a:pt x="769285" y="1565278"/>
                  <a:pt x="917441" y="1713434"/>
                  <a:pt x="1100201" y="1713434"/>
                </a:cubicBezTo>
                <a:lnTo>
                  <a:pt x="1923028" y="1713434"/>
                </a:lnTo>
                <a:cubicBezTo>
                  <a:pt x="2301032" y="1962656"/>
                  <a:pt x="2453037" y="2007378"/>
                  <a:pt x="3078958" y="2077967"/>
                </a:cubicBezTo>
                <a:cubicBezTo>
                  <a:pt x="2713759" y="1878758"/>
                  <a:pt x="2673367" y="1899957"/>
                  <a:pt x="2505887" y="1713434"/>
                </a:cubicBezTo>
                <a:lnTo>
                  <a:pt x="2886641" y="1713434"/>
                </a:lnTo>
                <a:cubicBezTo>
                  <a:pt x="3069401" y="1713434"/>
                  <a:pt x="3217557" y="1565278"/>
                  <a:pt x="3217557" y="1382518"/>
                </a:cubicBezTo>
                <a:lnTo>
                  <a:pt x="3217557" y="330916"/>
                </a:lnTo>
                <a:cubicBezTo>
                  <a:pt x="3217557" y="148156"/>
                  <a:pt x="3069401" y="0"/>
                  <a:pt x="288664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28" name="Teardrop 1">
            <a:extLst>
              <a:ext uri="{FF2B5EF4-FFF2-40B4-BE49-F238E27FC236}">
                <a16:creationId xmlns:a16="http://schemas.microsoft.com/office/drawing/2014/main" id="{378C8268-5CEE-4334-A6AB-938539C083F9}"/>
              </a:ext>
            </a:extLst>
          </p:cNvPr>
          <p:cNvSpPr/>
          <p:nvPr/>
        </p:nvSpPr>
        <p:spPr>
          <a:xfrm rot="18805991">
            <a:off x="2278292" y="2890530"/>
            <a:ext cx="376862" cy="372930"/>
          </a:xfrm>
          <a:custGeom>
            <a:avLst/>
            <a:gdLst/>
            <a:ahLst/>
            <a:cxnLst/>
            <a:rect l="l" t="t" r="r" b="b"/>
            <a:pathLst>
              <a:path w="1807241" h="1788383">
                <a:moveTo>
                  <a:pt x="712876" y="1117592"/>
                </a:moveTo>
                <a:cubicBezTo>
                  <a:pt x="771173" y="1181828"/>
                  <a:pt x="811089" y="1255910"/>
                  <a:pt x="847925" y="1348018"/>
                </a:cubicBezTo>
                <a:cubicBezTo>
                  <a:pt x="814544" y="1418896"/>
                  <a:pt x="753893" y="1474052"/>
                  <a:pt x="679064" y="1498332"/>
                </a:cubicBezTo>
                <a:lnTo>
                  <a:pt x="308226" y="1106637"/>
                </a:lnTo>
                <a:cubicBezTo>
                  <a:pt x="336560" y="1033247"/>
                  <a:pt x="394949" y="975701"/>
                  <a:pt x="467546" y="946245"/>
                </a:cubicBezTo>
                <a:cubicBezTo>
                  <a:pt x="577903" y="998968"/>
                  <a:pt x="654580" y="1053357"/>
                  <a:pt x="712876" y="1117592"/>
                </a:cubicBezTo>
                <a:close/>
                <a:moveTo>
                  <a:pt x="1038527" y="398886"/>
                </a:moveTo>
                <a:lnTo>
                  <a:pt x="1405560" y="786562"/>
                </a:lnTo>
                <a:cubicBezTo>
                  <a:pt x="1374476" y="799049"/>
                  <a:pt x="1340402" y="804299"/>
                  <a:pt x="1305054" y="803332"/>
                </a:cubicBezTo>
                <a:lnTo>
                  <a:pt x="1008167" y="795212"/>
                </a:lnTo>
                <a:lnTo>
                  <a:pt x="1016288" y="498325"/>
                </a:lnTo>
                <a:cubicBezTo>
                  <a:pt x="1017255" y="462976"/>
                  <a:pt x="1024360" y="429240"/>
                  <a:pt x="1038527" y="398886"/>
                </a:cubicBezTo>
                <a:close/>
                <a:moveTo>
                  <a:pt x="1097925" y="218888"/>
                </a:moveTo>
                <a:cubicBezTo>
                  <a:pt x="992582" y="279303"/>
                  <a:pt x="921871" y="392886"/>
                  <a:pt x="921053" y="523256"/>
                </a:cubicBezTo>
                <a:lnTo>
                  <a:pt x="919136" y="828763"/>
                </a:lnTo>
                <a:lnTo>
                  <a:pt x="830924" y="915875"/>
                </a:lnTo>
                <a:lnTo>
                  <a:pt x="525417" y="913958"/>
                </a:lnTo>
                <a:cubicBezTo>
                  <a:pt x="403891" y="913196"/>
                  <a:pt x="296188" y="973343"/>
                  <a:pt x="234366" y="1067831"/>
                </a:cubicBezTo>
                <a:lnTo>
                  <a:pt x="710285" y="1570519"/>
                </a:lnTo>
                <a:cubicBezTo>
                  <a:pt x="811872" y="1510375"/>
                  <a:pt x="878808" y="1399439"/>
                  <a:pt x="879603" y="1272618"/>
                </a:cubicBezTo>
                <a:lnTo>
                  <a:pt x="881520" y="967111"/>
                </a:lnTo>
                <a:lnTo>
                  <a:pt x="969732" y="879999"/>
                </a:lnTo>
                <a:lnTo>
                  <a:pt x="1275239" y="881916"/>
                </a:lnTo>
                <a:cubicBezTo>
                  <a:pt x="1400271" y="882701"/>
                  <a:pt x="1510670" y="819011"/>
                  <a:pt x="1573529" y="721242"/>
                </a:cubicBezTo>
                <a:close/>
                <a:moveTo>
                  <a:pt x="1162945" y="27894"/>
                </a:moveTo>
                <a:lnTo>
                  <a:pt x="1782798" y="682611"/>
                </a:lnTo>
                <a:cubicBezTo>
                  <a:pt x="1816692" y="718411"/>
                  <a:pt x="1815147" y="774907"/>
                  <a:pt x="1779347" y="808801"/>
                </a:cubicBezTo>
                <a:cubicBezTo>
                  <a:pt x="1743547" y="842694"/>
                  <a:pt x="1687050" y="841149"/>
                  <a:pt x="1653157" y="805349"/>
                </a:cubicBezTo>
                <a:lnTo>
                  <a:pt x="1644015" y="795693"/>
                </a:lnTo>
                <a:cubicBezTo>
                  <a:pt x="1561789" y="910282"/>
                  <a:pt x="1426630" y="983636"/>
                  <a:pt x="1274606" y="982683"/>
                </a:cubicBezTo>
                <a:lnTo>
                  <a:pt x="980378" y="980836"/>
                </a:lnTo>
                <a:lnTo>
                  <a:pt x="980378" y="1270380"/>
                </a:lnTo>
                <a:cubicBezTo>
                  <a:pt x="980378" y="1427425"/>
                  <a:pt x="901198" y="1565976"/>
                  <a:pt x="779756" y="1647056"/>
                </a:cubicBezTo>
                <a:cubicBezTo>
                  <a:pt x="807405" y="1681913"/>
                  <a:pt x="803595" y="1732594"/>
                  <a:pt x="770486" y="1763941"/>
                </a:cubicBezTo>
                <a:cubicBezTo>
                  <a:pt x="734686" y="1797834"/>
                  <a:pt x="678189" y="1796289"/>
                  <a:pt x="644296" y="1760489"/>
                </a:cubicBezTo>
                <a:lnTo>
                  <a:pt x="24442" y="1105772"/>
                </a:lnTo>
                <a:cubicBezTo>
                  <a:pt x="-9451" y="1069973"/>
                  <a:pt x="-7906" y="1013476"/>
                  <a:pt x="27894" y="979583"/>
                </a:cubicBezTo>
                <a:cubicBezTo>
                  <a:pt x="63694" y="945689"/>
                  <a:pt x="120190" y="947235"/>
                  <a:pt x="154084" y="983034"/>
                </a:cubicBezTo>
                <a:lnTo>
                  <a:pt x="163237" y="992702"/>
                </a:lnTo>
                <a:cubicBezTo>
                  <a:pt x="244774" y="882877"/>
                  <a:pt x="375836" y="813180"/>
                  <a:pt x="523178" y="813180"/>
                </a:cubicBezTo>
                <a:lnTo>
                  <a:pt x="818460" y="813180"/>
                </a:lnTo>
                <a:lnTo>
                  <a:pt x="820284" y="522622"/>
                </a:lnTo>
                <a:cubicBezTo>
                  <a:pt x="821285" y="363119"/>
                  <a:pt x="903845" y="223207"/>
                  <a:pt x="1028952" y="143673"/>
                </a:cubicBezTo>
                <a:cubicBezTo>
                  <a:pt x="999689" y="108599"/>
                  <a:pt x="1002953" y="56445"/>
                  <a:pt x="1036755" y="24443"/>
                </a:cubicBezTo>
                <a:cubicBezTo>
                  <a:pt x="1072555" y="-9451"/>
                  <a:pt x="1129052" y="-7906"/>
                  <a:pt x="1162945" y="278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29" name="Rectangle 36">
            <a:extLst>
              <a:ext uri="{FF2B5EF4-FFF2-40B4-BE49-F238E27FC236}">
                <a16:creationId xmlns:a16="http://schemas.microsoft.com/office/drawing/2014/main" id="{A23D1EC5-16E0-4897-8EC7-D7477FB50A68}"/>
              </a:ext>
            </a:extLst>
          </p:cNvPr>
          <p:cNvSpPr/>
          <p:nvPr/>
        </p:nvSpPr>
        <p:spPr>
          <a:xfrm>
            <a:off x="9553150" y="2909298"/>
            <a:ext cx="389370" cy="325482"/>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0" name="Chord 15">
            <a:extLst>
              <a:ext uri="{FF2B5EF4-FFF2-40B4-BE49-F238E27FC236}">
                <a16:creationId xmlns:a16="http://schemas.microsoft.com/office/drawing/2014/main" id="{B7747C17-4661-48AB-9F07-833A32786940}"/>
              </a:ext>
            </a:extLst>
          </p:cNvPr>
          <p:cNvSpPr/>
          <p:nvPr/>
        </p:nvSpPr>
        <p:spPr>
          <a:xfrm>
            <a:off x="9647402" y="4395152"/>
            <a:ext cx="199125" cy="434146"/>
          </a:xfrm>
          <a:custGeom>
            <a:avLst/>
            <a:gdLst/>
            <a:ahLst/>
            <a:cxnLst/>
            <a:rect l="l" t="t" r="r" b="b"/>
            <a:pathLst>
              <a:path w="1492970" h="3255081">
                <a:moveTo>
                  <a:pt x="1492970" y="1569688"/>
                </a:moveTo>
                <a:cubicBezTo>
                  <a:pt x="1492970" y="1957118"/>
                  <a:pt x="1197680" y="2277765"/>
                  <a:pt x="816277" y="2310957"/>
                </a:cubicBezTo>
                <a:lnTo>
                  <a:pt x="816277" y="2787043"/>
                </a:lnTo>
                <a:cubicBezTo>
                  <a:pt x="873982" y="2789209"/>
                  <a:pt x="931009" y="2798017"/>
                  <a:pt x="986081" y="2811674"/>
                </a:cubicBezTo>
                <a:cubicBezTo>
                  <a:pt x="1252919" y="2877847"/>
                  <a:pt x="1430830" y="3046369"/>
                  <a:pt x="1433593" y="3235566"/>
                </a:cubicBezTo>
                <a:lnTo>
                  <a:pt x="57488" y="3255081"/>
                </a:lnTo>
                <a:cubicBezTo>
                  <a:pt x="47920" y="3062506"/>
                  <a:pt x="221127" y="2886615"/>
                  <a:pt x="490574" y="2815284"/>
                </a:cubicBezTo>
                <a:cubicBezTo>
                  <a:pt x="549928" y="2799571"/>
                  <a:pt x="611777" y="2789553"/>
                  <a:pt x="674460" y="2787163"/>
                </a:cubicBezTo>
                <a:lnTo>
                  <a:pt x="674460" y="2310809"/>
                </a:lnTo>
                <a:cubicBezTo>
                  <a:pt x="317470" y="2280245"/>
                  <a:pt x="28405" y="1994114"/>
                  <a:pt x="0" y="1627428"/>
                </a:cubicBezTo>
                <a:lnTo>
                  <a:pt x="142201" y="1616413"/>
                </a:lnTo>
                <a:cubicBezTo>
                  <a:pt x="167304" y="1940464"/>
                  <a:pt x="443969" y="2186771"/>
                  <a:pt x="768748" y="2174211"/>
                </a:cubicBezTo>
                <a:cubicBezTo>
                  <a:pt x="1093527" y="2161650"/>
                  <a:pt x="1350342" y="1894710"/>
                  <a:pt x="1350342" y="1569689"/>
                </a:cubicBezTo>
                <a:close/>
                <a:moveTo>
                  <a:pt x="745368" y="0"/>
                </a:moveTo>
                <a:cubicBezTo>
                  <a:pt x="989132" y="0"/>
                  <a:pt x="1186742" y="197610"/>
                  <a:pt x="1186742" y="441374"/>
                </a:cubicBezTo>
                <a:lnTo>
                  <a:pt x="1186742" y="1575353"/>
                </a:lnTo>
                <a:cubicBezTo>
                  <a:pt x="1186742" y="1819117"/>
                  <a:pt x="989132" y="2016727"/>
                  <a:pt x="745368" y="2016727"/>
                </a:cubicBezTo>
                <a:cubicBezTo>
                  <a:pt x="501604" y="2016727"/>
                  <a:pt x="303994" y="1819117"/>
                  <a:pt x="303994" y="1575353"/>
                </a:cubicBezTo>
                <a:lnTo>
                  <a:pt x="303994" y="441374"/>
                </a:lnTo>
                <a:cubicBezTo>
                  <a:pt x="303994" y="197610"/>
                  <a:pt x="501604" y="0"/>
                  <a:pt x="74536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grpSp>
        <p:nvGrpSpPr>
          <p:cNvPr id="36" name="Group 35">
            <a:extLst>
              <a:ext uri="{FF2B5EF4-FFF2-40B4-BE49-F238E27FC236}">
                <a16:creationId xmlns:a16="http://schemas.microsoft.com/office/drawing/2014/main" id="{1B3D007A-D82A-49D7-B3B8-18453E891372}"/>
              </a:ext>
            </a:extLst>
          </p:cNvPr>
          <p:cNvGrpSpPr/>
          <p:nvPr/>
        </p:nvGrpSpPr>
        <p:grpSpPr>
          <a:xfrm>
            <a:off x="5275903" y="3456149"/>
            <a:ext cx="1689597" cy="840075"/>
            <a:chOff x="6670497" y="4267516"/>
            <a:chExt cx="4190656" cy="2083613"/>
          </a:xfrm>
        </p:grpSpPr>
        <p:sp>
          <p:nvSpPr>
            <p:cNvPr id="34" name="Freeform: Shape 33">
              <a:extLst>
                <a:ext uri="{FF2B5EF4-FFF2-40B4-BE49-F238E27FC236}">
                  <a16:creationId xmlns:a16="http://schemas.microsoft.com/office/drawing/2014/main" id="{F03E3A74-7550-42F6-B91B-C021B5D15F86}"/>
                </a:ext>
              </a:extLst>
            </p:cNvPr>
            <p:cNvSpPr/>
            <p:nvPr/>
          </p:nvSpPr>
          <p:spPr>
            <a:xfrm>
              <a:off x="6670497" y="4910589"/>
              <a:ext cx="2028518" cy="1440540"/>
            </a:xfrm>
            <a:custGeom>
              <a:avLst/>
              <a:gdLst>
                <a:gd name="connsiteX0" fmla="*/ 1359605 w 2028518"/>
                <a:gd name="connsiteY0" fmla="*/ 1366447 h 1440540"/>
                <a:gd name="connsiteX1" fmla="*/ 1359605 w 2028518"/>
                <a:gd name="connsiteY1" fmla="*/ 1406271 h 1440540"/>
                <a:gd name="connsiteX2" fmla="*/ 1942246 w 2028518"/>
                <a:gd name="connsiteY2" fmla="*/ 1406271 h 1440540"/>
                <a:gd name="connsiteX3" fmla="*/ 1942246 w 2028518"/>
                <a:gd name="connsiteY3" fmla="*/ 1366447 h 1440540"/>
                <a:gd name="connsiteX4" fmla="*/ 1359605 w 2028518"/>
                <a:gd name="connsiteY4" fmla="*/ 1305350 h 1440540"/>
                <a:gd name="connsiteX5" fmla="*/ 1359605 w 2028518"/>
                <a:gd name="connsiteY5" fmla="*/ 1345174 h 1440540"/>
                <a:gd name="connsiteX6" fmla="*/ 1942246 w 2028518"/>
                <a:gd name="connsiteY6" fmla="*/ 1345174 h 1440540"/>
                <a:gd name="connsiteX7" fmla="*/ 1942246 w 2028518"/>
                <a:gd name="connsiteY7" fmla="*/ 1305350 h 1440540"/>
                <a:gd name="connsiteX8" fmla="*/ 1359605 w 2028518"/>
                <a:gd name="connsiteY8" fmla="*/ 1244254 h 1440540"/>
                <a:gd name="connsiteX9" fmla="*/ 1359605 w 2028518"/>
                <a:gd name="connsiteY9" fmla="*/ 1284078 h 1440540"/>
                <a:gd name="connsiteX10" fmla="*/ 1942246 w 2028518"/>
                <a:gd name="connsiteY10" fmla="*/ 1284078 h 1440540"/>
                <a:gd name="connsiteX11" fmla="*/ 1942246 w 2028518"/>
                <a:gd name="connsiteY11" fmla="*/ 1244254 h 1440540"/>
                <a:gd name="connsiteX12" fmla="*/ 1359605 w 2028518"/>
                <a:gd name="connsiteY12" fmla="*/ 1183157 h 1440540"/>
                <a:gd name="connsiteX13" fmla="*/ 1359605 w 2028518"/>
                <a:gd name="connsiteY13" fmla="*/ 1222981 h 1440540"/>
                <a:gd name="connsiteX14" fmla="*/ 1942246 w 2028518"/>
                <a:gd name="connsiteY14" fmla="*/ 1222981 h 1440540"/>
                <a:gd name="connsiteX15" fmla="*/ 1942246 w 2028518"/>
                <a:gd name="connsiteY15" fmla="*/ 1183157 h 1440540"/>
                <a:gd name="connsiteX16" fmla="*/ 1003047 w 2028518"/>
                <a:gd name="connsiteY16" fmla="*/ 821458 h 1440540"/>
                <a:gd name="connsiteX17" fmla="*/ 1003047 w 2028518"/>
                <a:gd name="connsiteY17" fmla="*/ 1439143 h 1440540"/>
                <a:gd name="connsiteX18" fmla="*/ 1259865 w 2028518"/>
                <a:gd name="connsiteY18" fmla="*/ 1439143 h 1440540"/>
                <a:gd name="connsiteX19" fmla="*/ 1259865 w 2028518"/>
                <a:gd name="connsiteY19" fmla="*/ 821458 h 1440540"/>
                <a:gd name="connsiteX20" fmla="*/ 640721 w 2028518"/>
                <a:gd name="connsiteY20" fmla="*/ 818736 h 1440540"/>
                <a:gd name="connsiteX21" fmla="*/ 640721 w 2028518"/>
                <a:gd name="connsiteY21" fmla="*/ 1436421 h 1440540"/>
                <a:gd name="connsiteX22" fmla="*/ 860983 w 2028518"/>
                <a:gd name="connsiteY22" fmla="*/ 1436421 h 1440540"/>
                <a:gd name="connsiteX23" fmla="*/ 860983 w 2028518"/>
                <a:gd name="connsiteY23" fmla="*/ 818736 h 1440540"/>
                <a:gd name="connsiteX24" fmla="*/ 1818380 w 2028518"/>
                <a:gd name="connsiteY24" fmla="*/ 734607 h 1440540"/>
                <a:gd name="connsiteX25" fmla="*/ 1818380 w 2028518"/>
                <a:gd name="connsiteY25" fmla="*/ 807677 h 1440540"/>
                <a:gd name="connsiteX26" fmla="*/ 1916476 w 2028518"/>
                <a:gd name="connsiteY26" fmla="*/ 807677 h 1440540"/>
                <a:gd name="connsiteX27" fmla="*/ 1916476 w 2028518"/>
                <a:gd name="connsiteY27" fmla="*/ 734607 h 1440540"/>
                <a:gd name="connsiteX28" fmla="*/ 1634779 w 2028518"/>
                <a:gd name="connsiteY28" fmla="*/ 734607 h 1440540"/>
                <a:gd name="connsiteX29" fmla="*/ 1634779 w 2028518"/>
                <a:gd name="connsiteY29" fmla="*/ 807677 h 1440540"/>
                <a:gd name="connsiteX30" fmla="*/ 1732875 w 2028518"/>
                <a:gd name="connsiteY30" fmla="*/ 807677 h 1440540"/>
                <a:gd name="connsiteX31" fmla="*/ 1732875 w 2028518"/>
                <a:gd name="connsiteY31" fmla="*/ 734607 h 1440540"/>
                <a:gd name="connsiteX32" fmla="*/ 1451179 w 2028518"/>
                <a:gd name="connsiteY32" fmla="*/ 734607 h 1440540"/>
                <a:gd name="connsiteX33" fmla="*/ 1451179 w 2028518"/>
                <a:gd name="connsiteY33" fmla="*/ 807677 h 1440540"/>
                <a:gd name="connsiteX34" fmla="*/ 1549275 w 2028518"/>
                <a:gd name="connsiteY34" fmla="*/ 807677 h 1440540"/>
                <a:gd name="connsiteX35" fmla="*/ 1549275 w 2028518"/>
                <a:gd name="connsiteY35" fmla="*/ 734607 h 1440540"/>
                <a:gd name="connsiteX36" fmla="*/ 1818380 w 2028518"/>
                <a:gd name="connsiteY36" fmla="*/ 582994 h 1440540"/>
                <a:gd name="connsiteX37" fmla="*/ 1818380 w 2028518"/>
                <a:gd name="connsiteY37" fmla="*/ 656064 h 1440540"/>
                <a:gd name="connsiteX38" fmla="*/ 1916476 w 2028518"/>
                <a:gd name="connsiteY38" fmla="*/ 656064 h 1440540"/>
                <a:gd name="connsiteX39" fmla="*/ 1916476 w 2028518"/>
                <a:gd name="connsiteY39" fmla="*/ 582994 h 1440540"/>
                <a:gd name="connsiteX40" fmla="*/ 1634779 w 2028518"/>
                <a:gd name="connsiteY40" fmla="*/ 582994 h 1440540"/>
                <a:gd name="connsiteX41" fmla="*/ 1634779 w 2028518"/>
                <a:gd name="connsiteY41" fmla="*/ 656064 h 1440540"/>
                <a:gd name="connsiteX42" fmla="*/ 1732875 w 2028518"/>
                <a:gd name="connsiteY42" fmla="*/ 656064 h 1440540"/>
                <a:gd name="connsiteX43" fmla="*/ 1732875 w 2028518"/>
                <a:gd name="connsiteY43" fmla="*/ 582994 h 1440540"/>
                <a:gd name="connsiteX44" fmla="*/ 1451179 w 2028518"/>
                <a:gd name="connsiteY44" fmla="*/ 582994 h 1440540"/>
                <a:gd name="connsiteX45" fmla="*/ 1451179 w 2028518"/>
                <a:gd name="connsiteY45" fmla="*/ 656064 h 1440540"/>
                <a:gd name="connsiteX46" fmla="*/ 1549275 w 2028518"/>
                <a:gd name="connsiteY46" fmla="*/ 656064 h 1440540"/>
                <a:gd name="connsiteX47" fmla="*/ 1549275 w 2028518"/>
                <a:gd name="connsiteY47" fmla="*/ 582994 h 1440540"/>
                <a:gd name="connsiteX48" fmla="*/ 403424 w 2028518"/>
                <a:gd name="connsiteY48" fmla="*/ 499916 h 1440540"/>
                <a:gd name="connsiteX49" fmla="*/ 348620 w 2028518"/>
                <a:gd name="connsiteY49" fmla="*/ 554720 h 1440540"/>
                <a:gd name="connsiteX50" fmla="*/ 348620 w 2028518"/>
                <a:gd name="connsiteY50" fmla="*/ 1438886 h 1440540"/>
                <a:gd name="connsiteX51" fmla="*/ 458227 w 2028518"/>
                <a:gd name="connsiteY51" fmla="*/ 1438886 h 1440540"/>
                <a:gd name="connsiteX52" fmla="*/ 458228 w 2028518"/>
                <a:gd name="connsiteY52" fmla="*/ 554720 h 1440540"/>
                <a:gd name="connsiteX53" fmla="*/ 403424 w 2028518"/>
                <a:gd name="connsiteY53" fmla="*/ 499916 h 1440540"/>
                <a:gd name="connsiteX54" fmla="*/ 169200 w 2028518"/>
                <a:gd name="connsiteY54" fmla="*/ 496212 h 1440540"/>
                <a:gd name="connsiteX55" fmla="*/ 114396 w 2028518"/>
                <a:gd name="connsiteY55" fmla="*/ 551016 h 1440540"/>
                <a:gd name="connsiteX56" fmla="*/ 114396 w 2028518"/>
                <a:gd name="connsiteY56" fmla="*/ 1435182 h 1440540"/>
                <a:gd name="connsiteX57" fmla="*/ 224003 w 2028518"/>
                <a:gd name="connsiteY57" fmla="*/ 1435182 h 1440540"/>
                <a:gd name="connsiteX58" fmla="*/ 224004 w 2028518"/>
                <a:gd name="connsiteY58" fmla="*/ 551016 h 1440540"/>
                <a:gd name="connsiteX59" fmla="*/ 169200 w 2028518"/>
                <a:gd name="connsiteY59" fmla="*/ 496212 h 1440540"/>
                <a:gd name="connsiteX60" fmla="*/ 1818380 w 2028518"/>
                <a:gd name="connsiteY60" fmla="*/ 431380 h 1440540"/>
                <a:gd name="connsiteX61" fmla="*/ 1818380 w 2028518"/>
                <a:gd name="connsiteY61" fmla="*/ 504450 h 1440540"/>
                <a:gd name="connsiteX62" fmla="*/ 1916476 w 2028518"/>
                <a:gd name="connsiteY62" fmla="*/ 504450 h 1440540"/>
                <a:gd name="connsiteX63" fmla="*/ 1916476 w 2028518"/>
                <a:gd name="connsiteY63" fmla="*/ 431380 h 1440540"/>
                <a:gd name="connsiteX64" fmla="*/ 1634779 w 2028518"/>
                <a:gd name="connsiteY64" fmla="*/ 431380 h 1440540"/>
                <a:gd name="connsiteX65" fmla="*/ 1634779 w 2028518"/>
                <a:gd name="connsiteY65" fmla="*/ 504450 h 1440540"/>
                <a:gd name="connsiteX66" fmla="*/ 1732875 w 2028518"/>
                <a:gd name="connsiteY66" fmla="*/ 504450 h 1440540"/>
                <a:gd name="connsiteX67" fmla="*/ 1732875 w 2028518"/>
                <a:gd name="connsiteY67" fmla="*/ 431380 h 1440540"/>
                <a:gd name="connsiteX68" fmla="*/ 1451179 w 2028518"/>
                <a:gd name="connsiteY68" fmla="*/ 431380 h 1440540"/>
                <a:gd name="connsiteX69" fmla="*/ 1451179 w 2028518"/>
                <a:gd name="connsiteY69" fmla="*/ 504450 h 1440540"/>
                <a:gd name="connsiteX70" fmla="*/ 1549275 w 2028518"/>
                <a:gd name="connsiteY70" fmla="*/ 504450 h 1440540"/>
                <a:gd name="connsiteX71" fmla="*/ 1549275 w 2028518"/>
                <a:gd name="connsiteY71" fmla="*/ 431380 h 1440540"/>
                <a:gd name="connsiteX72" fmla="*/ 1254606 w 2028518"/>
                <a:gd name="connsiteY72" fmla="*/ 431380 h 1440540"/>
                <a:gd name="connsiteX73" fmla="*/ 1254606 w 2028518"/>
                <a:gd name="connsiteY73" fmla="*/ 504450 h 1440540"/>
                <a:gd name="connsiteX74" fmla="*/ 1352702 w 2028518"/>
                <a:gd name="connsiteY74" fmla="*/ 504450 h 1440540"/>
                <a:gd name="connsiteX75" fmla="*/ 1352702 w 2028518"/>
                <a:gd name="connsiteY75" fmla="*/ 431380 h 1440540"/>
                <a:gd name="connsiteX76" fmla="*/ 1071005 w 2028518"/>
                <a:gd name="connsiteY76" fmla="*/ 431380 h 1440540"/>
                <a:gd name="connsiteX77" fmla="*/ 1071005 w 2028518"/>
                <a:gd name="connsiteY77" fmla="*/ 504450 h 1440540"/>
                <a:gd name="connsiteX78" fmla="*/ 1169101 w 2028518"/>
                <a:gd name="connsiteY78" fmla="*/ 504450 h 1440540"/>
                <a:gd name="connsiteX79" fmla="*/ 1169101 w 2028518"/>
                <a:gd name="connsiteY79" fmla="*/ 431380 h 1440540"/>
                <a:gd name="connsiteX80" fmla="*/ 887405 w 2028518"/>
                <a:gd name="connsiteY80" fmla="*/ 431380 h 1440540"/>
                <a:gd name="connsiteX81" fmla="*/ 887405 w 2028518"/>
                <a:gd name="connsiteY81" fmla="*/ 504450 h 1440540"/>
                <a:gd name="connsiteX82" fmla="*/ 985501 w 2028518"/>
                <a:gd name="connsiteY82" fmla="*/ 504450 h 1440540"/>
                <a:gd name="connsiteX83" fmla="*/ 985501 w 2028518"/>
                <a:gd name="connsiteY83" fmla="*/ 431380 h 1440540"/>
                <a:gd name="connsiteX84" fmla="*/ 726849 w 2028518"/>
                <a:gd name="connsiteY84" fmla="*/ 431380 h 1440540"/>
                <a:gd name="connsiteX85" fmla="*/ 726849 w 2028518"/>
                <a:gd name="connsiteY85" fmla="*/ 504450 h 1440540"/>
                <a:gd name="connsiteX86" fmla="*/ 824945 w 2028518"/>
                <a:gd name="connsiteY86" fmla="*/ 504450 h 1440540"/>
                <a:gd name="connsiteX87" fmla="*/ 824945 w 2028518"/>
                <a:gd name="connsiteY87" fmla="*/ 431380 h 1440540"/>
                <a:gd name="connsiteX88" fmla="*/ 543248 w 2028518"/>
                <a:gd name="connsiteY88" fmla="*/ 431380 h 1440540"/>
                <a:gd name="connsiteX89" fmla="*/ 543248 w 2028518"/>
                <a:gd name="connsiteY89" fmla="*/ 504450 h 1440540"/>
                <a:gd name="connsiteX90" fmla="*/ 641344 w 2028518"/>
                <a:gd name="connsiteY90" fmla="*/ 504450 h 1440540"/>
                <a:gd name="connsiteX91" fmla="*/ 641344 w 2028518"/>
                <a:gd name="connsiteY91" fmla="*/ 431380 h 1440540"/>
                <a:gd name="connsiteX92" fmla="*/ 525663 w 2028518"/>
                <a:gd name="connsiteY92" fmla="*/ 0 h 1440540"/>
                <a:gd name="connsiteX93" fmla="*/ 525663 w 2028518"/>
                <a:gd name="connsiteY93" fmla="*/ 296929 h 1440540"/>
                <a:gd name="connsiteX94" fmla="*/ 1026614 w 2028518"/>
                <a:gd name="connsiteY94" fmla="*/ 0 h 1440540"/>
                <a:gd name="connsiteX95" fmla="*/ 1026614 w 2028518"/>
                <a:gd name="connsiteY95" fmla="*/ 296930 h 1440540"/>
                <a:gd name="connsiteX96" fmla="*/ 1527566 w 2028518"/>
                <a:gd name="connsiteY96" fmla="*/ 0 h 1440540"/>
                <a:gd name="connsiteX97" fmla="*/ 1527566 w 2028518"/>
                <a:gd name="connsiteY97" fmla="*/ 296930 h 1440540"/>
                <a:gd name="connsiteX98" fmla="*/ 2028518 w 2028518"/>
                <a:gd name="connsiteY98" fmla="*/ 0 h 1440540"/>
                <a:gd name="connsiteX99" fmla="*/ 2028518 w 2028518"/>
                <a:gd name="connsiteY99" fmla="*/ 311577 h 1440540"/>
                <a:gd name="connsiteX100" fmla="*/ 2028518 w 2028518"/>
                <a:gd name="connsiteY100" fmla="*/ 1440540 h 1440540"/>
                <a:gd name="connsiteX101" fmla="*/ 0 w 2028518"/>
                <a:gd name="connsiteY101" fmla="*/ 1440540 h 1440540"/>
                <a:gd name="connsiteX102" fmla="*/ 0 w 2028518"/>
                <a:gd name="connsiteY102" fmla="*/ 311577 h 144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028518" h="1440540">
                  <a:moveTo>
                    <a:pt x="1359605" y="1366447"/>
                  </a:moveTo>
                  <a:lnTo>
                    <a:pt x="1359605" y="1406271"/>
                  </a:lnTo>
                  <a:lnTo>
                    <a:pt x="1942246" y="1406271"/>
                  </a:lnTo>
                  <a:lnTo>
                    <a:pt x="1942246" y="1366447"/>
                  </a:lnTo>
                  <a:close/>
                  <a:moveTo>
                    <a:pt x="1359605" y="1305350"/>
                  </a:moveTo>
                  <a:lnTo>
                    <a:pt x="1359605" y="1345174"/>
                  </a:lnTo>
                  <a:lnTo>
                    <a:pt x="1942246" y="1345174"/>
                  </a:lnTo>
                  <a:lnTo>
                    <a:pt x="1942246" y="1305350"/>
                  </a:lnTo>
                  <a:close/>
                  <a:moveTo>
                    <a:pt x="1359605" y="1244254"/>
                  </a:moveTo>
                  <a:lnTo>
                    <a:pt x="1359605" y="1284078"/>
                  </a:lnTo>
                  <a:lnTo>
                    <a:pt x="1942246" y="1284078"/>
                  </a:lnTo>
                  <a:lnTo>
                    <a:pt x="1942246" y="1244254"/>
                  </a:lnTo>
                  <a:close/>
                  <a:moveTo>
                    <a:pt x="1359605" y="1183157"/>
                  </a:moveTo>
                  <a:lnTo>
                    <a:pt x="1359605" y="1222981"/>
                  </a:lnTo>
                  <a:lnTo>
                    <a:pt x="1942246" y="1222981"/>
                  </a:lnTo>
                  <a:lnTo>
                    <a:pt x="1942246" y="1183157"/>
                  </a:lnTo>
                  <a:close/>
                  <a:moveTo>
                    <a:pt x="1003047" y="821458"/>
                  </a:moveTo>
                  <a:lnTo>
                    <a:pt x="1003047" y="1439143"/>
                  </a:lnTo>
                  <a:lnTo>
                    <a:pt x="1259865" y="1439143"/>
                  </a:lnTo>
                  <a:lnTo>
                    <a:pt x="1259865" y="821458"/>
                  </a:lnTo>
                  <a:close/>
                  <a:moveTo>
                    <a:pt x="640721" y="818736"/>
                  </a:moveTo>
                  <a:lnTo>
                    <a:pt x="640721" y="1436421"/>
                  </a:lnTo>
                  <a:lnTo>
                    <a:pt x="860983" y="1436421"/>
                  </a:lnTo>
                  <a:lnTo>
                    <a:pt x="860983" y="818736"/>
                  </a:lnTo>
                  <a:close/>
                  <a:moveTo>
                    <a:pt x="1818380" y="734607"/>
                  </a:moveTo>
                  <a:lnTo>
                    <a:pt x="1818380" y="807677"/>
                  </a:lnTo>
                  <a:lnTo>
                    <a:pt x="1916476" y="807677"/>
                  </a:lnTo>
                  <a:lnTo>
                    <a:pt x="1916476" y="734607"/>
                  </a:lnTo>
                  <a:close/>
                  <a:moveTo>
                    <a:pt x="1634779" y="734607"/>
                  </a:moveTo>
                  <a:lnTo>
                    <a:pt x="1634779" y="807677"/>
                  </a:lnTo>
                  <a:lnTo>
                    <a:pt x="1732875" y="807677"/>
                  </a:lnTo>
                  <a:lnTo>
                    <a:pt x="1732875" y="734607"/>
                  </a:lnTo>
                  <a:close/>
                  <a:moveTo>
                    <a:pt x="1451179" y="734607"/>
                  </a:moveTo>
                  <a:lnTo>
                    <a:pt x="1451179" y="807677"/>
                  </a:lnTo>
                  <a:lnTo>
                    <a:pt x="1549275" y="807677"/>
                  </a:lnTo>
                  <a:lnTo>
                    <a:pt x="1549275" y="734607"/>
                  </a:lnTo>
                  <a:close/>
                  <a:moveTo>
                    <a:pt x="1818380" y="582994"/>
                  </a:moveTo>
                  <a:lnTo>
                    <a:pt x="1818380" y="656064"/>
                  </a:lnTo>
                  <a:lnTo>
                    <a:pt x="1916476" y="656064"/>
                  </a:lnTo>
                  <a:lnTo>
                    <a:pt x="1916476" y="582994"/>
                  </a:lnTo>
                  <a:close/>
                  <a:moveTo>
                    <a:pt x="1634779" y="582994"/>
                  </a:moveTo>
                  <a:lnTo>
                    <a:pt x="1634779" y="656064"/>
                  </a:lnTo>
                  <a:lnTo>
                    <a:pt x="1732875" y="656064"/>
                  </a:lnTo>
                  <a:lnTo>
                    <a:pt x="1732875" y="582994"/>
                  </a:lnTo>
                  <a:close/>
                  <a:moveTo>
                    <a:pt x="1451179" y="582994"/>
                  </a:moveTo>
                  <a:lnTo>
                    <a:pt x="1451179" y="656064"/>
                  </a:lnTo>
                  <a:lnTo>
                    <a:pt x="1549275" y="656064"/>
                  </a:lnTo>
                  <a:lnTo>
                    <a:pt x="1549275" y="582994"/>
                  </a:lnTo>
                  <a:close/>
                  <a:moveTo>
                    <a:pt x="403424" y="499916"/>
                  </a:moveTo>
                  <a:cubicBezTo>
                    <a:pt x="373157" y="499916"/>
                    <a:pt x="348620" y="524453"/>
                    <a:pt x="348620" y="554720"/>
                  </a:cubicBezTo>
                  <a:lnTo>
                    <a:pt x="348620" y="1438886"/>
                  </a:lnTo>
                  <a:lnTo>
                    <a:pt x="458227" y="1438886"/>
                  </a:lnTo>
                  <a:cubicBezTo>
                    <a:pt x="458227" y="1144164"/>
                    <a:pt x="458228" y="849442"/>
                    <a:pt x="458228" y="554720"/>
                  </a:cubicBezTo>
                  <a:cubicBezTo>
                    <a:pt x="458228" y="524453"/>
                    <a:pt x="433691" y="499916"/>
                    <a:pt x="403424" y="499916"/>
                  </a:cubicBezTo>
                  <a:close/>
                  <a:moveTo>
                    <a:pt x="169200" y="496212"/>
                  </a:moveTo>
                  <a:cubicBezTo>
                    <a:pt x="138933" y="496212"/>
                    <a:pt x="114396" y="520749"/>
                    <a:pt x="114396" y="551016"/>
                  </a:cubicBezTo>
                  <a:lnTo>
                    <a:pt x="114396" y="1435182"/>
                  </a:lnTo>
                  <a:lnTo>
                    <a:pt x="224003" y="1435182"/>
                  </a:lnTo>
                  <a:cubicBezTo>
                    <a:pt x="224003" y="1140460"/>
                    <a:pt x="224004" y="845738"/>
                    <a:pt x="224004" y="551016"/>
                  </a:cubicBezTo>
                  <a:cubicBezTo>
                    <a:pt x="224004" y="520749"/>
                    <a:pt x="199467" y="496212"/>
                    <a:pt x="169200" y="496212"/>
                  </a:cubicBezTo>
                  <a:close/>
                  <a:moveTo>
                    <a:pt x="1818380" y="431380"/>
                  </a:moveTo>
                  <a:lnTo>
                    <a:pt x="1818380" y="504450"/>
                  </a:lnTo>
                  <a:lnTo>
                    <a:pt x="1916476" y="504450"/>
                  </a:lnTo>
                  <a:lnTo>
                    <a:pt x="1916476" y="431380"/>
                  </a:lnTo>
                  <a:close/>
                  <a:moveTo>
                    <a:pt x="1634779" y="431380"/>
                  </a:moveTo>
                  <a:lnTo>
                    <a:pt x="1634779" y="504450"/>
                  </a:lnTo>
                  <a:lnTo>
                    <a:pt x="1732875" y="504450"/>
                  </a:lnTo>
                  <a:lnTo>
                    <a:pt x="1732875" y="431380"/>
                  </a:lnTo>
                  <a:close/>
                  <a:moveTo>
                    <a:pt x="1451179" y="431380"/>
                  </a:moveTo>
                  <a:lnTo>
                    <a:pt x="1451179" y="504450"/>
                  </a:lnTo>
                  <a:lnTo>
                    <a:pt x="1549275" y="504450"/>
                  </a:lnTo>
                  <a:lnTo>
                    <a:pt x="1549275" y="431380"/>
                  </a:lnTo>
                  <a:close/>
                  <a:moveTo>
                    <a:pt x="1254606" y="431380"/>
                  </a:moveTo>
                  <a:lnTo>
                    <a:pt x="1254606" y="504450"/>
                  </a:lnTo>
                  <a:lnTo>
                    <a:pt x="1352702" y="504450"/>
                  </a:lnTo>
                  <a:lnTo>
                    <a:pt x="1352702" y="431380"/>
                  </a:lnTo>
                  <a:close/>
                  <a:moveTo>
                    <a:pt x="1071005" y="431380"/>
                  </a:moveTo>
                  <a:lnTo>
                    <a:pt x="1071005" y="504450"/>
                  </a:lnTo>
                  <a:lnTo>
                    <a:pt x="1169101" y="504450"/>
                  </a:lnTo>
                  <a:lnTo>
                    <a:pt x="1169101" y="431380"/>
                  </a:lnTo>
                  <a:close/>
                  <a:moveTo>
                    <a:pt x="887405" y="431380"/>
                  </a:moveTo>
                  <a:lnTo>
                    <a:pt x="887405" y="504450"/>
                  </a:lnTo>
                  <a:lnTo>
                    <a:pt x="985501" y="504450"/>
                  </a:lnTo>
                  <a:lnTo>
                    <a:pt x="985501" y="431380"/>
                  </a:lnTo>
                  <a:close/>
                  <a:moveTo>
                    <a:pt x="726849" y="431380"/>
                  </a:moveTo>
                  <a:lnTo>
                    <a:pt x="726849" y="504450"/>
                  </a:lnTo>
                  <a:lnTo>
                    <a:pt x="824945" y="504450"/>
                  </a:lnTo>
                  <a:lnTo>
                    <a:pt x="824945" y="431380"/>
                  </a:lnTo>
                  <a:close/>
                  <a:moveTo>
                    <a:pt x="543248" y="431380"/>
                  </a:moveTo>
                  <a:lnTo>
                    <a:pt x="543248" y="504450"/>
                  </a:lnTo>
                  <a:lnTo>
                    <a:pt x="641344" y="504450"/>
                  </a:lnTo>
                  <a:lnTo>
                    <a:pt x="641344" y="431380"/>
                  </a:lnTo>
                  <a:close/>
                  <a:moveTo>
                    <a:pt x="525663" y="0"/>
                  </a:moveTo>
                  <a:lnTo>
                    <a:pt x="525663" y="296929"/>
                  </a:lnTo>
                  <a:lnTo>
                    <a:pt x="1026614" y="0"/>
                  </a:lnTo>
                  <a:lnTo>
                    <a:pt x="1026614" y="296930"/>
                  </a:lnTo>
                  <a:lnTo>
                    <a:pt x="1527566" y="0"/>
                  </a:lnTo>
                  <a:lnTo>
                    <a:pt x="1527566" y="296930"/>
                  </a:lnTo>
                  <a:lnTo>
                    <a:pt x="2028518" y="0"/>
                  </a:lnTo>
                  <a:lnTo>
                    <a:pt x="2028518" y="311577"/>
                  </a:lnTo>
                  <a:lnTo>
                    <a:pt x="2028518" y="1440540"/>
                  </a:lnTo>
                  <a:lnTo>
                    <a:pt x="0" y="1440540"/>
                  </a:lnTo>
                  <a:lnTo>
                    <a:pt x="0" y="31157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C0E38D91-E45F-4EB9-8423-C4C5FA1698F8}"/>
                </a:ext>
              </a:extLst>
            </p:cNvPr>
            <p:cNvSpPr/>
            <p:nvPr/>
          </p:nvSpPr>
          <p:spPr>
            <a:xfrm>
              <a:off x="8698073" y="4267516"/>
              <a:ext cx="2163080" cy="2082019"/>
            </a:xfrm>
            <a:custGeom>
              <a:avLst/>
              <a:gdLst>
                <a:gd name="connsiteX0" fmla="*/ 1708938 w 2163080"/>
                <a:gd name="connsiteY0" fmla="*/ 2004560 h 2082019"/>
                <a:gd name="connsiteX1" fmla="*/ 1708938 w 2163080"/>
                <a:gd name="connsiteY1" fmla="*/ 2044384 h 2082019"/>
                <a:gd name="connsiteX2" fmla="*/ 2059441 w 2163080"/>
                <a:gd name="connsiteY2" fmla="*/ 2044384 h 2082019"/>
                <a:gd name="connsiteX3" fmla="*/ 2059441 w 2163080"/>
                <a:gd name="connsiteY3" fmla="*/ 2004560 h 2082019"/>
                <a:gd name="connsiteX4" fmla="*/ 1293406 w 2163080"/>
                <a:gd name="connsiteY4" fmla="*/ 2004560 h 2082019"/>
                <a:gd name="connsiteX5" fmla="*/ 1293406 w 2163080"/>
                <a:gd name="connsiteY5" fmla="*/ 2044384 h 2082019"/>
                <a:gd name="connsiteX6" fmla="*/ 1643909 w 2163080"/>
                <a:gd name="connsiteY6" fmla="*/ 2044384 h 2082019"/>
                <a:gd name="connsiteX7" fmla="*/ 1643909 w 2163080"/>
                <a:gd name="connsiteY7" fmla="*/ 2004560 h 2082019"/>
                <a:gd name="connsiteX8" fmla="*/ 1708938 w 2163080"/>
                <a:gd name="connsiteY8" fmla="*/ 1943463 h 2082019"/>
                <a:gd name="connsiteX9" fmla="*/ 1708938 w 2163080"/>
                <a:gd name="connsiteY9" fmla="*/ 1983287 h 2082019"/>
                <a:gd name="connsiteX10" fmla="*/ 2059441 w 2163080"/>
                <a:gd name="connsiteY10" fmla="*/ 1983287 h 2082019"/>
                <a:gd name="connsiteX11" fmla="*/ 2059441 w 2163080"/>
                <a:gd name="connsiteY11" fmla="*/ 1943463 h 2082019"/>
                <a:gd name="connsiteX12" fmla="*/ 1293406 w 2163080"/>
                <a:gd name="connsiteY12" fmla="*/ 1943463 h 2082019"/>
                <a:gd name="connsiteX13" fmla="*/ 1293406 w 2163080"/>
                <a:gd name="connsiteY13" fmla="*/ 1983287 h 2082019"/>
                <a:gd name="connsiteX14" fmla="*/ 1643909 w 2163080"/>
                <a:gd name="connsiteY14" fmla="*/ 1983287 h 2082019"/>
                <a:gd name="connsiteX15" fmla="*/ 1643909 w 2163080"/>
                <a:gd name="connsiteY15" fmla="*/ 1943463 h 2082019"/>
                <a:gd name="connsiteX16" fmla="*/ 1708938 w 2163080"/>
                <a:gd name="connsiteY16" fmla="*/ 1882367 h 2082019"/>
                <a:gd name="connsiteX17" fmla="*/ 1708938 w 2163080"/>
                <a:gd name="connsiteY17" fmla="*/ 1922191 h 2082019"/>
                <a:gd name="connsiteX18" fmla="*/ 2059441 w 2163080"/>
                <a:gd name="connsiteY18" fmla="*/ 1922191 h 2082019"/>
                <a:gd name="connsiteX19" fmla="*/ 2059441 w 2163080"/>
                <a:gd name="connsiteY19" fmla="*/ 1882367 h 2082019"/>
                <a:gd name="connsiteX20" fmla="*/ 1293406 w 2163080"/>
                <a:gd name="connsiteY20" fmla="*/ 1882367 h 2082019"/>
                <a:gd name="connsiteX21" fmla="*/ 1293406 w 2163080"/>
                <a:gd name="connsiteY21" fmla="*/ 1922191 h 2082019"/>
                <a:gd name="connsiteX22" fmla="*/ 1643909 w 2163080"/>
                <a:gd name="connsiteY22" fmla="*/ 1922191 h 2082019"/>
                <a:gd name="connsiteX23" fmla="*/ 1643909 w 2163080"/>
                <a:gd name="connsiteY23" fmla="*/ 1882367 h 2082019"/>
                <a:gd name="connsiteX24" fmla="*/ 1024178 w 2163080"/>
                <a:gd name="connsiteY24" fmla="*/ 1873675 h 2082019"/>
                <a:gd name="connsiteX25" fmla="*/ 1024178 w 2163080"/>
                <a:gd name="connsiteY25" fmla="*/ 1939321 h 2082019"/>
                <a:gd name="connsiteX26" fmla="*/ 1122274 w 2163080"/>
                <a:gd name="connsiteY26" fmla="*/ 1939321 h 2082019"/>
                <a:gd name="connsiteX27" fmla="*/ 1122274 w 2163080"/>
                <a:gd name="connsiteY27" fmla="*/ 1873675 h 2082019"/>
                <a:gd name="connsiteX28" fmla="*/ 840577 w 2163080"/>
                <a:gd name="connsiteY28" fmla="*/ 1873675 h 2082019"/>
                <a:gd name="connsiteX29" fmla="*/ 840577 w 2163080"/>
                <a:gd name="connsiteY29" fmla="*/ 1939321 h 2082019"/>
                <a:gd name="connsiteX30" fmla="*/ 938673 w 2163080"/>
                <a:gd name="connsiteY30" fmla="*/ 1939321 h 2082019"/>
                <a:gd name="connsiteX31" fmla="*/ 938673 w 2163080"/>
                <a:gd name="connsiteY31" fmla="*/ 1873675 h 2082019"/>
                <a:gd name="connsiteX32" fmla="*/ 656977 w 2163080"/>
                <a:gd name="connsiteY32" fmla="*/ 1873675 h 2082019"/>
                <a:gd name="connsiteX33" fmla="*/ 656977 w 2163080"/>
                <a:gd name="connsiteY33" fmla="*/ 1939321 h 2082019"/>
                <a:gd name="connsiteX34" fmla="*/ 755073 w 2163080"/>
                <a:gd name="connsiteY34" fmla="*/ 1939321 h 2082019"/>
                <a:gd name="connsiteX35" fmla="*/ 755073 w 2163080"/>
                <a:gd name="connsiteY35" fmla="*/ 1873675 h 2082019"/>
                <a:gd name="connsiteX36" fmla="*/ 1708938 w 2163080"/>
                <a:gd name="connsiteY36" fmla="*/ 1821270 h 2082019"/>
                <a:gd name="connsiteX37" fmla="*/ 1708938 w 2163080"/>
                <a:gd name="connsiteY37" fmla="*/ 1861094 h 2082019"/>
                <a:gd name="connsiteX38" fmla="*/ 2059441 w 2163080"/>
                <a:gd name="connsiteY38" fmla="*/ 1861094 h 2082019"/>
                <a:gd name="connsiteX39" fmla="*/ 2059441 w 2163080"/>
                <a:gd name="connsiteY39" fmla="*/ 1821270 h 2082019"/>
                <a:gd name="connsiteX40" fmla="*/ 1293406 w 2163080"/>
                <a:gd name="connsiteY40" fmla="*/ 1821270 h 2082019"/>
                <a:gd name="connsiteX41" fmla="*/ 1293406 w 2163080"/>
                <a:gd name="connsiteY41" fmla="*/ 1861094 h 2082019"/>
                <a:gd name="connsiteX42" fmla="*/ 1643909 w 2163080"/>
                <a:gd name="connsiteY42" fmla="*/ 1861094 h 2082019"/>
                <a:gd name="connsiteX43" fmla="*/ 1643909 w 2163080"/>
                <a:gd name="connsiteY43" fmla="*/ 1821270 h 2082019"/>
                <a:gd name="connsiteX44" fmla="*/ 1024178 w 2163080"/>
                <a:gd name="connsiteY44" fmla="*/ 1737466 h 2082019"/>
                <a:gd name="connsiteX45" fmla="*/ 1024178 w 2163080"/>
                <a:gd name="connsiteY45" fmla="*/ 1803112 h 2082019"/>
                <a:gd name="connsiteX46" fmla="*/ 1122274 w 2163080"/>
                <a:gd name="connsiteY46" fmla="*/ 1803112 h 2082019"/>
                <a:gd name="connsiteX47" fmla="*/ 1122274 w 2163080"/>
                <a:gd name="connsiteY47" fmla="*/ 1737466 h 2082019"/>
                <a:gd name="connsiteX48" fmla="*/ 840577 w 2163080"/>
                <a:gd name="connsiteY48" fmla="*/ 1737466 h 2082019"/>
                <a:gd name="connsiteX49" fmla="*/ 840577 w 2163080"/>
                <a:gd name="connsiteY49" fmla="*/ 1803112 h 2082019"/>
                <a:gd name="connsiteX50" fmla="*/ 938673 w 2163080"/>
                <a:gd name="connsiteY50" fmla="*/ 1803112 h 2082019"/>
                <a:gd name="connsiteX51" fmla="*/ 938673 w 2163080"/>
                <a:gd name="connsiteY51" fmla="*/ 1737466 h 2082019"/>
                <a:gd name="connsiteX52" fmla="*/ 656977 w 2163080"/>
                <a:gd name="connsiteY52" fmla="*/ 1737466 h 2082019"/>
                <a:gd name="connsiteX53" fmla="*/ 656977 w 2163080"/>
                <a:gd name="connsiteY53" fmla="*/ 1803112 h 2082019"/>
                <a:gd name="connsiteX54" fmla="*/ 755073 w 2163080"/>
                <a:gd name="connsiteY54" fmla="*/ 1803112 h 2082019"/>
                <a:gd name="connsiteX55" fmla="*/ 755073 w 2163080"/>
                <a:gd name="connsiteY55" fmla="*/ 1737466 h 2082019"/>
                <a:gd name="connsiteX56" fmla="*/ 1024178 w 2163080"/>
                <a:gd name="connsiteY56" fmla="*/ 1601257 h 2082019"/>
                <a:gd name="connsiteX57" fmla="*/ 1024178 w 2163080"/>
                <a:gd name="connsiteY57" fmla="*/ 1666903 h 2082019"/>
                <a:gd name="connsiteX58" fmla="*/ 1122274 w 2163080"/>
                <a:gd name="connsiteY58" fmla="*/ 1666903 h 2082019"/>
                <a:gd name="connsiteX59" fmla="*/ 1122274 w 2163080"/>
                <a:gd name="connsiteY59" fmla="*/ 1601257 h 2082019"/>
                <a:gd name="connsiteX60" fmla="*/ 840577 w 2163080"/>
                <a:gd name="connsiteY60" fmla="*/ 1601257 h 2082019"/>
                <a:gd name="connsiteX61" fmla="*/ 840577 w 2163080"/>
                <a:gd name="connsiteY61" fmla="*/ 1666903 h 2082019"/>
                <a:gd name="connsiteX62" fmla="*/ 938673 w 2163080"/>
                <a:gd name="connsiteY62" fmla="*/ 1666903 h 2082019"/>
                <a:gd name="connsiteX63" fmla="*/ 938673 w 2163080"/>
                <a:gd name="connsiteY63" fmla="*/ 1601257 h 2082019"/>
                <a:gd name="connsiteX64" fmla="*/ 656977 w 2163080"/>
                <a:gd name="connsiteY64" fmla="*/ 1601257 h 2082019"/>
                <a:gd name="connsiteX65" fmla="*/ 656977 w 2163080"/>
                <a:gd name="connsiteY65" fmla="*/ 1666903 h 2082019"/>
                <a:gd name="connsiteX66" fmla="*/ 755073 w 2163080"/>
                <a:gd name="connsiteY66" fmla="*/ 1666903 h 2082019"/>
                <a:gd name="connsiteX67" fmla="*/ 755073 w 2163080"/>
                <a:gd name="connsiteY67" fmla="*/ 1601257 h 2082019"/>
                <a:gd name="connsiteX68" fmla="*/ 1949811 w 2163080"/>
                <a:gd name="connsiteY68" fmla="*/ 1437108 h 2082019"/>
                <a:gd name="connsiteX69" fmla="*/ 1949811 w 2163080"/>
                <a:gd name="connsiteY69" fmla="*/ 1502754 h 2082019"/>
                <a:gd name="connsiteX70" fmla="*/ 2047907 w 2163080"/>
                <a:gd name="connsiteY70" fmla="*/ 1502754 h 2082019"/>
                <a:gd name="connsiteX71" fmla="*/ 2047907 w 2163080"/>
                <a:gd name="connsiteY71" fmla="*/ 1437108 h 2082019"/>
                <a:gd name="connsiteX72" fmla="*/ 1766210 w 2163080"/>
                <a:gd name="connsiteY72" fmla="*/ 1437108 h 2082019"/>
                <a:gd name="connsiteX73" fmla="*/ 1766210 w 2163080"/>
                <a:gd name="connsiteY73" fmla="*/ 1502754 h 2082019"/>
                <a:gd name="connsiteX74" fmla="*/ 1864306 w 2163080"/>
                <a:gd name="connsiteY74" fmla="*/ 1502754 h 2082019"/>
                <a:gd name="connsiteX75" fmla="*/ 1864306 w 2163080"/>
                <a:gd name="connsiteY75" fmla="*/ 1437108 h 2082019"/>
                <a:gd name="connsiteX76" fmla="*/ 1582610 w 2163080"/>
                <a:gd name="connsiteY76" fmla="*/ 1437108 h 2082019"/>
                <a:gd name="connsiteX77" fmla="*/ 1582610 w 2163080"/>
                <a:gd name="connsiteY77" fmla="*/ 1502754 h 2082019"/>
                <a:gd name="connsiteX78" fmla="*/ 1680706 w 2163080"/>
                <a:gd name="connsiteY78" fmla="*/ 1502754 h 2082019"/>
                <a:gd name="connsiteX79" fmla="*/ 1680706 w 2163080"/>
                <a:gd name="connsiteY79" fmla="*/ 1437108 h 2082019"/>
                <a:gd name="connsiteX80" fmla="*/ 1386037 w 2163080"/>
                <a:gd name="connsiteY80" fmla="*/ 1437108 h 2082019"/>
                <a:gd name="connsiteX81" fmla="*/ 1386037 w 2163080"/>
                <a:gd name="connsiteY81" fmla="*/ 1502754 h 2082019"/>
                <a:gd name="connsiteX82" fmla="*/ 1484133 w 2163080"/>
                <a:gd name="connsiteY82" fmla="*/ 1502754 h 2082019"/>
                <a:gd name="connsiteX83" fmla="*/ 1484133 w 2163080"/>
                <a:gd name="connsiteY83" fmla="*/ 1437108 h 2082019"/>
                <a:gd name="connsiteX84" fmla="*/ 1202437 w 2163080"/>
                <a:gd name="connsiteY84" fmla="*/ 1437108 h 2082019"/>
                <a:gd name="connsiteX85" fmla="*/ 1202437 w 2163080"/>
                <a:gd name="connsiteY85" fmla="*/ 1502754 h 2082019"/>
                <a:gd name="connsiteX86" fmla="*/ 1300533 w 2163080"/>
                <a:gd name="connsiteY86" fmla="*/ 1502754 h 2082019"/>
                <a:gd name="connsiteX87" fmla="*/ 1300533 w 2163080"/>
                <a:gd name="connsiteY87" fmla="*/ 1437108 h 2082019"/>
                <a:gd name="connsiteX88" fmla="*/ 1024178 w 2163080"/>
                <a:gd name="connsiteY88" fmla="*/ 1437108 h 2082019"/>
                <a:gd name="connsiteX89" fmla="*/ 1024178 w 2163080"/>
                <a:gd name="connsiteY89" fmla="*/ 1502754 h 2082019"/>
                <a:gd name="connsiteX90" fmla="*/ 1122274 w 2163080"/>
                <a:gd name="connsiteY90" fmla="*/ 1502754 h 2082019"/>
                <a:gd name="connsiteX91" fmla="*/ 1122274 w 2163080"/>
                <a:gd name="connsiteY91" fmla="*/ 1437108 h 2082019"/>
                <a:gd name="connsiteX92" fmla="*/ 840577 w 2163080"/>
                <a:gd name="connsiteY92" fmla="*/ 1437108 h 2082019"/>
                <a:gd name="connsiteX93" fmla="*/ 840577 w 2163080"/>
                <a:gd name="connsiteY93" fmla="*/ 1502754 h 2082019"/>
                <a:gd name="connsiteX94" fmla="*/ 938673 w 2163080"/>
                <a:gd name="connsiteY94" fmla="*/ 1502754 h 2082019"/>
                <a:gd name="connsiteX95" fmla="*/ 938673 w 2163080"/>
                <a:gd name="connsiteY95" fmla="*/ 1437108 h 2082019"/>
                <a:gd name="connsiteX96" fmla="*/ 656977 w 2163080"/>
                <a:gd name="connsiteY96" fmla="*/ 1437108 h 2082019"/>
                <a:gd name="connsiteX97" fmla="*/ 656977 w 2163080"/>
                <a:gd name="connsiteY97" fmla="*/ 1502754 h 2082019"/>
                <a:gd name="connsiteX98" fmla="*/ 755073 w 2163080"/>
                <a:gd name="connsiteY98" fmla="*/ 1502754 h 2082019"/>
                <a:gd name="connsiteX99" fmla="*/ 755073 w 2163080"/>
                <a:gd name="connsiteY99" fmla="*/ 1437108 h 2082019"/>
                <a:gd name="connsiteX100" fmla="*/ 1037978 w 2163080"/>
                <a:gd name="connsiteY100" fmla="*/ 331011 h 2082019"/>
                <a:gd name="connsiteX101" fmla="*/ 1037978 w 2163080"/>
                <a:gd name="connsiteY101" fmla="*/ 465308 h 2082019"/>
                <a:gd name="connsiteX102" fmla="*/ 1059098 w 2163080"/>
                <a:gd name="connsiteY102" fmla="*/ 468502 h 2082019"/>
                <a:gd name="connsiteX103" fmla="*/ 1162875 w 2163080"/>
                <a:gd name="connsiteY103" fmla="*/ 562591 h 2082019"/>
                <a:gd name="connsiteX104" fmla="*/ 1173239 w 2163080"/>
                <a:gd name="connsiteY104" fmla="*/ 613926 h 2082019"/>
                <a:gd name="connsiteX105" fmla="*/ 1175942 w 2163080"/>
                <a:gd name="connsiteY105" fmla="*/ 613926 h 2082019"/>
                <a:gd name="connsiteX106" fmla="*/ 1175942 w 2163080"/>
                <a:gd name="connsiteY106" fmla="*/ 627317 h 2082019"/>
                <a:gd name="connsiteX107" fmla="*/ 1175943 w 2163080"/>
                <a:gd name="connsiteY107" fmla="*/ 627321 h 2082019"/>
                <a:gd name="connsiteX108" fmla="*/ 1175942 w 2163080"/>
                <a:gd name="connsiteY108" fmla="*/ 1063497 h 2082019"/>
                <a:gd name="connsiteX109" fmla="*/ 1283069 w 2163080"/>
                <a:gd name="connsiteY109" fmla="*/ 1063497 h 2082019"/>
                <a:gd name="connsiteX110" fmla="*/ 1283069 w 2163080"/>
                <a:gd name="connsiteY110" fmla="*/ 627216 h 2082019"/>
                <a:gd name="connsiteX111" fmla="*/ 1384635 w 2163080"/>
                <a:gd name="connsiteY111" fmla="*/ 473988 h 2082019"/>
                <a:gd name="connsiteX112" fmla="*/ 1437863 w 2163080"/>
                <a:gd name="connsiteY112" fmla="*/ 463242 h 2082019"/>
                <a:gd name="connsiteX113" fmla="*/ 1437863 w 2163080"/>
                <a:gd name="connsiteY113" fmla="*/ 331011 h 2082019"/>
                <a:gd name="connsiteX114" fmla="*/ 785279 w 2163080"/>
                <a:gd name="connsiteY114" fmla="*/ 331011 h 2082019"/>
                <a:gd name="connsiteX115" fmla="*/ 785279 w 2163080"/>
                <a:gd name="connsiteY115" fmla="*/ 1063497 h 2082019"/>
                <a:gd name="connsiteX116" fmla="*/ 843351 w 2163080"/>
                <a:gd name="connsiteY116" fmla="*/ 1063497 h 2082019"/>
                <a:gd name="connsiteX117" fmla="*/ 843351 w 2163080"/>
                <a:gd name="connsiteY117" fmla="*/ 627321 h 2082019"/>
                <a:gd name="connsiteX118" fmla="*/ 944917 w 2163080"/>
                <a:gd name="connsiteY118" fmla="*/ 474094 h 2082019"/>
                <a:gd name="connsiteX119" fmla="*/ 996379 w 2163080"/>
                <a:gd name="connsiteY119" fmla="*/ 463704 h 2082019"/>
                <a:gd name="connsiteX120" fmla="*/ 996379 w 2163080"/>
                <a:gd name="connsiteY120" fmla="*/ 331011 h 2082019"/>
                <a:gd name="connsiteX121" fmla="*/ 683756 w 2163080"/>
                <a:gd name="connsiteY121" fmla="*/ 0 h 2082019"/>
                <a:gd name="connsiteX122" fmla="*/ 785279 w 2163080"/>
                <a:gd name="connsiteY122" fmla="*/ 0 h 2082019"/>
                <a:gd name="connsiteX123" fmla="*/ 785279 w 2163080"/>
                <a:gd name="connsiteY123" fmla="*/ 1 h 2082019"/>
                <a:gd name="connsiteX124" fmla="*/ 785279 w 2163080"/>
                <a:gd name="connsiteY124" fmla="*/ 150699 h 2082019"/>
                <a:gd name="connsiteX125" fmla="*/ 785279 w 2163080"/>
                <a:gd name="connsiteY125" fmla="*/ 150703 h 2082019"/>
                <a:gd name="connsiteX126" fmla="*/ 785279 w 2163080"/>
                <a:gd name="connsiteY126" fmla="*/ 185573 h 2082019"/>
                <a:gd name="connsiteX127" fmla="*/ 785279 w 2163080"/>
                <a:gd name="connsiteY127" fmla="*/ 268612 h 2082019"/>
                <a:gd name="connsiteX128" fmla="*/ 1437863 w 2163080"/>
                <a:gd name="connsiteY128" fmla="*/ 268612 h 2082019"/>
                <a:gd name="connsiteX129" fmla="*/ 1437863 w 2163080"/>
                <a:gd name="connsiteY129" fmla="*/ 268180 h 2082019"/>
                <a:gd name="connsiteX130" fmla="*/ 1479462 w 2163080"/>
                <a:gd name="connsiteY130" fmla="*/ 268180 h 2082019"/>
                <a:gd name="connsiteX131" fmla="*/ 1479462 w 2163080"/>
                <a:gd name="connsiteY131" fmla="*/ 466997 h 2082019"/>
                <a:gd name="connsiteX132" fmla="*/ 1514095 w 2163080"/>
                <a:gd name="connsiteY132" fmla="*/ 473988 h 2082019"/>
                <a:gd name="connsiteX133" fmla="*/ 1608185 w 2163080"/>
                <a:gd name="connsiteY133" fmla="*/ 577765 h 2082019"/>
                <a:gd name="connsiteX134" fmla="*/ 1613636 w 2163080"/>
                <a:gd name="connsiteY134" fmla="*/ 613821 h 2082019"/>
                <a:gd name="connsiteX135" fmla="*/ 1615660 w 2163080"/>
                <a:gd name="connsiteY135" fmla="*/ 613821 h 2082019"/>
                <a:gd name="connsiteX136" fmla="*/ 1615660 w 2163080"/>
                <a:gd name="connsiteY136" fmla="*/ 627210 h 2082019"/>
                <a:gd name="connsiteX137" fmla="*/ 1615661 w 2163080"/>
                <a:gd name="connsiteY137" fmla="*/ 627216 h 2082019"/>
                <a:gd name="connsiteX138" fmla="*/ 1615660 w 2163080"/>
                <a:gd name="connsiteY138" fmla="*/ 1063497 h 2082019"/>
                <a:gd name="connsiteX139" fmla="*/ 2163080 w 2163080"/>
                <a:gd name="connsiteY139" fmla="*/ 1063497 h 2082019"/>
                <a:gd name="connsiteX140" fmla="*/ 2163080 w 2163080"/>
                <a:gd name="connsiteY140" fmla="*/ 1184656 h 2082019"/>
                <a:gd name="connsiteX141" fmla="*/ 2163080 w 2163080"/>
                <a:gd name="connsiteY141" fmla="*/ 1530190 h 2082019"/>
                <a:gd name="connsiteX142" fmla="*/ 2163080 w 2163080"/>
                <a:gd name="connsiteY142" fmla="*/ 2078653 h 2082019"/>
                <a:gd name="connsiteX143" fmla="*/ 2163080 w 2163080"/>
                <a:gd name="connsiteY143" fmla="*/ 2082019 h 2082019"/>
                <a:gd name="connsiteX144" fmla="*/ 499194 w 2163080"/>
                <a:gd name="connsiteY144" fmla="*/ 2082019 h 2082019"/>
                <a:gd name="connsiteX145" fmla="*/ 499105 w 2163080"/>
                <a:gd name="connsiteY145" fmla="*/ 2082019 h 2082019"/>
                <a:gd name="connsiteX146" fmla="*/ 421721 w 2163080"/>
                <a:gd name="connsiteY146" fmla="*/ 2082019 h 2082019"/>
                <a:gd name="connsiteX147" fmla="*/ 421721 w 2163080"/>
                <a:gd name="connsiteY147" fmla="*/ 1864776 h 2082019"/>
                <a:gd name="connsiteX148" fmla="*/ 327071 w 2163080"/>
                <a:gd name="connsiteY148" fmla="*/ 1864776 h 2082019"/>
                <a:gd name="connsiteX149" fmla="*/ 327071 w 2163080"/>
                <a:gd name="connsiteY149" fmla="*/ 2082019 h 2082019"/>
                <a:gd name="connsiteX150" fmla="*/ 249597 w 2163080"/>
                <a:gd name="connsiteY150" fmla="*/ 2082019 h 2082019"/>
                <a:gd name="connsiteX151" fmla="*/ 249597 w 2163080"/>
                <a:gd name="connsiteY151" fmla="*/ 2082018 h 2082019"/>
                <a:gd name="connsiteX152" fmla="*/ 163326 w 2163080"/>
                <a:gd name="connsiteY152" fmla="*/ 2082018 h 2082019"/>
                <a:gd name="connsiteX153" fmla="*/ 163326 w 2163080"/>
                <a:gd name="connsiteY153" fmla="*/ 1864776 h 2082019"/>
                <a:gd name="connsiteX154" fmla="*/ 68676 w 2163080"/>
                <a:gd name="connsiteY154" fmla="*/ 1864776 h 2082019"/>
                <a:gd name="connsiteX155" fmla="*/ 68676 w 2163080"/>
                <a:gd name="connsiteY155" fmla="*/ 2082018 h 2082019"/>
                <a:gd name="connsiteX156" fmla="*/ 0 w 2163080"/>
                <a:gd name="connsiteY156" fmla="*/ 2082018 h 2082019"/>
                <a:gd name="connsiteX157" fmla="*/ 0 w 2163080"/>
                <a:gd name="connsiteY157" fmla="*/ 1070653 h 2082019"/>
                <a:gd name="connsiteX158" fmla="*/ 0 w 2163080"/>
                <a:gd name="connsiteY158" fmla="*/ 957871 h 2082019"/>
                <a:gd name="connsiteX159" fmla="*/ 0 w 2163080"/>
                <a:gd name="connsiteY159" fmla="*/ 957207 h 2082019"/>
                <a:gd name="connsiteX160" fmla="*/ 91842 w 2163080"/>
                <a:gd name="connsiteY160" fmla="*/ 957207 h 2082019"/>
                <a:gd name="connsiteX161" fmla="*/ 91842 w 2163080"/>
                <a:gd name="connsiteY161" fmla="*/ 351653 h 2082019"/>
                <a:gd name="connsiteX162" fmla="*/ 91841 w 2163080"/>
                <a:gd name="connsiteY162" fmla="*/ 351653 h 2082019"/>
                <a:gd name="connsiteX163" fmla="*/ 91841 w 2163080"/>
                <a:gd name="connsiteY163" fmla="*/ 185571 h 2082019"/>
                <a:gd name="connsiteX164" fmla="*/ 237438 w 2163080"/>
                <a:gd name="connsiteY164" fmla="*/ 185571 h 2082019"/>
                <a:gd name="connsiteX165" fmla="*/ 383036 w 2163080"/>
                <a:gd name="connsiteY165" fmla="*/ 185571 h 2082019"/>
                <a:gd name="connsiteX166" fmla="*/ 383037 w 2163080"/>
                <a:gd name="connsiteY166" fmla="*/ 185571 h 2082019"/>
                <a:gd name="connsiteX167" fmla="*/ 383037 w 2163080"/>
                <a:gd name="connsiteY167" fmla="*/ 337527 h 2082019"/>
                <a:gd name="connsiteX168" fmla="*/ 383038 w 2163080"/>
                <a:gd name="connsiteY168" fmla="*/ 337527 h 2082019"/>
                <a:gd name="connsiteX169" fmla="*/ 383038 w 2163080"/>
                <a:gd name="connsiteY169" fmla="*/ 337530 h 2082019"/>
                <a:gd name="connsiteX170" fmla="*/ 383038 w 2163080"/>
                <a:gd name="connsiteY170" fmla="*/ 955499 h 2082019"/>
                <a:gd name="connsiteX171" fmla="*/ 499194 w 2163080"/>
                <a:gd name="connsiteY171" fmla="*/ 955499 h 2082019"/>
                <a:gd name="connsiteX172" fmla="*/ 499194 w 2163080"/>
                <a:gd name="connsiteY172" fmla="*/ 956944 h 2082019"/>
                <a:gd name="connsiteX173" fmla="*/ 499194 w 2163080"/>
                <a:gd name="connsiteY173" fmla="*/ 1063497 h 2082019"/>
                <a:gd name="connsiteX174" fmla="*/ 591966 w 2163080"/>
                <a:gd name="connsiteY174" fmla="*/ 1063497 h 2082019"/>
                <a:gd name="connsiteX175" fmla="*/ 591966 w 2163080"/>
                <a:gd name="connsiteY175" fmla="*/ 185573 h 2082019"/>
                <a:gd name="connsiteX176" fmla="*/ 591966 w 2163080"/>
                <a:gd name="connsiteY176" fmla="*/ 150703 h 2082019"/>
                <a:gd name="connsiteX177" fmla="*/ 591966 w 2163080"/>
                <a:gd name="connsiteY177" fmla="*/ 1 h 2082019"/>
                <a:gd name="connsiteX178" fmla="*/ 683756 w 2163080"/>
                <a:gd name="connsiteY178" fmla="*/ 1 h 208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Lst>
              <a:rect l="l" t="t" r="r" b="b"/>
              <a:pathLst>
                <a:path w="2163080" h="2082019">
                  <a:moveTo>
                    <a:pt x="1708938" y="2004560"/>
                  </a:moveTo>
                  <a:lnTo>
                    <a:pt x="1708938" y="2044384"/>
                  </a:lnTo>
                  <a:lnTo>
                    <a:pt x="2059441" y="2044384"/>
                  </a:lnTo>
                  <a:lnTo>
                    <a:pt x="2059441" y="2004560"/>
                  </a:lnTo>
                  <a:close/>
                  <a:moveTo>
                    <a:pt x="1293406" y="2004560"/>
                  </a:moveTo>
                  <a:lnTo>
                    <a:pt x="1293406" y="2044384"/>
                  </a:lnTo>
                  <a:lnTo>
                    <a:pt x="1643909" y="2044384"/>
                  </a:lnTo>
                  <a:lnTo>
                    <a:pt x="1643909" y="2004560"/>
                  </a:lnTo>
                  <a:close/>
                  <a:moveTo>
                    <a:pt x="1708938" y="1943463"/>
                  </a:moveTo>
                  <a:lnTo>
                    <a:pt x="1708938" y="1983287"/>
                  </a:lnTo>
                  <a:lnTo>
                    <a:pt x="2059441" y="1983287"/>
                  </a:lnTo>
                  <a:lnTo>
                    <a:pt x="2059441" y="1943463"/>
                  </a:lnTo>
                  <a:close/>
                  <a:moveTo>
                    <a:pt x="1293406" y="1943463"/>
                  </a:moveTo>
                  <a:lnTo>
                    <a:pt x="1293406" y="1983287"/>
                  </a:lnTo>
                  <a:lnTo>
                    <a:pt x="1643909" y="1983287"/>
                  </a:lnTo>
                  <a:lnTo>
                    <a:pt x="1643909" y="1943463"/>
                  </a:lnTo>
                  <a:close/>
                  <a:moveTo>
                    <a:pt x="1708938" y="1882367"/>
                  </a:moveTo>
                  <a:lnTo>
                    <a:pt x="1708938" y="1922191"/>
                  </a:lnTo>
                  <a:lnTo>
                    <a:pt x="2059441" y="1922191"/>
                  </a:lnTo>
                  <a:lnTo>
                    <a:pt x="2059441" y="1882367"/>
                  </a:lnTo>
                  <a:close/>
                  <a:moveTo>
                    <a:pt x="1293406" y="1882367"/>
                  </a:moveTo>
                  <a:lnTo>
                    <a:pt x="1293406" y="1922191"/>
                  </a:lnTo>
                  <a:lnTo>
                    <a:pt x="1643909" y="1922191"/>
                  </a:lnTo>
                  <a:lnTo>
                    <a:pt x="1643909" y="1882367"/>
                  </a:lnTo>
                  <a:close/>
                  <a:moveTo>
                    <a:pt x="1024178" y="1873675"/>
                  </a:moveTo>
                  <a:lnTo>
                    <a:pt x="1024178" y="1939321"/>
                  </a:lnTo>
                  <a:lnTo>
                    <a:pt x="1122274" y="1939321"/>
                  </a:lnTo>
                  <a:lnTo>
                    <a:pt x="1122274" y="1873675"/>
                  </a:lnTo>
                  <a:close/>
                  <a:moveTo>
                    <a:pt x="840577" y="1873675"/>
                  </a:moveTo>
                  <a:lnTo>
                    <a:pt x="840577" y="1939321"/>
                  </a:lnTo>
                  <a:lnTo>
                    <a:pt x="938673" y="1939321"/>
                  </a:lnTo>
                  <a:lnTo>
                    <a:pt x="938673" y="1873675"/>
                  </a:lnTo>
                  <a:close/>
                  <a:moveTo>
                    <a:pt x="656977" y="1873675"/>
                  </a:moveTo>
                  <a:lnTo>
                    <a:pt x="656977" y="1939321"/>
                  </a:lnTo>
                  <a:lnTo>
                    <a:pt x="755073" y="1939321"/>
                  </a:lnTo>
                  <a:lnTo>
                    <a:pt x="755073" y="1873675"/>
                  </a:lnTo>
                  <a:close/>
                  <a:moveTo>
                    <a:pt x="1708938" y="1821270"/>
                  </a:moveTo>
                  <a:lnTo>
                    <a:pt x="1708938" y="1861094"/>
                  </a:lnTo>
                  <a:lnTo>
                    <a:pt x="2059441" y="1861094"/>
                  </a:lnTo>
                  <a:lnTo>
                    <a:pt x="2059441" y="1821270"/>
                  </a:lnTo>
                  <a:close/>
                  <a:moveTo>
                    <a:pt x="1293406" y="1821270"/>
                  </a:moveTo>
                  <a:lnTo>
                    <a:pt x="1293406" y="1861094"/>
                  </a:lnTo>
                  <a:lnTo>
                    <a:pt x="1643909" y="1861094"/>
                  </a:lnTo>
                  <a:lnTo>
                    <a:pt x="1643909" y="1821270"/>
                  </a:lnTo>
                  <a:close/>
                  <a:moveTo>
                    <a:pt x="1024178" y="1737466"/>
                  </a:moveTo>
                  <a:lnTo>
                    <a:pt x="1024178" y="1803112"/>
                  </a:lnTo>
                  <a:lnTo>
                    <a:pt x="1122274" y="1803112"/>
                  </a:lnTo>
                  <a:lnTo>
                    <a:pt x="1122274" y="1737466"/>
                  </a:lnTo>
                  <a:close/>
                  <a:moveTo>
                    <a:pt x="840577" y="1737466"/>
                  </a:moveTo>
                  <a:lnTo>
                    <a:pt x="840577" y="1803112"/>
                  </a:lnTo>
                  <a:lnTo>
                    <a:pt x="938673" y="1803112"/>
                  </a:lnTo>
                  <a:lnTo>
                    <a:pt x="938673" y="1737466"/>
                  </a:lnTo>
                  <a:close/>
                  <a:moveTo>
                    <a:pt x="656977" y="1737466"/>
                  </a:moveTo>
                  <a:lnTo>
                    <a:pt x="656977" y="1803112"/>
                  </a:lnTo>
                  <a:lnTo>
                    <a:pt x="755073" y="1803112"/>
                  </a:lnTo>
                  <a:lnTo>
                    <a:pt x="755073" y="1737466"/>
                  </a:lnTo>
                  <a:close/>
                  <a:moveTo>
                    <a:pt x="1024178" y="1601257"/>
                  </a:moveTo>
                  <a:lnTo>
                    <a:pt x="1024178" y="1666903"/>
                  </a:lnTo>
                  <a:lnTo>
                    <a:pt x="1122274" y="1666903"/>
                  </a:lnTo>
                  <a:lnTo>
                    <a:pt x="1122274" y="1601257"/>
                  </a:lnTo>
                  <a:close/>
                  <a:moveTo>
                    <a:pt x="840577" y="1601257"/>
                  </a:moveTo>
                  <a:lnTo>
                    <a:pt x="840577" y="1666903"/>
                  </a:lnTo>
                  <a:lnTo>
                    <a:pt x="938673" y="1666903"/>
                  </a:lnTo>
                  <a:lnTo>
                    <a:pt x="938673" y="1601257"/>
                  </a:lnTo>
                  <a:close/>
                  <a:moveTo>
                    <a:pt x="656977" y="1601257"/>
                  </a:moveTo>
                  <a:lnTo>
                    <a:pt x="656977" y="1666903"/>
                  </a:lnTo>
                  <a:lnTo>
                    <a:pt x="755073" y="1666903"/>
                  </a:lnTo>
                  <a:lnTo>
                    <a:pt x="755073" y="1601257"/>
                  </a:lnTo>
                  <a:close/>
                  <a:moveTo>
                    <a:pt x="1949811" y="1437108"/>
                  </a:moveTo>
                  <a:lnTo>
                    <a:pt x="1949811" y="1502754"/>
                  </a:lnTo>
                  <a:lnTo>
                    <a:pt x="2047907" y="1502754"/>
                  </a:lnTo>
                  <a:lnTo>
                    <a:pt x="2047907" y="1437108"/>
                  </a:lnTo>
                  <a:close/>
                  <a:moveTo>
                    <a:pt x="1766210" y="1437108"/>
                  </a:moveTo>
                  <a:lnTo>
                    <a:pt x="1766210" y="1502754"/>
                  </a:lnTo>
                  <a:lnTo>
                    <a:pt x="1864306" y="1502754"/>
                  </a:lnTo>
                  <a:lnTo>
                    <a:pt x="1864306" y="1437108"/>
                  </a:lnTo>
                  <a:close/>
                  <a:moveTo>
                    <a:pt x="1582610" y="1437108"/>
                  </a:moveTo>
                  <a:lnTo>
                    <a:pt x="1582610" y="1502754"/>
                  </a:lnTo>
                  <a:lnTo>
                    <a:pt x="1680706" y="1502754"/>
                  </a:lnTo>
                  <a:lnTo>
                    <a:pt x="1680706" y="1437108"/>
                  </a:lnTo>
                  <a:close/>
                  <a:moveTo>
                    <a:pt x="1386037" y="1437108"/>
                  </a:moveTo>
                  <a:lnTo>
                    <a:pt x="1386037" y="1502754"/>
                  </a:lnTo>
                  <a:lnTo>
                    <a:pt x="1484133" y="1502754"/>
                  </a:lnTo>
                  <a:lnTo>
                    <a:pt x="1484133" y="1437108"/>
                  </a:lnTo>
                  <a:close/>
                  <a:moveTo>
                    <a:pt x="1202437" y="1437108"/>
                  </a:moveTo>
                  <a:lnTo>
                    <a:pt x="1202437" y="1502754"/>
                  </a:lnTo>
                  <a:lnTo>
                    <a:pt x="1300533" y="1502754"/>
                  </a:lnTo>
                  <a:lnTo>
                    <a:pt x="1300533" y="1437108"/>
                  </a:lnTo>
                  <a:close/>
                  <a:moveTo>
                    <a:pt x="1024178" y="1437108"/>
                  </a:moveTo>
                  <a:lnTo>
                    <a:pt x="1024178" y="1502754"/>
                  </a:lnTo>
                  <a:lnTo>
                    <a:pt x="1122274" y="1502754"/>
                  </a:lnTo>
                  <a:lnTo>
                    <a:pt x="1122274" y="1437108"/>
                  </a:lnTo>
                  <a:close/>
                  <a:moveTo>
                    <a:pt x="840577" y="1437108"/>
                  </a:moveTo>
                  <a:lnTo>
                    <a:pt x="840577" y="1502754"/>
                  </a:lnTo>
                  <a:lnTo>
                    <a:pt x="938673" y="1502754"/>
                  </a:lnTo>
                  <a:lnTo>
                    <a:pt x="938673" y="1437108"/>
                  </a:lnTo>
                  <a:close/>
                  <a:moveTo>
                    <a:pt x="656977" y="1437108"/>
                  </a:moveTo>
                  <a:lnTo>
                    <a:pt x="656977" y="1502754"/>
                  </a:lnTo>
                  <a:lnTo>
                    <a:pt x="755073" y="1502754"/>
                  </a:lnTo>
                  <a:lnTo>
                    <a:pt x="755073" y="1437108"/>
                  </a:lnTo>
                  <a:close/>
                  <a:moveTo>
                    <a:pt x="1037978" y="331011"/>
                  </a:moveTo>
                  <a:lnTo>
                    <a:pt x="1037978" y="465308"/>
                  </a:lnTo>
                  <a:lnTo>
                    <a:pt x="1059098" y="468502"/>
                  </a:lnTo>
                  <a:cubicBezTo>
                    <a:pt x="1105963" y="483078"/>
                    <a:pt x="1143941" y="517827"/>
                    <a:pt x="1162875" y="562591"/>
                  </a:cubicBezTo>
                  <a:lnTo>
                    <a:pt x="1173239" y="613926"/>
                  </a:lnTo>
                  <a:lnTo>
                    <a:pt x="1175942" y="613926"/>
                  </a:lnTo>
                  <a:lnTo>
                    <a:pt x="1175942" y="627317"/>
                  </a:lnTo>
                  <a:lnTo>
                    <a:pt x="1175943" y="627321"/>
                  </a:lnTo>
                  <a:lnTo>
                    <a:pt x="1175942" y="1063497"/>
                  </a:lnTo>
                  <a:lnTo>
                    <a:pt x="1283069" y="1063497"/>
                  </a:lnTo>
                  <a:lnTo>
                    <a:pt x="1283069" y="627216"/>
                  </a:lnTo>
                  <a:cubicBezTo>
                    <a:pt x="1283069" y="558334"/>
                    <a:pt x="1324949" y="499233"/>
                    <a:pt x="1384635" y="473988"/>
                  </a:cubicBezTo>
                  <a:lnTo>
                    <a:pt x="1437863" y="463242"/>
                  </a:lnTo>
                  <a:lnTo>
                    <a:pt x="1437863" y="331011"/>
                  </a:lnTo>
                  <a:close/>
                  <a:moveTo>
                    <a:pt x="785279" y="331011"/>
                  </a:moveTo>
                  <a:lnTo>
                    <a:pt x="785279" y="1063497"/>
                  </a:lnTo>
                  <a:lnTo>
                    <a:pt x="843351" y="1063497"/>
                  </a:lnTo>
                  <a:lnTo>
                    <a:pt x="843351" y="627321"/>
                  </a:lnTo>
                  <a:cubicBezTo>
                    <a:pt x="843351" y="558439"/>
                    <a:pt x="885231" y="499339"/>
                    <a:pt x="944917" y="474094"/>
                  </a:cubicBezTo>
                  <a:lnTo>
                    <a:pt x="996379" y="463704"/>
                  </a:lnTo>
                  <a:lnTo>
                    <a:pt x="996379" y="331011"/>
                  </a:lnTo>
                  <a:close/>
                  <a:moveTo>
                    <a:pt x="683756" y="0"/>
                  </a:moveTo>
                  <a:lnTo>
                    <a:pt x="785279" y="0"/>
                  </a:lnTo>
                  <a:lnTo>
                    <a:pt x="785279" y="1"/>
                  </a:lnTo>
                  <a:lnTo>
                    <a:pt x="785279" y="150699"/>
                  </a:lnTo>
                  <a:lnTo>
                    <a:pt x="785279" y="150703"/>
                  </a:lnTo>
                  <a:lnTo>
                    <a:pt x="785279" y="185573"/>
                  </a:lnTo>
                  <a:lnTo>
                    <a:pt x="785279" y="268612"/>
                  </a:lnTo>
                  <a:lnTo>
                    <a:pt x="1437863" y="268612"/>
                  </a:lnTo>
                  <a:lnTo>
                    <a:pt x="1437863" y="268180"/>
                  </a:lnTo>
                  <a:lnTo>
                    <a:pt x="1479462" y="268180"/>
                  </a:lnTo>
                  <a:lnTo>
                    <a:pt x="1479462" y="466997"/>
                  </a:lnTo>
                  <a:lnTo>
                    <a:pt x="1514095" y="473988"/>
                  </a:lnTo>
                  <a:cubicBezTo>
                    <a:pt x="1558860" y="492922"/>
                    <a:pt x="1593608" y="530900"/>
                    <a:pt x="1608185" y="577765"/>
                  </a:cubicBezTo>
                  <a:lnTo>
                    <a:pt x="1613636" y="613821"/>
                  </a:lnTo>
                  <a:lnTo>
                    <a:pt x="1615660" y="613821"/>
                  </a:lnTo>
                  <a:lnTo>
                    <a:pt x="1615660" y="627210"/>
                  </a:lnTo>
                  <a:lnTo>
                    <a:pt x="1615661" y="627216"/>
                  </a:lnTo>
                  <a:lnTo>
                    <a:pt x="1615660" y="1063497"/>
                  </a:lnTo>
                  <a:lnTo>
                    <a:pt x="2163080" y="1063497"/>
                  </a:lnTo>
                  <a:lnTo>
                    <a:pt x="2163080" y="1184656"/>
                  </a:lnTo>
                  <a:lnTo>
                    <a:pt x="2163080" y="1530190"/>
                  </a:lnTo>
                  <a:lnTo>
                    <a:pt x="2163080" y="2078653"/>
                  </a:lnTo>
                  <a:lnTo>
                    <a:pt x="2163080" y="2082019"/>
                  </a:lnTo>
                  <a:lnTo>
                    <a:pt x="499194" y="2082019"/>
                  </a:lnTo>
                  <a:lnTo>
                    <a:pt x="499105" y="2082019"/>
                  </a:lnTo>
                  <a:lnTo>
                    <a:pt x="421721" y="2082019"/>
                  </a:lnTo>
                  <a:lnTo>
                    <a:pt x="421721" y="1864776"/>
                  </a:lnTo>
                  <a:lnTo>
                    <a:pt x="327071" y="1864776"/>
                  </a:lnTo>
                  <a:lnTo>
                    <a:pt x="327071" y="2082019"/>
                  </a:lnTo>
                  <a:lnTo>
                    <a:pt x="249597" y="2082019"/>
                  </a:lnTo>
                  <a:lnTo>
                    <a:pt x="249597" y="2082018"/>
                  </a:lnTo>
                  <a:lnTo>
                    <a:pt x="163326" y="2082018"/>
                  </a:lnTo>
                  <a:lnTo>
                    <a:pt x="163326" y="1864776"/>
                  </a:lnTo>
                  <a:lnTo>
                    <a:pt x="68676" y="1864776"/>
                  </a:lnTo>
                  <a:lnTo>
                    <a:pt x="68676" y="2082018"/>
                  </a:lnTo>
                  <a:lnTo>
                    <a:pt x="0" y="2082018"/>
                  </a:lnTo>
                  <a:lnTo>
                    <a:pt x="0" y="1070653"/>
                  </a:lnTo>
                  <a:lnTo>
                    <a:pt x="0" y="957871"/>
                  </a:lnTo>
                  <a:lnTo>
                    <a:pt x="0" y="957207"/>
                  </a:lnTo>
                  <a:lnTo>
                    <a:pt x="91842" y="957207"/>
                  </a:lnTo>
                  <a:lnTo>
                    <a:pt x="91842" y="351653"/>
                  </a:lnTo>
                  <a:lnTo>
                    <a:pt x="91841" y="351653"/>
                  </a:lnTo>
                  <a:lnTo>
                    <a:pt x="91841" y="185571"/>
                  </a:lnTo>
                  <a:lnTo>
                    <a:pt x="237438" y="185571"/>
                  </a:lnTo>
                  <a:lnTo>
                    <a:pt x="383036" y="185571"/>
                  </a:lnTo>
                  <a:lnTo>
                    <a:pt x="383037" y="185571"/>
                  </a:lnTo>
                  <a:lnTo>
                    <a:pt x="383037" y="337527"/>
                  </a:lnTo>
                  <a:lnTo>
                    <a:pt x="383038" y="337527"/>
                  </a:lnTo>
                  <a:lnTo>
                    <a:pt x="383038" y="337530"/>
                  </a:lnTo>
                  <a:lnTo>
                    <a:pt x="383038" y="955499"/>
                  </a:lnTo>
                  <a:lnTo>
                    <a:pt x="499194" y="955499"/>
                  </a:lnTo>
                  <a:lnTo>
                    <a:pt x="499194" y="956944"/>
                  </a:lnTo>
                  <a:lnTo>
                    <a:pt x="499194" y="1063497"/>
                  </a:lnTo>
                  <a:lnTo>
                    <a:pt x="591966" y="1063497"/>
                  </a:lnTo>
                  <a:lnTo>
                    <a:pt x="591966" y="185573"/>
                  </a:lnTo>
                  <a:lnTo>
                    <a:pt x="591966" y="150703"/>
                  </a:lnTo>
                  <a:lnTo>
                    <a:pt x="591966" y="1"/>
                  </a:lnTo>
                  <a:lnTo>
                    <a:pt x="683756"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7" name="Freeform: Shape 36">
            <a:extLst>
              <a:ext uri="{FF2B5EF4-FFF2-40B4-BE49-F238E27FC236}">
                <a16:creationId xmlns:a16="http://schemas.microsoft.com/office/drawing/2014/main" id="{3EF754D1-733D-4023-8E93-A07336970229}"/>
              </a:ext>
            </a:extLst>
          </p:cNvPr>
          <p:cNvSpPr/>
          <p:nvPr/>
        </p:nvSpPr>
        <p:spPr>
          <a:xfrm>
            <a:off x="5568942" y="3157178"/>
            <a:ext cx="527058" cy="387991"/>
          </a:xfrm>
          <a:custGeom>
            <a:avLst/>
            <a:gdLst>
              <a:gd name="connsiteX0" fmla="*/ 1869041 w 3738080"/>
              <a:gd name="connsiteY0" fmla="*/ 1997576 h 2751770"/>
              <a:gd name="connsiteX1" fmla="*/ 2246138 w 3738080"/>
              <a:gd name="connsiteY1" fmla="*/ 2374673 h 2751770"/>
              <a:gd name="connsiteX2" fmla="*/ 1869041 w 3738080"/>
              <a:gd name="connsiteY2" fmla="*/ 2751770 h 2751770"/>
              <a:gd name="connsiteX3" fmla="*/ 1491944 w 3738080"/>
              <a:gd name="connsiteY3" fmla="*/ 2374673 h 2751770"/>
              <a:gd name="connsiteX4" fmla="*/ 1869041 w 3738080"/>
              <a:gd name="connsiteY4" fmla="*/ 1997576 h 2751770"/>
              <a:gd name="connsiteX5" fmla="*/ 2788485 w 3738080"/>
              <a:gd name="connsiteY5" fmla="*/ 1841061 h 2751770"/>
              <a:gd name="connsiteX6" fmla="*/ 2632248 w 3738080"/>
              <a:gd name="connsiteY6" fmla="*/ 1992174 h 2751770"/>
              <a:gd name="connsiteX7" fmla="*/ 2624294 w 3738080"/>
              <a:gd name="connsiteY7" fmla="*/ 1992174 h 2751770"/>
              <a:gd name="connsiteX8" fmla="*/ 1858846 w 3738080"/>
              <a:gd name="connsiteY8" fmla="*/ 1306247 h 2751770"/>
              <a:gd name="connsiteX9" fmla="*/ 2645621 w 3738080"/>
              <a:gd name="connsiteY9" fmla="*/ 1504218 h 2751770"/>
              <a:gd name="connsiteX10" fmla="*/ 2795575 w 3738080"/>
              <a:gd name="connsiteY10" fmla="*/ 1757331 h 2751770"/>
              <a:gd name="connsiteX11" fmla="*/ 2539052 w 3738080"/>
              <a:gd name="connsiteY11" fmla="*/ 1841672 h 2751770"/>
              <a:gd name="connsiteX12" fmla="*/ 1353947 w 3738080"/>
              <a:gd name="connsiteY12" fmla="*/ 1778974 h 2751770"/>
              <a:gd name="connsiteX13" fmla="*/ 982333 w 3738080"/>
              <a:gd name="connsiteY13" fmla="*/ 1780833 h 2751770"/>
              <a:gd name="connsiteX14" fmla="*/ 966756 w 3738080"/>
              <a:gd name="connsiteY14" fmla="*/ 1667407 h 2751770"/>
              <a:gd name="connsiteX15" fmla="*/ 1217540 w 3738080"/>
              <a:gd name="connsiteY15" fmla="*/ 1445700 h 2751770"/>
              <a:gd name="connsiteX16" fmla="*/ 1858846 w 3738080"/>
              <a:gd name="connsiteY16" fmla="*/ 1306247 h 2751770"/>
              <a:gd name="connsiteX17" fmla="*/ 1828129 w 3738080"/>
              <a:gd name="connsiteY17" fmla="*/ 650059 h 2751770"/>
              <a:gd name="connsiteX18" fmla="*/ 3108200 w 3738080"/>
              <a:gd name="connsiteY18" fmla="*/ 1008980 h 2751770"/>
              <a:gd name="connsiteX19" fmla="*/ 3258155 w 3738080"/>
              <a:gd name="connsiteY19" fmla="*/ 1319033 h 2751770"/>
              <a:gd name="connsiteX20" fmla="*/ 2937692 w 3738080"/>
              <a:gd name="connsiteY20" fmla="*/ 1304637 h 2751770"/>
              <a:gd name="connsiteX21" fmla="*/ 763561 w 3738080"/>
              <a:gd name="connsiteY21" fmla="*/ 1325535 h 2751770"/>
              <a:gd name="connsiteX22" fmla="*/ 464412 w 3738080"/>
              <a:gd name="connsiteY22" fmla="*/ 1278813 h 2751770"/>
              <a:gd name="connsiteX23" fmla="*/ 450482 w 3738080"/>
              <a:gd name="connsiteY23" fmla="*/ 1202928 h 2751770"/>
              <a:gd name="connsiteX24" fmla="*/ 622892 w 3738080"/>
              <a:gd name="connsiteY24" fmla="*/ 1008979 h 2751770"/>
              <a:gd name="connsiteX25" fmla="*/ 1828129 w 3738080"/>
              <a:gd name="connsiteY25" fmla="*/ 650059 h 2751770"/>
              <a:gd name="connsiteX26" fmla="*/ 1764313 w 3738080"/>
              <a:gd name="connsiteY26" fmla="*/ 591 h 2751770"/>
              <a:gd name="connsiteX27" fmla="*/ 3559697 w 3738080"/>
              <a:gd name="connsiteY27" fmla="*/ 547180 h 2751770"/>
              <a:gd name="connsiteX28" fmla="*/ 3709650 w 3738080"/>
              <a:gd name="connsiteY28" fmla="*/ 882310 h 2751770"/>
              <a:gd name="connsiteX29" fmla="*/ 3367875 w 3738080"/>
              <a:gd name="connsiteY29" fmla="*/ 834477 h 2751770"/>
              <a:gd name="connsiteX30" fmla="*/ 318417 w 3738080"/>
              <a:gd name="connsiteY30" fmla="*/ 884635 h 2751770"/>
              <a:gd name="connsiteX31" fmla="*/ 19267 w 3738080"/>
              <a:gd name="connsiteY31" fmla="*/ 846272 h 2751770"/>
              <a:gd name="connsiteX32" fmla="*/ 275 w 3738080"/>
              <a:gd name="connsiteY32" fmla="*/ 760137 h 2751770"/>
              <a:gd name="connsiteX33" fmla="*/ 173484 w 3738080"/>
              <a:gd name="connsiteY33" fmla="*/ 547180 h 2751770"/>
              <a:gd name="connsiteX34" fmla="*/ 1764313 w 3738080"/>
              <a:gd name="connsiteY34" fmla="*/ 591 h 2751770"/>
              <a:gd name="connsiteX0" fmla="*/ 1869041 w 3738080"/>
              <a:gd name="connsiteY0" fmla="*/ 1997576 h 2751770"/>
              <a:gd name="connsiteX1" fmla="*/ 2246138 w 3738080"/>
              <a:gd name="connsiteY1" fmla="*/ 2374673 h 2751770"/>
              <a:gd name="connsiteX2" fmla="*/ 1869041 w 3738080"/>
              <a:gd name="connsiteY2" fmla="*/ 2751770 h 2751770"/>
              <a:gd name="connsiteX3" fmla="*/ 1491944 w 3738080"/>
              <a:gd name="connsiteY3" fmla="*/ 2374673 h 2751770"/>
              <a:gd name="connsiteX4" fmla="*/ 1869041 w 3738080"/>
              <a:gd name="connsiteY4" fmla="*/ 1997576 h 2751770"/>
              <a:gd name="connsiteX5" fmla="*/ 2624294 w 3738080"/>
              <a:gd name="connsiteY5" fmla="*/ 1992174 h 2751770"/>
              <a:gd name="connsiteX6" fmla="*/ 2632248 w 3738080"/>
              <a:gd name="connsiteY6" fmla="*/ 1992174 h 2751770"/>
              <a:gd name="connsiteX7" fmla="*/ 2624294 w 3738080"/>
              <a:gd name="connsiteY7" fmla="*/ 1992174 h 2751770"/>
              <a:gd name="connsiteX8" fmla="*/ 1858846 w 3738080"/>
              <a:gd name="connsiteY8" fmla="*/ 1306247 h 2751770"/>
              <a:gd name="connsiteX9" fmla="*/ 2645621 w 3738080"/>
              <a:gd name="connsiteY9" fmla="*/ 1504218 h 2751770"/>
              <a:gd name="connsiteX10" fmla="*/ 2795575 w 3738080"/>
              <a:gd name="connsiteY10" fmla="*/ 1757331 h 2751770"/>
              <a:gd name="connsiteX11" fmla="*/ 2539052 w 3738080"/>
              <a:gd name="connsiteY11" fmla="*/ 1841672 h 2751770"/>
              <a:gd name="connsiteX12" fmla="*/ 1353947 w 3738080"/>
              <a:gd name="connsiteY12" fmla="*/ 1778974 h 2751770"/>
              <a:gd name="connsiteX13" fmla="*/ 982333 w 3738080"/>
              <a:gd name="connsiteY13" fmla="*/ 1780833 h 2751770"/>
              <a:gd name="connsiteX14" fmla="*/ 966756 w 3738080"/>
              <a:gd name="connsiteY14" fmla="*/ 1667407 h 2751770"/>
              <a:gd name="connsiteX15" fmla="*/ 1217540 w 3738080"/>
              <a:gd name="connsiteY15" fmla="*/ 1445700 h 2751770"/>
              <a:gd name="connsiteX16" fmla="*/ 1858846 w 3738080"/>
              <a:gd name="connsiteY16" fmla="*/ 1306247 h 2751770"/>
              <a:gd name="connsiteX17" fmla="*/ 1828129 w 3738080"/>
              <a:gd name="connsiteY17" fmla="*/ 650059 h 2751770"/>
              <a:gd name="connsiteX18" fmla="*/ 3108200 w 3738080"/>
              <a:gd name="connsiteY18" fmla="*/ 1008980 h 2751770"/>
              <a:gd name="connsiteX19" fmla="*/ 3258155 w 3738080"/>
              <a:gd name="connsiteY19" fmla="*/ 1319033 h 2751770"/>
              <a:gd name="connsiteX20" fmla="*/ 2937692 w 3738080"/>
              <a:gd name="connsiteY20" fmla="*/ 1304637 h 2751770"/>
              <a:gd name="connsiteX21" fmla="*/ 763561 w 3738080"/>
              <a:gd name="connsiteY21" fmla="*/ 1325535 h 2751770"/>
              <a:gd name="connsiteX22" fmla="*/ 464412 w 3738080"/>
              <a:gd name="connsiteY22" fmla="*/ 1278813 h 2751770"/>
              <a:gd name="connsiteX23" fmla="*/ 450482 w 3738080"/>
              <a:gd name="connsiteY23" fmla="*/ 1202928 h 2751770"/>
              <a:gd name="connsiteX24" fmla="*/ 622892 w 3738080"/>
              <a:gd name="connsiteY24" fmla="*/ 1008979 h 2751770"/>
              <a:gd name="connsiteX25" fmla="*/ 1828129 w 3738080"/>
              <a:gd name="connsiteY25" fmla="*/ 650059 h 2751770"/>
              <a:gd name="connsiteX26" fmla="*/ 1764313 w 3738080"/>
              <a:gd name="connsiteY26" fmla="*/ 591 h 2751770"/>
              <a:gd name="connsiteX27" fmla="*/ 3559697 w 3738080"/>
              <a:gd name="connsiteY27" fmla="*/ 547180 h 2751770"/>
              <a:gd name="connsiteX28" fmla="*/ 3709650 w 3738080"/>
              <a:gd name="connsiteY28" fmla="*/ 882310 h 2751770"/>
              <a:gd name="connsiteX29" fmla="*/ 3367875 w 3738080"/>
              <a:gd name="connsiteY29" fmla="*/ 834477 h 2751770"/>
              <a:gd name="connsiteX30" fmla="*/ 318417 w 3738080"/>
              <a:gd name="connsiteY30" fmla="*/ 884635 h 2751770"/>
              <a:gd name="connsiteX31" fmla="*/ 19267 w 3738080"/>
              <a:gd name="connsiteY31" fmla="*/ 846272 h 2751770"/>
              <a:gd name="connsiteX32" fmla="*/ 275 w 3738080"/>
              <a:gd name="connsiteY32" fmla="*/ 760137 h 2751770"/>
              <a:gd name="connsiteX33" fmla="*/ 173484 w 3738080"/>
              <a:gd name="connsiteY33" fmla="*/ 547180 h 2751770"/>
              <a:gd name="connsiteX34" fmla="*/ 1764313 w 3738080"/>
              <a:gd name="connsiteY34" fmla="*/ 591 h 2751770"/>
              <a:gd name="connsiteX0" fmla="*/ 1869041 w 3738080"/>
              <a:gd name="connsiteY0" fmla="*/ 1997576 h 2751770"/>
              <a:gd name="connsiteX1" fmla="*/ 2246138 w 3738080"/>
              <a:gd name="connsiteY1" fmla="*/ 2374673 h 2751770"/>
              <a:gd name="connsiteX2" fmla="*/ 1869041 w 3738080"/>
              <a:gd name="connsiteY2" fmla="*/ 2751770 h 2751770"/>
              <a:gd name="connsiteX3" fmla="*/ 1491944 w 3738080"/>
              <a:gd name="connsiteY3" fmla="*/ 2374673 h 2751770"/>
              <a:gd name="connsiteX4" fmla="*/ 1869041 w 3738080"/>
              <a:gd name="connsiteY4" fmla="*/ 1997576 h 2751770"/>
              <a:gd name="connsiteX5" fmla="*/ 1858846 w 3738080"/>
              <a:gd name="connsiteY5" fmla="*/ 1306247 h 2751770"/>
              <a:gd name="connsiteX6" fmla="*/ 2645621 w 3738080"/>
              <a:gd name="connsiteY6" fmla="*/ 1504218 h 2751770"/>
              <a:gd name="connsiteX7" fmla="*/ 2795575 w 3738080"/>
              <a:gd name="connsiteY7" fmla="*/ 1757331 h 2751770"/>
              <a:gd name="connsiteX8" fmla="*/ 2539052 w 3738080"/>
              <a:gd name="connsiteY8" fmla="*/ 1841672 h 2751770"/>
              <a:gd name="connsiteX9" fmla="*/ 1353947 w 3738080"/>
              <a:gd name="connsiteY9" fmla="*/ 1778974 h 2751770"/>
              <a:gd name="connsiteX10" fmla="*/ 982333 w 3738080"/>
              <a:gd name="connsiteY10" fmla="*/ 1780833 h 2751770"/>
              <a:gd name="connsiteX11" fmla="*/ 966756 w 3738080"/>
              <a:gd name="connsiteY11" fmla="*/ 1667407 h 2751770"/>
              <a:gd name="connsiteX12" fmla="*/ 1217540 w 3738080"/>
              <a:gd name="connsiteY12" fmla="*/ 1445700 h 2751770"/>
              <a:gd name="connsiteX13" fmla="*/ 1858846 w 3738080"/>
              <a:gd name="connsiteY13" fmla="*/ 1306247 h 2751770"/>
              <a:gd name="connsiteX14" fmla="*/ 1828129 w 3738080"/>
              <a:gd name="connsiteY14" fmla="*/ 650059 h 2751770"/>
              <a:gd name="connsiteX15" fmla="*/ 3108200 w 3738080"/>
              <a:gd name="connsiteY15" fmla="*/ 1008980 h 2751770"/>
              <a:gd name="connsiteX16" fmla="*/ 3258155 w 3738080"/>
              <a:gd name="connsiteY16" fmla="*/ 1319033 h 2751770"/>
              <a:gd name="connsiteX17" fmla="*/ 2937692 w 3738080"/>
              <a:gd name="connsiteY17" fmla="*/ 1304637 h 2751770"/>
              <a:gd name="connsiteX18" fmla="*/ 763561 w 3738080"/>
              <a:gd name="connsiteY18" fmla="*/ 1325535 h 2751770"/>
              <a:gd name="connsiteX19" fmla="*/ 464412 w 3738080"/>
              <a:gd name="connsiteY19" fmla="*/ 1278813 h 2751770"/>
              <a:gd name="connsiteX20" fmla="*/ 450482 w 3738080"/>
              <a:gd name="connsiteY20" fmla="*/ 1202928 h 2751770"/>
              <a:gd name="connsiteX21" fmla="*/ 622892 w 3738080"/>
              <a:gd name="connsiteY21" fmla="*/ 1008979 h 2751770"/>
              <a:gd name="connsiteX22" fmla="*/ 1828129 w 3738080"/>
              <a:gd name="connsiteY22" fmla="*/ 650059 h 2751770"/>
              <a:gd name="connsiteX23" fmla="*/ 1764313 w 3738080"/>
              <a:gd name="connsiteY23" fmla="*/ 591 h 2751770"/>
              <a:gd name="connsiteX24" fmla="*/ 3559697 w 3738080"/>
              <a:gd name="connsiteY24" fmla="*/ 547180 h 2751770"/>
              <a:gd name="connsiteX25" fmla="*/ 3709650 w 3738080"/>
              <a:gd name="connsiteY25" fmla="*/ 882310 h 2751770"/>
              <a:gd name="connsiteX26" fmla="*/ 3367875 w 3738080"/>
              <a:gd name="connsiteY26" fmla="*/ 834477 h 2751770"/>
              <a:gd name="connsiteX27" fmla="*/ 318417 w 3738080"/>
              <a:gd name="connsiteY27" fmla="*/ 884635 h 2751770"/>
              <a:gd name="connsiteX28" fmla="*/ 19267 w 3738080"/>
              <a:gd name="connsiteY28" fmla="*/ 846272 h 2751770"/>
              <a:gd name="connsiteX29" fmla="*/ 275 w 3738080"/>
              <a:gd name="connsiteY29" fmla="*/ 760137 h 2751770"/>
              <a:gd name="connsiteX30" fmla="*/ 173484 w 3738080"/>
              <a:gd name="connsiteY30" fmla="*/ 547180 h 2751770"/>
              <a:gd name="connsiteX31" fmla="*/ 1764313 w 3738080"/>
              <a:gd name="connsiteY31" fmla="*/ 591 h 2751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738080" h="2751770">
                <a:moveTo>
                  <a:pt x="1869041" y="1997576"/>
                </a:moveTo>
                <a:cubicBezTo>
                  <a:pt x="2077306" y="1997576"/>
                  <a:pt x="2246138" y="2166408"/>
                  <a:pt x="2246138" y="2374673"/>
                </a:cubicBezTo>
                <a:cubicBezTo>
                  <a:pt x="2246138" y="2582938"/>
                  <a:pt x="2077306" y="2751770"/>
                  <a:pt x="1869041" y="2751770"/>
                </a:cubicBezTo>
                <a:cubicBezTo>
                  <a:pt x="1660776" y="2751770"/>
                  <a:pt x="1491944" y="2582938"/>
                  <a:pt x="1491944" y="2374673"/>
                </a:cubicBezTo>
                <a:cubicBezTo>
                  <a:pt x="1491944" y="2166408"/>
                  <a:pt x="1660776" y="1997576"/>
                  <a:pt x="1869041" y="1997576"/>
                </a:cubicBezTo>
                <a:close/>
                <a:moveTo>
                  <a:pt x="1858846" y="1306247"/>
                </a:moveTo>
                <a:cubicBezTo>
                  <a:pt x="2165924" y="1301758"/>
                  <a:pt x="2404940" y="1399722"/>
                  <a:pt x="2645621" y="1504218"/>
                </a:cubicBezTo>
                <a:cubicBezTo>
                  <a:pt x="2813424" y="1597955"/>
                  <a:pt x="2823993" y="1678797"/>
                  <a:pt x="2795575" y="1757331"/>
                </a:cubicBezTo>
                <a:cubicBezTo>
                  <a:pt x="2761471" y="1842158"/>
                  <a:pt x="2685239" y="1908552"/>
                  <a:pt x="2539052" y="1841672"/>
                </a:cubicBezTo>
                <a:cubicBezTo>
                  <a:pt x="2347207" y="1684231"/>
                  <a:pt x="1733351" y="1556050"/>
                  <a:pt x="1353947" y="1778974"/>
                </a:cubicBezTo>
                <a:cubicBezTo>
                  <a:pt x="1250080" y="1855218"/>
                  <a:pt x="1037749" y="1915097"/>
                  <a:pt x="982333" y="1780833"/>
                </a:cubicBezTo>
                <a:cubicBezTo>
                  <a:pt x="968480" y="1736637"/>
                  <a:pt x="963386" y="1699601"/>
                  <a:pt x="966756" y="1667407"/>
                </a:cubicBezTo>
                <a:cubicBezTo>
                  <a:pt x="976866" y="1570822"/>
                  <a:pt x="1063141" y="1517802"/>
                  <a:pt x="1217540" y="1445700"/>
                </a:cubicBezTo>
                <a:cubicBezTo>
                  <a:pt x="1465851" y="1348519"/>
                  <a:pt x="1674601" y="1308942"/>
                  <a:pt x="1858846" y="1306247"/>
                </a:cubicBezTo>
                <a:close/>
                <a:moveTo>
                  <a:pt x="1828129" y="650059"/>
                </a:moveTo>
                <a:cubicBezTo>
                  <a:pt x="2445754" y="646836"/>
                  <a:pt x="2937662" y="894034"/>
                  <a:pt x="3108200" y="1008980"/>
                </a:cubicBezTo>
                <a:cubicBezTo>
                  <a:pt x="3228810" y="1075858"/>
                  <a:pt x="3343409" y="1171509"/>
                  <a:pt x="3258155" y="1319033"/>
                </a:cubicBezTo>
                <a:cubicBezTo>
                  <a:pt x="3134282" y="1435449"/>
                  <a:pt x="3057301" y="1393031"/>
                  <a:pt x="2937692" y="1304637"/>
                </a:cubicBezTo>
                <a:cubicBezTo>
                  <a:pt x="2647778" y="1191783"/>
                  <a:pt x="2008321" y="619142"/>
                  <a:pt x="763561" y="1325535"/>
                </a:cubicBezTo>
                <a:cubicBezTo>
                  <a:pt x="621636" y="1425852"/>
                  <a:pt x="511304" y="1376178"/>
                  <a:pt x="464412" y="1278813"/>
                </a:cubicBezTo>
                <a:cubicBezTo>
                  <a:pt x="452398" y="1252494"/>
                  <a:pt x="448110" y="1227223"/>
                  <a:pt x="450482" y="1202928"/>
                </a:cubicBezTo>
                <a:cubicBezTo>
                  <a:pt x="457599" y="1130049"/>
                  <a:pt x="524660" y="1065987"/>
                  <a:pt x="622892" y="1008979"/>
                </a:cubicBezTo>
                <a:cubicBezTo>
                  <a:pt x="1041721" y="744082"/>
                  <a:pt x="1457554" y="651995"/>
                  <a:pt x="1828129" y="650059"/>
                </a:cubicBezTo>
                <a:close/>
                <a:moveTo>
                  <a:pt x="1764313" y="591"/>
                </a:moveTo>
                <a:cubicBezTo>
                  <a:pt x="2430887" y="-13278"/>
                  <a:pt x="3056659" y="218017"/>
                  <a:pt x="3559697" y="547180"/>
                </a:cubicBezTo>
                <a:cubicBezTo>
                  <a:pt x="3671781" y="597338"/>
                  <a:pt x="3794905" y="759863"/>
                  <a:pt x="3709650" y="882310"/>
                </a:cubicBezTo>
                <a:cubicBezTo>
                  <a:pt x="3594303" y="984791"/>
                  <a:pt x="3449118" y="907547"/>
                  <a:pt x="3367875" y="834477"/>
                </a:cubicBezTo>
                <a:cubicBezTo>
                  <a:pt x="3193985" y="725799"/>
                  <a:pt x="1920315" y="-235561"/>
                  <a:pt x="318417" y="884635"/>
                </a:cubicBezTo>
                <a:cubicBezTo>
                  <a:pt x="189280" y="993311"/>
                  <a:pt x="70419" y="922739"/>
                  <a:pt x="19267" y="846272"/>
                </a:cubicBezTo>
                <a:cubicBezTo>
                  <a:pt x="4410" y="817516"/>
                  <a:pt x="-1388" y="788500"/>
                  <a:pt x="275" y="760137"/>
                </a:cubicBezTo>
                <a:cubicBezTo>
                  <a:pt x="5260" y="675044"/>
                  <a:pt x="77384" y="595829"/>
                  <a:pt x="173484" y="547180"/>
                </a:cubicBezTo>
                <a:cubicBezTo>
                  <a:pt x="702741" y="170471"/>
                  <a:pt x="1245868" y="11376"/>
                  <a:pt x="1764313" y="59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FE54F272-D77A-5754-0C06-70D48E379CB0}"/>
              </a:ext>
            </a:extLst>
          </p:cNvPr>
          <p:cNvGrpSpPr/>
          <p:nvPr/>
        </p:nvGrpSpPr>
        <p:grpSpPr>
          <a:xfrm>
            <a:off x="705439" y="1815214"/>
            <a:ext cx="3399150" cy="498663"/>
            <a:chOff x="611559" y="2635258"/>
            <a:chExt cx="1772278" cy="461361"/>
          </a:xfrm>
        </p:grpSpPr>
        <p:sp>
          <p:nvSpPr>
            <p:cNvPr id="39" name="Rounded Rectangle 58">
              <a:extLst>
                <a:ext uri="{FF2B5EF4-FFF2-40B4-BE49-F238E27FC236}">
                  <a16:creationId xmlns:a16="http://schemas.microsoft.com/office/drawing/2014/main" id="{828B7051-C0B3-7204-4635-2FE4F33866D5}"/>
                </a:ext>
              </a:extLst>
            </p:cNvPr>
            <p:cNvSpPr/>
            <p:nvPr/>
          </p:nvSpPr>
          <p:spPr>
            <a:xfrm>
              <a:off x="611559" y="2708920"/>
              <a:ext cx="1772278" cy="379785"/>
            </a:xfrm>
            <a:prstGeom prst="roundRect">
              <a:avLst>
                <a:gd name="adj" fmla="val 50000"/>
              </a:avLst>
            </a:prstGeom>
            <a:solidFill>
              <a:schemeClr val="tx2">
                <a:lumMod val="60000"/>
                <a:lumOff val="40000"/>
              </a:schemeClr>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40" name="TextBox 39">
              <a:extLst>
                <a:ext uri="{FF2B5EF4-FFF2-40B4-BE49-F238E27FC236}">
                  <a16:creationId xmlns:a16="http://schemas.microsoft.com/office/drawing/2014/main" id="{D758AB52-0B63-5AB9-A86D-C119EBE46965}"/>
                </a:ext>
              </a:extLst>
            </p:cNvPr>
            <p:cNvSpPr txBox="1"/>
            <p:nvPr/>
          </p:nvSpPr>
          <p:spPr>
            <a:xfrm>
              <a:off x="664029" y="2635258"/>
              <a:ext cx="1501224" cy="461361"/>
            </a:xfrm>
            <a:prstGeom prst="rect">
              <a:avLst/>
            </a:prstGeom>
            <a:noFill/>
          </p:spPr>
          <p:txBody>
            <a:bodyPr wrap="square" rtlCol="0">
              <a:sp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Teamwork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1" name="Group 40">
            <a:extLst>
              <a:ext uri="{FF2B5EF4-FFF2-40B4-BE49-F238E27FC236}">
                <a16:creationId xmlns:a16="http://schemas.microsoft.com/office/drawing/2014/main" id="{7C8F5ED6-6AF3-29C9-83E2-8AB89E82B77F}"/>
              </a:ext>
            </a:extLst>
          </p:cNvPr>
          <p:cNvGrpSpPr/>
          <p:nvPr/>
        </p:nvGrpSpPr>
        <p:grpSpPr>
          <a:xfrm>
            <a:off x="592193" y="3365824"/>
            <a:ext cx="3399150" cy="536838"/>
            <a:chOff x="611559" y="2592025"/>
            <a:chExt cx="1772278" cy="496680"/>
          </a:xfrm>
        </p:grpSpPr>
        <p:sp>
          <p:nvSpPr>
            <p:cNvPr id="42" name="Rounded Rectangle 58">
              <a:extLst>
                <a:ext uri="{FF2B5EF4-FFF2-40B4-BE49-F238E27FC236}">
                  <a16:creationId xmlns:a16="http://schemas.microsoft.com/office/drawing/2014/main" id="{5EAE259B-143A-8908-B653-922DEFC5F79B}"/>
                </a:ext>
              </a:extLst>
            </p:cNvPr>
            <p:cNvSpPr/>
            <p:nvPr/>
          </p:nvSpPr>
          <p:spPr>
            <a:xfrm>
              <a:off x="611559" y="2708920"/>
              <a:ext cx="1772278" cy="379785"/>
            </a:xfrm>
            <a:prstGeom prst="roundRect">
              <a:avLst>
                <a:gd name="adj" fmla="val 50000"/>
              </a:avLst>
            </a:prstGeom>
            <a:solidFill>
              <a:schemeClr val="accent6">
                <a:lumMod val="40000"/>
                <a:lumOff val="60000"/>
              </a:schemeClr>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43" name="TextBox 42">
              <a:extLst>
                <a:ext uri="{FF2B5EF4-FFF2-40B4-BE49-F238E27FC236}">
                  <a16:creationId xmlns:a16="http://schemas.microsoft.com/office/drawing/2014/main" id="{EE1D54CC-7533-C692-1C40-252A6DAFC1B6}"/>
                </a:ext>
              </a:extLst>
            </p:cNvPr>
            <p:cNvSpPr txBox="1"/>
            <p:nvPr/>
          </p:nvSpPr>
          <p:spPr>
            <a:xfrm>
              <a:off x="686610" y="2592025"/>
              <a:ext cx="1501224" cy="461361"/>
            </a:xfrm>
            <a:prstGeom prst="rect">
              <a:avLst/>
            </a:prstGeom>
            <a:noFill/>
          </p:spPr>
          <p:txBody>
            <a:bodyPr wrap="square" rtlCol="0">
              <a:sp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Problem-solving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4" name="Group 43">
            <a:extLst>
              <a:ext uri="{FF2B5EF4-FFF2-40B4-BE49-F238E27FC236}">
                <a16:creationId xmlns:a16="http://schemas.microsoft.com/office/drawing/2014/main" id="{9E068EE9-B0A4-6670-96CA-F326130E7F2F}"/>
              </a:ext>
            </a:extLst>
          </p:cNvPr>
          <p:cNvGrpSpPr/>
          <p:nvPr/>
        </p:nvGrpSpPr>
        <p:grpSpPr>
          <a:xfrm>
            <a:off x="636464" y="4950940"/>
            <a:ext cx="3399150" cy="509520"/>
            <a:chOff x="611559" y="2617299"/>
            <a:chExt cx="1772278" cy="471406"/>
          </a:xfrm>
        </p:grpSpPr>
        <p:sp>
          <p:nvSpPr>
            <p:cNvPr id="45" name="Rounded Rectangle 58">
              <a:extLst>
                <a:ext uri="{FF2B5EF4-FFF2-40B4-BE49-F238E27FC236}">
                  <a16:creationId xmlns:a16="http://schemas.microsoft.com/office/drawing/2014/main" id="{B3ABFCA2-A0F8-1CA3-3385-5C3C028E322A}"/>
                </a:ext>
              </a:extLst>
            </p:cNvPr>
            <p:cNvSpPr/>
            <p:nvPr/>
          </p:nvSpPr>
          <p:spPr>
            <a:xfrm>
              <a:off x="611559" y="2708920"/>
              <a:ext cx="1772278" cy="379785"/>
            </a:xfrm>
            <a:prstGeom prst="roundRect">
              <a:avLst>
                <a:gd name="adj" fmla="val 50000"/>
              </a:avLst>
            </a:prstGeom>
            <a:solidFill>
              <a:srgbClr val="FFC000"/>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46" name="TextBox 45">
              <a:extLst>
                <a:ext uri="{FF2B5EF4-FFF2-40B4-BE49-F238E27FC236}">
                  <a16:creationId xmlns:a16="http://schemas.microsoft.com/office/drawing/2014/main" id="{AFE264F2-5B8C-8948-08DF-86ECF68A7B61}"/>
                </a:ext>
              </a:extLst>
            </p:cNvPr>
            <p:cNvSpPr txBox="1"/>
            <p:nvPr/>
          </p:nvSpPr>
          <p:spPr>
            <a:xfrm>
              <a:off x="688687" y="2617299"/>
              <a:ext cx="1501224" cy="461361"/>
            </a:xfrm>
            <a:prstGeom prst="rect">
              <a:avLst/>
            </a:prstGeom>
            <a:noFill/>
          </p:spPr>
          <p:txBody>
            <a:bodyPr wrap="square" rtlCol="0">
              <a:sp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Self-management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7" name="Group 46">
            <a:extLst>
              <a:ext uri="{FF2B5EF4-FFF2-40B4-BE49-F238E27FC236}">
                <a16:creationId xmlns:a16="http://schemas.microsoft.com/office/drawing/2014/main" id="{4263F997-FD4D-C19C-275F-36FE5ABBB53E}"/>
              </a:ext>
            </a:extLst>
          </p:cNvPr>
          <p:cNvGrpSpPr/>
          <p:nvPr/>
        </p:nvGrpSpPr>
        <p:grpSpPr>
          <a:xfrm>
            <a:off x="7853575" y="1728389"/>
            <a:ext cx="3399150" cy="531838"/>
            <a:chOff x="611559" y="2596651"/>
            <a:chExt cx="1772278" cy="492054"/>
          </a:xfrm>
        </p:grpSpPr>
        <p:sp>
          <p:nvSpPr>
            <p:cNvPr id="48" name="Rounded Rectangle 58">
              <a:extLst>
                <a:ext uri="{FF2B5EF4-FFF2-40B4-BE49-F238E27FC236}">
                  <a16:creationId xmlns:a16="http://schemas.microsoft.com/office/drawing/2014/main" id="{6832F99E-432E-0851-428E-F499C6E0649F}"/>
                </a:ext>
              </a:extLst>
            </p:cNvPr>
            <p:cNvSpPr/>
            <p:nvPr/>
          </p:nvSpPr>
          <p:spPr>
            <a:xfrm>
              <a:off x="611559" y="2708920"/>
              <a:ext cx="1772278" cy="379785"/>
            </a:xfrm>
            <a:prstGeom prst="roundRect">
              <a:avLst>
                <a:gd name="adj" fmla="val 50000"/>
              </a:avLst>
            </a:prstGeom>
            <a:solidFill>
              <a:schemeClr val="accent2"/>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49" name="TextBox 48">
              <a:extLst>
                <a:ext uri="{FF2B5EF4-FFF2-40B4-BE49-F238E27FC236}">
                  <a16:creationId xmlns:a16="http://schemas.microsoft.com/office/drawing/2014/main" id="{683A7D62-9121-8DBF-3FFA-4D88D434528D}"/>
                </a:ext>
              </a:extLst>
            </p:cNvPr>
            <p:cNvSpPr txBox="1"/>
            <p:nvPr/>
          </p:nvSpPr>
          <p:spPr>
            <a:xfrm>
              <a:off x="701435" y="2596651"/>
              <a:ext cx="1501224" cy="461361"/>
            </a:xfrm>
            <a:prstGeom prst="rect">
              <a:avLst/>
            </a:prstGeom>
            <a:noFill/>
          </p:spPr>
          <p:txBody>
            <a:bodyPr wrap="square" rtlCol="0">
              <a:spAutoFit/>
            </a:bodyPr>
            <a:lstStyle/>
            <a:p>
              <a:pPr marL="0" marR="0" algn="just">
                <a:lnSpc>
                  <a:spcPct val="150000"/>
                </a:lnSpc>
                <a:spcBef>
                  <a:spcPts val="0"/>
                </a:spcBef>
                <a:spcAft>
                  <a:spcPts val="8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Time management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50" name="Group 49">
            <a:extLst>
              <a:ext uri="{FF2B5EF4-FFF2-40B4-BE49-F238E27FC236}">
                <a16:creationId xmlns:a16="http://schemas.microsoft.com/office/drawing/2014/main" id="{7E7B4B58-5BA4-16ED-4649-8B5A2BBE7882}"/>
              </a:ext>
            </a:extLst>
          </p:cNvPr>
          <p:cNvGrpSpPr/>
          <p:nvPr/>
        </p:nvGrpSpPr>
        <p:grpSpPr>
          <a:xfrm>
            <a:off x="8103626" y="3361720"/>
            <a:ext cx="3399150" cy="498663"/>
            <a:chOff x="611559" y="2646677"/>
            <a:chExt cx="1772278" cy="461361"/>
          </a:xfrm>
        </p:grpSpPr>
        <p:sp>
          <p:nvSpPr>
            <p:cNvPr id="51" name="Rounded Rectangle 58">
              <a:extLst>
                <a:ext uri="{FF2B5EF4-FFF2-40B4-BE49-F238E27FC236}">
                  <a16:creationId xmlns:a16="http://schemas.microsoft.com/office/drawing/2014/main" id="{99628F6D-C3EC-B340-9388-0F82DD99FECF}"/>
                </a:ext>
              </a:extLst>
            </p:cNvPr>
            <p:cNvSpPr/>
            <p:nvPr/>
          </p:nvSpPr>
          <p:spPr>
            <a:xfrm>
              <a:off x="611559" y="2708920"/>
              <a:ext cx="1772278" cy="379785"/>
            </a:xfrm>
            <a:prstGeom prst="roundRect">
              <a:avLst>
                <a:gd name="adj" fmla="val 50000"/>
              </a:avLst>
            </a:prstGeom>
            <a:solidFill>
              <a:schemeClr val="accent5">
                <a:lumMod val="60000"/>
                <a:lumOff val="40000"/>
              </a:schemeClr>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52" name="TextBox 51">
              <a:extLst>
                <a:ext uri="{FF2B5EF4-FFF2-40B4-BE49-F238E27FC236}">
                  <a16:creationId xmlns:a16="http://schemas.microsoft.com/office/drawing/2014/main" id="{B972D5A0-91ED-3846-CEF3-21778756237B}"/>
                </a:ext>
              </a:extLst>
            </p:cNvPr>
            <p:cNvSpPr txBox="1"/>
            <p:nvPr/>
          </p:nvSpPr>
          <p:spPr>
            <a:xfrm>
              <a:off x="665854" y="2646677"/>
              <a:ext cx="1501224" cy="461361"/>
            </a:xfrm>
            <a:prstGeom prst="rect">
              <a:avLst/>
            </a:prstGeom>
            <a:noFill/>
          </p:spPr>
          <p:txBody>
            <a:bodyPr wrap="square" rtlCol="0">
              <a:sp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Stress management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53" name="Group 52">
            <a:extLst>
              <a:ext uri="{FF2B5EF4-FFF2-40B4-BE49-F238E27FC236}">
                <a16:creationId xmlns:a16="http://schemas.microsoft.com/office/drawing/2014/main" id="{353334A4-7940-86FE-5936-3A54FAFFEAB0}"/>
              </a:ext>
            </a:extLst>
          </p:cNvPr>
          <p:cNvGrpSpPr/>
          <p:nvPr/>
        </p:nvGrpSpPr>
        <p:grpSpPr>
          <a:xfrm>
            <a:off x="8146952" y="5015961"/>
            <a:ext cx="3399150" cy="514500"/>
            <a:chOff x="611559" y="2612692"/>
            <a:chExt cx="1772278" cy="476013"/>
          </a:xfrm>
        </p:grpSpPr>
        <p:sp>
          <p:nvSpPr>
            <p:cNvPr id="54" name="Rounded Rectangle 58">
              <a:extLst>
                <a:ext uri="{FF2B5EF4-FFF2-40B4-BE49-F238E27FC236}">
                  <a16:creationId xmlns:a16="http://schemas.microsoft.com/office/drawing/2014/main" id="{9EAE2ACB-11A1-BE8F-3380-ACC454CB2287}"/>
                </a:ext>
              </a:extLst>
            </p:cNvPr>
            <p:cNvSpPr/>
            <p:nvPr/>
          </p:nvSpPr>
          <p:spPr>
            <a:xfrm>
              <a:off x="611559" y="2708920"/>
              <a:ext cx="1772278" cy="379785"/>
            </a:xfrm>
            <a:prstGeom prst="roundRect">
              <a:avLst>
                <a:gd name="adj" fmla="val 50000"/>
              </a:avLst>
            </a:prstGeom>
            <a:solidFill>
              <a:schemeClr val="accent3"/>
            </a:solidFill>
            <a:ln w="444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55" name="TextBox 54">
              <a:extLst>
                <a:ext uri="{FF2B5EF4-FFF2-40B4-BE49-F238E27FC236}">
                  <a16:creationId xmlns:a16="http://schemas.microsoft.com/office/drawing/2014/main" id="{62B8D6E5-3B24-FD0C-AEF4-31F9976A57D8}"/>
                </a:ext>
              </a:extLst>
            </p:cNvPr>
            <p:cNvSpPr txBox="1"/>
            <p:nvPr/>
          </p:nvSpPr>
          <p:spPr>
            <a:xfrm>
              <a:off x="720821" y="2612692"/>
              <a:ext cx="1501224" cy="461361"/>
            </a:xfrm>
            <a:prstGeom prst="rect">
              <a:avLst/>
            </a:prstGeom>
            <a:noFill/>
          </p:spPr>
          <p:txBody>
            <a:bodyPr wrap="square" rtlCol="0">
              <a:sp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Presentation skills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395257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normAutofit lnSpcReduction="10000"/>
          </a:bodyPr>
          <a:lstStyle/>
          <a:p>
            <a:r>
              <a:rPr lang="en-US" sz="4800" dirty="0">
                <a:solidFill>
                  <a:schemeClr val="accent2"/>
                </a:solidFill>
                <a:latin typeface="Arial Rounded MT Bold" panose="020F0704030504030204" pitchFamily="34" charset="0"/>
              </a:rPr>
              <a:t>SWOT Analysis </a:t>
            </a:r>
            <a:endParaRPr lang="en-US" sz="5400" dirty="0">
              <a:solidFill>
                <a:schemeClr val="accent2"/>
              </a:solidFill>
              <a:latin typeface="Arial Rounded MT Bold" panose="020F0704030504030204" pitchFamily="34" charset="0"/>
            </a:endParaRPr>
          </a:p>
        </p:txBody>
      </p:sp>
      <p:sp>
        <p:nvSpPr>
          <p:cNvPr id="7" name="Donut 6">
            <a:extLst>
              <a:ext uri="{FF2B5EF4-FFF2-40B4-BE49-F238E27FC236}">
                <a16:creationId xmlns:a16="http://schemas.microsoft.com/office/drawing/2014/main" id="{92A25C78-40AB-4447-97BE-78D4577D4FC4}"/>
              </a:ext>
            </a:extLst>
          </p:cNvPr>
          <p:cNvSpPr/>
          <p:nvPr/>
        </p:nvSpPr>
        <p:spPr>
          <a:xfrm>
            <a:off x="4071825" y="1887959"/>
            <a:ext cx="4032000" cy="4032000"/>
          </a:xfrm>
          <a:prstGeom prst="donut">
            <a:avLst>
              <a:gd name="adj" fmla="val 2945"/>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solidFill>
            </a:endParaRPr>
          </a:p>
        </p:txBody>
      </p:sp>
      <p:sp>
        <p:nvSpPr>
          <p:cNvPr id="8" name="Rounded Rectangle 7">
            <a:extLst>
              <a:ext uri="{FF2B5EF4-FFF2-40B4-BE49-F238E27FC236}">
                <a16:creationId xmlns:a16="http://schemas.microsoft.com/office/drawing/2014/main" id="{C47DFAB1-7CA7-45B2-BC42-5A368106CA0F}"/>
              </a:ext>
            </a:extLst>
          </p:cNvPr>
          <p:cNvSpPr/>
          <p:nvPr/>
        </p:nvSpPr>
        <p:spPr>
          <a:xfrm rot="2700000">
            <a:off x="5576990" y="1413447"/>
            <a:ext cx="1008000" cy="4968000"/>
          </a:xfrm>
          <a:prstGeom prst="roundRect">
            <a:avLst>
              <a:gd name="adj" fmla="val 50000"/>
            </a:avLst>
          </a:prstGeom>
          <a:solidFill>
            <a:schemeClr val="tx1">
              <a:lumMod val="75000"/>
              <a:lumOff val="25000"/>
              <a:alpha val="30000"/>
            </a:schemeClr>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sp>
        <p:nvSpPr>
          <p:cNvPr id="9" name="Rounded Rectangle 8">
            <a:extLst>
              <a:ext uri="{FF2B5EF4-FFF2-40B4-BE49-F238E27FC236}">
                <a16:creationId xmlns:a16="http://schemas.microsoft.com/office/drawing/2014/main" id="{BB93AC16-A738-412D-A884-4D67C937603F}"/>
              </a:ext>
            </a:extLst>
          </p:cNvPr>
          <p:cNvSpPr/>
          <p:nvPr/>
        </p:nvSpPr>
        <p:spPr>
          <a:xfrm rot="18900000">
            <a:off x="5576990" y="1413447"/>
            <a:ext cx="1008000" cy="4968000"/>
          </a:xfrm>
          <a:prstGeom prst="roundRect">
            <a:avLst>
              <a:gd name="adj" fmla="val 50000"/>
            </a:avLst>
          </a:prstGeom>
          <a:solidFill>
            <a:schemeClr val="tx1">
              <a:lumMod val="75000"/>
              <a:lumOff val="25000"/>
              <a:alpha val="30000"/>
            </a:schemeClr>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sp>
        <p:nvSpPr>
          <p:cNvPr id="10" name="Oval 9">
            <a:extLst>
              <a:ext uri="{FF2B5EF4-FFF2-40B4-BE49-F238E27FC236}">
                <a16:creationId xmlns:a16="http://schemas.microsoft.com/office/drawing/2014/main" id="{B0D461CE-5F1D-4C78-B7E0-B4E61BE49A0E}"/>
              </a:ext>
            </a:extLst>
          </p:cNvPr>
          <p:cNvSpPr/>
          <p:nvPr/>
        </p:nvSpPr>
        <p:spPr>
          <a:xfrm>
            <a:off x="5140630" y="2956051"/>
            <a:ext cx="1912524" cy="1912524"/>
          </a:xfrm>
          <a:prstGeom prst="ellipse">
            <a:avLst/>
          </a:prstGeom>
          <a:solidFill>
            <a:schemeClr val="tx1">
              <a:lumMod val="75000"/>
              <a:lumOff val="25000"/>
              <a:alpha val="30000"/>
            </a:schemeClr>
          </a:solidFill>
          <a:ln w="6350">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cxnSp>
        <p:nvCxnSpPr>
          <p:cNvPr id="11" name="Straight Arrow Connector 10">
            <a:extLst>
              <a:ext uri="{FF2B5EF4-FFF2-40B4-BE49-F238E27FC236}">
                <a16:creationId xmlns:a16="http://schemas.microsoft.com/office/drawing/2014/main" id="{1D047957-7482-43A8-B0BF-E1C52F51BC9B}"/>
              </a:ext>
            </a:extLst>
          </p:cNvPr>
          <p:cNvCxnSpPr/>
          <p:nvPr/>
        </p:nvCxnSpPr>
        <p:spPr>
          <a:xfrm>
            <a:off x="5109978" y="2932624"/>
            <a:ext cx="1944000" cy="1944000"/>
          </a:xfrm>
          <a:prstGeom prst="straightConnector1">
            <a:avLst/>
          </a:prstGeom>
          <a:ln w="25400">
            <a:solidFill>
              <a:schemeClr val="tx1">
                <a:lumMod val="75000"/>
                <a:lumOff val="25000"/>
              </a:schemeClr>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F5BF28EB-3818-41F1-8206-94E182F1EBD0}"/>
              </a:ext>
            </a:extLst>
          </p:cNvPr>
          <p:cNvCxnSpPr/>
          <p:nvPr/>
        </p:nvCxnSpPr>
        <p:spPr>
          <a:xfrm rot="5400000">
            <a:off x="5109978" y="2932624"/>
            <a:ext cx="1944000" cy="1944000"/>
          </a:xfrm>
          <a:prstGeom prst="straightConnector1">
            <a:avLst/>
          </a:prstGeom>
          <a:ln w="25400">
            <a:solidFill>
              <a:schemeClr val="tx1">
                <a:lumMod val="75000"/>
                <a:lumOff val="25000"/>
              </a:schemeClr>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0A9F72C1-259E-48B6-8D75-A089C4B2DDC7}"/>
              </a:ext>
            </a:extLst>
          </p:cNvPr>
          <p:cNvSpPr/>
          <p:nvPr/>
        </p:nvSpPr>
        <p:spPr>
          <a:xfrm>
            <a:off x="5385825" y="3201959"/>
            <a:ext cx="1404000" cy="1404000"/>
          </a:xfrm>
          <a:prstGeom prst="ellipse">
            <a:avLst/>
          </a:prstGeom>
          <a:solidFill>
            <a:schemeClr val="tx1">
              <a:lumMod val="75000"/>
              <a:lumOff val="25000"/>
            </a:schemeClr>
          </a:solidFill>
          <a:ln w="6350">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sp>
        <p:nvSpPr>
          <p:cNvPr id="14" name="Oval 13">
            <a:extLst>
              <a:ext uri="{FF2B5EF4-FFF2-40B4-BE49-F238E27FC236}">
                <a16:creationId xmlns:a16="http://schemas.microsoft.com/office/drawing/2014/main" id="{02153930-82BE-47AD-924A-E480E0A71D99}"/>
              </a:ext>
            </a:extLst>
          </p:cNvPr>
          <p:cNvSpPr/>
          <p:nvPr/>
        </p:nvSpPr>
        <p:spPr>
          <a:xfrm>
            <a:off x="5511825" y="3327959"/>
            <a:ext cx="1152000" cy="1152000"/>
          </a:xfrm>
          <a:prstGeom prst="ellipse">
            <a:avLst/>
          </a:prstGeom>
          <a:solidFill>
            <a:schemeClr val="accent6"/>
          </a:solidFill>
          <a:ln w="63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grpSp>
        <p:nvGrpSpPr>
          <p:cNvPr id="16" name="Group 15">
            <a:extLst>
              <a:ext uri="{FF2B5EF4-FFF2-40B4-BE49-F238E27FC236}">
                <a16:creationId xmlns:a16="http://schemas.microsoft.com/office/drawing/2014/main" id="{384C74DA-011A-47B9-AB56-569ECCBE793D}"/>
              </a:ext>
            </a:extLst>
          </p:cNvPr>
          <p:cNvGrpSpPr/>
          <p:nvPr/>
        </p:nvGrpSpPr>
        <p:grpSpPr>
          <a:xfrm>
            <a:off x="866911" y="4785148"/>
            <a:ext cx="3083562" cy="1613251"/>
            <a:chOff x="3016942" y="4147391"/>
            <a:chExt cx="1891766" cy="1613251"/>
          </a:xfrm>
        </p:grpSpPr>
        <p:sp>
          <p:nvSpPr>
            <p:cNvPr id="17" name="TextBox 16">
              <a:extLst>
                <a:ext uri="{FF2B5EF4-FFF2-40B4-BE49-F238E27FC236}">
                  <a16:creationId xmlns:a16="http://schemas.microsoft.com/office/drawing/2014/main" id="{CF4BACCC-7BB9-4834-A846-FE50F26D0D0E}"/>
                </a:ext>
              </a:extLst>
            </p:cNvPr>
            <p:cNvSpPr txBox="1"/>
            <p:nvPr/>
          </p:nvSpPr>
          <p:spPr>
            <a:xfrm>
              <a:off x="3021856" y="4560313"/>
              <a:ext cx="1886852" cy="1200329"/>
            </a:xfrm>
            <a:prstGeom prst="rect">
              <a:avLst/>
            </a:prstGeom>
            <a:noFill/>
          </p:spPr>
          <p:txBody>
            <a:bodyPr wrap="square" rtlCol="0">
              <a:spAutoFit/>
            </a:bodyPr>
            <a:lstStyle/>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In the case of marketing, the students have the opportunity to compete in the global markets. </a:t>
              </a:r>
              <a:endParaRPr lang="en-US" altLang="ko-KR" sz="1200" dirty="0">
                <a:solidFill>
                  <a:schemeClr val="tx1">
                    <a:lumMod val="75000"/>
                    <a:lumOff val="25000"/>
                  </a:schemeClr>
                </a:solidFill>
                <a:cs typeface="Arial" pitchFamily="34" charset="0"/>
              </a:endParaRPr>
            </a:p>
          </p:txBody>
        </p:sp>
        <p:sp>
          <p:nvSpPr>
            <p:cNvPr id="18" name="TextBox 17">
              <a:extLst>
                <a:ext uri="{FF2B5EF4-FFF2-40B4-BE49-F238E27FC236}">
                  <a16:creationId xmlns:a16="http://schemas.microsoft.com/office/drawing/2014/main" id="{798C6666-841E-4248-8F3D-4E361C165C18}"/>
                </a:ext>
              </a:extLst>
            </p:cNvPr>
            <p:cNvSpPr txBox="1"/>
            <p:nvPr/>
          </p:nvSpPr>
          <p:spPr>
            <a:xfrm>
              <a:off x="3016942" y="4147391"/>
              <a:ext cx="1870812" cy="498342"/>
            </a:xfrm>
            <a:prstGeom prst="rect">
              <a:avLst/>
            </a:prstGeom>
            <a:noFill/>
          </p:spPr>
          <p:txBody>
            <a:bodyPr wrap="square" rtlCol="0">
              <a:spAutoFit/>
            </a:bodyPr>
            <a:lstStyle/>
            <a:p>
              <a:pPr marL="0" marR="0" algn="ctr">
                <a:lnSpc>
                  <a:spcPct val="150000"/>
                </a:lnSpc>
                <a:spcBef>
                  <a:spcPts val="0"/>
                </a:spcBef>
                <a:spcAft>
                  <a:spcPts val="800"/>
                </a:spcAft>
              </a:pPr>
              <a:r>
                <a:rPr lang="en-GB" sz="2000" b="1" dirty="0">
                  <a:solidFill>
                    <a:schemeClr val="accent2"/>
                  </a:solidFill>
                  <a:effectLst/>
                  <a:latin typeface="Arial" panose="020B0604020202020204" pitchFamily="34" charset="0"/>
                  <a:ea typeface="Calibri" panose="020F0502020204030204" pitchFamily="34" charset="0"/>
                  <a:cs typeface="Times New Roman" panose="02020603050405020304" pitchFamily="18" charset="0"/>
                </a:rPr>
                <a:t>Opportunities</a:t>
              </a:r>
              <a:endParaRPr lang="en-US" sz="2400" b="1"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19" name="Group 18">
            <a:extLst>
              <a:ext uri="{FF2B5EF4-FFF2-40B4-BE49-F238E27FC236}">
                <a16:creationId xmlns:a16="http://schemas.microsoft.com/office/drawing/2014/main" id="{F7E922BC-C5E1-44B5-8564-DE860D310104}"/>
              </a:ext>
            </a:extLst>
          </p:cNvPr>
          <p:cNvGrpSpPr/>
          <p:nvPr/>
        </p:nvGrpSpPr>
        <p:grpSpPr>
          <a:xfrm>
            <a:off x="788615" y="1628891"/>
            <a:ext cx="3271517" cy="2236037"/>
            <a:chOff x="3021855" y="4078602"/>
            <a:chExt cx="2007077" cy="2236037"/>
          </a:xfrm>
        </p:grpSpPr>
        <p:sp>
          <p:nvSpPr>
            <p:cNvPr id="20" name="TextBox 19">
              <a:extLst>
                <a:ext uri="{FF2B5EF4-FFF2-40B4-BE49-F238E27FC236}">
                  <a16:creationId xmlns:a16="http://schemas.microsoft.com/office/drawing/2014/main" id="{E2908F7C-EBA5-4131-8A45-D5CEDE62A7A6}"/>
                </a:ext>
              </a:extLst>
            </p:cNvPr>
            <p:cNvSpPr txBox="1"/>
            <p:nvPr/>
          </p:nvSpPr>
          <p:spPr>
            <a:xfrm>
              <a:off x="3021855" y="4560313"/>
              <a:ext cx="2007077" cy="1754326"/>
            </a:xfrm>
            <a:prstGeom prst="rect">
              <a:avLst/>
            </a:prstGeom>
            <a:noFill/>
          </p:spPr>
          <p:txBody>
            <a:bodyPr wrap="square" rtlCol="0">
              <a:spAutoFit/>
            </a:bodyPr>
            <a:lstStyle/>
            <a:p>
              <a:pPr marL="0" marR="0" algn="just">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employees can easily cooperate with other employees in the working environment by which the objectives can also be achieved</a:t>
              </a:r>
              <a:r>
                <a:rPr lang="en-GB" dirty="0">
                  <a:effectLst/>
                  <a:latin typeface="Arial" panose="020B0604020202020204" pitchFamily="34" charset="0"/>
                  <a:ea typeface="Calibri" panose="020F0502020204030204" pitchFamily="34" charset="0"/>
                  <a:cs typeface="Arial" panose="020B0604020202020204" pitchFamily="34" charset="0"/>
                </a:rPr>
                <a:t>. </a:t>
              </a:r>
              <a:endParaRPr lang="en-US" dirty="0">
                <a:effectLst/>
                <a:latin typeface="Arial" panose="020B0604020202020204" pitchFamily="34" charset="0"/>
                <a:ea typeface="Calibri" panose="020F050202020403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0C016E8-28BD-43F9-A519-1DA247461D2B}"/>
                </a:ext>
              </a:extLst>
            </p:cNvPr>
            <p:cNvSpPr txBox="1"/>
            <p:nvPr/>
          </p:nvSpPr>
          <p:spPr>
            <a:xfrm>
              <a:off x="3021855" y="4078602"/>
              <a:ext cx="1870812" cy="498342"/>
            </a:xfrm>
            <a:prstGeom prst="rect">
              <a:avLst/>
            </a:prstGeom>
            <a:noFill/>
          </p:spPr>
          <p:txBody>
            <a:bodyPr wrap="square" rtlCol="0">
              <a:spAutoFit/>
            </a:bodyPr>
            <a:lstStyle/>
            <a:p>
              <a:pPr marL="0" marR="0" algn="ctr">
                <a:lnSpc>
                  <a:spcPct val="150000"/>
                </a:lnSpc>
                <a:spcBef>
                  <a:spcPts val="0"/>
                </a:spcBef>
                <a:spcAft>
                  <a:spcPts val="800"/>
                </a:spcAft>
              </a:pPr>
              <a:r>
                <a:rPr lang="en-GB" sz="2000" b="1" dirty="0">
                  <a:solidFill>
                    <a:schemeClr val="accent1"/>
                  </a:solidFill>
                  <a:effectLst/>
                  <a:latin typeface="Arial" panose="020B0604020202020204" pitchFamily="34" charset="0"/>
                  <a:ea typeface="Calibri" panose="020F0502020204030204" pitchFamily="34" charset="0"/>
                  <a:cs typeface="Times New Roman" panose="02020603050405020304" pitchFamily="18" charset="0"/>
                </a:rPr>
                <a:t>Strengths</a:t>
              </a:r>
              <a:endParaRPr lang="en-US" sz="2400" b="1"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22" name="Group 21">
            <a:extLst>
              <a:ext uri="{FF2B5EF4-FFF2-40B4-BE49-F238E27FC236}">
                <a16:creationId xmlns:a16="http://schemas.microsoft.com/office/drawing/2014/main" id="{2C9575C4-8AE6-4245-BF60-2BBB7D23769C}"/>
              </a:ext>
            </a:extLst>
          </p:cNvPr>
          <p:cNvGrpSpPr/>
          <p:nvPr/>
        </p:nvGrpSpPr>
        <p:grpSpPr>
          <a:xfrm>
            <a:off x="8231665" y="4739996"/>
            <a:ext cx="3528928" cy="1698992"/>
            <a:chOff x="3037896" y="4163598"/>
            <a:chExt cx="2164998" cy="1698992"/>
          </a:xfrm>
        </p:grpSpPr>
        <p:sp>
          <p:nvSpPr>
            <p:cNvPr id="23" name="TextBox 22">
              <a:extLst>
                <a:ext uri="{FF2B5EF4-FFF2-40B4-BE49-F238E27FC236}">
                  <a16:creationId xmlns:a16="http://schemas.microsoft.com/office/drawing/2014/main" id="{AB580E32-2B24-45E3-B2BA-589B260D6A08}"/>
                </a:ext>
              </a:extLst>
            </p:cNvPr>
            <p:cNvSpPr txBox="1"/>
            <p:nvPr/>
          </p:nvSpPr>
          <p:spPr>
            <a:xfrm>
              <a:off x="3112936" y="4662261"/>
              <a:ext cx="2037310" cy="1200329"/>
            </a:xfrm>
            <a:prstGeom prst="rect">
              <a:avLst/>
            </a:prstGeom>
            <a:noFill/>
          </p:spPr>
          <p:txBody>
            <a:bodyPr wrap="square" rtlCol="0">
              <a:spAutoFit/>
            </a:bodyPr>
            <a:lstStyle/>
            <a:p>
              <a:pPr marL="0" marR="0" algn="just">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Negative results of the student’s attitude and better skills from other candidates can be threats to the students.  </a:t>
              </a:r>
              <a:endParaRPr lang="en-US"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AA3DBDC0-48BC-4385-89CF-1B0217041D85}"/>
                </a:ext>
              </a:extLst>
            </p:cNvPr>
            <p:cNvSpPr txBox="1"/>
            <p:nvPr/>
          </p:nvSpPr>
          <p:spPr>
            <a:xfrm>
              <a:off x="3037896" y="4163598"/>
              <a:ext cx="2164998" cy="498342"/>
            </a:xfrm>
            <a:prstGeom prst="rect">
              <a:avLst/>
            </a:prstGeom>
            <a:noFill/>
          </p:spPr>
          <p:txBody>
            <a:bodyPr wrap="square" rtlCol="0">
              <a:spAutoFit/>
            </a:bodyPr>
            <a:lstStyle/>
            <a:p>
              <a:pPr marL="0" marR="0" algn="ctr">
                <a:lnSpc>
                  <a:spcPct val="150000"/>
                </a:lnSpc>
                <a:spcBef>
                  <a:spcPts val="0"/>
                </a:spcBef>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25" name="Group 24">
            <a:extLst>
              <a:ext uri="{FF2B5EF4-FFF2-40B4-BE49-F238E27FC236}">
                <a16:creationId xmlns:a16="http://schemas.microsoft.com/office/drawing/2014/main" id="{C75F8D62-44E6-49B0-A63F-FE72735F0408}"/>
              </a:ext>
            </a:extLst>
          </p:cNvPr>
          <p:cNvGrpSpPr/>
          <p:nvPr/>
        </p:nvGrpSpPr>
        <p:grpSpPr>
          <a:xfrm>
            <a:off x="8274190" y="1658922"/>
            <a:ext cx="3486402" cy="1919307"/>
            <a:chOff x="3021855" y="4118334"/>
            <a:chExt cx="2138909" cy="1919307"/>
          </a:xfrm>
        </p:grpSpPr>
        <p:sp>
          <p:nvSpPr>
            <p:cNvPr id="26" name="TextBox 25">
              <a:extLst>
                <a:ext uri="{FF2B5EF4-FFF2-40B4-BE49-F238E27FC236}">
                  <a16:creationId xmlns:a16="http://schemas.microsoft.com/office/drawing/2014/main" id="{F3950782-3B52-4A17-8C94-EA15893CD732}"/>
                </a:ext>
              </a:extLst>
            </p:cNvPr>
            <p:cNvSpPr txBox="1"/>
            <p:nvPr/>
          </p:nvSpPr>
          <p:spPr>
            <a:xfrm>
              <a:off x="3021855" y="4560313"/>
              <a:ext cx="2021436" cy="1477328"/>
            </a:xfrm>
            <a:prstGeom prst="rect">
              <a:avLst/>
            </a:prstGeom>
            <a:noFill/>
          </p:spPr>
          <p:txBody>
            <a:bodyPr wrap="square" rtlCol="0">
              <a:spAutoFit/>
            </a:bodyPr>
            <a:lstStyle/>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The student can’t maintain the networks of working flows by which they need to identify the weaknesses and develop them.</a:t>
              </a:r>
              <a:endParaRPr lang="en-US" altLang="ko-KR" sz="1200" dirty="0">
                <a:solidFill>
                  <a:schemeClr val="tx1">
                    <a:lumMod val="75000"/>
                    <a:lumOff val="25000"/>
                  </a:schemeClr>
                </a:solidFill>
                <a:cs typeface="Arial" pitchFamily="34" charset="0"/>
              </a:endParaRPr>
            </a:p>
          </p:txBody>
        </p:sp>
        <p:sp>
          <p:nvSpPr>
            <p:cNvPr id="27" name="TextBox 26">
              <a:extLst>
                <a:ext uri="{FF2B5EF4-FFF2-40B4-BE49-F238E27FC236}">
                  <a16:creationId xmlns:a16="http://schemas.microsoft.com/office/drawing/2014/main" id="{DF69FC66-C9F6-4F11-B3CA-B8CBE7012118}"/>
                </a:ext>
              </a:extLst>
            </p:cNvPr>
            <p:cNvSpPr txBox="1"/>
            <p:nvPr/>
          </p:nvSpPr>
          <p:spPr>
            <a:xfrm>
              <a:off x="3070806" y="4118334"/>
              <a:ext cx="2089958" cy="498342"/>
            </a:xfrm>
            <a:prstGeom prst="rect">
              <a:avLst/>
            </a:prstGeom>
            <a:noFill/>
          </p:spPr>
          <p:txBody>
            <a:bodyPr wrap="square" rtlCol="0">
              <a:spAutoFit/>
            </a:bodyPr>
            <a:lstStyle/>
            <a:p>
              <a:pPr marL="0" marR="0" algn="ctr">
                <a:lnSpc>
                  <a:spcPct val="150000"/>
                </a:lnSpc>
                <a:spcBef>
                  <a:spcPts val="0"/>
                </a:spcBef>
                <a:spcAft>
                  <a:spcPts val="800"/>
                </a:spcAft>
              </a:pPr>
              <a:r>
                <a:rPr lang="en-GB" sz="2000" b="1" dirty="0">
                  <a:solidFill>
                    <a:schemeClr val="accent4"/>
                  </a:solidFill>
                  <a:effectLst/>
                  <a:latin typeface="Arial" panose="020B0604020202020204" pitchFamily="34" charset="0"/>
                  <a:ea typeface="Calibri" panose="020F0502020204030204" pitchFamily="34" charset="0"/>
                  <a:cs typeface="Times New Roman" panose="02020603050405020304" pitchFamily="18" charset="0"/>
                </a:rPr>
                <a:t>Weaknesses</a:t>
              </a:r>
              <a:endParaRPr lang="en-US" sz="2400" b="1" dirty="0">
                <a:solidFill>
                  <a:schemeClr val="accent4"/>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28" name="Oval 27">
            <a:extLst>
              <a:ext uri="{FF2B5EF4-FFF2-40B4-BE49-F238E27FC236}">
                <a16:creationId xmlns:a16="http://schemas.microsoft.com/office/drawing/2014/main" id="{9C5AB78D-66CC-48C6-8715-BAB5D0904F97}"/>
              </a:ext>
            </a:extLst>
          </p:cNvPr>
          <p:cNvSpPr/>
          <p:nvPr/>
        </p:nvSpPr>
        <p:spPr>
          <a:xfrm>
            <a:off x="4262456" y="2070379"/>
            <a:ext cx="828000" cy="828000"/>
          </a:xfrm>
          <a:prstGeom prst="ellipse">
            <a:avLst/>
          </a:prstGeom>
          <a:solidFill>
            <a:schemeClr val="accent1"/>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9" name="Oval 28">
            <a:extLst>
              <a:ext uri="{FF2B5EF4-FFF2-40B4-BE49-F238E27FC236}">
                <a16:creationId xmlns:a16="http://schemas.microsoft.com/office/drawing/2014/main" id="{549CD4A5-F9C5-4D00-ABE4-FD1326646B44}"/>
              </a:ext>
            </a:extLst>
          </p:cNvPr>
          <p:cNvSpPr/>
          <p:nvPr/>
        </p:nvSpPr>
        <p:spPr>
          <a:xfrm>
            <a:off x="7054150" y="2078028"/>
            <a:ext cx="828000" cy="828000"/>
          </a:xfrm>
          <a:prstGeom prst="ellipse">
            <a:avLst/>
          </a:prstGeom>
          <a:solidFill>
            <a:schemeClr val="accent4"/>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0" name="Oval 29">
            <a:extLst>
              <a:ext uri="{FF2B5EF4-FFF2-40B4-BE49-F238E27FC236}">
                <a16:creationId xmlns:a16="http://schemas.microsoft.com/office/drawing/2014/main" id="{EC3E2E56-6DE5-461C-8C13-457F75B2660E}"/>
              </a:ext>
            </a:extLst>
          </p:cNvPr>
          <p:cNvSpPr/>
          <p:nvPr/>
        </p:nvSpPr>
        <p:spPr>
          <a:xfrm>
            <a:off x="4281978" y="4865217"/>
            <a:ext cx="828000" cy="828000"/>
          </a:xfrm>
          <a:prstGeom prst="ellipse">
            <a:avLst/>
          </a:prstGeom>
          <a:solidFill>
            <a:schemeClr val="accent2"/>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1" name="Oval 30">
            <a:extLst>
              <a:ext uri="{FF2B5EF4-FFF2-40B4-BE49-F238E27FC236}">
                <a16:creationId xmlns:a16="http://schemas.microsoft.com/office/drawing/2014/main" id="{E1E48269-9840-463A-BA66-B501F8657409}"/>
              </a:ext>
            </a:extLst>
          </p:cNvPr>
          <p:cNvSpPr/>
          <p:nvPr/>
        </p:nvSpPr>
        <p:spPr>
          <a:xfrm>
            <a:off x="7053154" y="4865217"/>
            <a:ext cx="828000" cy="828000"/>
          </a:xfrm>
          <a:prstGeom prst="ellipse">
            <a:avLst/>
          </a:prstGeom>
          <a:solidFill>
            <a:schemeClr val="accent3"/>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48" name="Group 47">
            <a:extLst>
              <a:ext uri="{FF2B5EF4-FFF2-40B4-BE49-F238E27FC236}">
                <a16:creationId xmlns:a16="http://schemas.microsoft.com/office/drawing/2014/main" id="{9ABEC3A9-0F59-4D26-85C2-FBCBF5723E3E}"/>
              </a:ext>
            </a:extLst>
          </p:cNvPr>
          <p:cNvGrpSpPr/>
          <p:nvPr/>
        </p:nvGrpSpPr>
        <p:grpSpPr>
          <a:xfrm>
            <a:off x="5732106" y="3522566"/>
            <a:ext cx="880699" cy="655835"/>
            <a:chOff x="970334" y="886028"/>
            <a:chExt cx="8012348" cy="5966596"/>
          </a:xfrm>
          <a:solidFill>
            <a:schemeClr val="bg1"/>
          </a:solidFill>
        </p:grpSpPr>
        <p:sp>
          <p:nvSpPr>
            <p:cNvPr id="49" name="Freeform: Shape 48">
              <a:extLst>
                <a:ext uri="{FF2B5EF4-FFF2-40B4-BE49-F238E27FC236}">
                  <a16:creationId xmlns:a16="http://schemas.microsoft.com/office/drawing/2014/main" id="{E5476E50-1532-4395-AF06-D3E739F7D758}"/>
                </a:ext>
              </a:extLst>
            </p:cNvPr>
            <p:cNvSpPr/>
            <p:nvPr/>
          </p:nvSpPr>
          <p:spPr>
            <a:xfrm>
              <a:off x="970334" y="1485859"/>
              <a:ext cx="5488021" cy="4644957"/>
            </a:xfrm>
            <a:custGeom>
              <a:avLst/>
              <a:gdLst>
                <a:gd name="connsiteX0" fmla="*/ 2432 w 5488021"/>
                <a:gd name="connsiteY0" fmla="*/ 2651639 h 4644957"/>
                <a:gd name="connsiteX1" fmla="*/ 375326 w 5488021"/>
                <a:gd name="connsiteY1" fmla="*/ 2650829 h 4644957"/>
                <a:gd name="connsiteX2" fmla="*/ 431260 w 5488021"/>
                <a:gd name="connsiteY2" fmla="*/ 2604622 h 4644957"/>
                <a:gd name="connsiteX3" fmla="*/ 817934 w 5488021"/>
                <a:gd name="connsiteY3" fmla="*/ 56786 h 4644957"/>
                <a:gd name="connsiteX4" fmla="*/ 890892 w 5488021"/>
                <a:gd name="connsiteY4" fmla="*/ 41 h 4644957"/>
                <a:gd name="connsiteX5" fmla="*/ 3874041 w 5488021"/>
                <a:gd name="connsiteY5" fmla="*/ 41 h 4644957"/>
                <a:gd name="connsiteX6" fmla="*/ 3919436 w 5488021"/>
                <a:gd name="connsiteY6" fmla="*/ 30035 h 4644957"/>
                <a:gd name="connsiteX7" fmla="*/ 3980234 w 5488021"/>
                <a:gd name="connsiteY7" fmla="*/ 351048 h 4644957"/>
                <a:gd name="connsiteX8" fmla="*/ 4316649 w 5488021"/>
                <a:gd name="connsiteY8" fmla="*/ 1802090 h 4644957"/>
                <a:gd name="connsiteX9" fmla="*/ 4531468 w 5488021"/>
                <a:gd name="connsiteY9" fmla="*/ 2732703 h 4644957"/>
                <a:gd name="connsiteX10" fmla="*/ 4588213 w 5488021"/>
                <a:gd name="connsiteY10" fmla="*/ 2778099 h 4644957"/>
                <a:gd name="connsiteX11" fmla="*/ 4730075 w 5488021"/>
                <a:gd name="connsiteY11" fmla="*/ 2777288 h 4644957"/>
                <a:gd name="connsiteX12" fmla="*/ 5034064 w 5488021"/>
                <a:gd name="connsiteY12" fmla="*/ 2742431 h 4644957"/>
                <a:gd name="connsiteX13" fmla="*/ 5034064 w 5488021"/>
                <a:gd name="connsiteY13" fmla="*/ 2705952 h 4644957"/>
                <a:gd name="connsiteX14" fmla="*/ 5034064 w 5488021"/>
                <a:gd name="connsiteY14" fmla="*/ 71378 h 4644957"/>
                <a:gd name="connsiteX15" fmla="*/ 5099726 w 5488021"/>
                <a:gd name="connsiteY15" fmla="*/ 4905 h 4644957"/>
                <a:gd name="connsiteX16" fmla="*/ 5444247 w 5488021"/>
                <a:gd name="connsiteY16" fmla="*/ 4095 h 4644957"/>
                <a:gd name="connsiteX17" fmla="*/ 5491264 w 5488021"/>
                <a:gd name="connsiteY17" fmla="*/ 51112 h 4644957"/>
                <a:gd name="connsiteX18" fmla="*/ 5490453 w 5488021"/>
                <a:gd name="connsiteY18" fmla="*/ 399686 h 4644957"/>
                <a:gd name="connsiteX19" fmla="*/ 5491264 w 5488021"/>
                <a:gd name="connsiteY19" fmla="*/ 4006216 h 4644957"/>
                <a:gd name="connsiteX20" fmla="*/ 5158902 w 5488021"/>
                <a:gd name="connsiteY20" fmla="*/ 3652778 h 4644957"/>
                <a:gd name="connsiteX21" fmla="*/ 4579296 w 5488021"/>
                <a:gd name="connsiteY21" fmla="*/ 3489029 h 4644957"/>
                <a:gd name="connsiteX22" fmla="*/ 3945377 w 5488021"/>
                <a:gd name="connsiteY22" fmla="*/ 3866786 h 4644957"/>
                <a:gd name="connsiteX23" fmla="*/ 3764604 w 5488021"/>
                <a:gd name="connsiteY23" fmla="*/ 4588254 h 4644957"/>
                <a:gd name="connsiteX24" fmla="*/ 3712724 w 5488021"/>
                <a:gd name="connsiteY24" fmla="*/ 4645810 h 4644957"/>
                <a:gd name="connsiteX25" fmla="*/ 2265734 w 5488021"/>
                <a:gd name="connsiteY25" fmla="*/ 4646620 h 4644957"/>
                <a:gd name="connsiteX26" fmla="*/ 2218717 w 5488021"/>
                <a:gd name="connsiteY26" fmla="*/ 4599603 h 4644957"/>
                <a:gd name="connsiteX27" fmla="*/ 1768002 w 5488021"/>
                <a:gd name="connsiteY27" fmla="*/ 3804367 h 4644957"/>
                <a:gd name="connsiteX28" fmla="*/ 886838 w 5488021"/>
                <a:gd name="connsiteY28" fmla="*/ 3923531 h 4644957"/>
                <a:gd name="connsiteX29" fmla="*/ 603926 w 5488021"/>
                <a:gd name="connsiteY29" fmla="*/ 4590686 h 4644957"/>
                <a:gd name="connsiteX30" fmla="*/ 551234 w 5488021"/>
                <a:gd name="connsiteY30" fmla="*/ 4644999 h 4644957"/>
                <a:gd name="connsiteX31" fmla="*/ 170234 w 5488021"/>
                <a:gd name="connsiteY31" fmla="*/ 4644999 h 4644957"/>
                <a:gd name="connsiteX32" fmla="*/ 129702 w 5488021"/>
                <a:gd name="connsiteY32" fmla="*/ 4606899 h 4644957"/>
                <a:gd name="connsiteX33" fmla="*/ 79443 w 5488021"/>
                <a:gd name="connsiteY33" fmla="*/ 4026482 h 4644957"/>
                <a:gd name="connsiteX34" fmla="*/ 34857 w 5488021"/>
                <a:gd name="connsiteY34" fmla="*/ 3551448 h 4644957"/>
                <a:gd name="connsiteX35" fmla="*/ 15402 w 5488021"/>
                <a:gd name="connsiteY35" fmla="*/ 3338250 h 4644957"/>
                <a:gd name="connsiteX36" fmla="*/ 55934 w 5488021"/>
                <a:gd name="connsiteY36" fmla="*/ 3294476 h 4644957"/>
                <a:gd name="connsiteX37" fmla="*/ 100519 w 5488021"/>
                <a:gd name="connsiteY37" fmla="*/ 3294476 h 4644957"/>
                <a:gd name="connsiteX38" fmla="*/ 3326860 w 5488021"/>
                <a:gd name="connsiteY38" fmla="*/ 3295286 h 4644957"/>
                <a:gd name="connsiteX39" fmla="*/ 3425757 w 5488021"/>
                <a:gd name="connsiteY39" fmla="*/ 3268535 h 4644957"/>
                <a:gd name="connsiteX40" fmla="*/ 4066162 w 5488021"/>
                <a:gd name="connsiteY40" fmla="*/ 2885914 h 4644957"/>
                <a:gd name="connsiteX41" fmla="*/ 4093724 w 5488021"/>
                <a:gd name="connsiteY41" fmla="*/ 2821063 h 4644957"/>
                <a:gd name="connsiteX42" fmla="*/ 3965643 w 5488021"/>
                <a:gd name="connsiteY42" fmla="*/ 2509778 h 4644957"/>
                <a:gd name="connsiteX43" fmla="*/ 3562756 w 5488021"/>
                <a:gd name="connsiteY43" fmla="*/ 1877480 h 4644957"/>
                <a:gd name="connsiteX44" fmla="*/ 3494662 w 5488021"/>
                <a:gd name="connsiteY44" fmla="*/ 1862888 h 4644957"/>
                <a:gd name="connsiteX45" fmla="*/ 3290381 w 5488021"/>
                <a:gd name="connsiteY45" fmla="*/ 1988537 h 4644957"/>
                <a:gd name="connsiteX46" fmla="*/ 3073940 w 5488021"/>
                <a:gd name="connsiteY46" fmla="*/ 1947195 h 4644957"/>
                <a:gd name="connsiteX47" fmla="*/ 3098260 w 5488021"/>
                <a:gd name="connsiteY47" fmla="*/ 1854782 h 4644957"/>
                <a:gd name="connsiteX48" fmla="*/ 3425757 w 5488021"/>
                <a:gd name="connsiteY48" fmla="*/ 1658607 h 4644957"/>
                <a:gd name="connsiteX49" fmla="*/ 3742717 w 5488021"/>
                <a:gd name="connsiteY49" fmla="*/ 1470539 h 4644957"/>
                <a:gd name="connsiteX50" fmla="*/ 3766226 w 5488021"/>
                <a:gd name="connsiteY50" fmla="*/ 1415416 h 4644957"/>
                <a:gd name="connsiteX51" fmla="*/ 3514928 w 5488021"/>
                <a:gd name="connsiteY51" fmla="*/ 330782 h 4644957"/>
                <a:gd name="connsiteX52" fmla="*/ 3463047 w 5488021"/>
                <a:gd name="connsiteY52" fmla="*/ 289439 h 4644957"/>
                <a:gd name="connsiteX53" fmla="*/ 1262164 w 5488021"/>
                <a:gd name="connsiteY53" fmla="*/ 289439 h 4644957"/>
                <a:gd name="connsiteX54" fmla="*/ 1212715 w 5488021"/>
                <a:gd name="connsiteY54" fmla="*/ 332403 h 4644957"/>
                <a:gd name="connsiteX55" fmla="*/ 889270 w 5488021"/>
                <a:gd name="connsiteY55" fmla="*/ 2599758 h 4644957"/>
                <a:gd name="connsiteX56" fmla="*/ 926560 w 5488021"/>
                <a:gd name="connsiteY56" fmla="*/ 2645154 h 4644957"/>
                <a:gd name="connsiteX57" fmla="*/ 1542645 w 5488021"/>
                <a:gd name="connsiteY57" fmla="*/ 2644344 h 4644957"/>
                <a:gd name="connsiteX58" fmla="*/ 1577502 w 5488021"/>
                <a:gd name="connsiteY58" fmla="*/ 2598137 h 4644957"/>
                <a:gd name="connsiteX59" fmla="*/ 1376464 w 5488021"/>
                <a:gd name="connsiteY59" fmla="*/ 1485941 h 4644957"/>
                <a:gd name="connsiteX60" fmla="*/ 1412943 w 5488021"/>
                <a:gd name="connsiteY60" fmla="*/ 1422712 h 4644957"/>
                <a:gd name="connsiteX61" fmla="*/ 1616413 w 5488021"/>
                <a:gd name="connsiteY61" fmla="*/ 1400824 h 4644957"/>
                <a:gd name="connsiteX62" fmla="*/ 1801238 w 5488021"/>
                <a:gd name="connsiteY62" fmla="*/ 1545929 h 4644957"/>
                <a:gd name="connsiteX63" fmla="*/ 1939857 w 5488021"/>
                <a:gd name="connsiteY63" fmla="*/ 2044471 h 4644957"/>
                <a:gd name="connsiteX64" fmla="*/ 1957692 w 5488021"/>
                <a:gd name="connsiteY64" fmla="*/ 2144180 h 4644957"/>
                <a:gd name="connsiteX65" fmla="*/ 2006330 w 5488021"/>
                <a:gd name="connsiteY65" fmla="*/ 2183901 h 4644957"/>
                <a:gd name="connsiteX66" fmla="*/ 2529192 w 5488021"/>
                <a:gd name="connsiteY66" fmla="*/ 2183090 h 4644957"/>
                <a:gd name="connsiteX67" fmla="*/ 2609445 w 5488021"/>
                <a:gd name="connsiteY67" fmla="*/ 2192818 h 4644957"/>
                <a:gd name="connsiteX68" fmla="*/ 2686455 w 5488021"/>
                <a:gd name="connsiteY68" fmla="*/ 2297391 h 4644957"/>
                <a:gd name="connsiteX69" fmla="*/ 2685645 w 5488021"/>
                <a:gd name="connsiteY69" fmla="*/ 2605433 h 4644957"/>
                <a:gd name="connsiteX70" fmla="*/ 2725366 w 5488021"/>
                <a:gd name="connsiteY70" fmla="*/ 2645965 h 4644957"/>
                <a:gd name="connsiteX71" fmla="*/ 2984770 w 5488021"/>
                <a:gd name="connsiteY71" fmla="*/ 2645154 h 4644957"/>
                <a:gd name="connsiteX72" fmla="*/ 3027734 w 5488021"/>
                <a:gd name="connsiteY72" fmla="*/ 2687307 h 4644957"/>
                <a:gd name="connsiteX73" fmla="*/ 3027734 w 5488021"/>
                <a:gd name="connsiteY73" fmla="*/ 3137212 h 4644957"/>
                <a:gd name="connsiteX74" fmla="*/ 2987202 w 5488021"/>
                <a:gd name="connsiteY74" fmla="*/ 3176933 h 4644957"/>
                <a:gd name="connsiteX75" fmla="*/ 2942617 w 5488021"/>
                <a:gd name="connsiteY75" fmla="*/ 3176933 h 4644957"/>
                <a:gd name="connsiteX76" fmla="*/ 64851 w 5488021"/>
                <a:gd name="connsiteY76" fmla="*/ 3176933 h 4644957"/>
                <a:gd name="connsiteX77" fmla="*/ 0 w 5488021"/>
                <a:gd name="connsiteY77" fmla="*/ 3174501 h 4644957"/>
                <a:gd name="connsiteX78" fmla="*/ 2432 w 5488021"/>
                <a:gd name="connsiteY78" fmla="*/ 2651639 h 4644957"/>
                <a:gd name="connsiteX79" fmla="*/ 3891064 w 5488021"/>
                <a:gd name="connsiteY79" fmla="*/ 1975567 h 4644957"/>
                <a:gd name="connsiteX80" fmla="*/ 3895928 w 5488021"/>
                <a:gd name="connsiteY80" fmla="*/ 1973135 h 4644957"/>
                <a:gd name="connsiteX81" fmla="*/ 3843236 w 5488021"/>
                <a:gd name="connsiteY81" fmla="*/ 1746156 h 4644957"/>
                <a:gd name="connsiteX82" fmla="*/ 3755687 w 5488021"/>
                <a:gd name="connsiteY82" fmla="*/ 1712920 h 4644957"/>
                <a:gd name="connsiteX83" fmla="*/ 3745960 w 5488021"/>
                <a:gd name="connsiteY83" fmla="*/ 1747778 h 4644957"/>
                <a:gd name="connsiteX84" fmla="*/ 3891064 w 5488021"/>
                <a:gd name="connsiteY84" fmla="*/ 1975567 h 4644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488021" h="4644957">
                  <a:moveTo>
                    <a:pt x="2432" y="2651639"/>
                  </a:moveTo>
                  <a:cubicBezTo>
                    <a:pt x="126460" y="2650829"/>
                    <a:pt x="251298" y="2649207"/>
                    <a:pt x="375326" y="2650829"/>
                  </a:cubicBezTo>
                  <a:cubicBezTo>
                    <a:pt x="410994" y="2651639"/>
                    <a:pt x="423964" y="2638669"/>
                    <a:pt x="431260" y="2604622"/>
                  </a:cubicBezTo>
                  <a:cubicBezTo>
                    <a:pt x="565015" y="1828031"/>
                    <a:pt x="779023" y="239180"/>
                    <a:pt x="817934" y="56786"/>
                  </a:cubicBezTo>
                  <a:cubicBezTo>
                    <a:pt x="827662" y="12201"/>
                    <a:pt x="845496" y="41"/>
                    <a:pt x="890892" y="41"/>
                  </a:cubicBezTo>
                  <a:cubicBezTo>
                    <a:pt x="1690992" y="1663"/>
                    <a:pt x="3073940" y="852"/>
                    <a:pt x="3874041" y="41"/>
                  </a:cubicBezTo>
                  <a:cubicBezTo>
                    <a:pt x="3895928" y="41"/>
                    <a:pt x="3920247" y="-2391"/>
                    <a:pt x="3919436" y="30035"/>
                  </a:cubicBezTo>
                  <a:cubicBezTo>
                    <a:pt x="3943756" y="188109"/>
                    <a:pt x="3955915" y="244854"/>
                    <a:pt x="3980234" y="351048"/>
                  </a:cubicBezTo>
                  <a:cubicBezTo>
                    <a:pt x="4090481" y="834999"/>
                    <a:pt x="4203970" y="1318950"/>
                    <a:pt x="4316649" y="1802090"/>
                  </a:cubicBezTo>
                  <a:cubicBezTo>
                    <a:pt x="4388796" y="2112565"/>
                    <a:pt x="4460943" y="2422229"/>
                    <a:pt x="4531468" y="2732703"/>
                  </a:cubicBezTo>
                  <a:cubicBezTo>
                    <a:pt x="4538764" y="2766750"/>
                    <a:pt x="4552545" y="2780531"/>
                    <a:pt x="4588213" y="2778099"/>
                  </a:cubicBezTo>
                  <a:cubicBezTo>
                    <a:pt x="4635230" y="2774856"/>
                    <a:pt x="4683058" y="2776478"/>
                    <a:pt x="4730075" y="2777288"/>
                  </a:cubicBezTo>
                  <a:cubicBezTo>
                    <a:pt x="4755204" y="2778099"/>
                    <a:pt x="5035686" y="2769993"/>
                    <a:pt x="5034064" y="2742431"/>
                  </a:cubicBezTo>
                  <a:cubicBezTo>
                    <a:pt x="5033253" y="2730271"/>
                    <a:pt x="5034064" y="2718111"/>
                    <a:pt x="5034064" y="2705952"/>
                  </a:cubicBezTo>
                  <a:cubicBezTo>
                    <a:pt x="5034064" y="1828031"/>
                    <a:pt x="5034064" y="949299"/>
                    <a:pt x="5034064" y="71378"/>
                  </a:cubicBezTo>
                  <a:cubicBezTo>
                    <a:pt x="5034064" y="4905"/>
                    <a:pt x="5034064" y="4905"/>
                    <a:pt x="5099726" y="4905"/>
                  </a:cubicBezTo>
                  <a:cubicBezTo>
                    <a:pt x="5214836" y="4905"/>
                    <a:pt x="5329136" y="5716"/>
                    <a:pt x="5444247" y="4095"/>
                  </a:cubicBezTo>
                  <a:cubicBezTo>
                    <a:pt x="5479915" y="3284"/>
                    <a:pt x="5491264" y="16254"/>
                    <a:pt x="5491264" y="51112"/>
                  </a:cubicBezTo>
                  <a:cubicBezTo>
                    <a:pt x="5489643" y="167033"/>
                    <a:pt x="5490453" y="283765"/>
                    <a:pt x="5490453" y="399686"/>
                  </a:cubicBezTo>
                  <a:cubicBezTo>
                    <a:pt x="5490453" y="1473782"/>
                    <a:pt x="5491264" y="2932120"/>
                    <a:pt x="5491264" y="4006216"/>
                  </a:cubicBezTo>
                  <a:cubicBezTo>
                    <a:pt x="5439383" y="3943797"/>
                    <a:pt x="5419928" y="3830307"/>
                    <a:pt x="5158902" y="3652778"/>
                  </a:cubicBezTo>
                  <a:cubicBezTo>
                    <a:pt x="4986236" y="3526318"/>
                    <a:pt x="4791683" y="3467952"/>
                    <a:pt x="4579296" y="3489029"/>
                  </a:cubicBezTo>
                  <a:cubicBezTo>
                    <a:pt x="4311785" y="3516590"/>
                    <a:pt x="4100209" y="3647103"/>
                    <a:pt x="3945377" y="3866786"/>
                  </a:cubicBezTo>
                  <a:cubicBezTo>
                    <a:pt x="3792166" y="4083227"/>
                    <a:pt x="3734611" y="4324797"/>
                    <a:pt x="3764604" y="4588254"/>
                  </a:cubicBezTo>
                  <a:cubicBezTo>
                    <a:pt x="3771089" y="4642567"/>
                    <a:pt x="3767847" y="4645810"/>
                    <a:pt x="3712724" y="4645810"/>
                  </a:cubicBezTo>
                  <a:cubicBezTo>
                    <a:pt x="3313889" y="4645810"/>
                    <a:pt x="2664568" y="4645810"/>
                    <a:pt x="2265734" y="4646620"/>
                  </a:cubicBezTo>
                  <a:cubicBezTo>
                    <a:pt x="2230066" y="4646620"/>
                    <a:pt x="2219528" y="4639324"/>
                    <a:pt x="2218717" y="4599603"/>
                  </a:cubicBezTo>
                  <a:cubicBezTo>
                    <a:pt x="2208990" y="4255893"/>
                    <a:pt x="2076045" y="3977844"/>
                    <a:pt x="1768002" y="3804367"/>
                  </a:cubicBezTo>
                  <a:cubicBezTo>
                    <a:pt x="1484279" y="3643861"/>
                    <a:pt x="1121924" y="3697363"/>
                    <a:pt x="886838" y="3923531"/>
                  </a:cubicBezTo>
                  <a:cubicBezTo>
                    <a:pt x="697149" y="4105924"/>
                    <a:pt x="607979" y="4330471"/>
                    <a:pt x="603926" y="4590686"/>
                  </a:cubicBezTo>
                  <a:cubicBezTo>
                    <a:pt x="603115" y="4644999"/>
                    <a:pt x="603926" y="4644999"/>
                    <a:pt x="551234" y="4644999"/>
                  </a:cubicBezTo>
                  <a:cubicBezTo>
                    <a:pt x="502596" y="4644999"/>
                    <a:pt x="218872" y="4644189"/>
                    <a:pt x="170234" y="4644999"/>
                  </a:cubicBezTo>
                  <a:cubicBezTo>
                    <a:pt x="141862" y="4645810"/>
                    <a:pt x="132134" y="4633650"/>
                    <a:pt x="129702" y="4606899"/>
                  </a:cubicBezTo>
                  <a:cubicBezTo>
                    <a:pt x="113489" y="4413157"/>
                    <a:pt x="96466" y="4220225"/>
                    <a:pt x="79443" y="4026482"/>
                  </a:cubicBezTo>
                  <a:cubicBezTo>
                    <a:pt x="64851" y="3867597"/>
                    <a:pt x="49449" y="3709523"/>
                    <a:pt x="34857" y="3551448"/>
                  </a:cubicBezTo>
                  <a:cubicBezTo>
                    <a:pt x="28372" y="3480111"/>
                    <a:pt x="22698" y="3408775"/>
                    <a:pt x="15402" y="3338250"/>
                  </a:cubicBezTo>
                  <a:cubicBezTo>
                    <a:pt x="12160" y="3306635"/>
                    <a:pt x="23509" y="3292044"/>
                    <a:pt x="55934" y="3294476"/>
                  </a:cubicBezTo>
                  <a:cubicBezTo>
                    <a:pt x="70526" y="3295286"/>
                    <a:pt x="85928" y="3294476"/>
                    <a:pt x="100519" y="3294476"/>
                  </a:cubicBezTo>
                  <a:cubicBezTo>
                    <a:pt x="1014109" y="3294476"/>
                    <a:pt x="2413270" y="3294476"/>
                    <a:pt x="3326860" y="3295286"/>
                  </a:cubicBezTo>
                  <a:cubicBezTo>
                    <a:pt x="3363338" y="3295286"/>
                    <a:pt x="3394953" y="3287991"/>
                    <a:pt x="3425757" y="3268535"/>
                  </a:cubicBezTo>
                  <a:cubicBezTo>
                    <a:pt x="3638145" y="3140454"/>
                    <a:pt x="3851343" y="3012374"/>
                    <a:pt x="4066162" y="2885914"/>
                  </a:cubicBezTo>
                  <a:cubicBezTo>
                    <a:pt x="4094534" y="2868891"/>
                    <a:pt x="4099398" y="2853488"/>
                    <a:pt x="4093724" y="2821063"/>
                  </a:cubicBezTo>
                  <a:cubicBezTo>
                    <a:pt x="4073458" y="2707573"/>
                    <a:pt x="4029683" y="2606244"/>
                    <a:pt x="3965643" y="2509778"/>
                  </a:cubicBezTo>
                  <a:cubicBezTo>
                    <a:pt x="3827834" y="2301444"/>
                    <a:pt x="3694889" y="2089867"/>
                    <a:pt x="3562756" y="1877480"/>
                  </a:cubicBezTo>
                  <a:cubicBezTo>
                    <a:pt x="3541679" y="1843433"/>
                    <a:pt x="3525466" y="1842622"/>
                    <a:pt x="3494662" y="1862888"/>
                  </a:cubicBezTo>
                  <a:cubicBezTo>
                    <a:pt x="3436296" y="1900988"/>
                    <a:pt x="3349557" y="1950437"/>
                    <a:pt x="3290381" y="1988537"/>
                  </a:cubicBezTo>
                  <a:cubicBezTo>
                    <a:pt x="3210938" y="2039607"/>
                    <a:pt x="3122579" y="1998265"/>
                    <a:pt x="3073940" y="1947195"/>
                  </a:cubicBezTo>
                  <a:cubicBezTo>
                    <a:pt x="3043947" y="1915580"/>
                    <a:pt x="3054485" y="1881533"/>
                    <a:pt x="3098260" y="1854782"/>
                  </a:cubicBezTo>
                  <a:cubicBezTo>
                    <a:pt x="3198779" y="1794795"/>
                    <a:pt x="3324428" y="1718595"/>
                    <a:pt x="3425757" y="1658607"/>
                  </a:cubicBezTo>
                  <a:cubicBezTo>
                    <a:pt x="3531140" y="1596188"/>
                    <a:pt x="3636523" y="1532148"/>
                    <a:pt x="3742717" y="1470539"/>
                  </a:cubicBezTo>
                  <a:cubicBezTo>
                    <a:pt x="3767036" y="1456758"/>
                    <a:pt x="3772711" y="1442167"/>
                    <a:pt x="3766226" y="1415416"/>
                  </a:cubicBezTo>
                  <a:cubicBezTo>
                    <a:pt x="3681919" y="1053871"/>
                    <a:pt x="3598424" y="692327"/>
                    <a:pt x="3514928" y="330782"/>
                  </a:cubicBezTo>
                  <a:cubicBezTo>
                    <a:pt x="3508443" y="300788"/>
                    <a:pt x="3494662" y="289439"/>
                    <a:pt x="3463047" y="289439"/>
                  </a:cubicBezTo>
                  <a:cubicBezTo>
                    <a:pt x="2923972" y="290250"/>
                    <a:pt x="1801238" y="290250"/>
                    <a:pt x="1262164" y="289439"/>
                  </a:cubicBezTo>
                  <a:cubicBezTo>
                    <a:pt x="1228117" y="289439"/>
                    <a:pt x="1219200" y="304031"/>
                    <a:pt x="1212715" y="332403"/>
                  </a:cubicBezTo>
                  <a:cubicBezTo>
                    <a:pt x="1100036" y="947678"/>
                    <a:pt x="909536" y="2319278"/>
                    <a:pt x="889270" y="2599758"/>
                  </a:cubicBezTo>
                  <a:cubicBezTo>
                    <a:pt x="880353" y="2636237"/>
                    <a:pt x="889270" y="2645965"/>
                    <a:pt x="926560" y="2645154"/>
                  </a:cubicBezTo>
                  <a:cubicBezTo>
                    <a:pt x="1110574" y="2643533"/>
                    <a:pt x="1358630" y="2644344"/>
                    <a:pt x="1542645" y="2644344"/>
                  </a:cubicBezTo>
                  <a:cubicBezTo>
                    <a:pt x="1588041" y="2644344"/>
                    <a:pt x="1588851" y="2642722"/>
                    <a:pt x="1577502" y="2598137"/>
                  </a:cubicBezTo>
                  <a:cubicBezTo>
                    <a:pt x="1497249" y="2180658"/>
                    <a:pt x="1435641" y="1881533"/>
                    <a:pt x="1376464" y="1485941"/>
                  </a:cubicBezTo>
                  <a:cubicBezTo>
                    <a:pt x="1363494" y="1436492"/>
                    <a:pt x="1363494" y="1434871"/>
                    <a:pt x="1412943" y="1422712"/>
                  </a:cubicBezTo>
                  <a:cubicBezTo>
                    <a:pt x="1498060" y="1401635"/>
                    <a:pt x="1527243" y="1387854"/>
                    <a:pt x="1616413" y="1400824"/>
                  </a:cubicBezTo>
                  <a:cubicBezTo>
                    <a:pt x="1707204" y="1414605"/>
                    <a:pt x="1766381" y="1464054"/>
                    <a:pt x="1801238" y="1545929"/>
                  </a:cubicBezTo>
                  <a:cubicBezTo>
                    <a:pt x="1870143" y="1705624"/>
                    <a:pt x="1905811" y="1875048"/>
                    <a:pt x="1939857" y="2044471"/>
                  </a:cubicBezTo>
                  <a:cubicBezTo>
                    <a:pt x="1946343" y="2077707"/>
                    <a:pt x="1952828" y="2110944"/>
                    <a:pt x="1957692" y="2144180"/>
                  </a:cubicBezTo>
                  <a:cubicBezTo>
                    <a:pt x="1961745" y="2173363"/>
                    <a:pt x="1976336" y="2183901"/>
                    <a:pt x="2006330" y="2183901"/>
                  </a:cubicBezTo>
                  <a:cubicBezTo>
                    <a:pt x="2183049" y="2183090"/>
                    <a:pt x="2352472" y="2183090"/>
                    <a:pt x="2529192" y="2183090"/>
                  </a:cubicBezTo>
                  <a:cubicBezTo>
                    <a:pt x="2556753" y="2183090"/>
                    <a:pt x="2583504" y="2184712"/>
                    <a:pt x="2609445" y="2192818"/>
                  </a:cubicBezTo>
                  <a:cubicBezTo>
                    <a:pt x="2663757" y="2209031"/>
                    <a:pt x="2686455" y="2240646"/>
                    <a:pt x="2686455" y="2297391"/>
                  </a:cubicBezTo>
                  <a:cubicBezTo>
                    <a:pt x="2686455" y="2400341"/>
                    <a:pt x="2687266" y="2502482"/>
                    <a:pt x="2685645" y="2605433"/>
                  </a:cubicBezTo>
                  <a:cubicBezTo>
                    <a:pt x="2685645" y="2635427"/>
                    <a:pt x="2695373" y="2645965"/>
                    <a:pt x="2725366" y="2645965"/>
                  </a:cubicBezTo>
                  <a:cubicBezTo>
                    <a:pt x="2792649" y="2644344"/>
                    <a:pt x="2917487" y="2646775"/>
                    <a:pt x="2984770" y="2645154"/>
                  </a:cubicBezTo>
                  <a:cubicBezTo>
                    <a:pt x="3015575" y="2644344"/>
                    <a:pt x="3027734" y="2655692"/>
                    <a:pt x="3027734" y="2687307"/>
                  </a:cubicBezTo>
                  <a:cubicBezTo>
                    <a:pt x="3026924" y="2837275"/>
                    <a:pt x="3026924" y="2987244"/>
                    <a:pt x="3027734" y="3137212"/>
                  </a:cubicBezTo>
                  <a:cubicBezTo>
                    <a:pt x="3027734" y="3167205"/>
                    <a:pt x="3017196" y="3179365"/>
                    <a:pt x="2987202" y="3176933"/>
                  </a:cubicBezTo>
                  <a:cubicBezTo>
                    <a:pt x="2972611" y="3175312"/>
                    <a:pt x="2957209" y="3176933"/>
                    <a:pt x="2942617" y="3176933"/>
                  </a:cubicBezTo>
                  <a:cubicBezTo>
                    <a:pt x="2032270" y="3176933"/>
                    <a:pt x="975198" y="3176933"/>
                    <a:pt x="64851" y="3176933"/>
                  </a:cubicBezTo>
                  <a:cubicBezTo>
                    <a:pt x="42964" y="3176933"/>
                    <a:pt x="21887" y="3175312"/>
                    <a:pt x="0" y="3174501"/>
                  </a:cubicBezTo>
                  <a:cubicBezTo>
                    <a:pt x="2432" y="3002646"/>
                    <a:pt x="2432" y="2826737"/>
                    <a:pt x="2432" y="2651639"/>
                  </a:cubicBezTo>
                  <a:close/>
                  <a:moveTo>
                    <a:pt x="3891064" y="1975567"/>
                  </a:moveTo>
                  <a:cubicBezTo>
                    <a:pt x="3892685" y="1974756"/>
                    <a:pt x="3894307" y="1973946"/>
                    <a:pt x="3895928" y="1973135"/>
                  </a:cubicBezTo>
                  <a:cubicBezTo>
                    <a:pt x="3878094" y="1897746"/>
                    <a:pt x="3860260" y="1821546"/>
                    <a:pt x="3843236" y="1746156"/>
                  </a:cubicBezTo>
                  <a:cubicBezTo>
                    <a:pt x="3823781" y="1661039"/>
                    <a:pt x="3837562" y="1666714"/>
                    <a:pt x="3755687" y="1712920"/>
                  </a:cubicBezTo>
                  <a:cubicBezTo>
                    <a:pt x="3739475" y="1721837"/>
                    <a:pt x="3735421" y="1730754"/>
                    <a:pt x="3745960" y="1747778"/>
                  </a:cubicBezTo>
                  <a:cubicBezTo>
                    <a:pt x="3794598" y="1823167"/>
                    <a:pt x="3842426" y="1899367"/>
                    <a:pt x="3891064" y="1975567"/>
                  </a:cubicBezTo>
                  <a:close/>
                </a:path>
              </a:pathLst>
            </a:custGeom>
            <a:grpFill/>
            <a:ln w="8101"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8C3802E8-0919-4F56-9D63-34092746B81F}"/>
                </a:ext>
              </a:extLst>
            </p:cNvPr>
            <p:cNvSpPr/>
            <p:nvPr/>
          </p:nvSpPr>
          <p:spPr>
            <a:xfrm>
              <a:off x="6558874" y="886028"/>
              <a:ext cx="2423808" cy="4174787"/>
            </a:xfrm>
            <a:custGeom>
              <a:avLst/>
              <a:gdLst>
                <a:gd name="connsiteX0" fmla="*/ 0 w 2423808"/>
                <a:gd name="connsiteY0" fmla="*/ 2089826 h 4174787"/>
                <a:gd name="connsiteX1" fmla="*/ 0 w 2423808"/>
                <a:gd name="connsiteY1" fmla="*/ 63230 h 4174787"/>
                <a:gd name="connsiteX2" fmla="*/ 62419 w 2423808"/>
                <a:gd name="connsiteY2" fmla="*/ 0 h 4174787"/>
                <a:gd name="connsiteX3" fmla="*/ 398834 w 2423808"/>
                <a:gd name="connsiteY3" fmla="*/ 0 h 4174787"/>
                <a:gd name="connsiteX4" fmla="*/ 458011 w 2423808"/>
                <a:gd name="connsiteY4" fmla="*/ 57555 h 4174787"/>
                <a:gd name="connsiteX5" fmla="*/ 458011 w 2423808"/>
                <a:gd name="connsiteY5" fmla="*/ 3105555 h 4174787"/>
                <a:gd name="connsiteX6" fmla="*/ 510702 w 2423808"/>
                <a:gd name="connsiteY6" fmla="*/ 3159058 h 4174787"/>
                <a:gd name="connsiteX7" fmla="*/ 2363011 w 2423808"/>
                <a:gd name="connsiteY7" fmla="*/ 3159058 h 4174787"/>
                <a:gd name="connsiteX8" fmla="*/ 2427862 w 2423808"/>
                <a:gd name="connsiteY8" fmla="*/ 3225530 h 4174787"/>
                <a:gd name="connsiteX9" fmla="*/ 2354094 w 2423808"/>
                <a:gd name="connsiteY9" fmla="*/ 3300919 h 4174787"/>
                <a:gd name="connsiteX10" fmla="*/ 1603443 w 2423808"/>
                <a:gd name="connsiteY10" fmla="*/ 3351179 h 4174787"/>
                <a:gd name="connsiteX11" fmla="*/ 489626 w 2423808"/>
                <a:gd name="connsiteY11" fmla="*/ 3430621 h 4174787"/>
                <a:gd name="connsiteX12" fmla="*/ 458011 w 2423808"/>
                <a:gd name="connsiteY12" fmla="*/ 3461426 h 4174787"/>
                <a:gd name="connsiteX13" fmla="*/ 458011 w 2423808"/>
                <a:gd name="connsiteY13" fmla="*/ 3501957 h 4174787"/>
                <a:gd name="connsiteX14" fmla="*/ 458011 w 2423808"/>
                <a:gd name="connsiteY14" fmla="*/ 4097777 h 4174787"/>
                <a:gd name="connsiteX15" fmla="*/ 376947 w 2423808"/>
                <a:gd name="connsiteY15" fmla="*/ 4177219 h 4174787"/>
                <a:gd name="connsiteX16" fmla="*/ 52691 w 2423808"/>
                <a:gd name="connsiteY16" fmla="*/ 4177219 h 4174787"/>
                <a:gd name="connsiteX17" fmla="*/ 0 w 2423808"/>
                <a:gd name="connsiteY17" fmla="*/ 4122907 h 4174787"/>
                <a:gd name="connsiteX18" fmla="*/ 0 w 2423808"/>
                <a:gd name="connsiteY18" fmla="*/ 3405492 h 4174787"/>
                <a:gd name="connsiteX19" fmla="*/ 0 w 2423808"/>
                <a:gd name="connsiteY19" fmla="*/ 2089826 h 4174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23808" h="4174787">
                  <a:moveTo>
                    <a:pt x="0" y="2089826"/>
                  </a:moveTo>
                  <a:cubicBezTo>
                    <a:pt x="0" y="1414564"/>
                    <a:pt x="0" y="738491"/>
                    <a:pt x="0" y="63230"/>
                  </a:cubicBezTo>
                  <a:cubicBezTo>
                    <a:pt x="0" y="0"/>
                    <a:pt x="0" y="0"/>
                    <a:pt x="62419" y="0"/>
                  </a:cubicBezTo>
                  <a:cubicBezTo>
                    <a:pt x="174287" y="0"/>
                    <a:pt x="286966" y="0"/>
                    <a:pt x="398834" y="0"/>
                  </a:cubicBezTo>
                  <a:cubicBezTo>
                    <a:pt x="458011" y="0"/>
                    <a:pt x="458011" y="0"/>
                    <a:pt x="458011" y="57555"/>
                  </a:cubicBezTo>
                  <a:cubicBezTo>
                    <a:pt x="458011" y="195364"/>
                    <a:pt x="458011" y="2967747"/>
                    <a:pt x="458011" y="3105555"/>
                  </a:cubicBezTo>
                  <a:cubicBezTo>
                    <a:pt x="458011" y="3159058"/>
                    <a:pt x="458011" y="3159058"/>
                    <a:pt x="510702" y="3159058"/>
                  </a:cubicBezTo>
                  <a:cubicBezTo>
                    <a:pt x="1128409" y="3159058"/>
                    <a:pt x="1745305" y="3159058"/>
                    <a:pt x="2363011" y="3159058"/>
                  </a:cubicBezTo>
                  <a:cubicBezTo>
                    <a:pt x="2427862" y="3159058"/>
                    <a:pt x="2427862" y="3159058"/>
                    <a:pt x="2427862" y="3225530"/>
                  </a:cubicBezTo>
                  <a:cubicBezTo>
                    <a:pt x="2427862" y="3296866"/>
                    <a:pt x="2427862" y="3296056"/>
                    <a:pt x="2354094" y="3300919"/>
                  </a:cubicBezTo>
                  <a:cubicBezTo>
                    <a:pt x="2103606" y="3317132"/>
                    <a:pt x="1853119" y="3334155"/>
                    <a:pt x="1603443" y="3351179"/>
                  </a:cubicBezTo>
                  <a:cubicBezTo>
                    <a:pt x="1378896" y="3366581"/>
                    <a:pt x="636351" y="3420894"/>
                    <a:pt x="489626" y="3430621"/>
                  </a:cubicBezTo>
                  <a:cubicBezTo>
                    <a:pt x="467738" y="3432243"/>
                    <a:pt x="456390" y="3438728"/>
                    <a:pt x="458011" y="3461426"/>
                  </a:cubicBezTo>
                  <a:cubicBezTo>
                    <a:pt x="458822" y="3475206"/>
                    <a:pt x="458011" y="3488176"/>
                    <a:pt x="458011" y="3501957"/>
                  </a:cubicBezTo>
                  <a:cubicBezTo>
                    <a:pt x="458011" y="4578485"/>
                    <a:pt x="458011" y="3626796"/>
                    <a:pt x="458011" y="4097777"/>
                  </a:cubicBezTo>
                  <a:cubicBezTo>
                    <a:pt x="458011" y="4187758"/>
                    <a:pt x="466928" y="4176409"/>
                    <a:pt x="376947" y="4177219"/>
                  </a:cubicBezTo>
                  <a:cubicBezTo>
                    <a:pt x="269132" y="4178030"/>
                    <a:pt x="160507" y="4177219"/>
                    <a:pt x="52691" y="4177219"/>
                  </a:cubicBezTo>
                  <a:cubicBezTo>
                    <a:pt x="811" y="4177219"/>
                    <a:pt x="811" y="4177219"/>
                    <a:pt x="0" y="4122907"/>
                  </a:cubicBezTo>
                  <a:cubicBezTo>
                    <a:pt x="0" y="3883768"/>
                    <a:pt x="0" y="3644630"/>
                    <a:pt x="0" y="3405492"/>
                  </a:cubicBezTo>
                  <a:cubicBezTo>
                    <a:pt x="0" y="2967747"/>
                    <a:pt x="0" y="2528381"/>
                    <a:pt x="0" y="2089826"/>
                  </a:cubicBezTo>
                  <a:close/>
                </a:path>
              </a:pathLst>
            </a:custGeom>
            <a:grpFill/>
            <a:ln w="8101"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323CF90-E6D9-44DD-849A-131CD3D7F515}"/>
                </a:ext>
              </a:extLst>
            </p:cNvPr>
            <p:cNvSpPr/>
            <p:nvPr/>
          </p:nvSpPr>
          <p:spPr>
            <a:xfrm>
              <a:off x="4808706" y="5068443"/>
              <a:ext cx="1629383" cy="1775298"/>
            </a:xfrm>
            <a:custGeom>
              <a:avLst/>
              <a:gdLst>
                <a:gd name="connsiteX0" fmla="*/ 0 w 1629382"/>
                <a:gd name="connsiteY0" fmla="*/ 882453 h 1775297"/>
                <a:gd name="connsiteX1" fmla="*/ 231842 w 1629382"/>
                <a:gd name="connsiteY1" fmla="*/ 267179 h 1775297"/>
                <a:gd name="connsiteX2" fmla="*/ 1301075 w 1629382"/>
                <a:gd name="connsiteY2" fmla="*/ 169902 h 1775297"/>
                <a:gd name="connsiteX3" fmla="*/ 1631815 w 1629382"/>
                <a:gd name="connsiteY3" fmla="*/ 804632 h 1775297"/>
                <a:gd name="connsiteX4" fmla="*/ 1242708 w 1629382"/>
                <a:gd name="connsiteY4" fmla="*/ 1646885 h 1775297"/>
                <a:gd name="connsiteX5" fmla="*/ 285345 w 1629382"/>
                <a:gd name="connsiteY5" fmla="*/ 1560957 h 1775297"/>
                <a:gd name="connsiteX6" fmla="*/ 4053 w 1629382"/>
                <a:gd name="connsiteY6" fmla="*/ 927038 h 1775297"/>
                <a:gd name="connsiteX7" fmla="*/ 0 w 1629382"/>
                <a:gd name="connsiteY7" fmla="*/ 882453 h 1775297"/>
                <a:gd name="connsiteX8" fmla="*/ 820366 w 1629382"/>
                <a:gd name="connsiteY8" fmla="*/ 503885 h 1775297"/>
                <a:gd name="connsiteX9" fmla="*/ 623381 w 1629382"/>
                <a:gd name="connsiteY9" fmla="*/ 567925 h 1775297"/>
                <a:gd name="connsiteX10" fmla="*/ 587713 w 1629382"/>
                <a:gd name="connsiteY10" fmla="*/ 1178336 h 1775297"/>
                <a:gd name="connsiteX11" fmla="*/ 1073285 w 1629382"/>
                <a:gd name="connsiteY11" fmla="*/ 1153206 h 1775297"/>
                <a:gd name="connsiteX12" fmla="*/ 1127598 w 1629382"/>
                <a:gd name="connsiteY12" fmla="*/ 705734 h 1775297"/>
                <a:gd name="connsiteX13" fmla="*/ 820366 w 1629382"/>
                <a:gd name="connsiteY13" fmla="*/ 503885 h 1775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382" h="1775297">
                  <a:moveTo>
                    <a:pt x="0" y="882453"/>
                  </a:moveTo>
                  <a:cubicBezTo>
                    <a:pt x="1621" y="648989"/>
                    <a:pt x="80253" y="445519"/>
                    <a:pt x="231842" y="267179"/>
                  </a:cubicBezTo>
                  <a:cubicBezTo>
                    <a:pt x="497732" y="-45728"/>
                    <a:pt x="983304" y="-91124"/>
                    <a:pt x="1301075" y="169902"/>
                  </a:cubicBezTo>
                  <a:cubicBezTo>
                    <a:pt x="1501302" y="334462"/>
                    <a:pt x="1612359" y="546849"/>
                    <a:pt x="1631815" y="804632"/>
                  </a:cubicBezTo>
                  <a:cubicBezTo>
                    <a:pt x="1657755" y="1156449"/>
                    <a:pt x="1536160" y="1445036"/>
                    <a:pt x="1242708" y="1646885"/>
                  </a:cubicBezTo>
                  <a:cubicBezTo>
                    <a:pt x="945204" y="1851166"/>
                    <a:pt x="545560" y="1812255"/>
                    <a:pt x="285345" y="1560957"/>
                  </a:cubicBezTo>
                  <a:cubicBezTo>
                    <a:pt x="106193" y="1388291"/>
                    <a:pt x="12160" y="1176715"/>
                    <a:pt x="4053" y="927038"/>
                  </a:cubicBezTo>
                  <a:cubicBezTo>
                    <a:pt x="2432" y="912447"/>
                    <a:pt x="1621" y="897045"/>
                    <a:pt x="0" y="882453"/>
                  </a:cubicBezTo>
                  <a:close/>
                  <a:moveTo>
                    <a:pt x="820366" y="503885"/>
                  </a:moveTo>
                  <a:cubicBezTo>
                    <a:pt x="746598" y="501453"/>
                    <a:pt x="681747" y="524962"/>
                    <a:pt x="623381" y="567925"/>
                  </a:cubicBezTo>
                  <a:cubicBezTo>
                    <a:pt x="431260" y="708977"/>
                    <a:pt x="413426" y="1009723"/>
                    <a:pt x="587713" y="1178336"/>
                  </a:cubicBezTo>
                  <a:cubicBezTo>
                    <a:pt x="727953" y="1313713"/>
                    <a:pt x="950068" y="1303985"/>
                    <a:pt x="1073285" y="1153206"/>
                  </a:cubicBezTo>
                  <a:cubicBezTo>
                    <a:pt x="1185153" y="1017019"/>
                    <a:pt x="1202987" y="863808"/>
                    <a:pt x="1127598" y="705734"/>
                  </a:cubicBezTo>
                  <a:cubicBezTo>
                    <a:pt x="1067611" y="579274"/>
                    <a:pt x="963849" y="507938"/>
                    <a:pt x="820366" y="503885"/>
                  </a:cubicBezTo>
                  <a:close/>
                </a:path>
              </a:pathLst>
            </a:custGeom>
            <a:grpFill/>
            <a:ln w="8101"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1FA7CD5-DF3E-4CFB-9150-A595DC24677A}"/>
                </a:ext>
              </a:extLst>
            </p:cNvPr>
            <p:cNvSpPr/>
            <p:nvPr/>
          </p:nvSpPr>
          <p:spPr>
            <a:xfrm>
              <a:off x="1665189" y="5304305"/>
              <a:ext cx="1426723" cy="1548319"/>
            </a:xfrm>
            <a:custGeom>
              <a:avLst/>
              <a:gdLst>
                <a:gd name="connsiteX0" fmla="*/ 1433881 w 1426723"/>
                <a:gd name="connsiteY0" fmla="*/ 753595 h 1548319"/>
                <a:gd name="connsiteX1" fmla="*/ 965333 w 1426723"/>
                <a:gd name="connsiteY1" fmla="*/ 1506678 h 1548319"/>
                <a:gd name="connsiteX2" fmla="*/ 170907 w 1426723"/>
                <a:gd name="connsiteY2" fmla="*/ 1280510 h 1548319"/>
                <a:gd name="connsiteX3" fmla="*/ 239811 w 1426723"/>
                <a:gd name="connsiteY3" fmla="*/ 196686 h 1548319"/>
                <a:gd name="connsiteX4" fmla="*/ 1272564 w 1426723"/>
                <a:gd name="connsiteY4" fmla="*/ 285046 h 1548319"/>
                <a:gd name="connsiteX5" fmla="*/ 1433881 w 1426723"/>
                <a:gd name="connsiteY5" fmla="*/ 753595 h 1548319"/>
                <a:gd name="connsiteX6" fmla="*/ 1018024 w 1426723"/>
                <a:gd name="connsiteY6" fmla="*/ 768997 h 1548319"/>
                <a:gd name="connsiteX7" fmla="*/ 981545 w 1426723"/>
                <a:gd name="connsiteY7" fmla="*/ 614976 h 1548319"/>
                <a:gd name="connsiteX8" fmla="*/ 507322 w 1426723"/>
                <a:gd name="connsiteY8" fmla="*/ 536344 h 1548319"/>
                <a:gd name="connsiteX9" fmla="*/ 504890 w 1426723"/>
                <a:gd name="connsiteY9" fmla="*/ 1014620 h 1548319"/>
                <a:gd name="connsiteX10" fmla="*/ 924801 w 1426723"/>
                <a:gd name="connsiteY10" fmla="*/ 1017863 h 1548319"/>
                <a:gd name="connsiteX11" fmla="*/ 1018024 w 1426723"/>
                <a:gd name="connsiteY11" fmla="*/ 768997 h 154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6723" h="1548319">
                  <a:moveTo>
                    <a:pt x="1433881" y="753595"/>
                  </a:moveTo>
                  <a:cubicBezTo>
                    <a:pt x="1433881" y="1101359"/>
                    <a:pt x="1245003" y="1395620"/>
                    <a:pt x="965333" y="1506678"/>
                  </a:cubicBezTo>
                  <a:cubicBezTo>
                    <a:pt x="683230" y="1619356"/>
                    <a:pt x="363839" y="1528565"/>
                    <a:pt x="170907" y="1280510"/>
                  </a:cubicBezTo>
                  <a:cubicBezTo>
                    <a:pt x="-81201" y="956254"/>
                    <a:pt x="-51208" y="484463"/>
                    <a:pt x="239811" y="196686"/>
                  </a:cubicBezTo>
                  <a:cubicBezTo>
                    <a:pt x="538126" y="-98386"/>
                    <a:pt x="1026941" y="-55422"/>
                    <a:pt x="1272564" y="285046"/>
                  </a:cubicBezTo>
                  <a:cubicBezTo>
                    <a:pt x="1378758" y="433393"/>
                    <a:pt x="1430639" y="597142"/>
                    <a:pt x="1433881" y="753595"/>
                  </a:cubicBezTo>
                  <a:close/>
                  <a:moveTo>
                    <a:pt x="1018024" y="768997"/>
                  </a:moveTo>
                  <a:cubicBezTo>
                    <a:pt x="1020456" y="721169"/>
                    <a:pt x="1007486" y="666046"/>
                    <a:pt x="981545" y="614976"/>
                  </a:cubicBezTo>
                  <a:cubicBezTo>
                    <a:pt x="887511" y="426097"/>
                    <a:pt x="651616" y="387186"/>
                    <a:pt x="507322" y="536344"/>
                  </a:cubicBezTo>
                  <a:cubicBezTo>
                    <a:pt x="382484" y="665235"/>
                    <a:pt x="380862" y="883297"/>
                    <a:pt x="504890" y="1014620"/>
                  </a:cubicBezTo>
                  <a:cubicBezTo>
                    <a:pt x="623243" y="1140269"/>
                    <a:pt x="804826" y="1141891"/>
                    <a:pt x="924801" y="1017863"/>
                  </a:cubicBezTo>
                  <a:cubicBezTo>
                    <a:pt x="989652" y="951391"/>
                    <a:pt x="1018835" y="871137"/>
                    <a:pt x="1018024" y="768997"/>
                  </a:cubicBezTo>
                  <a:close/>
                </a:path>
              </a:pathLst>
            </a:custGeom>
            <a:grpFill/>
            <a:ln w="8101"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792417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Frame 93">
            <a:extLst>
              <a:ext uri="{FF2B5EF4-FFF2-40B4-BE49-F238E27FC236}">
                <a16:creationId xmlns:a16="http://schemas.microsoft.com/office/drawing/2014/main" id="{6532D564-CBB0-4CB7-87C6-F325D5646487}"/>
              </a:ext>
            </a:extLst>
          </p:cNvPr>
          <p:cNvSpPr/>
          <p:nvPr/>
        </p:nvSpPr>
        <p:spPr>
          <a:xfrm>
            <a:off x="5668108" y="334108"/>
            <a:ext cx="6189784" cy="6189784"/>
          </a:xfrm>
          <a:prstGeom prst="frame">
            <a:avLst>
              <a:gd name="adj1" fmla="val 71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0" name="TextBox 99">
            <a:extLst>
              <a:ext uri="{FF2B5EF4-FFF2-40B4-BE49-F238E27FC236}">
                <a16:creationId xmlns:a16="http://schemas.microsoft.com/office/drawing/2014/main" id="{81B96332-4E6E-44F1-8C2E-85C612B8FD30}"/>
              </a:ext>
            </a:extLst>
          </p:cNvPr>
          <p:cNvSpPr txBox="1"/>
          <p:nvPr/>
        </p:nvSpPr>
        <p:spPr>
          <a:xfrm>
            <a:off x="576499" y="1972870"/>
            <a:ext cx="5419006" cy="4196020"/>
          </a:xfrm>
          <a:prstGeom prst="rect">
            <a:avLst/>
          </a:prstGeom>
          <a:noFill/>
        </p:spPr>
        <p:txBody>
          <a:bodyPr wrap="square" rtlCol="0">
            <a:spAutoFit/>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individual goal of the student is to be employable or eligible for the selected marketing opportunity and achieve it by considering some crucial employability skills &amp; developing them. The strength of the student is working &amp; cooperating with others properly and the weakness is having insufficient employability skills or soft skills. The student must maintain the plan &amp; working schedule for achieving the individual objective goals not only in academic life but also in professional life.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2" name="TextBox 21">
            <a:extLst>
              <a:ext uri="{FF2B5EF4-FFF2-40B4-BE49-F238E27FC236}">
                <a16:creationId xmlns:a16="http://schemas.microsoft.com/office/drawing/2014/main" id="{2919A7EA-BEAA-418F-8EFE-6363227EE64B}"/>
              </a:ext>
            </a:extLst>
          </p:cNvPr>
          <p:cNvSpPr txBox="1"/>
          <p:nvPr/>
        </p:nvSpPr>
        <p:spPr>
          <a:xfrm>
            <a:off x="658968" y="182318"/>
            <a:ext cx="5437031" cy="1446550"/>
          </a:xfrm>
          <a:prstGeom prst="rect">
            <a:avLst/>
          </a:prstGeom>
          <a:noFill/>
        </p:spPr>
        <p:txBody>
          <a:bodyPr wrap="square" rtlCol="0" anchor="ctr">
            <a:spAutoFit/>
          </a:bodyPr>
          <a:lstStyle/>
          <a:p>
            <a:pPr algn="ctr"/>
            <a:r>
              <a:rPr lang="en-US" altLang="ko-KR" sz="4400" b="1" dirty="0">
                <a:solidFill>
                  <a:schemeClr val="accent2"/>
                </a:solidFill>
                <a:latin typeface="Arial Rounded MT Bold" panose="020F0704030504030204" pitchFamily="34" charset="0"/>
                <a:cs typeface="Arial" pitchFamily="34" charset="0"/>
              </a:rPr>
              <a:t>Personal Development Plan </a:t>
            </a:r>
          </a:p>
        </p:txBody>
      </p:sp>
      <p:pic>
        <p:nvPicPr>
          <p:cNvPr id="2050" name="Picture 2" descr="Is Agile Good For Personal Development? - PM Column">
            <a:extLst>
              <a:ext uri="{FF2B5EF4-FFF2-40B4-BE49-F238E27FC236}">
                <a16:creationId xmlns:a16="http://schemas.microsoft.com/office/drawing/2014/main" id="{22FD9497-6333-3551-4623-ED0BCD2B4C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9961" y="1126055"/>
            <a:ext cx="5833475" cy="4535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061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676F8B-42E7-1888-6350-1BEF500F0C74}"/>
              </a:ext>
            </a:extLst>
          </p:cNvPr>
          <p:cNvSpPr txBox="1"/>
          <p:nvPr/>
        </p:nvSpPr>
        <p:spPr>
          <a:xfrm>
            <a:off x="2585695" y="363378"/>
            <a:ext cx="6603439" cy="923330"/>
          </a:xfrm>
          <a:prstGeom prst="rect">
            <a:avLst/>
          </a:prstGeom>
          <a:noFill/>
        </p:spPr>
        <p:txBody>
          <a:bodyPr wrap="square" rtlCol="0" anchor="ctr">
            <a:spAutoFit/>
          </a:bodyPr>
          <a:lstStyle/>
          <a:p>
            <a:pPr algn="ctr"/>
            <a:r>
              <a:rPr lang="en-US" altLang="ko-KR" sz="5400" dirty="0">
                <a:solidFill>
                  <a:schemeClr val="accent2"/>
                </a:solidFill>
                <a:latin typeface="Arial Rounded MT Bold" panose="020F0704030504030204" pitchFamily="34" charset="0"/>
                <a:cs typeface="Arial" pitchFamily="34" charset="0"/>
              </a:rPr>
              <a:t>Conclusion </a:t>
            </a:r>
            <a:endParaRPr lang="ko-KR" altLang="en-US" sz="5400" dirty="0">
              <a:solidFill>
                <a:schemeClr val="accent6"/>
              </a:solidFill>
              <a:latin typeface="Arial Rounded MT Bold" panose="020F0704030504030204" pitchFamily="34" charset="0"/>
              <a:cs typeface="Arial" pitchFamily="34" charset="0"/>
            </a:endParaRPr>
          </a:p>
        </p:txBody>
      </p:sp>
      <p:sp>
        <p:nvSpPr>
          <p:cNvPr id="3" name="TextBox 2">
            <a:extLst>
              <a:ext uri="{FF2B5EF4-FFF2-40B4-BE49-F238E27FC236}">
                <a16:creationId xmlns:a16="http://schemas.microsoft.com/office/drawing/2014/main" id="{0D8B0635-0FF4-C108-AED0-C292B9F63054}"/>
              </a:ext>
            </a:extLst>
          </p:cNvPr>
          <p:cNvSpPr txBox="1"/>
          <p:nvPr/>
        </p:nvSpPr>
        <p:spPr>
          <a:xfrm>
            <a:off x="1502760" y="1677449"/>
            <a:ext cx="9186479" cy="2805320"/>
          </a:xfrm>
          <a:prstGeom prst="rect">
            <a:avLst/>
          </a:prstGeom>
          <a:noFill/>
        </p:spPr>
        <p:txBody>
          <a:bodyPr wrap="square" rtlCol="0">
            <a:spAutoFit/>
          </a:bodyPr>
          <a:lstStyle/>
          <a:p>
            <a:pPr algn="just">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The marketing sector is one of the fastest-growing sectors as a career selection in which the students or employees must have some employability skills or transferrable skills including time management, self- stress management, presentation skills, teamwork, and decision-making skills. Cooperating with other employees in the working environment is the strength of the student and having insufficient employability skills is the weakness of the student. </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8134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676F8B-42E7-1888-6350-1BEF500F0C74}"/>
              </a:ext>
            </a:extLst>
          </p:cNvPr>
          <p:cNvSpPr txBox="1"/>
          <p:nvPr/>
        </p:nvSpPr>
        <p:spPr>
          <a:xfrm>
            <a:off x="2585695" y="363378"/>
            <a:ext cx="6603439" cy="923330"/>
          </a:xfrm>
          <a:prstGeom prst="rect">
            <a:avLst/>
          </a:prstGeom>
          <a:noFill/>
        </p:spPr>
        <p:txBody>
          <a:bodyPr wrap="square" rtlCol="0" anchor="ctr">
            <a:spAutoFit/>
          </a:bodyPr>
          <a:lstStyle/>
          <a:p>
            <a:pPr algn="ctr"/>
            <a:r>
              <a:rPr lang="en-US" altLang="ko-KR" sz="5400" dirty="0">
                <a:solidFill>
                  <a:schemeClr val="accent2"/>
                </a:solidFill>
                <a:latin typeface="Arial Rounded MT Bold" panose="020F0704030504030204" pitchFamily="34" charset="0"/>
                <a:cs typeface="Arial" pitchFamily="34" charset="0"/>
              </a:rPr>
              <a:t>References  </a:t>
            </a:r>
            <a:endParaRPr lang="ko-KR" altLang="en-US" sz="5400" dirty="0">
              <a:solidFill>
                <a:schemeClr val="accent6"/>
              </a:solidFill>
              <a:latin typeface="Arial Rounded MT Bold" panose="020F0704030504030204" pitchFamily="34" charset="0"/>
              <a:cs typeface="Arial" pitchFamily="34" charset="0"/>
            </a:endParaRPr>
          </a:p>
        </p:txBody>
      </p:sp>
      <p:pic>
        <p:nvPicPr>
          <p:cNvPr id="5" name="Picture 4">
            <a:extLst>
              <a:ext uri="{FF2B5EF4-FFF2-40B4-BE49-F238E27FC236}">
                <a16:creationId xmlns:a16="http://schemas.microsoft.com/office/drawing/2014/main" id="{D2086C5A-551F-77B3-4D38-B88C1BD21340}"/>
              </a:ext>
            </a:extLst>
          </p:cNvPr>
          <p:cNvPicPr>
            <a:picLocks noChangeAspect="1"/>
          </p:cNvPicPr>
          <p:nvPr/>
        </p:nvPicPr>
        <p:blipFill>
          <a:blip r:embed="rId3"/>
          <a:stretch>
            <a:fillRect/>
          </a:stretch>
        </p:blipFill>
        <p:spPr>
          <a:xfrm>
            <a:off x="1167618" y="1547446"/>
            <a:ext cx="10199077" cy="4375052"/>
          </a:xfrm>
          <a:prstGeom prst="rect">
            <a:avLst/>
          </a:prstGeom>
        </p:spPr>
      </p:pic>
    </p:spTree>
    <p:extLst>
      <p:ext uri="{BB962C8B-B14F-4D97-AF65-F5344CB8AC3E}">
        <p14:creationId xmlns:p14="http://schemas.microsoft.com/office/powerpoint/2010/main" val="1661096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TotalTime>
  <Words>1667</Words>
  <Application>Microsoft Office PowerPoint</Application>
  <PresentationFormat>Widescreen</PresentationFormat>
  <Paragraphs>89</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Malgun Gothic</vt:lpstr>
      <vt:lpstr>Arial</vt:lpstr>
      <vt:lpstr>Arial Rounded MT Bold</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Anower rahman</cp:lastModifiedBy>
  <cp:revision>7</cp:revision>
  <dcterms:created xsi:type="dcterms:W3CDTF">2022-07-01T18:23:38Z</dcterms:created>
  <dcterms:modified xsi:type="dcterms:W3CDTF">2022-08-09T18:29:42Z</dcterms:modified>
</cp:coreProperties>
</file>