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67" r:id="rId4"/>
    <p:sldId id="277" r:id="rId5"/>
    <p:sldId id="265" r:id="rId6"/>
    <p:sldId id="268" r:id="rId7"/>
    <p:sldId id="269" r:id="rId8"/>
    <p:sldId id="286" r:id="rId9"/>
    <p:sldId id="258" r:id="rId10"/>
    <p:sldId id="259" r:id="rId11"/>
    <p:sldId id="260" r:id="rId12"/>
    <p:sldId id="261" r:id="rId13"/>
    <p:sldId id="262" r:id="rId14"/>
    <p:sldId id="270" r:id="rId15"/>
    <p:sldId id="287" r:id="rId16"/>
    <p:sldId id="273" r:id="rId17"/>
    <p:sldId id="274" r:id="rId18"/>
    <p:sldId id="275" r:id="rId19"/>
    <p:sldId id="276" r:id="rId20"/>
    <p:sldId id="266" r:id="rId21"/>
    <p:sldId id="291" r:id="rId22"/>
    <p:sldId id="292" r:id="rId23"/>
    <p:sldId id="288" r:id="rId24"/>
    <p:sldId id="279" r:id="rId25"/>
    <p:sldId id="293" r:id="rId26"/>
    <p:sldId id="289" r:id="rId27"/>
    <p:sldId id="280" r:id="rId28"/>
    <p:sldId id="281" r:id="rId29"/>
    <p:sldId id="294" r:id="rId30"/>
    <p:sldId id="290" r:id="rId31"/>
    <p:sldId id="284" r:id="rId32"/>
    <p:sldId id="282" r:id="rId33"/>
    <p:sldId id="295" r:id="rId34"/>
    <p:sldId id="285" r:id="rId35"/>
    <p:sldId id="264" r:id="rId36"/>
    <p:sldId id="271" r:id="rId37"/>
    <p:sldId id="272" r:id="rId3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92E08A-434F-9D65-754B-397162BBB392}" v="1634" dt="2026-05-08T10:36:23.332"/>
    <p1510:client id="{E7F573A1-7D97-ED17-6B84-53AD5D441E8D}" v="18" dt="2026-05-08T10:40:49.1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ys Banfield (2301988)" userId="S::2301988@student.uwtsd.ac.uk::0a748bcd-d363-4d93-ad99-c6fb1f8d51ec" providerId="AD" clId="Web-{806DEEDE-1784-A925-E23D-126A0E0199AB}"/>
    <pc:docChg chg="addSld modSld sldOrd">
      <pc:chgData name="Carys Banfield (2301988)" userId="S::2301988@student.uwtsd.ac.uk::0a748bcd-d363-4d93-ad99-c6fb1f8d51ec" providerId="AD" clId="Web-{806DEEDE-1784-A925-E23D-126A0E0199AB}" dt="2026-04-14T14:37:40.993" v="966" actId="20577"/>
      <pc:docMkLst>
        <pc:docMk/>
      </pc:docMkLst>
      <pc:sldChg chg="addSp delSp modSp ord">
        <pc:chgData name="Carys Banfield (2301988)" userId="S::2301988@student.uwtsd.ac.uk::0a748bcd-d363-4d93-ad99-c6fb1f8d51ec" providerId="AD" clId="Web-{806DEEDE-1784-A925-E23D-126A0E0199AB}" dt="2026-04-14T14:34:07.628" v="951"/>
        <pc:sldMkLst>
          <pc:docMk/>
          <pc:sldMk cId="1077274529" sldId="264"/>
        </pc:sldMkLst>
        <pc:graphicFrameChg chg="add mod ord modGraphic">
          <ac:chgData name="Carys Banfield (2301988)" userId="S::2301988@student.uwtsd.ac.uk::0a748bcd-d363-4d93-ad99-c6fb1f8d51ec" providerId="AD" clId="Web-{806DEEDE-1784-A925-E23D-126A0E0199AB}" dt="2026-04-14T14:33:44.330" v="950"/>
          <ac:graphicFrameMkLst>
            <pc:docMk/>
            <pc:sldMk cId="1077274529" sldId="264"/>
            <ac:graphicFrameMk id="4" creationId="{5EF1B7C6-85B3-8BC1-9AAB-2F6963A439B9}"/>
          </ac:graphicFrameMkLst>
        </pc:graphicFrameChg>
        <pc:graphicFrameChg chg="add mod modGraphic">
          <ac:chgData name="Carys Banfield (2301988)" userId="S::2301988@student.uwtsd.ac.uk::0a748bcd-d363-4d93-ad99-c6fb1f8d51ec" providerId="AD" clId="Web-{806DEEDE-1784-A925-E23D-126A0E0199AB}" dt="2026-04-14T14:34:07.628" v="951"/>
          <ac:graphicFrameMkLst>
            <pc:docMk/>
            <pc:sldMk cId="1077274529" sldId="264"/>
            <ac:graphicFrameMk id="5" creationId="{E930E8D1-87CA-9643-9E3D-174625274296}"/>
          </ac:graphicFrameMkLst>
        </pc:graphicFrameChg>
      </pc:sldChg>
      <pc:sldChg chg="modSp ord">
        <pc:chgData name="Carys Banfield (2301988)" userId="S::2301988@student.uwtsd.ac.uk::0a748bcd-d363-4d93-ad99-c6fb1f8d51ec" providerId="AD" clId="Web-{806DEEDE-1784-A925-E23D-126A0E0199AB}" dt="2026-04-14T14:26:14.457" v="692"/>
        <pc:sldMkLst>
          <pc:docMk/>
          <pc:sldMk cId="818191830" sldId="266"/>
        </pc:sldMkLst>
        <pc:graphicFrameChg chg="mod modGraphic">
          <ac:chgData name="Carys Banfield (2301988)" userId="S::2301988@student.uwtsd.ac.uk::0a748bcd-d363-4d93-ad99-c6fb1f8d51ec" providerId="AD" clId="Web-{806DEEDE-1784-A925-E23D-126A0E0199AB}" dt="2026-04-14T14:26:14.457" v="692"/>
          <ac:graphicFrameMkLst>
            <pc:docMk/>
            <pc:sldMk cId="818191830" sldId="266"/>
            <ac:graphicFrameMk id="6" creationId="{0F2297BE-1220-8ABF-7036-73DA497B0B5A}"/>
          </ac:graphicFrameMkLst>
        </pc:graphicFrameChg>
      </pc:sldChg>
      <pc:sldChg chg="addSp delSp modSp new mod modClrScheme chgLayout">
        <pc:chgData name="Carys Banfield (2301988)" userId="S::2301988@student.uwtsd.ac.uk::0a748bcd-d363-4d93-ad99-c6fb1f8d51ec" providerId="AD" clId="Web-{806DEEDE-1784-A925-E23D-126A0E0199AB}" dt="2026-04-14T13:26:37.844" v="163"/>
        <pc:sldMkLst>
          <pc:docMk/>
          <pc:sldMk cId="2654817037" sldId="274"/>
        </pc:sldMkLst>
        <pc:spChg chg="add mod">
          <ac:chgData name="Carys Banfield (2301988)" userId="S::2301988@student.uwtsd.ac.uk::0a748bcd-d363-4d93-ad99-c6fb1f8d51ec" providerId="AD" clId="Web-{806DEEDE-1784-A925-E23D-126A0E0199AB}" dt="2026-04-14T13:26:37.844" v="163"/>
          <ac:spMkLst>
            <pc:docMk/>
            <pc:sldMk cId="2654817037" sldId="274"/>
            <ac:spMk id="3" creationId="{69AAE112-9CE3-2EC2-FF7C-E707C29D1F38}"/>
          </ac:spMkLst>
        </pc:spChg>
      </pc:sldChg>
      <pc:sldChg chg="addSp modSp new">
        <pc:chgData name="Carys Banfield (2301988)" userId="S::2301988@student.uwtsd.ac.uk::0a748bcd-d363-4d93-ad99-c6fb1f8d51ec" providerId="AD" clId="Web-{806DEEDE-1784-A925-E23D-126A0E0199AB}" dt="2026-04-14T14:37:40.993" v="966" actId="20577"/>
        <pc:sldMkLst>
          <pc:docMk/>
          <pc:sldMk cId="3157735792" sldId="275"/>
        </pc:sldMkLst>
        <pc:spChg chg="add mod">
          <ac:chgData name="Carys Banfield (2301988)" userId="S::2301988@student.uwtsd.ac.uk::0a748bcd-d363-4d93-ad99-c6fb1f8d51ec" providerId="AD" clId="Web-{806DEEDE-1784-A925-E23D-126A0E0199AB}" dt="2026-04-14T13:27:37.942" v="188" actId="1076"/>
          <ac:spMkLst>
            <pc:docMk/>
            <pc:sldMk cId="3157735792" sldId="275"/>
            <ac:spMk id="2" creationId="{5CD168E9-DDB9-6AE2-5141-4994F06D2EA6}"/>
          </ac:spMkLst>
        </pc:spChg>
        <pc:spChg chg="add mod">
          <ac:chgData name="Carys Banfield (2301988)" userId="S::2301988@student.uwtsd.ac.uk::0a748bcd-d363-4d93-ad99-c6fb1f8d51ec" providerId="AD" clId="Web-{806DEEDE-1784-A925-E23D-126A0E0199AB}" dt="2026-04-14T14:37:40.993" v="966" actId="20577"/>
          <ac:spMkLst>
            <pc:docMk/>
            <pc:sldMk cId="3157735792" sldId="275"/>
            <ac:spMk id="3" creationId="{E77B51D9-6CBB-28FB-6080-2BB9B325A556}"/>
          </ac:spMkLst>
        </pc:spChg>
        <pc:spChg chg="add mod">
          <ac:chgData name="Carys Banfield (2301988)" userId="S::2301988@student.uwtsd.ac.uk::0a748bcd-d363-4d93-ad99-c6fb1f8d51ec" providerId="AD" clId="Web-{806DEEDE-1784-A925-E23D-126A0E0199AB}" dt="2026-04-14T13:34:52.992" v="298" actId="20577"/>
          <ac:spMkLst>
            <pc:docMk/>
            <pc:sldMk cId="3157735792" sldId="275"/>
            <ac:spMk id="4" creationId="{56CB7A4D-D640-0DF5-B025-3516E8DBE69A}"/>
          </ac:spMkLst>
        </pc:spChg>
        <pc:spChg chg="add mod">
          <ac:chgData name="Carys Banfield (2301988)" userId="S::2301988@student.uwtsd.ac.uk::0a748bcd-d363-4d93-ad99-c6fb1f8d51ec" providerId="AD" clId="Web-{806DEEDE-1784-A925-E23D-126A0E0199AB}" dt="2026-04-14T13:51:00.763" v="396" actId="20577"/>
          <ac:spMkLst>
            <pc:docMk/>
            <pc:sldMk cId="3157735792" sldId="275"/>
            <ac:spMk id="5" creationId="{D972A250-D6E1-E15F-6253-E1D7D4861F28}"/>
          </ac:spMkLst>
        </pc:spChg>
      </pc:sldChg>
      <pc:sldChg chg="modSp add ord replId">
        <pc:chgData name="Carys Banfield (2301988)" userId="S::2301988@student.uwtsd.ac.uk::0a748bcd-d363-4d93-ad99-c6fb1f8d51ec" providerId="AD" clId="Web-{806DEEDE-1784-A925-E23D-126A0E0199AB}" dt="2026-04-14T14:08:32.207" v="412" actId="20577"/>
        <pc:sldMkLst>
          <pc:docMk/>
          <pc:sldMk cId="1412376489" sldId="276"/>
        </pc:sldMkLst>
        <pc:spChg chg="mod">
          <ac:chgData name="Carys Banfield (2301988)" userId="S::2301988@student.uwtsd.ac.uk::0a748bcd-d363-4d93-ad99-c6fb1f8d51ec" providerId="AD" clId="Web-{806DEEDE-1784-A925-E23D-126A0E0199AB}" dt="2026-04-14T14:08:32.207" v="412" actId="20577"/>
          <ac:spMkLst>
            <pc:docMk/>
            <pc:sldMk cId="1412376489" sldId="276"/>
            <ac:spMk id="2" creationId="{9E082E04-BDC1-1730-6A69-30EB6C0E8022}"/>
          </ac:spMkLst>
        </pc:spChg>
        <pc:spChg chg="mod">
          <ac:chgData name="Carys Banfield (2301988)" userId="S::2301988@student.uwtsd.ac.uk::0a748bcd-d363-4d93-ad99-c6fb1f8d51ec" providerId="AD" clId="Web-{806DEEDE-1784-A925-E23D-126A0E0199AB}" dt="2026-04-14T14:08:13.722" v="408"/>
          <ac:spMkLst>
            <pc:docMk/>
            <pc:sldMk cId="1412376489" sldId="276"/>
            <ac:spMk id="3" creationId="{7394BB6A-8A0C-C9CD-720E-6977295BC8A1}"/>
          </ac:spMkLst>
        </pc:spChg>
      </pc:sldChg>
      <pc:sldChg chg="modSp add replId">
        <pc:chgData name="Carys Banfield (2301988)" userId="S::2301988@student.uwtsd.ac.uk::0a748bcd-d363-4d93-ad99-c6fb1f8d51ec" providerId="AD" clId="Web-{806DEEDE-1784-A925-E23D-126A0E0199AB}" dt="2026-04-14T14:18:38.319" v="438"/>
        <pc:sldMkLst>
          <pc:docMk/>
          <pc:sldMk cId="1303021505" sldId="277"/>
        </pc:sldMkLst>
        <pc:graphicFrameChg chg="mod modGraphic">
          <ac:chgData name="Carys Banfield (2301988)" userId="S::2301988@student.uwtsd.ac.uk::0a748bcd-d363-4d93-ad99-c6fb1f8d51ec" providerId="AD" clId="Web-{806DEEDE-1784-A925-E23D-126A0E0199AB}" dt="2026-04-14T14:18:38.319" v="438"/>
          <ac:graphicFrameMkLst>
            <pc:docMk/>
            <pc:sldMk cId="1303021505" sldId="277"/>
            <ac:graphicFrameMk id="6" creationId="{52F3A001-2A89-549B-79C5-89D5DA6AAA56}"/>
          </ac:graphicFrameMkLst>
        </pc:graphicFrameChg>
      </pc:sldChg>
      <pc:sldChg chg="addSp modSp new mod setBg">
        <pc:chgData name="Carys Banfield (2301988)" userId="S::2301988@student.uwtsd.ac.uk::0a748bcd-d363-4d93-ad99-c6fb1f8d51ec" providerId="AD" clId="Web-{806DEEDE-1784-A925-E23D-126A0E0199AB}" dt="2026-04-14T14:35:53.162" v="958"/>
        <pc:sldMkLst>
          <pc:docMk/>
          <pc:sldMk cId="2959078143" sldId="279"/>
        </pc:sldMkLst>
        <pc:picChg chg="add mod">
          <ac:chgData name="Carys Banfield (2301988)" userId="S::2301988@student.uwtsd.ac.uk::0a748bcd-d363-4d93-ad99-c6fb1f8d51ec" providerId="AD" clId="Web-{806DEEDE-1784-A925-E23D-126A0E0199AB}" dt="2026-04-14T14:35:53.162" v="958"/>
          <ac:picMkLst>
            <pc:docMk/>
            <pc:sldMk cId="2959078143" sldId="279"/>
            <ac:picMk id="2" creationId="{BE88F2F2-8C7B-BD8E-E649-534EB275B913}"/>
          </ac:picMkLst>
        </pc:picChg>
        <pc:picChg chg="add mod">
          <ac:chgData name="Carys Banfield (2301988)" userId="S::2301988@student.uwtsd.ac.uk::0a748bcd-d363-4d93-ad99-c6fb1f8d51ec" providerId="AD" clId="Web-{806DEEDE-1784-A925-E23D-126A0E0199AB}" dt="2026-04-14T14:35:53.162" v="958"/>
          <ac:picMkLst>
            <pc:docMk/>
            <pc:sldMk cId="2959078143" sldId="279"/>
            <ac:picMk id="3" creationId="{D4C5AB7F-9F53-1E55-2BC0-11A5EA3AD433}"/>
          </ac:picMkLst>
        </pc:picChg>
      </pc:sldChg>
      <pc:sldChg chg="add replId">
        <pc:chgData name="Carys Banfield (2301988)" userId="S::2301988@student.uwtsd.ac.uk::0a748bcd-d363-4d93-ad99-c6fb1f8d51ec" providerId="AD" clId="Web-{806DEEDE-1784-A925-E23D-126A0E0199AB}" dt="2026-04-14T14:34:55.505" v="953"/>
        <pc:sldMkLst>
          <pc:docMk/>
          <pc:sldMk cId="544215775" sldId="280"/>
        </pc:sldMkLst>
      </pc:sldChg>
      <pc:sldChg chg="add replId">
        <pc:chgData name="Carys Banfield (2301988)" userId="S::2301988@student.uwtsd.ac.uk::0a748bcd-d363-4d93-ad99-c6fb1f8d51ec" providerId="AD" clId="Web-{806DEEDE-1784-A925-E23D-126A0E0199AB}" dt="2026-04-14T14:34:56.723" v="954"/>
        <pc:sldMkLst>
          <pc:docMk/>
          <pc:sldMk cId="2669597021" sldId="281"/>
        </pc:sldMkLst>
      </pc:sldChg>
    </pc:docChg>
  </pc:docChgLst>
  <pc:docChgLst>
    <pc:chgData name="Carys Banfield (2301988)" userId="S::2301988@student.uwtsd.ac.uk::0a748bcd-d363-4d93-ad99-c6fb1f8d51ec" providerId="AD" clId="Web-{8792E08A-434F-9D65-754B-397162BBB392}"/>
    <pc:docChg chg="addSld delSld modSld sldOrd">
      <pc:chgData name="Carys Banfield (2301988)" userId="S::2301988@student.uwtsd.ac.uk::0a748bcd-d363-4d93-ad99-c6fb1f8d51ec" providerId="AD" clId="Web-{8792E08A-434F-9D65-754B-397162BBB392}" dt="2026-05-08T10:36:06.441" v="1199"/>
      <pc:docMkLst>
        <pc:docMk/>
      </pc:docMkLst>
      <pc:sldChg chg="modSp">
        <pc:chgData name="Carys Banfield (2301988)" userId="S::2301988@student.uwtsd.ac.uk::0a748bcd-d363-4d93-ad99-c6fb1f8d51ec" providerId="AD" clId="Web-{8792E08A-434F-9D65-754B-397162BBB392}" dt="2026-05-08T10:09:46.754" v="399" actId="1076"/>
        <pc:sldMkLst>
          <pc:docMk/>
          <pc:sldMk cId="1077274529" sldId="264"/>
        </pc:sldMkLst>
        <pc:graphicFrameChg chg="mod modGraphic">
          <ac:chgData name="Carys Banfield (2301988)" userId="S::2301988@student.uwtsd.ac.uk::0a748bcd-d363-4d93-ad99-c6fb1f8d51ec" providerId="AD" clId="Web-{8792E08A-434F-9D65-754B-397162BBB392}" dt="2026-05-08T10:09:46.754" v="399" actId="1076"/>
          <ac:graphicFrameMkLst>
            <pc:docMk/>
            <pc:sldMk cId="1077274529" sldId="264"/>
            <ac:graphicFrameMk id="4" creationId="{5EF1B7C6-85B3-8BC1-9AAB-2F6963A439B9}"/>
          </ac:graphicFrameMkLst>
        </pc:graphicFrameChg>
      </pc:sldChg>
      <pc:sldChg chg="modSp">
        <pc:chgData name="Carys Banfield (2301988)" userId="S::2301988@student.uwtsd.ac.uk::0a748bcd-d363-4d93-ad99-c6fb1f8d51ec" providerId="AD" clId="Web-{8792E08A-434F-9D65-754B-397162BBB392}" dt="2026-04-29T11:01:04.918" v="288"/>
        <pc:sldMkLst>
          <pc:docMk/>
          <pc:sldMk cId="2396292746" sldId="265"/>
        </pc:sldMkLst>
        <pc:spChg chg="mod">
          <ac:chgData name="Carys Banfield (2301988)" userId="S::2301988@student.uwtsd.ac.uk::0a748bcd-d363-4d93-ad99-c6fb1f8d51ec" providerId="AD" clId="Web-{8792E08A-434F-9D65-754B-397162BBB392}" dt="2026-04-29T11:01:04.918" v="288"/>
          <ac:spMkLst>
            <pc:docMk/>
            <pc:sldMk cId="2396292746" sldId="265"/>
            <ac:spMk id="2" creationId="{48D38DBF-CB55-12EB-4CD0-092B19C5F97B}"/>
          </ac:spMkLst>
        </pc:spChg>
        <pc:spChg chg="mod">
          <ac:chgData name="Carys Banfield (2301988)" userId="S::2301988@student.uwtsd.ac.uk::0a748bcd-d363-4d93-ad99-c6fb1f8d51ec" providerId="AD" clId="Web-{8792E08A-434F-9D65-754B-397162BBB392}" dt="2026-04-29T11:00:53.230" v="286" actId="14100"/>
          <ac:spMkLst>
            <pc:docMk/>
            <pc:sldMk cId="2396292746" sldId="265"/>
            <ac:spMk id="3" creationId="{F3FCDB0A-AB80-957C-08DF-D9E43B37BA6D}"/>
          </ac:spMkLst>
        </pc:spChg>
      </pc:sldChg>
      <pc:sldChg chg="modSp">
        <pc:chgData name="Carys Banfield (2301988)" userId="S::2301988@student.uwtsd.ac.uk::0a748bcd-d363-4d93-ad99-c6fb1f8d51ec" providerId="AD" clId="Web-{8792E08A-434F-9D65-754B-397162BBB392}" dt="2026-04-29T10:52:05.592" v="136"/>
        <pc:sldMkLst>
          <pc:docMk/>
          <pc:sldMk cId="818191830" sldId="266"/>
        </pc:sldMkLst>
        <pc:graphicFrameChg chg="mod modGraphic">
          <ac:chgData name="Carys Banfield (2301988)" userId="S::2301988@student.uwtsd.ac.uk::0a748bcd-d363-4d93-ad99-c6fb1f8d51ec" providerId="AD" clId="Web-{8792E08A-434F-9D65-754B-397162BBB392}" dt="2026-04-29T10:52:05.592" v="136"/>
          <ac:graphicFrameMkLst>
            <pc:docMk/>
            <pc:sldMk cId="818191830" sldId="266"/>
            <ac:graphicFrameMk id="6" creationId="{0F2297BE-1220-8ABF-7036-73DA497B0B5A}"/>
          </ac:graphicFrameMkLst>
        </pc:graphicFrameChg>
      </pc:sldChg>
      <pc:sldChg chg="modSp">
        <pc:chgData name="Carys Banfield (2301988)" userId="S::2301988@student.uwtsd.ac.uk::0a748bcd-d363-4d93-ad99-c6fb1f8d51ec" providerId="AD" clId="Web-{8792E08A-434F-9D65-754B-397162BBB392}" dt="2026-04-29T10:42:58.160" v="8" actId="20577"/>
        <pc:sldMkLst>
          <pc:docMk/>
          <pc:sldMk cId="1064117769" sldId="267"/>
        </pc:sldMkLst>
        <pc:spChg chg="mod">
          <ac:chgData name="Carys Banfield (2301988)" userId="S::2301988@student.uwtsd.ac.uk::0a748bcd-d363-4d93-ad99-c6fb1f8d51ec" providerId="AD" clId="Web-{8792E08A-434F-9D65-754B-397162BBB392}" dt="2026-04-29T10:42:58.160" v="8" actId="20577"/>
          <ac:spMkLst>
            <pc:docMk/>
            <pc:sldMk cId="1064117769" sldId="267"/>
            <ac:spMk id="3" creationId="{F0169FF7-EB44-AA98-E827-CF3721ABB2C5}"/>
          </ac:spMkLst>
        </pc:spChg>
      </pc:sldChg>
      <pc:sldChg chg="addSp modSp">
        <pc:chgData name="Carys Banfield (2301988)" userId="S::2301988@student.uwtsd.ac.uk::0a748bcd-d363-4d93-ad99-c6fb1f8d51ec" providerId="AD" clId="Web-{8792E08A-434F-9D65-754B-397162BBB392}" dt="2026-05-08T09:43:42.115" v="327"/>
        <pc:sldMkLst>
          <pc:docMk/>
          <pc:sldMk cId="360498924" sldId="271"/>
        </pc:sldMkLst>
        <pc:spChg chg="mod">
          <ac:chgData name="Carys Banfield (2301988)" userId="S::2301988@student.uwtsd.ac.uk::0a748bcd-d363-4d93-ad99-c6fb1f8d51ec" providerId="AD" clId="Web-{8792E08A-434F-9D65-754B-397162BBB392}" dt="2026-05-08T09:43:42.115" v="327"/>
          <ac:spMkLst>
            <pc:docMk/>
            <pc:sldMk cId="360498924" sldId="271"/>
            <ac:spMk id="2" creationId="{16502C0D-4731-6B9F-F3B2-D09D4B3E22C8}"/>
          </ac:spMkLst>
        </pc:spChg>
        <pc:spChg chg="add mod">
          <ac:chgData name="Carys Banfield (2301988)" userId="S::2301988@student.uwtsd.ac.uk::0a748bcd-d363-4d93-ad99-c6fb1f8d51ec" providerId="AD" clId="Web-{8792E08A-434F-9D65-754B-397162BBB392}" dt="2026-05-08T09:43:38.459" v="326"/>
          <ac:spMkLst>
            <pc:docMk/>
            <pc:sldMk cId="360498924" sldId="271"/>
            <ac:spMk id="3" creationId="{18FE25C2-02CE-FCE5-8F28-3CBAD587D541}"/>
          </ac:spMkLst>
        </pc:spChg>
      </pc:sldChg>
      <pc:sldChg chg="addSp modSp">
        <pc:chgData name="Carys Banfield (2301988)" userId="S::2301988@student.uwtsd.ac.uk::0a748bcd-d363-4d93-ad99-c6fb1f8d51ec" providerId="AD" clId="Web-{8792E08A-434F-9D65-754B-397162BBB392}" dt="2026-05-08T10:04:11.085" v="337" actId="14100"/>
        <pc:sldMkLst>
          <pc:docMk/>
          <pc:sldMk cId="2678452903" sldId="272"/>
        </pc:sldMkLst>
        <pc:spChg chg="mod">
          <ac:chgData name="Carys Banfield (2301988)" userId="S::2301988@student.uwtsd.ac.uk::0a748bcd-d363-4d93-ad99-c6fb1f8d51ec" providerId="AD" clId="Web-{8792E08A-434F-9D65-754B-397162BBB392}" dt="2026-05-08T10:04:11.085" v="337" actId="14100"/>
          <ac:spMkLst>
            <pc:docMk/>
            <pc:sldMk cId="2678452903" sldId="272"/>
            <ac:spMk id="2" creationId="{90FA140D-BDAD-553C-D8C0-04A5601B0590}"/>
          </ac:spMkLst>
        </pc:spChg>
        <pc:spChg chg="add mod">
          <ac:chgData name="Carys Banfield (2301988)" userId="S::2301988@student.uwtsd.ac.uk::0a748bcd-d363-4d93-ad99-c6fb1f8d51ec" providerId="AD" clId="Web-{8792E08A-434F-9D65-754B-397162BBB392}" dt="2026-05-08T10:04:04.163" v="335"/>
          <ac:spMkLst>
            <pc:docMk/>
            <pc:sldMk cId="2678452903" sldId="272"/>
            <ac:spMk id="3" creationId="{15BFCA78-48C3-4686-31D9-CF8798AC76BF}"/>
          </ac:spMkLst>
        </pc:spChg>
      </pc:sldChg>
      <pc:sldChg chg="modSp">
        <pc:chgData name="Carys Banfield (2301988)" userId="S::2301988@student.uwtsd.ac.uk::0a748bcd-d363-4d93-ad99-c6fb1f8d51ec" providerId="AD" clId="Web-{8792E08A-434F-9D65-754B-397162BBB392}" dt="2026-04-29T11:02:18.451" v="293" actId="20577"/>
        <pc:sldMkLst>
          <pc:docMk/>
          <pc:sldMk cId="2654817037" sldId="274"/>
        </pc:sldMkLst>
        <pc:spChg chg="mod">
          <ac:chgData name="Carys Banfield (2301988)" userId="S::2301988@student.uwtsd.ac.uk::0a748bcd-d363-4d93-ad99-c6fb1f8d51ec" providerId="AD" clId="Web-{8792E08A-434F-9D65-754B-397162BBB392}" dt="2026-04-29T11:02:18.451" v="293" actId="20577"/>
          <ac:spMkLst>
            <pc:docMk/>
            <pc:sldMk cId="2654817037" sldId="274"/>
            <ac:spMk id="3" creationId="{69AAE112-9CE3-2EC2-FF7C-E707C29D1F38}"/>
          </ac:spMkLst>
        </pc:spChg>
      </pc:sldChg>
      <pc:sldChg chg="modSp">
        <pc:chgData name="Carys Banfield (2301988)" userId="S::2301988@student.uwtsd.ac.uk::0a748bcd-d363-4d93-ad99-c6fb1f8d51ec" providerId="AD" clId="Web-{8792E08A-434F-9D65-754B-397162BBB392}" dt="2026-05-08T10:33:51.576" v="1189"/>
        <pc:sldMkLst>
          <pc:docMk/>
          <pc:sldMk cId="1303021505" sldId="277"/>
        </pc:sldMkLst>
        <pc:graphicFrameChg chg="mod modGraphic">
          <ac:chgData name="Carys Banfield (2301988)" userId="S::2301988@student.uwtsd.ac.uk::0a748bcd-d363-4d93-ad99-c6fb1f8d51ec" providerId="AD" clId="Web-{8792E08A-434F-9D65-754B-397162BBB392}" dt="2026-05-08T10:33:51.576" v="1189"/>
          <ac:graphicFrameMkLst>
            <pc:docMk/>
            <pc:sldMk cId="1303021505" sldId="277"/>
            <ac:graphicFrameMk id="6" creationId="{52F3A001-2A89-549B-79C5-89D5DA6AAA56}"/>
          </ac:graphicFrameMkLst>
        </pc:graphicFrameChg>
      </pc:sldChg>
      <pc:sldChg chg="del">
        <pc:chgData name="Carys Banfield (2301988)" userId="S::2301988@student.uwtsd.ac.uk::0a748bcd-d363-4d93-ad99-c6fb1f8d51ec" providerId="AD" clId="Web-{8792E08A-434F-9D65-754B-397162BBB392}" dt="2026-05-08T10:30:45.178" v="963"/>
        <pc:sldMkLst>
          <pc:docMk/>
          <pc:sldMk cId="3471379836" sldId="278"/>
        </pc:sldMkLst>
      </pc:sldChg>
      <pc:sldChg chg="addSp modSp mod setBg">
        <pc:chgData name="Carys Banfield (2301988)" userId="S::2301988@student.uwtsd.ac.uk::0a748bcd-d363-4d93-ad99-c6fb1f8d51ec" providerId="AD" clId="Web-{8792E08A-434F-9D65-754B-397162BBB392}" dt="2026-04-29T10:54:26.151" v="141"/>
        <pc:sldMkLst>
          <pc:docMk/>
          <pc:sldMk cId="544215775" sldId="280"/>
        </pc:sldMkLst>
        <pc:picChg chg="add mod ord">
          <ac:chgData name="Carys Banfield (2301988)" userId="S::2301988@student.uwtsd.ac.uk::0a748bcd-d363-4d93-ad99-c6fb1f8d51ec" providerId="AD" clId="Web-{8792E08A-434F-9D65-754B-397162BBB392}" dt="2026-04-29T10:54:26.151" v="141"/>
          <ac:picMkLst>
            <pc:docMk/>
            <pc:sldMk cId="544215775" sldId="280"/>
            <ac:picMk id="2" creationId="{EB8AA344-512F-4CC5-80CA-5F4C0CB97581}"/>
          </ac:picMkLst>
        </pc:picChg>
        <pc:picChg chg="add mod">
          <ac:chgData name="Carys Banfield (2301988)" userId="S::2301988@student.uwtsd.ac.uk::0a748bcd-d363-4d93-ad99-c6fb1f8d51ec" providerId="AD" clId="Web-{8792E08A-434F-9D65-754B-397162BBB392}" dt="2026-04-29T10:54:26.151" v="141"/>
          <ac:picMkLst>
            <pc:docMk/>
            <pc:sldMk cId="544215775" sldId="280"/>
            <ac:picMk id="3" creationId="{CF992036-5DAF-36B3-0228-52921AEE5D56}"/>
          </ac:picMkLst>
        </pc:picChg>
      </pc:sldChg>
      <pc:sldChg chg="addSp modSp mod setBg">
        <pc:chgData name="Carys Banfield (2301988)" userId="S::2301988@student.uwtsd.ac.uk::0a748bcd-d363-4d93-ad99-c6fb1f8d51ec" providerId="AD" clId="Web-{8792E08A-434F-9D65-754B-397162BBB392}" dt="2026-04-29T10:54:44.590" v="144"/>
        <pc:sldMkLst>
          <pc:docMk/>
          <pc:sldMk cId="2669597021" sldId="281"/>
        </pc:sldMkLst>
        <pc:picChg chg="add mod">
          <ac:chgData name="Carys Banfield (2301988)" userId="S::2301988@student.uwtsd.ac.uk::0a748bcd-d363-4d93-ad99-c6fb1f8d51ec" providerId="AD" clId="Web-{8792E08A-434F-9D65-754B-397162BBB392}" dt="2026-04-29T10:54:44.590" v="144"/>
          <ac:picMkLst>
            <pc:docMk/>
            <pc:sldMk cId="2669597021" sldId="281"/>
            <ac:picMk id="2" creationId="{364E94A9-5076-9D20-787D-42FE82B68CC2}"/>
          </ac:picMkLst>
        </pc:picChg>
        <pc:picChg chg="add mod">
          <ac:chgData name="Carys Banfield (2301988)" userId="S::2301988@student.uwtsd.ac.uk::0a748bcd-d363-4d93-ad99-c6fb1f8d51ec" providerId="AD" clId="Web-{8792E08A-434F-9D65-754B-397162BBB392}" dt="2026-04-29T10:54:44.590" v="144"/>
          <ac:picMkLst>
            <pc:docMk/>
            <pc:sldMk cId="2669597021" sldId="281"/>
            <ac:picMk id="3" creationId="{F8BDB918-59B5-BCE6-1A8B-466DE2164797}"/>
          </ac:picMkLst>
        </pc:picChg>
      </pc:sldChg>
      <pc:sldChg chg="addSp modSp new mod ord setBg">
        <pc:chgData name="Carys Banfield (2301988)" userId="S::2301988@student.uwtsd.ac.uk::0a748bcd-d363-4d93-ad99-c6fb1f8d51ec" providerId="AD" clId="Web-{8792E08A-434F-9D65-754B-397162BBB392}" dt="2026-04-29T10:56:08.673" v="161" actId="1076"/>
        <pc:sldMkLst>
          <pc:docMk/>
          <pc:sldMk cId="2247718377" sldId="282"/>
        </pc:sldMkLst>
        <pc:picChg chg="add mod ord">
          <ac:chgData name="Carys Banfield (2301988)" userId="S::2301988@student.uwtsd.ac.uk::0a748bcd-d363-4d93-ad99-c6fb1f8d51ec" providerId="AD" clId="Web-{8792E08A-434F-9D65-754B-397162BBB392}" dt="2026-04-29T10:55:51.797" v="157" actId="1076"/>
          <ac:picMkLst>
            <pc:docMk/>
            <pc:sldMk cId="2247718377" sldId="282"/>
            <ac:picMk id="2" creationId="{A80A60D5-71E7-6A8D-1E9F-22FD023260A4}"/>
          </ac:picMkLst>
        </pc:picChg>
        <pc:picChg chg="add mod modCrop">
          <ac:chgData name="Carys Banfield (2301988)" userId="S::2301988@student.uwtsd.ac.uk::0a748bcd-d363-4d93-ad99-c6fb1f8d51ec" providerId="AD" clId="Web-{8792E08A-434F-9D65-754B-397162BBB392}" dt="2026-04-29T10:56:08.673" v="161" actId="1076"/>
          <ac:picMkLst>
            <pc:docMk/>
            <pc:sldMk cId="2247718377" sldId="282"/>
            <ac:picMk id="3" creationId="{CC3ACFCA-0639-0FCE-608E-D4A6C69F70BB}"/>
          </ac:picMkLst>
        </pc:picChg>
      </pc:sldChg>
      <pc:sldChg chg="addSp modSp new mod ord setBg">
        <pc:chgData name="Carys Banfield (2301988)" userId="S::2301988@student.uwtsd.ac.uk::0a748bcd-d363-4d93-ad99-c6fb1f8d51ec" providerId="AD" clId="Web-{8792E08A-434F-9D65-754B-397162BBB392}" dt="2026-04-29T10:55:29.608" v="152"/>
        <pc:sldMkLst>
          <pc:docMk/>
          <pc:sldMk cId="4124870696" sldId="284"/>
        </pc:sldMkLst>
        <pc:picChg chg="add mod">
          <ac:chgData name="Carys Banfield (2301988)" userId="S::2301988@student.uwtsd.ac.uk::0a748bcd-d363-4d93-ad99-c6fb1f8d51ec" providerId="AD" clId="Web-{8792E08A-434F-9D65-754B-397162BBB392}" dt="2026-04-29T10:55:26.374" v="151"/>
          <ac:picMkLst>
            <pc:docMk/>
            <pc:sldMk cId="4124870696" sldId="284"/>
            <ac:picMk id="2" creationId="{084BF9CD-74EF-35AF-E8C5-0F5B2EF3DF4E}"/>
          </ac:picMkLst>
        </pc:picChg>
        <pc:picChg chg="add mod">
          <ac:chgData name="Carys Banfield (2301988)" userId="S::2301988@student.uwtsd.ac.uk::0a748bcd-d363-4d93-ad99-c6fb1f8d51ec" providerId="AD" clId="Web-{8792E08A-434F-9D65-754B-397162BBB392}" dt="2026-04-29T10:55:26.374" v="151"/>
          <ac:picMkLst>
            <pc:docMk/>
            <pc:sldMk cId="4124870696" sldId="284"/>
            <ac:picMk id="3" creationId="{A9EE4426-EFC5-199A-901C-2EEBD4A316C0}"/>
          </ac:picMkLst>
        </pc:picChg>
      </pc:sldChg>
      <pc:sldChg chg="delSp modSp new">
        <pc:chgData name="Carys Banfield (2301988)" userId="S::2301988@student.uwtsd.ac.uk::0a748bcd-d363-4d93-ad99-c6fb1f8d51ec" providerId="AD" clId="Web-{8792E08A-434F-9D65-754B-397162BBB392}" dt="2026-04-29T11:00:12.713" v="284" actId="14100"/>
        <pc:sldMkLst>
          <pc:docMk/>
          <pc:sldMk cId="2050550464" sldId="285"/>
        </pc:sldMkLst>
        <pc:spChg chg="mod">
          <ac:chgData name="Carys Banfield (2301988)" userId="S::2301988@student.uwtsd.ac.uk::0a748bcd-d363-4d93-ad99-c6fb1f8d51ec" providerId="AD" clId="Web-{8792E08A-434F-9D65-754B-397162BBB392}" dt="2026-04-29T11:00:12.713" v="284" actId="14100"/>
          <ac:spMkLst>
            <pc:docMk/>
            <pc:sldMk cId="2050550464" sldId="285"/>
            <ac:spMk id="3" creationId="{A7BF4A80-D277-F7A7-A7D3-2EBA660A5E52}"/>
          </ac:spMkLst>
        </pc:spChg>
      </pc:sldChg>
      <pc:sldChg chg="modSp new">
        <pc:chgData name="Carys Banfield (2301988)" userId="S::2301988@student.uwtsd.ac.uk::0a748bcd-d363-4d93-ad99-c6fb1f8d51ec" providerId="AD" clId="Web-{8792E08A-434F-9D65-754B-397162BBB392}" dt="2026-04-29T11:03:15.920" v="305" actId="1076"/>
        <pc:sldMkLst>
          <pc:docMk/>
          <pc:sldMk cId="159369952" sldId="286"/>
        </pc:sldMkLst>
        <pc:spChg chg="mod">
          <ac:chgData name="Carys Banfield (2301988)" userId="S::2301988@student.uwtsd.ac.uk::0a748bcd-d363-4d93-ad99-c6fb1f8d51ec" providerId="AD" clId="Web-{8792E08A-434F-9D65-754B-397162BBB392}" dt="2026-04-29T11:03:15.920" v="305" actId="1076"/>
          <ac:spMkLst>
            <pc:docMk/>
            <pc:sldMk cId="159369952" sldId="286"/>
            <ac:spMk id="2" creationId="{0402C434-53A1-6DBA-967D-0E8485A33E37}"/>
          </ac:spMkLst>
        </pc:spChg>
      </pc:sldChg>
      <pc:sldChg chg="modSp add ord replId">
        <pc:chgData name="Carys Banfield (2301988)" userId="S::2301988@student.uwtsd.ac.uk::0a748bcd-d363-4d93-ad99-c6fb1f8d51ec" providerId="AD" clId="Web-{8792E08A-434F-9D65-754B-397162BBB392}" dt="2026-04-29T11:03:36.155" v="310" actId="20577"/>
        <pc:sldMkLst>
          <pc:docMk/>
          <pc:sldMk cId="1411265860" sldId="287"/>
        </pc:sldMkLst>
        <pc:spChg chg="mod">
          <ac:chgData name="Carys Banfield (2301988)" userId="S::2301988@student.uwtsd.ac.uk::0a748bcd-d363-4d93-ad99-c6fb1f8d51ec" providerId="AD" clId="Web-{8792E08A-434F-9D65-754B-397162BBB392}" dt="2026-04-29T11:03:36.155" v="310" actId="20577"/>
          <ac:spMkLst>
            <pc:docMk/>
            <pc:sldMk cId="1411265860" sldId="287"/>
            <ac:spMk id="2" creationId="{984ABDF2-EA6E-4F87-FD6D-5AF9C21D311A}"/>
          </ac:spMkLst>
        </pc:spChg>
      </pc:sldChg>
      <pc:sldChg chg="modSp add replId">
        <pc:chgData name="Carys Banfield (2301988)" userId="S::2301988@student.uwtsd.ac.uk::0a748bcd-d363-4d93-ad99-c6fb1f8d51ec" providerId="AD" clId="Web-{8792E08A-434F-9D65-754B-397162BBB392}" dt="2026-04-29T11:04:23.797" v="315" actId="20577"/>
        <pc:sldMkLst>
          <pc:docMk/>
          <pc:sldMk cId="3546012786" sldId="288"/>
        </pc:sldMkLst>
        <pc:spChg chg="mod">
          <ac:chgData name="Carys Banfield (2301988)" userId="S::2301988@student.uwtsd.ac.uk::0a748bcd-d363-4d93-ad99-c6fb1f8d51ec" providerId="AD" clId="Web-{8792E08A-434F-9D65-754B-397162BBB392}" dt="2026-04-29T11:04:23.797" v="315" actId="20577"/>
          <ac:spMkLst>
            <pc:docMk/>
            <pc:sldMk cId="3546012786" sldId="288"/>
            <ac:spMk id="2" creationId="{D6380B36-BD1C-F7DA-4EF5-1D519BB13B91}"/>
          </ac:spMkLst>
        </pc:spChg>
      </pc:sldChg>
      <pc:sldChg chg="add replId">
        <pc:chgData name="Carys Banfield (2301988)" userId="S::2301988@student.uwtsd.ac.uk::0a748bcd-d363-4d93-ad99-c6fb1f8d51ec" providerId="AD" clId="Web-{8792E08A-434F-9D65-754B-397162BBB392}" dt="2026-04-29T11:04:03.859" v="312"/>
        <pc:sldMkLst>
          <pc:docMk/>
          <pc:sldMk cId="616357097" sldId="289"/>
        </pc:sldMkLst>
      </pc:sldChg>
      <pc:sldChg chg="modSp add replId">
        <pc:chgData name="Carys Banfield (2301988)" userId="S::2301988@student.uwtsd.ac.uk::0a748bcd-d363-4d93-ad99-c6fb1f8d51ec" providerId="AD" clId="Web-{8792E08A-434F-9D65-754B-397162BBB392}" dt="2026-04-29T11:04:30.875" v="317" actId="20577"/>
        <pc:sldMkLst>
          <pc:docMk/>
          <pc:sldMk cId="896491496" sldId="290"/>
        </pc:sldMkLst>
        <pc:spChg chg="mod">
          <ac:chgData name="Carys Banfield (2301988)" userId="S::2301988@student.uwtsd.ac.uk::0a748bcd-d363-4d93-ad99-c6fb1f8d51ec" providerId="AD" clId="Web-{8792E08A-434F-9D65-754B-397162BBB392}" dt="2026-04-29T11:04:30.875" v="317" actId="20577"/>
          <ac:spMkLst>
            <pc:docMk/>
            <pc:sldMk cId="896491496" sldId="290"/>
            <ac:spMk id="2" creationId="{652A3B6D-82DD-1D4F-C373-F9A9D421FA2A}"/>
          </ac:spMkLst>
        </pc:spChg>
      </pc:sldChg>
      <pc:sldChg chg="delSp modSp new">
        <pc:chgData name="Carys Banfield (2301988)" userId="S::2301988@student.uwtsd.ac.uk::0a748bcd-d363-4d93-ad99-c6fb1f8d51ec" providerId="AD" clId="Web-{8792E08A-434F-9D65-754B-397162BBB392}" dt="2026-05-08T10:35:23.048" v="1193" actId="1076"/>
        <pc:sldMkLst>
          <pc:docMk/>
          <pc:sldMk cId="3978774800" sldId="291"/>
        </pc:sldMkLst>
        <pc:spChg chg="mod">
          <ac:chgData name="Carys Banfield (2301988)" userId="S::2301988@student.uwtsd.ac.uk::0a748bcd-d363-4d93-ad99-c6fb1f8d51ec" providerId="AD" clId="Web-{8792E08A-434F-9D65-754B-397162BBB392}" dt="2026-05-08T10:35:23.048" v="1193" actId="1076"/>
          <ac:spMkLst>
            <pc:docMk/>
            <pc:sldMk cId="3978774800" sldId="291"/>
            <ac:spMk id="2" creationId="{ADE50630-9F8D-E676-46A4-90F160CFCE9C}"/>
          </ac:spMkLst>
        </pc:spChg>
        <pc:spChg chg="del">
          <ac:chgData name="Carys Banfield (2301988)" userId="S::2301988@student.uwtsd.ac.uk::0a748bcd-d363-4d93-ad99-c6fb1f8d51ec" providerId="AD" clId="Web-{8792E08A-434F-9D65-754B-397162BBB392}" dt="2026-05-08T10:35:02.016" v="1190"/>
          <ac:spMkLst>
            <pc:docMk/>
            <pc:sldMk cId="3978774800" sldId="291"/>
            <ac:spMk id="3" creationId="{0F9D16A2-57F9-0587-640E-CF50D17AF187}"/>
          </ac:spMkLst>
        </pc:spChg>
      </pc:sldChg>
      <pc:sldChg chg="addSp delSp modSp new">
        <pc:chgData name="Carys Banfield (2301988)" userId="S::2301988@student.uwtsd.ac.uk::0a748bcd-d363-4d93-ad99-c6fb1f8d51ec" providerId="AD" clId="Web-{8792E08A-434F-9D65-754B-397162BBB392}" dt="2026-05-08T10:35:43.393" v="1197"/>
        <pc:sldMkLst>
          <pc:docMk/>
          <pc:sldMk cId="1596167845" sldId="292"/>
        </pc:sldMkLst>
        <pc:spChg chg="mod">
          <ac:chgData name="Carys Banfield (2301988)" userId="S::2301988@student.uwtsd.ac.uk::0a748bcd-d363-4d93-ad99-c6fb1f8d51ec" providerId="AD" clId="Web-{8792E08A-434F-9D65-754B-397162BBB392}" dt="2026-05-08T10:35:33.627" v="1195"/>
          <ac:spMkLst>
            <pc:docMk/>
            <pc:sldMk cId="1596167845" sldId="292"/>
            <ac:spMk id="2" creationId="{4B4E2CB1-2494-5211-9A6B-739CE9E37ED0}"/>
          </ac:spMkLst>
        </pc:spChg>
        <pc:spChg chg="del mod">
          <ac:chgData name="Carys Banfield (2301988)" userId="S::2301988@student.uwtsd.ac.uk::0a748bcd-d363-4d93-ad99-c6fb1f8d51ec" providerId="AD" clId="Web-{8792E08A-434F-9D65-754B-397162BBB392}" dt="2026-05-08T10:16:22.067" v="416"/>
          <ac:spMkLst>
            <pc:docMk/>
            <pc:sldMk cId="1596167845" sldId="292"/>
            <ac:spMk id="3" creationId="{B14A61F4-E646-22E6-FEED-C90CD6857A23}"/>
          </ac:spMkLst>
        </pc:spChg>
        <pc:spChg chg="add mod">
          <ac:chgData name="Carys Banfield (2301988)" userId="S::2301988@student.uwtsd.ac.uk::0a748bcd-d363-4d93-ad99-c6fb1f8d51ec" providerId="AD" clId="Web-{8792E08A-434F-9D65-754B-397162BBB392}" dt="2026-05-08T10:22:02.096" v="594" actId="20577"/>
          <ac:spMkLst>
            <pc:docMk/>
            <pc:sldMk cId="1596167845" sldId="292"/>
            <ac:spMk id="5" creationId="{98CFDB8E-1CFA-9708-A09C-B92BDB842641}"/>
          </ac:spMkLst>
        </pc:spChg>
        <pc:spChg chg="add mod">
          <ac:chgData name="Carys Banfield (2301988)" userId="S::2301988@student.uwtsd.ac.uk::0a748bcd-d363-4d93-ad99-c6fb1f8d51ec" providerId="AD" clId="Web-{8792E08A-434F-9D65-754B-397162BBB392}" dt="2026-05-08T10:35:43.393" v="1197"/>
          <ac:spMkLst>
            <pc:docMk/>
            <pc:sldMk cId="1596167845" sldId="292"/>
            <ac:spMk id="6" creationId="{35AA095B-ACE0-BE8F-5B2E-F7FA5A6DA3EE}"/>
          </ac:spMkLst>
        </pc:spChg>
        <pc:picChg chg="add mod ord">
          <ac:chgData name="Carys Banfield (2301988)" userId="S::2301988@student.uwtsd.ac.uk::0a748bcd-d363-4d93-ad99-c6fb1f8d51ec" providerId="AD" clId="Web-{8792E08A-434F-9D65-754B-397162BBB392}" dt="2026-05-08T10:22:08.658" v="595" actId="1076"/>
          <ac:picMkLst>
            <pc:docMk/>
            <pc:sldMk cId="1596167845" sldId="292"/>
            <ac:picMk id="4" creationId="{AD8B59E2-9DA3-B230-0829-014E3FC30E11}"/>
          </ac:picMkLst>
        </pc:picChg>
      </pc:sldChg>
      <pc:sldChg chg="addSp modSp new">
        <pc:chgData name="Carys Banfield (2301988)" userId="S::2301988@student.uwtsd.ac.uk::0a748bcd-d363-4d93-ad99-c6fb1f8d51ec" providerId="AD" clId="Web-{8792E08A-434F-9D65-754B-397162BBB392}" dt="2026-05-08T10:35:53.159" v="1198" actId="1076"/>
        <pc:sldMkLst>
          <pc:docMk/>
          <pc:sldMk cId="2579189786" sldId="293"/>
        </pc:sldMkLst>
        <pc:spChg chg="add mod">
          <ac:chgData name="Carys Banfield (2301988)" userId="S::2301988@student.uwtsd.ac.uk::0a748bcd-d363-4d93-ad99-c6fb1f8d51ec" providerId="AD" clId="Web-{8792E08A-434F-9D65-754B-397162BBB392}" dt="2026-05-08T10:35:53.159" v="1198" actId="1076"/>
          <ac:spMkLst>
            <pc:docMk/>
            <pc:sldMk cId="2579189786" sldId="293"/>
            <ac:spMk id="2" creationId="{ABACA617-E963-2978-4B27-E769A51371AF}"/>
          </ac:spMkLst>
        </pc:spChg>
      </pc:sldChg>
      <pc:sldChg chg="delSp modSp new">
        <pc:chgData name="Carys Banfield (2301988)" userId="S::2301988@student.uwtsd.ac.uk::0a748bcd-d363-4d93-ad99-c6fb1f8d51ec" providerId="AD" clId="Web-{8792E08A-434F-9D65-754B-397162BBB392}" dt="2026-05-08T10:36:06.441" v="1199"/>
        <pc:sldMkLst>
          <pc:docMk/>
          <pc:sldMk cId="1483119867" sldId="294"/>
        </pc:sldMkLst>
        <pc:spChg chg="del">
          <ac:chgData name="Carys Banfield (2301988)" userId="S::2301988@student.uwtsd.ac.uk::0a748bcd-d363-4d93-ad99-c6fb1f8d51ec" providerId="AD" clId="Web-{8792E08A-434F-9D65-754B-397162BBB392}" dt="2026-05-08T10:25:13.650" v="742"/>
          <ac:spMkLst>
            <pc:docMk/>
            <pc:sldMk cId="1483119867" sldId="294"/>
            <ac:spMk id="2" creationId="{26B5B610-B476-1171-885A-1F5A4FC5AAAF}"/>
          </ac:spMkLst>
        </pc:spChg>
        <pc:spChg chg="mod">
          <ac:chgData name="Carys Banfield (2301988)" userId="S::2301988@student.uwtsd.ac.uk::0a748bcd-d363-4d93-ad99-c6fb1f8d51ec" providerId="AD" clId="Web-{8792E08A-434F-9D65-754B-397162BBB392}" dt="2026-05-08T10:36:06.441" v="1199"/>
          <ac:spMkLst>
            <pc:docMk/>
            <pc:sldMk cId="1483119867" sldId="294"/>
            <ac:spMk id="3" creationId="{DAAE5E2E-9570-3FFA-E6E5-B25D0DE3C414}"/>
          </ac:spMkLst>
        </pc:spChg>
      </pc:sldChg>
      <pc:sldChg chg="addSp modSp new">
        <pc:chgData name="Carys Banfield (2301988)" userId="S::2301988@student.uwtsd.ac.uk::0a748bcd-d363-4d93-ad99-c6fb1f8d51ec" providerId="AD" clId="Web-{8792E08A-434F-9D65-754B-397162BBB392}" dt="2026-05-08T10:30:18.364" v="962" actId="1076"/>
        <pc:sldMkLst>
          <pc:docMk/>
          <pc:sldMk cId="1658249039" sldId="295"/>
        </pc:sldMkLst>
        <pc:spChg chg="add mod">
          <ac:chgData name="Carys Banfield (2301988)" userId="S::2301988@student.uwtsd.ac.uk::0a748bcd-d363-4d93-ad99-c6fb1f8d51ec" providerId="AD" clId="Web-{8792E08A-434F-9D65-754B-397162BBB392}" dt="2026-05-08T10:30:18.364" v="962" actId="1076"/>
          <ac:spMkLst>
            <pc:docMk/>
            <pc:sldMk cId="1658249039" sldId="295"/>
            <ac:spMk id="2" creationId="{651B52B1-31F0-1106-6942-2919F8CFB365}"/>
          </ac:spMkLst>
        </pc:spChg>
      </pc:sldChg>
    </pc:docChg>
  </pc:docChgLst>
  <pc:docChgLst>
    <pc:chgData name="Carys Banfield (2301988)" userId="S::2301988@student.uwtsd.ac.uk::0a748bcd-d363-4d93-ad99-c6fb1f8d51ec" providerId="AD" clId="Web-{E7F573A1-7D97-ED17-6B84-53AD5D441E8D}"/>
    <pc:docChg chg="modSld">
      <pc:chgData name="Carys Banfield (2301988)" userId="S::2301988@student.uwtsd.ac.uk::0a748bcd-d363-4d93-ad99-c6fb1f8d51ec" providerId="AD" clId="Web-{E7F573A1-7D97-ED17-6B84-53AD5D441E8D}" dt="2026-05-08T10:40:49.194" v="14" actId="1076"/>
      <pc:docMkLst>
        <pc:docMk/>
      </pc:docMkLst>
      <pc:sldChg chg="modSp">
        <pc:chgData name="Carys Banfield (2301988)" userId="S::2301988@student.uwtsd.ac.uk::0a748bcd-d363-4d93-ad99-c6fb1f8d51ec" providerId="AD" clId="Web-{E7F573A1-7D97-ED17-6B84-53AD5D441E8D}" dt="2026-05-08T10:39:59.631" v="4" actId="1076"/>
        <pc:sldMkLst>
          <pc:docMk/>
          <pc:sldMk cId="381172543" sldId="268"/>
        </pc:sldMkLst>
        <pc:spChg chg="mod">
          <ac:chgData name="Carys Banfield (2301988)" userId="S::2301988@student.uwtsd.ac.uk::0a748bcd-d363-4d93-ad99-c6fb1f8d51ec" providerId="AD" clId="Web-{E7F573A1-7D97-ED17-6B84-53AD5D441E8D}" dt="2026-05-08T10:39:59.631" v="4" actId="1076"/>
          <ac:spMkLst>
            <pc:docMk/>
            <pc:sldMk cId="381172543" sldId="268"/>
            <ac:spMk id="7" creationId="{63BD4AEA-B687-D5F9-9F19-DAA7AEA093EB}"/>
          </ac:spMkLst>
        </pc:spChg>
      </pc:sldChg>
      <pc:sldChg chg="modSp">
        <pc:chgData name="Carys Banfield (2301988)" userId="S::2301988@student.uwtsd.ac.uk::0a748bcd-d363-4d93-ad99-c6fb1f8d51ec" providerId="AD" clId="Web-{E7F573A1-7D97-ED17-6B84-53AD5D441E8D}" dt="2026-05-08T10:40:22.131" v="8" actId="20577"/>
        <pc:sldMkLst>
          <pc:docMk/>
          <pc:sldMk cId="3546350559" sldId="269"/>
        </pc:sldMkLst>
        <pc:spChg chg="mod">
          <ac:chgData name="Carys Banfield (2301988)" userId="S::2301988@student.uwtsd.ac.uk::0a748bcd-d363-4d93-ad99-c6fb1f8d51ec" providerId="AD" clId="Web-{E7F573A1-7D97-ED17-6B84-53AD5D441E8D}" dt="2026-05-08T10:40:22.131" v="8" actId="20577"/>
          <ac:spMkLst>
            <pc:docMk/>
            <pc:sldMk cId="3546350559" sldId="269"/>
            <ac:spMk id="3" creationId="{F2EF2E37-25FB-2CF6-BCE8-4BEFBF038657}"/>
          </ac:spMkLst>
        </pc:spChg>
      </pc:sldChg>
      <pc:sldChg chg="modSp">
        <pc:chgData name="Carys Banfield (2301988)" userId="S::2301988@student.uwtsd.ac.uk::0a748bcd-d363-4d93-ad99-c6fb1f8d51ec" providerId="AD" clId="Web-{E7F573A1-7D97-ED17-6B84-53AD5D441E8D}" dt="2026-05-08T10:40:49.194" v="14" actId="1076"/>
        <pc:sldMkLst>
          <pc:docMk/>
          <pc:sldMk cId="1596167845" sldId="292"/>
        </pc:sldMkLst>
        <pc:spChg chg="mod">
          <ac:chgData name="Carys Banfield (2301988)" userId="S::2301988@student.uwtsd.ac.uk::0a748bcd-d363-4d93-ad99-c6fb1f8d51ec" providerId="AD" clId="Web-{E7F573A1-7D97-ED17-6B84-53AD5D441E8D}" dt="2026-05-08T10:40:49.194" v="14" actId="1076"/>
          <ac:spMkLst>
            <pc:docMk/>
            <pc:sldMk cId="1596167845" sldId="292"/>
            <ac:spMk id="6" creationId="{35AA095B-ACE0-BE8F-5B2E-F7FA5A6DA3EE}"/>
          </ac:spMkLst>
        </pc:spChg>
        <pc:picChg chg="mod">
          <ac:chgData name="Carys Banfield (2301988)" userId="S::2301988@student.uwtsd.ac.uk::0a748bcd-d363-4d93-ad99-c6fb1f8d51ec" providerId="AD" clId="Web-{E7F573A1-7D97-ED17-6B84-53AD5D441E8D}" dt="2026-05-08T10:40:46.444" v="13" actId="1076"/>
          <ac:picMkLst>
            <pc:docMk/>
            <pc:sldMk cId="1596167845" sldId="292"/>
            <ac:picMk id="4" creationId="{AD8B59E2-9DA3-B230-0829-014E3FC30E11}"/>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A4930FBE-E903-624E-AB76-FC2F4F6DC380}"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E8D3F8-7F55-B84E-9A47-98437158EAE2}" type="slidenum">
              <a:rPr lang="en-US" smtClean="0"/>
              <a:t>‹#›</a:t>
            </a:fld>
            <a:endParaRPr lang="en-US"/>
          </a:p>
        </p:txBody>
      </p:sp>
    </p:spTree>
    <p:extLst>
      <p:ext uri="{BB962C8B-B14F-4D97-AF65-F5344CB8AC3E}">
        <p14:creationId xmlns:p14="http://schemas.microsoft.com/office/powerpoint/2010/main" val="25089424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4930FBE-E903-624E-AB76-FC2F4F6DC380}"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E8D3F8-7F55-B84E-9A47-98437158EAE2}" type="slidenum">
              <a:rPr lang="en-US" smtClean="0"/>
              <a:t>‹#›</a:t>
            </a:fld>
            <a:endParaRPr lang="en-US"/>
          </a:p>
        </p:txBody>
      </p:sp>
    </p:spTree>
    <p:extLst>
      <p:ext uri="{BB962C8B-B14F-4D97-AF65-F5344CB8AC3E}">
        <p14:creationId xmlns:p14="http://schemas.microsoft.com/office/powerpoint/2010/main" val="1117328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4930FBE-E903-624E-AB76-FC2F4F6DC380}"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E8D3F8-7F55-B84E-9A47-98437158EAE2}" type="slidenum">
              <a:rPr lang="en-US" smtClean="0"/>
              <a:t>‹#›</a:t>
            </a:fld>
            <a:endParaRPr lang="en-US"/>
          </a:p>
        </p:txBody>
      </p:sp>
    </p:spTree>
    <p:extLst>
      <p:ext uri="{BB962C8B-B14F-4D97-AF65-F5344CB8AC3E}">
        <p14:creationId xmlns:p14="http://schemas.microsoft.com/office/powerpoint/2010/main" val="1699777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A4930FBE-E903-624E-AB76-FC2F4F6DC380}" type="datetimeFigureOut">
              <a:rPr lang="en-US" smtClean="0"/>
              <a:t>5/8/2026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E8D3F8-7F55-B84E-9A47-98437158EAE2}" type="slidenum">
              <a:rPr lang="en-US" smtClean="0"/>
              <a:t>‹#›</a:t>
            </a:fld>
            <a:endParaRPr lang="en-US"/>
          </a:p>
        </p:txBody>
      </p:sp>
    </p:spTree>
    <p:extLst>
      <p:ext uri="{BB962C8B-B14F-4D97-AF65-F5344CB8AC3E}">
        <p14:creationId xmlns:p14="http://schemas.microsoft.com/office/powerpoint/2010/main" val="17843800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4930FBE-E903-624E-AB76-FC2F4F6DC380}" type="datetimeFigureOut">
              <a:rPr lang="en-US" smtClean="0"/>
              <a:t>5/8/2026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4E8D3F8-7F55-B84E-9A47-98437158EAE2}" type="slidenum">
              <a:rPr lang="en-US" smtClean="0"/>
              <a:t>‹#›</a:t>
            </a:fld>
            <a:endParaRPr lang="en-US"/>
          </a:p>
        </p:txBody>
      </p:sp>
    </p:spTree>
    <p:extLst>
      <p:ext uri="{BB962C8B-B14F-4D97-AF65-F5344CB8AC3E}">
        <p14:creationId xmlns:p14="http://schemas.microsoft.com/office/powerpoint/2010/main" val="41429237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4930FBE-E903-624E-AB76-FC2F4F6DC380}" type="datetimeFigureOut">
              <a:rPr lang="en-US" smtClean="0"/>
              <a:t>5/8/2026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4E8D3F8-7F55-B84E-9A47-98437158EAE2}" type="slidenum">
              <a:rPr lang="en-US" smtClean="0"/>
              <a:t>‹#›</a:t>
            </a:fld>
            <a:endParaRPr lang="en-US"/>
          </a:p>
        </p:txBody>
      </p:sp>
    </p:spTree>
    <p:extLst>
      <p:ext uri="{BB962C8B-B14F-4D97-AF65-F5344CB8AC3E}">
        <p14:creationId xmlns:p14="http://schemas.microsoft.com/office/powerpoint/2010/main" val="30114519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4930FBE-E903-624E-AB76-FC2F4F6DC380}" type="datetimeFigureOut">
              <a:rPr lang="en-US" smtClean="0"/>
              <a:t>5/8/2026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4E8D3F8-7F55-B84E-9A47-98437158EAE2}" type="slidenum">
              <a:rPr lang="en-US" smtClean="0"/>
              <a:t>‹#›</a:t>
            </a:fld>
            <a:endParaRPr lang="en-US"/>
          </a:p>
        </p:txBody>
      </p:sp>
    </p:spTree>
    <p:extLst>
      <p:ext uri="{BB962C8B-B14F-4D97-AF65-F5344CB8AC3E}">
        <p14:creationId xmlns:p14="http://schemas.microsoft.com/office/powerpoint/2010/main" val="31540652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4930FBE-E903-624E-AB76-FC2F4F6DC380}" type="datetimeFigureOut">
              <a:rPr lang="en-US" smtClean="0"/>
              <a:t>5/8/2026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E8D3F8-7F55-B84E-9A47-98437158EAE2}" type="slidenum">
              <a:rPr lang="en-US" smtClean="0"/>
              <a:t>‹#›</a:t>
            </a:fld>
            <a:endParaRPr lang="en-US"/>
          </a:p>
        </p:txBody>
      </p:sp>
    </p:spTree>
    <p:extLst>
      <p:ext uri="{BB962C8B-B14F-4D97-AF65-F5344CB8AC3E}">
        <p14:creationId xmlns:p14="http://schemas.microsoft.com/office/powerpoint/2010/main" val="26033236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4930FBE-E903-624E-AB76-FC2F4F6DC380}" type="datetimeFigureOut">
              <a:rPr lang="en-US" smtClean="0"/>
              <a:t>5/8/2026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E8D3F8-7F55-B84E-9A47-98437158EAE2}" type="slidenum">
              <a:rPr lang="en-US" smtClean="0"/>
              <a:t>‹#›</a:t>
            </a:fld>
            <a:endParaRPr lang="en-US"/>
          </a:p>
        </p:txBody>
      </p:sp>
    </p:spTree>
    <p:extLst>
      <p:ext uri="{BB962C8B-B14F-4D97-AF65-F5344CB8AC3E}">
        <p14:creationId xmlns:p14="http://schemas.microsoft.com/office/powerpoint/2010/main" val="25397559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4930FBE-E903-624E-AB76-FC2F4F6DC380}"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E8D3F8-7F55-B84E-9A47-98437158EAE2}" type="slidenum">
              <a:rPr lang="en-US" smtClean="0"/>
              <a:t>‹#›</a:t>
            </a:fld>
            <a:endParaRPr lang="en-US"/>
          </a:p>
        </p:txBody>
      </p:sp>
    </p:spTree>
    <p:extLst>
      <p:ext uri="{BB962C8B-B14F-4D97-AF65-F5344CB8AC3E}">
        <p14:creationId xmlns:p14="http://schemas.microsoft.com/office/powerpoint/2010/main" val="27056456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4930FBE-E903-624E-AB76-FC2F4F6DC380}"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E8D3F8-7F55-B84E-9A47-98437158EAE2}" type="slidenum">
              <a:rPr lang="en-US" smtClean="0"/>
              <a:t>‹#›</a:t>
            </a:fld>
            <a:endParaRPr lang="en-US"/>
          </a:p>
        </p:txBody>
      </p:sp>
    </p:spTree>
    <p:extLst>
      <p:ext uri="{BB962C8B-B14F-4D97-AF65-F5344CB8AC3E}">
        <p14:creationId xmlns:p14="http://schemas.microsoft.com/office/powerpoint/2010/main" val="32621770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A4930FBE-E903-624E-AB76-FC2F4F6DC380}" type="datetimeFigureOut">
              <a:rPr lang="en-US" smtClean="0"/>
              <a:t>5/8/2026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14E8D3F8-7F55-B84E-9A47-98437158EAE2}" type="slidenum">
              <a:rPr lang="en-US" smtClean="0"/>
              <a:t>‹#›</a:t>
            </a:fld>
            <a:endParaRPr lang="en-US"/>
          </a:p>
        </p:txBody>
      </p:sp>
    </p:spTree>
    <p:extLst>
      <p:ext uri="{BB962C8B-B14F-4D97-AF65-F5344CB8AC3E}">
        <p14:creationId xmlns:p14="http://schemas.microsoft.com/office/powerpoint/2010/main" val="331847796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createmefree.substack.com/p/in-woman-on-a-park-bench-on-a-sunny" TargetMode="External"/><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michaeljayphotography.wordpress.com/2019/03/14/critical-analysis-bettina-von-zwehl-alina-2004/" TargetMode="External"/><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laiaabril.com/project/thinspiration/" TargetMode="External"/><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6942F-D1E9-7F29-210B-10D45C3EF965}"/>
              </a:ext>
            </a:extLst>
          </p:cNvPr>
          <p:cNvSpPr>
            <a:spLocks noGrp="1"/>
          </p:cNvSpPr>
          <p:nvPr>
            <p:ph type="ctrTitle"/>
          </p:nvPr>
        </p:nvSpPr>
        <p:spPr/>
        <p:txBody>
          <a:bodyPr/>
          <a:lstStyle/>
          <a:p>
            <a:r>
              <a:rPr lang="en-US"/>
              <a:t>Advanced Creative Enquiry </a:t>
            </a:r>
          </a:p>
        </p:txBody>
      </p:sp>
      <p:sp>
        <p:nvSpPr>
          <p:cNvPr id="3" name="Subtitle 2">
            <a:extLst>
              <a:ext uri="{FF2B5EF4-FFF2-40B4-BE49-F238E27FC236}">
                <a16:creationId xmlns:a16="http://schemas.microsoft.com/office/drawing/2014/main" id="{2BE90FCC-2272-E639-99DA-6BD1976C8B13}"/>
              </a:ext>
            </a:extLst>
          </p:cNvPr>
          <p:cNvSpPr>
            <a:spLocks noGrp="1"/>
          </p:cNvSpPr>
          <p:nvPr>
            <p:ph type="subTitle" idx="1"/>
          </p:nvPr>
        </p:nvSpPr>
        <p:spPr/>
        <p:txBody>
          <a:bodyPr/>
          <a:lstStyle/>
          <a:p>
            <a:r>
              <a:rPr lang="en-US"/>
              <a:t>Carys Banfield</a:t>
            </a:r>
          </a:p>
          <a:p>
            <a:r>
              <a:rPr lang="en-US"/>
              <a:t>2301988</a:t>
            </a:r>
          </a:p>
        </p:txBody>
      </p:sp>
    </p:spTree>
    <p:extLst>
      <p:ext uri="{BB962C8B-B14F-4D97-AF65-F5344CB8AC3E}">
        <p14:creationId xmlns:p14="http://schemas.microsoft.com/office/powerpoint/2010/main" val="27566405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50784-F08A-C729-2F42-1872BEE47F4D}"/>
              </a:ext>
            </a:extLst>
          </p:cNvPr>
          <p:cNvSpPr>
            <a:spLocks noGrp="1"/>
          </p:cNvSpPr>
          <p:nvPr>
            <p:ph type="title"/>
          </p:nvPr>
        </p:nvSpPr>
        <p:spPr>
          <a:xfrm>
            <a:off x="3928849" y="160409"/>
            <a:ext cx="4334301" cy="835878"/>
          </a:xfrm>
          <a:ln>
            <a:solidFill>
              <a:schemeClr val="tx2"/>
            </a:solidFill>
          </a:ln>
        </p:spPr>
        <p:txBody>
          <a:bodyPr/>
          <a:lstStyle/>
          <a:p>
            <a:r>
              <a:rPr lang="en-US"/>
              <a:t>About the project </a:t>
            </a:r>
          </a:p>
        </p:txBody>
      </p:sp>
      <p:sp>
        <p:nvSpPr>
          <p:cNvPr id="4" name="TextBox 3">
            <a:extLst>
              <a:ext uri="{FF2B5EF4-FFF2-40B4-BE49-F238E27FC236}">
                <a16:creationId xmlns:a16="http://schemas.microsoft.com/office/drawing/2014/main" id="{7A2DFB12-EEAA-EBF6-BDA2-E570E6E2F663}"/>
              </a:ext>
            </a:extLst>
          </p:cNvPr>
          <p:cNvSpPr txBox="1"/>
          <p:nvPr/>
        </p:nvSpPr>
        <p:spPr>
          <a:xfrm>
            <a:off x="492850" y="1236992"/>
            <a:ext cx="3153103" cy="646331"/>
          </a:xfrm>
          <a:prstGeom prst="rect">
            <a:avLst/>
          </a:prstGeom>
          <a:noFill/>
          <a:ln>
            <a:solidFill>
              <a:schemeClr val="tx2"/>
            </a:solidFill>
          </a:ln>
        </p:spPr>
        <p:txBody>
          <a:bodyPr wrap="square" rtlCol="0">
            <a:spAutoFit/>
          </a:bodyPr>
          <a:lstStyle/>
          <a:p>
            <a:r>
              <a:rPr lang="en-US"/>
              <a:t>Name of the project:</a:t>
            </a:r>
          </a:p>
          <a:p>
            <a:r>
              <a:rPr lang="en-US"/>
              <a:t>Beyond The Naked Eye</a:t>
            </a:r>
          </a:p>
        </p:txBody>
      </p:sp>
      <p:sp>
        <p:nvSpPr>
          <p:cNvPr id="5" name="TextBox 4">
            <a:extLst>
              <a:ext uri="{FF2B5EF4-FFF2-40B4-BE49-F238E27FC236}">
                <a16:creationId xmlns:a16="http://schemas.microsoft.com/office/drawing/2014/main" id="{FDE3ABC5-24F2-22E6-1FEB-E8DA5152D312}"/>
              </a:ext>
            </a:extLst>
          </p:cNvPr>
          <p:cNvSpPr txBox="1"/>
          <p:nvPr/>
        </p:nvSpPr>
        <p:spPr>
          <a:xfrm>
            <a:off x="332488" y="2220528"/>
            <a:ext cx="3621950" cy="1754326"/>
          </a:xfrm>
          <a:prstGeom prst="rect">
            <a:avLst/>
          </a:prstGeom>
          <a:noFill/>
          <a:ln>
            <a:solidFill>
              <a:schemeClr val="tx2"/>
            </a:solidFill>
          </a:ln>
        </p:spPr>
        <p:txBody>
          <a:bodyPr wrap="square" rtlCol="0">
            <a:spAutoFit/>
          </a:bodyPr>
          <a:lstStyle/>
          <a:p>
            <a:r>
              <a:rPr lang="en-US"/>
              <a:t>5 keywords to describe my project:</a:t>
            </a:r>
          </a:p>
          <a:p>
            <a:pPr marL="285750" indent="-285750">
              <a:buFontTx/>
              <a:buChar char="-"/>
            </a:pPr>
            <a:r>
              <a:rPr lang="en-US"/>
              <a:t>Isolation </a:t>
            </a:r>
          </a:p>
          <a:p>
            <a:pPr marL="285750" indent="-285750">
              <a:buFontTx/>
              <a:buChar char="-"/>
            </a:pPr>
            <a:r>
              <a:rPr lang="en-US"/>
              <a:t>Fragility </a:t>
            </a:r>
          </a:p>
          <a:p>
            <a:pPr marL="285750" indent="-285750">
              <a:buFontTx/>
              <a:buChar char="-"/>
            </a:pPr>
            <a:r>
              <a:rPr lang="en-US"/>
              <a:t>Desperation</a:t>
            </a:r>
          </a:p>
          <a:p>
            <a:pPr marL="285750" indent="-285750">
              <a:buFontTx/>
              <a:buChar char="-"/>
            </a:pPr>
            <a:r>
              <a:rPr lang="en-US"/>
              <a:t>Vulnerability</a:t>
            </a:r>
          </a:p>
          <a:p>
            <a:pPr marL="285750" indent="-285750">
              <a:buFontTx/>
              <a:buChar char="-"/>
            </a:pPr>
            <a:r>
              <a:rPr lang="en-US"/>
              <a:t>Despair </a:t>
            </a:r>
          </a:p>
        </p:txBody>
      </p:sp>
      <p:sp>
        <p:nvSpPr>
          <p:cNvPr id="8" name="TextBox 7">
            <a:extLst>
              <a:ext uri="{FF2B5EF4-FFF2-40B4-BE49-F238E27FC236}">
                <a16:creationId xmlns:a16="http://schemas.microsoft.com/office/drawing/2014/main" id="{CC6CCAA0-83D3-0E76-D1FE-63ED7F461CA5}"/>
              </a:ext>
            </a:extLst>
          </p:cNvPr>
          <p:cNvSpPr txBox="1"/>
          <p:nvPr/>
        </p:nvSpPr>
        <p:spPr>
          <a:xfrm>
            <a:off x="4585648" y="2019869"/>
            <a:ext cx="7273864" cy="2308324"/>
          </a:xfrm>
          <a:prstGeom prst="rect">
            <a:avLst/>
          </a:prstGeom>
          <a:noFill/>
          <a:ln>
            <a:solidFill>
              <a:schemeClr val="tx2"/>
            </a:solidFill>
          </a:ln>
        </p:spPr>
        <p:txBody>
          <a:bodyPr wrap="square" lIns="91440" tIns="45720" rIns="91440" bIns="45720" rtlCol="0" anchor="t">
            <a:spAutoFit/>
          </a:bodyPr>
          <a:lstStyle/>
          <a:p>
            <a:r>
              <a:rPr lang="en-US"/>
              <a:t>Provide a short summary of the proposed project:</a:t>
            </a:r>
          </a:p>
          <a:p>
            <a:endParaRPr lang="en-GB"/>
          </a:p>
          <a:p>
            <a:r>
              <a:rPr lang="en-GB"/>
              <a:t>‘Beyond The Naked Eye’ explores peoples hidden emotions from those who suffer from mental health issues. It shows the isolation but desperation to seem fine to others. I want to show this topic in an obscure way that makes the audience have to think deeply into the meaning behind each image. I will be using digital photography to </a:t>
            </a:r>
            <a:r>
              <a:rPr lang="en-GB" err="1"/>
              <a:t>cature</a:t>
            </a:r>
            <a:r>
              <a:rPr lang="en-GB"/>
              <a:t> the hidden emotions in a different way. </a:t>
            </a:r>
            <a:endParaRPr lang="en-US"/>
          </a:p>
        </p:txBody>
      </p:sp>
    </p:spTree>
    <p:extLst>
      <p:ext uri="{BB962C8B-B14F-4D97-AF65-F5344CB8AC3E}">
        <p14:creationId xmlns:p14="http://schemas.microsoft.com/office/powerpoint/2010/main" val="503861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45C1A-46B9-B8AE-7512-58090295C701}"/>
              </a:ext>
            </a:extLst>
          </p:cNvPr>
          <p:cNvSpPr>
            <a:spLocks noGrp="1"/>
          </p:cNvSpPr>
          <p:nvPr>
            <p:ph type="title"/>
          </p:nvPr>
        </p:nvSpPr>
        <p:spPr/>
        <p:txBody>
          <a:bodyPr/>
          <a:lstStyle/>
          <a:p>
            <a:r>
              <a:rPr lang="en-GB"/>
              <a:t>Detailed description </a:t>
            </a:r>
          </a:p>
        </p:txBody>
      </p:sp>
      <p:sp>
        <p:nvSpPr>
          <p:cNvPr id="3" name="Content Placeholder 2">
            <a:extLst>
              <a:ext uri="{FF2B5EF4-FFF2-40B4-BE49-F238E27FC236}">
                <a16:creationId xmlns:a16="http://schemas.microsoft.com/office/drawing/2014/main" id="{F0169FF7-EB44-AA98-E827-CF3721ABB2C5}"/>
              </a:ext>
            </a:extLst>
          </p:cNvPr>
          <p:cNvSpPr>
            <a:spLocks noGrp="1"/>
          </p:cNvSpPr>
          <p:nvPr>
            <p:ph idx="1"/>
          </p:nvPr>
        </p:nvSpPr>
        <p:spPr/>
        <p:txBody>
          <a:bodyPr vert="horz" lIns="91440" tIns="45720" rIns="91440" bIns="45720" rtlCol="0" anchor="t">
            <a:noAutofit/>
          </a:bodyPr>
          <a:lstStyle/>
          <a:p>
            <a:pPr marL="0" indent="0">
              <a:buNone/>
            </a:pPr>
            <a:r>
              <a:rPr lang="en-GB" sz="1600">
                <a:solidFill>
                  <a:srgbClr val="FFFFFF"/>
                </a:solidFill>
                <a:latin typeface="Aptos"/>
                <a:cs typeface="Segoe UI"/>
              </a:rPr>
              <a:t>Beyond The Naked Eye is a way of looking at the hidden emotional experiences that people with mental health challenges go through every day. The project looks at how people often hide their inner struggles while acting calm and normal on the outside, which can be really hard to do. Although the subjects seem calm or unbothered on the outside, the artwork shows a deeper feeling of being alone, weak, and wanting to be seen as okay by everyone else.</a:t>
            </a:r>
          </a:p>
          <a:p>
            <a:pPr marL="0" indent="0">
              <a:buNone/>
            </a:pPr>
            <a:r>
              <a:rPr lang="en-GB" sz="1600">
                <a:solidFill>
                  <a:srgbClr val="FFFFFF"/>
                </a:solidFill>
                <a:latin typeface="Aptos"/>
                <a:cs typeface="Segoe UI"/>
              </a:rPr>
              <a:t>This series doesn't show emotions in a straightforward way. Instead, it uses obscure and symbolic methods to express the theme. Each picture is made to make people think, and it makes the viewers stop and think about what's really there, not just what they see at first. The project shows how hidden feelings work by hiding their meaning in the details, the way things are arranged, and the feeling of the scene, just like how real emotions are often not seen, not understood, or left alone.</a:t>
            </a:r>
          </a:p>
          <a:p>
            <a:pPr marL="0" indent="0">
              <a:buNone/>
            </a:pPr>
            <a:r>
              <a:rPr lang="en-GB" sz="1600">
                <a:solidFill>
                  <a:srgbClr val="FFFFFF"/>
                </a:solidFill>
                <a:latin typeface="Aptos"/>
                <a:cs typeface="Segoe UI"/>
              </a:rPr>
              <a:t>Digital photography is mainly used to take pictures of these hidden emotional feelings in a unique and unexpected manner. Using careful lighting, thoughtful composition, and quiet visual hints, the artwork turns unseen emotions into something you can feel through sight, rather than just understand with words. Beyond The Naked Eye wants to make people think about how well they really know others, and to realize that emotional pain is often hidden, happening quietly underneath the surface.</a:t>
            </a:r>
          </a:p>
          <a:p>
            <a:pPr marL="0" indent="0">
              <a:buNone/>
            </a:pPr>
            <a:endParaRPr lang="en-GB" sz="1600"/>
          </a:p>
        </p:txBody>
      </p:sp>
    </p:spTree>
    <p:extLst>
      <p:ext uri="{BB962C8B-B14F-4D97-AF65-F5344CB8AC3E}">
        <p14:creationId xmlns:p14="http://schemas.microsoft.com/office/powerpoint/2010/main" val="10641177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479A06-3EB4-7CAB-3E81-104691DADE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D6D6DD-9E74-B754-36D6-F051F39E19E4}"/>
              </a:ext>
            </a:extLst>
          </p:cNvPr>
          <p:cNvSpPr>
            <a:spLocks noGrp="1"/>
          </p:cNvSpPr>
          <p:nvPr>
            <p:ph type="title"/>
          </p:nvPr>
        </p:nvSpPr>
        <p:spPr/>
        <p:txBody>
          <a:bodyPr/>
          <a:lstStyle/>
          <a:p>
            <a:r>
              <a:rPr lang="en-GB"/>
              <a:t>Structure</a:t>
            </a:r>
            <a:br>
              <a:rPr lang="en-GB"/>
            </a:br>
            <a:r>
              <a:rPr lang="en-GB"/>
              <a:t>timetable and milestones </a:t>
            </a:r>
          </a:p>
        </p:txBody>
      </p:sp>
      <p:graphicFrame>
        <p:nvGraphicFramePr>
          <p:cNvPr id="6" name="Content Placeholder 5">
            <a:extLst>
              <a:ext uri="{FF2B5EF4-FFF2-40B4-BE49-F238E27FC236}">
                <a16:creationId xmlns:a16="http://schemas.microsoft.com/office/drawing/2014/main" id="{52F3A001-2A89-549B-79C5-89D5DA6AAA56}"/>
              </a:ext>
            </a:extLst>
          </p:cNvPr>
          <p:cNvGraphicFramePr>
            <a:graphicFrameLocks noGrp="1"/>
          </p:cNvGraphicFramePr>
          <p:nvPr>
            <p:ph idx="1"/>
            <p:extLst>
              <p:ext uri="{D42A27DB-BD31-4B8C-83A1-F6EECF244321}">
                <p14:modId xmlns:p14="http://schemas.microsoft.com/office/powerpoint/2010/main" val="2689321316"/>
              </p:ext>
            </p:extLst>
          </p:nvPr>
        </p:nvGraphicFramePr>
        <p:xfrm>
          <a:off x="838200" y="1825625"/>
          <a:ext cx="10515600" cy="4279991"/>
        </p:xfrm>
        <a:graphic>
          <a:graphicData uri="http://schemas.openxmlformats.org/drawingml/2006/table">
            <a:tbl>
              <a:tblPr firstRow="1" bandRow="1">
                <a:tableStyleId>{5C22544A-7EE6-4342-B048-85BDC9FD1C3A}</a:tableStyleId>
              </a:tblPr>
              <a:tblGrid>
                <a:gridCol w="3505200">
                  <a:extLst>
                    <a:ext uri="{9D8B030D-6E8A-4147-A177-3AD203B41FA5}">
                      <a16:colId xmlns:a16="http://schemas.microsoft.com/office/drawing/2014/main" val="942909176"/>
                    </a:ext>
                  </a:extLst>
                </a:gridCol>
                <a:gridCol w="3505200">
                  <a:extLst>
                    <a:ext uri="{9D8B030D-6E8A-4147-A177-3AD203B41FA5}">
                      <a16:colId xmlns:a16="http://schemas.microsoft.com/office/drawing/2014/main" val="3679681710"/>
                    </a:ext>
                  </a:extLst>
                </a:gridCol>
                <a:gridCol w="3505200">
                  <a:extLst>
                    <a:ext uri="{9D8B030D-6E8A-4147-A177-3AD203B41FA5}">
                      <a16:colId xmlns:a16="http://schemas.microsoft.com/office/drawing/2014/main" val="541438315"/>
                    </a:ext>
                  </a:extLst>
                </a:gridCol>
              </a:tblGrid>
              <a:tr h="370840">
                <a:tc>
                  <a:txBody>
                    <a:bodyPr/>
                    <a:lstStyle/>
                    <a:p>
                      <a:r>
                        <a:rPr lang="en-GB"/>
                        <a:t>Start date </a:t>
                      </a:r>
                    </a:p>
                  </a:txBody>
                  <a:tcPr>
                    <a:solidFill>
                      <a:schemeClr val="bg1"/>
                    </a:solidFill>
                  </a:tcPr>
                </a:tc>
                <a:tc>
                  <a:txBody>
                    <a:bodyPr/>
                    <a:lstStyle/>
                    <a:p>
                      <a:r>
                        <a:rPr lang="en-GB"/>
                        <a:t>End date </a:t>
                      </a:r>
                    </a:p>
                  </a:txBody>
                  <a:tcPr>
                    <a:solidFill>
                      <a:schemeClr val="bg1"/>
                    </a:solidFill>
                  </a:tcPr>
                </a:tc>
                <a:tc>
                  <a:txBody>
                    <a:bodyPr/>
                    <a:lstStyle/>
                    <a:p>
                      <a:r>
                        <a:rPr lang="en-GB"/>
                        <a:t>Activity or task</a:t>
                      </a:r>
                    </a:p>
                  </a:txBody>
                  <a:tcPr>
                    <a:solidFill>
                      <a:schemeClr val="bg1"/>
                    </a:solidFill>
                  </a:tcPr>
                </a:tc>
                <a:extLst>
                  <a:ext uri="{0D108BD9-81ED-4DB2-BD59-A6C34878D82A}">
                    <a16:rowId xmlns:a16="http://schemas.microsoft.com/office/drawing/2014/main" val="3020764566"/>
                  </a:ext>
                </a:extLst>
              </a:tr>
              <a:tr h="403951">
                <a:tc>
                  <a:txBody>
                    <a:bodyPr/>
                    <a:lstStyle/>
                    <a:p>
                      <a:r>
                        <a:rPr lang="en-GB">
                          <a:solidFill>
                            <a:schemeClr val="tx1"/>
                          </a:solidFill>
                        </a:rPr>
                        <a:t>10/10/25</a:t>
                      </a:r>
                      <a:endParaRPr lang="en-GB" err="1">
                        <a:solidFill>
                          <a:schemeClr val="tx1"/>
                        </a:solidFill>
                      </a:endParaRPr>
                    </a:p>
                  </a:txBody>
                  <a:tcPr>
                    <a:solidFill>
                      <a:schemeClr val="bg1"/>
                    </a:solidFill>
                  </a:tcPr>
                </a:tc>
                <a:tc>
                  <a:txBody>
                    <a:bodyPr/>
                    <a:lstStyle/>
                    <a:p>
                      <a:r>
                        <a:rPr lang="en-GB">
                          <a:solidFill>
                            <a:schemeClr val="tx1"/>
                          </a:solidFill>
                        </a:rPr>
                        <a:t>13/10/25</a:t>
                      </a:r>
                      <a:endParaRPr lang="en-GB" dirty="0">
                        <a:solidFill>
                          <a:schemeClr val="tx1"/>
                        </a:solidFill>
                      </a:endParaRPr>
                    </a:p>
                  </a:txBody>
                  <a:tcPr>
                    <a:solidFill>
                      <a:schemeClr val="bg1"/>
                    </a:solidFill>
                  </a:tcPr>
                </a:tc>
                <a:tc>
                  <a:txBody>
                    <a:bodyPr/>
                    <a:lstStyle/>
                    <a:p>
                      <a:r>
                        <a:rPr lang="en-GB">
                          <a:solidFill>
                            <a:schemeClr val="tx1"/>
                          </a:solidFill>
                        </a:rPr>
                        <a:t>Made a list of ideas </a:t>
                      </a:r>
                      <a:endParaRPr lang="en-GB" dirty="0">
                        <a:solidFill>
                          <a:schemeClr val="tx1"/>
                        </a:solidFill>
                      </a:endParaRPr>
                    </a:p>
                  </a:txBody>
                  <a:tcPr>
                    <a:solidFill>
                      <a:schemeClr val="bg1"/>
                    </a:solidFill>
                  </a:tcPr>
                </a:tc>
                <a:extLst>
                  <a:ext uri="{0D108BD9-81ED-4DB2-BD59-A6C34878D82A}">
                    <a16:rowId xmlns:a16="http://schemas.microsoft.com/office/drawing/2014/main" val="1961168337"/>
                  </a:ext>
                </a:extLst>
              </a:tr>
              <a:tr h="370840">
                <a:tc>
                  <a:txBody>
                    <a:bodyPr/>
                    <a:lstStyle/>
                    <a:p>
                      <a:r>
                        <a:rPr lang="en-GB">
                          <a:solidFill>
                            <a:schemeClr val="tx1"/>
                          </a:solidFill>
                        </a:rPr>
                        <a:t>20/10/25</a:t>
                      </a:r>
                      <a:endParaRPr lang="en-GB" dirty="0">
                        <a:solidFill>
                          <a:schemeClr val="tx1"/>
                        </a:solidFill>
                      </a:endParaRPr>
                    </a:p>
                  </a:txBody>
                  <a:tcPr>
                    <a:solidFill>
                      <a:schemeClr val="bg1"/>
                    </a:solidFill>
                  </a:tcPr>
                </a:tc>
                <a:tc>
                  <a:txBody>
                    <a:bodyPr/>
                    <a:lstStyle/>
                    <a:p>
                      <a:r>
                        <a:rPr lang="en-GB">
                          <a:solidFill>
                            <a:schemeClr val="tx1"/>
                          </a:solidFill>
                        </a:rPr>
                        <a:t>22/10/25</a:t>
                      </a:r>
                      <a:endParaRPr lang="en-GB" dirty="0">
                        <a:solidFill>
                          <a:schemeClr val="tx1"/>
                        </a:solidFill>
                      </a:endParaRPr>
                    </a:p>
                  </a:txBody>
                  <a:tcPr>
                    <a:solidFill>
                      <a:schemeClr val="bg1"/>
                    </a:solidFill>
                  </a:tcPr>
                </a:tc>
                <a:tc>
                  <a:txBody>
                    <a:bodyPr/>
                    <a:lstStyle/>
                    <a:p>
                      <a:r>
                        <a:rPr lang="en-GB" dirty="0">
                          <a:solidFill>
                            <a:schemeClr val="tx1"/>
                          </a:solidFill>
                        </a:rPr>
                        <a:t>Get materials </a:t>
                      </a:r>
                      <a:r>
                        <a:rPr lang="en-GB">
                          <a:solidFill>
                            <a:schemeClr val="tx1"/>
                          </a:solidFill>
                        </a:rPr>
                        <a:t>and first</a:t>
                      </a:r>
                      <a:r>
                        <a:rPr lang="en-GB" dirty="0">
                          <a:solidFill>
                            <a:schemeClr val="tx1"/>
                          </a:solidFill>
                        </a:rPr>
                        <a:t> photoshoot</a:t>
                      </a:r>
                    </a:p>
                  </a:txBody>
                  <a:tcPr>
                    <a:solidFill>
                      <a:schemeClr val="bg1"/>
                    </a:solidFill>
                  </a:tcPr>
                </a:tc>
                <a:extLst>
                  <a:ext uri="{0D108BD9-81ED-4DB2-BD59-A6C34878D82A}">
                    <a16:rowId xmlns:a16="http://schemas.microsoft.com/office/drawing/2014/main" val="3856982329"/>
                  </a:ext>
                </a:extLst>
              </a:tr>
              <a:tr h="370840">
                <a:tc>
                  <a:txBody>
                    <a:bodyPr/>
                    <a:lstStyle/>
                    <a:p>
                      <a:r>
                        <a:rPr lang="en-GB">
                          <a:solidFill>
                            <a:schemeClr val="tx1"/>
                          </a:solidFill>
                        </a:rPr>
                        <a:t>25/10/25</a:t>
                      </a:r>
                      <a:endParaRPr lang="en-GB" dirty="0">
                        <a:solidFill>
                          <a:schemeClr val="tx1"/>
                        </a:solidFill>
                      </a:endParaRPr>
                    </a:p>
                  </a:txBody>
                  <a:tcPr>
                    <a:solidFill>
                      <a:schemeClr val="bg1"/>
                    </a:solidFill>
                  </a:tcPr>
                </a:tc>
                <a:tc>
                  <a:txBody>
                    <a:bodyPr/>
                    <a:lstStyle/>
                    <a:p>
                      <a:r>
                        <a:rPr lang="en-GB">
                          <a:solidFill>
                            <a:schemeClr val="tx1"/>
                          </a:solidFill>
                        </a:rPr>
                        <a:t>24/10/25</a:t>
                      </a:r>
                      <a:endParaRPr lang="en-GB" dirty="0">
                        <a:solidFill>
                          <a:schemeClr val="tx1"/>
                        </a:solidFill>
                      </a:endParaRPr>
                    </a:p>
                  </a:txBody>
                  <a:tcPr>
                    <a:solidFill>
                      <a:schemeClr val="bg1"/>
                    </a:solidFill>
                  </a:tcPr>
                </a:tc>
                <a:tc>
                  <a:txBody>
                    <a:bodyPr/>
                    <a:lstStyle/>
                    <a:p>
                      <a:r>
                        <a:rPr lang="en-GB">
                          <a:solidFill>
                            <a:schemeClr val="tx1"/>
                          </a:solidFill>
                        </a:rPr>
                        <a:t>Get material and second </a:t>
                      </a:r>
                      <a:r>
                        <a:rPr lang="en-GB" err="1">
                          <a:solidFill>
                            <a:schemeClr val="tx1"/>
                          </a:solidFill>
                        </a:rPr>
                        <a:t>photosh</a:t>
                      </a:r>
                      <a:r>
                        <a:rPr lang="en-GB">
                          <a:solidFill>
                            <a:schemeClr val="tx1"/>
                          </a:solidFill>
                        </a:rPr>
                        <a:t>oot</a:t>
                      </a:r>
                      <a:endParaRPr lang="en-GB" dirty="0">
                        <a:solidFill>
                          <a:schemeClr val="tx1"/>
                        </a:solidFill>
                      </a:endParaRPr>
                    </a:p>
                  </a:txBody>
                  <a:tcPr>
                    <a:solidFill>
                      <a:schemeClr val="bg1"/>
                    </a:solidFill>
                  </a:tcPr>
                </a:tc>
                <a:extLst>
                  <a:ext uri="{0D108BD9-81ED-4DB2-BD59-A6C34878D82A}">
                    <a16:rowId xmlns:a16="http://schemas.microsoft.com/office/drawing/2014/main" val="3887181677"/>
                  </a:ext>
                </a:extLst>
              </a:tr>
              <a:tr h="370840">
                <a:tc>
                  <a:txBody>
                    <a:bodyPr/>
                    <a:lstStyle/>
                    <a:p>
                      <a:endParaRPr lang="en-GB"/>
                    </a:p>
                  </a:txBody>
                  <a:tcPr>
                    <a:solidFill>
                      <a:schemeClr val="bg1"/>
                    </a:solidFill>
                  </a:tcPr>
                </a:tc>
                <a:tc>
                  <a:txBody>
                    <a:bodyPr/>
                    <a:lstStyle/>
                    <a:p>
                      <a:endParaRPr lang="en-GB"/>
                    </a:p>
                  </a:txBody>
                  <a:tcPr>
                    <a:solidFill>
                      <a:schemeClr val="bg1"/>
                    </a:solidFill>
                  </a:tcPr>
                </a:tc>
                <a:tc>
                  <a:txBody>
                    <a:bodyPr/>
                    <a:lstStyle/>
                    <a:p>
                      <a:endParaRPr lang="en-GB"/>
                    </a:p>
                  </a:txBody>
                  <a:tcPr>
                    <a:solidFill>
                      <a:schemeClr val="bg1"/>
                    </a:solidFill>
                  </a:tcPr>
                </a:tc>
                <a:extLst>
                  <a:ext uri="{0D108BD9-81ED-4DB2-BD59-A6C34878D82A}">
                    <a16:rowId xmlns:a16="http://schemas.microsoft.com/office/drawing/2014/main" val="3268933496"/>
                  </a:ext>
                </a:extLst>
              </a:tr>
              <a:tr h="370840">
                <a:tc>
                  <a:txBody>
                    <a:bodyPr/>
                    <a:lstStyle/>
                    <a:p>
                      <a:endParaRPr lang="en-GB"/>
                    </a:p>
                  </a:txBody>
                  <a:tcPr>
                    <a:solidFill>
                      <a:schemeClr val="bg1"/>
                    </a:solidFill>
                  </a:tcPr>
                </a:tc>
                <a:tc>
                  <a:txBody>
                    <a:bodyPr/>
                    <a:lstStyle/>
                    <a:p>
                      <a:endParaRPr lang="en-GB"/>
                    </a:p>
                  </a:txBody>
                  <a:tcPr>
                    <a:solidFill>
                      <a:schemeClr val="bg1"/>
                    </a:solidFill>
                  </a:tcPr>
                </a:tc>
                <a:tc>
                  <a:txBody>
                    <a:bodyPr/>
                    <a:lstStyle/>
                    <a:p>
                      <a:endParaRPr lang="en-GB"/>
                    </a:p>
                  </a:txBody>
                  <a:tcPr>
                    <a:solidFill>
                      <a:schemeClr val="bg1"/>
                    </a:solidFill>
                  </a:tcPr>
                </a:tc>
                <a:extLst>
                  <a:ext uri="{0D108BD9-81ED-4DB2-BD59-A6C34878D82A}">
                    <a16:rowId xmlns:a16="http://schemas.microsoft.com/office/drawing/2014/main" val="3600540845"/>
                  </a:ext>
                </a:extLst>
              </a:tr>
              <a:tr h="370840">
                <a:tc>
                  <a:txBody>
                    <a:bodyPr/>
                    <a:lstStyle/>
                    <a:p>
                      <a:endParaRPr lang="en-GB"/>
                    </a:p>
                  </a:txBody>
                  <a:tcPr>
                    <a:solidFill>
                      <a:schemeClr val="bg1"/>
                    </a:solidFill>
                  </a:tcPr>
                </a:tc>
                <a:tc>
                  <a:txBody>
                    <a:bodyPr/>
                    <a:lstStyle/>
                    <a:p>
                      <a:endParaRPr lang="en-GB"/>
                    </a:p>
                  </a:txBody>
                  <a:tcPr>
                    <a:solidFill>
                      <a:schemeClr val="bg1"/>
                    </a:solidFill>
                  </a:tcPr>
                </a:tc>
                <a:tc>
                  <a:txBody>
                    <a:bodyPr/>
                    <a:lstStyle/>
                    <a:p>
                      <a:endParaRPr lang="en-GB"/>
                    </a:p>
                  </a:txBody>
                  <a:tcPr>
                    <a:solidFill>
                      <a:schemeClr val="bg1"/>
                    </a:solidFill>
                  </a:tcPr>
                </a:tc>
                <a:extLst>
                  <a:ext uri="{0D108BD9-81ED-4DB2-BD59-A6C34878D82A}">
                    <a16:rowId xmlns:a16="http://schemas.microsoft.com/office/drawing/2014/main" val="922391108"/>
                  </a:ext>
                </a:extLst>
              </a:tr>
              <a:tr h="370840">
                <a:tc>
                  <a:txBody>
                    <a:bodyPr/>
                    <a:lstStyle/>
                    <a:p>
                      <a:endParaRPr lang="en-GB"/>
                    </a:p>
                  </a:txBody>
                  <a:tcPr>
                    <a:solidFill>
                      <a:schemeClr val="bg1"/>
                    </a:solidFill>
                  </a:tcPr>
                </a:tc>
                <a:tc>
                  <a:txBody>
                    <a:bodyPr/>
                    <a:lstStyle/>
                    <a:p>
                      <a:endParaRPr lang="en-GB"/>
                    </a:p>
                  </a:txBody>
                  <a:tcPr>
                    <a:solidFill>
                      <a:schemeClr val="bg1"/>
                    </a:solidFill>
                  </a:tcPr>
                </a:tc>
                <a:tc>
                  <a:txBody>
                    <a:bodyPr/>
                    <a:lstStyle/>
                    <a:p>
                      <a:endParaRPr lang="en-GB"/>
                    </a:p>
                  </a:txBody>
                  <a:tcPr>
                    <a:solidFill>
                      <a:schemeClr val="bg1"/>
                    </a:solidFill>
                  </a:tcPr>
                </a:tc>
                <a:extLst>
                  <a:ext uri="{0D108BD9-81ED-4DB2-BD59-A6C34878D82A}">
                    <a16:rowId xmlns:a16="http://schemas.microsoft.com/office/drawing/2014/main" val="4048036845"/>
                  </a:ext>
                </a:extLst>
              </a:tr>
              <a:tr h="370840">
                <a:tc>
                  <a:txBody>
                    <a:bodyPr/>
                    <a:lstStyle/>
                    <a:p>
                      <a:endParaRPr lang="en-GB"/>
                    </a:p>
                  </a:txBody>
                  <a:tcPr>
                    <a:solidFill>
                      <a:schemeClr val="bg1"/>
                    </a:solidFill>
                  </a:tcPr>
                </a:tc>
                <a:tc>
                  <a:txBody>
                    <a:bodyPr/>
                    <a:lstStyle/>
                    <a:p>
                      <a:endParaRPr lang="en-GB"/>
                    </a:p>
                  </a:txBody>
                  <a:tcPr>
                    <a:solidFill>
                      <a:schemeClr val="bg1"/>
                    </a:solidFill>
                  </a:tcPr>
                </a:tc>
                <a:tc>
                  <a:txBody>
                    <a:bodyPr/>
                    <a:lstStyle/>
                    <a:p>
                      <a:endParaRPr lang="en-GB"/>
                    </a:p>
                  </a:txBody>
                  <a:tcPr>
                    <a:solidFill>
                      <a:schemeClr val="bg1"/>
                    </a:solidFill>
                  </a:tcPr>
                </a:tc>
                <a:extLst>
                  <a:ext uri="{0D108BD9-81ED-4DB2-BD59-A6C34878D82A}">
                    <a16:rowId xmlns:a16="http://schemas.microsoft.com/office/drawing/2014/main" val="851465531"/>
                  </a:ext>
                </a:extLst>
              </a:tr>
              <a:tr h="370840">
                <a:tc>
                  <a:txBody>
                    <a:bodyPr/>
                    <a:lstStyle/>
                    <a:p>
                      <a:endParaRPr lang="en-GB"/>
                    </a:p>
                  </a:txBody>
                  <a:tcPr>
                    <a:solidFill>
                      <a:schemeClr val="bg1"/>
                    </a:solidFill>
                  </a:tcPr>
                </a:tc>
                <a:tc>
                  <a:txBody>
                    <a:bodyPr/>
                    <a:lstStyle/>
                    <a:p>
                      <a:endParaRPr lang="en-GB"/>
                    </a:p>
                  </a:txBody>
                  <a:tcPr>
                    <a:solidFill>
                      <a:schemeClr val="bg1"/>
                    </a:solidFill>
                  </a:tcPr>
                </a:tc>
                <a:tc>
                  <a:txBody>
                    <a:bodyPr/>
                    <a:lstStyle/>
                    <a:p>
                      <a:endParaRPr lang="en-GB"/>
                    </a:p>
                  </a:txBody>
                  <a:tcPr>
                    <a:solidFill>
                      <a:schemeClr val="bg1"/>
                    </a:solidFill>
                  </a:tcPr>
                </a:tc>
                <a:extLst>
                  <a:ext uri="{0D108BD9-81ED-4DB2-BD59-A6C34878D82A}">
                    <a16:rowId xmlns:a16="http://schemas.microsoft.com/office/drawing/2014/main" val="2454892428"/>
                  </a:ext>
                </a:extLst>
              </a:tr>
            </a:tbl>
          </a:graphicData>
        </a:graphic>
      </p:graphicFrame>
    </p:spTree>
    <p:extLst>
      <p:ext uri="{BB962C8B-B14F-4D97-AF65-F5344CB8AC3E}">
        <p14:creationId xmlns:p14="http://schemas.microsoft.com/office/powerpoint/2010/main" val="13030215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38DBF-CB55-12EB-4CD0-092B19C5F97B}"/>
              </a:ext>
            </a:extLst>
          </p:cNvPr>
          <p:cNvSpPr>
            <a:spLocks noGrp="1"/>
          </p:cNvSpPr>
          <p:nvPr>
            <p:ph type="title"/>
          </p:nvPr>
        </p:nvSpPr>
        <p:spPr>
          <a:ln>
            <a:solidFill>
              <a:schemeClr val="tx1"/>
            </a:solidFill>
          </a:ln>
        </p:spPr>
        <p:txBody>
          <a:bodyPr/>
          <a:lstStyle/>
          <a:p>
            <a:pPr algn="ctr"/>
            <a:r>
              <a:rPr lang="en-GB"/>
              <a:t>Research </a:t>
            </a:r>
          </a:p>
        </p:txBody>
      </p:sp>
      <p:sp>
        <p:nvSpPr>
          <p:cNvPr id="3" name="Content Placeholder 2">
            <a:extLst>
              <a:ext uri="{FF2B5EF4-FFF2-40B4-BE49-F238E27FC236}">
                <a16:creationId xmlns:a16="http://schemas.microsoft.com/office/drawing/2014/main" id="{F3FCDB0A-AB80-957C-08DF-D9E43B37BA6D}"/>
              </a:ext>
            </a:extLst>
          </p:cNvPr>
          <p:cNvSpPr>
            <a:spLocks noGrp="1"/>
          </p:cNvSpPr>
          <p:nvPr>
            <p:ph idx="1"/>
          </p:nvPr>
        </p:nvSpPr>
        <p:spPr>
          <a:xfrm>
            <a:off x="838200" y="1774255"/>
            <a:ext cx="10515600" cy="2964326"/>
          </a:xfrm>
          <a:ln>
            <a:solidFill>
              <a:schemeClr val="tx1"/>
            </a:solidFill>
          </a:ln>
        </p:spPr>
        <p:txBody>
          <a:bodyPr vert="horz" lIns="91440" tIns="45720" rIns="91440" bIns="45720" rtlCol="0" anchor="t">
            <a:normAutofit/>
          </a:bodyPr>
          <a:lstStyle/>
          <a:p>
            <a:r>
              <a:rPr lang="en-GB"/>
              <a:t>Hidden emotions are feelings that are not shown on the surface but felt deeply on the inside, but the person just suppresses the emotions down and bottle them up. The person could do this as a way to avoid uncomfortable situations or as a trauma response. Doing this can cause the person to become depressed, anxious and lack self-worth. There are long term dangers to suppressing emotion as it can just make you feel worse.  </a:t>
            </a:r>
          </a:p>
        </p:txBody>
      </p:sp>
    </p:spTree>
    <p:extLst>
      <p:ext uri="{BB962C8B-B14F-4D97-AF65-F5344CB8AC3E}">
        <p14:creationId xmlns:p14="http://schemas.microsoft.com/office/powerpoint/2010/main" val="23962927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with large hair and a pearl necklace&#10;&#10;AI-generated content may be incorrect.">
            <a:extLst>
              <a:ext uri="{FF2B5EF4-FFF2-40B4-BE49-F238E27FC236}">
                <a16:creationId xmlns:a16="http://schemas.microsoft.com/office/drawing/2014/main" id="{9C6E1B27-C31B-0F6B-54D4-5AA4AFA6BFCF}"/>
              </a:ext>
            </a:extLst>
          </p:cNvPr>
          <p:cNvPicPr>
            <a:picLocks noChangeAspect="1"/>
          </p:cNvPicPr>
          <p:nvPr/>
        </p:nvPicPr>
        <p:blipFill>
          <a:blip r:embed="rId2"/>
          <a:stretch>
            <a:fillRect/>
          </a:stretch>
        </p:blipFill>
        <p:spPr>
          <a:xfrm>
            <a:off x="1952" y="1954"/>
            <a:ext cx="4861170" cy="4861170"/>
          </a:xfrm>
          <a:prstGeom prst="rect">
            <a:avLst/>
          </a:prstGeom>
        </p:spPr>
      </p:pic>
      <p:sp>
        <p:nvSpPr>
          <p:cNvPr id="7" name="TextBox 6">
            <a:extLst>
              <a:ext uri="{FF2B5EF4-FFF2-40B4-BE49-F238E27FC236}">
                <a16:creationId xmlns:a16="http://schemas.microsoft.com/office/drawing/2014/main" id="{63BD4AEA-B687-D5F9-9F19-DAA7AEA093EB}"/>
              </a:ext>
            </a:extLst>
          </p:cNvPr>
          <p:cNvSpPr txBox="1"/>
          <p:nvPr/>
        </p:nvSpPr>
        <p:spPr>
          <a:xfrm>
            <a:off x="517769" y="5087815"/>
            <a:ext cx="382953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Woman on a park bench on a sunny day by Diane Arbus. 1969</a:t>
            </a:r>
          </a:p>
          <a:p>
            <a:r>
              <a:rPr lang="en-GB" dirty="0">
                <a:ea typeface="+mn-lt"/>
                <a:cs typeface="+mn-lt"/>
                <a:hlinkClick r:id="rId3"/>
              </a:rPr>
              <a:t>https://createmefree.substack.com/p/in-woman-on-a-park-bench-on-a-sunny</a:t>
            </a:r>
            <a:endParaRPr lang="en-GB"/>
          </a:p>
        </p:txBody>
      </p:sp>
      <p:sp>
        <p:nvSpPr>
          <p:cNvPr id="2" name="TextBox 1">
            <a:extLst>
              <a:ext uri="{FF2B5EF4-FFF2-40B4-BE49-F238E27FC236}">
                <a16:creationId xmlns:a16="http://schemas.microsoft.com/office/drawing/2014/main" id="{9B75267D-A168-37C9-67F0-CE7C83B54D0A}"/>
              </a:ext>
            </a:extLst>
          </p:cNvPr>
          <p:cNvSpPr txBox="1"/>
          <p:nvPr/>
        </p:nvSpPr>
        <p:spPr>
          <a:xfrm>
            <a:off x="5321904" y="1354666"/>
            <a:ext cx="6192761" cy="2585323"/>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This photo was taken the same year that </a:t>
            </a:r>
            <a:r>
              <a:rPr lang="en-GB" err="1"/>
              <a:t>diane</a:t>
            </a:r>
            <a:r>
              <a:rPr lang="en-GB"/>
              <a:t> started her final series of photos of institutionalized women. And this photo is very different from her other work and is theorised that she captured the essence of depression in another woman. The woman in the photo looks very wealthy and sophisticated, she is very dressed up like she cares about how she is seen by others. Her smile doesn’t look real as if she is forcing it but inside may not feel happy enough to smile properly. </a:t>
            </a:r>
          </a:p>
        </p:txBody>
      </p:sp>
    </p:spTree>
    <p:extLst>
      <p:ext uri="{BB962C8B-B14F-4D97-AF65-F5344CB8AC3E}">
        <p14:creationId xmlns:p14="http://schemas.microsoft.com/office/powerpoint/2010/main" val="3811725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lina, No 8, 2004 (Series of 12)">
            <a:extLst>
              <a:ext uri="{FF2B5EF4-FFF2-40B4-BE49-F238E27FC236}">
                <a16:creationId xmlns:a16="http://schemas.microsoft.com/office/drawing/2014/main" id="{4BDA7154-F20C-E8FF-491F-548C2D1F70CA}"/>
              </a:ext>
            </a:extLst>
          </p:cNvPr>
          <p:cNvPicPr>
            <a:picLocks noChangeAspect="1"/>
          </p:cNvPicPr>
          <p:nvPr/>
        </p:nvPicPr>
        <p:blipFill>
          <a:blip r:embed="rId2"/>
          <a:stretch>
            <a:fillRect/>
          </a:stretch>
        </p:blipFill>
        <p:spPr>
          <a:xfrm>
            <a:off x="-597" y="1361"/>
            <a:ext cx="3803702" cy="4741156"/>
          </a:xfrm>
          <a:prstGeom prst="rect">
            <a:avLst/>
          </a:prstGeom>
        </p:spPr>
      </p:pic>
      <p:sp>
        <p:nvSpPr>
          <p:cNvPr id="3" name="TextBox 2">
            <a:extLst>
              <a:ext uri="{FF2B5EF4-FFF2-40B4-BE49-F238E27FC236}">
                <a16:creationId xmlns:a16="http://schemas.microsoft.com/office/drawing/2014/main" id="{F2EF2E37-25FB-2CF6-BCE8-4BEFBF038657}"/>
              </a:ext>
            </a:extLst>
          </p:cNvPr>
          <p:cNvSpPr txBox="1"/>
          <p:nvPr/>
        </p:nvSpPr>
        <p:spPr>
          <a:xfrm>
            <a:off x="575496" y="5126181"/>
            <a:ext cx="314391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Bettina Von Zwehl</a:t>
            </a:r>
          </a:p>
          <a:p>
            <a:r>
              <a:rPr lang="en-GB" sz="1600">
                <a:solidFill>
                  <a:srgbClr val="FFFFFF"/>
                </a:solidFill>
                <a:ea typeface="+mn-lt"/>
                <a:cs typeface="+mn-lt"/>
              </a:rPr>
              <a:t>Alina, No 8, 2004 (Series of 12)</a:t>
            </a:r>
          </a:p>
          <a:p>
            <a:r>
              <a:rPr lang="en-GB" sz="1600" dirty="0">
                <a:ea typeface="+mn-lt"/>
                <a:cs typeface="+mn-lt"/>
                <a:hlinkClick r:id="rId3"/>
              </a:rPr>
              <a:t>https://michaeljayphotography.wordpress.com/2019/03/14/critical-analysis-bettina-von-zwehl-alina-2004/</a:t>
            </a:r>
            <a:endParaRPr lang="en-GB"/>
          </a:p>
        </p:txBody>
      </p:sp>
      <p:sp>
        <p:nvSpPr>
          <p:cNvPr id="4" name="TextBox 3">
            <a:extLst>
              <a:ext uri="{FF2B5EF4-FFF2-40B4-BE49-F238E27FC236}">
                <a16:creationId xmlns:a16="http://schemas.microsoft.com/office/drawing/2014/main" id="{2DEABB53-1105-1EA2-DA81-10859125E64E}"/>
              </a:ext>
            </a:extLst>
          </p:cNvPr>
          <p:cNvSpPr txBox="1"/>
          <p:nvPr/>
        </p:nvSpPr>
        <p:spPr>
          <a:xfrm>
            <a:off x="4457700" y="876300"/>
            <a:ext cx="6134100" cy="2585323"/>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In this photo is a woman sitting at a table dressed in white. There were a few other women for this series, and they were told to sit in a dark room at the table and listen to a song and then the photographer would take pictures using the flash to </a:t>
            </a:r>
            <a:r>
              <a:rPr lang="en-GB" err="1"/>
              <a:t>capure</a:t>
            </a:r>
            <a:r>
              <a:rPr lang="en-GB"/>
              <a:t> a true authentic moment of them lost in the music.</a:t>
            </a:r>
          </a:p>
          <a:p>
            <a:r>
              <a:rPr lang="en-GB"/>
              <a:t>I like this work as it captures being lost in thought which can relate to my work as when someone is dealing with heavy emotions and can cause them to become lost in their minds quite frequently. </a:t>
            </a:r>
          </a:p>
        </p:txBody>
      </p:sp>
    </p:spTree>
    <p:extLst>
      <p:ext uri="{BB962C8B-B14F-4D97-AF65-F5344CB8AC3E}">
        <p14:creationId xmlns:p14="http://schemas.microsoft.com/office/powerpoint/2010/main" val="35463505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2C434-53A1-6DBA-967D-0E8485A33E37}"/>
              </a:ext>
            </a:extLst>
          </p:cNvPr>
          <p:cNvSpPr>
            <a:spLocks noGrp="1"/>
          </p:cNvSpPr>
          <p:nvPr>
            <p:ph type="title"/>
          </p:nvPr>
        </p:nvSpPr>
        <p:spPr>
          <a:xfrm>
            <a:off x="838200" y="2765645"/>
            <a:ext cx="10515600" cy="1325563"/>
          </a:xfrm>
          <a:ln>
            <a:solidFill>
              <a:schemeClr val="tx1"/>
            </a:solidFill>
          </a:ln>
        </p:spPr>
        <p:txBody>
          <a:bodyPr/>
          <a:lstStyle/>
          <a:p>
            <a:pPr algn="ctr"/>
            <a:r>
              <a:rPr lang="en-GB"/>
              <a:t>1st photoshoot</a:t>
            </a:r>
          </a:p>
        </p:txBody>
      </p:sp>
    </p:spTree>
    <p:extLst>
      <p:ext uri="{BB962C8B-B14F-4D97-AF65-F5344CB8AC3E}">
        <p14:creationId xmlns:p14="http://schemas.microsoft.com/office/powerpoint/2010/main" val="1593699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ollage of a person with balloons&#10;&#10;AI-generated content may be incorrect.">
            <a:extLst>
              <a:ext uri="{FF2B5EF4-FFF2-40B4-BE49-F238E27FC236}">
                <a16:creationId xmlns:a16="http://schemas.microsoft.com/office/drawing/2014/main" id="{299F1089-0BA1-1A92-24B7-475B199B61E6}"/>
              </a:ext>
            </a:extLst>
          </p:cNvPr>
          <p:cNvPicPr>
            <a:picLocks noChangeAspect="1"/>
          </p:cNvPicPr>
          <p:nvPr/>
        </p:nvPicPr>
        <p:blipFill>
          <a:blip r:embed="rId2"/>
          <a:stretch>
            <a:fillRect/>
          </a:stretch>
        </p:blipFill>
        <p:spPr>
          <a:xfrm>
            <a:off x="4011" y="0"/>
            <a:ext cx="5486400" cy="6858000"/>
          </a:xfrm>
          <a:prstGeom prst="rect">
            <a:avLst/>
          </a:prstGeom>
        </p:spPr>
      </p:pic>
    </p:spTree>
    <p:extLst>
      <p:ext uri="{BB962C8B-B14F-4D97-AF65-F5344CB8AC3E}">
        <p14:creationId xmlns:p14="http://schemas.microsoft.com/office/powerpoint/2010/main" val="40527059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ollage of a person standing in front of a wall with balloons&#10;&#10;AI-generated content may be incorrect.">
            <a:extLst>
              <a:ext uri="{FF2B5EF4-FFF2-40B4-BE49-F238E27FC236}">
                <a16:creationId xmlns:a16="http://schemas.microsoft.com/office/drawing/2014/main" id="{964D23C1-4302-CA6E-EE00-11D4FC171F4F}"/>
              </a:ext>
            </a:extLst>
          </p:cNvPr>
          <p:cNvPicPr>
            <a:picLocks noChangeAspect="1"/>
          </p:cNvPicPr>
          <p:nvPr/>
        </p:nvPicPr>
        <p:blipFill>
          <a:blip r:embed="rId2"/>
          <a:stretch>
            <a:fillRect/>
          </a:stretch>
        </p:blipFill>
        <p:spPr>
          <a:xfrm>
            <a:off x="4011" y="0"/>
            <a:ext cx="5486400" cy="6858000"/>
          </a:xfrm>
          <a:prstGeom prst="rect">
            <a:avLst/>
          </a:prstGeom>
        </p:spPr>
      </p:pic>
    </p:spTree>
    <p:extLst>
      <p:ext uri="{BB962C8B-B14F-4D97-AF65-F5344CB8AC3E}">
        <p14:creationId xmlns:p14="http://schemas.microsoft.com/office/powerpoint/2010/main" val="5646814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ollage of a person with balloons&#10;&#10;AI-generated content may be incorrect.">
            <a:extLst>
              <a:ext uri="{FF2B5EF4-FFF2-40B4-BE49-F238E27FC236}">
                <a16:creationId xmlns:a16="http://schemas.microsoft.com/office/drawing/2014/main" id="{BE8E77EB-A8FD-A75C-2CE6-A2A7B2C019CA}"/>
              </a:ext>
            </a:extLst>
          </p:cNvPr>
          <p:cNvPicPr>
            <a:picLocks noChangeAspect="1"/>
          </p:cNvPicPr>
          <p:nvPr/>
        </p:nvPicPr>
        <p:blipFill>
          <a:blip r:embed="rId2"/>
          <a:stretch>
            <a:fillRect/>
          </a:stretch>
        </p:blipFill>
        <p:spPr>
          <a:xfrm>
            <a:off x="2875" y="0"/>
            <a:ext cx="5486400" cy="6858000"/>
          </a:xfrm>
          <a:prstGeom prst="rect">
            <a:avLst/>
          </a:prstGeom>
        </p:spPr>
      </p:pic>
    </p:spTree>
    <p:extLst>
      <p:ext uri="{BB962C8B-B14F-4D97-AF65-F5344CB8AC3E}">
        <p14:creationId xmlns:p14="http://schemas.microsoft.com/office/powerpoint/2010/main" val="42918289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ollage of a person with balloons&#10;&#10;AI-generated content may be incorrect.">
            <a:extLst>
              <a:ext uri="{FF2B5EF4-FFF2-40B4-BE49-F238E27FC236}">
                <a16:creationId xmlns:a16="http://schemas.microsoft.com/office/drawing/2014/main" id="{CA3F8D46-2B41-E34E-94E2-7EE1F03937A8}"/>
              </a:ext>
            </a:extLst>
          </p:cNvPr>
          <p:cNvPicPr>
            <a:picLocks noChangeAspect="1"/>
          </p:cNvPicPr>
          <p:nvPr/>
        </p:nvPicPr>
        <p:blipFill>
          <a:blip r:embed="rId2"/>
          <a:stretch>
            <a:fillRect/>
          </a:stretch>
        </p:blipFill>
        <p:spPr>
          <a:xfrm>
            <a:off x="2875" y="0"/>
            <a:ext cx="5486400" cy="6858000"/>
          </a:xfrm>
          <a:prstGeom prst="rect">
            <a:avLst/>
          </a:prstGeom>
        </p:spPr>
      </p:pic>
    </p:spTree>
    <p:extLst>
      <p:ext uri="{BB962C8B-B14F-4D97-AF65-F5344CB8AC3E}">
        <p14:creationId xmlns:p14="http://schemas.microsoft.com/office/powerpoint/2010/main" val="2234121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ollage of images of a person sitting with balloons&#10;&#10;AI-generated content may be incorrect.">
            <a:extLst>
              <a:ext uri="{FF2B5EF4-FFF2-40B4-BE49-F238E27FC236}">
                <a16:creationId xmlns:a16="http://schemas.microsoft.com/office/drawing/2014/main" id="{621BD857-058E-4BBF-CBB7-790C01002DE1}"/>
              </a:ext>
            </a:extLst>
          </p:cNvPr>
          <p:cNvPicPr>
            <a:picLocks noChangeAspect="1"/>
          </p:cNvPicPr>
          <p:nvPr/>
        </p:nvPicPr>
        <p:blipFill>
          <a:blip r:embed="rId2"/>
          <a:stretch>
            <a:fillRect/>
          </a:stretch>
        </p:blipFill>
        <p:spPr>
          <a:xfrm>
            <a:off x="2875" y="0"/>
            <a:ext cx="5486400" cy="6858000"/>
          </a:xfrm>
          <a:prstGeom prst="rect">
            <a:avLst/>
          </a:prstGeom>
        </p:spPr>
      </p:pic>
    </p:spTree>
    <p:extLst>
      <p:ext uri="{BB962C8B-B14F-4D97-AF65-F5344CB8AC3E}">
        <p14:creationId xmlns:p14="http://schemas.microsoft.com/office/powerpoint/2010/main" val="42588582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 standing in front of balloons&#10;&#10;AI-generated content may be incorrect.">
            <a:extLst>
              <a:ext uri="{FF2B5EF4-FFF2-40B4-BE49-F238E27FC236}">
                <a16:creationId xmlns:a16="http://schemas.microsoft.com/office/drawing/2014/main" id="{271F5B0C-BEE0-9592-6656-830C3E1BB155}"/>
              </a:ext>
            </a:extLst>
          </p:cNvPr>
          <p:cNvPicPr>
            <a:picLocks noChangeAspect="1"/>
          </p:cNvPicPr>
          <p:nvPr/>
        </p:nvPicPr>
        <p:blipFill>
          <a:blip r:embed="rId2"/>
          <a:stretch>
            <a:fillRect/>
          </a:stretch>
        </p:blipFill>
        <p:spPr>
          <a:xfrm>
            <a:off x="1058" y="0"/>
            <a:ext cx="3776134" cy="4212167"/>
          </a:xfrm>
          <a:prstGeom prst="rect">
            <a:avLst/>
          </a:prstGeom>
        </p:spPr>
      </p:pic>
      <p:pic>
        <p:nvPicPr>
          <p:cNvPr id="3" name="Picture 2" descr="A person standing in front of balloons&#10;&#10;AI-generated content may be incorrect.">
            <a:extLst>
              <a:ext uri="{FF2B5EF4-FFF2-40B4-BE49-F238E27FC236}">
                <a16:creationId xmlns:a16="http://schemas.microsoft.com/office/drawing/2014/main" id="{A4CD1D7E-1BB0-8821-BBCB-E557D780A4BD}"/>
              </a:ext>
            </a:extLst>
          </p:cNvPr>
          <p:cNvPicPr>
            <a:picLocks noChangeAspect="1"/>
          </p:cNvPicPr>
          <p:nvPr/>
        </p:nvPicPr>
        <p:blipFill>
          <a:blip r:embed="rId3"/>
          <a:stretch>
            <a:fillRect/>
          </a:stretch>
        </p:blipFill>
        <p:spPr>
          <a:xfrm>
            <a:off x="4052358" y="0"/>
            <a:ext cx="3790951" cy="4222750"/>
          </a:xfrm>
          <a:prstGeom prst="rect">
            <a:avLst/>
          </a:prstGeom>
        </p:spPr>
      </p:pic>
      <p:pic>
        <p:nvPicPr>
          <p:cNvPr id="4" name="Picture 3" descr="A person standing in front of balloons&#10;&#10;AI-generated content may be incorrect.">
            <a:extLst>
              <a:ext uri="{FF2B5EF4-FFF2-40B4-BE49-F238E27FC236}">
                <a16:creationId xmlns:a16="http://schemas.microsoft.com/office/drawing/2014/main" id="{4F4A236F-51A7-A41A-AC12-34268AE37333}"/>
              </a:ext>
            </a:extLst>
          </p:cNvPr>
          <p:cNvPicPr>
            <a:picLocks noChangeAspect="1"/>
          </p:cNvPicPr>
          <p:nvPr/>
        </p:nvPicPr>
        <p:blipFill>
          <a:blip r:embed="rId4"/>
          <a:stretch>
            <a:fillRect/>
          </a:stretch>
        </p:blipFill>
        <p:spPr>
          <a:xfrm>
            <a:off x="8195733" y="-10583"/>
            <a:ext cx="3992034" cy="4222750"/>
          </a:xfrm>
          <a:prstGeom prst="rect">
            <a:avLst/>
          </a:prstGeom>
        </p:spPr>
      </p:pic>
      <p:sp>
        <p:nvSpPr>
          <p:cNvPr id="5" name="TextBox 4">
            <a:extLst>
              <a:ext uri="{FF2B5EF4-FFF2-40B4-BE49-F238E27FC236}">
                <a16:creationId xmlns:a16="http://schemas.microsoft.com/office/drawing/2014/main" id="{B2A9F905-ABE8-B4C0-AE65-A97557655F51}"/>
              </a:ext>
            </a:extLst>
          </p:cNvPr>
          <p:cNvSpPr txBox="1"/>
          <p:nvPr/>
        </p:nvSpPr>
        <p:spPr>
          <a:xfrm>
            <a:off x="2429874" y="4678572"/>
            <a:ext cx="6671496" cy="369332"/>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These 3 are the final edits and my favourite ones from the shoot.</a:t>
            </a:r>
          </a:p>
        </p:txBody>
      </p:sp>
    </p:spTree>
    <p:extLst>
      <p:ext uri="{BB962C8B-B14F-4D97-AF65-F5344CB8AC3E}">
        <p14:creationId xmlns:p14="http://schemas.microsoft.com/office/powerpoint/2010/main" val="6575036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CC828F-5D60-603F-F4BF-57799E9ABE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4ABDF2-EA6E-4F87-FD6D-5AF9C21D311A}"/>
              </a:ext>
            </a:extLst>
          </p:cNvPr>
          <p:cNvSpPr>
            <a:spLocks noGrp="1"/>
          </p:cNvSpPr>
          <p:nvPr>
            <p:ph type="title"/>
          </p:nvPr>
        </p:nvSpPr>
        <p:spPr>
          <a:xfrm>
            <a:off x="838200" y="2765645"/>
            <a:ext cx="10515600" cy="1325563"/>
          </a:xfrm>
          <a:ln>
            <a:solidFill>
              <a:schemeClr val="tx1"/>
            </a:solidFill>
          </a:ln>
        </p:spPr>
        <p:txBody>
          <a:bodyPr/>
          <a:lstStyle/>
          <a:p>
            <a:pPr algn="ctr"/>
            <a:r>
              <a:rPr lang="en-GB"/>
              <a:t>2nd photoshoot</a:t>
            </a:r>
          </a:p>
        </p:txBody>
      </p:sp>
    </p:spTree>
    <p:extLst>
      <p:ext uri="{BB962C8B-B14F-4D97-AF65-F5344CB8AC3E}">
        <p14:creationId xmlns:p14="http://schemas.microsoft.com/office/powerpoint/2010/main" val="14112658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ollage of different lip colors&#10;&#10;AI-generated content may be incorrect.">
            <a:extLst>
              <a:ext uri="{FF2B5EF4-FFF2-40B4-BE49-F238E27FC236}">
                <a16:creationId xmlns:a16="http://schemas.microsoft.com/office/drawing/2014/main" id="{D050FBE3-877F-F8A9-5F83-A7BF0736E293}"/>
              </a:ext>
            </a:extLst>
          </p:cNvPr>
          <p:cNvPicPr>
            <a:picLocks noChangeAspect="1"/>
          </p:cNvPicPr>
          <p:nvPr/>
        </p:nvPicPr>
        <p:blipFill>
          <a:blip r:embed="rId2"/>
          <a:srcRect r="-168" b="33467"/>
          <a:stretch>
            <a:fillRect/>
          </a:stretch>
        </p:blipFill>
        <p:spPr>
          <a:xfrm>
            <a:off x="295619" y="220337"/>
            <a:ext cx="5495594" cy="4562820"/>
          </a:xfrm>
          <a:prstGeom prst="rect">
            <a:avLst/>
          </a:prstGeom>
          <a:ln>
            <a:solidFill>
              <a:schemeClr val="tx1"/>
            </a:solidFill>
          </a:ln>
        </p:spPr>
      </p:pic>
    </p:spTree>
    <p:extLst>
      <p:ext uri="{BB962C8B-B14F-4D97-AF65-F5344CB8AC3E}">
        <p14:creationId xmlns:p14="http://schemas.microsoft.com/office/powerpoint/2010/main" val="31168993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AAE112-9CE3-2EC2-FF7C-E707C29D1F38}"/>
              </a:ext>
            </a:extLst>
          </p:cNvPr>
          <p:cNvSpPr>
            <a:spLocks noGrp="1"/>
          </p:cNvSpPr>
          <p:nvPr>
            <p:ph idx="1"/>
          </p:nvPr>
        </p:nvSpPr>
        <p:spPr>
          <a:xfrm>
            <a:off x="838200" y="388436"/>
            <a:ext cx="10515600" cy="5788527"/>
          </a:xfrm>
          <a:ln>
            <a:solidFill>
              <a:schemeClr val="tx1"/>
            </a:solidFill>
          </a:ln>
        </p:spPr>
        <p:txBody>
          <a:bodyPr vert="horz" lIns="91440" tIns="45720" rIns="91440" bIns="45720" rtlCol="0" anchor="t">
            <a:normAutofit/>
          </a:bodyPr>
          <a:lstStyle/>
          <a:p>
            <a:pPr marL="0" indent="0">
              <a:buNone/>
            </a:pPr>
            <a:r>
              <a:rPr lang="en-GB"/>
              <a:t>I decided to change my topic as I felt it didn’t fit the message I wanted to express. I was also going through the process of getting help for my eating disorder, so I decided to change my topic to eating disorders as I developed ideas to show this through my work and also to help me understand my own feelings in the process of recovery.</a:t>
            </a:r>
          </a:p>
        </p:txBody>
      </p:sp>
    </p:spTree>
    <p:extLst>
      <p:ext uri="{BB962C8B-B14F-4D97-AF65-F5344CB8AC3E}">
        <p14:creationId xmlns:p14="http://schemas.microsoft.com/office/powerpoint/2010/main" val="26548170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CD168E9-DDB9-6AE2-5141-4994F06D2EA6}"/>
              </a:ext>
            </a:extLst>
          </p:cNvPr>
          <p:cNvSpPr txBox="1"/>
          <p:nvPr/>
        </p:nvSpPr>
        <p:spPr>
          <a:xfrm>
            <a:off x="4784203" y="241139"/>
            <a:ext cx="2623594" cy="523220"/>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t>About the topic </a:t>
            </a:r>
          </a:p>
        </p:txBody>
      </p:sp>
      <p:sp>
        <p:nvSpPr>
          <p:cNvPr id="3" name="TextBox 2">
            <a:extLst>
              <a:ext uri="{FF2B5EF4-FFF2-40B4-BE49-F238E27FC236}">
                <a16:creationId xmlns:a16="http://schemas.microsoft.com/office/drawing/2014/main" id="{E77B51D9-6CBB-28FB-6080-2BB9B325A556}"/>
              </a:ext>
            </a:extLst>
          </p:cNvPr>
          <p:cNvSpPr txBox="1"/>
          <p:nvPr/>
        </p:nvSpPr>
        <p:spPr>
          <a:xfrm>
            <a:off x="819873" y="1282861"/>
            <a:ext cx="2729696" cy="369332"/>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Title- destructive silence </a:t>
            </a:r>
          </a:p>
        </p:txBody>
      </p:sp>
      <p:sp>
        <p:nvSpPr>
          <p:cNvPr id="4" name="TextBox 3">
            <a:extLst>
              <a:ext uri="{FF2B5EF4-FFF2-40B4-BE49-F238E27FC236}">
                <a16:creationId xmlns:a16="http://schemas.microsoft.com/office/drawing/2014/main" id="{56CB7A4D-D640-0DF5-B025-3516E8DBE69A}"/>
              </a:ext>
            </a:extLst>
          </p:cNvPr>
          <p:cNvSpPr txBox="1"/>
          <p:nvPr/>
        </p:nvSpPr>
        <p:spPr>
          <a:xfrm>
            <a:off x="617316" y="2208835"/>
            <a:ext cx="3115518" cy="2031325"/>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5 keywords to </a:t>
            </a:r>
            <a:r>
              <a:rPr lang="en-GB" err="1"/>
              <a:t>descri</a:t>
            </a:r>
            <a:r>
              <a:rPr lang="en-GB"/>
              <a:t>be my project </a:t>
            </a:r>
          </a:p>
          <a:p>
            <a:pPr marL="285750" indent="-285750">
              <a:buFont typeface="Calibri"/>
              <a:buChar char="-"/>
            </a:pPr>
            <a:r>
              <a:rPr lang="en-GB"/>
              <a:t>Fragmented</a:t>
            </a:r>
          </a:p>
          <a:p>
            <a:pPr marL="285750" indent="-285750">
              <a:buFont typeface="Calibri"/>
              <a:buChar char="-"/>
            </a:pPr>
            <a:r>
              <a:rPr lang="en-GB"/>
              <a:t>Shame</a:t>
            </a:r>
          </a:p>
          <a:p>
            <a:pPr marL="285750" indent="-285750">
              <a:buFont typeface="Calibri"/>
              <a:buChar char="-"/>
            </a:pPr>
            <a:r>
              <a:rPr lang="en-GB"/>
              <a:t>Isolation</a:t>
            </a:r>
          </a:p>
          <a:p>
            <a:pPr marL="285750" indent="-285750">
              <a:buFont typeface="Calibri"/>
              <a:buChar char="-"/>
            </a:pPr>
            <a:r>
              <a:rPr lang="en-GB"/>
              <a:t>Recovery</a:t>
            </a:r>
          </a:p>
          <a:p>
            <a:pPr marL="285750" indent="-285750">
              <a:buFont typeface="Calibri"/>
              <a:buChar char="-"/>
            </a:pPr>
            <a:r>
              <a:rPr lang="en-GB"/>
              <a:t>pressure</a:t>
            </a:r>
          </a:p>
        </p:txBody>
      </p:sp>
      <p:sp>
        <p:nvSpPr>
          <p:cNvPr id="5" name="TextBox 4">
            <a:extLst>
              <a:ext uri="{FF2B5EF4-FFF2-40B4-BE49-F238E27FC236}">
                <a16:creationId xmlns:a16="http://schemas.microsoft.com/office/drawing/2014/main" id="{D972A250-D6E1-E15F-6253-E1D7D4861F28}"/>
              </a:ext>
            </a:extLst>
          </p:cNvPr>
          <p:cNvSpPr txBox="1"/>
          <p:nvPr/>
        </p:nvSpPr>
        <p:spPr>
          <a:xfrm>
            <a:off x="6530050" y="2025569"/>
            <a:ext cx="5237543" cy="3693319"/>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Provide a short summary of the proposed project:</a:t>
            </a:r>
          </a:p>
          <a:p>
            <a:r>
              <a:rPr lang="en-GB">
                <a:latin typeface="Aptos"/>
              </a:rPr>
              <a:t>This project explores eating disorders and ARFID. I want to use this topic to bring awareness to this subject while it also being an outlet for me during my recovery. This is something that a lot of people go through, and some may not know they are dealing with like me. This work will document my experience with going through the process of recovery. I will use photograph the emotional and physical sides. I would like the audience to see my work and relate to it if they or someone they know has or is going through this process and to know that recovery is possible.</a:t>
            </a:r>
          </a:p>
        </p:txBody>
      </p:sp>
    </p:spTree>
    <p:extLst>
      <p:ext uri="{BB962C8B-B14F-4D97-AF65-F5344CB8AC3E}">
        <p14:creationId xmlns:p14="http://schemas.microsoft.com/office/powerpoint/2010/main" val="31577357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C15155-FEFC-3DCD-E131-B24E79A136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082E04-BDC1-1730-6A69-30EB6C0E8022}"/>
              </a:ext>
            </a:extLst>
          </p:cNvPr>
          <p:cNvSpPr>
            <a:spLocks noGrp="1"/>
          </p:cNvSpPr>
          <p:nvPr>
            <p:ph type="title"/>
          </p:nvPr>
        </p:nvSpPr>
        <p:spPr>
          <a:xfrm>
            <a:off x="838200" y="227787"/>
            <a:ext cx="10515600" cy="988866"/>
          </a:xfrm>
          <a:ln>
            <a:solidFill>
              <a:schemeClr val="tx1"/>
            </a:solidFill>
          </a:ln>
        </p:spPr>
        <p:txBody>
          <a:bodyPr/>
          <a:lstStyle/>
          <a:p>
            <a:pPr algn="ctr"/>
            <a:r>
              <a:rPr lang="en-GB"/>
              <a:t>Detailed description </a:t>
            </a:r>
            <a:endParaRPr lang="en-US"/>
          </a:p>
        </p:txBody>
      </p:sp>
      <p:sp>
        <p:nvSpPr>
          <p:cNvPr id="3" name="Content Placeholder 2">
            <a:extLst>
              <a:ext uri="{FF2B5EF4-FFF2-40B4-BE49-F238E27FC236}">
                <a16:creationId xmlns:a16="http://schemas.microsoft.com/office/drawing/2014/main" id="{7394BB6A-8A0C-C9CD-720E-6977295BC8A1}"/>
              </a:ext>
            </a:extLst>
          </p:cNvPr>
          <p:cNvSpPr>
            <a:spLocks noGrp="1"/>
          </p:cNvSpPr>
          <p:nvPr>
            <p:ph idx="1"/>
          </p:nvPr>
        </p:nvSpPr>
        <p:spPr>
          <a:xfrm>
            <a:off x="838200" y="1502219"/>
            <a:ext cx="10515600" cy="5086755"/>
          </a:xfrm>
          <a:ln>
            <a:solidFill>
              <a:schemeClr val="tx1"/>
            </a:solidFill>
          </a:ln>
        </p:spPr>
        <p:txBody>
          <a:bodyPr vert="horz" lIns="91440" tIns="45720" rIns="91440" bIns="45720" rtlCol="0" anchor="t">
            <a:noAutofit/>
          </a:bodyPr>
          <a:lstStyle/>
          <a:p>
            <a:pPr marL="0" indent="0">
              <a:buNone/>
            </a:pPr>
            <a:r>
              <a:rPr lang="en-GB" sz="1600">
                <a:latin typeface="Aptos"/>
              </a:rPr>
              <a:t>This project is about my own experience with an eating disorder and dealing with ARFID (avoidant restrictive food intake disorder). In this project I will explore things that have helped my recovery and things that have made it hard. I have struggled with this my entire life without knowing, the ideas I have for this project include milk, this has been a big help to get my weight up, but it has also become overwhelming as I do not like milk. I will photograph myself in milk and images of my younger self in milk as a way to show I am drowning in milk. The next idea I had was sitting at a table with an empty plate Infront of me to show how mealtime was a struggle in my life due to having ARFID. Clothing was another idea I have as being underweight means it is impossible to find clothes that fit properly. The reason </a:t>
            </a:r>
            <a:r>
              <a:rPr lang="en-GB" sz="1600" err="1">
                <a:latin typeface="Aptos"/>
              </a:rPr>
              <a:t>i</a:t>
            </a:r>
            <a:r>
              <a:rPr lang="en-GB" sz="1600">
                <a:latin typeface="Aptos"/>
              </a:rPr>
              <a:t>(avoidant restrictive food intake disorder). In this project I will explore things that have helped my recovery and things that have made it hard. I have struggled with this my entire life without knowing, the ideas I have for this project include milk, this has been a big help to get my weight up, but it has also become overwhelming as I do not like milk. I will photograph myself in milk and images of my younger self in milk as a way to show I am drowning in milk. The next idea I had was sitting at a table with an empty plate Infront of me to show how mealtime was a struggle in my life due to having ARFID. Clothing was another idea I have as being underweight means it is impossible to find clothes that fit properly. The reason </a:t>
            </a:r>
            <a:r>
              <a:rPr lang="en-GB" sz="1600" err="1">
                <a:latin typeface="Aptos"/>
              </a:rPr>
              <a:t>i</a:t>
            </a:r>
            <a:r>
              <a:rPr lang="en-GB" sz="1600">
                <a:latin typeface="Aptos"/>
              </a:rPr>
              <a:t>(avoidant restrictive food intake disorder). In this project I will explore things that have helped my recovery and things that have made it hard. I have struggled with this my entire life without knowing, the ideas I have for this project include milk, this has been a big help to get my weight up, but it has also become overwhelming as I do not like milk. I will photograph myself in milk and images of my younger self in milk as a way to show I am drowning in milk. The next idea I had was sitting at a table with an empty plate Infront of me to show how mealtime was a struggle in my life due to having ARFID. Clothing was another idea I have as being underweight means it is impossible to find clothes that fit properly. The reason </a:t>
            </a:r>
            <a:r>
              <a:rPr lang="en-GB" sz="1600" err="1">
                <a:latin typeface="Aptos"/>
              </a:rPr>
              <a:t>i</a:t>
            </a:r>
            <a:r>
              <a:rPr lang="en-GB" sz="1600">
                <a:latin typeface="Aptos"/>
              </a:rPr>
              <a:t> am doing this topic is to show others that it can be difficult to reach recovery but with help it is possible, and you should not listen to anyone's opinions to change yourself to look like others as it can lead to destruction.</a:t>
            </a:r>
            <a:endParaRPr lang="en-US"/>
          </a:p>
        </p:txBody>
      </p:sp>
    </p:spTree>
    <p:extLst>
      <p:ext uri="{BB962C8B-B14F-4D97-AF65-F5344CB8AC3E}">
        <p14:creationId xmlns:p14="http://schemas.microsoft.com/office/powerpoint/2010/main" val="14123764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87198-4CEA-771C-B0F2-8F6763E04364}"/>
              </a:ext>
            </a:extLst>
          </p:cNvPr>
          <p:cNvSpPr>
            <a:spLocks noGrp="1"/>
          </p:cNvSpPr>
          <p:nvPr>
            <p:ph type="title"/>
          </p:nvPr>
        </p:nvSpPr>
        <p:spPr/>
        <p:txBody>
          <a:bodyPr/>
          <a:lstStyle/>
          <a:p>
            <a:r>
              <a:rPr lang="en-GB"/>
              <a:t>Structure</a:t>
            </a:r>
            <a:br>
              <a:rPr lang="en-GB"/>
            </a:br>
            <a:r>
              <a:rPr lang="en-GB"/>
              <a:t>timetable and milestones </a:t>
            </a:r>
          </a:p>
        </p:txBody>
      </p:sp>
      <p:graphicFrame>
        <p:nvGraphicFramePr>
          <p:cNvPr id="6" name="Content Placeholder 5">
            <a:extLst>
              <a:ext uri="{FF2B5EF4-FFF2-40B4-BE49-F238E27FC236}">
                <a16:creationId xmlns:a16="http://schemas.microsoft.com/office/drawing/2014/main" id="{0F2297BE-1220-8ABF-7036-73DA497B0B5A}"/>
              </a:ext>
            </a:extLst>
          </p:cNvPr>
          <p:cNvGraphicFramePr>
            <a:graphicFrameLocks noGrp="1"/>
          </p:cNvGraphicFramePr>
          <p:nvPr>
            <p:ph idx="1"/>
            <p:extLst>
              <p:ext uri="{D42A27DB-BD31-4B8C-83A1-F6EECF244321}">
                <p14:modId xmlns:p14="http://schemas.microsoft.com/office/powerpoint/2010/main" val="3618437969"/>
              </p:ext>
            </p:extLst>
          </p:nvPr>
        </p:nvGraphicFramePr>
        <p:xfrm>
          <a:off x="838200" y="1825625"/>
          <a:ext cx="10515600" cy="4549231"/>
        </p:xfrm>
        <a:graphic>
          <a:graphicData uri="http://schemas.openxmlformats.org/drawingml/2006/table">
            <a:tbl>
              <a:tblPr firstRow="1" bandRow="1">
                <a:tableStyleId>{5C22544A-7EE6-4342-B048-85BDC9FD1C3A}</a:tableStyleId>
              </a:tblPr>
              <a:tblGrid>
                <a:gridCol w="3505200">
                  <a:extLst>
                    <a:ext uri="{9D8B030D-6E8A-4147-A177-3AD203B41FA5}">
                      <a16:colId xmlns:a16="http://schemas.microsoft.com/office/drawing/2014/main" val="942909176"/>
                    </a:ext>
                  </a:extLst>
                </a:gridCol>
                <a:gridCol w="3505200">
                  <a:extLst>
                    <a:ext uri="{9D8B030D-6E8A-4147-A177-3AD203B41FA5}">
                      <a16:colId xmlns:a16="http://schemas.microsoft.com/office/drawing/2014/main" val="3679681710"/>
                    </a:ext>
                  </a:extLst>
                </a:gridCol>
                <a:gridCol w="3505200">
                  <a:extLst>
                    <a:ext uri="{9D8B030D-6E8A-4147-A177-3AD203B41FA5}">
                      <a16:colId xmlns:a16="http://schemas.microsoft.com/office/drawing/2014/main" val="541438315"/>
                    </a:ext>
                  </a:extLst>
                </a:gridCol>
              </a:tblGrid>
              <a:tr h="370840">
                <a:tc>
                  <a:txBody>
                    <a:bodyPr/>
                    <a:lstStyle/>
                    <a:p>
                      <a:r>
                        <a:rPr lang="en-GB"/>
                        <a:t>Start date </a:t>
                      </a:r>
                    </a:p>
                  </a:txBody>
                  <a:tcPr>
                    <a:solidFill>
                      <a:schemeClr val="bg1"/>
                    </a:solidFill>
                  </a:tcPr>
                </a:tc>
                <a:tc>
                  <a:txBody>
                    <a:bodyPr/>
                    <a:lstStyle/>
                    <a:p>
                      <a:r>
                        <a:rPr lang="en-GB"/>
                        <a:t>End date </a:t>
                      </a:r>
                    </a:p>
                  </a:txBody>
                  <a:tcPr>
                    <a:solidFill>
                      <a:schemeClr val="bg1"/>
                    </a:solidFill>
                  </a:tcPr>
                </a:tc>
                <a:tc>
                  <a:txBody>
                    <a:bodyPr/>
                    <a:lstStyle/>
                    <a:p>
                      <a:r>
                        <a:rPr lang="en-GB"/>
                        <a:t>Activity or task</a:t>
                      </a:r>
                    </a:p>
                  </a:txBody>
                  <a:tcPr>
                    <a:solidFill>
                      <a:schemeClr val="bg1"/>
                    </a:solidFill>
                  </a:tcPr>
                </a:tc>
                <a:extLst>
                  <a:ext uri="{0D108BD9-81ED-4DB2-BD59-A6C34878D82A}">
                    <a16:rowId xmlns:a16="http://schemas.microsoft.com/office/drawing/2014/main" val="3020764566"/>
                  </a:ext>
                </a:extLst>
              </a:tr>
              <a:tr h="403951">
                <a:tc>
                  <a:txBody>
                    <a:bodyPr/>
                    <a:lstStyle/>
                    <a:p>
                      <a:pPr lvl="0">
                        <a:buNone/>
                      </a:pPr>
                      <a:r>
                        <a:rPr lang="en-GB">
                          <a:solidFill>
                            <a:schemeClr val="tx1"/>
                          </a:solidFill>
                        </a:rPr>
                        <a:t>26 / 01 / 26</a:t>
                      </a:r>
                    </a:p>
                  </a:txBody>
                  <a:tcPr>
                    <a:solidFill>
                      <a:schemeClr val="bg1"/>
                    </a:solidFill>
                  </a:tcPr>
                </a:tc>
                <a:tc>
                  <a:txBody>
                    <a:bodyPr/>
                    <a:lstStyle/>
                    <a:p>
                      <a:endParaRPr lang="en-GB"/>
                    </a:p>
                  </a:txBody>
                  <a:tcPr>
                    <a:solidFill>
                      <a:schemeClr val="bg1"/>
                    </a:solidFill>
                  </a:tcPr>
                </a:tc>
                <a:tc>
                  <a:txBody>
                    <a:bodyPr/>
                    <a:lstStyle/>
                    <a:p>
                      <a:r>
                        <a:rPr lang="en-GB">
                          <a:solidFill>
                            <a:schemeClr val="tx1"/>
                          </a:solidFill>
                        </a:rPr>
                        <a:t>Semester 2 begins</a:t>
                      </a:r>
                      <a:endParaRPr lang="en-GB" err="1">
                        <a:solidFill>
                          <a:schemeClr val="tx1"/>
                        </a:solidFill>
                      </a:endParaRPr>
                    </a:p>
                  </a:txBody>
                  <a:tcPr>
                    <a:solidFill>
                      <a:schemeClr val="bg1"/>
                    </a:solidFill>
                  </a:tcPr>
                </a:tc>
                <a:extLst>
                  <a:ext uri="{0D108BD9-81ED-4DB2-BD59-A6C34878D82A}">
                    <a16:rowId xmlns:a16="http://schemas.microsoft.com/office/drawing/2014/main" val="1961168337"/>
                  </a:ext>
                </a:extLst>
              </a:tr>
              <a:tr h="370840">
                <a:tc>
                  <a:txBody>
                    <a:bodyPr/>
                    <a:lstStyle/>
                    <a:p>
                      <a:r>
                        <a:rPr lang="en-GB">
                          <a:solidFill>
                            <a:schemeClr val="tx1"/>
                          </a:solidFill>
                        </a:rPr>
                        <a:t>1 / 2 / 26 </a:t>
                      </a:r>
                      <a:endParaRPr lang="en-GB" err="1">
                        <a:solidFill>
                          <a:schemeClr val="tx1"/>
                        </a:solidFill>
                      </a:endParaRPr>
                    </a:p>
                  </a:txBody>
                  <a:tcPr>
                    <a:solidFill>
                      <a:schemeClr val="bg1"/>
                    </a:solidFill>
                  </a:tcPr>
                </a:tc>
                <a:tc>
                  <a:txBody>
                    <a:bodyPr/>
                    <a:lstStyle/>
                    <a:p>
                      <a:r>
                        <a:rPr lang="en-GB">
                          <a:solidFill>
                            <a:schemeClr val="tx1"/>
                          </a:solidFill>
                        </a:rPr>
                        <a:t>5/2/26</a:t>
                      </a:r>
                      <a:endParaRPr lang="en-GB" err="1">
                        <a:solidFill>
                          <a:schemeClr val="tx1"/>
                        </a:solidFill>
                      </a:endParaRPr>
                    </a:p>
                  </a:txBody>
                  <a:tcPr>
                    <a:solidFill>
                      <a:schemeClr val="bg1"/>
                    </a:solidFill>
                  </a:tcPr>
                </a:tc>
                <a:tc>
                  <a:txBody>
                    <a:bodyPr/>
                    <a:lstStyle/>
                    <a:p>
                      <a:r>
                        <a:rPr lang="en-GB">
                          <a:solidFill>
                            <a:schemeClr val="tx1"/>
                          </a:solidFill>
                        </a:rPr>
                        <a:t>1st photoshoot and gathering materials needed</a:t>
                      </a:r>
                    </a:p>
                  </a:txBody>
                  <a:tcPr>
                    <a:solidFill>
                      <a:schemeClr val="bg1"/>
                    </a:solidFill>
                  </a:tcPr>
                </a:tc>
                <a:extLst>
                  <a:ext uri="{0D108BD9-81ED-4DB2-BD59-A6C34878D82A}">
                    <a16:rowId xmlns:a16="http://schemas.microsoft.com/office/drawing/2014/main" val="3856982329"/>
                  </a:ext>
                </a:extLst>
              </a:tr>
              <a:tr h="370840">
                <a:tc>
                  <a:txBody>
                    <a:bodyPr/>
                    <a:lstStyle/>
                    <a:p>
                      <a:r>
                        <a:rPr lang="en-GB">
                          <a:solidFill>
                            <a:schemeClr val="tx1"/>
                          </a:solidFill>
                        </a:rPr>
                        <a:t>16/2/26</a:t>
                      </a:r>
                    </a:p>
                  </a:txBody>
                  <a:tcPr>
                    <a:solidFill>
                      <a:schemeClr val="bg1"/>
                    </a:solidFill>
                  </a:tcPr>
                </a:tc>
                <a:tc>
                  <a:txBody>
                    <a:bodyPr/>
                    <a:lstStyle/>
                    <a:p>
                      <a:r>
                        <a:rPr lang="en-GB">
                          <a:solidFill>
                            <a:schemeClr val="tx1"/>
                          </a:solidFill>
                        </a:rPr>
                        <a:t>19/2/26</a:t>
                      </a:r>
                    </a:p>
                  </a:txBody>
                  <a:tcPr>
                    <a:solidFill>
                      <a:schemeClr val="bg1"/>
                    </a:solidFill>
                  </a:tcPr>
                </a:tc>
                <a:tc>
                  <a:txBody>
                    <a:bodyPr/>
                    <a:lstStyle/>
                    <a:p>
                      <a:r>
                        <a:rPr lang="en-GB">
                          <a:solidFill>
                            <a:schemeClr val="tx1"/>
                          </a:solidFill>
                        </a:rPr>
                        <a:t>2nd photoshoot </a:t>
                      </a:r>
                      <a:r>
                        <a:rPr lang="en-GB" sz="1800" b="0" i="0" u="none" strike="noStrike" noProof="0">
                          <a:solidFill>
                            <a:schemeClr val="tx1"/>
                          </a:solidFill>
                          <a:latin typeface="Aptos"/>
                        </a:rPr>
                        <a:t>and gathering materials needed</a:t>
                      </a:r>
                      <a:endParaRPr lang="en-GB">
                        <a:solidFill>
                          <a:schemeClr val="tx1"/>
                        </a:solidFill>
                      </a:endParaRPr>
                    </a:p>
                  </a:txBody>
                  <a:tcPr>
                    <a:solidFill>
                      <a:schemeClr val="bg1"/>
                    </a:solidFill>
                  </a:tcPr>
                </a:tc>
                <a:extLst>
                  <a:ext uri="{0D108BD9-81ED-4DB2-BD59-A6C34878D82A}">
                    <a16:rowId xmlns:a16="http://schemas.microsoft.com/office/drawing/2014/main" val="3887181677"/>
                  </a:ext>
                </a:extLst>
              </a:tr>
              <a:tr h="370840">
                <a:tc>
                  <a:txBody>
                    <a:bodyPr/>
                    <a:lstStyle/>
                    <a:p>
                      <a:r>
                        <a:rPr lang="en-GB">
                          <a:solidFill>
                            <a:schemeClr val="tx1"/>
                          </a:solidFill>
                        </a:rPr>
                        <a:t>22/2/26</a:t>
                      </a:r>
                    </a:p>
                  </a:txBody>
                  <a:tcPr>
                    <a:solidFill>
                      <a:schemeClr val="bg1"/>
                    </a:solidFill>
                  </a:tcPr>
                </a:tc>
                <a:tc>
                  <a:txBody>
                    <a:bodyPr/>
                    <a:lstStyle/>
                    <a:p>
                      <a:r>
                        <a:rPr lang="en-GB">
                          <a:solidFill>
                            <a:schemeClr val="tx1"/>
                          </a:solidFill>
                        </a:rPr>
                        <a:t>25/2/26</a:t>
                      </a:r>
                    </a:p>
                  </a:txBody>
                  <a:tcPr>
                    <a:solidFill>
                      <a:schemeClr val="bg1"/>
                    </a:solidFill>
                  </a:tcPr>
                </a:tc>
                <a:tc>
                  <a:txBody>
                    <a:bodyPr/>
                    <a:lstStyle/>
                    <a:p>
                      <a:r>
                        <a:rPr lang="en-GB">
                          <a:solidFill>
                            <a:schemeClr val="tx1"/>
                          </a:solidFill>
                        </a:rPr>
                        <a:t>3rd photoshoot </a:t>
                      </a:r>
                      <a:r>
                        <a:rPr lang="en-GB" sz="1800" b="0" i="0" u="none" strike="noStrike" noProof="0">
                          <a:solidFill>
                            <a:schemeClr val="tx1"/>
                          </a:solidFill>
                          <a:latin typeface="Aptos"/>
                        </a:rPr>
                        <a:t>and gathering materials needed</a:t>
                      </a:r>
                      <a:endParaRPr lang="en-GB">
                        <a:solidFill>
                          <a:schemeClr val="tx1"/>
                        </a:solidFill>
                      </a:endParaRPr>
                    </a:p>
                  </a:txBody>
                  <a:tcPr>
                    <a:solidFill>
                      <a:schemeClr val="bg1"/>
                    </a:solidFill>
                  </a:tcPr>
                </a:tc>
                <a:extLst>
                  <a:ext uri="{0D108BD9-81ED-4DB2-BD59-A6C34878D82A}">
                    <a16:rowId xmlns:a16="http://schemas.microsoft.com/office/drawing/2014/main" val="3268933496"/>
                  </a:ext>
                </a:extLst>
              </a:tr>
              <a:tr h="370840">
                <a:tc>
                  <a:txBody>
                    <a:bodyPr/>
                    <a:lstStyle/>
                    <a:p>
                      <a:r>
                        <a:rPr lang="en-GB">
                          <a:solidFill>
                            <a:schemeClr val="tx1"/>
                          </a:solidFill>
                        </a:rPr>
                        <a:t>2/3/26</a:t>
                      </a:r>
                    </a:p>
                  </a:txBody>
                  <a:tcPr>
                    <a:solidFill>
                      <a:schemeClr val="bg1"/>
                    </a:solidFill>
                  </a:tcPr>
                </a:tc>
                <a:tc>
                  <a:txBody>
                    <a:bodyPr/>
                    <a:lstStyle/>
                    <a:p>
                      <a:r>
                        <a:rPr lang="en-GB">
                          <a:solidFill>
                            <a:schemeClr val="tx1"/>
                          </a:solidFill>
                        </a:rPr>
                        <a:t>3/3/26</a:t>
                      </a:r>
                    </a:p>
                  </a:txBody>
                  <a:tcPr>
                    <a:solidFill>
                      <a:schemeClr val="bg1"/>
                    </a:solidFill>
                  </a:tcPr>
                </a:tc>
                <a:tc>
                  <a:txBody>
                    <a:bodyPr/>
                    <a:lstStyle/>
                    <a:p>
                      <a:r>
                        <a:rPr lang="en-GB">
                          <a:solidFill>
                            <a:schemeClr val="tx1"/>
                          </a:solidFill>
                        </a:rPr>
                        <a:t>Chose the best ones</a:t>
                      </a:r>
                    </a:p>
                  </a:txBody>
                  <a:tcPr>
                    <a:solidFill>
                      <a:schemeClr val="bg1"/>
                    </a:solidFill>
                  </a:tcPr>
                </a:tc>
                <a:extLst>
                  <a:ext uri="{0D108BD9-81ED-4DB2-BD59-A6C34878D82A}">
                    <a16:rowId xmlns:a16="http://schemas.microsoft.com/office/drawing/2014/main" val="3600540845"/>
                  </a:ext>
                </a:extLst>
              </a:tr>
              <a:tr h="370840">
                <a:tc>
                  <a:txBody>
                    <a:bodyPr/>
                    <a:lstStyle/>
                    <a:p>
                      <a:endParaRPr lang="en-GB"/>
                    </a:p>
                  </a:txBody>
                  <a:tcPr>
                    <a:solidFill>
                      <a:schemeClr val="bg1"/>
                    </a:solidFill>
                  </a:tcPr>
                </a:tc>
                <a:tc>
                  <a:txBody>
                    <a:bodyPr/>
                    <a:lstStyle/>
                    <a:p>
                      <a:endParaRPr lang="en-GB"/>
                    </a:p>
                  </a:txBody>
                  <a:tcPr>
                    <a:solidFill>
                      <a:schemeClr val="bg1"/>
                    </a:solidFill>
                  </a:tcPr>
                </a:tc>
                <a:tc>
                  <a:txBody>
                    <a:bodyPr/>
                    <a:lstStyle/>
                    <a:p>
                      <a:endParaRPr lang="en-GB"/>
                    </a:p>
                  </a:txBody>
                  <a:tcPr>
                    <a:solidFill>
                      <a:schemeClr val="bg1"/>
                    </a:solidFill>
                  </a:tcPr>
                </a:tc>
                <a:extLst>
                  <a:ext uri="{0D108BD9-81ED-4DB2-BD59-A6C34878D82A}">
                    <a16:rowId xmlns:a16="http://schemas.microsoft.com/office/drawing/2014/main" val="922391108"/>
                  </a:ext>
                </a:extLst>
              </a:tr>
              <a:tr h="370840">
                <a:tc>
                  <a:txBody>
                    <a:bodyPr/>
                    <a:lstStyle/>
                    <a:p>
                      <a:endParaRPr lang="en-GB"/>
                    </a:p>
                  </a:txBody>
                  <a:tcPr>
                    <a:solidFill>
                      <a:schemeClr val="bg1"/>
                    </a:solidFill>
                  </a:tcPr>
                </a:tc>
                <a:tc>
                  <a:txBody>
                    <a:bodyPr/>
                    <a:lstStyle/>
                    <a:p>
                      <a:endParaRPr lang="en-GB"/>
                    </a:p>
                  </a:txBody>
                  <a:tcPr>
                    <a:solidFill>
                      <a:schemeClr val="bg1"/>
                    </a:solidFill>
                  </a:tcPr>
                </a:tc>
                <a:tc>
                  <a:txBody>
                    <a:bodyPr/>
                    <a:lstStyle/>
                    <a:p>
                      <a:endParaRPr lang="en-GB"/>
                    </a:p>
                  </a:txBody>
                  <a:tcPr>
                    <a:solidFill>
                      <a:schemeClr val="bg1"/>
                    </a:solidFill>
                  </a:tcPr>
                </a:tc>
                <a:extLst>
                  <a:ext uri="{0D108BD9-81ED-4DB2-BD59-A6C34878D82A}">
                    <a16:rowId xmlns:a16="http://schemas.microsoft.com/office/drawing/2014/main" val="4048036845"/>
                  </a:ext>
                </a:extLst>
              </a:tr>
              <a:tr h="370840">
                <a:tc>
                  <a:txBody>
                    <a:bodyPr/>
                    <a:lstStyle/>
                    <a:p>
                      <a:endParaRPr lang="en-GB"/>
                    </a:p>
                  </a:txBody>
                  <a:tcPr>
                    <a:solidFill>
                      <a:schemeClr val="bg1"/>
                    </a:solidFill>
                  </a:tcPr>
                </a:tc>
                <a:tc>
                  <a:txBody>
                    <a:bodyPr/>
                    <a:lstStyle/>
                    <a:p>
                      <a:endParaRPr lang="en-GB"/>
                    </a:p>
                  </a:txBody>
                  <a:tcPr>
                    <a:solidFill>
                      <a:schemeClr val="bg1"/>
                    </a:solidFill>
                  </a:tcPr>
                </a:tc>
                <a:tc>
                  <a:txBody>
                    <a:bodyPr/>
                    <a:lstStyle/>
                    <a:p>
                      <a:endParaRPr lang="en-GB"/>
                    </a:p>
                  </a:txBody>
                  <a:tcPr>
                    <a:solidFill>
                      <a:schemeClr val="bg1"/>
                    </a:solidFill>
                  </a:tcPr>
                </a:tc>
                <a:extLst>
                  <a:ext uri="{0D108BD9-81ED-4DB2-BD59-A6C34878D82A}">
                    <a16:rowId xmlns:a16="http://schemas.microsoft.com/office/drawing/2014/main" val="851465531"/>
                  </a:ext>
                </a:extLst>
              </a:tr>
              <a:tr h="370840">
                <a:tc>
                  <a:txBody>
                    <a:bodyPr/>
                    <a:lstStyle/>
                    <a:p>
                      <a:endParaRPr lang="en-GB"/>
                    </a:p>
                  </a:txBody>
                  <a:tcPr>
                    <a:solidFill>
                      <a:schemeClr val="bg1"/>
                    </a:solidFill>
                  </a:tcPr>
                </a:tc>
                <a:tc>
                  <a:txBody>
                    <a:bodyPr/>
                    <a:lstStyle/>
                    <a:p>
                      <a:endParaRPr lang="en-GB"/>
                    </a:p>
                  </a:txBody>
                  <a:tcPr>
                    <a:solidFill>
                      <a:schemeClr val="bg1"/>
                    </a:solidFill>
                  </a:tcPr>
                </a:tc>
                <a:tc>
                  <a:txBody>
                    <a:bodyPr/>
                    <a:lstStyle/>
                    <a:p>
                      <a:endParaRPr lang="en-GB"/>
                    </a:p>
                  </a:txBody>
                  <a:tcPr>
                    <a:solidFill>
                      <a:schemeClr val="bg1"/>
                    </a:solidFill>
                  </a:tcPr>
                </a:tc>
                <a:extLst>
                  <a:ext uri="{0D108BD9-81ED-4DB2-BD59-A6C34878D82A}">
                    <a16:rowId xmlns:a16="http://schemas.microsoft.com/office/drawing/2014/main" val="2454892428"/>
                  </a:ext>
                </a:extLst>
              </a:tr>
            </a:tbl>
          </a:graphicData>
        </a:graphic>
      </p:graphicFrame>
    </p:spTree>
    <p:extLst>
      <p:ext uri="{BB962C8B-B14F-4D97-AF65-F5344CB8AC3E}">
        <p14:creationId xmlns:p14="http://schemas.microsoft.com/office/powerpoint/2010/main" val="8181918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50630-9F8D-E676-46A4-90F160CFCE9C}"/>
              </a:ext>
            </a:extLst>
          </p:cNvPr>
          <p:cNvSpPr>
            <a:spLocks noGrp="1"/>
          </p:cNvSpPr>
          <p:nvPr>
            <p:ph type="title"/>
          </p:nvPr>
        </p:nvSpPr>
        <p:spPr>
          <a:xfrm>
            <a:off x="838200" y="2110973"/>
            <a:ext cx="10515600" cy="1325563"/>
          </a:xfrm>
          <a:ln>
            <a:solidFill>
              <a:schemeClr val="tx1"/>
            </a:solidFill>
          </a:ln>
        </p:spPr>
        <p:txBody>
          <a:bodyPr/>
          <a:lstStyle/>
          <a:p>
            <a:pPr algn="ctr"/>
            <a:r>
              <a:rPr lang="en-GB"/>
              <a:t>Research </a:t>
            </a:r>
          </a:p>
        </p:txBody>
      </p:sp>
    </p:spTree>
    <p:extLst>
      <p:ext uri="{BB962C8B-B14F-4D97-AF65-F5344CB8AC3E}">
        <p14:creationId xmlns:p14="http://schemas.microsoft.com/office/powerpoint/2010/main" val="39787748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E2CB1-2494-5211-9A6B-739CE9E37ED0}"/>
              </a:ext>
            </a:extLst>
          </p:cNvPr>
          <p:cNvSpPr>
            <a:spLocks noGrp="1"/>
          </p:cNvSpPr>
          <p:nvPr>
            <p:ph type="title"/>
          </p:nvPr>
        </p:nvSpPr>
        <p:spPr>
          <a:xfrm>
            <a:off x="847845" y="365125"/>
            <a:ext cx="2885956" cy="1335208"/>
          </a:xfrm>
          <a:ln>
            <a:solidFill>
              <a:schemeClr val="tx1"/>
            </a:solidFill>
          </a:ln>
        </p:spPr>
        <p:txBody>
          <a:bodyPr/>
          <a:lstStyle/>
          <a:p>
            <a:r>
              <a:rPr lang="en-GB"/>
              <a:t>Laia Abril</a:t>
            </a:r>
          </a:p>
        </p:txBody>
      </p:sp>
      <p:pic>
        <p:nvPicPr>
          <p:cNvPr id="4" name="Content Placeholder 3" descr="Thinspiration – Laia Abril">
            <a:extLst>
              <a:ext uri="{FF2B5EF4-FFF2-40B4-BE49-F238E27FC236}">
                <a16:creationId xmlns:a16="http://schemas.microsoft.com/office/drawing/2014/main" id="{AD8B59E2-9DA3-B230-0829-014E3FC30E11}"/>
              </a:ext>
            </a:extLst>
          </p:cNvPr>
          <p:cNvPicPr>
            <a:picLocks noGrp="1" noChangeAspect="1"/>
          </p:cNvPicPr>
          <p:nvPr>
            <p:ph idx="1"/>
          </p:nvPr>
        </p:nvPicPr>
        <p:blipFill>
          <a:blip r:embed="rId2"/>
          <a:stretch>
            <a:fillRect/>
          </a:stretch>
        </p:blipFill>
        <p:spPr>
          <a:xfrm>
            <a:off x="8060139" y="1030619"/>
            <a:ext cx="2939367" cy="4406900"/>
          </a:xfrm>
          <a:prstGeom prst="rect">
            <a:avLst/>
          </a:prstGeom>
        </p:spPr>
      </p:pic>
      <p:sp>
        <p:nvSpPr>
          <p:cNvPr id="5" name="TextBox 4">
            <a:extLst>
              <a:ext uri="{FF2B5EF4-FFF2-40B4-BE49-F238E27FC236}">
                <a16:creationId xmlns:a16="http://schemas.microsoft.com/office/drawing/2014/main" id="{98CFDB8E-1CFA-9708-A09C-B92BDB842641}"/>
              </a:ext>
            </a:extLst>
          </p:cNvPr>
          <p:cNvSpPr txBox="1"/>
          <p:nvPr/>
        </p:nvSpPr>
        <p:spPr>
          <a:xfrm>
            <a:off x="848216" y="1992923"/>
            <a:ext cx="6131613" cy="1477328"/>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t>Abrils</a:t>
            </a:r>
            <a:r>
              <a:rPr lang="en-GB" dirty="0"/>
              <a:t> project Thinspiration is about a blog about how being </a:t>
            </a:r>
            <a:r>
              <a:rPr lang="en-GB" dirty="0" err="1"/>
              <a:t>anoerexic</a:t>
            </a:r>
            <a:r>
              <a:rPr lang="en-GB" dirty="0"/>
              <a:t> is good (pro ana). They post things about how to be anorexic to look like celebrities and models and others posting their progress. Abrils work is shocking and shows the dangerous side of having an eating disorder.</a:t>
            </a:r>
          </a:p>
        </p:txBody>
      </p:sp>
      <p:sp>
        <p:nvSpPr>
          <p:cNvPr id="6" name="TextBox 5">
            <a:extLst>
              <a:ext uri="{FF2B5EF4-FFF2-40B4-BE49-F238E27FC236}">
                <a16:creationId xmlns:a16="http://schemas.microsoft.com/office/drawing/2014/main" id="{35AA095B-ACE0-BE8F-5B2E-F7FA5A6DA3EE}"/>
              </a:ext>
            </a:extLst>
          </p:cNvPr>
          <p:cNvSpPr txBox="1"/>
          <p:nvPr/>
        </p:nvSpPr>
        <p:spPr>
          <a:xfrm>
            <a:off x="8275898" y="5439804"/>
            <a:ext cx="2507848" cy="1477328"/>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Laia Abril – thinspiration </a:t>
            </a:r>
          </a:p>
          <a:p>
            <a:pPr algn="ctr"/>
            <a:r>
              <a:rPr lang="en-GB" dirty="0">
                <a:ea typeface="+mn-lt"/>
                <a:cs typeface="+mn-lt"/>
                <a:hlinkClick r:id="rId3"/>
              </a:rPr>
              <a:t>https://www.laiaabril.com/project/thinspiration/</a:t>
            </a:r>
            <a:endParaRPr lang="en-GB"/>
          </a:p>
        </p:txBody>
      </p:sp>
    </p:spTree>
    <p:extLst>
      <p:ext uri="{BB962C8B-B14F-4D97-AF65-F5344CB8AC3E}">
        <p14:creationId xmlns:p14="http://schemas.microsoft.com/office/powerpoint/2010/main" val="15961678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846EEC-CB1D-CAE1-6321-C12FD1E80D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380B36-BD1C-F7DA-4EF5-1D519BB13B91}"/>
              </a:ext>
            </a:extLst>
          </p:cNvPr>
          <p:cNvSpPr>
            <a:spLocks noGrp="1"/>
          </p:cNvSpPr>
          <p:nvPr>
            <p:ph type="title"/>
          </p:nvPr>
        </p:nvSpPr>
        <p:spPr>
          <a:xfrm>
            <a:off x="838200" y="2765645"/>
            <a:ext cx="10515600" cy="1325563"/>
          </a:xfrm>
          <a:ln>
            <a:solidFill>
              <a:schemeClr val="tx1"/>
            </a:solidFill>
          </a:ln>
        </p:spPr>
        <p:txBody>
          <a:bodyPr/>
          <a:lstStyle/>
          <a:p>
            <a:pPr algn="ctr"/>
            <a:r>
              <a:rPr lang="en-GB"/>
              <a:t>1st photoshoot</a:t>
            </a:r>
          </a:p>
        </p:txBody>
      </p:sp>
    </p:spTree>
    <p:extLst>
      <p:ext uri="{BB962C8B-B14F-4D97-AF65-F5344CB8AC3E}">
        <p14:creationId xmlns:p14="http://schemas.microsoft.com/office/powerpoint/2010/main" val="35460127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collage of images of a cell phone&#10;&#10;AI-generated content may be incorrect.">
            <a:extLst>
              <a:ext uri="{FF2B5EF4-FFF2-40B4-BE49-F238E27FC236}">
                <a16:creationId xmlns:a16="http://schemas.microsoft.com/office/drawing/2014/main" id="{BE88F2F2-8C7B-BD8E-E649-534EB275B913}"/>
              </a:ext>
            </a:extLst>
          </p:cNvPr>
          <p:cNvPicPr>
            <a:picLocks noChangeAspect="1"/>
          </p:cNvPicPr>
          <p:nvPr/>
        </p:nvPicPr>
        <p:blipFill>
          <a:blip r:embed="rId2"/>
          <a:stretch>
            <a:fillRect/>
          </a:stretch>
        </p:blipFill>
        <p:spPr>
          <a:xfrm>
            <a:off x="1060875" y="643467"/>
            <a:ext cx="4456850" cy="5571066"/>
          </a:xfrm>
          <a:prstGeom prst="rect">
            <a:avLst/>
          </a:prstGeom>
        </p:spPr>
      </p:pic>
      <p:pic>
        <p:nvPicPr>
          <p:cNvPr id="3" name="Picture 2" descr="A collage of photos of a person and a mug&#10;&#10;AI-generated content may be incorrect.">
            <a:extLst>
              <a:ext uri="{FF2B5EF4-FFF2-40B4-BE49-F238E27FC236}">
                <a16:creationId xmlns:a16="http://schemas.microsoft.com/office/drawing/2014/main" id="{D4C5AB7F-9F53-1E55-2BC0-11A5EA3AD433}"/>
              </a:ext>
            </a:extLst>
          </p:cNvPr>
          <p:cNvPicPr>
            <a:picLocks noChangeAspect="1"/>
          </p:cNvPicPr>
          <p:nvPr/>
        </p:nvPicPr>
        <p:blipFill>
          <a:blip r:embed="rId3"/>
          <a:stretch>
            <a:fillRect/>
          </a:stretch>
        </p:blipFill>
        <p:spPr>
          <a:xfrm>
            <a:off x="6674273" y="643467"/>
            <a:ext cx="4456850" cy="5571066"/>
          </a:xfrm>
          <a:prstGeom prst="rect">
            <a:avLst/>
          </a:prstGeom>
        </p:spPr>
      </p:pic>
    </p:spTree>
    <p:extLst>
      <p:ext uri="{BB962C8B-B14F-4D97-AF65-F5344CB8AC3E}">
        <p14:creationId xmlns:p14="http://schemas.microsoft.com/office/powerpoint/2010/main" val="29590781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BACA617-E963-2978-4B27-E769A51371AF}"/>
              </a:ext>
            </a:extLst>
          </p:cNvPr>
          <p:cNvSpPr txBox="1"/>
          <p:nvPr/>
        </p:nvSpPr>
        <p:spPr>
          <a:xfrm>
            <a:off x="1138177" y="2507847"/>
            <a:ext cx="9915644" cy="923330"/>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These images of </a:t>
            </a:r>
            <a:r>
              <a:rPr lang="en-GB" dirty="0" err="1"/>
              <a:t>of</a:t>
            </a:r>
            <a:r>
              <a:rPr lang="en-GB" dirty="0"/>
              <a:t> pictures of me when I was younger to show that this is a life long struggle I have dealt with. And the milk is there as milk helps to gain weight and the bottles of ensure are what they give you to help gain weight as well</a:t>
            </a:r>
          </a:p>
        </p:txBody>
      </p:sp>
    </p:spTree>
    <p:extLst>
      <p:ext uri="{BB962C8B-B14F-4D97-AF65-F5344CB8AC3E}">
        <p14:creationId xmlns:p14="http://schemas.microsoft.com/office/powerpoint/2010/main" val="25791897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40CBEC-98BE-C60B-7873-87AE56AA68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48DEE4-0F1C-4AC4-4D12-BFDE51D880CB}"/>
              </a:ext>
            </a:extLst>
          </p:cNvPr>
          <p:cNvSpPr>
            <a:spLocks noGrp="1"/>
          </p:cNvSpPr>
          <p:nvPr>
            <p:ph type="title"/>
          </p:nvPr>
        </p:nvSpPr>
        <p:spPr>
          <a:xfrm>
            <a:off x="838200" y="2765645"/>
            <a:ext cx="10515600" cy="1325563"/>
          </a:xfrm>
          <a:ln>
            <a:solidFill>
              <a:schemeClr val="tx1"/>
            </a:solidFill>
          </a:ln>
        </p:spPr>
        <p:txBody>
          <a:bodyPr/>
          <a:lstStyle/>
          <a:p>
            <a:pPr algn="ctr"/>
            <a:r>
              <a:rPr lang="en-GB"/>
              <a:t>2nd photoshoot</a:t>
            </a:r>
          </a:p>
        </p:txBody>
      </p:sp>
    </p:spTree>
    <p:extLst>
      <p:ext uri="{BB962C8B-B14F-4D97-AF65-F5344CB8AC3E}">
        <p14:creationId xmlns:p14="http://schemas.microsoft.com/office/powerpoint/2010/main" val="6163570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DFD5AC1-409A-6738-82A5-6534394908EF}"/>
            </a:ext>
          </a:extLst>
        </p:cNvPr>
        <p:cNvGrpSpPr/>
        <p:nvPr/>
      </p:nvGrpSpPr>
      <p:grpSpPr>
        <a:xfrm>
          <a:off x="0" y="0"/>
          <a:ext cx="0" cy="0"/>
          <a:chOff x="0" y="0"/>
          <a:chExt cx="0" cy="0"/>
        </a:xfrm>
      </p:grpSpPr>
      <p:pic>
        <p:nvPicPr>
          <p:cNvPr id="3" name="Picture 2" descr="A collage of a person sitting at a table&#10;&#10;AI-generated content may be incorrect.">
            <a:extLst>
              <a:ext uri="{FF2B5EF4-FFF2-40B4-BE49-F238E27FC236}">
                <a16:creationId xmlns:a16="http://schemas.microsoft.com/office/drawing/2014/main" id="{CF992036-5DAF-36B3-0228-52921AEE5D56}"/>
              </a:ext>
            </a:extLst>
          </p:cNvPr>
          <p:cNvPicPr>
            <a:picLocks noChangeAspect="1"/>
          </p:cNvPicPr>
          <p:nvPr/>
        </p:nvPicPr>
        <p:blipFill>
          <a:blip r:embed="rId2"/>
          <a:stretch>
            <a:fillRect/>
          </a:stretch>
        </p:blipFill>
        <p:spPr>
          <a:xfrm>
            <a:off x="1060875" y="643467"/>
            <a:ext cx="4456850" cy="5571066"/>
          </a:xfrm>
          <a:prstGeom prst="rect">
            <a:avLst/>
          </a:prstGeom>
        </p:spPr>
      </p:pic>
      <p:pic>
        <p:nvPicPr>
          <p:cNvPr id="2" name="Picture 1" descr="A collage of a person sitting at a table&#10;&#10;AI-generated content may be incorrect.">
            <a:extLst>
              <a:ext uri="{FF2B5EF4-FFF2-40B4-BE49-F238E27FC236}">
                <a16:creationId xmlns:a16="http://schemas.microsoft.com/office/drawing/2014/main" id="{EB8AA344-512F-4CC5-80CA-5F4C0CB97581}"/>
              </a:ext>
            </a:extLst>
          </p:cNvPr>
          <p:cNvPicPr>
            <a:picLocks noChangeAspect="1"/>
          </p:cNvPicPr>
          <p:nvPr/>
        </p:nvPicPr>
        <p:blipFill>
          <a:blip r:embed="rId3"/>
          <a:stretch>
            <a:fillRect/>
          </a:stretch>
        </p:blipFill>
        <p:spPr>
          <a:xfrm>
            <a:off x="6674273" y="643467"/>
            <a:ext cx="4456850" cy="5571066"/>
          </a:xfrm>
          <a:prstGeom prst="rect">
            <a:avLst/>
          </a:prstGeom>
        </p:spPr>
      </p:pic>
    </p:spTree>
    <p:extLst>
      <p:ext uri="{BB962C8B-B14F-4D97-AF65-F5344CB8AC3E}">
        <p14:creationId xmlns:p14="http://schemas.microsoft.com/office/powerpoint/2010/main" val="5442157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FA67CE5-0839-F3CC-F084-19CB6D6E88A4}"/>
            </a:ext>
          </a:extLst>
        </p:cNvPr>
        <p:cNvGrpSpPr/>
        <p:nvPr/>
      </p:nvGrpSpPr>
      <p:grpSpPr>
        <a:xfrm>
          <a:off x="0" y="0"/>
          <a:ext cx="0" cy="0"/>
          <a:chOff x="0" y="0"/>
          <a:chExt cx="0" cy="0"/>
        </a:xfrm>
      </p:grpSpPr>
      <p:pic>
        <p:nvPicPr>
          <p:cNvPr id="2" name="Picture 1" descr="A collage of a person sitting at a table&#10;&#10;AI-generated content may be incorrect.">
            <a:extLst>
              <a:ext uri="{FF2B5EF4-FFF2-40B4-BE49-F238E27FC236}">
                <a16:creationId xmlns:a16="http://schemas.microsoft.com/office/drawing/2014/main" id="{364E94A9-5076-9D20-787D-42FE82B68CC2}"/>
              </a:ext>
            </a:extLst>
          </p:cNvPr>
          <p:cNvPicPr>
            <a:picLocks noChangeAspect="1"/>
          </p:cNvPicPr>
          <p:nvPr/>
        </p:nvPicPr>
        <p:blipFill>
          <a:blip r:embed="rId2"/>
          <a:stretch>
            <a:fillRect/>
          </a:stretch>
        </p:blipFill>
        <p:spPr>
          <a:xfrm>
            <a:off x="1060875" y="643467"/>
            <a:ext cx="4456850" cy="5571066"/>
          </a:xfrm>
          <a:prstGeom prst="rect">
            <a:avLst/>
          </a:prstGeom>
        </p:spPr>
      </p:pic>
      <p:pic>
        <p:nvPicPr>
          <p:cNvPr id="3" name="Picture 2" descr="A collage of a person sitting at a table&#10;&#10;AI-generated content may be incorrect.">
            <a:extLst>
              <a:ext uri="{FF2B5EF4-FFF2-40B4-BE49-F238E27FC236}">
                <a16:creationId xmlns:a16="http://schemas.microsoft.com/office/drawing/2014/main" id="{F8BDB918-59B5-BCE6-1A8B-466DE2164797}"/>
              </a:ext>
            </a:extLst>
          </p:cNvPr>
          <p:cNvPicPr>
            <a:picLocks noChangeAspect="1"/>
          </p:cNvPicPr>
          <p:nvPr/>
        </p:nvPicPr>
        <p:blipFill>
          <a:blip r:embed="rId3"/>
          <a:stretch>
            <a:fillRect/>
          </a:stretch>
        </p:blipFill>
        <p:spPr>
          <a:xfrm>
            <a:off x="6674273" y="643467"/>
            <a:ext cx="4456850" cy="5571066"/>
          </a:xfrm>
          <a:prstGeom prst="rect">
            <a:avLst/>
          </a:prstGeom>
        </p:spPr>
      </p:pic>
    </p:spTree>
    <p:extLst>
      <p:ext uri="{BB962C8B-B14F-4D97-AF65-F5344CB8AC3E}">
        <p14:creationId xmlns:p14="http://schemas.microsoft.com/office/powerpoint/2010/main" val="26695970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AAE5E2E-9570-3FFA-E6E5-B25D0DE3C414}"/>
              </a:ext>
            </a:extLst>
          </p:cNvPr>
          <p:cNvSpPr>
            <a:spLocks noGrp="1"/>
          </p:cNvSpPr>
          <p:nvPr>
            <p:ph type="body" idx="1"/>
          </p:nvPr>
        </p:nvSpPr>
        <p:spPr>
          <a:xfrm>
            <a:off x="840659" y="2677856"/>
            <a:ext cx="10515600" cy="1500187"/>
          </a:xfrm>
          <a:ln>
            <a:solidFill>
              <a:schemeClr val="tx1"/>
            </a:solidFill>
          </a:ln>
        </p:spPr>
        <p:txBody>
          <a:bodyPr vert="horz" lIns="91440" tIns="45720" rIns="91440" bIns="45720" rtlCol="0" anchor="t">
            <a:normAutofit/>
          </a:bodyPr>
          <a:lstStyle/>
          <a:p>
            <a:r>
              <a:rPr lang="en-GB" dirty="0"/>
              <a:t>These images are of me at the table with a plate in front of me. This is to show how sitting down for food was always difficult as I have struggled with food which I now know is because of AIFRD (Avoidant Restrictive Food Intake </a:t>
            </a:r>
            <a:r>
              <a:rPr lang="en-GB"/>
              <a:t>Disorder)</a:t>
            </a:r>
          </a:p>
        </p:txBody>
      </p:sp>
    </p:spTree>
    <p:extLst>
      <p:ext uri="{BB962C8B-B14F-4D97-AF65-F5344CB8AC3E}">
        <p14:creationId xmlns:p14="http://schemas.microsoft.com/office/powerpoint/2010/main" val="14831198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A2DC97-39EA-92F6-CDE8-3041D9EB5C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2A3B6D-82DD-1D4F-C373-F9A9D421FA2A}"/>
              </a:ext>
            </a:extLst>
          </p:cNvPr>
          <p:cNvSpPr>
            <a:spLocks noGrp="1"/>
          </p:cNvSpPr>
          <p:nvPr>
            <p:ph type="title"/>
          </p:nvPr>
        </p:nvSpPr>
        <p:spPr>
          <a:xfrm>
            <a:off x="838200" y="2765645"/>
            <a:ext cx="10515600" cy="1325563"/>
          </a:xfrm>
          <a:ln>
            <a:solidFill>
              <a:schemeClr val="tx1"/>
            </a:solidFill>
          </a:ln>
        </p:spPr>
        <p:txBody>
          <a:bodyPr/>
          <a:lstStyle/>
          <a:p>
            <a:pPr algn="ctr"/>
            <a:r>
              <a:rPr lang="en-GB"/>
              <a:t>3rd photoshoot</a:t>
            </a:r>
          </a:p>
        </p:txBody>
      </p:sp>
    </p:spTree>
    <p:extLst>
      <p:ext uri="{BB962C8B-B14F-4D97-AF65-F5344CB8AC3E}">
        <p14:creationId xmlns:p14="http://schemas.microsoft.com/office/powerpoint/2010/main" val="8964914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collage of a person wearing a sweater&#10;&#10;AI-generated content may be incorrect.">
            <a:extLst>
              <a:ext uri="{FF2B5EF4-FFF2-40B4-BE49-F238E27FC236}">
                <a16:creationId xmlns:a16="http://schemas.microsoft.com/office/drawing/2014/main" id="{084BF9CD-74EF-35AF-E8C5-0F5B2EF3DF4E}"/>
              </a:ext>
            </a:extLst>
          </p:cNvPr>
          <p:cNvPicPr>
            <a:picLocks noChangeAspect="1"/>
          </p:cNvPicPr>
          <p:nvPr/>
        </p:nvPicPr>
        <p:blipFill>
          <a:blip r:embed="rId2"/>
          <a:stretch>
            <a:fillRect/>
          </a:stretch>
        </p:blipFill>
        <p:spPr>
          <a:xfrm>
            <a:off x="1060875" y="643467"/>
            <a:ext cx="4456850" cy="5571066"/>
          </a:xfrm>
          <a:prstGeom prst="rect">
            <a:avLst/>
          </a:prstGeom>
        </p:spPr>
      </p:pic>
      <p:pic>
        <p:nvPicPr>
          <p:cNvPr id="3" name="Picture 2" descr="A collage of a person&amp;#39;s shirt&#10;&#10;AI-generated content may be incorrect.">
            <a:extLst>
              <a:ext uri="{FF2B5EF4-FFF2-40B4-BE49-F238E27FC236}">
                <a16:creationId xmlns:a16="http://schemas.microsoft.com/office/drawing/2014/main" id="{A9EE4426-EFC5-199A-901C-2EEBD4A316C0}"/>
              </a:ext>
            </a:extLst>
          </p:cNvPr>
          <p:cNvPicPr>
            <a:picLocks noChangeAspect="1"/>
          </p:cNvPicPr>
          <p:nvPr/>
        </p:nvPicPr>
        <p:blipFill>
          <a:blip r:embed="rId3"/>
          <a:stretch>
            <a:fillRect/>
          </a:stretch>
        </p:blipFill>
        <p:spPr>
          <a:xfrm>
            <a:off x="6674273" y="643467"/>
            <a:ext cx="4456850" cy="5571066"/>
          </a:xfrm>
          <a:prstGeom prst="rect">
            <a:avLst/>
          </a:prstGeom>
        </p:spPr>
      </p:pic>
    </p:spTree>
    <p:extLst>
      <p:ext uri="{BB962C8B-B14F-4D97-AF65-F5344CB8AC3E}">
        <p14:creationId xmlns:p14="http://schemas.microsoft.com/office/powerpoint/2010/main" val="41248706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erson standing in front of a white background&#10;&#10;AI-generated content may be incorrect.">
            <a:extLst>
              <a:ext uri="{FF2B5EF4-FFF2-40B4-BE49-F238E27FC236}">
                <a16:creationId xmlns:a16="http://schemas.microsoft.com/office/drawing/2014/main" id="{CC3ACFCA-0639-0FCE-608E-D4A6C69F70BB}"/>
              </a:ext>
            </a:extLst>
          </p:cNvPr>
          <p:cNvPicPr>
            <a:picLocks noChangeAspect="1"/>
          </p:cNvPicPr>
          <p:nvPr/>
        </p:nvPicPr>
        <p:blipFill>
          <a:blip r:embed="rId2"/>
          <a:srcRect t="-33" r="192" b="77266"/>
          <a:stretch>
            <a:fillRect/>
          </a:stretch>
        </p:blipFill>
        <p:spPr>
          <a:xfrm>
            <a:off x="7051710" y="2794336"/>
            <a:ext cx="4448298" cy="1268403"/>
          </a:xfrm>
          <a:prstGeom prst="rect">
            <a:avLst/>
          </a:prstGeom>
        </p:spPr>
      </p:pic>
      <p:pic>
        <p:nvPicPr>
          <p:cNvPr id="2" name="Picture 1" descr="A collage of a person wearing a blue jacket&#10;&#10;AI-generated content may be incorrect.">
            <a:extLst>
              <a:ext uri="{FF2B5EF4-FFF2-40B4-BE49-F238E27FC236}">
                <a16:creationId xmlns:a16="http://schemas.microsoft.com/office/drawing/2014/main" id="{A80A60D5-71E7-6A8D-1E9F-22FD023260A4}"/>
              </a:ext>
            </a:extLst>
          </p:cNvPr>
          <p:cNvPicPr>
            <a:picLocks noChangeAspect="1"/>
          </p:cNvPicPr>
          <p:nvPr/>
        </p:nvPicPr>
        <p:blipFill>
          <a:blip r:embed="rId3"/>
          <a:stretch>
            <a:fillRect/>
          </a:stretch>
        </p:blipFill>
        <p:spPr>
          <a:xfrm>
            <a:off x="818003" y="643467"/>
            <a:ext cx="4456850" cy="5571066"/>
          </a:xfrm>
          <a:prstGeom prst="rect">
            <a:avLst/>
          </a:prstGeom>
        </p:spPr>
      </p:pic>
    </p:spTree>
    <p:extLst>
      <p:ext uri="{BB962C8B-B14F-4D97-AF65-F5344CB8AC3E}">
        <p14:creationId xmlns:p14="http://schemas.microsoft.com/office/powerpoint/2010/main" val="22477183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51B52B1-31F0-1106-6942-2919F8CFB365}"/>
              </a:ext>
            </a:extLst>
          </p:cNvPr>
          <p:cNvSpPr txBox="1"/>
          <p:nvPr/>
        </p:nvSpPr>
        <p:spPr>
          <a:xfrm>
            <a:off x="1581873" y="2507848"/>
            <a:ext cx="9028252" cy="923330"/>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These images are of me wearing clothes. This was to show how I struggled with clothes not fitting right and always being too big on me. But after looking at this photoshoot I realised that this does not fit the message I want to send and it did not work as I imagined it wou</a:t>
            </a:r>
            <a:r>
              <a:rPr lang="en-GB"/>
              <a:t>ld.</a:t>
            </a:r>
          </a:p>
        </p:txBody>
      </p:sp>
    </p:spTree>
    <p:extLst>
      <p:ext uri="{BB962C8B-B14F-4D97-AF65-F5344CB8AC3E}">
        <p14:creationId xmlns:p14="http://schemas.microsoft.com/office/powerpoint/2010/main" val="165824903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7BF4A80-D277-F7A7-A7D3-2EBA660A5E52}"/>
              </a:ext>
            </a:extLst>
          </p:cNvPr>
          <p:cNvSpPr>
            <a:spLocks noGrp="1"/>
          </p:cNvSpPr>
          <p:nvPr>
            <p:ph idx="1"/>
          </p:nvPr>
        </p:nvSpPr>
        <p:spPr>
          <a:xfrm>
            <a:off x="838200" y="1568772"/>
            <a:ext cx="10515600" cy="2176641"/>
          </a:xfrm>
          <a:ln>
            <a:solidFill>
              <a:schemeClr val="tx1"/>
            </a:solidFill>
          </a:ln>
        </p:spPr>
        <p:txBody>
          <a:bodyPr vert="horz" lIns="91440" tIns="45720" rIns="91440" bIns="45720" rtlCol="0" anchor="t">
            <a:normAutofit/>
          </a:bodyPr>
          <a:lstStyle/>
          <a:p>
            <a:pPr marL="0" indent="0">
              <a:buNone/>
            </a:pPr>
            <a:r>
              <a:rPr lang="en-GB" dirty="0"/>
              <a:t>After taking these photos I realised that I really liked the first 2 photoshoots but I want to redo them as the first one feels like </a:t>
            </a:r>
            <a:r>
              <a:rPr lang="en-GB" dirty="0" err="1"/>
              <a:t>theres</a:t>
            </a:r>
            <a:r>
              <a:rPr lang="en-GB" dirty="0"/>
              <a:t> too much going on and the second one I felt needed a different background. The last photoshoot, I feel like it does not fit the topic as well as I had imagined.  </a:t>
            </a:r>
          </a:p>
        </p:txBody>
      </p:sp>
    </p:spTree>
    <p:extLst>
      <p:ext uri="{BB962C8B-B14F-4D97-AF65-F5344CB8AC3E}">
        <p14:creationId xmlns:p14="http://schemas.microsoft.com/office/powerpoint/2010/main" val="205055046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BB308-3811-F303-31EA-AAFB1DBF8C96}"/>
              </a:ext>
            </a:extLst>
          </p:cNvPr>
          <p:cNvSpPr>
            <a:spLocks noGrp="1"/>
          </p:cNvSpPr>
          <p:nvPr>
            <p:ph type="title"/>
          </p:nvPr>
        </p:nvSpPr>
        <p:spPr/>
        <p:txBody>
          <a:bodyPr/>
          <a:lstStyle/>
          <a:p>
            <a:r>
              <a:rPr lang="en-GB"/>
              <a:t>Budget </a:t>
            </a:r>
          </a:p>
        </p:txBody>
      </p:sp>
      <p:graphicFrame>
        <p:nvGraphicFramePr>
          <p:cNvPr id="4" name="Content Placeholder 3">
            <a:extLst>
              <a:ext uri="{FF2B5EF4-FFF2-40B4-BE49-F238E27FC236}">
                <a16:creationId xmlns:a16="http://schemas.microsoft.com/office/drawing/2014/main" id="{5EF1B7C6-85B3-8BC1-9AAB-2F6963A439B9}"/>
              </a:ext>
            </a:extLst>
          </p:cNvPr>
          <p:cNvGraphicFramePr>
            <a:graphicFrameLocks noGrp="1"/>
          </p:cNvGraphicFramePr>
          <p:nvPr>
            <p:ph idx="1"/>
            <p:extLst>
              <p:ext uri="{D42A27DB-BD31-4B8C-83A1-F6EECF244321}">
                <p14:modId xmlns:p14="http://schemas.microsoft.com/office/powerpoint/2010/main" val="1436889296"/>
              </p:ext>
            </p:extLst>
          </p:nvPr>
        </p:nvGraphicFramePr>
        <p:xfrm>
          <a:off x="816752" y="4047451"/>
          <a:ext cx="10515598" cy="1968021"/>
        </p:xfrm>
        <a:graphic>
          <a:graphicData uri="http://schemas.openxmlformats.org/drawingml/2006/table">
            <a:tbl>
              <a:tblPr firstRow="1" bandRow="1">
                <a:tableStyleId>{5C22544A-7EE6-4342-B048-85BDC9FD1C3A}</a:tableStyleId>
              </a:tblPr>
              <a:tblGrid>
                <a:gridCol w="5221941">
                  <a:extLst>
                    <a:ext uri="{9D8B030D-6E8A-4147-A177-3AD203B41FA5}">
                      <a16:colId xmlns:a16="http://schemas.microsoft.com/office/drawing/2014/main" val="3152276625"/>
                    </a:ext>
                  </a:extLst>
                </a:gridCol>
                <a:gridCol w="5293657">
                  <a:extLst>
                    <a:ext uri="{9D8B030D-6E8A-4147-A177-3AD203B41FA5}">
                      <a16:colId xmlns:a16="http://schemas.microsoft.com/office/drawing/2014/main" val="1819420042"/>
                    </a:ext>
                  </a:extLst>
                </a:gridCol>
              </a:tblGrid>
              <a:tr h="412167">
                <a:tc>
                  <a:txBody>
                    <a:bodyPr/>
                    <a:lstStyle/>
                    <a:p>
                      <a:r>
                        <a:rPr lang="en-GB"/>
                        <a:t>Exhibition equipment </a:t>
                      </a:r>
                    </a:p>
                  </a:txBody>
                  <a:tcPr>
                    <a:solidFill>
                      <a:schemeClr val="bg1"/>
                    </a:solidFill>
                  </a:tcPr>
                </a:tc>
                <a:tc>
                  <a:txBody>
                    <a:bodyPr/>
                    <a:lstStyle/>
                    <a:p>
                      <a:r>
                        <a:rPr lang="en-GB"/>
                        <a:t>Cost </a:t>
                      </a:r>
                    </a:p>
                  </a:txBody>
                  <a:tcPr>
                    <a:solidFill>
                      <a:schemeClr val="bg1"/>
                    </a:solidFill>
                  </a:tcPr>
                </a:tc>
                <a:extLst>
                  <a:ext uri="{0D108BD9-81ED-4DB2-BD59-A6C34878D82A}">
                    <a16:rowId xmlns:a16="http://schemas.microsoft.com/office/drawing/2014/main" val="120019146"/>
                  </a:ext>
                </a:extLst>
              </a:tr>
              <a:tr h="412167">
                <a:tc>
                  <a:txBody>
                    <a:bodyPr/>
                    <a:lstStyle/>
                    <a:p>
                      <a:r>
                        <a:rPr lang="en-GB">
                          <a:solidFill>
                            <a:schemeClr val="tx1"/>
                          </a:solidFill>
                        </a:rPr>
                        <a:t>4 frames</a:t>
                      </a:r>
                    </a:p>
                  </a:txBody>
                  <a:tcPr>
                    <a:solidFill>
                      <a:schemeClr val="bg1"/>
                    </a:solidFill>
                  </a:tcPr>
                </a:tc>
                <a:tc>
                  <a:txBody>
                    <a:bodyPr/>
                    <a:lstStyle/>
                    <a:p>
                      <a:r>
                        <a:rPr lang="en-GB">
                          <a:solidFill>
                            <a:schemeClr val="tx1"/>
                          </a:solidFill>
                        </a:rPr>
                        <a:t>£13.96</a:t>
                      </a:r>
                      <a:endParaRPr lang="en-GB" dirty="0">
                        <a:solidFill>
                          <a:schemeClr val="tx1"/>
                        </a:solidFill>
                      </a:endParaRPr>
                    </a:p>
                  </a:txBody>
                  <a:tcPr>
                    <a:solidFill>
                      <a:schemeClr val="bg1"/>
                    </a:solidFill>
                  </a:tcPr>
                </a:tc>
                <a:extLst>
                  <a:ext uri="{0D108BD9-81ED-4DB2-BD59-A6C34878D82A}">
                    <a16:rowId xmlns:a16="http://schemas.microsoft.com/office/drawing/2014/main" val="2377378010"/>
                  </a:ext>
                </a:extLst>
              </a:tr>
              <a:tr h="412167">
                <a:tc>
                  <a:txBody>
                    <a:bodyPr/>
                    <a:lstStyle/>
                    <a:p>
                      <a:r>
                        <a:rPr lang="en-GB">
                          <a:solidFill>
                            <a:schemeClr val="tx1"/>
                          </a:solidFill>
                        </a:rPr>
                        <a:t>4 A4 prints </a:t>
                      </a:r>
                      <a:endParaRPr lang="en-GB" dirty="0">
                        <a:solidFill>
                          <a:schemeClr val="tx1"/>
                        </a:solidFill>
                      </a:endParaRPr>
                    </a:p>
                  </a:txBody>
                  <a:tcPr>
                    <a:solidFill>
                      <a:schemeClr val="bg1"/>
                    </a:solidFill>
                  </a:tcPr>
                </a:tc>
                <a:tc>
                  <a:txBody>
                    <a:bodyPr/>
                    <a:lstStyle/>
                    <a:p>
                      <a:r>
                        <a:rPr lang="en-GB">
                          <a:solidFill>
                            <a:schemeClr val="tx1"/>
                          </a:solidFill>
                        </a:rPr>
                        <a:t>£36</a:t>
                      </a:r>
                      <a:endParaRPr lang="en-GB" dirty="0">
                        <a:solidFill>
                          <a:schemeClr val="tx1"/>
                        </a:solidFill>
                      </a:endParaRPr>
                    </a:p>
                  </a:txBody>
                  <a:tcPr>
                    <a:solidFill>
                      <a:schemeClr val="bg1"/>
                    </a:solidFill>
                  </a:tcPr>
                </a:tc>
                <a:extLst>
                  <a:ext uri="{0D108BD9-81ED-4DB2-BD59-A6C34878D82A}">
                    <a16:rowId xmlns:a16="http://schemas.microsoft.com/office/drawing/2014/main" val="1126955623"/>
                  </a:ext>
                </a:extLst>
              </a:tr>
              <a:tr h="358588">
                <a:tc>
                  <a:txBody>
                    <a:bodyPr/>
                    <a:lstStyle/>
                    <a:p>
                      <a:endParaRPr lang="en-GB">
                        <a:solidFill>
                          <a:schemeClr val="tx1"/>
                        </a:solidFill>
                      </a:endParaRPr>
                    </a:p>
                  </a:txBody>
                  <a:tcPr>
                    <a:solidFill>
                      <a:schemeClr val="bg1"/>
                    </a:solidFill>
                  </a:tcPr>
                </a:tc>
                <a:tc>
                  <a:txBody>
                    <a:bodyPr/>
                    <a:lstStyle/>
                    <a:p>
                      <a:endParaRPr lang="en-GB"/>
                    </a:p>
                  </a:txBody>
                  <a:tcPr>
                    <a:solidFill>
                      <a:schemeClr val="bg1"/>
                    </a:solidFill>
                  </a:tcPr>
                </a:tc>
                <a:extLst>
                  <a:ext uri="{0D108BD9-81ED-4DB2-BD59-A6C34878D82A}">
                    <a16:rowId xmlns:a16="http://schemas.microsoft.com/office/drawing/2014/main" val="2965670879"/>
                  </a:ext>
                </a:extLst>
              </a:tr>
              <a:tr h="358588">
                <a:tc>
                  <a:txBody>
                    <a:bodyPr/>
                    <a:lstStyle/>
                    <a:p>
                      <a:pPr lvl="0">
                        <a:buNone/>
                      </a:pPr>
                      <a:endParaRPr lang="en-GB" dirty="0">
                        <a:solidFill>
                          <a:schemeClr val="tx1"/>
                        </a:solidFill>
                      </a:endParaRPr>
                    </a:p>
                  </a:txBody>
                  <a:tcPr>
                    <a:solidFill>
                      <a:schemeClr val="bg1"/>
                    </a:solidFill>
                  </a:tcPr>
                </a:tc>
                <a:tc>
                  <a:txBody>
                    <a:bodyPr/>
                    <a:lstStyle/>
                    <a:p>
                      <a:pPr lvl="0">
                        <a:buNone/>
                      </a:pPr>
                      <a:endParaRPr lang="en-GB" dirty="0"/>
                    </a:p>
                  </a:txBody>
                  <a:tcPr>
                    <a:solidFill>
                      <a:schemeClr val="bg1"/>
                    </a:solidFill>
                  </a:tcPr>
                </a:tc>
                <a:extLst>
                  <a:ext uri="{0D108BD9-81ED-4DB2-BD59-A6C34878D82A}">
                    <a16:rowId xmlns:a16="http://schemas.microsoft.com/office/drawing/2014/main" val="944092919"/>
                  </a:ext>
                </a:extLst>
              </a:tr>
            </a:tbl>
          </a:graphicData>
        </a:graphic>
      </p:graphicFrame>
      <p:graphicFrame>
        <p:nvGraphicFramePr>
          <p:cNvPr id="5" name="Table 4">
            <a:extLst>
              <a:ext uri="{FF2B5EF4-FFF2-40B4-BE49-F238E27FC236}">
                <a16:creationId xmlns:a16="http://schemas.microsoft.com/office/drawing/2014/main" id="{E930E8D1-87CA-9643-9E3D-174625274296}"/>
              </a:ext>
            </a:extLst>
          </p:cNvPr>
          <p:cNvGraphicFramePr>
            <a:graphicFrameLocks noGrp="1"/>
          </p:cNvGraphicFramePr>
          <p:nvPr>
            <p:extLst>
              <p:ext uri="{D42A27DB-BD31-4B8C-83A1-F6EECF244321}">
                <p14:modId xmlns:p14="http://schemas.microsoft.com/office/powerpoint/2010/main" val="1426465382"/>
              </p:ext>
            </p:extLst>
          </p:nvPr>
        </p:nvGraphicFramePr>
        <p:xfrm>
          <a:off x="858455" y="1982164"/>
          <a:ext cx="10629841" cy="1112382"/>
        </p:xfrm>
        <a:graphic>
          <a:graphicData uri="http://schemas.openxmlformats.org/drawingml/2006/table">
            <a:tbl>
              <a:tblPr firstRow="1" bandRow="1">
                <a:tableStyleId>{5C22544A-7EE6-4342-B048-85BDC9FD1C3A}</a:tableStyleId>
              </a:tblPr>
              <a:tblGrid>
                <a:gridCol w="5231027">
                  <a:extLst>
                    <a:ext uri="{9D8B030D-6E8A-4147-A177-3AD203B41FA5}">
                      <a16:colId xmlns:a16="http://schemas.microsoft.com/office/drawing/2014/main" val="1076098654"/>
                    </a:ext>
                  </a:extLst>
                </a:gridCol>
                <a:gridCol w="5398814">
                  <a:extLst>
                    <a:ext uri="{9D8B030D-6E8A-4147-A177-3AD203B41FA5}">
                      <a16:colId xmlns:a16="http://schemas.microsoft.com/office/drawing/2014/main" val="549912470"/>
                    </a:ext>
                  </a:extLst>
                </a:gridCol>
              </a:tblGrid>
              <a:tr h="370840">
                <a:tc>
                  <a:txBody>
                    <a:bodyPr/>
                    <a:lstStyle/>
                    <a:p>
                      <a:r>
                        <a:rPr lang="en-GB"/>
                        <a:t>Technology/ Equipment </a:t>
                      </a:r>
                    </a:p>
                  </a:txBody>
                  <a:tcPr>
                    <a:solidFill>
                      <a:schemeClr val="bg1"/>
                    </a:solidFill>
                  </a:tcPr>
                </a:tc>
                <a:tc>
                  <a:txBody>
                    <a:bodyPr/>
                    <a:lstStyle/>
                    <a:p>
                      <a:r>
                        <a:rPr lang="en-GB"/>
                        <a:t>Cost </a:t>
                      </a:r>
                    </a:p>
                  </a:txBody>
                  <a:tcPr>
                    <a:solidFill>
                      <a:schemeClr val="bg1"/>
                    </a:solidFill>
                  </a:tcPr>
                </a:tc>
                <a:extLst>
                  <a:ext uri="{0D108BD9-81ED-4DB2-BD59-A6C34878D82A}">
                    <a16:rowId xmlns:a16="http://schemas.microsoft.com/office/drawing/2014/main" val="3553372053"/>
                  </a:ext>
                </a:extLst>
              </a:tr>
              <a:tr h="370702">
                <a:tc>
                  <a:txBody>
                    <a:bodyPr/>
                    <a:lstStyle/>
                    <a:p>
                      <a:r>
                        <a:rPr lang="en-GB">
                          <a:solidFill>
                            <a:schemeClr val="tx1"/>
                          </a:solidFill>
                        </a:rPr>
                        <a:t>Yearly adobe </a:t>
                      </a:r>
                      <a:r>
                        <a:rPr lang="en-GB" err="1">
                          <a:solidFill>
                            <a:schemeClr val="tx1"/>
                          </a:solidFill>
                        </a:rPr>
                        <a:t>subscrition</a:t>
                      </a:r>
                      <a:r>
                        <a:rPr lang="en-GB">
                          <a:solidFill>
                            <a:schemeClr val="tx1"/>
                          </a:solidFill>
                        </a:rPr>
                        <a:t> </a:t>
                      </a:r>
                    </a:p>
                  </a:txBody>
                  <a:tcPr>
                    <a:solidFill>
                      <a:schemeClr val="bg1"/>
                    </a:solidFill>
                  </a:tcPr>
                </a:tc>
                <a:tc>
                  <a:txBody>
                    <a:bodyPr/>
                    <a:lstStyle/>
                    <a:p>
                      <a:r>
                        <a:rPr lang="en-GB">
                          <a:solidFill>
                            <a:schemeClr val="tx1"/>
                          </a:solidFill>
                        </a:rPr>
                        <a:t>£196</a:t>
                      </a:r>
                    </a:p>
                  </a:txBody>
                  <a:tcPr>
                    <a:solidFill>
                      <a:schemeClr val="bg1"/>
                    </a:solidFill>
                  </a:tcPr>
                </a:tc>
                <a:extLst>
                  <a:ext uri="{0D108BD9-81ED-4DB2-BD59-A6C34878D82A}">
                    <a16:rowId xmlns:a16="http://schemas.microsoft.com/office/drawing/2014/main" val="3512842561"/>
                  </a:ext>
                </a:extLst>
              </a:tr>
              <a:tr h="370840">
                <a:tc>
                  <a:txBody>
                    <a:bodyPr/>
                    <a:lstStyle/>
                    <a:p>
                      <a:r>
                        <a:rPr lang="en-GB">
                          <a:solidFill>
                            <a:schemeClr val="tx1"/>
                          </a:solidFill>
                        </a:rPr>
                        <a:t>Canon R100 camera </a:t>
                      </a:r>
                    </a:p>
                  </a:txBody>
                  <a:tcPr>
                    <a:solidFill>
                      <a:schemeClr val="bg1"/>
                    </a:solidFill>
                  </a:tcPr>
                </a:tc>
                <a:tc>
                  <a:txBody>
                    <a:bodyPr/>
                    <a:lstStyle/>
                    <a:p>
                      <a:r>
                        <a:rPr lang="en-GB">
                          <a:solidFill>
                            <a:schemeClr val="tx1"/>
                          </a:solidFill>
                        </a:rPr>
                        <a:t>£600</a:t>
                      </a:r>
                    </a:p>
                  </a:txBody>
                  <a:tcPr>
                    <a:solidFill>
                      <a:schemeClr val="bg1"/>
                    </a:solidFill>
                  </a:tcPr>
                </a:tc>
                <a:extLst>
                  <a:ext uri="{0D108BD9-81ED-4DB2-BD59-A6C34878D82A}">
                    <a16:rowId xmlns:a16="http://schemas.microsoft.com/office/drawing/2014/main" val="971758459"/>
                  </a:ext>
                </a:extLst>
              </a:tr>
            </a:tbl>
          </a:graphicData>
        </a:graphic>
      </p:graphicFrame>
    </p:spTree>
    <p:extLst>
      <p:ext uri="{BB962C8B-B14F-4D97-AF65-F5344CB8AC3E}">
        <p14:creationId xmlns:p14="http://schemas.microsoft.com/office/powerpoint/2010/main" val="10772745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6502C0D-4731-6B9F-F3B2-D09D4B3E22C8}"/>
              </a:ext>
            </a:extLst>
          </p:cNvPr>
          <p:cNvSpPr txBox="1"/>
          <p:nvPr/>
        </p:nvSpPr>
        <p:spPr>
          <a:xfrm>
            <a:off x="651830" y="312144"/>
            <a:ext cx="10888337" cy="1200329"/>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rgbClr val="FFFFFF"/>
                </a:solidFill>
              </a:rPr>
              <a:t>Describe the developmental opportunities, experiments and processes you have undertaken, what did you get out of them, and how will you use them to support your proposed project? </a:t>
            </a:r>
            <a:endParaRPr lang="en-US" sz="2400"/>
          </a:p>
        </p:txBody>
      </p:sp>
      <p:sp>
        <p:nvSpPr>
          <p:cNvPr id="3" name="TextBox 2">
            <a:extLst>
              <a:ext uri="{FF2B5EF4-FFF2-40B4-BE49-F238E27FC236}">
                <a16:creationId xmlns:a16="http://schemas.microsoft.com/office/drawing/2014/main" id="{18FE25C2-02CE-FCE5-8F28-3CBAD587D541}"/>
              </a:ext>
            </a:extLst>
          </p:cNvPr>
          <p:cNvSpPr txBox="1"/>
          <p:nvPr/>
        </p:nvSpPr>
        <p:spPr>
          <a:xfrm>
            <a:off x="649681" y="1994906"/>
            <a:ext cx="10692224" cy="3970318"/>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ptos"/>
              </a:rPr>
              <a:t>During this project </a:t>
            </a:r>
            <a:r>
              <a:rPr lang="en-GB" dirty="0" err="1">
                <a:latin typeface="Aptos"/>
              </a:rPr>
              <a:t>i</a:t>
            </a:r>
            <a:r>
              <a:rPr lang="en-GB" dirty="0">
                <a:latin typeface="Aptos"/>
              </a:rPr>
              <a:t> started with hidden emotions and came up with different ideas for photoshoots. The artists </a:t>
            </a:r>
            <a:r>
              <a:rPr lang="en-GB" dirty="0" err="1">
                <a:latin typeface="Aptos"/>
              </a:rPr>
              <a:t>i</a:t>
            </a:r>
            <a:r>
              <a:rPr lang="en-GB" dirty="0">
                <a:latin typeface="Aptos"/>
              </a:rPr>
              <a:t> researched: Diane Arbus and Bettina Von Zwehl. These artists help to inspire ideas. The first photoshoot with the balloons, </a:t>
            </a:r>
            <a:r>
              <a:rPr lang="en-GB" dirty="0" err="1">
                <a:latin typeface="Aptos"/>
              </a:rPr>
              <a:t>i</a:t>
            </a:r>
            <a:r>
              <a:rPr lang="en-GB" dirty="0">
                <a:latin typeface="Aptos"/>
              </a:rPr>
              <a:t> liked the idea but </a:t>
            </a:r>
            <a:r>
              <a:rPr lang="en-GB" dirty="0" err="1">
                <a:latin typeface="Aptos"/>
              </a:rPr>
              <a:t>i</a:t>
            </a:r>
            <a:r>
              <a:rPr lang="en-GB" dirty="0">
                <a:latin typeface="Aptos"/>
              </a:rPr>
              <a:t> feel it did not fit the topic very well. The second photoshoot with lipstick showing a smile on one side and the other side sad, </a:t>
            </a:r>
            <a:r>
              <a:rPr lang="en-GB" dirty="0" err="1">
                <a:latin typeface="Aptos"/>
              </a:rPr>
              <a:t>i</a:t>
            </a:r>
            <a:r>
              <a:rPr lang="en-GB" dirty="0">
                <a:latin typeface="Aptos"/>
              </a:rPr>
              <a:t> felt that worked for the project as you can not tell what emotion is dominant. I liked using objects to help show more in the image. Halfway through this project </a:t>
            </a:r>
            <a:r>
              <a:rPr lang="en-GB" dirty="0" err="1">
                <a:latin typeface="Aptos"/>
              </a:rPr>
              <a:t>i</a:t>
            </a:r>
            <a:r>
              <a:rPr lang="en-GB" dirty="0">
                <a:latin typeface="Aptos"/>
              </a:rPr>
              <a:t> lost interest for this topic as </a:t>
            </a:r>
            <a:r>
              <a:rPr lang="en-GB" dirty="0" err="1">
                <a:latin typeface="Aptos"/>
              </a:rPr>
              <a:t>i</a:t>
            </a:r>
            <a:r>
              <a:rPr lang="en-GB" dirty="0">
                <a:latin typeface="Aptos"/>
              </a:rPr>
              <a:t> got diagnosed with an eating disorder and then </a:t>
            </a:r>
            <a:r>
              <a:rPr lang="en-GB" dirty="0" err="1">
                <a:latin typeface="Aptos"/>
              </a:rPr>
              <a:t>ideveloped</a:t>
            </a:r>
            <a:r>
              <a:rPr lang="en-GB" dirty="0">
                <a:latin typeface="Aptos"/>
              </a:rPr>
              <a:t> ideas to express my feelings about having anorexia. I wanted to use this project to show my experience with dealing with this. I researched </a:t>
            </a:r>
            <a:r>
              <a:rPr lang="en-GB" dirty="0" err="1">
                <a:latin typeface="Aptos"/>
              </a:rPr>
              <a:t>laia</a:t>
            </a:r>
            <a:r>
              <a:rPr lang="en-GB" dirty="0">
                <a:latin typeface="Aptos"/>
              </a:rPr>
              <a:t> </a:t>
            </a:r>
            <a:r>
              <a:rPr lang="en-GB" dirty="0" err="1">
                <a:latin typeface="Aptos"/>
              </a:rPr>
              <a:t>abril</a:t>
            </a:r>
            <a:r>
              <a:rPr lang="en-GB" dirty="0">
                <a:latin typeface="Aptos"/>
              </a:rPr>
              <a:t> thinspiration which gave me inspiration to show my own experience with recovery. My first photoshoot of pictures on myself placed in milk was to show how this has been a lifelong struggle. The second photoshoot of myself at a table with a plate in front of me to show sitting down for food was a struggle. The last photoshoot of my self wearing clothes was to show that </a:t>
            </a:r>
            <a:r>
              <a:rPr lang="en-GB" dirty="0" err="1">
                <a:latin typeface="Aptos"/>
              </a:rPr>
              <a:t>i</a:t>
            </a:r>
            <a:r>
              <a:rPr lang="en-GB" dirty="0">
                <a:latin typeface="Aptos"/>
              </a:rPr>
              <a:t> struggled with clothes not fitting properly but that one did not work as </a:t>
            </a:r>
            <a:r>
              <a:rPr lang="en-GB" dirty="0" err="1">
                <a:latin typeface="Aptos"/>
              </a:rPr>
              <a:t>i</a:t>
            </a:r>
            <a:r>
              <a:rPr lang="en-GB" dirty="0">
                <a:latin typeface="Aptos"/>
              </a:rPr>
              <a:t> imagined. The first 2 photoshoots work well for the project but the last one does not. I feel like my ideas for this project build a narrative for what recovery and the struggle is like.</a:t>
            </a:r>
          </a:p>
        </p:txBody>
      </p:sp>
    </p:spTree>
    <p:extLst>
      <p:ext uri="{BB962C8B-B14F-4D97-AF65-F5344CB8AC3E}">
        <p14:creationId xmlns:p14="http://schemas.microsoft.com/office/powerpoint/2010/main" val="36049892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0FA140D-BDAD-553C-D8C0-04A5601B0590}"/>
              </a:ext>
            </a:extLst>
          </p:cNvPr>
          <p:cNvSpPr txBox="1"/>
          <p:nvPr/>
        </p:nvSpPr>
        <p:spPr>
          <a:xfrm>
            <a:off x="457201" y="413657"/>
            <a:ext cx="11495313" cy="1384995"/>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Aptos"/>
                <a:ea typeface="Aptos"/>
                <a:cs typeface="Aptos"/>
              </a:rPr>
              <a:t>What are the main risks and challenges to your project meeting its aims? What will you do to manage these risks? Mitigation </a:t>
            </a:r>
            <a:endParaRPr lang="en-US" sz="3600"/>
          </a:p>
          <a:p>
            <a:pPr algn="ctr"/>
            <a:endParaRPr lang="en-GB" sz="3600"/>
          </a:p>
        </p:txBody>
      </p:sp>
      <p:sp>
        <p:nvSpPr>
          <p:cNvPr id="3" name="TextBox 2">
            <a:extLst>
              <a:ext uri="{FF2B5EF4-FFF2-40B4-BE49-F238E27FC236}">
                <a16:creationId xmlns:a16="http://schemas.microsoft.com/office/drawing/2014/main" id="{15BFCA78-48C3-4686-31D9-CF8798AC76BF}"/>
              </a:ext>
            </a:extLst>
          </p:cNvPr>
          <p:cNvSpPr txBox="1"/>
          <p:nvPr/>
        </p:nvSpPr>
        <p:spPr>
          <a:xfrm>
            <a:off x="874058" y="2129117"/>
            <a:ext cx="10467200" cy="2031325"/>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FFFFFF"/>
                </a:solidFill>
                <a:ea typeface="+mn-lt"/>
                <a:cs typeface="+mn-lt"/>
              </a:rPr>
              <a:t>Repetition of visual concepts, trouble organising items or locations, time limits, and a lack of context explanation that lowers audience understanding are some of the main risks. I will create a wide shoot list and try out various compositions and visual strategies to reduce repetition. Coordination problems can be managed by using accessible locations and flexible scheduling. A organised timeline with precise deadlines for testing and improvement will be used to meet time constraints. Brief elements of context, like titles or accompanying text, will be used to help with interpretation while preserving conceptual detail in order to avoid misunderstandings.</a:t>
            </a:r>
            <a:endParaRPr lang="en-US" dirty="0"/>
          </a:p>
        </p:txBody>
      </p:sp>
    </p:spTree>
    <p:extLst>
      <p:ext uri="{BB962C8B-B14F-4D97-AF65-F5344CB8AC3E}">
        <p14:creationId xmlns:p14="http://schemas.microsoft.com/office/powerpoint/2010/main" val="267845290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3A418E6B-C5F0-4B95-8D77-61E3EF3B5DF5}"/>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37</Slides>
  <Notes>0</Notes>
  <HiddenSlides>0</HiddenSlide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Office Theme</vt:lpstr>
      <vt:lpstr>Advanced Creative Enquiry </vt:lpstr>
      <vt:lpstr>About the project </vt:lpstr>
      <vt:lpstr>Detailed description </vt:lpstr>
      <vt:lpstr>Structure timetable and milestones </vt:lpstr>
      <vt:lpstr>Research </vt:lpstr>
      <vt:lpstr>PowerPoint Presentation</vt:lpstr>
      <vt:lpstr>PowerPoint Presentation</vt:lpstr>
      <vt:lpstr>1st photoshoot</vt:lpstr>
      <vt:lpstr>PowerPoint Presentation</vt:lpstr>
      <vt:lpstr>PowerPoint Presentation</vt:lpstr>
      <vt:lpstr>PowerPoint Presentation</vt:lpstr>
      <vt:lpstr>PowerPoint Presentation</vt:lpstr>
      <vt:lpstr>PowerPoint Presentation</vt:lpstr>
      <vt:lpstr>PowerPoint Presentation</vt:lpstr>
      <vt:lpstr>2nd photoshoot</vt:lpstr>
      <vt:lpstr>PowerPoint Presentation</vt:lpstr>
      <vt:lpstr>PowerPoint Presentation</vt:lpstr>
      <vt:lpstr>PowerPoint Presentation</vt:lpstr>
      <vt:lpstr>Detailed description </vt:lpstr>
      <vt:lpstr>Structure timetable and milestones </vt:lpstr>
      <vt:lpstr>Research </vt:lpstr>
      <vt:lpstr>Laia Abril</vt:lpstr>
      <vt:lpstr>1st photoshoot</vt:lpstr>
      <vt:lpstr>PowerPoint Presentation</vt:lpstr>
      <vt:lpstr>PowerPoint Presentation</vt:lpstr>
      <vt:lpstr>2nd photoshoot</vt:lpstr>
      <vt:lpstr>PowerPoint Presentation</vt:lpstr>
      <vt:lpstr>PowerPoint Presentation</vt:lpstr>
      <vt:lpstr>PowerPoint Presentation</vt:lpstr>
      <vt:lpstr>3rd photoshoot</vt:lpstr>
      <vt:lpstr>PowerPoint Presentation</vt:lpstr>
      <vt:lpstr>PowerPoint Presentation</vt:lpstr>
      <vt:lpstr>PowerPoint Presentation</vt:lpstr>
      <vt:lpstr>PowerPoint Presentation</vt:lpstr>
      <vt:lpstr>Budget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Carys Banfield (2301988)</dc:creator>
  <cp:revision>179</cp:revision>
  <dcterms:created xsi:type="dcterms:W3CDTF">2025-10-07T13:11:53Z</dcterms:created>
  <dcterms:modified xsi:type="dcterms:W3CDTF">2026-05-08T10:40:52Z</dcterms:modified>
</cp:coreProperties>
</file>