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handoutMasterIdLst>
    <p:handoutMasterId r:id="rId19"/>
  </p:handout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9" d="100"/>
          <a:sy n="109" d="100"/>
        </p:scale>
        <p:origin x="636"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Header Placeholder 1"/>
          <p:cNvSpPr txBox="1">
            <a:spLocks noGrp="1"/>
          </p:cNvSpPr>
          <p:nvPr>
            <p:ph type="hdr" sz="quarter"/>
          </p:nvPr>
        </p:nvSpPr>
        <p:spPr>
          <a:xfrm>
            <a:off x="0" y="0"/>
            <a:ext cx="2976170" cy="456898"/>
          </a:xfrm>
          <a:prstGeom prst="rect">
            <a:avLst/>
          </a:prstGeom>
          <a:noFill/>
          <a:ln>
            <a:noFill/>
          </a:ln>
        </p:spPr>
        <p:txBody>
          <a:bodyPr vert="horz" wrap="none" lIns="78903" tIns="39456" rIns="78903" bIns="39456" anchor="t" anchorCtr="0" compatLnSpc="0">
            <a:noAutofit/>
          </a:bodyPr>
          <a:lstStyle/>
          <a:p>
            <a:pPr marL="0" marR="0" lvl="0" indent="0" algn="l" defTabSz="914400" rtl="0" fontAlgn="auto" hangingPunct="0">
              <a:lnSpc>
                <a:spcPct val="100000"/>
              </a:lnSpc>
              <a:spcBef>
                <a:spcPts val="0"/>
              </a:spcBef>
              <a:spcAft>
                <a:spcPts val="0"/>
              </a:spcAft>
              <a:buNone/>
              <a:tabLst/>
              <a:defRPr sz="1400" b="0" i="0" u="none" strike="noStrike" kern="0" cap="none" spc="0" baseline="0">
                <a:solidFill>
                  <a:srgbClr val="000000"/>
                </a:solidFill>
                <a:uFillTx/>
              </a:defRPr>
            </a:pPr>
            <a:endParaRPr lang="en-GB" sz="1200" b="0" i="0" u="none" strike="noStrike" kern="1200" cap="none" spc="0" baseline="0">
              <a:solidFill>
                <a:srgbClr val="000000"/>
              </a:solidFill>
              <a:uFillTx/>
              <a:latin typeface="Arimo" pitchFamily="18"/>
              <a:ea typeface="Droid Sans" pitchFamily="2"/>
              <a:cs typeface="DejaVu Sans" pitchFamily="2"/>
            </a:endParaRPr>
          </a:p>
        </p:txBody>
      </p:sp>
      <p:sp>
        <p:nvSpPr>
          <p:cNvPr id="3" name="Date Placeholder 2"/>
          <p:cNvSpPr txBox="1">
            <a:spLocks noGrp="1"/>
          </p:cNvSpPr>
          <p:nvPr>
            <p:ph type="dt" sz="quarter" idx="1"/>
          </p:nvPr>
        </p:nvSpPr>
        <p:spPr>
          <a:xfrm>
            <a:off x="3881792" y="0"/>
            <a:ext cx="2976170" cy="456898"/>
          </a:xfrm>
          <a:prstGeom prst="rect">
            <a:avLst/>
          </a:prstGeom>
          <a:noFill/>
          <a:ln>
            <a:noFill/>
          </a:ln>
        </p:spPr>
        <p:txBody>
          <a:bodyPr vert="horz" wrap="none" lIns="78903" tIns="39456" rIns="78903" bIns="39456" anchor="t" anchorCtr="0" compatLnSpc="0">
            <a:noAutofit/>
          </a:bodyPr>
          <a:lstStyle/>
          <a:p>
            <a:pPr marL="0" marR="0" lvl="0" indent="0" algn="r" defTabSz="914400" rtl="0" fontAlgn="auto" hangingPunct="0">
              <a:lnSpc>
                <a:spcPct val="100000"/>
              </a:lnSpc>
              <a:spcBef>
                <a:spcPts val="0"/>
              </a:spcBef>
              <a:spcAft>
                <a:spcPts val="0"/>
              </a:spcAft>
              <a:buNone/>
              <a:tabLst/>
              <a:defRPr sz="1400" b="0" i="0" u="none" strike="noStrike" kern="0" cap="none" spc="0" baseline="0">
                <a:solidFill>
                  <a:srgbClr val="000000"/>
                </a:solidFill>
                <a:uFillTx/>
              </a:defRPr>
            </a:pPr>
            <a:endParaRPr lang="en-GB" sz="1200" b="0" i="0" u="none" strike="noStrike" kern="1200" cap="none" spc="0" baseline="0">
              <a:solidFill>
                <a:srgbClr val="000000"/>
              </a:solidFill>
              <a:uFillTx/>
              <a:latin typeface="Arimo" pitchFamily="18"/>
              <a:ea typeface="Droid Sans" pitchFamily="2"/>
              <a:cs typeface="DejaVu Sans" pitchFamily="2"/>
            </a:endParaRPr>
          </a:p>
        </p:txBody>
      </p:sp>
      <p:sp>
        <p:nvSpPr>
          <p:cNvPr id="4" name="Footer Placeholder 3"/>
          <p:cNvSpPr txBox="1">
            <a:spLocks noGrp="1"/>
          </p:cNvSpPr>
          <p:nvPr>
            <p:ph type="ftr" sz="quarter" idx="2"/>
          </p:nvPr>
        </p:nvSpPr>
        <p:spPr>
          <a:xfrm>
            <a:off x="0" y="8686955"/>
            <a:ext cx="2976170" cy="456898"/>
          </a:xfrm>
          <a:prstGeom prst="rect">
            <a:avLst/>
          </a:prstGeom>
          <a:noFill/>
          <a:ln>
            <a:noFill/>
          </a:ln>
        </p:spPr>
        <p:txBody>
          <a:bodyPr vert="horz" wrap="none" lIns="78903" tIns="39456" rIns="78903" bIns="39456" anchor="b" anchorCtr="0" compatLnSpc="0">
            <a:noAutofit/>
          </a:bodyPr>
          <a:lstStyle/>
          <a:p>
            <a:pPr marL="0" marR="0" lvl="0" indent="0" algn="l" defTabSz="914400" rtl="0" fontAlgn="auto" hangingPunct="0">
              <a:lnSpc>
                <a:spcPct val="100000"/>
              </a:lnSpc>
              <a:spcBef>
                <a:spcPts val="0"/>
              </a:spcBef>
              <a:spcAft>
                <a:spcPts val="0"/>
              </a:spcAft>
              <a:buNone/>
              <a:tabLst/>
              <a:defRPr sz="1400" b="0" i="0" u="none" strike="noStrike" kern="0" cap="none" spc="0" baseline="0">
                <a:solidFill>
                  <a:srgbClr val="000000"/>
                </a:solidFill>
                <a:uFillTx/>
              </a:defRPr>
            </a:pPr>
            <a:endParaRPr lang="en-GB" sz="1200" b="0" i="0" u="none" strike="noStrike" kern="1200" cap="none" spc="0" baseline="0">
              <a:solidFill>
                <a:srgbClr val="000000"/>
              </a:solidFill>
              <a:uFillTx/>
              <a:latin typeface="Arimo" pitchFamily="18"/>
              <a:ea typeface="Droid Sans" pitchFamily="2"/>
              <a:cs typeface="DejaVu Sans" pitchFamily="2"/>
            </a:endParaRPr>
          </a:p>
        </p:txBody>
      </p:sp>
      <p:sp>
        <p:nvSpPr>
          <p:cNvPr id="5" name="Slide Number Placeholder 4"/>
          <p:cNvSpPr txBox="1">
            <a:spLocks noGrp="1"/>
          </p:cNvSpPr>
          <p:nvPr>
            <p:ph type="sldNum" sz="quarter" idx="3"/>
          </p:nvPr>
        </p:nvSpPr>
        <p:spPr>
          <a:xfrm>
            <a:off x="3881792" y="8686955"/>
            <a:ext cx="2976170" cy="456898"/>
          </a:xfrm>
          <a:prstGeom prst="rect">
            <a:avLst/>
          </a:prstGeom>
          <a:noFill/>
          <a:ln>
            <a:noFill/>
          </a:ln>
        </p:spPr>
        <p:txBody>
          <a:bodyPr vert="horz" wrap="none" lIns="78903" tIns="39456" rIns="78903" bIns="39456" anchor="b" anchorCtr="0" compatLnSpc="0">
            <a:noAutofit/>
          </a:bodyPr>
          <a:lstStyle/>
          <a:p>
            <a:pPr marL="0" marR="0" lvl="0" indent="0" algn="r" defTabSz="914400" rtl="0" fontAlgn="auto" hangingPunct="0">
              <a:lnSpc>
                <a:spcPct val="100000"/>
              </a:lnSpc>
              <a:spcBef>
                <a:spcPts val="0"/>
              </a:spcBef>
              <a:spcAft>
                <a:spcPts val="0"/>
              </a:spcAft>
              <a:buNone/>
              <a:tabLst/>
              <a:defRPr sz="1400" b="0" i="0" u="none" strike="noStrike" kern="0" cap="none" spc="0" baseline="0">
                <a:solidFill>
                  <a:srgbClr val="000000"/>
                </a:solidFill>
                <a:uFillTx/>
              </a:defRPr>
            </a:pPr>
            <a:fld id="{C76C8539-C481-400F-86C8-DEA358085156}" type="slidenum">
              <a:t>‹#›</a:t>
            </a:fld>
            <a:endParaRPr lang="en-GB" sz="1200" b="0" i="0" u="none" strike="noStrike" kern="1200" cap="none" spc="0" baseline="0">
              <a:solidFill>
                <a:srgbClr val="000000"/>
              </a:solidFill>
              <a:uFillTx/>
              <a:latin typeface="Arimo" pitchFamily="18"/>
              <a:ea typeface="Droid Sans" pitchFamily="2"/>
              <a:cs typeface="DejaVu Sans" pitchFamily="2"/>
            </a:endParaRPr>
          </a:p>
        </p:txBody>
      </p:sp>
    </p:spTree>
    <p:extLst>
      <p:ext uri="{BB962C8B-B14F-4D97-AF65-F5344CB8AC3E}">
        <p14:creationId xmlns:p14="http://schemas.microsoft.com/office/powerpoint/2010/main" val="30377797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1107000" y="812517"/>
            <a:ext cx="5345280" cy="4008958"/>
          </a:xfrm>
          <a:prstGeom prst="rect">
            <a:avLst/>
          </a:prstGeom>
          <a:noFill/>
          <a:ln>
            <a:noFill/>
            <a:prstDash val="solid"/>
          </a:ln>
        </p:spPr>
      </p:sp>
      <p:sp>
        <p:nvSpPr>
          <p:cNvPr id="3" name="Notes Placeholder 2"/>
          <p:cNvSpPr txBox="1">
            <a:spLocks noGrp="1"/>
          </p:cNvSpPr>
          <p:nvPr>
            <p:ph type="body" sz="quarter" idx="3"/>
          </p:nvPr>
        </p:nvSpPr>
        <p:spPr>
          <a:xfrm>
            <a:off x="755998" y="5078522"/>
            <a:ext cx="6047640" cy="4811042"/>
          </a:xfrm>
          <a:prstGeom prst="rect">
            <a:avLst/>
          </a:prstGeom>
          <a:noFill/>
          <a:ln>
            <a:noFill/>
          </a:ln>
        </p:spPr>
        <p:txBody>
          <a:bodyPr vert="horz" wrap="square" lIns="0" tIns="0" rIns="0" bIns="0" anchor="t" anchorCtr="0" compatLnSpc="1">
            <a:noAutofit/>
          </a:bodyPr>
          <a:lstStyle/>
          <a:p>
            <a:pPr lvl="0"/>
            <a:endParaRPr lang="en-GB"/>
          </a:p>
        </p:txBody>
      </p:sp>
      <p:sp>
        <p:nvSpPr>
          <p:cNvPr id="4" name="Header Placeholder 3"/>
          <p:cNvSpPr txBox="1">
            <a:spLocks noGrp="1"/>
          </p:cNvSpPr>
          <p:nvPr>
            <p:ph type="hdr" sz="quarter"/>
          </p:nvPr>
        </p:nvSpPr>
        <p:spPr>
          <a:xfrm>
            <a:off x="0" y="0"/>
            <a:ext cx="3280684" cy="534238"/>
          </a:xfrm>
          <a:prstGeom prst="rect">
            <a:avLst/>
          </a:prstGeom>
          <a:noFill/>
          <a:ln>
            <a:noFill/>
          </a:ln>
        </p:spPr>
        <p:txBody>
          <a:bodyPr vert="horz" wrap="square" lIns="0" tIns="0" rIns="0" bIns="0" anchor="t" anchorCtr="0" compatLnSpc="1">
            <a:noAutofit/>
          </a:bodyPr>
          <a:lstStyle>
            <a:lvl1pPr marL="0" marR="0" lvl="0" indent="0" algn="l" defTabSz="914400" rtl="0" fontAlgn="auto" hangingPunct="0">
              <a:lnSpc>
                <a:spcPct val="100000"/>
              </a:lnSpc>
              <a:spcBef>
                <a:spcPts val="0"/>
              </a:spcBef>
              <a:spcAft>
                <a:spcPts val="0"/>
              </a:spcAft>
              <a:buNone/>
              <a:tabLst/>
              <a:defRPr lang="en-GB" sz="1400" b="0" i="0" u="none" strike="noStrike" kern="1200" cap="none" spc="0" baseline="0">
                <a:solidFill>
                  <a:srgbClr val="000000"/>
                </a:solidFill>
                <a:uFillTx/>
                <a:latin typeface="Tinos" pitchFamily="18"/>
                <a:ea typeface="DejaVu Sans" pitchFamily="2"/>
                <a:cs typeface="DejaVu Sans" pitchFamily="2"/>
              </a:defRPr>
            </a:lvl1pPr>
          </a:lstStyle>
          <a:p>
            <a:pPr lvl="0"/>
            <a:endParaRPr lang="en-GB"/>
          </a:p>
        </p:txBody>
      </p:sp>
      <p:sp>
        <p:nvSpPr>
          <p:cNvPr id="5" name="Date Placeholder 4"/>
          <p:cNvSpPr txBox="1">
            <a:spLocks noGrp="1"/>
          </p:cNvSpPr>
          <p:nvPr>
            <p:ph type="dt" idx="1"/>
          </p:nvPr>
        </p:nvSpPr>
        <p:spPr>
          <a:xfrm>
            <a:off x="4278962" y="0"/>
            <a:ext cx="3280684" cy="534238"/>
          </a:xfrm>
          <a:prstGeom prst="rect">
            <a:avLst/>
          </a:prstGeom>
          <a:noFill/>
          <a:ln>
            <a:noFill/>
          </a:ln>
        </p:spPr>
        <p:txBody>
          <a:bodyPr vert="horz" wrap="square" lIns="0" tIns="0" rIns="0" bIns="0" anchor="t" anchorCtr="0" compatLnSpc="1">
            <a:noAutofit/>
          </a:bodyPr>
          <a:lstStyle>
            <a:lvl1pPr marL="0" marR="0" lvl="0" indent="0" algn="r" defTabSz="914400" rtl="0" fontAlgn="auto" hangingPunct="0">
              <a:lnSpc>
                <a:spcPct val="100000"/>
              </a:lnSpc>
              <a:spcBef>
                <a:spcPts val="0"/>
              </a:spcBef>
              <a:spcAft>
                <a:spcPts val="0"/>
              </a:spcAft>
              <a:buNone/>
              <a:tabLst/>
              <a:defRPr lang="en-GB" sz="1400" b="0" i="0" u="none" strike="noStrike" kern="1200" cap="none" spc="0" baseline="0">
                <a:solidFill>
                  <a:srgbClr val="000000"/>
                </a:solidFill>
                <a:uFillTx/>
                <a:latin typeface="Tinos" pitchFamily="18"/>
                <a:ea typeface="DejaVu Sans" pitchFamily="2"/>
                <a:cs typeface="DejaVu Sans" pitchFamily="2"/>
              </a:defRPr>
            </a:lvl1pPr>
          </a:lstStyle>
          <a:p>
            <a:pPr lvl="0"/>
            <a:endParaRPr lang="en-GB"/>
          </a:p>
        </p:txBody>
      </p:sp>
      <p:sp>
        <p:nvSpPr>
          <p:cNvPr id="6" name="Footer Placeholder 5"/>
          <p:cNvSpPr txBox="1">
            <a:spLocks noGrp="1"/>
          </p:cNvSpPr>
          <p:nvPr>
            <p:ph type="ftr" sz="quarter" idx="4"/>
          </p:nvPr>
        </p:nvSpPr>
        <p:spPr>
          <a:xfrm>
            <a:off x="0" y="10157402"/>
            <a:ext cx="3280684" cy="534238"/>
          </a:xfrm>
          <a:prstGeom prst="rect">
            <a:avLst/>
          </a:prstGeom>
          <a:noFill/>
          <a:ln>
            <a:noFill/>
          </a:ln>
        </p:spPr>
        <p:txBody>
          <a:bodyPr vert="horz" wrap="square" lIns="0" tIns="0" rIns="0" bIns="0" anchor="b" anchorCtr="0" compatLnSpc="1">
            <a:noAutofit/>
          </a:bodyPr>
          <a:lstStyle>
            <a:lvl1pPr marL="0" marR="0" lvl="0" indent="0" algn="l" defTabSz="914400" rtl="0" fontAlgn="auto" hangingPunct="0">
              <a:lnSpc>
                <a:spcPct val="100000"/>
              </a:lnSpc>
              <a:spcBef>
                <a:spcPts val="0"/>
              </a:spcBef>
              <a:spcAft>
                <a:spcPts val="0"/>
              </a:spcAft>
              <a:buNone/>
              <a:tabLst/>
              <a:defRPr lang="en-GB" sz="1400" b="0" i="0" u="none" strike="noStrike" kern="1200" cap="none" spc="0" baseline="0">
                <a:solidFill>
                  <a:srgbClr val="000000"/>
                </a:solidFill>
                <a:uFillTx/>
                <a:latin typeface="Tinos" pitchFamily="18"/>
                <a:ea typeface="DejaVu Sans" pitchFamily="2"/>
                <a:cs typeface="DejaVu Sans" pitchFamily="2"/>
              </a:defRPr>
            </a:lvl1pPr>
          </a:lstStyle>
          <a:p>
            <a:pPr lvl="0"/>
            <a:endParaRPr lang="en-GB"/>
          </a:p>
        </p:txBody>
      </p:sp>
      <p:sp>
        <p:nvSpPr>
          <p:cNvPr id="7" name="Slide Number Placeholder 6"/>
          <p:cNvSpPr txBox="1">
            <a:spLocks noGrp="1"/>
          </p:cNvSpPr>
          <p:nvPr>
            <p:ph type="sldNum" sz="quarter" idx="5"/>
          </p:nvPr>
        </p:nvSpPr>
        <p:spPr>
          <a:xfrm>
            <a:off x="4278962" y="10157402"/>
            <a:ext cx="3280684" cy="534238"/>
          </a:xfrm>
          <a:prstGeom prst="rect">
            <a:avLst/>
          </a:prstGeom>
          <a:noFill/>
          <a:ln>
            <a:noFill/>
          </a:ln>
        </p:spPr>
        <p:txBody>
          <a:bodyPr vert="horz" wrap="square" lIns="0" tIns="0" rIns="0" bIns="0" anchor="b" anchorCtr="0" compatLnSpc="1">
            <a:noAutofit/>
          </a:bodyPr>
          <a:lstStyle>
            <a:lvl1pPr marL="0" marR="0" lvl="0" indent="0" algn="r" defTabSz="914400" rtl="0" fontAlgn="auto" hangingPunct="0">
              <a:lnSpc>
                <a:spcPct val="100000"/>
              </a:lnSpc>
              <a:spcBef>
                <a:spcPts val="0"/>
              </a:spcBef>
              <a:spcAft>
                <a:spcPts val="0"/>
              </a:spcAft>
              <a:buNone/>
              <a:tabLst/>
              <a:defRPr lang="en-GB" sz="1400" b="0" i="0" u="none" strike="noStrike" kern="1200" cap="none" spc="0" baseline="0">
                <a:solidFill>
                  <a:srgbClr val="000000"/>
                </a:solidFill>
                <a:uFillTx/>
                <a:latin typeface="Tinos" pitchFamily="18"/>
                <a:ea typeface="DejaVu Sans" pitchFamily="2"/>
                <a:cs typeface="DejaVu Sans" pitchFamily="2"/>
              </a:defRPr>
            </a:lvl1pPr>
          </a:lstStyle>
          <a:p>
            <a:pPr lvl="0"/>
            <a:fld id="{E1F67826-FB6C-4FE2-9A8C-C8B068668789}" type="slidenum">
              <a:t>‹#›</a:t>
            </a:fld>
            <a:endParaRPr lang="en-GB"/>
          </a:p>
        </p:txBody>
      </p:sp>
    </p:spTree>
    <p:extLst>
      <p:ext uri="{BB962C8B-B14F-4D97-AF65-F5344CB8AC3E}">
        <p14:creationId xmlns:p14="http://schemas.microsoft.com/office/powerpoint/2010/main" val="1553388815"/>
      </p:ext>
    </p:extLst>
  </p:cSld>
  <p:clrMap bg1="lt1" tx1="dk1" bg2="lt2" tx2="dk2" accent1="accent1" accent2="accent2" accent3="accent3" accent4="accent4" accent5="accent5" accent6="accent6" hlink="hlink" folHlink="folHlink"/>
  <p:notesStyle>
    <a:lvl1pPr marL="215999" marR="0" lvl="0" indent="-215999" defTabSz="914400" rtl="0" fontAlgn="auto" hangingPunct="0">
      <a:lnSpc>
        <a:spcPct val="100000"/>
      </a:lnSpc>
      <a:spcBef>
        <a:spcPts val="0"/>
      </a:spcBef>
      <a:spcAft>
        <a:spcPts val="0"/>
      </a:spcAft>
      <a:buNone/>
      <a:tabLst/>
      <a:defRPr lang="en-GB" sz="2000" b="0" i="0" u="none" strike="noStrike" kern="1200" cap="none" spc="0" baseline="0">
        <a:solidFill>
          <a:srgbClr val="000000"/>
        </a:solidFill>
        <a:uFillTx/>
        <a:latin typeface="Arimo" pitchFamily="18"/>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6"/>
          <p:cNvSpPr txBox="1"/>
          <p:nvPr/>
        </p:nvSpPr>
        <p:spPr>
          <a:xfrm>
            <a:off x="4278962" y="10157402"/>
            <a:ext cx="3280684" cy="534238"/>
          </a:xfrm>
          <a:prstGeom prst="rect">
            <a:avLst/>
          </a:prstGeom>
          <a:noFill/>
          <a:ln cap="flat">
            <a:noFill/>
          </a:ln>
        </p:spPr>
        <p:txBody>
          <a:bodyPr vert="horz" wrap="square" lIns="0" tIns="0" rIns="0" bIns="0" anchor="b" anchorCtr="0" compatLnSpc="1">
            <a:noAutofit/>
          </a:bodyPr>
          <a:lstStyle/>
          <a:p>
            <a:pPr marL="0" marR="0" lvl="0" indent="0" algn="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9449A198-9252-404D-97BB-8C09EC3674E2}" type="slidenum">
              <a:t>1</a:t>
            </a:fld>
            <a:endParaRPr lang="en-GB" sz="1400" b="0" i="0" u="none" strike="noStrike" kern="1200" cap="none" spc="0" baseline="0">
              <a:solidFill>
                <a:srgbClr val="000000"/>
              </a:solidFill>
              <a:uFillTx/>
              <a:latin typeface="Tinos" pitchFamily="18"/>
              <a:ea typeface="DejaVu Sans" pitchFamily="2"/>
              <a:cs typeface="DejaVu Sans" pitchFamily="2"/>
            </a:endParaRPr>
          </a:p>
        </p:txBody>
      </p:sp>
      <p:sp>
        <p:nvSpPr>
          <p:cNvPr id="3" name="Slide Image Placeholder 1"/>
          <p:cNvSpPr>
            <a:spLocks noGrp="1" noRot="1" noChangeAspect="1"/>
          </p:cNvSpPr>
          <p:nvPr>
            <p:ph type="sldImg"/>
          </p:nvPr>
        </p:nvSpPr>
        <p:spPr>
          <a:xfrm>
            <a:off x="217488" y="812800"/>
            <a:ext cx="7123112" cy="4008438"/>
          </a:xfrm>
          <a:solidFill>
            <a:srgbClr val="4472C4"/>
          </a:solidFill>
          <a:ln w="25402">
            <a:solidFill>
              <a:srgbClr val="2F528F"/>
            </a:solidFill>
            <a:prstDash val="solid"/>
          </a:ln>
        </p:spPr>
      </p:sp>
      <p:sp>
        <p:nvSpPr>
          <p:cNvPr id="4" name="Notes Placeholder 2"/>
          <p:cNvSpPr txBox="1">
            <a:spLocks noGrp="1"/>
          </p:cNvSpPr>
          <p:nvPr>
            <p:ph type="body" sz="quarter" idx="1"/>
          </p:nvPr>
        </p:nvSpPr>
        <p:spPr/>
        <p:txBody>
          <a:bodyPr/>
          <a:lstStyle/>
          <a:p>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6"/>
          <p:cNvSpPr txBox="1"/>
          <p:nvPr/>
        </p:nvSpPr>
        <p:spPr>
          <a:xfrm>
            <a:off x="4278962" y="10157402"/>
            <a:ext cx="3280684" cy="534238"/>
          </a:xfrm>
          <a:prstGeom prst="rect">
            <a:avLst/>
          </a:prstGeom>
          <a:noFill/>
          <a:ln cap="flat">
            <a:noFill/>
          </a:ln>
        </p:spPr>
        <p:txBody>
          <a:bodyPr vert="horz" wrap="square" lIns="0" tIns="0" rIns="0" bIns="0" anchor="b" anchorCtr="0" compatLnSpc="1">
            <a:noAutofit/>
          </a:bodyPr>
          <a:lstStyle/>
          <a:p>
            <a:pPr marL="0" marR="0" lvl="0" indent="0" algn="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3F11FD66-F547-49F4-9CB5-46DC69E533FF}" type="slidenum">
              <a:t>2</a:t>
            </a:fld>
            <a:endParaRPr lang="en-GB" sz="1400" b="0" i="0" u="none" strike="noStrike" kern="1200" cap="none" spc="0" baseline="0">
              <a:solidFill>
                <a:srgbClr val="000000"/>
              </a:solidFill>
              <a:uFillTx/>
              <a:latin typeface="Tinos" pitchFamily="18"/>
              <a:ea typeface="DejaVu Sans" pitchFamily="2"/>
              <a:cs typeface="DejaVu Sans" pitchFamily="2"/>
            </a:endParaRPr>
          </a:p>
        </p:txBody>
      </p:sp>
      <p:sp>
        <p:nvSpPr>
          <p:cNvPr id="3" name="Slide Image Placeholder 1"/>
          <p:cNvSpPr>
            <a:spLocks noGrp="1" noRot="1" noChangeAspect="1"/>
          </p:cNvSpPr>
          <p:nvPr>
            <p:ph type="sldImg"/>
          </p:nvPr>
        </p:nvSpPr>
        <p:spPr>
          <a:xfrm>
            <a:off x="217488" y="812800"/>
            <a:ext cx="7123112" cy="4008438"/>
          </a:xfrm>
          <a:solidFill>
            <a:srgbClr val="4472C4"/>
          </a:solidFill>
          <a:ln w="25402">
            <a:solidFill>
              <a:srgbClr val="2F528F"/>
            </a:solidFill>
            <a:prstDash val="solid"/>
          </a:ln>
        </p:spPr>
      </p:sp>
      <p:sp>
        <p:nvSpPr>
          <p:cNvPr id="4" name="Notes Placeholder 2"/>
          <p:cNvSpPr txBox="1">
            <a:spLocks noGrp="1"/>
          </p:cNvSpPr>
          <p:nvPr>
            <p:ph type="body" sz="quarter" idx="1"/>
          </p:nvPr>
        </p:nvSpPr>
        <p:spPr/>
        <p:txBody>
          <a:bodyPr/>
          <a:lstStyle/>
          <a:p>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3"/>
          <p:cNvSpPr txBox="1"/>
          <p:nvPr/>
        </p:nvSpPr>
        <p:spPr>
          <a:xfrm>
            <a:off x="3884755" y="8685364"/>
            <a:ext cx="2971443" cy="458278"/>
          </a:xfrm>
          <a:prstGeom prst="rect">
            <a:avLst/>
          </a:prstGeom>
          <a:noFill/>
          <a:ln cap="flat">
            <a:noFill/>
          </a:ln>
        </p:spPr>
        <p:txBody>
          <a:bodyPr vert="horz" wrap="square" lIns="90004" tIns="44997" rIns="90004" bIns="44997"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FE581ED-44AF-4438-BC85-768BD64A449E}" type="slidenum">
              <a:t>3</a:t>
            </a:fld>
            <a:endParaRPr lang="en-GB" sz="1800" b="0" i="0" u="none" strike="noStrike" kern="1200" cap="none" spc="0" baseline="0">
              <a:solidFill>
                <a:srgbClr val="000000"/>
              </a:solidFill>
              <a:uFillTx/>
              <a:latin typeface="Calibri"/>
            </a:endParaRPr>
          </a:p>
        </p:txBody>
      </p:sp>
      <p:sp>
        <p:nvSpPr>
          <p:cNvPr id="3" name="Slide Number Placeholder 6"/>
          <p:cNvSpPr txBox="1"/>
          <p:nvPr/>
        </p:nvSpPr>
        <p:spPr>
          <a:xfrm>
            <a:off x="4278962" y="10157402"/>
            <a:ext cx="3280684" cy="534238"/>
          </a:xfrm>
          <a:prstGeom prst="rect">
            <a:avLst/>
          </a:prstGeom>
          <a:noFill/>
          <a:ln cap="flat">
            <a:noFill/>
          </a:ln>
        </p:spPr>
        <p:txBody>
          <a:bodyPr vert="horz" wrap="square" lIns="0" tIns="0" rIns="0" bIns="0" anchor="b" anchorCtr="0" compatLnSpc="1">
            <a:noAutofit/>
          </a:bodyPr>
          <a:lstStyle/>
          <a:p>
            <a:pPr marL="0" marR="0" lvl="0" indent="0" algn="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3F2338D9-0CF6-4879-A215-527544BE6298}" type="slidenum">
              <a:t>3</a:t>
            </a:fld>
            <a:endParaRPr lang="en-GB" sz="1400" b="0" i="0" u="none" strike="noStrike" kern="1200" cap="none" spc="0" baseline="0">
              <a:solidFill>
                <a:srgbClr val="000000"/>
              </a:solidFill>
              <a:uFillTx/>
              <a:latin typeface="Tinos" pitchFamily="18"/>
              <a:ea typeface="DejaVu Sans" pitchFamily="2"/>
              <a:cs typeface="DejaVu Sans" pitchFamily="2"/>
            </a:endParaRPr>
          </a:p>
        </p:txBody>
      </p:sp>
      <p:sp>
        <p:nvSpPr>
          <p:cNvPr id="4" name="Slide Image Placeholder 1"/>
          <p:cNvSpPr>
            <a:spLocks noGrp="1" noRot="1" noChangeAspect="1"/>
          </p:cNvSpPr>
          <p:nvPr>
            <p:ph type="sldImg"/>
          </p:nvPr>
        </p:nvSpPr>
        <p:spPr>
          <a:xfrm>
            <a:off x="685800" y="1143000"/>
            <a:ext cx="5486400" cy="3086100"/>
          </a:xfrm>
          <a:solidFill>
            <a:srgbClr val="4472C4"/>
          </a:solidFill>
          <a:ln w="25402">
            <a:solidFill>
              <a:srgbClr val="2F528F"/>
            </a:solidFill>
            <a:prstDash val="solid"/>
          </a:ln>
        </p:spPr>
      </p:sp>
      <p:sp>
        <p:nvSpPr>
          <p:cNvPr id="5" name="Notes Placeholder 2"/>
          <p:cNvSpPr txBox="1">
            <a:spLocks noGrp="1"/>
          </p:cNvSpPr>
          <p:nvPr>
            <p:ph type="body" sz="quarter" idx="1"/>
          </p:nvPr>
        </p:nvSpPr>
        <p:spPr>
          <a:xfrm>
            <a:off x="685800" y="4400641"/>
            <a:ext cx="5486043" cy="3600001"/>
          </a:xfrm>
        </p:spPr>
        <p:txBody>
          <a:bodyPr lIns="90004" tIns="44997" rIns="90004" bIns="44997"/>
          <a:lstStyle/>
          <a:p>
            <a:pPr marL="0" lvl="0" indent="0" algn="l" hangingPunct="1"/>
            <a:r>
              <a:rPr lang="en-GB" sz="1200">
                <a:latin typeface="Times New Roman" pitchFamily="18"/>
                <a:cs typeface="Times New Roman" pitchFamily="18"/>
              </a:rPr>
              <a:t> </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6"/>
          <p:cNvSpPr txBox="1"/>
          <p:nvPr/>
        </p:nvSpPr>
        <p:spPr>
          <a:xfrm>
            <a:off x="4278962" y="10157402"/>
            <a:ext cx="3280684" cy="534238"/>
          </a:xfrm>
          <a:prstGeom prst="rect">
            <a:avLst/>
          </a:prstGeom>
          <a:noFill/>
          <a:ln cap="flat">
            <a:noFill/>
          </a:ln>
        </p:spPr>
        <p:txBody>
          <a:bodyPr vert="horz" wrap="square" lIns="0" tIns="0" rIns="0" bIns="0" anchor="b" anchorCtr="0" compatLnSpc="1">
            <a:noAutofit/>
          </a:bodyPr>
          <a:lstStyle/>
          <a:p>
            <a:pPr marL="0" marR="0" lvl="0" indent="0" algn="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B3E0DD0B-B251-4BC2-84A3-613D3BBF6928}" type="slidenum">
              <a:t>4</a:t>
            </a:fld>
            <a:endParaRPr lang="en-GB" sz="1400" b="0" i="0" u="none" strike="noStrike" kern="1200" cap="none" spc="0" baseline="0">
              <a:solidFill>
                <a:srgbClr val="000000"/>
              </a:solidFill>
              <a:uFillTx/>
              <a:latin typeface="Tinos" pitchFamily="18"/>
              <a:ea typeface="DejaVu Sans" pitchFamily="2"/>
              <a:cs typeface="DejaVu Sans" pitchFamily="2"/>
            </a:endParaRPr>
          </a:p>
        </p:txBody>
      </p:sp>
      <p:sp>
        <p:nvSpPr>
          <p:cNvPr id="3" name="Slide Image Placeholder 1"/>
          <p:cNvSpPr>
            <a:spLocks noGrp="1" noRot="1" noChangeAspect="1"/>
          </p:cNvSpPr>
          <p:nvPr>
            <p:ph type="sldImg"/>
          </p:nvPr>
        </p:nvSpPr>
        <p:spPr>
          <a:xfrm>
            <a:off x="217488" y="812800"/>
            <a:ext cx="7124700" cy="4008438"/>
          </a:xfrm>
          <a:solidFill>
            <a:srgbClr val="4472C4"/>
          </a:solidFill>
          <a:ln w="25402">
            <a:solidFill>
              <a:srgbClr val="2F528F"/>
            </a:solidFill>
            <a:prstDash val="solid"/>
          </a:ln>
        </p:spPr>
      </p:sp>
      <p:sp>
        <p:nvSpPr>
          <p:cNvPr id="4" name="Notes Placeholder 2"/>
          <p:cNvSpPr txBox="1">
            <a:spLocks noGrp="1"/>
          </p:cNvSpPr>
          <p:nvPr>
            <p:ph type="body" sz="quarter" idx="1"/>
          </p:nvPr>
        </p:nvSpPr>
        <p:spPr/>
        <p:txBody>
          <a:bodyPr/>
          <a:lstStyle/>
          <a:p>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3"/>
          <p:cNvSpPr txBox="1"/>
          <p:nvPr/>
        </p:nvSpPr>
        <p:spPr>
          <a:xfrm>
            <a:off x="3884755" y="8685364"/>
            <a:ext cx="2971443" cy="458278"/>
          </a:xfrm>
          <a:prstGeom prst="rect">
            <a:avLst/>
          </a:prstGeom>
          <a:noFill/>
          <a:ln cap="flat">
            <a:noFill/>
          </a:ln>
        </p:spPr>
        <p:txBody>
          <a:bodyPr vert="horz" wrap="square" lIns="90004" tIns="44997" rIns="90004" bIns="44997"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BB919E9-76C9-4A45-B0FC-825E8E79754C}" type="slidenum">
              <a:t>5</a:t>
            </a:fld>
            <a:endParaRPr lang="en-GB" sz="1800" b="0" i="0" u="none" strike="noStrike" kern="1200" cap="none" spc="0" baseline="0">
              <a:solidFill>
                <a:srgbClr val="000000"/>
              </a:solidFill>
              <a:uFillTx/>
              <a:latin typeface="Calibri"/>
            </a:endParaRPr>
          </a:p>
        </p:txBody>
      </p:sp>
      <p:sp>
        <p:nvSpPr>
          <p:cNvPr id="3" name="Slide Number Placeholder 6"/>
          <p:cNvSpPr txBox="1"/>
          <p:nvPr/>
        </p:nvSpPr>
        <p:spPr>
          <a:xfrm>
            <a:off x="4278962" y="10157402"/>
            <a:ext cx="3280684" cy="534238"/>
          </a:xfrm>
          <a:prstGeom prst="rect">
            <a:avLst/>
          </a:prstGeom>
          <a:noFill/>
          <a:ln cap="flat">
            <a:noFill/>
          </a:ln>
        </p:spPr>
        <p:txBody>
          <a:bodyPr vert="horz" wrap="square" lIns="0" tIns="0" rIns="0" bIns="0" anchor="b" anchorCtr="0" compatLnSpc="1">
            <a:noAutofit/>
          </a:bodyPr>
          <a:lstStyle/>
          <a:p>
            <a:pPr marL="0" marR="0" lvl="0" indent="0" algn="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10E24F26-E737-460A-B185-B2D32836E8E1}" type="slidenum">
              <a:t>5</a:t>
            </a:fld>
            <a:endParaRPr lang="en-GB" sz="1400" b="0" i="0" u="none" strike="noStrike" kern="1200" cap="none" spc="0" baseline="0">
              <a:solidFill>
                <a:srgbClr val="000000"/>
              </a:solidFill>
              <a:uFillTx/>
              <a:latin typeface="Tinos" pitchFamily="18"/>
              <a:ea typeface="DejaVu Sans" pitchFamily="2"/>
              <a:cs typeface="DejaVu Sans" pitchFamily="2"/>
            </a:endParaRPr>
          </a:p>
        </p:txBody>
      </p:sp>
      <p:sp>
        <p:nvSpPr>
          <p:cNvPr id="4" name="Slide Image Placeholder 1"/>
          <p:cNvSpPr>
            <a:spLocks noGrp="1" noRot="1" noChangeAspect="1"/>
          </p:cNvSpPr>
          <p:nvPr>
            <p:ph type="sldImg"/>
          </p:nvPr>
        </p:nvSpPr>
        <p:spPr>
          <a:xfrm>
            <a:off x="685800" y="1143000"/>
            <a:ext cx="5486400" cy="3086100"/>
          </a:xfrm>
          <a:solidFill>
            <a:srgbClr val="4472C4"/>
          </a:solidFill>
          <a:ln w="25402">
            <a:solidFill>
              <a:srgbClr val="2F528F"/>
            </a:solidFill>
            <a:prstDash val="solid"/>
          </a:ln>
        </p:spPr>
      </p:sp>
      <p:sp>
        <p:nvSpPr>
          <p:cNvPr id="5" name="Notes Placeholder 2"/>
          <p:cNvSpPr txBox="1">
            <a:spLocks noGrp="1"/>
          </p:cNvSpPr>
          <p:nvPr>
            <p:ph type="body" sz="quarter" idx="1"/>
          </p:nvPr>
        </p:nvSpPr>
        <p:spPr>
          <a:xfrm>
            <a:off x="685800" y="4400641"/>
            <a:ext cx="5486043" cy="3600001"/>
          </a:xfrm>
        </p:spPr>
        <p:txBody>
          <a:bodyPr lIns="90004" tIns="44997" rIns="90004" bIns="44997"/>
          <a:lstStyle/>
          <a:p>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6"/>
          <p:cNvSpPr txBox="1"/>
          <p:nvPr/>
        </p:nvSpPr>
        <p:spPr>
          <a:xfrm>
            <a:off x="4278962" y="10157402"/>
            <a:ext cx="3280684" cy="534238"/>
          </a:xfrm>
          <a:prstGeom prst="rect">
            <a:avLst/>
          </a:prstGeom>
          <a:noFill/>
          <a:ln cap="flat">
            <a:noFill/>
          </a:ln>
        </p:spPr>
        <p:txBody>
          <a:bodyPr vert="horz" wrap="square" lIns="0" tIns="0" rIns="0" bIns="0" anchor="b" anchorCtr="0" compatLnSpc="1">
            <a:noAutofit/>
          </a:bodyPr>
          <a:lstStyle/>
          <a:p>
            <a:pPr marL="0" marR="0" lvl="0" indent="0" algn="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D0510959-1C86-4CA4-8A45-8ABE2B9A5104}" type="slidenum">
              <a:t>6</a:t>
            </a:fld>
            <a:endParaRPr lang="en-GB" sz="1400" b="0" i="0" u="none" strike="noStrike" kern="1200" cap="none" spc="0" baseline="0">
              <a:solidFill>
                <a:srgbClr val="000000"/>
              </a:solidFill>
              <a:uFillTx/>
              <a:latin typeface="Tinos" pitchFamily="18"/>
              <a:ea typeface="DejaVu Sans" pitchFamily="2"/>
              <a:cs typeface="DejaVu Sans" pitchFamily="2"/>
            </a:endParaRPr>
          </a:p>
        </p:txBody>
      </p:sp>
      <p:sp>
        <p:nvSpPr>
          <p:cNvPr id="3" name="Slide Image Placeholder 1"/>
          <p:cNvSpPr>
            <a:spLocks noGrp="1" noRot="1" noChangeAspect="1"/>
          </p:cNvSpPr>
          <p:nvPr>
            <p:ph type="sldImg"/>
          </p:nvPr>
        </p:nvSpPr>
        <p:spPr>
          <a:xfrm>
            <a:off x="217488" y="812800"/>
            <a:ext cx="7124700" cy="4008438"/>
          </a:xfrm>
          <a:solidFill>
            <a:srgbClr val="4472C4"/>
          </a:solidFill>
          <a:ln w="25402">
            <a:solidFill>
              <a:srgbClr val="2F528F"/>
            </a:solidFill>
            <a:prstDash val="solid"/>
          </a:ln>
        </p:spPr>
      </p:sp>
      <p:sp>
        <p:nvSpPr>
          <p:cNvPr id="4" name="Notes Placeholder 2"/>
          <p:cNvSpPr txBox="1">
            <a:spLocks noGrp="1"/>
          </p:cNvSpPr>
          <p:nvPr>
            <p:ph type="body" sz="quarter" idx="1"/>
          </p:nvPr>
        </p:nvSpPr>
        <p:spPr/>
        <p:txBody>
          <a:bodyPr/>
          <a:lstStyle/>
          <a:p>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3"/>
          <p:cNvSpPr txBox="1"/>
          <p:nvPr/>
        </p:nvSpPr>
        <p:spPr>
          <a:xfrm>
            <a:off x="3884755" y="8685364"/>
            <a:ext cx="2971443" cy="458278"/>
          </a:xfrm>
          <a:prstGeom prst="rect">
            <a:avLst/>
          </a:prstGeom>
          <a:noFill/>
          <a:ln cap="flat">
            <a:noFill/>
          </a:ln>
        </p:spPr>
        <p:txBody>
          <a:bodyPr vert="horz" wrap="square" lIns="90004" tIns="44997" rIns="90004" bIns="44997"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9029B8B-C33B-44DF-955B-54954BE1A6CB}" type="slidenum">
              <a:t>7</a:t>
            </a:fld>
            <a:endParaRPr lang="en-GB" sz="1800" b="0" i="0" u="none" strike="noStrike" kern="1200" cap="none" spc="0" baseline="0">
              <a:solidFill>
                <a:srgbClr val="000000"/>
              </a:solidFill>
              <a:uFillTx/>
              <a:latin typeface="Calibri"/>
            </a:endParaRPr>
          </a:p>
        </p:txBody>
      </p:sp>
      <p:sp>
        <p:nvSpPr>
          <p:cNvPr id="3" name="Slide Number Placeholder 6"/>
          <p:cNvSpPr txBox="1"/>
          <p:nvPr/>
        </p:nvSpPr>
        <p:spPr>
          <a:xfrm>
            <a:off x="4278962" y="10157402"/>
            <a:ext cx="3280684" cy="534238"/>
          </a:xfrm>
          <a:prstGeom prst="rect">
            <a:avLst/>
          </a:prstGeom>
          <a:noFill/>
          <a:ln cap="flat">
            <a:noFill/>
          </a:ln>
        </p:spPr>
        <p:txBody>
          <a:bodyPr vert="horz" wrap="square" lIns="0" tIns="0" rIns="0" bIns="0" anchor="b" anchorCtr="0" compatLnSpc="1">
            <a:noAutofit/>
          </a:bodyPr>
          <a:lstStyle/>
          <a:p>
            <a:pPr marL="0" marR="0" lvl="0" indent="0" algn="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4819F6A8-3AD8-4072-A4D6-AFCE0095F625}" type="slidenum">
              <a:t>7</a:t>
            </a:fld>
            <a:endParaRPr lang="en-GB" sz="1400" b="0" i="0" u="none" strike="noStrike" kern="1200" cap="none" spc="0" baseline="0">
              <a:solidFill>
                <a:srgbClr val="000000"/>
              </a:solidFill>
              <a:uFillTx/>
              <a:latin typeface="Tinos" pitchFamily="18"/>
              <a:ea typeface="DejaVu Sans" pitchFamily="2"/>
              <a:cs typeface="DejaVu Sans" pitchFamily="2"/>
            </a:endParaRPr>
          </a:p>
        </p:txBody>
      </p:sp>
      <p:sp>
        <p:nvSpPr>
          <p:cNvPr id="4" name="Slide Image Placeholder 1"/>
          <p:cNvSpPr>
            <a:spLocks noGrp="1" noRot="1" noChangeAspect="1"/>
          </p:cNvSpPr>
          <p:nvPr>
            <p:ph type="sldImg"/>
          </p:nvPr>
        </p:nvSpPr>
        <p:spPr>
          <a:xfrm>
            <a:off x="685800" y="1143000"/>
            <a:ext cx="5486400" cy="3086100"/>
          </a:xfrm>
          <a:solidFill>
            <a:srgbClr val="4472C4"/>
          </a:solidFill>
          <a:ln w="25402">
            <a:solidFill>
              <a:srgbClr val="2F528F"/>
            </a:solidFill>
            <a:prstDash val="solid"/>
          </a:ln>
        </p:spPr>
      </p:sp>
      <p:sp>
        <p:nvSpPr>
          <p:cNvPr id="5" name="Notes Placeholder 2"/>
          <p:cNvSpPr txBox="1">
            <a:spLocks noGrp="1"/>
          </p:cNvSpPr>
          <p:nvPr>
            <p:ph type="body" sz="quarter" idx="1"/>
          </p:nvPr>
        </p:nvSpPr>
        <p:spPr>
          <a:xfrm>
            <a:off x="685800" y="4400641"/>
            <a:ext cx="5486043" cy="3600001"/>
          </a:xfrm>
        </p:spPr>
        <p:txBody>
          <a:bodyPr lIns="90004" tIns="44997" rIns="90004" bIns="44997"/>
          <a:lstStyle/>
          <a:p>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3"/>
          <p:cNvSpPr txBox="1"/>
          <p:nvPr/>
        </p:nvSpPr>
        <p:spPr>
          <a:xfrm>
            <a:off x="3884755" y="8685364"/>
            <a:ext cx="2971443" cy="458278"/>
          </a:xfrm>
          <a:prstGeom prst="rect">
            <a:avLst/>
          </a:prstGeom>
          <a:noFill/>
          <a:ln cap="flat">
            <a:noFill/>
          </a:ln>
        </p:spPr>
        <p:txBody>
          <a:bodyPr vert="horz" wrap="square" lIns="90004" tIns="44997" rIns="90004" bIns="44997"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DB10DFF9-B818-444E-8355-D418A80AC2C6}" type="slidenum">
              <a:t>8</a:t>
            </a:fld>
            <a:endParaRPr lang="en-GB" sz="1800" b="0" i="0" u="none" strike="noStrike" kern="1200" cap="none" spc="0" baseline="0">
              <a:solidFill>
                <a:srgbClr val="000000"/>
              </a:solidFill>
              <a:uFillTx/>
              <a:latin typeface="Calibri"/>
            </a:endParaRPr>
          </a:p>
        </p:txBody>
      </p:sp>
      <p:sp>
        <p:nvSpPr>
          <p:cNvPr id="3" name="Slide Number Placeholder 6"/>
          <p:cNvSpPr txBox="1"/>
          <p:nvPr/>
        </p:nvSpPr>
        <p:spPr>
          <a:xfrm>
            <a:off x="4278962" y="10157402"/>
            <a:ext cx="3280684" cy="534238"/>
          </a:xfrm>
          <a:prstGeom prst="rect">
            <a:avLst/>
          </a:prstGeom>
          <a:noFill/>
          <a:ln cap="flat">
            <a:noFill/>
          </a:ln>
        </p:spPr>
        <p:txBody>
          <a:bodyPr vert="horz" wrap="square" lIns="0" tIns="0" rIns="0" bIns="0" anchor="b" anchorCtr="0" compatLnSpc="1">
            <a:noAutofit/>
          </a:bodyPr>
          <a:lstStyle/>
          <a:p>
            <a:pPr marL="0" marR="0" lvl="0" indent="0" algn="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0EF8E93E-3EDF-498C-8428-09745F28FC78}" type="slidenum">
              <a:t>8</a:t>
            </a:fld>
            <a:endParaRPr lang="en-GB" sz="1400" b="0" i="0" u="none" strike="noStrike" kern="1200" cap="none" spc="0" baseline="0">
              <a:solidFill>
                <a:srgbClr val="000000"/>
              </a:solidFill>
              <a:uFillTx/>
              <a:latin typeface="Tinos" pitchFamily="18"/>
              <a:ea typeface="DejaVu Sans" pitchFamily="2"/>
              <a:cs typeface="DejaVu Sans" pitchFamily="2"/>
            </a:endParaRPr>
          </a:p>
        </p:txBody>
      </p:sp>
      <p:sp>
        <p:nvSpPr>
          <p:cNvPr id="4" name="Slide Image Placeholder 1"/>
          <p:cNvSpPr>
            <a:spLocks noGrp="1" noRot="1" noChangeAspect="1"/>
          </p:cNvSpPr>
          <p:nvPr>
            <p:ph type="sldImg"/>
          </p:nvPr>
        </p:nvSpPr>
        <p:spPr>
          <a:xfrm>
            <a:off x="685800" y="1143000"/>
            <a:ext cx="5486400" cy="3086100"/>
          </a:xfrm>
          <a:solidFill>
            <a:srgbClr val="4472C4"/>
          </a:solidFill>
          <a:ln w="25402">
            <a:solidFill>
              <a:srgbClr val="2F528F"/>
            </a:solidFill>
            <a:prstDash val="solid"/>
          </a:ln>
        </p:spPr>
      </p:sp>
      <p:sp>
        <p:nvSpPr>
          <p:cNvPr id="5" name="Notes Placeholder 2"/>
          <p:cNvSpPr txBox="1">
            <a:spLocks noGrp="1"/>
          </p:cNvSpPr>
          <p:nvPr>
            <p:ph type="body" sz="quarter" idx="1"/>
          </p:nvPr>
        </p:nvSpPr>
        <p:spPr>
          <a:xfrm>
            <a:off x="685800" y="4400641"/>
            <a:ext cx="5486043" cy="3600001"/>
          </a:xfrm>
        </p:spPr>
        <p:txBody>
          <a:bodyPr lIns="90004" tIns="44997" rIns="90004" bIns="44997"/>
          <a:lstStyle/>
          <a:p>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3"/>
          <p:cNvSpPr txBox="1"/>
          <p:nvPr/>
        </p:nvSpPr>
        <p:spPr>
          <a:xfrm>
            <a:off x="3884755" y="8685364"/>
            <a:ext cx="2971443" cy="458278"/>
          </a:xfrm>
          <a:prstGeom prst="rect">
            <a:avLst/>
          </a:prstGeom>
          <a:noFill/>
          <a:ln cap="flat">
            <a:noFill/>
          </a:ln>
        </p:spPr>
        <p:txBody>
          <a:bodyPr vert="horz" wrap="square" lIns="90004" tIns="44997" rIns="90004" bIns="44997"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7FD25FB-DBB7-4FF1-A9F5-92E698BE8649}" type="slidenum">
              <a:t>9</a:t>
            </a:fld>
            <a:endParaRPr lang="en-GB" sz="1800" b="0" i="0" u="none" strike="noStrike" kern="1200" cap="none" spc="0" baseline="0">
              <a:solidFill>
                <a:srgbClr val="000000"/>
              </a:solidFill>
              <a:uFillTx/>
              <a:latin typeface="Calibri"/>
            </a:endParaRPr>
          </a:p>
        </p:txBody>
      </p:sp>
      <p:sp>
        <p:nvSpPr>
          <p:cNvPr id="3" name="Slide Number Placeholder 6"/>
          <p:cNvSpPr txBox="1"/>
          <p:nvPr/>
        </p:nvSpPr>
        <p:spPr>
          <a:xfrm>
            <a:off x="4278962" y="10157402"/>
            <a:ext cx="3280684" cy="534238"/>
          </a:xfrm>
          <a:prstGeom prst="rect">
            <a:avLst/>
          </a:prstGeom>
          <a:noFill/>
          <a:ln cap="flat">
            <a:noFill/>
          </a:ln>
        </p:spPr>
        <p:txBody>
          <a:bodyPr vert="horz" wrap="square" lIns="0" tIns="0" rIns="0" bIns="0" anchor="b" anchorCtr="0" compatLnSpc="1">
            <a:noAutofit/>
          </a:bodyPr>
          <a:lstStyle/>
          <a:p>
            <a:pPr marL="0" marR="0" lvl="0" indent="0" algn="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509C345A-34DE-48E8-8D60-8E28680128C2}" type="slidenum">
              <a:t>9</a:t>
            </a:fld>
            <a:endParaRPr lang="en-GB" sz="1400" b="0" i="0" u="none" strike="noStrike" kern="1200" cap="none" spc="0" baseline="0">
              <a:solidFill>
                <a:srgbClr val="000000"/>
              </a:solidFill>
              <a:uFillTx/>
              <a:latin typeface="Tinos" pitchFamily="18"/>
              <a:ea typeface="DejaVu Sans" pitchFamily="2"/>
              <a:cs typeface="DejaVu Sans" pitchFamily="2"/>
            </a:endParaRPr>
          </a:p>
        </p:txBody>
      </p:sp>
      <p:sp>
        <p:nvSpPr>
          <p:cNvPr id="4" name="Slide Image Placeholder 1"/>
          <p:cNvSpPr>
            <a:spLocks noGrp="1" noRot="1" noChangeAspect="1"/>
          </p:cNvSpPr>
          <p:nvPr>
            <p:ph type="sldImg"/>
          </p:nvPr>
        </p:nvSpPr>
        <p:spPr>
          <a:xfrm>
            <a:off x="685800" y="1143000"/>
            <a:ext cx="5486400" cy="3086100"/>
          </a:xfrm>
          <a:solidFill>
            <a:srgbClr val="4472C4"/>
          </a:solidFill>
          <a:ln w="25402">
            <a:solidFill>
              <a:srgbClr val="2F528F"/>
            </a:solidFill>
            <a:prstDash val="solid"/>
          </a:ln>
        </p:spPr>
      </p:sp>
      <p:sp>
        <p:nvSpPr>
          <p:cNvPr id="5" name="Notes Placeholder 2"/>
          <p:cNvSpPr txBox="1">
            <a:spLocks noGrp="1"/>
          </p:cNvSpPr>
          <p:nvPr>
            <p:ph type="body" sz="quarter" idx="1"/>
          </p:nvPr>
        </p:nvSpPr>
        <p:spPr>
          <a:xfrm>
            <a:off x="685800" y="4400641"/>
            <a:ext cx="5486043" cy="3600001"/>
          </a:xfrm>
        </p:spPr>
        <p:txBody>
          <a:bodyPr lIns="90004" tIns="44997" rIns="90004" bIns="44997"/>
          <a:lstStyle/>
          <a:p>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3"/>
          <p:cNvSpPr txBox="1"/>
          <p:nvPr/>
        </p:nvSpPr>
        <p:spPr>
          <a:xfrm>
            <a:off x="3884755" y="8685364"/>
            <a:ext cx="2971443" cy="458278"/>
          </a:xfrm>
          <a:prstGeom prst="rect">
            <a:avLst/>
          </a:prstGeom>
          <a:noFill/>
          <a:ln cap="flat">
            <a:noFill/>
          </a:ln>
        </p:spPr>
        <p:txBody>
          <a:bodyPr vert="horz" wrap="square" lIns="90004" tIns="44997" rIns="90004" bIns="44997"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5C6D464-F243-486A-8F15-BCC15001C8B9}" type="slidenum">
              <a:t>10</a:t>
            </a:fld>
            <a:endParaRPr lang="en-GB" sz="1800" b="0" i="0" u="none" strike="noStrike" kern="1200" cap="none" spc="0" baseline="0">
              <a:solidFill>
                <a:srgbClr val="000000"/>
              </a:solidFill>
              <a:uFillTx/>
              <a:latin typeface="Calibri"/>
            </a:endParaRPr>
          </a:p>
        </p:txBody>
      </p:sp>
      <p:sp>
        <p:nvSpPr>
          <p:cNvPr id="3" name="Slide Number Placeholder 6"/>
          <p:cNvSpPr txBox="1"/>
          <p:nvPr/>
        </p:nvSpPr>
        <p:spPr>
          <a:xfrm>
            <a:off x="4278962" y="10157402"/>
            <a:ext cx="3280684" cy="534238"/>
          </a:xfrm>
          <a:prstGeom prst="rect">
            <a:avLst/>
          </a:prstGeom>
          <a:noFill/>
          <a:ln cap="flat">
            <a:noFill/>
          </a:ln>
        </p:spPr>
        <p:txBody>
          <a:bodyPr vert="horz" wrap="square" lIns="0" tIns="0" rIns="0" bIns="0" anchor="b" anchorCtr="0" compatLnSpc="1">
            <a:noAutofit/>
          </a:bodyPr>
          <a:lstStyle/>
          <a:p>
            <a:pPr marL="0" marR="0" lvl="0" indent="0" algn="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D9ED4FB7-BE18-47CC-A2F0-897B45AE2D11}" type="slidenum">
              <a:t>10</a:t>
            </a:fld>
            <a:endParaRPr lang="en-GB" sz="1400" b="0" i="0" u="none" strike="noStrike" kern="1200" cap="none" spc="0" baseline="0">
              <a:solidFill>
                <a:srgbClr val="000000"/>
              </a:solidFill>
              <a:uFillTx/>
              <a:latin typeface="Tinos" pitchFamily="18"/>
              <a:ea typeface="DejaVu Sans" pitchFamily="2"/>
              <a:cs typeface="DejaVu Sans" pitchFamily="2"/>
            </a:endParaRPr>
          </a:p>
        </p:txBody>
      </p:sp>
      <p:sp>
        <p:nvSpPr>
          <p:cNvPr id="4" name="Slide Image Placeholder 1"/>
          <p:cNvSpPr>
            <a:spLocks noGrp="1" noRot="1" noChangeAspect="1"/>
          </p:cNvSpPr>
          <p:nvPr>
            <p:ph type="sldImg"/>
          </p:nvPr>
        </p:nvSpPr>
        <p:spPr>
          <a:xfrm>
            <a:off x="685800" y="1143000"/>
            <a:ext cx="5486400" cy="3086100"/>
          </a:xfrm>
          <a:solidFill>
            <a:srgbClr val="4472C4"/>
          </a:solidFill>
          <a:ln w="25402">
            <a:solidFill>
              <a:srgbClr val="2F528F"/>
            </a:solidFill>
            <a:prstDash val="solid"/>
          </a:ln>
        </p:spPr>
      </p:sp>
      <p:sp>
        <p:nvSpPr>
          <p:cNvPr id="5" name="Notes Placeholder 2"/>
          <p:cNvSpPr txBox="1">
            <a:spLocks noGrp="1"/>
          </p:cNvSpPr>
          <p:nvPr>
            <p:ph type="body" sz="quarter" idx="1"/>
          </p:nvPr>
        </p:nvSpPr>
        <p:spPr>
          <a:xfrm>
            <a:off x="685800" y="4400641"/>
            <a:ext cx="5486043" cy="3600001"/>
          </a:xfrm>
        </p:spPr>
        <p:txBody>
          <a:bodyPr lIns="90004" tIns="44997" rIns="90004" bIns="44997"/>
          <a:lstStyle/>
          <a:p>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6"/>
          <p:cNvSpPr txBox="1"/>
          <p:nvPr/>
        </p:nvSpPr>
        <p:spPr>
          <a:xfrm>
            <a:off x="4278962" y="10157402"/>
            <a:ext cx="3280684" cy="534238"/>
          </a:xfrm>
          <a:prstGeom prst="rect">
            <a:avLst/>
          </a:prstGeom>
          <a:noFill/>
          <a:ln cap="flat">
            <a:noFill/>
          </a:ln>
        </p:spPr>
        <p:txBody>
          <a:bodyPr vert="horz" wrap="square" lIns="0" tIns="0" rIns="0" bIns="0" anchor="b" anchorCtr="0" compatLnSpc="1">
            <a:noAutofit/>
          </a:bodyPr>
          <a:lstStyle/>
          <a:p>
            <a:pPr marL="0" marR="0" lvl="0" indent="0" algn="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6B477442-B891-407F-8DB0-25FE4403EEB4}" type="slidenum">
              <a:t>11</a:t>
            </a:fld>
            <a:endParaRPr lang="en-GB" sz="1400" b="0" i="0" u="none" strike="noStrike" kern="1200" cap="none" spc="0" baseline="0">
              <a:solidFill>
                <a:srgbClr val="000000"/>
              </a:solidFill>
              <a:uFillTx/>
              <a:latin typeface="Tinos" pitchFamily="18"/>
              <a:ea typeface="DejaVu Sans" pitchFamily="2"/>
              <a:cs typeface="DejaVu Sans" pitchFamily="2"/>
            </a:endParaRPr>
          </a:p>
        </p:txBody>
      </p:sp>
      <p:sp>
        <p:nvSpPr>
          <p:cNvPr id="3" name="Slide Image Placeholder 1"/>
          <p:cNvSpPr>
            <a:spLocks noGrp="1" noRot="1" noChangeAspect="1"/>
          </p:cNvSpPr>
          <p:nvPr>
            <p:ph type="sldImg"/>
          </p:nvPr>
        </p:nvSpPr>
        <p:spPr>
          <a:xfrm>
            <a:off x="217488" y="812800"/>
            <a:ext cx="7124700" cy="4008438"/>
          </a:xfrm>
          <a:solidFill>
            <a:srgbClr val="4472C4"/>
          </a:solidFill>
          <a:ln w="25402">
            <a:solidFill>
              <a:srgbClr val="2F528F"/>
            </a:solidFill>
            <a:prstDash val="solid"/>
          </a:ln>
        </p:spPr>
      </p:sp>
      <p:sp>
        <p:nvSpPr>
          <p:cNvPr id="4" name="Notes Placeholder 2"/>
          <p:cNvSpPr txBox="1">
            <a:spLocks noGrp="1"/>
          </p:cNvSpPr>
          <p:nvPr>
            <p:ph type="body" sz="quarter" idx="1"/>
          </p:nvPr>
        </p:nvSpPr>
        <p:spPr/>
        <p:txBody>
          <a:bodyPr/>
          <a:lstStyle/>
          <a:p>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6"/>
          <p:cNvSpPr txBox="1"/>
          <p:nvPr/>
        </p:nvSpPr>
        <p:spPr>
          <a:xfrm>
            <a:off x="4278962" y="10157402"/>
            <a:ext cx="3280684" cy="534238"/>
          </a:xfrm>
          <a:prstGeom prst="rect">
            <a:avLst/>
          </a:prstGeom>
          <a:noFill/>
          <a:ln cap="flat">
            <a:noFill/>
          </a:ln>
        </p:spPr>
        <p:txBody>
          <a:bodyPr vert="horz" wrap="square" lIns="0" tIns="0" rIns="0" bIns="0" anchor="b" anchorCtr="0" compatLnSpc="1">
            <a:noAutofit/>
          </a:bodyPr>
          <a:lstStyle/>
          <a:p>
            <a:pPr marL="0" marR="0" lvl="0" indent="0" algn="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D544EDD6-646B-4A2E-A23E-4BBB498355FB}" type="slidenum">
              <a:t>12</a:t>
            </a:fld>
            <a:endParaRPr lang="en-GB" sz="1400" b="0" i="0" u="none" strike="noStrike" kern="1200" cap="none" spc="0" baseline="0">
              <a:solidFill>
                <a:srgbClr val="000000"/>
              </a:solidFill>
              <a:uFillTx/>
              <a:latin typeface="Tinos" pitchFamily="18"/>
              <a:ea typeface="DejaVu Sans" pitchFamily="2"/>
              <a:cs typeface="DejaVu Sans" pitchFamily="2"/>
            </a:endParaRPr>
          </a:p>
        </p:txBody>
      </p:sp>
      <p:sp>
        <p:nvSpPr>
          <p:cNvPr id="3" name="Slide Image Placeholder 1"/>
          <p:cNvSpPr>
            <a:spLocks noGrp="1" noRot="1" noChangeAspect="1"/>
          </p:cNvSpPr>
          <p:nvPr>
            <p:ph type="sldImg"/>
          </p:nvPr>
        </p:nvSpPr>
        <p:spPr>
          <a:xfrm>
            <a:off x="217488" y="812800"/>
            <a:ext cx="7124700" cy="4008438"/>
          </a:xfrm>
          <a:solidFill>
            <a:srgbClr val="4472C4"/>
          </a:solidFill>
          <a:ln w="25402">
            <a:solidFill>
              <a:srgbClr val="2F528F"/>
            </a:solidFill>
            <a:prstDash val="solid"/>
          </a:ln>
        </p:spPr>
      </p:sp>
      <p:sp>
        <p:nvSpPr>
          <p:cNvPr id="4" name="Notes Placeholder 2"/>
          <p:cNvSpPr txBox="1">
            <a:spLocks noGrp="1"/>
          </p:cNvSpPr>
          <p:nvPr>
            <p:ph type="body" sz="quarter" idx="1"/>
          </p:nvPr>
        </p:nvSpPr>
        <p:spPr/>
        <p:txBody>
          <a:bodyPr/>
          <a:lstStyle/>
          <a:p>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3"/>
          <p:cNvSpPr txBox="1"/>
          <p:nvPr/>
        </p:nvSpPr>
        <p:spPr>
          <a:xfrm>
            <a:off x="3884755" y="8685364"/>
            <a:ext cx="2971443" cy="458278"/>
          </a:xfrm>
          <a:prstGeom prst="rect">
            <a:avLst/>
          </a:prstGeom>
          <a:noFill/>
          <a:ln cap="flat">
            <a:noFill/>
          </a:ln>
        </p:spPr>
        <p:txBody>
          <a:bodyPr vert="horz" wrap="square" lIns="90004" tIns="44997" rIns="90004" bIns="44997"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A9333B6-E9DA-4A92-B156-7B2F6ABB890F}" type="slidenum">
              <a:t>13</a:t>
            </a:fld>
            <a:endParaRPr lang="en-GB" sz="1800" b="0" i="0" u="none" strike="noStrike" kern="1200" cap="none" spc="0" baseline="0">
              <a:solidFill>
                <a:srgbClr val="000000"/>
              </a:solidFill>
              <a:uFillTx/>
              <a:latin typeface="Calibri"/>
            </a:endParaRPr>
          </a:p>
        </p:txBody>
      </p:sp>
      <p:sp>
        <p:nvSpPr>
          <p:cNvPr id="3" name="Slide Number Placeholder 6"/>
          <p:cNvSpPr txBox="1"/>
          <p:nvPr/>
        </p:nvSpPr>
        <p:spPr>
          <a:xfrm>
            <a:off x="4278962" y="10157402"/>
            <a:ext cx="3280684" cy="534238"/>
          </a:xfrm>
          <a:prstGeom prst="rect">
            <a:avLst/>
          </a:prstGeom>
          <a:noFill/>
          <a:ln cap="flat">
            <a:noFill/>
          </a:ln>
        </p:spPr>
        <p:txBody>
          <a:bodyPr vert="horz" wrap="square" lIns="0" tIns="0" rIns="0" bIns="0" anchor="b" anchorCtr="0" compatLnSpc="1">
            <a:noAutofit/>
          </a:bodyPr>
          <a:lstStyle/>
          <a:p>
            <a:pPr marL="0" marR="0" lvl="0" indent="0" algn="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648A08AA-084B-4BBA-991C-2967E52097C1}" type="slidenum">
              <a:t>13</a:t>
            </a:fld>
            <a:endParaRPr lang="en-GB" sz="1400" b="0" i="0" u="none" strike="noStrike" kern="1200" cap="none" spc="0" baseline="0">
              <a:solidFill>
                <a:srgbClr val="000000"/>
              </a:solidFill>
              <a:uFillTx/>
              <a:latin typeface="Tinos" pitchFamily="18"/>
              <a:ea typeface="DejaVu Sans" pitchFamily="2"/>
              <a:cs typeface="DejaVu Sans" pitchFamily="2"/>
            </a:endParaRPr>
          </a:p>
        </p:txBody>
      </p:sp>
      <p:sp>
        <p:nvSpPr>
          <p:cNvPr id="4" name="Slide Image Placeholder 1"/>
          <p:cNvSpPr>
            <a:spLocks noGrp="1" noRot="1" noChangeAspect="1"/>
          </p:cNvSpPr>
          <p:nvPr>
            <p:ph type="sldImg"/>
          </p:nvPr>
        </p:nvSpPr>
        <p:spPr>
          <a:xfrm>
            <a:off x="685800" y="1143000"/>
            <a:ext cx="5486400" cy="3086100"/>
          </a:xfrm>
          <a:solidFill>
            <a:srgbClr val="4472C4"/>
          </a:solidFill>
          <a:ln w="25402">
            <a:solidFill>
              <a:srgbClr val="2F528F"/>
            </a:solidFill>
            <a:prstDash val="solid"/>
          </a:ln>
        </p:spPr>
      </p:sp>
      <p:sp>
        <p:nvSpPr>
          <p:cNvPr id="5" name="Notes Placeholder 2"/>
          <p:cNvSpPr txBox="1">
            <a:spLocks noGrp="1"/>
          </p:cNvSpPr>
          <p:nvPr>
            <p:ph type="body" sz="quarter" idx="1"/>
          </p:nvPr>
        </p:nvSpPr>
        <p:spPr>
          <a:xfrm>
            <a:off x="685800" y="4400641"/>
            <a:ext cx="5486043" cy="3600001"/>
          </a:xfrm>
        </p:spPr>
        <p:txBody>
          <a:bodyPr lIns="90004" tIns="44997" rIns="90004" bIns="44997"/>
          <a:lstStyle/>
          <a:p>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3"/>
          <p:cNvSpPr txBox="1"/>
          <p:nvPr/>
        </p:nvSpPr>
        <p:spPr>
          <a:xfrm>
            <a:off x="3884755" y="8685364"/>
            <a:ext cx="2971443" cy="458278"/>
          </a:xfrm>
          <a:prstGeom prst="rect">
            <a:avLst/>
          </a:prstGeom>
          <a:noFill/>
          <a:ln cap="flat">
            <a:noFill/>
          </a:ln>
        </p:spPr>
        <p:txBody>
          <a:bodyPr vert="horz" wrap="square" lIns="90004" tIns="44997" rIns="90004" bIns="44997"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F04FD31-CB75-4765-BCD4-F93A57914254}" type="slidenum">
              <a:t>14</a:t>
            </a:fld>
            <a:endParaRPr lang="en-GB" sz="1800" b="0" i="0" u="none" strike="noStrike" kern="1200" cap="none" spc="0" baseline="0">
              <a:solidFill>
                <a:srgbClr val="000000"/>
              </a:solidFill>
              <a:uFillTx/>
              <a:latin typeface="Calibri"/>
            </a:endParaRPr>
          </a:p>
        </p:txBody>
      </p:sp>
      <p:sp>
        <p:nvSpPr>
          <p:cNvPr id="3" name="Slide Number Placeholder 6"/>
          <p:cNvSpPr txBox="1"/>
          <p:nvPr/>
        </p:nvSpPr>
        <p:spPr>
          <a:xfrm>
            <a:off x="4278962" y="10157402"/>
            <a:ext cx="3280684" cy="534238"/>
          </a:xfrm>
          <a:prstGeom prst="rect">
            <a:avLst/>
          </a:prstGeom>
          <a:noFill/>
          <a:ln cap="flat">
            <a:noFill/>
          </a:ln>
        </p:spPr>
        <p:txBody>
          <a:bodyPr vert="horz" wrap="square" lIns="0" tIns="0" rIns="0" bIns="0" anchor="b" anchorCtr="0" compatLnSpc="1">
            <a:noAutofit/>
          </a:bodyPr>
          <a:lstStyle/>
          <a:p>
            <a:pPr marL="0" marR="0" lvl="0" indent="0" algn="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FE8DBFC2-AB6B-4278-8B77-E42486EEE795}" type="slidenum">
              <a:t>14</a:t>
            </a:fld>
            <a:endParaRPr lang="en-GB" sz="1400" b="0" i="0" u="none" strike="noStrike" kern="1200" cap="none" spc="0" baseline="0">
              <a:solidFill>
                <a:srgbClr val="000000"/>
              </a:solidFill>
              <a:uFillTx/>
              <a:latin typeface="Tinos" pitchFamily="18"/>
              <a:ea typeface="DejaVu Sans" pitchFamily="2"/>
              <a:cs typeface="DejaVu Sans" pitchFamily="2"/>
            </a:endParaRPr>
          </a:p>
        </p:txBody>
      </p:sp>
      <p:sp>
        <p:nvSpPr>
          <p:cNvPr id="4" name="Slide Image Placeholder 1"/>
          <p:cNvSpPr>
            <a:spLocks noGrp="1" noRot="1" noChangeAspect="1"/>
          </p:cNvSpPr>
          <p:nvPr>
            <p:ph type="sldImg"/>
          </p:nvPr>
        </p:nvSpPr>
        <p:spPr>
          <a:xfrm>
            <a:off x="685800" y="1143000"/>
            <a:ext cx="5486400" cy="3086100"/>
          </a:xfrm>
          <a:solidFill>
            <a:srgbClr val="4472C4"/>
          </a:solidFill>
          <a:ln w="25402">
            <a:solidFill>
              <a:srgbClr val="2F528F"/>
            </a:solidFill>
            <a:prstDash val="solid"/>
          </a:ln>
        </p:spPr>
      </p:sp>
      <p:sp>
        <p:nvSpPr>
          <p:cNvPr id="5" name="Notes Placeholder 2"/>
          <p:cNvSpPr txBox="1">
            <a:spLocks noGrp="1"/>
          </p:cNvSpPr>
          <p:nvPr>
            <p:ph type="body" sz="quarter" idx="1"/>
          </p:nvPr>
        </p:nvSpPr>
        <p:spPr>
          <a:xfrm>
            <a:off x="685800" y="4400641"/>
            <a:ext cx="5486043" cy="3600001"/>
          </a:xfrm>
        </p:spPr>
        <p:txBody>
          <a:bodyPr lIns="90004" tIns="44997" rIns="90004" bIns="44997"/>
          <a:lstStyle/>
          <a:p>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6"/>
          <p:cNvSpPr txBox="1"/>
          <p:nvPr/>
        </p:nvSpPr>
        <p:spPr>
          <a:xfrm>
            <a:off x="4278962" y="10157402"/>
            <a:ext cx="3280684" cy="534238"/>
          </a:xfrm>
          <a:prstGeom prst="rect">
            <a:avLst/>
          </a:prstGeom>
          <a:noFill/>
          <a:ln cap="flat">
            <a:noFill/>
          </a:ln>
        </p:spPr>
        <p:txBody>
          <a:bodyPr vert="horz" wrap="square" lIns="0" tIns="0" rIns="0" bIns="0" anchor="b" anchorCtr="0" compatLnSpc="1">
            <a:noAutofit/>
          </a:bodyPr>
          <a:lstStyle/>
          <a:p>
            <a:pPr marL="0" marR="0" lvl="0" indent="0" algn="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1C31A053-2DAC-4E33-8A62-07EB9E0C9DB1}" type="slidenum">
              <a:t>15</a:t>
            </a:fld>
            <a:endParaRPr lang="en-GB" sz="1400" b="0" i="0" u="none" strike="noStrike" kern="1200" cap="none" spc="0" baseline="0">
              <a:solidFill>
                <a:srgbClr val="000000"/>
              </a:solidFill>
              <a:uFillTx/>
              <a:latin typeface="Tinos" pitchFamily="18"/>
              <a:ea typeface="DejaVu Sans" pitchFamily="2"/>
              <a:cs typeface="DejaVu Sans" pitchFamily="2"/>
            </a:endParaRPr>
          </a:p>
        </p:txBody>
      </p:sp>
      <p:sp>
        <p:nvSpPr>
          <p:cNvPr id="3" name="Slide Image Placeholder 1"/>
          <p:cNvSpPr>
            <a:spLocks noGrp="1" noRot="1" noChangeAspect="1"/>
          </p:cNvSpPr>
          <p:nvPr>
            <p:ph type="sldImg"/>
          </p:nvPr>
        </p:nvSpPr>
        <p:spPr>
          <a:xfrm>
            <a:off x="217488" y="812800"/>
            <a:ext cx="7124700" cy="4008438"/>
          </a:xfrm>
          <a:solidFill>
            <a:srgbClr val="4472C4"/>
          </a:solidFill>
          <a:ln w="25402">
            <a:solidFill>
              <a:srgbClr val="2F528F"/>
            </a:solidFill>
            <a:prstDash val="solid"/>
          </a:ln>
        </p:spPr>
      </p:sp>
      <p:sp>
        <p:nvSpPr>
          <p:cNvPr id="4" name="Notes Placeholder 2"/>
          <p:cNvSpPr txBox="1">
            <a:spLocks noGrp="1"/>
          </p:cNvSpPr>
          <p:nvPr>
            <p:ph type="body" sz="quarter" idx="1"/>
          </p:nvPr>
        </p:nvSpPr>
        <p:spPr/>
        <p:txBody>
          <a:bodyPr/>
          <a:lstStyle/>
          <a:p>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6"/>
          <p:cNvSpPr txBox="1"/>
          <p:nvPr/>
        </p:nvSpPr>
        <p:spPr>
          <a:xfrm>
            <a:off x="4278962" y="10157402"/>
            <a:ext cx="3280684" cy="534238"/>
          </a:xfrm>
          <a:prstGeom prst="rect">
            <a:avLst/>
          </a:prstGeom>
          <a:noFill/>
          <a:ln cap="flat">
            <a:noFill/>
          </a:ln>
        </p:spPr>
        <p:txBody>
          <a:bodyPr vert="horz" wrap="square" lIns="0" tIns="0" rIns="0" bIns="0" anchor="b" anchorCtr="0" compatLnSpc="1">
            <a:noAutofit/>
          </a:bodyPr>
          <a:lstStyle/>
          <a:p>
            <a:pPr marL="0" marR="0" lvl="0" indent="0" algn="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fld id="{13BC191A-6A52-4C1F-9084-3A8560491A03}" type="slidenum">
              <a:t>16</a:t>
            </a:fld>
            <a:endParaRPr lang="en-GB" sz="1400" b="0" i="0" u="none" strike="noStrike" kern="1200" cap="none" spc="0" baseline="0">
              <a:solidFill>
                <a:srgbClr val="000000"/>
              </a:solidFill>
              <a:uFillTx/>
              <a:latin typeface="Tinos" pitchFamily="18"/>
              <a:ea typeface="DejaVu Sans" pitchFamily="2"/>
              <a:cs typeface="DejaVu Sans" pitchFamily="2"/>
            </a:endParaRPr>
          </a:p>
        </p:txBody>
      </p:sp>
      <p:sp>
        <p:nvSpPr>
          <p:cNvPr id="3" name="Slide Image Placeholder 1"/>
          <p:cNvSpPr>
            <a:spLocks noGrp="1" noRot="1" noChangeAspect="1"/>
          </p:cNvSpPr>
          <p:nvPr>
            <p:ph type="sldImg"/>
          </p:nvPr>
        </p:nvSpPr>
        <p:spPr>
          <a:xfrm>
            <a:off x="217488" y="812800"/>
            <a:ext cx="7124700" cy="4008438"/>
          </a:xfrm>
          <a:solidFill>
            <a:srgbClr val="4472C4"/>
          </a:solidFill>
          <a:ln w="25402">
            <a:solidFill>
              <a:srgbClr val="2F528F"/>
            </a:solidFill>
            <a:prstDash val="solid"/>
          </a:ln>
        </p:spPr>
      </p:sp>
      <p:sp>
        <p:nvSpPr>
          <p:cNvPr id="4" name="Notes Placeholder 2"/>
          <p:cNvSpPr txBox="1">
            <a:spLocks noGrp="1"/>
          </p:cNvSpPr>
          <p:nvPr>
            <p:ph type="body" sz="quarter" idx="1"/>
          </p:nvPr>
        </p:nvSpPr>
        <p:spPr/>
        <p:txBody>
          <a:bodyPr/>
          <a:lstStyle/>
          <a:p>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18"/>
          <p:cNvGrpSpPr/>
          <p:nvPr/>
        </p:nvGrpSpPr>
        <p:grpSpPr>
          <a:xfrm>
            <a:off x="546097" y="-4764"/>
            <a:ext cx="5014918" cy="6862763"/>
            <a:chOff x="546097" y="-4764"/>
            <a:chExt cx="5014918" cy="6862763"/>
          </a:xfrm>
        </p:grpSpPr>
        <p:sp>
          <p:nvSpPr>
            <p:cNvPr id="3" name="Freeform 6"/>
            <p:cNvSpPr/>
            <p:nvPr/>
          </p:nvSpPr>
          <p:spPr>
            <a:xfrm>
              <a:off x="984251" y="-4764"/>
              <a:ext cx="1063620" cy="2782884"/>
            </a:xfrm>
            <a:custGeom>
              <a:avLst/>
              <a:gdLst>
                <a:gd name="f0" fmla="val w"/>
                <a:gd name="f1" fmla="val h"/>
                <a:gd name="f2" fmla="val 0"/>
                <a:gd name="f3" fmla="val 670"/>
                <a:gd name="f4" fmla="val 1753"/>
                <a:gd name="f5" fmla="val 1696"/>
                <a:gd name="f6" fmla="val 225"/>
                <a:gd name="f7" fmla="val 430"/>
                <a:gd name="f8" fmla="*/ f0 1 670"/>
                <a:gd name="f9" fmla="*/ f1 1 1753"/>
                <a:gd name="f10" fmla="+- f4 0 f2"/>
                <a:gd name="f11" fmla="+- f3 0 f2"/>
                <a:gd name="f12" fmla="*/ f11 1 670"/>
                <a:gd name="f13" fmla="*/ f10 1 1753"/>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670" h="1753">
                  <a:moveTo>
                    <a:pt x="f2" y="f5"/>
                  </a:moveTo>
                  <a:lnTo>
                    <a:pt x="f6" y="f4"/>
                  </a:lnTo>
                  <a:lnTo>
                    <a:pt x="f3" y="f2"/>
                  </a:lnTo>
                  <a:lnTo>
                    <a:pt x="f7" y="f2"/>
                  </a:lnTo>
                  <a:lnTo>
                    <a:pt x="f2" y="f5"/>
                  </a:lnTo>
                  <a:close/>
                </a:path>
              </a:pathLst>
            </a:custGeom>
            <a:solidFill>
              <a:srgbClr val="F0A22E"/>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Freeform 7"/>
            <p:cNvSpPr/>
            <p:nvPr/>
          </p:nvSpPr>
          <p:spPr>
            <a:xfrm>
              <a:off x="546097" y="-4764"/>
              <a:ext cx="1035045" cy="2673348"/>
            </a:xfrm>
            <a:custGeom>
              <a:avLst/>
              <a:gdLst>
                <a:gd name="f0" fmla="val w"/>
                <a:gd name="f1" fmla="val h"/>
                <a:gd name="f2" fmla="val 0"/>
                <a:gd name="f3" fmla="val 652"/>
                <a:gd name="f4" fmla="val 1684"/>
                <a:gd name="f5" fmla="val 225"/>
                <a:gd name="f6" fmla="val 411"/>
                <a:gd name="f7" fmla="val 1627"/>
                <a:gd name="f8" fmla="val 219"/>
                <a:gd name="f9" fmla="val 1681"/>
                <a:gd name="f10" fmla="*/ f0 1 652"/>
                <a:gd name="f11" fmla="*/ f1 1 1684"/>
                <a:gd name="f12" fmla="+- f4 0 f2"/>
                <a:gd name="f13" fmla="+- f3 0 f2"/>
                <a:gd name="f14" fmla="*/ f13 1 652"/>
                <a:gd name="f15" fmla="*/ f12 1 1684"/>
                <a:gd name="f16" fmla="*/ 0 1 f14"/>
                <a:gd name="f17" fmla="*/ f3 1 f14"/>
                <a:gd name="f18" fmla="*/ 0 1 f15"/>
                <a:gd name="f19" fmla="*/ f4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652" h="1684">
                  <a:moveTo>
                    <a:pt x="f5" y="f4"/>
                  </a:moveTo>
                  <a:lnTo>
                    <a:pt x="f3" y="f2"/>
                  </a:lnTo>
                  <a:lnTo>
                    <a:pt x="f6" y="f2"/>
                  </a:lnTo>
                  <a:lnTo>
                    <a:pt x="f2" y="f7"/>
                  </a:lnTo>
                  <a:lnTo>
                    <a:pt x="f8" y="f9"/>
                  </a:lnTo>
                  <a:lnTo>
                    <a:pt x="f5" y="f4"/>
                  </a:lnTo>
                  <a:close/>
                </a:path>
              </a:pathLst>
            </a:custGeom>
            <a:solidFill>
              <a:srgbClr val="595959"/>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Freeform 9"/>
            <p:cNvSpPr/>
            <p:nvPr/>
          </p:nvSpPr>
          <p:spPr>
            <a:xfrm>
              <a:off x="546097" y="2582859"/>
              <a:ext cx="2693986" cy="4275140"/>
            </a:xfrm>
            <a:custGeom>
              <a:avLst/>
              <a:gdLst>
                <a:gd name="f0" fmla="val w"/>
                <a:gd name="f1" fmla="val h"/>
                <a:gd name="f2" fmla="val 0"/>
                <a:gd name="f3" fmla="val 1697"/>
                <a:gd name="f4" fmla="val 2693"/>
                <a:gd name="f5" fmla="val 1622"/>
                <a:gd name="f6" fmla="*/ f0 1 1697"/>
                <a:gd name="f7" fmla="*/ f1 1 2693"/>
                <a:gd name="f8" fmla="+- f4 0 f2"/>
                <a:gd name="f9" fmla="+- f3 0 f2"/>
                <a:gd name="f10" fmla="*/ f9 1 1697"/>
                <a:gd name="f11" fmla="*/ f8 1 2693"/>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697" h="2693">
                  <a:moveTo>
                    <a:pt x="f2" y="f2"/>
                  </a:moveTo>
                  <a:lnTo>
                    <a:pt x="f5" y="f4"/>
                  </a:lnTo>
                  <a:lnTo>
                    <a:pt x="f3" y="f4"/>
                  </a:lnTo>
                  <a:lnTo>
                    <a:pt x="f2" y="f2"/>
                  </a:lnTo>
                  <a:close/>
                </a:path>
              </a:pathLst>
            </a:cu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Freeform 10"/>
            <p:cNvSpPr/>
            <p:nvPr/>
          </p:nvSpPr>
          <p:spPr>
            <a:xfrm>
              <a:off x="989015" y="2692395"/>
              <a:ext cx="3332165" cy="4165604"/>
            </a:xfrm>
            <a:custGeom>
              <a:avLst/>
              <a:gdLst>
                <a:gd name="f0" fmla="val w"/>
                <a:gd name="f1" fmla="val h"/>
                <a:gd name="f2" fmla="val 0"/>
                <a:gd name="f3" fmla="val 2099"/>
                <a:gd name="f4" fmla="val 2624"/>
                <a:gd name="f5" fmla="val 2021"/>
                <a:gd name="f6" fmla="*/ f0 1 2099"/>
                <a:gd name="f7" fmla="*/ f1 1 2624"/>
                <a:gd name="f8" fmla="+- f4 0 f2"/>
                <a:gd name="f9" fmla="+- f3 0 f2"/>
                <a:gd name="f10" fmla="*/ f9 1 2099"/>
                <a:gd name="f11" fmla="*/ f8 1 2624"/>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099" h="2624">
                  <a:moveTo>
                    <a:pt x="f3" y="f4"/>
                  </a:moveTo>
                  <a:lnTo>
                    <a:pt x="f2" y="f2"/>
                  </a:lnTo>
                  <a:lnTo>
                    <a:pt x="f5" y="f4"/>
                  </a:lnTo>
                  <a:lnTo>
                    <a:pt x="f3" y="f4"/>
                  </a:lnTo>
                  <a:close/>
                </a:path>
              </a:pathLst>
            </a:custGeom>
            <a:solidFill>
              <a:srgbClr val="85540A"/>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Freeform 11"/>
            <p:cNvSpPr/>
            <p:nvPr/>
          </p:nvSpPr>
          <p:spPr>
            <a:xfrm>
              <a:off x="984251" y="2687641"/>
              <a:ext cx="4576764" cy="4170358"/>
            </a:xfrm>
            <a:custGeom>
              <a:avLst/>
              <a:gdLst>
                <a:gd name="f0" fmla="val w"/>
                <a:gd name="f1" fmla="val h"/>
                <a:gd name="f2" fmla="val 0"/>
                <a:gd name="f3" fmla="val 2883"/>
                <a:gd name="f4" fmla="val 2627"/>
                <a:gd name="f5" fmla="val 3"/>
                <a:gd name="f6" fmla="val 2102"/>
                <a:gd name="f7" fmla="val 225"/>
                <a:gd name="f8" fmla="val 57"/>
                <a:gd name="f9" fmla="*/ f0 1 2883"/>
                <a:gd name="f10" fmla="*/ f1 1 2627"/>
                <a:gd name="f11" fmla="+- f4 0 f2"/>
                <a:gd name="f12" fmla="+- f3 0 f2"/>
                <a:gd name="f13" fmla="*/ f12 1 2883"/>
                <a:gd name="f14" fmla="*/ f11 1 2627"/>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2883" h="2627">
                  <a:moveTo>
                    <a:pt x="f2" y="f2"/>
                  </a:moveTo>
                  <a:lnTo>
                    <a:pt x="f5" y="f5"/>
                  </a:lnTo>
                  <a:lnTo>
                    <a:pt x="f6" y="f4"/>
                  </a:lnTo>
                  <a:lnTo>
                    <a:pt x="f3" y="f4"/>
                  </a:lnTo>
                  <a:lnTo>
                    <a:pt x="f7" y="f8"/>
                  </a:lnTo>
                  <a:lnTo>
                    <a:pt x="f2" y="f2"/>
                  </a:lnTo>
                  <a:close/>
                </a:path>
              </a:pathLst>
            </a:custGeom>
            <a:solidFill>
              <a:srgbClr val="C87D0E"/>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Freeform 12"/>
            <p:cNvSpPr/>
            <p:nvPr/>
          </p:nvSpPr>
          <p:spPr>
            <a:xfrm>
              <a:off x="546097" y="2578095"/>
              <a:ext cx="3584576" cy="4279904"/>
            </a:xfrm>
            <a:custGeom>
              <a:avLst/>
              <a:gdLst>
                <a:gd name="f0" fmla="val w"/>
                <a:gd name="f1" fmla="val h"/>
                <a:gd name="f2" fmla="val 0"/>
                <a:gd name="f3" fmla="val 2258"/>
                <a:gd name="f4" fmla="val 2696"/>
                <a:gd name="f5" fmla="val 264"/>
                <a:gd name="f6" fmla="val 111"/>
                <a:gd name="f7" fmla="val 228"/>
                <a:gd name="f8" fmla="val 60"/>
                <a:gd name="f9" fmla="val 225"/>
                <a:gd name="f10" fmla="val 57"/>
                <a:gd name="f11" fmla="val 3"/>
                <a:gd name="f12" fmla="val 1697"/>
                <a:gd name="f13" fmla="*/ f0 1 2258"/>
                <a:gd name="f14" fmla="*/ f1 1 2696"/>
                <a:gd name="f15" fmla="+- f4 0 f2"/>
                <a:gd name="f16" fmla="+- f3 0 f2"/>
                <a:gd name="f17" fmla="*/ f16 1 2258"/>
                <a:gd name="f18" fmla="*/ f15 1 2696"/>
                <a:gd name="f19" fmla="*/ 0 1 f17"/>
                <a:gd name="f20" fmla="*/ f3 1 f17"/>
                <a:gd name="f21" fmla="*/ 0 1 f18"/>
                <a:gd name="f22" fmla="*/ f4 1 f18"/>
                <a:gd name="f23" fmla="*/ f19 f13 1"/>
                <a:gd name="f24" fmla="*/ f20 f13 1"/>
                <a:gd name="f25" fmla="*/ f22 f14 1"/>
                <a:gd name="f26" fmla="*/ f21 f14 1"/>
              </a:gdLst>
              <a:ahLst/>
              <a:cxnLst>
                <a:cxn ang="3cd4">
                  <a:pos x="hc" y="t"/>
                </a:cxn>
                <a:cxn ang="0">
                  <a:pos x="r" y="vc"/>
                </a:cxn>
                <a:cxn ang="cd4">
                  <a:pos x="hc" y="b"/>
                </a:cxn>
                <a:cxn ang="cd2">
                  <a:pos x="l" y="vc"/>
                </a:cxn>
              </a:cxnLst>
              <a:rect l="f23" t="f26" r="f24" b="f25"/>
              <a:pathLst>
                <a:path w="2258" h="2696">
                  <a:moveTo>
                    <a:pt x="f3" y="f4"/>
                  </a:moveTo>
                  <a:lnTo>
                    <a:pt x="f5" y="f6"/>
                  </a:lnTo>
                  <a:lnTo>
                    <a:pt x="f7" y="f8"/>
                  </a:lnTo>
                  <a:lnTo>
                    <a:pt x="f9" y="f10"/>
                  </a:lnTo>
                  <a:lnTo>
                    <a:pt x="f2" y="f2"/>
                  </a:lnTo>
                  <a:lnTo>
                    <a:pt x="f2" y="f11"/>
                  </a:lnTo>
                  <a:lnTo>
                    <a:pt x="f12" y="f4"/>
                  </a:lnTo>
                  <a:lnTo>
                    <a:pt x="f3" y="f4"/>
                  </a:lnTo>
                  <a:close/>
                </a:path>
              </a:pathLst>
            </a:custGeom>
            <a:solidFill>
              <a:srgbClr val="40404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9" name="Title 1"/>
          <p:cNvSpPr txBox="1">
            <a:spLocks noGrp="1"/>
          </p:cNvSpPr>
          <p:nvPr>
            <p:ph type="ctrTitle"/>
          </p:nvPr>
        </p:nvSpPr>
        <p:spPr>
          <a:xfrm>
            <a:off x="2928402" y="1380067"/>
            <a:ext cx="8574621" cy="2616198"/>
          </a:xfrm>
        </p:spPr>
        <p:txBody>
          <a:bodyPr anchor="b" anchorCtr="0"/>
          <a:lstStyle>
            <a:lvl1pPr algn="r">
              <a:defRPr sz="6000"/>
            </a:lvl1pPr>
          </a:lstStyle>
          <a:p>
            <a:pPr lvl="0"/>
            <a:r>
              <a:rPr lang="en-US"/>
              <a:t>Click to edit Master title style</a:t>
            </a:r>
          </a:p>
        </p:txBody>
      </p:sp>
      <p:sp>
        <p:nvSpPr>
          <p:cNvPr id="10" name="Subtitle 2"/>
          <p:cNvSpPr txBox="1">
            <a:spLocks noGrp="1"/>
          </p:cNvSpPr>
          <p:nvPr>
            <p:ph type="subTitle" idx="1"/>
          </p:nvPr>
        </p:nvSpPr>
        <p:spPr>
          <a:xfrm>
            <a:off x="4515380" y="3996266"/>
            <a:ext cx="6987643" cy="1388534"/>
          </a:xfrm>
        </p:spPr>
        <p:txBody>
          <a:bodyPr anchor="t"/>
          <a:lstStyle>
            <a:lvl1pPr marL="0" indent="0" algn="r">
              <a:spcBef>
                <a:spcPts val="500"/>
              </a:spcBef>
              <a:buNone/>
              <a:defRPr sz="2100"/>
            </a:lvl1pPr>
          </a:lstStyle>
          <a:p>
            <a:pPr lvl="0"/>
            <a:r>
              <a:rPr lang="en-US"/>
              <a:t>Click to edit Master subtitle style</a:t>
            </a:r>
          </a:p>
        </p:txBody>
      </p:sp>
      <p:sp>
        <p:nvSpPr>
          <p:cNvPr id="11" name="Date Placeholder 3"/>
          <p:cNvSpPr txBox="1">
            <a:spLocks noGrp="1"/>
          </p:cNvSpPr>
          <p:nvPr>
            <p:ph type="dt" sz="half" idx="7"/>
          </p:nvPr>
        </p:nvSpPr>
        <p:spPr/>
        <p:txBody>
          <a:bodyPr/>
          <a:lstStyle>
            <a:lvl1pPr>
              <a:defRPr/>
            </a:lvl1pPr>
          </a:lstStyle>
          <a:p>
            <a:pPr lvl="0"/>
            <a:fld id="{8683EAD2-C9E1-41AA-81B4-F6AA111B31ED}" type="datetime1">
              <a:rPr lang="en-GB"/>
              <a:pPr lvl="0"/>
              <a:t>18/06/2019</a:t>
            </a:fld>
            <a:endParaRPr lang="en-GB"/>
          </a:p>
        </p:txBody>
      </p:sp>
      <p:sp>
        <p:nvSpPr>
          <p:cNvPr id="12" name="Footer Placeholder 4"/>
          <p:cNvSpPr txBox="1">
            <a:spLocks noGrp="1"/>
          </p:cNvSpPr>
          <p:nvPr>
            <p:ph type="ftr" sz="quarter" idx="9"/>
          </p:nvPr>
        </p:nvSpPr>
        <p:spPr>
          <a:xfrm>
            <a:off x="5332415" y="5883277"/>
            <a:ext cx="4324042" cy="365129"/>
          </a:xfrm>
        </p:spPr>
        <p:txBody>
          <a:bodyPr/>
          <a:lstStyle>
            <a:lvl1pPr>
              <a:defRPr/>
            </a:lvl1pPr>
          </a:lstStyle>
          <a:p>
            <a:pPr lvl="0"/>
            <a:endParaRPr lang="en-GB"/>
          </a:p>
        </p:txBody>
      </p:sp>
      <p:sp>
        <p:nvSpPr>
          <p:cNvPr id="13" name="Slide Number Placeholder 5"/>
          <p:cNvSpPr txBox="1">
            <a:spLocks noGrp="1"/>
          </p:cNvSpPr>
          <p:nvPr>
            <p:ph type="sldNum" sz="quarter" idx="8"/>
          </p:nvPr>
        </p:nvSpPr>
        <p:spPr/>
        <p:txBody>
          <a:bodyPr/>
          <a:lstStyle>
            <a:lvl1pPr>
              <a:defRPr/>
            </a:lvl1pPr>
          </a:lstStyle>
          <a:p>
            <a:pPr lvl="0"/>
            <a:fld id="{6241A33E-6BB2-4DCC-A545-C7240AA42F0D}" type="slidenum">
              <a:t>‹#›</a:t>
            </a:fld>
            <a:endParaRPr lang="en-GB"/>
          </a:p>
        </p:txBody>
      </p:sp>
    </p:spTree>
    <p:extLst>
      <p:ext uri="{BB962C8B-B14F-4D97-AF65-F5344CB8AC3E}">
        <p14:creationId xmlns:p14="http://schemas.microsoft.com/office/powerpoint/2010/main" val="4073138189"/>
      </p:ext>
    </p:extLst>
  </p:cSld>
  <p:clrMapOvr>
    <a:masterClrMapping/>
  </p:clrMapOvr>
  <p:transition spd="slow">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Content Placeholder 2"/>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txBox="1">
            <a:spLocks noGrp="1"/>
          </p:cNvSpPr>
          <p:nvPr>
            <p:ph type="dt" sz="half" idx="7"/>
          </p:nvPr>
        </p:nvSpPr>
        <p:spPr/>
        <p:txBody>
          <a:bodyPr/>
          <a:lstStyle>
            <a:lvl1pPr>
              <a:defRPr/>
            </a:lvl1pPr>
          </a:lstStyle>
          <a:p>
            <a:pPr lvl="0"/>
            <a:fld id="{A7D51E69-F084-4AAB-8D5F-EE236B5993E9}" type="datetime1">
              <a:rPr lang="en-GB"/>
              <a:pPr lvl="0"/>
              <a:t>18/06/2019</a:t>
            </a:fld>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a:xfrm>
            <a:off x="10951860" y="5867128"/>
            <a:ext cx="551163" cy="365129"/>
          </a:xfrm>
        </p:spPr>
        <p:txBody>
          <a:bodyPr/>
          <a:lstStyle>
            <a:lvl1pPr>
              <a:defRPr/>
            </a:lvl1pPr>
          </a:lstStyle>
          <a:p>
            <a:pPr lvl="0"/>
            <a:fld id="{BA55FFE4-8046-4D27-A938-2CCFD21B77D7}" type="slidenum">
              <a:t>‹#›</a:t>
            </a:fld>
            <a:endParaRPr lang="en-GB"/>
          </a:p>
        </p:txBody>
      </p:sp>
    </p:spTree>
    <p:extLst>
      <p:ext uri="{BB962C8B-B14F-4D97-AF65-F5344CB8AC3E}">
        <p14:creationId xmlns:p14="http://schemas.microsoft.com/office/powerpoint/2010/main" val="4182369875"/>
      </p:ext>
    </p:extLst>
  </p:cSld>
  <p:clrMapOvr>
    <a:masterClrMapping/>
  </p:clrMapOvr>
  <p:transition spd="slow">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txBox="1">
            <a:spLocks noGrp="1"/>
          </p:cNvSpPr>
          <p:nvPr>
            <p:ph type="title"/>
          </p:nvPr>
        </p:nvSpPr>
        <p:spPr>
          <a:xfrm>
            <a:off x="2572280" y="2667003"/>
            <a:ext cx="8930743" cy="2110380"/>
          </a:xfrm>
        </p:spPr>
        <p:txBody>
          <a:bodyPr anchor="b" anchorCtr="0"/>
          <a:lstStyle>
            <a:lvl1pPr algn="r">
              <a:defRPr/>
            </a:lvl1pPr>
          </a:lstStyle>
          <a:p>
            <a:pPr lvl="0"/>
            <a:r>
              <a:rPr lang="en-US"/>
              <a:t>Click to edit Master title style</a:t>
            </a:r>
          </a:p>
        </p:txBody>
      </p:sp>
      <p:sp>
        <p:nvSpPr>
          <p:cNvPr id="3" name="Text Placeholder 2"/>
          <p:cNvSpPr txBox="1">
            <a:spLocks noGrp="1"/>
          </p:cNvSpPr>
          <p:nvPr>
            <p:ph type="body" idx="1"/>
          </p:nvPr>
        </p:nvSpPr>
        <p:spPr>
          <a:xfrm>
            <a:off x="2572280" y="4777383"/>
            <a:ext cx="8930743" cy="860395"/>
          </a:xfrm>
        </p:spPr>
        <p:txBody>
          <a:bodyPr anchor="t"/>
          <a:lstStyle>
            <a:lvl1pPr marL="0" indent="0" algn="r">
              <a:spcBef>
                <a:spcPts val="500"/>
              </a:spcBef>
              <a:buNone/>
              <a:defRPr sz="2000"/>
            </a:lvl1pPr>
          </a:lstStyle>
          <a:p>
            <a:pPr lvl="0"/>
            <a:r>
              <a:rPr lang="en-US"/>
              <a:t>Click to edit Master text styles</a:t>
            </a:r>
          </a:p>
        </p:txBody>
      </p:sp>
      <p:sp>
        <p:nvSpPr>
          <p:cNvPr id="4" name="Date Placeholder 3"/>
          <p:cNvSpPr txBox="1">
            <a:spLocks noGrp="1"/>
          </p:cNvSpPr>
          <p:nvPr>
            <p:ph type="dt" sz="half" idx="7"/>
          </p:nvPr>
        </p:nvSpPr>
        <p:spPr/>
        <p:txBody>
          <a:bodyPr/>
          <a:lstStyle>
            <a:lvl1pPr>
              <a:defRPr/>
            </a:lvl1pPr>
          </a:lstStyle>
          <a:p>
            <a:pPr lvl="0"/>
            <a:fld id="{E5B470A8-4E63-4014-9506-A0E23D00D0CC}" type="datetime1">
              <a:rPr lang="en-GB"/>
              <a:pPr lvl="0"/>
              <a:t>18/06/2019</a:t>
            </a:fld>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p:txBody>
          <a:bodyPr/>
          <a:lstStyle>
            <a:lvl1pPr>
              <a:defRPr/>
            </a:lvl1pPr>
          </a:lstStyle>
          <a:p>
            <a:pPr lvl="0"/>
            <a:fld id="{04EF6DFA-F342-432C-9D7A-DE8586D2EE1A}" type="slidenum">
              <a:t>‹#›</a:t>
            </a:fld>
            <a:endParaRPr lang="en-GB"/>
          </a:p>
        </p:txBody>
      </p:sp>
    </p:spTree>
    <p:extLst>
      <p:ext uri="{BB962C8B-B14F-4D97-AF65-F5344CB8AC3E}">
        <p14:creationId xmlns:p14="http://schemas.microsoft.com/office/powerpoint/2010/main" val="1871669624"/>
      </p:ext>
    </p:extLst>
  </p:cSld>
  <p:clrMapOvr>
    <a:masterClrMapping/>
  </p:clrMapOvr>
  <p:transition spd="slow">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Content Placeholder 2"/>
          <p:cNvSpPr txBox="1">
            <a:spLocks noGrp="1"/>
          </p:cNvSpPr>
          <p:nvPr>
            <p:ph idx="1"/>
          </p:nvPr>
        </p:nvSpPr>
        <p:spPr>
          <a:xfrm>
            <a:off x="1484308" y="2667003"/>
            <a:ext cx="4895057" cy="3124203"/>
          </a:xfrm>
        </p:spPr>
        <p:txBody>
          <a:bodyPr/>
          <a:lstStyle>
            <a:lvl1pPr>
              <a:spcBef>
                <a:spcPts val="400"/>
              </a:spcBef>
              <a:defRPr sz="1800"/>
            </a:lvl1pPr>
            <a:lvl2pPr>
              <a:spcBef>
                <a:spcPts val="400"/>
              </a:spcBef>
              <a:defRPr sz="1600"/>
            </a:lvl2pPr>
            <a:lvl3pPr>
              <a:spcBef>
                <a:spcPts val="300"/>
              </a:spcBef>
              <a:defRPr sz="1400"/>
            </a:lvl3pPr>
            <a:lvl4pPr>
              <a:spcBef>
                <a:spcPts val="300"/>
              </a:spcBef>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txBox="1">
            <a:spLocks noGrp="1"/>
          </p:cNvSpPr>
          <p:nvPr>
            <p:ph idx="2"/>
          </p:nvPr>
        </p:nvSpPr>
        <p:spPr>
          <a:xfrm>
            <a:off x="6607966" y="2667003"/>
            <a:ext cx="4895057" cy="3124203"/>
          </a:xfrm>
        </p:spPr>
        <p:txBody>
          <a:bodyPr/>
          <a:lstStyle>
            <a:lvl1pPr>
              <a:spcBef>
                <a:spcPts val="400"/>
              </a:spcBef>
              <a:defRPr sz="1800"/>
            </a:lvl1pPr>
            <a:lvl2pPr>
              <a:spcBef>
                <a:spcPts val="400"/>
              </a:spcBef>
              <a:defRPr sz="1600"/>
            </a:lvl2pPr>
            <a:lvl3pPr>
              <a:spcBef>
                <a:spcPts val="300"/>
              </a:spcBef>
              <a:defRPr sz="1400"/>
            </a:lvl3pPr>
            <a:lvl4pPr>
              <a:spcBef>
                <a:spcPts val="300"/>
              </a:spcBef>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txBox="1">
            <a:spLocks noGrp="1"/>
          </p:cNvSpPr>
          <p:nvPr>
            <p:ph type="dt" sz="half" idx="7"/>
          </p:nvPr>
        </p:nvSpPr>
        <p:spPr/>
        <p:txBody>
          <a:bodyPr/>
          <a:lstStyle>
            <a:lvl1pPr>
              <a:defRPr/>
            </a:lvl1pPr>
          </a:lstStyle>
          <a:p>
            <a:pPr lvl="0"/>
            <a:fld id="{AC17D8A1-B8B9-48E1-B485-B6CFAD89B6A9}" type="datetime1">
              <a:rPr lang="en-GB"/>
              <a:pPr lvl="0"/>
              <a:t>18/06/2019</a:t>
            </a:fld>
            <a:endParaRPr lang="en-GB"/>
          </a:p>
        </p:txBody>
      </p:sp>
      <p:sp>
        <p:nvSpPr>
          <p:cNvPr id="6" name="Footer Placeholder 5"/>
          <p:cNvSpPr txBox="1">
            <a:spLocks noGrp="1"/>
          </p:cNvSpPr>
          <p:nvPr>
            <p:ph type="ftr" sz="quarter" idx="9"/>
          </p:nvPr>
        </p:nvSpPr>
        <p:spPr/>
        <p:txBody>
          <a:bodyPr/>
          <a:lstStyle>
            <a:lvl1pPr>
              <a:defRPr/>
            </a:lvl1pPr>
          </a:lstStyle>
          <a:p>
            <a:pPr lvl="0"/>
            <a:endParaRPr lang="en-GB"/>
          </a:p>
        </p:txBody>
      </p:sp>
      <p:sp>
        <p:nvSpPr>
          <p:cNvPr id="7" name="Slide Number Placeholder 6"/>
          <p:cNvSpPr txBox="1">
            <a:spLocks noGrp="1"/>
          </p:cNvSpPr>
          <p:nvPr>
            <p:ph type="sldNum" sz="quarter" idx="8"/>
          </p:nvPr>
        </p:nvSpPr>
        <p:spPr/>
        <p:txBody>
          <a:bodyPr/>
          <a:lstStyle>
            <a:lvl1pPr>
              <a:defRPr/>
            </a:lvl1pPr>
          </a:lstStyle>
          <a:p>
            <a:pPr lvl="0"/>
            <a:fld id="{984E9522-DBE9-49B9-ABEA-708F411381DE}" type="slidenum">
              <a:t>‹#›</a:t>
            </a:fld>
            <a:endParaRPr lang="en-GB"/>
          </a:p>
        </p:txBody>
      </p:sp>
    </p:spTree>
    <p:extLst>
      <p:ext uri="{BB962C8B-B14F-4D97-AF65-F5344CB8AC3E}">
        <p14:creationId xmlns:p14="http://schemas.microsoft.com/office/powerpoint/2010/main" val="1064347828"/>
      </p:ext>
    </p:extLst>
  </p:cSld>
  <p:clrMapOvr>
    <a:masterClrMapping/>
  </p:clrMapOvr>
  <p:transition spd="slow">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Text Placeholder 2"/>
          <p:cNvSpPr txBox="1">
            <a:spLocks noGrp="1"/>
          </p:cNvSpPr>
          <p:nvPr>
            <p:ph type="body" idx="1"/>
          </p:nvPr>
        </p:nvSpPr>
        <p:spPr>
          <a:xfrm>
            <a:off x="1772180" y="2658535"/>
            <a:ext cx="4607186" cy="576264"/>
          </a:xfrm>
        </p:spPr>
        <p:txBody>
          <a:bodyPr anchor="b">
            <a:noAutofit/>
          </a:bodyPr>
          <a:lstStyle>
            <a:lvl1pPr marL="0" indent="0">
              <a:spcBef>
                <a:spcPts val="700"/>
              </a:spcBef>
              <a:buNone/>
              <a:defRPr sz="2800">
                <a:solidFill>
                  <a:srgbClr val="C87D0E"/>
                </a:solidFill>
              </a:defRPr>
            </a:lvl1pPr>
          </a:lstStyle>
          <a:p>
            <a:pPr lvl="0"/>
            <a:r>
              <a:rPr lang="en-US"/>
              <a:t>Click to edit Master text styles</a:t>
            </a:r>
          </a:p>
        </p:txBody>
      </p:sp>
      <p:sp>
        <p:nvSpPr>
          <p:cNvPr id="4" name="Content Placeholder 3"/>
          <p:cNvSpPr txBox="1">
            <a:spLocks noGrp="1"/>
          </p:cNvSpPr>
          <p:nvPr>
            <p:ph idx="2"/>
          </p:nvPr>
        </p:nvSpPr>
        <p:spPr>
          <a:xfrm>
            <a:off x="1484308" y="3335338"/>
            <a:ext cx="4895057" cy="2455858"/>
          </a:xfrm>
        </p:spPr>
        <p:txBody>
          <a:bodyPr anchor="t"/>
          <a:lstStyle>
            <a:lvl1pPr>
              <a:spcBef>
                <a:spcPts val="400"/>
              </a:spcBef>
              <a:defRPr sz="1800"/>
            </a:lvl1pPr>
            <a:lvl2pPr>
              <a:spcBef>
                <a:spcPts val="400"/>
              </a:spcBef>
              <a:defRPr sz="1600"/>
            </a:lvl2pPr>
            <a:lvl3pPr>
              <a:spcBef>
                <a:spcPts val="300"/>
              </a:spcBef>
              <a:defRPr sz="1400"/>
            </a:lvl3pPr>
            <a:lvl4pPr>
              <a:spcBef>
                <a:spcPts val="300"/>
              </a:spcBef>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txBox="1">
            <a:spLocks noGrp="1"/>
          </p:cNvSpPr>
          <p:nvPr>
            <p:ph type="body" idx="3"/>
          </p:nvPr>
        </p:nvSpPr>
        <p:spPr>
          <a:xfrm>
            <a:off x="6880485" y="2667003"/>
            <a:ext cx="4622538" cy="576264"/>
          </a:xfrm>
        </p:spPr>
        <p:txBody>
          <a:bodyPr anchor="b">
            <a:noAutofit/>
          </a:bodyPr>
          <a:lstStyle>
            <a:lvl1pPr marL="0" indent="0">
              <a:spcBef>
                <a:spcPts val="700"/>
              </a:spcBef>
              <a:buNone/>
              <a:defRPr sz="2800">
                <a:solidFill>
                  <a:srgbClr val="C87D0E"/>
                </a:solidFill>
              </a:defRPr>
            </a:lvl1pPr>
          </a:lstStyle>
          <a:p>
            <a:pPr lvl="0"/>
            <a:r>
              <a:rPr lang="en-US"/>
              <a:t>Click to edit Master text styles</a:t>
            </a:r>
          </a:p>
        </p:txBody>
      </p:sp>
      <p:sp>
        <p:nvSpPr>
          <p:cNvPr id="6" name="Content Placeholder 5"/>
          <p:cNvSpPr txBox="1">
            <a:spLocks noGrp="1"/>
          </p:cNvSpPr>
          <p:nvPr>
            <p:ph idx="4"/>
          </p:nvPr>
        </p:nvSpPr>
        <p:spPr>
          <a:xfrm>
            <a:off x="6607966" y="3335338"/>
            <a:ext cx="4895057" cy="2455858"/>
          </a:xfrm>
        </p:spPr>
        <p:txBody>
          <a:bodyPr anchor="t"/>
          <a:lstStyle>
            <a:lvl1pPr>
              <a:spcBef>
                <a:spcPts val="400"/>
              </a:spcBef>
              <a:defRPr sz="1800"/>
            </a:lvl1pPr>
            <a:lvl2pPr>
              <a:spcBef>
                <a:spcPts val="400"/>
              </a:spcBef>
              <a:defRPr sz="1600"/>
            </a:lvl2pPr>
            <a:lvl3pPr>
              <a:spcBef>
                <a:spcPts val="300"/>
              </a:spcBef>
              <a:defRPr sz="1400"/>
            </a:lvl3pPr>
            <a:lvl4pPr>
              <a:spcBef>
                <a:spcPts val="300"/>
              </a:spcBef>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txBox="1">
            <a:spLocks noGrp="1"/>
          </p:cNvSpPr>
          <p:nvPr>
            <p:ph type="dt" sz="half" idx="7"/>
          </p:nvPr>
        </p:nvSpPr>
        <p:spPr/>
        <p:txBody>
          <a:bodyPr/>
          <a:lstStyle>
            <a:lvl1pPr>
              <a:defRPr/>
            </a:lvl1pPr>
          </a:lstStyle>
          <a:p>
            <a:pPr lvl="0"/>
            <a:fld id="{EA51D4C0-5B03-445D-A3F9-C9D23028B21D}" type="datetime1">
              <a:rPr lang="en-GB"/>
              <a:pPr lvl="0"/>
              <a:t>18/06/2019</a:t>
            </a:fld>
            <a:endParaRPr lang="en-GB"/>
          </a:p>
        </p:txBody>
      </p:sp>
      <p:sp>
        <p:nvSpPr>
          <p:cNvPr id="8" name="Footer Placeholder 7"/>
          <p:cNvSpPr txBox="1">
            <a:spLocks noGrp="1"/>
          </p:cNvSpPr>
          <p:nvPr>
            <p:ph type="ftr" sz="quarter" idx="9"/>
          </p:nvPr>
        </p:nvSpPr>
        <p:spPr/>
        <p:txBody>
          <a:bodyPr/>
          <a:lstStyle>
            <a:lvl1pPr>
              <a:defRPr/>
            </a:lvl1pPr>
          </a:lstStyle>
          <a:p>
            <a:pPr lvl="0"/>
            <a:endParaRPr lang="en-GB"/>
          </a:p>
        </p:txBody>
      </p:sp>
      <p:sp>
        <p:nvSpPr>
          <p:cNvPr id="9" name="Slide Number Placeholder 8"/>
          <p:cNvSpPr txBox="1">
            <a:spLocks noGrp="1"/>
          </p:cNvSpPr>
          <p:nvPr>
            <p:ph type="sldNum" sz="quarter" idx="8"/>
          </p:nvPr>
        </p:nvSpPr>
        <p:spPr/>
        <p:txBody>
          <a:bodyPr/>
          <a:lstStyle>
            <a:lvl1pPr>
              <a:defRPr/>
            </a:lvl1pPr>
          </a:lstStyle>
          <a:p>
            <a:pPr lvl="0"/>
            <a:fld id="{840977F7-A451-4BBF-88F4-3FF302F44944}" type="slidenum">
              <a:t>‹#›</a:t>
            </a:fld>
            <a:endParaRPr lang="en-GB"/>
          </a:p>
        </p:txBody>
      </p:sp>
    </p:spTree>
    <p:extLst>
      <p:ext uri="{BB962C8B-B14F-4D97-AF65-F5344CB8AC3E}">
        <p14:creationId xmlns:p14="http://schemas.microsoft.com/office/powerpoint/2010/main" val="3768029987"/>
      </p:ext>
    </p:extLst>
  </p:cSld>
  <p:clrMapOvr>
    <a:masterClrMapping/>
  </p:clrMapOvr>
  <p:transition spd="slow">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Date Placeholder 2"/>
          <p:cNvSpPr txBox="1">
            <a:spLocks noGrp="1"/>
          </p:cNvSpPr>
          <p:nvPr>
            <p:ph type="dt" sz="half" idx="7"/>
          </p:nvPr>
        </p:nvSpPr>
        <p:spPr/>
        <p:txBody>
          <a:bodyPr/>
          <a:lstStyle>
            <a:lvl1pPr>
              <a:defRPr/>
            </a:lvl1pPr>
          </a:lstStyle>
          <a:p>
            <a:pPr lvl="0"/>
            <a:fld id="{2A1C2D51-ADE8-4C99-858D-D78BFF4BC353}" type="datetime1">
              <a:rPr lang="en-GB"/>
              <a:pPr lvl="0"/>
              <a:t>18/06/2019</a:t>
            </a:fld>
            <a:endParaRPr lang="en-GB"/>
          </a:p>
        </p:txBody>
      </p:sp>
      <p:sp>
        <p:nvSpPr>
          <p:cNvPr id="4" name="Footer Placeholder 3"/>
          <p:cNvSpPr txBox="1">
            <a:spLocks noGrp="1"/>
          </p:cNvSpPr>
          <p:nvPr>
            <p:ph type="ftr" sz="quarter" idx="9"/>
          </p:nvPr>
        </p:nvSpPr>
        <p:spPr/>
        <p:txBody>
          <a:bodyPr/>
          <a:lstStyle>
            <a:lvl1pPr>
              <a:defRPr/>
            </a:lvl1pPr>
          </a:lstStyle>
          <a:p>
            <a:pPr lvl="0"/>
            <a:endParaRPr lang="en-GB"/>
          </a:p>
        </p:txBody>
      </p:sp>
      <p:sp>
        <p:nvSpPr>
          <p:cNvPr id="5" name="Slide Number Placeholder 4"/>
          <p:cNvSpPr txBox="1">
            <a:spLocks noGrp="1"/>
          </p:cNvSpPr>
          <p:nvPr>
            <p:ph type="sldNum" sz="quarter" idx="8"/>
          </p:nvPr>
        </p:nvSpPr>
        <p:spPr/>
        <p:txBody>
          <a:bodyPr/>
          <a:lstStyle>
            <a:lvl1pPr>
              <a:defRPr/>
            </a:lvl1pPr>
          </a:lstStyle>
          <a:p>
            <a:pPr lvl="0"/>
            <a:fld id="{CC48C0AE-1CE3-4339-9629-E7BEAA54D774}" type="slidenum">
              <a:t>‹#›</a:t>
            </a:fld>
            <a:endParaRPr lang="en-GB"/>
          </a:p>
        </p:txBody>
      </p:sp>
    </p:spTree>
    <p:extLst>
      <p:ext uri="{BB962C8B-B14F-4D97-AF65-F5344CB8AC3E}">
        <p14:creationId xmlns:p14="http://schemas.microsoft.com/office/powerpoint/2010/main" val="1159696669"/>
      </p:ext>
    </p:extLst>
  </p:cSld>
  <p:clrMapOvr>
    <a:masterClrMapping/>
  </p:clrMapOvr>
  <p:transition spd="slow">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txBox="1">
            <a:spLocks noGrp="1"/>
          </p:cNvSpPr>
          <p:nvPr>
            <p:ph type="dt" sz="half" idx="7"/>
          </p:nvPr>
        </p:nvSpPr>
        <p:spPr/>
        <p:txBody>
          <a:bodyPr/>
          <a:lstStyle>
            <a:lvl1pPr>
              <a:defRPr/>
            </a:lvl1pPr>
          </a:lstStyle>
          <a:p>
            <a:pPr lvl="0"/>
            <a:fld id="{149415F8-2E36-45B6-939C-21ABA69879BC}" type="datetime1">
              <a:rPr lang="en-GB"/>
              <a:pPr lvl="0"/>
              <a:t>18/06/2019</a:t>
            </a:fld>
            <a:endParaRPr lang="en-GB"/>
          </a:p>
        </p:txBody>
      </p:sp>
      <p:sp>
        <p:nvSpPr>
          <p:cNvPr id="3" name="Footer Placeholder 2"/>
          <p:cNvSpPr txBox="1">
            <a:spLocks noGrp="1"/>
          </p:cNvSpPr>
          <p:nvPr>
            <p:ph type="ftr" sz="quarter" idx="9"/>
          </p:nvPr>
        </p:nvSpPr>
        <p:spPr/>
        <p:txBody>
          <a:bodyPr/>
          <a:lstStyle>
            <a:lvl1pPr>
              <a:defRPr/>
            </a:lvl1pPr>
          </a:lstStyle>
          <a:p>
            <a:pPr lvl="0"/>
            <a:endParaRPr lang="en-GB"/>
          </a:p>
        </p:txBody>
      </p:sp>
      <p:sp>
        <p:nvSpPr>
          <p:cNvPr id="4" name="Slide Number Placeholder 3"/>
          <p:cNvSpPr txBox="1">
            <a:spLocks noGrp="1"/>
          </p:cNvSpPr>
          <p:nvPr>
            <p:ph type="sldNum" sz="quarter" idx="8"/>
          </p:nvPr>
        </p:nvSpPr>
        <p:spPr/>
        <p:txBody>
          <a:bodyPr/>
          <a:lstStyle>
            <a:lvl1pPr>
              <a:defRPr/>
            </a:lvl1pPr>
          </a:lstStyle>
          <a:p>
            <a:pPr lvl="0"/>
            <a:fld id="{B270947A-7B6A-4CEC-AF69-0154AC8177BC}" type="slidenum">
              <a:t>‹#›</a:t>
            </a:fld>
            <a:endParaRPr lang="en-GB"/>
          </a:p>
        </p:txBody>
      </p:sp>
    </p:spTree>
    <p:extLst>
      <p:ext uri="{BB962C8B-B14F-4D97-AF65-F5344CB8AC3E}">
        <p14:creationId xmlns:p14="http://schemas.microsoft.com/office/powerpoint/2010/main" val="1762673664"/>
      </p:ext>
    </p:extLst>
  </p:cSld>
  <p:clrMapOvr>
    <a:masterClrMapping/>
  </p:clrMapOvr>
  <p:transition spd="slow">
    <p:fade/>
  </p:transition>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1484308" y="1600200"/>
            <a:ext cx="3549124" cy="1371600"/>
          </a:xfrm>
        </p:spPr>
        <p:txBody>
          <a:bodyPr anchor="b"/>
          <a:lstStyle>
            <a:lvl1pPr>
              <a:defRPr sz="2400"/>
            </a:lvl1pPr>
          </a:lstStyle>
          <a:p>
            <a:pPr lvl="0"/>
            <a:r>
              <a:rPr lang="en-US"/>
              <a:t>Click to edit Master title style</a:t>
            </a:r>
          </a:p>
        </p:txBody>
      </p:sp>
      <p:sp>
        <p:nvSpPr>
          <p:cNvPr id="3" name="Content Placeholder 2"/>
          <p:cNvSpPr txBox="1">
            <a:spLocks noGrp="1"/>
          </p:cNvSpPr>
          <p:nvPr>
            <p:ph idx="1"/>
          </p:nvPr>
        </p:nvSpPr>
        <p:spPr>
          <a:xfrm>
            <a:off x="5262033" y="685800"/>
            <a:ext cx="6240990" cy="5105396"/>
          </a:xfrm>
        </p:spPr>
        <p:txBody>
          <a:bodyPr/>
          <a:lstStyle>
            <a:lvl1pPr>
              <a:spcBef>
                <a:spcPts val="500"/>
              </a:spcBef>
              <a:defRPr sz="2000"/>
            </a:lvl1pPr>
            <a:lvl2pPr>
              <a:spcBef>
                <a:spcPts val="400"/>
              </a:spcBef>
              <a:defRPr sz="1800"/>
            </a:lvl2pPr>
            <a:lvl3pPr>
              <a:defRPr sz="1600"/>
            </a:lvl3pPr>
            <a:lvl4pPr>
              <a:spcBef>
                <a:spcPts val="300"/>
              </a:spcBef>
              <a:defRPr sz="1400"/>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txBox="1">
            <a:spLocks noGrp="1"/>
          </p:cNvSpPr>
          <p:nvPr>
            <p:ph type="body" idx="2"/>
          </p:nvPr>
        </p:nvSpPr>
        <p:spPr>
          <a:xfrm>
            <a:off x="1484308" y="2971800"/>
            <a:ext cx="3549124" cy="1828800"/>
          </a:xfrm>
        </p:spPr>
        <p:txBody>
          <a:bodyPr anchorCtr="1"/>
          <a:lstStyle>
            <a:lvl1pPr marL="0" indent="0" algn="ctr">
              <a:spcBef>
                <a:spcPts val="400"/>
              </a:spcBef>
              <a:buNone/>
              <a:defRPr sz="1600"/>
            </a:lvl1pPr>
          </a:lstStyle>
          <a:p>
            <a:pPr lvl="0"/>
            <a:r>
              <a:rPr lang="en-US"/>
              <a:t>Click to edit Master text styles</a:t>
            </a:r>
          </a:p>
        </p:txBody>
      </p:sp>
      <p:sp>
        <p:nvSpPr>
          <p:cNvPr id="5" name="Date Placeholder 4"/>
          <p:cNvSpPr txBox="1">
            <a:spLocks noGrp="1"/>
          </p:cNvSpPr>
          <p:nvPr>
            <p:ph type="dt" sz="half" idx="7"/>
          </p:nvPr>
        </p:nvSpPr>
        <p:spPr/>
        <p:txBody>
          <a:bodyPr/>
          <a:lstStyle>
            <a:lvl1pPr>
              <a:defRPr/>
            </a:lvl1pPr>
          </a:lstStyle>
          <a:p>
            <a:pPr lvl="0"/>
            <a:fld id="{4993F84C-3C60-409C-B9F9-D50C4BCED2DA}" type="datetime1">
              <a:rPr lang="en-GB"/>
              <a:pPr lvl="0"/>
              <a:t>18/06/2019</a:t>
            </a:fld>
            <a:endParaRPr lang="en-GB"/>
          </a:p>
        </p:txBody>
      </p:sp>
      <p:sp>
        <p:nvSpPr>
          <p:cNvPr id="6" name="Footer Placeholder 5"/>
          <p:cNvSpPr txBox="1">
            <a:spLocks noGrp="1"/>
          </p:cNvSpPr>
          <p:nvPr>
            <p:ph type="ftr" sz="quarter" idx="9"/>
          </p:nvPr>
        </p:nvSpPr>
        <p:spPr/>
        <p:txBody>
          <a:bodyPr/>
          <a:lstStyle>
            <a:lvl1pPr>
              <a:defRPr/>
            </a:lvl1pPr>
          </a:lstStyle>
          <a:p>
            <a:pPr lvl="0"/>
            <a:endParaRPr lang="en-GB"/>
          </a:p>
        </p:txBody>
      </p:sp>
      <p:sp>
        <p:nvSpPr>
          <p:cNvPr id="7" name="Slide Number Placeholder 6"/>
          <p:cNvSpPr txBox="1">
            <a:spLocks noGrp="1"/>
          </p:cNvSpPr>
          <p:nvPr>
            <p:ph type="sldNum" sz="quarter" idx="8"/>
          </p:nvPr>
        </p:nvSpPr>
        <p:spPr/>
        <p:txBody>
          <a:bodyPr/>
          <a:lstStyle>
            <a:lvl1pPr>
              <a:defRPr/>
            </a:lvl1pPr>
          </a:lstStyle>
          <a:p>
            <a:pPr lvl="0"/>
            <a:fld id="{465A26DC-EE6E-4546-9A9E-9D2A7F8DCD80}" type="slidenum">
              <a:t>‹#›</a:t>
            </a:fld>
            <a:endParaRPr lang="en-GB"/>
          </a:p>
        </p:txBody>
      </p:sp>
    </p:spTree>
    <p:extLst>
      <p:ext uri="{BB962C8B-B14F-4D97-AF65-F5344CB8AC3E}">
        <p14:creationId xmlns:p14="http://schemas.microsoft.com/office/powerpoint/2010/main" val="4092082629"/>
      </p:ext>
    </p:extLst>
  </p:cSld>
  <p:clrMapOvr>
    <a:masterClrMapping/>
  </p:clrMapOvr>
  <p:transition spd="slow">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1482727" y="1752603"/>
            <a:ext cx="5426159" cy="1371600"/>
          </a:xfrm>
        </p:spPr>
        <p:txBody>
          <a:bodyPr anchor="b"/>
          <a:lstStyle>
            <a:lvl1pPr>
              <a:defRPr sz="2800"/>
            </a:lvl1pPr>
          </a:lstStyle>
          <a:p>
            <a:pPr lvl="0"/>
            <a:r>
              <a:rPr lang="en-US"/>
              <a:t>Click to edit Master title style</a:t>
            </a:r>
          </a:p>
        </p:txBody>
      </p:sp>
      <p:sp>
        <p:nvSpPr>
          <p:cNvPr id="3" name="Picture Placeholder 2"/>
          <p:cNvSpPr txBox="1">
            <a:spLocks noGrp="1"/>
          </p:cNvSpPr>
          <p:nvPr>
            <p:ph type="pic" idx="1"/>
          </p:nvPr>
        </p:nvSpPr>
        <p:spPr>
          <a:xfrm>
            <a:off x="7594686" y="914400"/>
            <a:ext cx="3280976" cy="4572000"/>
          </a:xfrm>
          <a:ln w="38103">
            <a:solidFill>
              <a:srgbClr val="FBEEC9"/>
            </a:solidFill>
            <a:prstDash val="solid"/>
          </a:ln>
        </p:spPr>
        <p:txBody>
          <a:bodyPr anchor="t" anchorCtr="1"/>
          <a:lstStyle>
            <a:lvl1pPr marL="0" indent="0" algn="ctr">
              <a:spcBef>
                <a:spcPts val="400"/>
              </a:spcBef>
              <a:buNone/>
              <a:defRPr sz="1600"/>
            </a:lvl1pPr>
          </a:lstStyle>
          <a:p>
            <a:pPr lvl="0"/>
            <a:r>
              <a:rPr lang="en-US"/>
              <a:t>Click icon to add picture</a:t>
            </a:r>
          </a:p>
        </p:txBody>
      </p:sp>
      <p:sp>
        <p:nvSpPr>
          <p:cNvPr id="4" name="Text Placeholder 3"/>
          <p:cNvSpPr txBox="1">
            <a:spLocks noGrp="1"/>
          </p:cNvSpPr>
          <p:nvPr>
            <p:ph type="body" idx="2"/>
          </p:nvPr>
        </p:nvSpPr>
        <p:spPr>
          <a:xfrm>
            <a:off x="1482727" y="3124203"/>
            <a:ext cx="5426159" cy="1828800"/>
          </a:xfrm>
        </p:spPr>
        <p:txBody>
          <a:bodyPr anchorCtr="1"/>
          <a:lstStyle>
            <a:lvl1pPr marL="0" indent="0" algn="ctr">
              <a:spcBef>
                <a:spcPts val="400"/>
              </a:spcBef>
              <a:buNone/>
              <a:defRPr sz="1800"/>
            </a:lvl1pPr>
          </a:lstStyle>
          <a:p>
            <a:pPr lvl="0"/>
            <a:r>
              <a:rPr lang="en-US"/>
              <a:t>Click to edit Master text styles</a:t>
            </a:r>
          </a:p>
        </p:txBody>
      </p:sp>
      <p:sp>
        <p:nvSpPr>
          <p:cNvPr id="5" name="Date Placeholder 4"/>
          <p:cNvSpPr txBox="1">
            <a:spLocks noGrp="1"/>
          </p:cNvSpPr>
          <p:nvPr>
            <p:ph type="dt" sz="half" idx="7"/>
          </p:nvPr>
        </p:nvSpPr>
        <p:spPr/>
        <p:txBody>
          <a:bodyPr/>
          <a:lstStyle>
            <a:lvl1pPr>
              <a:defRPr/>
            </a:lvl1pPr>
          </a:lstStyle>
          <a:p>
            <a:pPr lvl="0"/>
            <a:fld id="{C44E6251-6F1E-4C90-B330-9D6CF8C773AD}" type="datetime1">
              <a:rPr lang="en-GB"/>
              <a:pPr lvl="0"/>
              <a:t>18/06/2019</a:t>
            </a:fld>
            <a:endParaRPr lang="en-GB"/>
          </a:p>
        </p:txBody>
      </p:sp>
      <p:sp>
        <p:nvSpPr>
          <p:cNvPr id="6" name="Footer Placeholder 5"/>
          <p:cNvSpPr txBox="1">
            <a:spLocks noGrp="1"/>
          </p:cNvSpPr>
          <p:nvPr>
            <p:ph type="ftr" sz="quarter" idx="9"/>
          </p:nvPr>
        </p:nvSpPr>
        <p:spPr/>
        <p:txBody>
          <a:bodyPr/>
          <a:lstStyle>
            <a:lvl1pPr>
              <a:defRPr/>
            </a:lvl1pPr>
          </a:lstStyle>
          <a:p>
            <a:pPr lvl="0"/>
            <a:endParaRPr lang="en-GB"/>
          </a:p>
        </p:txBody>
      </p:sp>
      <p:sp>
        <p:nvSpPr>
          <p:cNvPr id="7" name="Slide Number Placeholder 6"/>
          <p:cNvSpPr txBox="1">
            <a:spLocks noGrp="1"/>
          </p:cNvSpPr>
          <p:nvPr>
            <p:ph type="sldNum" sz="quarter" idx="8"/>
          </p:nvPr>
        </p:nvSpPr>
        <p:spPr/>
        <p:txBody>
          <a:bodyPr/>
          <a:lstStyle>
            <a:lvl1pPr>
              <a:defRPr/>
            </a:lvl1pPr>
          </a:lstStyle>
          <a:p>
            <a:pPr lvl="0"/>
            <a:fld id="{6F194AFF-4BDE-4F07-AB84-98A81AFC50A9}" type="slidenum">
              <a:t>‹#›</a:t>
            </a:fld>
            <a:endParaRPr lang="en-GB"/>
          </a:p>
        </p:txBody>
      </p:sp>
    </p:spTree>
    <p:extLst>
      <p:ext uri="{BB962C8B-B14F-4D97-AF65-F5344CB8AC3E}">
        <p14:creationId xmlns:p14="http://schemas.microsoft.com/office/powerpoint/2010/main" val="3470708584"/>
      </p:ext>
    </p:extLst>
  </p:cSld>
  <p:clrMapOvr>
    <a:masterClrMapping/>
  </p:clrMapOvr>
  <p:transition spd="slow">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1484308" y="4732861"/>
            <a:ext cx="10018715" cy="566735"/>
          </a:xfrm>
        </p:spPr>
        <p:txBody>
          <a:bodyPr anchor="b"/>
          <a:lstStyle>
            <a:lvl1pPr>
              <a:defRPr sz="2400"/>
            </a:lvl1pPr>
          </a:lstStyle>
          <a:p>
            <a:pPr lvl="0"/>
            <a:r>
              <a:rPr lang="en-US"/>
              <a:t>Click to edit Master title style</a:t>
            </a:r>
          </a:p>
        </p:txBody>
      </p:sp>
      <p:sp>
        <p:nvSpPr>
          <p:cNvPr id="3" name="Picture Placeholder 2"/>
          <p:cNvSpPr txBox="1">
            <a:spLocks noGrp="1"/>
          </p:cNvSpPr>
          <p:nvPr>
            <p:ph type="pic" idx="4294967295"/>
          </p:nvPr>
        </p:nvSpPr>
        <p:spPr>
          <a:xfrm>
            <a:off x="2386007" y="932111"/>
            <a:ext cx="8225942" cy="3164976"/>
          </a:xfrm>
          <a:ln w="38103">
            <a:solidFill>
              <a:srgbClr val="FBEEC9"/>
            </a:solidFill>
            <a:prstDash val="solid"/>
          </a:ln>
        </p:spPr>
        <p:txBody>
          <a:bodyPr anchor="t" anchorCtr="1"/>
          <a:lstStyle>
            <a:lvl1pPr marL="0" indent="0" algn="ctr">
              <a:spcBef>
                <a:spcPts val="400"/>
              </a:spcBef>
              <a:buNone/>
              <a:defRPr sz="1600"/>
            </a:lvl1pPr>
          </a:lstStyle>
          <a:p>
            <a:pPr lvl="0"/>
            <a:r>
              <a:rPr lang="en-US"/>
              <a:t>Click icon to add picture</a:t>
            </a:r>
          </a:p>
        </p:txBody>
      </p:sp>
      <p:sp>
        <p:nvSpPr>
          <p:cNvPr id="4" name="Text Placeholder 3"/>
          <p:cNvSpPr txBox="1">
            <a:spLocks noGrp="1"/>
          </p:cNvSpPr>
          <p:nvPr>
            <p:ph type="body" idx="4294967295"/>
          </p:nvPr>
        </p:nvSpPr>
        <p:spPr>
          <a:xfrm>
            <a:off x="1484308" y="5299606"/>
            <a:ext cx="10018715" cy="493711"/>
          </a:xfrm>
        </p:spPr>
        <p:txBody>
          <a:bodyPr anchorCtr="1"/>
          <a:lstStyle>
            <a:lvl1pPr marL="0" indent="0" algn="ctr">
              <a:spcBef>
                <a:spcPts val="300"/>
              </a:spcBef>
              <a:buNone/>
              <a:defRPr sz="1400"/>
            </a:lvl1pPr>
          </a:lstStyle>
          <a:p>
            <a:pPr lvl="0"/>
            <a:r>
              <a:rPr lang="en-US"/>
              <a:t>Click to edit Master text styles</a:t>
            </a:r>
          </a:p>
        </p:txBody>
      </p:sp>
      <p:sp>
        <p:nvSpPr>
          <p:cNvPr id="5" name="Date Placeholder 4"/>
          <p:cNvSpPr txBox="1">
            <a:spLocks noGrp="1"/>
          </p:cNvSpPr>
          <p:nvPr>
            <p:ph type="dt" sz="half" idx="7"/>
          </p:nvPr>
        </p:nvSpPr>
        <p:spPr/>
        <p:txBody>
          <a:bodyPr/>
          <a:lstStyle>
            <a:lvl1pPr>
              <a:defRPr/>
            </a:lvl1pPr>
          </a:lstStyle>
          <a:p>
            <a:pPr lvl="0"/>
            <a:fld id="{48009097-93CC-41AC-ABB3-8C75029DBB7F}" type="datetime1">
              <a:rPr lang="en-GB"/>
              <a:pPr lvl="0"/>
              <a:t>18/06/2019</a:t>
            </a:fld>
            <a:endParaRPr lang="en-GB"/>
          </a:p>
        </p:txBody>
      </p:sp>
      <p:sp>
        <p:nvSpPr>
          <p:cNvPr id="6" name="Footer Placeholder 5"/>
          <p:cNvSpPr txBox="1">
            <a:spLocks noGrp="1"/>
          </p:cNvSpPr>
          <p:nvPr>
            <p:ph type="ftr" sz="quarter" idx="9"/>
          </p:nvPr>
        </p:nvSpPr>
        <p:spPr/>
        <p:txBody>
          <a:bodyPr/>
          <a:lstStyle>
            <a:lvl1pPr>
              <a:defRPr/>
            </a:lvl1pPr>
          </a:lstStyle>
          <a:p>
            <a:pPr lvl="0"/>
            <a:endParaRPr lang="en-GB"/>
          </a:p>
        </p:txBody>
      </p:sp>
      <p:sp>
        <p:nvSpPr>
          <p:cNvPr id="7" name="Slide Number Placeholder 6"/>
          <p:cNvSpPr txBox="1">
            <a:spLocks noGrp="1"/>
          </p:cNvSpPr>
          <p:nvPr>
            <p:ph type="sldNum" sz="quarter" idx="8"/>
          </p:nvPr>
        </p:nvSpPr>
        <p:spPr/>
        <p:txBody>
          <a:bodyPr/>
          <a:lstStyle>
            <a:lvl1pPr>
              <a:defRPr/>
            </a:lvl1pPr>
          </a:lstStyle>
          <a:p>
            <a:pPr lvl="0"/>
            <a:fld id="{1E41071C-CBE7-4EBF-B2E2-2975EB137435}" type="slidenum">
              <a:t>‹#›</a:t>
            </a:fld>
            <a:endParaRPr lang="en-GB"/>
          </a:p>
        </p:txBody>
      </p:sp>
    </p:spTree>
    <p:extLst>
      <p:ext uri="{BB962C8B-B14F-4D97-AF65-F5344CB8AC3E}">
        <p14:creationId xmlns:p14="http://schemas.microsoft.com/office/powerpoint/2010/main" val="762355633"/>
      </p:ext>
    </p:extLst>
  </p:cSld>
  <p:clrMapOvr>
    <a:masterClrMapping/>
  </p:clrMapOvr>
  <p:transition spd="slow">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1484308" y="685800"/>
            <a:ext cx="10018715" cy="3047996"/>
          </a:xfrm>
        </p:spPr>
        <p:txBody>
          <a:bodyPr/>
          <a:lstStyle>
            <a:lvl1pPr>
              <a:defRPr sz="3200"/>
            </a:lvl1pPr>
          </a:lstStyle>
          <a:p>
            <a:pPr lvl="0"/>
            <a:r>
              <a:rPr lang="en-US"/>
              <a:t>Click to edit Master title style</a:t>
            </a:r>
          </a:p>
        </p:txBody>
      </p:sp>
      <p:sp>
        <p:nvSpPr>
          <p:cNvPr id="3" name="Text Placeholder 2"/>
          <p:cNvSpPr txBox="1">
            <a:spLocks noGrp="1"/>
          </p:cNvSpPr>
          <p:nvPr>
            <p:ph type="body" idx="4294967295"/>
          </p:nvPr>
        </p:nvSpPr>
        <p:spPr>
          <a:xfrm>
            <a:off x="1484308" y="4343400"/>
            <a:ext cx="10018715" cy="1447796"/>
          </a:xfrm>
        </p:spPr>
        <p:txBody>
          <a:bodyPr anchorCtr="1"/>
          <a:lstStyle>
            <a:lvl1pPr marL="0" indent="0" algn="ctr">
              <a:spcBef>
                <a:spcPts val="500"/>
              </a:spcBef>
              <a:buNone/>
              <a:defRPr sz="2000"/>
            </a:lvl1pPr>
          </a:lstStyle>
          <a:p>
            <a:pPr lvl="0"/>
            <a:r>
              <a:rPr lang="en-US"/>
              <a:t>Click to edit Master text styles</a:t>
            </a:r>
          </a:p>
        </p:txBody>
      </p:sp>
      <p:sp>
        <p:nvSpPr>
          <p:cNvPr id="4" name="Date Placeholder 3"/>
          <p:cNvSpPr txBox="1">
            <a:spLocks noGrp="1"/>
          </p:cNvSpPr>
          <p:nvPr>
            <p:ph type="dt" sz="half" idx="7"/>
          </p:nvPr>
        </p:nvSpPr>
        <p:spPr/>
        <p:txBody>
          <a:bodyPr/>
          <a:lstStyle>
            <a:lvl1pPr>
              <a:defRPr/>
            </a:lvl1pPr>
          </a:lstStyle>
          <a:p>
            <a:pPr lvl="0"/>
            <a:fld id="{C007361B-EB76-4E1C-A6CC-56EA72F4CB5F}" type="datetime1">
              <a:rPr lang="en-GB"/>
              <a:pPr lvl="0"/>
              <a:t>18/06/2019</a:t>
            </a:fld>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p:txBody>
          <a:bodyPr/>
          <a:lstStyle>
            <a:lvl1pPr>
              <a:defRPr/>
            </a:lvl1pPr>
          </a:lstStyle>
          <a:p>
            <a:pPr lvl="0"/>
            <a:fld id="{2E08B40D-908F-4CCE-A841-03921FF3148E}" type="slidenum">
              <a:t>‹#›</a:t>
            </a:fld>
            <a:endParaRPr lang="en-GB"/>
          </a:p>
        </p:txBody>
      </p:sp>
    </p:spTree>
    <p:extLst>
      <p:ext uri="{BB962C8B-B14F-4D97-AF65-F5344CB8AC3E}">
        <p14:creationId xmlns:p14="http://schemas.microsoft.com/office/powerpoint/2010/main" val="2972941249"/>
      </p:ext>
    </p:extLst>
  </p:cSld>
  <p:clrMapOvr>
    <a:masterClrMapping/>
  </p:clrMapOvr>
  <p:transition spd="slow">
    <p:fad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extBox 13"/>
          <p:cNvSpPr txBox="1"/>
          <p:nvPr/>
        </p:nvSpPr>
        <p:spPr>
          <a:xfrm>
            <a:off x="1598608" y="86301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000000"/>
                </a:solidFill>
                <a:uFillTx/>
                <a:latin typeface="Corbel"/>
              </a:rPr>
              <a:t>“</a:t>
            </a:r>
          </a:p>
        </p:txBody>
      </p:sp>
      <p:sp>
        <p:nvSpPr>
          <p:cNvPr id="3" name="TextBox 14"/>
          <p:cNvSpPr txBox="1"/>
          <p:nvPr/>
        </p:nvSpPr>
        <p:spPr>
          <a:xfrm>
            <a:off x="10893420" y="2819396"/>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000000"/>
                </a:solidFill>
                <a:uFillTx/>
                <a:latin typeface="Corbel"/>
              </a:rPr>
              <a:t>”</a:t>
            </a:r>
          </a:p>
        </p:txBody>
      </p:sp>
      <p:sp>
        <p:nvSpPr>
          <p:cNvPr id="4" name="Title 1"/>
          <p:cNvSpPr txBox="1">
            <a:spLocks noGrp="1"/>
          </p:cNvSpPr>
          <p:nvPr>
            <p:ph type="title"/>
          </p:nvPr>
        </p:nvSpPr>
        <p:spPr>
          <a:xfrm>
            <a:off x="2208211" y="685800"/>
            <a:ext cx="8990015" cy="2743200"/>
          </a:xfrm>
        </p:spPr>
        <p:txBody>
          <a:bodyPr/>
          <a:lstStyle>
            <a:lvl1pPr>
              <a:defRPr sz="3200"/>
            </a:lvl1pPr>
          </a:lstStyle>
          <a:p>
            <a:pPr lvl="0"/>
            <a:r>
              <a:rPr lang="en-US"/>
              <a:t>Click to edit Master title style</a:t>
            </a:r>
          </a:p>
        </p:txBody>
      </p:sp>
      <p:sp>
        <p:nvSpPr>
          <p:cNvPr id="5" name="Text Placeholder 9"/>
          <p:cNvSpPr txBox="1">
            <a:spLocks noGrp="1"/>
          </p:cNvSpPr>
          <p:nvPr>
            <p:ph type="body" idx="4294967295"/>
          </p:nvPr>
        </p:nvSpPr>
        <p:spPr>
          <a:xfrm>
            <a:off x="2436811" y="3429000"/>
            <a:ext cx="8532815" cy="381003"/>
          </a:xfrm>
        </p:spPr>
        <p:txBody>
          <a:bodyPr/>
          <a:lstStyle>
            <a:lvl1pPr marL="0" indent="0">
              <a:spcBef>
                <a:spcPts val="400"/>
              </a:spcBef>
              <a:buNone/>
              <a:defRPr sz="1800"/>
            </a:lvl1pPr>
          </a:lstStyle>
          <a:p>
            <a:pPr lvl="0"/>
            <a:r>
              <a:rPr lang="en-US"/>
              <a:t>Click to edit Master text styles</a:t>
            </a:r>
          </a:p>
        </p:txBody>
      </p:sp>
      <p:sp>
        <p:nvSpPr>
          <p:cNvPr id="6" name="Text Placeholder 2"/>
          <p:cNvSpPr txBox="1">
            <a:spLocks noGrp="1"/>
          </p:cNvSpPr>
          <p:nvPr>
            <p:ph type="body" idx="4294967295"/>
          </p:nvPr>
        </p:nvSpPr>
        <p:spPr>
          <a:xfrm>
            <a:off x="1484308" y="4343400"/>
            <a:ext cx="10018715" cy="1447796"/>
          </a:xfrm>
        </p:spPr>
        <p:txBody>
          <a:bodyPr anchorCtr="1"/>
          <a:lstStyle>
            <a:lvl1pPr marL="0" indent="0" algn="ctr">
              <a:spcBef>
                <a:spcPts val="500"/>
              </a:spcBef>
              <a:buNone/>
              <a:defRPr sz="2000"/>
            </a:lvl1pPr>
          </a:lstStyle>
          <a:p>
            <a:pPr lvl="0"/>
            <a:r>
              <a:rPr lang="en-US"/>
              <a:t>Click to edit Master text styles</a:t>
            </a:r>
          </a:p>
        </p:txBody>
      </p:sp>
      <p:sp>
        <p:nvSpPr>
          <p:cNvPr id="7" name="Date Placeholder 3"/>
          <p:cNvSpPr txBox="1">
            <a:spLocks noGrp="1"/>
          </p:cNvSpPr>
          <p:nvPr>
            <p:ph type="dt" sz="half" idx="7"/>
          </p:nvPr>
        </p:nvSpPr>
        <p:spPr/>
        <p:txBody>
          <a:bodyPr/>
          <a:lstStyle>
            <a:lvl1pPr>
              <a:defRPr/>
            </a:lvl1pPr>
          </a:lstStyle>
          <a:p>
            <a:pPr lvl="0"/>
            <a:fld id="{430C3C92-0C93-4A4F-952E-DA7B6360A8D2}" type="datetime1">
              <a:rPr lang="en-GB"/>
              <a:pPr lvl="0"/>
              <a:t>18/06/2019</a:t>
            </a:fld>
            <a:endParaRPr lang="en-GB"/>
          </a:p>
        </p:txBody>
      </p:sp>
      <p:sp>
        <p:nvSpPr>
          <p:cNvPr id="8" name="Footer Placeholder 4"/>
          <p:cNvSpPr txBox="1">
            <a:spLocks noGrp="1"/>
          </p:cNvSpPr>
          <p:nvPr>
            <p:ph type="ftr" sz="quarter" idx="9"/>
          </p:nvPr>
        </p:nvSpPr>
        <p:spPr/>
        <p:txBody>
          <a:bodyPr/>
          <a:lstStyle>
            <a:lvl1pPr>
              <a:defRPr/>
            </a:lvl1pPr>
          </a:lstStyle>
          <a:p>
            <a:pPr lvl="0"/>
            <a:endParaRPr lang="en-GB"/>
          </a:p>
        </p:txBody>
      </p:sp>
      <p:sp>
        <p:nvSpPr>
          <p:cNvPr id="9" name="Slide Number Placeholder 5"/>
          <p:cNvSpPr txBox="1">
            <a:spLocks noGrp="1"/>
          </p:cNvSpPr>
          <p:nvPr>
            <p:ph type="sldNum" sz="quarter" idx="8"/>
          </p:nvPr>
        </p:nvSpPr>
        <p:spPr/>
        <p:txBody>
          <a:bodyPr/>
          <a:lstStyle>
            <a:lvl1pPr>
              <a:defRPr/>
            </a:lvl1pPr>
          </a:lstStyle>
          <a:p>
            <a:pPr lvl="0"/>
            <a:fld id="{AC9E26B6-57E8-4F51-8826-0D696F6816B0}" type="slidenum">
              <a:t>‹#›</a:t>
            </a:fld>
            <a:endParaRPr lang="en-GB"/>
          </a:p>
        </p:txBody>
      </p:sp>
    </p:spTree>
    <p:extLst>
      <p:ext uri="{BB962C8B-B14F-4D97-AF65-F5344CB8AC3E}">
        <p14:creationId xmlns:p14="http://schemas.microsoft.com/office/powerpoint/2010/main" val="849637197"/>
      </p:ext>
    </p:extLst>
  </p:cSld>
  <p:clrMapOvr>
    <a:masterClrMapping/>
  </p:clrMapOvr>
  <p:transition spd="slow">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txBox="1">
            <a:spLocks noGrp="1"/>
          </p:cNvSpPr>
          <p:nvPr>
            <p:ph type="title"/>
          </p:nvPr>
        </p:nvSpPr>
        <p:spPr>
          <a:xfrm>
            <a:off x="1484308" y="3308582"/>
            <a:ext cx="10018705" cy="1468800"/>
          </a:xfrm>
        </p:spPr>
        <p:txBody>
          <a:bodyPr anchor="b" anchorCtr="0"/>
          <a:lstStyle>
            <a:lvl1pPr algn="r">
              <a:defRPr sz="3200"/>
            </a:lvl1pPr>
          </a:lstStyle>
          <a:p>
            <a:pPr lvl="0"/>
            <a:r>
              <a:rPr lang="en-US"/>
              <a:t>Click to edit Master title style</a:t>
            </a:r>
          </a:p>
        </p:txBody>
      </p:sp>
      <p:sp>
        <p:nvSpPr>
          <p:cNvPr id="3" name="Text Placeholder 2"/>
          <p:cNvSpPr txBox="1">
            <a:spLocks noGrp="1"/>
          </p:cNvSpPr>
          <p:nvPr>
            <p:ph type="body" idx="4294967295"/>
          </p:nvPr>
        </p:nvSpPr>
        <p:spPr>
          <a:xfrm>
            <a:off x="1484308" y="4777383"/>
            <a:ext cx="10018705" cy="860395"/>
          </a:xfrm>
        </p:spPr>
        <p:txBody>
          <a:bodyPr anchor="t"/>
          <a:lstStyle>
            <a:lvl1pPr marL="0" indent="0" algn="r">
              <a:spcBef>
                <a:spcPts val="500"/>
              </a:spcBef>
              <a:buNone/>
              <a:defRPr sz="2000"/>
            </a:lvl1pPr>
          </a:lstStyle>
          <a:p>
            <a:pPr lvl="0"/>
            <a:r>
              <a:rPr lang="en-US"/>
              <a:t>Click to edit Master text styles</a:t>
            </a:r>
          </a:p>
        </p:txBody>
      </p:sp>
      <p:sp>
        <p:nvSpPr>
          <p:cNvPr id="4" name="Date Placeholder 3"/>
          <p:cNvSpPr txBox="1">
            <a:spLocks noGrp="1"/>
          </p:cNvSpPr>
          <p:nvPr>
            <p:ph type="dt" sz="half" idx="7"/>
          </p:nvPr>
        </p:nvSpPr>
        <p:spPr/>
        <p:txBody>
          <a:bodyPr/>
          <a:lstStyle>
            <a:lvl1pPr>
              <a:defRPr/>
            </a:lvl1pPr>
          </a:lstStyle>
          <a:p>
            <a:pPr lvl="0"/>
            <a:fld id="{2E5BF92A-4BAB-457B-9876-949AE9E08199}" type="datetime1">
              <a:rPr lang="en-GB"/>
              <a:pPr lvl="0"/>
              <a:t>18/06/2019</a:t>
            </a:fld>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p:txBody>
          <a:bodyPr/>
          <a:lstStyle>
            <a:lvl1pPr>
              <a:defRPr/>
            </a:lvl1pPr>
          </a:lstStyle>
          <a:p>
            <a:pPr lvl="0"/>
            <a:fld id="{B35E7E4D-A625-481B-AC63-C922773258A8}" type="slidenum">
              <a:t>‹#›</a:t>
            </a:fld>
            <a:endParaRPr lang="en-GB"/>
          </a:p>
        </p:txBody>
      </p:sp>
    </p:spTree>
    <p:extLst>
      <p:ext uri="{BB962C8B-B14F-4D97-AF65-F5344CB8AC3E}">
        <p14:creationId xmlns:p14="http://schemas.microsoft.com/office/powerpoint/2010/main" val="3723310150"/>
      </p:ext>
    </p:extLst>
  </p:cSld>
  <p:clrMapOvr>
    <a:masterClrMapping/>
  </p:clrMapOvr>
  <p:transition spd="slow">
    <p:fad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extBox 13"/>
          <p:cNvSpPr txBox="1"/>
          <p:nvPr/>
        </p:nvSpPr>
        <p:spPr>
          <a:xfrm>
            <a:off x="1598608" y="86301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000000"/>
                </a:solidFill>
                <a:uFillTx/>
                <a:latin typeface="Corbel"/>
              </a:rPr>
              <a:t>“</a:t>
            </a:r>
          </a:p>
        </p:txBody>
      </p:sp>
      <p:sp>
        <p:nvSpPr>
          <p:cNvPr id="3" name="TextBox 14"/>
          <p:cNvSpPr txBox="1"/>
          <p:nvPr/>
        </p:nvSpPr>
        <p:spPr>
          <a:xfrm>
            <a:off x="10893420" y="2819396"/>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000000"/>
                </a:solidFill>
                <a:uFillTx/>
                <a:latin typeface="Corbel"/>
              </a:rPr>
              <a:t>”</a:t>
            </a:r>
          </a:p>
        </p:txBody>
      </p:sp>
      <p:sp>
        <p:nvSpPr>
          <p:cNvPr id="4" name="Title 1"/>
          <p:cNvSpPr txBox="1">
            <a:spLocks noGrp="1"/>
          </p:cNvSpPr>
          <p:nvPr>
            <p:ph type="title"/>
          </p:nvPr>
        </p:nvSpPr>
        <p:spPr>
          <a:xfrm>
            <a:off x="2208211" y="685800"/>
            <a:ext cx="8990015" cy="2743200"/>
          </a:xfrm>
        </p:spPr>
        <p:txBody>
          <a:bodyPr/>
          <a:lstStyle>
            <a:lvl1pPr>
              <a:defRPr sz="3200"/>
            </a:lvl1pPr>
          </a:lstStyle>
          <a:p>
            <a:pPr lvl="0"/>
            <a:r>
              <a:rPr lang="en-US"/>
              <a:t>Click to edit Master title style</a:t>
            </a:r>
          </a:p>
        </p:txBody>
      </p:sp>
      <p:sp>
        <p:nvSpPr>
          <p:cNvPr id="5" name="Text Placeholder 9"/>
          <p:cNvSpPr txBox="1">
            <a:spLocks noGrp="1"/>
          </p:cNvSpPr>
          <p:nvPr>
            <p:ph type="body" idx="4294967295"/>
          </p:nvPr>
        </p:nvSpPr>
        <p:spPr>
          <a:xfrm>
            <a:off x="1484308" y="3886200"/>
            <a:ext cx="10018705" cy="888997"/>
          </a:xfrm>
        </p:spPr>
        <p:txBody>
          <a:bodyPr anchor="b"/>
          <a:lstStyle>
            <a:lvl1pPr marL="0" algn="r">
              <a:spcBef>
                <a:spcPts val="0"/>
              </a:spcBef>
              <a:buNone/>
              <a:defRPr/>
            </a:lvl1pPr>
          </a:lstStyle>
          <a:p>
            <a:pPr lvl="0"/>
            <a:r>
              <a:rPr lang="en-US"/>
              <a:t>Click to edit Master text styles</a:t>
            </a:r>
          </a:p>
        </p:txBody>
      </p:sp>
      <p:sp>
        <p:nvSpPr>
          <p:cNvPr id="6" name="Text Placeholder 2"/>
          <p:cNvSpPr txBox="1">
            <a:spLocks noGrp="1"/>
          </p:cNvSpPr>
          <p:nvPr>
            <p:ph type="body" idx="4294967295"/>
          </p:nvPr>
        </p:nvSpPr>
        <p:spPr>
          <a:xfrm>
            <a:off x="1484308" y="4775197"/>
            <a:ext cx="10018705" cy="1015998"/>
          </a:xfrm>
        </p:spPr>
        <p:txBody>
          <a:bodyPr anchor="t"/>
          <a:lstStyle>
            <a:lvl1pPr marL="0" indent="0" algn="r">
              <a:spcBef>
                <a:spcPts val="400"/>
              </a:spcBef>
              <a:buNone/>
              <a:defRPr sz="1800"/>
            </a:lvl1pPr>
          </a:lstStyle>
          <a:p>
            <a:pPr lvl="0"/>
            <a:r>
              <a:rPr lang="en-US"/>
              <a:t>Click to edit Master text styles</a:t>
            </a:r>
          </a:p>
        </p:txBody>
      </p:sp>
      <p:sp>
        <p:nvSpPr>
          <p:cNvPr id="7" name="Date Placeholder 3"/>
          <p:cNvSpPr txBox="1">
            <a:spLocks noGrp="1"/>
          </p:cNvSpPr>
          <p:nvPr>
            <p:ph type="dt" sz="half" idx="7"/>
          </p:nvPr>
        </p:nvSpPr>
        <p:spPr/>
        <p:txBody>
          <a:bodyPr/>
          <a:lstStyle>
            <a:lvl1pPr>
              <a:defRPr/>
            </a:lvl1pPr>
          </a:lstStyle>
          <a:p>
            <a:pPr lvl="0"/>
            <a:fld id="{2551C83C-E33B-47A4-857E-31960919B2E9}" type="datetime1">
              <a:rPr lang="en-GB"/>
              <a:pPr lvl="0"/>
              <a:t>18/06/2019</a:t>
            </a:fld>
            <a:endParaRPr lang="en-GB"/>
          </a:p>
        </p:txBody>
      </p:sp>
      <p:sp>
        <p:nvSpPr>
          <p:cNvPr id="8" name="Footer Placeholder 4"/>
          <p:cNvSpPr txBox="1">
            <a:spLocks noGrp="1"/>
          </p:cNvSpPr>
          <p:nvPr>
            <p:ph type="ftr" sz="quarter" idx="9"/>
          </p:nvPr>
        </p:nvSpPr>
        <p:spPr/>
        <p:txBody>
          <a:bodyPr/>
          <a:lstStyle>
            <a:lvl1pPr>
              <a:defRPr/>
            </a:lvl1pPr>
          </a:lstStyle>
          <a:p>
            <a:pPr lvl="0"/>
            <a:endParaRPr lang="en-GB"/>
          </a:p>
        </p:txBody>
      </p:sp>
      <p:sp>
        <p:nvSpPr>
          <p:cNvPr id="9" name="Slide Number Placeholder 5"/>
          <p:cNvSpPr txBox="1">
            <a:spLocks noGrp="1"/>
          </p:cNvSpPr>
          <p:nvPr>
            <p:ph type="sldNum" sz="quarter" idx="8"/>
          </p:nvPr>
        </p:nvSpPr>
        <p:spPr/>
        <p:txBody>
          <a:bodyPr/>
          <a:lstStyle>
            <a:lvl1pPr>
              <a:defRPr/>
            </a:lvl1pPr>
          </a:lstStyle>
          <a:p>
            <a:pPr lvl="0"/>
            <a:fld id="{2744D366-C534-4826-9A87-510B37F3491E}" type="slidenum">
              <a:t>‹#›</a:t>
            </a:fld>
            <a:endParaRPr lang="en-GB"/>
          </a:p>
        </p:txBody>
      </p:sp>
    </p:spTree>
    <p:extLst>
      <p:ext uri="{BB962C8B-B14F-4D97-AF65-F5344CB8AC3E}">
        <p14:creationId xmlns:p14="http://schemas.microsoft.com/office/powerpoint/2010/main" val="221871155"/>
      </p:ext>
    </p:extLst>
  </p:cSld>
  <p:clrMapOvr>
    <a:masterClrMapping/>
  </p:clrMapOvr>
  <p:transition spd="slow">
    <p:fade/>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txBox="1">
            <a:spLocks noGrp="1"/>
          </p:cNvSpPr>
          <p:nvPr>
            <p:ph type="title"/>
          </p:nvPr>
        </p:nvSpPr>
        <p:spPr>
          <a:xfrm>
            <a:off x="1484308" y="685800"/>
            <a:ext cx="10018715" cy="2727326"/>
          </a:xfrm>
        </p:spPr>
        <p:txBody>
          <a:bodyPr/>
          <a:lstStyle>
            <a:lvl1pPr>
              <a:defRPr/>
            </a:lvl1pPr>
          </a:lstStyle>
          <a:p>
            <a:pPr lvl="0"/>
            <a:r>
              <a:rPr lang="en-US"/>
              <a:t>Click to edit Master title style</a:t>
            </a:r>
          </a:p>
        </p:txBody>
      </p:sp>
      <p:sp>
        <p:nvSpPr>
          <p:cNvPr id="3" name="Text Placeholder 9"/>
          <p:cNvSpPr txBox="1">
            <a:spLocks noGrp="1"/>
          </p:cNvSpPr>
          <p:nvPr>
            <p:ph type="body" idx="4294967295"/>
          </p:nvPr>
        </p:nvSpPr>
        <p:spPr>
          <a:xfrm>
            <a:off x="1484308" y="3505196"/>
            <a:ext cx="10018715" cy="838203"/>
          </a:xfrm>
        </p:spPr>
        <p:txBody>
          <a:bodyPr anchor="b"/>
          <a:lstStyle>
            <a:lvl1pPr marL="0">
              <a:spcBef>
                <a:spcPts val="0"/>
              </a:spcBef>
              <a:buNone/>
              <a:defRPr sz="2800"/>
            </a:lvl1pPr>
          </a:lstStyle>
          <a:p>
            <a:pPr lvl="0"/>
            <a:r>
              <a:rPr lang="en-US"/>
              <a:t>Click to edit Master text styles</a:t>
            </a:r>
          </a:p>
        </p:txBody>
      </p:sp>
      <p:sp>
        <p:nvSpPr>
          <p:cNvPr id="4" name="Text Placeholder 2"/>
          <p:cNvSpPr txBox="1">
            <a:spLocks noGrp="1"/>
          </p:cNvSpPr>
          <p:nvPr>
            <p:ph type="body" idx="4294967295"/>
          </p:nvPr>
        </p:nvSpPr>
        <p:spPr>
          <a:xfrm>
            <a:off x="1484308" y="4343400"/>
            <a:ext cx="10018715" cy="1447796"/>
          </a:xfrm>
        </p:spPr>
        <p:txBody>
          <a:bodyPr anchor="t"/>
          <a:lstStyle>
            <a:lvl1pPr marL="0" indent="0">
              <a:spcBef>
                <a:spcPts val="400"/>
              </a:spcBef>
              <a:buNone/>
              <a:defRPr sz="1800"/>
            </a:lvl1pPr>
          </a:lstStyle>
          <a:p>
            <a:pPr lvl="0"/>
            <a:r>
              <a:rPr lang="en-US"/>
              <a:t>Click to edit Master text styles</a:t>
            </a:r>
          </a:p>
        </p:txBody>
      </p:sp>
      <p:sp>
        <p:nvSpPr>
          <p:cNvPr id="5" name="Date Placeholder 3"/>
          <p:cNvSpPr txBox="1">
            <a:spLocks noGrp="1"/>
          </p:cNvSpPr>
          <p:nvPr>
            <p:ph type="dt" sz="half" idx="7"/>
          </p:nvPr>
        </p:nvSpPr>
        <p:spPr/>
        <p:txBody>
          <a:bodyPr/>
          <a:lstStyle>
            <a:lvl1pPr>
              <a:defRPr/>
            </a:lvl1pPr>
          </a:lstStyle>
          <a:p>
            <a:pPr lvl="0"/>
            <a:fld id="{211E1FF1-1B18-4229-9D91-8185E8ABA691}" type="datetime1">
              <a:rPr lang="en-GB"/>
              <a:pPr lvl="0"/>
              <a:t>18/06/2019</a:t>
            </a:fld>
            <a:endParaRPr lang="en-GB"/>
          </a:p>
        </p:txBody>
      </p:sp>
      <p:sp>
        <p:nvSpPr>
          <p:cNvPr id="6" name="Footer Placeholder 4"/>
          <p:cNvSpPr txBox="1">
            <a:spLocks noGrp="1"/>
          </p:cNvSpPr>
          <p:nvPr>
            <p:ph type="ftr" sz="quarter" idx="9"/>
          </p:nvPr>
        </p:nvSpPr>
        <p:spPr/>
        <p:txBody>
          <a:bodyPr/>
          <a:lstStyle>
            <a:lvl1pPr>
              <a:defRPr/>
            </a:lvl1pPr>
          </a:lstStyle>
          <a:p>
            <a:pPr lvl="0"/>
            <a:endParaRPr lang="en-GB"/>
          </a:p>
        </p:txBody>
      </p:sp>
      <p:sp>
        <p:nvSpPr>
          <p:cNvPr id="7" name="Slide Number Placeholder 5"/>
          <p:cNvSpPr txBox="1">
            <a:spLocks noGrp="1"/>
          </p:cNvSpPr>
          <p:nvPr>
            <p:ph type="sldNum" sz="quarter" idx="8"/>
          </p:nvPr>
        </p:nvSpPr>
        <p:spPr/>
        <p:txBody>
          <a:bodyPr/>
          <a:lstStyle>
            <a:lvl1pPr>
              <a:defRPr/>
            </a:lvl1pPr>
          </a:lstStyle>
          <a:p>
            <a:pPr lvl="0"/>
            <a:fld id="{3E7EB61A-DC18-4DC3-A638-CF8FC3582A10}" type="slidenum">
              <a:t>‹#›</a:t>
            </a:fld>
            <a:endParaRPr lang="en-GB"/>
          </a:p>
        </p:txBody>
      </p:sp>
    </p:spTree>
    <p:extLst>
      <p:ext uri="{BB962C8B-B14F-4D97-AF65-F5344CB8AC3E}">
        <p14:creationId xmlns:p14="http://schemas.microsoft.com/office/powerpoint/2010/main" val="4202544504"/>
      </p:ext>
    </p:extLst>
  </p:cSld>
  <p:clrMapOvr>
    <a:masterClrMapping/>
  </p:clrMapOvr>
  <p:transition spd="slow">
    <p:fad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p:cNvSpPr txBox="1">
            <a:spLocks noGrp="1"/>
          </p:cNvSpPr>
          <p:nvPr>
            <p:ph type="body" orient="vert" idx="1"/>
          </p:nvPr>
        </p:nvSpPr>
        <p:spPr/>
        <p:txBody>
          <a:bodyPr vert="eaVert"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txBox="1">
            <a:spLocks noGrp="1"/>
          </p:cNvSpPr>
          <p:nvPr>
            <p:ph type="dt" sz="half" idx="7"/>
          </p:nvPr>
        </p:nvSpPr>
        <p:spPr/>
        <p:txBody>
          <a:bodyPr/>
          <a:lstStyle>
            <a:lvl1pPr>
              <a:defRPr/>
            </a:lvl1pPr>
          </a:lstStyle>
          <a:p>
            <a:pPr lvl="0"/>
            <a:fld id="{71570FAD-CB1E-432F-8D98-0C1B15FBE81A}" type="datetime1">
              <a:rPr lang="en-GB"/>
              <a:pPr lvl="0"/>
              <a:t>18/06/2019</a:t>
            </a:fld>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p:txBody>
          <a:bodyPr/>
          <a:lstStyle>
            <a:lvl1pPr>
              <a:defRPr/>
            </a:lvl1pPr>
          </a:lstStyle>
          <a:p>
            <a:pPr lvl="0"/>
            <a:fld id="{F739E534-9185-4651-841A-86D11276EFDD}" type="slidenum">
              <a:t>‹#›</a:t>
            </a:fld>
            <a:endParaRPr lang="en-GB"/>
          </a:p>
        </p:txBody>
      </p:sp>
    </p:spTree>
    <p:extLst>
      <p:ext uri="{BB962C8B-B14F-4D97-AF65-F5344CB8AC3E}">
        <p14:creationId xmlns:p14="http://schemas.microsoft.com/office/powerpoint/2010/main" val="3425097956"/>
      </p:ext>
    </p:extLst>
  </p:cSld>
  <p:clrMapOvr>
    <a:masterClrMapping/>
  </p:clrMapOvr>
  <p:transition spd="slow">
    <p:fade/>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txBox="1">
            <a:spLocks noGrp="1"/>
          </p:cNvSpPr>
          <p:nvPr>
            <p:ph type="title" orient="vert"/>
          </p:nvPr>
        </p:nvSpPr>
        <p:spPr>
          <a:xfrm>
            <a:off x="9732654" y="685800"/>
            <a:ext cx="1770369" cy="5105396"/>
          </a:xfrm>
        </p:spPr>
        <p:txBody>
          <a:bodyPr vert="eaVert"/>
          <a:lstStyle>
            <a:lvl1pPr>
              <a:defRPr/>
            </a:lvl1pPr>
          </a:lstStyle>
          <a:p>
            <a:pPr lvl="0"/>
            <a:r>
              <a:rPr lang="en-US"/>
              <a:t>Click to edit Master title style</a:t>
            </a:r>
          </a:p>
        </p:txBody>
      </p:sp>
      <p:sp>
        <p:nvSpPr>
          <p:cNvPr id="3" name="Vertical Text Placeholder 2"/>
          <p:cNvSpPr txBox="1">
            <a:spLocks noGrp="1"/>
          </p:cNvSpPr>
          <p:nvPr>
            <p:ph type="body" orient="vert" idx="1"/>
          </p:nvPr>
        </p:nvSpPr>
        <p:spPr>
          <a:xfrm>
            <a:off x="1484308" y="685800"/>
            <a:ext cx="8019745" cy="5105396"/>
          </a:xfrm>
        </p:spPr>
        <p:txBody>
          <a:bodyPr vert="eaVert"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txBox="1">
            <a:spLocks noGrp="1"/>
          </p:cNvSpPr>
          <p:nvPr>
            <p:ph type="dt" sz="half" idx="7"/>
          </p:nvPr>
        </p:nvSpPr>
        <p:spPr/>
        <p:txBody>
          <a:bodyPr/>
          <a:lstStyle>
            <a:lvl1pPr>
              <a:defRPr/>
            </a:lvl1pPr>
          </a:lstStyle>
          <a:p>
            <a:pPr lvl="0"/>
            <a:fld id="{EA220225-5DDA-40D1-8A5C-61EDF2260E7E}" type="datetime1">
              <a:rPr lang="en-GB"/>
              <a:pPr lvl="0"/>
              <a:t>18/06/2019</a:t>
            </a:fld>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p:txBody>
          <a:bodyPr/>
          <a:lstStyle>
            <a:lvl1pPr>
              <a:defRPr/>
            </a:lvl1pPr>
          </a:lstStyle>
          <a:p>
            <a:pPr lvl="0"/>
            <a:fld id="{2C868010-9057-41F1-A35D-C0A3BCECE3A6}" type="slidenum">
              <a:t>‹#›</a:t>
            </a:fld>
            <a:endParaRPr lang="en-GB"/>
          </a:p>
        </p:txBody>
      </p:sp>
    </p:spTree>
    <p:extLst>
      <p:ext uri="{BB962C8B-B14F-4D97-AF65-F5344CB8AC3E}">
        <p14:creationId xmlns:p14="http://schemas.microsoft.com/office/powerpoint/2010/main" val="1451122606"/>
      </p:ext>
    </p:extLst>
  </p:cSld>
  <p:clrMapOvr>
    <a:masterClrMapping/>
  </p:clrMapOvr>
  <p:transition spd="slow">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stretch>
            <a:fillRect/>
          </a:stretch>
        </a:blipFill>
        <a:effectLst/>
      </p:bgPr>
    </p:bg>
    <p:spTree>
      <p:nvGrpSpPr>
        <p:cNvPr id="1" name=""/>
        <p:cNvGrpSpPr/>
        <p:nvPr/>
      </p:nvGrpSpPr>
      <p:grpSpPr>
        <a:xfrm>
          <a:off x="0" y="0"/>
          <a:ext cx="0" cy="0"/>
          <a:chOff x="0" y="0"/>
          <a:chExt cx="0" cy="0"/>
        </a:xfrm>
      </p:grpSpPr>
      <p:grpSp>
        <p:nvGrpSpPr>
          <p:cNvPr id="2" name="Group 6"/>
          <p:cNvGrpSpPr/>
          <p:nvPr/>
        </p:nvGrpSpPr>
        <p:grpSpPr>
          <a:xfrm>
            <a:off x="150811" y="0"/>
            <a:ext cx="2436812" cy="6858000"/>
            <a:chOff x="150811" y="0"/>
            <a:chExt cx="2436812" cy="6858000"/>
          </a:xfrm>
        </p:grpSpPr>
        <p:sp>
          <p:nvSpPr>
            <p:cNvPr id="3" name="Freeform 6"/>
            <p:cNvSpPr/>
            <p:nvPr/>
          </p:nvSpPr>
          <p:spPr>
            <a:xfrm>
              <a:off x="457200" y="0"/>
              <a:ext cx="1122361" cy="5329242"/>
            </a:xfrm>
            <a:custGeom>
              <a:avLst/>
              <a:gdLst>
                <a:gd name="f0" fmla="val w"/>
                <a:gd name="f1" fmla="val h"/>
                <a:gd name="f2" fmla="val 0"/>
                <a:gd name="f3" fmla="val 707"/>
                <a:gd name="f4" fmla="val 3357"/>
                <a:gd name="f5" fmla="val 3330"/>
                <a:gd name="f6" fmla="val 156"/>
                <a:gd name="f7" fmla="val 547"/>
                <a:gd name="f8" fmla="*/ f0 1 707"/>
                <a:gd name="f9" fmla="*/ f1 1 3357"/>
                <a:gd name="f10" fmla="+- f4 0 f2"/>
                <a:gd name="f11" fmla="+- f3 0 f2"/>
                <a:gd name="f12" fmla="*/ f11 1 707"/>
                <a:gd name="f13" fmla="*/ f10 1 3357"/>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707" h="3357">
                  <a:moveTo>
                    <a:pt x="f2" y="f5"/>
                  </a:moveTo>
                  <a:lnTo>
                    <a:pt x="f6" y="f4"/>
                  </a:lnTo>
                  <a:lnTo>
                    <a:pt x="f3" y="f2"/>
                  </a:lnTo>
                  <a:lnTo>
                    <a:pt x="f7" y="f2"/>
                  </a:lnTo>
                  <a:lnTo>
                    <a:pt x="f2" y="f5"/>
                  </a:lnTo>
                  <a:close/>
                </a:path>
              </a:pathLst>
            </a:custGeom>
            <a:solidFill>
              <a:srgbClr val="F0A22E"/>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Freeform 7"/>
            <p:cNvSpPr/>
            <p:nvPr/>
          </p:nvSpPr>
          <p:spPr>
            <a:xfrm>
              <a:off x="150811" y="0"/>
              <a:ext cx="1117597" cy="5276846"/>
            </a:xfrm>
            <a:custGeom>
              <a:avLst/>
              <a:gdLst>
                <a:gd name="f0" fmla="val w"/>
                <a:gd name="f1" fmla="val h"/>
                <a:gd name="f2" fmla="val 0"/>
                <a:gd name="f3" fmla="val 704"/>
                <a:gd name="f4" fmla="val 3324"/>
                <a:gd name="f5" fmla="val 545"/>
                <a:gd name="f6" fmla="val 3300"/>
                <a:gd name="f7" fmla="val 157"/>
                <a:gd name="f8" fmla="*/ f0 1 704"/>
                <a:gd name="f9" fmla="*/ f1 1 3324"/>
                <a:gd name="f10" fmla="+- f4 0 f2"/>
                <a:gd name="f11" fmla="+- f3 0 f2"/>
                <a:gd name="f12" fmla="*/ f11 1 704"/>
                <a:gd name="f13" fmla="*/ f10 1 3324"/>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704" h="3324">
                  <a:moveTo>
                    <a:pt x="f3" y="f2"/>
                  </a:moveTo>
                  <a:lnTo>
                    <a:pt x="f5" y="f2"/>
                  </a:lnTo>
                  <a:lnTo>
                    <a:pt x="f2" y="f6"/>
                  </a:lnTo>
                  <a:lnTo>
                    <a:pt x="f7" y="f4"/>
                  </a:lnTo>
                  <a:lnTo>
                    <a:pt x="f3" y="f2"/>
                  </a:lnTo>
                  <a:close/>
                </a:path>
              </a:pathLst>
            </a:custGeom>
            <a:solidFill>
              <a:srgbClr val="595959"/>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Freeform 8"/>
            <p:cNvSpPr/>
            <p:nvPr/>
          </p:nvSpPr>
          <p:spPr>
            <a:xfrm>
              <a:off x="150811" y="5238753"/>
              <a:ext cx="1228725" cy="1619246"/>
            </a:xfrm>
            <a:custGeom>
              <a:avLst/>
              <a:gdLst>
                <a:gd name="f0" fmla="val w"/>
                <a:gd name="f1" fmla="val h"/>
                <a:gd name="f2" fmla="val 0"/>
                <a:gd name="f3" fmla="val 774"/>
                <a:gd name="f4" fmla="val 1020"/>
                <a:gd name="f5" fmla="val 740"/>
                <a:gd name="f6" fmla="*/ f0 1 774"/>
                <a:gd name="f7" fmla="*/ f1 1 1020"/>
                <a:gd name="f8" fmla="+- f4 0 f2"/>
                <a:gd name="f9" fmla="+- f3 0 f2"/>
                <a:gd name="f10" fmla="*/ f9 1 774"/>
                <a:gd name="f11" fmla="*/ f8 1 1020"/>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774" h="1020">
                  <a:moveTo>
                    <a:pt x="f2" y="f2"/>
                  </a:moveTo>
                  <a:lnTo>
                    <a:pt x="f5" y="f4"/>
                  </a:lnTo>
                  <a:lnTo>
                    <a:pt x="f3" y="f4"/>
                  </a:lnTo>
                  <a:lnTo>
                    <a:pt x="f2" y="f2"/>
                  </a:lnTo>
                  <a:close/>
                </a:path>
              </a:pathLst>
            </a:cu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Freeform 9"/>
            <p:cNvSpPr/>
            <p:nvPr/>
          </p:nvSpPr>
          <p:spPr>
            <a:xfrm>
              <a:off x="457200" y="5291139"/>
              <a:ext cx="1495428" cy="1566860"/>
            </a:xfrm>
            <a:custGeom>
              <a:avLst/>
              <a:gdLst>
                <a:gd name="f0" fmla="val w"/>
                <a:gd name="f1" fmla="val h"/>
                <a:gd name="f2" fmla="val 0"/>
                <a:gd name="f3" fmla="val 942"/>
                <a:gd name="f4" fmla="val 987"/>
                <a:gd name="f5" fmla="val 909"/>
                <a:gd name="f6" fmla="*/ f0 1 942"/>
                <a:gd name="f7" fmla="*/ f1 1 987"/>
                <a:gd name="f8" fmla="+- f4 0 f2"/>
                <a:gd name="f9" fmla="+- f3 0 f2"/>
                <a:gd name="f10" fmla="*/ f9 1 942"/>
                <a:gd name="f11" fmla="*/ f8 1 987"/>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942" h="987">
                  <a:moveTo>
                    <a:pt x="f2" y="f2"/>
                  </a:moveTo>
                  <a:lnTo>
                    <a:pt x="f5" y="f4"/>
                  </a:lnTo>
                  <a:lnTo>
                    <a:pt x="f3" y="f4"/>
                  </a:lnTo>
                  <a:lnTo>
                    <a:pt x="f2" y="f2"/>
                  </a:lnTo>
                  <a:close/>
                </a:path>
              </a:pathLst>
            </a:custGeom>
            <a:solidFill>
              <a:srgbClr val="85540A"/>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Freeform 10"/>
            <p:cNvSpPr/>
            <p:nvPr/>
          </p:nvSpPr>
          <p:spPr>
            <a:xfrm>
              <a:off x="457200" y="5286375"/>
              <a:ext cx="2130423" cy="1571625"/>
            </a:xfrm>
            <a:custGeom>
              <a:avLst/>
              <a:gdLst>
                <a:gd name="f0" fmla="val w"/>
                <a:gd name="f1" fmla="val h"/>
                <a:gd name="f2" fmla="val 0"/>
                <a:gd name="f3" fmla="val 1342"/>
                <a:gd name="f4" fmla="val 990"/>
                <a:gd name="f5" fmla="val 3"/>
                <a:gd name="f6" fmla="val 942"/>
                <a:gd name="f7" fmla="val 156"/>
                <a:gd name="f8" fmla="val 27"/>
                <a:gd name="f9" fmla="*/ f0 1 1342"/>
                <a:gd name="f10" fmla="*/ f1 1 990"/>
                <a:gd name="f11" fmla="+- f4 0 f2"/>
                <a:gd name="f12" fmla="+- f3 0 f2"/>
                <a:gd name="f13" fmla="*/ f12 1 1342"/>
                <a:gd name="f14" fmla="*/ f11 1 990"/>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342" h="990">
                  <a:moveTo>
                    <a:pt x="f2" y="f5"/>
                  </a:moveTo>
                  <a:lnTo>
                    <a:pt x="f6" y="f4"/>
                  </a:lnTo>
                  <a:lnTo>
                    <a:pt x="f3" y="f4"/>
                  </a:lnTo>
                  <a:lnTo>
                    <a:pt x="f7" y="f8"/>
                  </a:lnTo>
                  <a:lnTo>
                    <a:pt x="f2" y="f2"/>
                  </a:lnTo>
                  <a:lnTo>
                    <a:pt x="f2" y="f5"/>
                  </a:lnTo>
                  <a:close/>
                </a:path>
              </a:pathLst>
            </a:custGeom>
            <a:solidFill>
              <a:srgbClr val="C87D0E"/>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Freeform 11"/>
            <p:cNvSpPr/>
            <p:nvPr/>
          </p:nvSpPr>
          <p:spPr>
            <a:xfrm>
              <a:off x="150811" y="5238753"/>
              <a:ext cx="1695453" cy="1619246"/>
            </a:xfrm>
            <a:custGeom>
              <a:avLst/>
              <a:gdLst>
                <a:gd name="f0" fmla="val w"/>
                <a:gd name="f1" fmla="val h"/>
                <a:gd name="f2" fmla="val 0"/>
                <a:gd name="f3" fmla="val 1068"/>
                <a:gd name="f4" fmla="val 1020"/>
                <a:gd name="f5" fmla="val 184"/>
                <a:gd name="f6" fmla="val 60"/>
                <a:gd name="f7" fmla="val 154"/>
                <a:gd name="f8" fmla="val 27"/>
                <a:gd name="f9" fmla="val 157"/>
                <a:gd name="f10" fmla="val 24"/>
                <a:gd name="f11" fmla="val 774"/>
                <a:gd name="f12" fmla="*/ f0 1 1068"/>
                <a:gd name="f13" fmla="*/ f1 1 1020"/>
                <a:gd name="f14" fmla="+- f4 0 f2"/>
                <a:gd name="f15" fmla="+- f3 0 f2"/>
                <a:gd name="f16" fmla="*/ f15 1 1068"/>
                <a:gd name="f17" fmla="*/ f14 1 1020"/>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1068" h="1020">
                  <a:moveTo>
                    <a:pt x="f3" y="f4"/>
                  </a:moveTo>
                  <a:lnTo>
                    <a:pt x="f5" y="f6"/>
                  </a:lnTo>
                  <a:lnTo>
                    <a:pt x="f7" y="f8"/>
                  </a:lnTo>
                  <a:lnTo>
                    <a:pt x="f9" y="f8"/>
                  </a:lnTo>
                  <a:lnTo>
                    <a:pt x="f9" y="f10"/>
                  </a:lnTo>
                  <a:lnTo>
                    <a:pt x="f7" y="f10"/>
                  </a:lnTo>
                  <a:lnTo>
                    <a:pt x="f2" y="f2"/>
                  </a:lnTo>
                  <a:lnTo>
                    <a:pt x="f2" y="f2"/>
                  </a:lnTo>
                  <a:lnTo>
                    <a:pt x="f11" y="f4"/>
                  </a:lnTo>
                  <a:lnTo>
                    <a:pt x="f3" y="f4"/>
                  </a:lnTo>
                  <a:close/>
                </a:path>
              </a:pathLst>
            </a:custGeom>
            <a:solidFill>
              <a:srgbClr val="40404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9" name="Title Placeholder 1"/>
          <p:cNvSpPr txBox="1">
            <a:spLocks noGrp="1"/>
          </p:cNvSpPr>
          <p:nvPr>
            <p:ph type="title"/>
          </p:nvPr>
        </p:nvSpPr>
        <p:spPr>
          <a:xfrm>
            <a:off x="1484308" y="685800"/>
            <a:ext cx="10018715" cy="1752603"/>
          </a:xfrm>
          <a:prstGeom prst="rect">
            <a:avLst/>
          </a:prstGeom>
          <a:noFill/>
          <a:ln>
            <a:noFill/>
          </a:ln>
        </p:spPr>
        <p:txBody>
          <a:bodyPr vert="horz" wrap="square" lIns="91440" tIns="45720" rIns="91440" bIns="45720" anchor="ctr" anchorCtr="1" compatLnSpc="1">
            <a:normAutofit/>
          </a:bodyPr>
          <a:lstStyle/>
          <a:p>
            <a:pPr lvl="0"/>
            <a:r>
              <a:rPr lang="en-US"/>
              <a:t>Click to edit Master title style</a:t>
            </a:r>
          </a:p>
        </p:txBody>
      </p:sp>
      <p:sp>
        <p:nvSpPr>
          <p:cNvPr id="10" name="Text Placeholder 2"/>
          <p:cNvSpPr txBox="1">
            <a:spLocks noGrp="1"/>
          </p:cNvSpPr>
          <p:nvPr>
            <p:ph type="body" idx="1"/>
          </p:nvPr>
        </p:nvSpPr>
        <p:spPr>
          <a:xfrm>
            <a:off x="1484308" y="2667003"/>
            <a:ext cx="10018715" cy="3124203"/>
          </a:xfrm>
          <a:prstGeom prst="rect">
            <a:avLst/>
          </a:prstGeom>
          <a:noFill/>
          <a:ln>
            <a:noFill/>
          </a:ln>
        </p:spPr>
        <p:txBody>
          <a:bodyPr vert="horz" wrap="square" lIns="91440" tIns="45720" rIns="91440" bIns="45720" anchor="ctr"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Date Placeholder 3"/>
          <p:cNvSpPr txBox="1">
            <a:spLocks noGrp="1"/>
          </p:cNvSpPr>
          <p:nvPr>
            <p:ph type="dt" sz="half" idx="2"/>
          </p:nvPr>
        </p:nvSpPr>
        <p:spPr>
          <a:xfrm>
            <a:off x="9732654" y="5883277"/>
            <a:ext cx="11430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000" b="0" i="0" u="none" strike="noStrike" kern="1200" cap="none" spc="0" baseline="0">
                <a:solidFill>
                  <a:srgbClr val="000000"/>
                </a:solidFill>
                <a:uFillTx/>
                <a:latin typeface="Corbel"/>
              </a:defRPr>
            </a:lvl1pPr>
          </a:lstStyle>
          <a:p>
            <a:pPr lvl="0"/>
            <a:fld id="{73BF5D8D-18FF-4F22-B558-35DCA78D1298}" type="datetime1">
              <a:rPr lang="en-GB"/>
              <a:pPr lvl="0"/>
              <a:t>18/06/2019</a:t>
            </a:fld>
            <a:endParaRPr lang="en-GB"/>
          </a:p>
        </p:txBody>
      </p:sp>
      <p:sp>
        <p:nvSpPr>
          <p:cNvPr id="12" name="Footer Placeholder 4"/>
          <p:cNvSpPr txBox="1">
            <a:spLocks noGrp="1"/>
          </p:cNvSpPr>
          <p:nvPr>
            <p:ph type="ftr" sz="quarter" idx="3"/>
          </p:nvPr>
        </p:nvSpPr>
        <p:spPr>
          <a:xfrm>
            <a:off x="2572280" y="5883277"/>
            <a:ext cx="7084176"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000" b="0" i="0" u="none" strike="noStrike" kern="1200" cap="none" spc="0" baseline="0">
                <a:solidFill>
                  <a:srgbClr val="000000"/>
                </a:solidFill>
                <a:uFillTx/>
                <a:latin typeface="Corbel"/>
              </a:defRPr>
            </a:lvl1pPr>
          </a:lstStyle>
          <a:p>
            <a:pPr lvl="0"/>
            <a:endParaRPr lang="en-GB"/>
          </a:p>
        </p:txBody>
      </p:sp>
      <p:sp>
        <p:nvSpPr>
          <p:cNvPr id="13" name="Slide Number Placeholder 5"/>
          <p:cNvSpPr txBox="1">
            <a:spLocks noGrp="1"/>
          </p:cNvSpPr>
          <p:nvPr>
            <p:ph type="sldNum" sz="quarter" idx="4"/>
          </p:nvPr>
        </p:nvSpPr>
        <p:spPr>
          <a:xfrm>
            <a:off x="10951860" y="5883277"/>
            <a:ext cx="551163"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000" b="0" i="0" u="none" strike="noStrike" kern="1200" cap="none" spc="0" baseline="0">
                <a:solidFill>
                  <a:srgbClr val="000000"/>
                </a:solidFill>
                <a:uFillTx/>
                <a:latin typeface="Corbel"/>
              </a:defRPr>
            </a:lvl1pPr>
          </a:lstStyle>
          <a:p>
            <a:pPr lvl="0"/>
            <a:fld id="{8634A6B0-984F-4AF1-8966-CB67B4F7D6EC}"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ransition spd="slow">
    <p:fade/>
  </p:transition>
  <p:txStyles>
    <p:titleStyle>
      <a:lvl1pPr marL="0" marR="0" lvl="0" indent="0" algn="ctr" defTabSz="457200" rtl="0" fontAlgn="auto" hangingPunct="1">
        <a:lnSpc>
          <a:spcPct val="100000"/>
        </a:lnSpc>
        <a:spcBef>
          <a:spcPts val="0"/>
        </a:spcBef>
        <a:spcAft>
          <a:spcPts val="0"/>
        </a:spcAft>
        <a:buNone/>
        <a:tabLst/>
        <a:defRPr lang="en-US" sz="4000" b="0" i="0" u="none" strike="noStrike" kern="1200" cap="none" spc="0" baseline="0">
          <a:solidFill>
            <a:srgbClr val="000000"/>
          </a:solidFill>
          <a:uFillTx/>
          <a:latin typeface="Corbel"/>
        </a:defRPr>
      </a:lvl1pPr>
    </p:titleStyle>
    <p:bodyStyle>
      <a:lvl1pPr marL="285750" marR="0" lvl="0" indent="-285750" algn="l" defTabSz="457200" rtl="0" fontAlgn="auto" hangingPunct="1">
        <a:lnSpc>
          <a:spcPct val="100000"/>
        </a:lnSpc>
        <a:spcBef>
          <a:spcPts val="600"/>
        </a:spcBef>
        <a:spcAft>
          <a:spcPts val="600"/>
        </a:spcAft>
        <a:buClr>
          <a:srgbClr val="C87D0E"/>
        </a:buClr>
        <a:buSzPct val="145000"/>
        <a:buFont typeface="Arial"/>
        <a:buChar char="•"/>
        <a:tabLst/>
        <a:defRPr lang="en-US" sz="2400" b="0" i="0" u="none" strike="noStrike" kern="1200" cap="none" spc="0" baseline="0">
          <a:solidFill>
            <a:srgbClr val="000000"/>
          </a:solidFill>
          <a:uFillTx/>
          <a:latin typeface="Corbel"/>
        </a:defRPr>
      </a:lvl1pPr>
      <a:lvl2pPr marL="742950" marR="0" lvl="1" indent="-285750" algn="l" defTabSz="457200" rtl="0" fontAlgn="auto" hangingPunct="1">
        <a:lnSpc>
          <a:spcPct val="100000"/>
        </a:lnSpc>
        <a:spcBef>
          <a:spcPts val="500"/>
        </a:spcBef>
        <a:spcAft>
          <a:spcPts val="600"/>
        </a:spcAft>
        <a:buClr>
          <a:srgbClr val="C87D0E"/>
        </a:buClr>
        <a:buSzPct val="145000"/>
        <a:buFont typeface="Arial"/>
        <a:buChar char="•"/>
        <a:tabLst/>
        <a:defRPr lang="en-US" sz="2000" b="0" i="0" u="none" strike="noStrike" kern="1200" cap="none" spc="0" baseline="0">
          <a:solidFill>
            <a:srgbClr val="000000"/>
          </a:solidFill>
          <a:uFillTx/>
          <a:latin typeface="Corbel"/>
        </a:defRPr>
      </a:lvl2pPr>
      <a:lvl3pPr marL="1200150" marR="0" lvl="2" indent="-285750" algn="l" defTabSz="457200" rtl="0" fontAlgn="auto" hangingPunct="1">
        <a:lnSpc>
          <a:spcPct val="100000"/>
        </a:lnSpc>
        <a:spcBef>
          <a:spcPts val="400"/>
        </a:spcBef>
        <a:spcAft>
          <a:spcPts val="600"/>
        </a:spcAft>
        <a:buClr>
          <a:srgbClr val="C87D0E"/>
        </a:buClr>
        <a:buSzPct val="145000"/>
        <a:buFont typeface="Arial"/>
        <a:buChar char="•"/>
        <a:tabLst/>
        <a:defRPr lang="en-US" sz="1800" b="0" i="0" u="none" strike="noStrike" kern="1200" cap="none" spc="0" baseline="0">
          <a:solidFill>
            <a:srgbClr val="000000"/>
          </a:solidFill>
          <a:uFillTx/>
          <a:latin typeface="Corbel"/>
        </a:defRPr>
      </a:lvl3pPr>
      <a:lvl4pPr marL="1543050" marR="0" lvl="3" indent="-171450" algn="l" defTabSz="457200" rtl="0" fontAlgn="auto" hangingPunct="1">
        <a:lnSpc>
          <a:spcPct val="100000"/>
        </a:lnSpc>
        <a:spcBef>
          <a:spcPts val="400"/>
        </a:spcBef>
        <a:spcAft>
          <a:spcPts val="600"/>
        </a:spcAft>
        <a:buClr>
          <a:srgbClr val="C87D0E"/>
        </a:buClr>
        <a:buSzPct val="145000"/>
        <a:buFont typeface="Arial"/>
        <a:buChar char="•"/>
        <a:tabLst/>
        <a:defRPr lang="en-US" sz="1600" b="0" i="0" u="none" strike="noStrike" kern="1200" cap="none" spc="0" baseline="0">
          <a:solidFill>
            <a:srgbClr val="000000"/>
          </a:solidFill>
          <a:uFillTx/>
          <a:latin typeface="Corbel"/>
        </a:defRPr>
      </a:lvl4pPr>
      <a:lvl5pPr marL="2000250" marR="0" lvl="4" indent="-171450" algn="l" defTabSz="457200" rtl="0" fontAlgn="auto" hangingPunct="1">
        <a:lnSpc>
          <a:spcPct val="100000"/>
        </a:lnSpc>
        <a:spcBef>
          <a:spcPts val="300"/>
        </a:spcBef>
        <a:spcAft>
          <a:spcPts val="600"/>
        </a:spcAft>
        <a:buClr>
          <a:srgbClr val="C87D0E"/>
        </a:buClr>
        <a:buSzPct val="145000"/>
        <a:buFont typeface="Arial"/>
        <a:buChar char="•"/>
        <a:tabLst/>
        <a:defRPr lang="en-US" sz="1400" b="0" i="0" u="none" strike="noStrike" kern="1200" cap="none" spc="0" baseline="0">
          <a:solidFill>
            <a:srgbClr val="000000"/>
          </a:solidFill>
          <a:uFillTx/>
          <a:latin typeface="Corbel"/>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name="page1">
    <p:spTree>
      <p:nvGrpSpPr>
        <p:cNvPr id="1" name=""/>
        <p:cNvGrpSpPr/>
        <p:nvPr/>
      </p:nvGrpSpPr>
      <p:grpSpPr>
        <a:xfrm>
          <a:off x="0" y="0"/>
          <a:ext cx="0" cy="0"/>
          <a:chOff x="0" y="0"/>
          <a:chExt cx="0" cy="0"/>
        </a:xfrm>
      </p:grpSpPr>
      <p:sp>
        <p:nvSpPr>
          <p:cNvPr id="2" name="Title 1"/>
          <p:cNvSpPr txBox="1">
            <a:spLocks noGrp="1"/>
          </p:cNvSpPr>
          <p:nvPr>
            <p:ph type="title" idx="4294967295"/>
          </p:nvPr>
        </p:nvSpPr>
        <p:spPr>
          <a:xfrm>
            <a:off x="2120895" y="0"/>
            <a:ext cx="10071101" cy="6858000"/>
          </a:xfrm>
        </p:spPr>
        <p:txBody>
          <a:bodyPr anchor="t" anchorCtr="0"/>
          <a:lstStyle/>
          <a:p>
            <a:pPr lvl="0" algn="l">
              <a:lnSpc>
                <a:spcPct val="150000"/>
              </a:lnSpc>
            </a:pPr>
            <a:r>
              <a:rPr lang="en-US" sz="2600" b="1" i="1">
                <a:latin typeface="Arial" pitchFamily="34"/>
                <a:cs typeface="Arial" pitchFamily="34"/>
              </a:rPr>
              <a:t>               </a:t>
            </a:r>
            <a:r>
              <a:rPr lang="en-US" sz="2600" b="1">
                <a:latin typeface="Arial" pitchFamily="34"/>
                <a:cs typeface="Arial" pitchFamily="34"/>
              </a:rPr>
              <a:t>Marketing Environmental Audit  </a:t>
            </a:r>
            <a:br>
              <a:rPr lang="en-US" sz="2600" b="1">
                <a:latin typeface="Arial" pitchFamily="34"/>
                <a:cs typeface="Arial" pitchFamily="34"/>
              </a:rPr>
            </a:br>
            <a:r>
              <a:rPr lang="en-US" sz="2600" b="1" i="1">
                <a:latin typeface="Arial" pitchFamily="34"/>
                <a:cs typeface="Arial" pitchFamily="34"/>
              </a:rPr>
              <a:t/>
            </a:r>
            <a:br>
              <a:rPr lang="en-US" sz="2600" b="1" i="1">
                <a:latin typeface="Arial" pitchFamily="34"/>
                <a:cs typeface="Arial" pitchFamily="34"/>
              </a:rPr>
            </a:br>
            <a:r>
              <a:rPr lang="en-US" sz="2000" b="1">
                <a:latin typeface="Arial" pitchFamily="34"/>
                <a:cs typeface="Arial" pitchFamily="34"/>
              </a:rPr>
              <a:t>Title:</a:t>
            </a:r>
            <a:r>
              <a:rPr lang="en-US" sz="1600" b="1">
                <a:latin typeface="Arial" pitchFamily="34"/>
                <a:cs typeface="Arial" pitchFamily="34"/>
              </a:rPr>
              <a:t> </a:t>
            </a:r>
            <a:r>
              <a:rPr lang="en-US" sz="1800" b="1">
                <a:latin typeface="Arial" pitchFamily="34"/>
                <a:cs typeface="Arial" pitchFamily="34"/>
              </a:rPr>
              <a:t>Kitchen Table fast food restaurant  </a:t>
            </a:r>
            <a:r>
              <a:rPr lang="en-US" sz="1300" b="1">
                <a:latin typeface="Arial" pitchFamily="34"/>
                <a:cs typeface="Arial" pitchFamily="34"/>
              </a:rPr>
              <a:t/>
            </a:r>
            <a:br>
              <a:rPr lang="en-US" sz="1300" b="1">
                <a:latin typeface="Arial" pitchFamily="34"/>
                <a:cs typeface="Arial" pitchFamily="34"/>
              </a:rPr>
            </a:br>
            <a:r>
              <a:rPr lang="en-US" sz="1300" b="1">
                <a:latin typeface="Arial" pitchFamily="34"/>
                <a:cs typeface="Arial" pitchFamily="34"/>
              </a:rPr>
              <a:t/>
            </a:r>
            <a:br>
              <a:rPr lang="en-US" sz="1300" b="1">
                <a:latin typeface="Arial" pitchFamily="34"/>
                <a:cs typeface="Arial" pitchFamily="34"/>
              </a:rPr>
            </a:br>
            <a:r>
              <a:rPr lang="en-US" sz="1300" b="1">
                <a:latin typeface="Arial" pitchFamily="34"/>
                <a:cs typeface="Arial" pitchFamily="34"/>
              </a:rPr>
              <a:t>  </a:t>
            </a:r>
            <a:r>
              <a:rPr lang="en-US" sz="2000" b="1">
                <a:latin typeface="Arial" pitchFamily="34"/>
                <a:cs typeface="Arial" pitchFamily="34"/>
              </a:rPr>
              <a:t>Name:</a:t>
            </a:r>
            <a:r>
              <a:rPr lang="en-US" sz="1600" b="1">
                <a:latin typeface="Arial" pitchFamily="34"/>
                <a:cs typeface="Arial" pitchFamily="34"/>
              </a:rPr>
              <a:t> </a:t>
            </a:r>
            <a:r>
              <a:rPr lang="en-US" sz="1800" b="1">
                <a:latin typeface="Arial" pitchFamily="34"/>
                <a:cs typeface="Arial" pitchFamily="34"/>
              </a:rPr>
              <a:t>  </a:t>
            </a:r>
            <a:r>
              <a:rPr lang="it-IT" sz="1800" b="1">
                <a:latin typeface="Arial" pitchFamily="34"/>
                <a:cs typeface="Arial" pitchFamily="34"/>
              </a:rPr>
              <a:t>Sofia – Iuliana Anghel – Cristea 1816291</a:t>
            </a:r>
            <a:r>
              <a:rPr lang="en-US" sz="1800" b="1">
                <a:latin typeface="Arial" pitchFamily="34"/>
                <a:cs typeface="Arial" pitchFamily="34"/>
              </a:rPr>
              <a:t/>
            </a:r>
            <a:br>
              <a:rPr lang="en-US" sz="1800" b="1">
                <a:latin typeface="Arial" pitchFamily="34"/>
                <a:cs typeface="Arial" pitchFamily="34"/>
              </a:rPr>
            </a:br>
            <a:r>
              <a:rPr lang="en-US" sz="1800" b="1">
                <a:latin typeface="Arial" pitchFamily="34"/>
                <a:cs typeface="Arial" pitchFamily="34"/>
              </a:rPr>
              <a:t>                Robert – Ionut Anghel - Cristea</a:t>
            </a:r>
            <a:br>
              <a:rPr lang="en-US" sz="1800" b="1">
                <a:latin typeface="Arial" pitchFamily="34"/>
                <a:cs typeface="Arial" pitchFamily="34"/>
              </a:rPr>
            </a:br>
            <a:r>
              <a:rPr lang="en-US" sz="1800" b="1">
                <a:latin typeface="Arial" pitchFamily="34"/>
                <a:cs typeface="Arial" pitchFamily="34"/>
              </a:rPr>
              <a:t>               Aurel Anghel – Cristea 1816290 </a:t>
            </a:r>
            <a:br>
              <a:rPr lang="en-US" sz="1800" b="1">
                <a:latin typeface="Arial" pitchFamily="34"/>
                <a:cs typeface="Arial" pitchFamily="34"/>
              </a:rPr>
            </a:br>
            <a:r>
              <a:rPr lang="en-US" sz="1800" b="1">
                <a:latin typeface="Arial" pitchFamily="34"/>
                <a:cs typeface="Arial" pitchFamily="34"/>
              </a:rPr>
              <a:t>              Sorin Relu Brozban</a:t>
            </a:r>
            <a:r>
              <a:rPr lang="en-US" sz="1600" b="1">
                <a:latin typeface="Arial" pitchFamily="34"/>
                <a:cs typeface="Arial" pitchFamily="34"/>
              </a:rPr>
              <a:t> 1816277 </a:t>
            </a:r>
            <a:br>
              <a:rPr lang="en-US" sz="1600" b="1">
                <a:latin typeface="Arial" pitchFamily="34"/>
                <a:cs typeface="Arial" pitchFamily="34"/>
              </a:rPr>
            </a:br>
            <a:r>
              <a:rPr lang="en-US" sz="1600" b="1">
                <a:latin typeface="Arial" pitchFamily="34"/>
                <a:cs typeface="Arial" pitchFamily="34"/>
              </a:rPr>
              <a:t/>
            </a:r>
            <a:br>
              <a:rPr lang="en-US" sz="1600" b="1">
                <a:latin typeface="Arial" pitchFamily="34"/>
                <a:cs typeface="Arial" pitchFamily="34"/>
              </a:rPr>
            </a:br>
            <a:r>
              <a:rPr lang="en-US" sz="1300" b="1">
                <a:latin typeface="Arial" pitchFamily="34"/>
                <a:cs typeface="Arial" pitchFamily="34"/>
              </a:rPr>
              <a:t>    </a:t>
            </a:r>
            <a:r>
              <a:rPr lang="en-US" sz="2000" b="1">
                <a:latin typeface="Arial" pitchFamily="34"/>
                <a:cs typeface="Arial" pitchFamily="34"/>
              </a:rPr>
              <a:t>Lecturer Name: </a:t>
            </a:r>
            <a:r>
              <a:rPr lang="en-US" sz="1800" b="1">
                <a:latin typeface="Arial" pitchFamily="34"/>
                <a:cs typeface="Arial" pitchFamily="34"/>
              </a:rPr>
              <a:t>Olu Adegbite </a:t>
            </a:r>
            <a:r>
              <a:rPr lang="en-US" sz="1300" b="1">
                <a:latin typeface="Arial" pitchFamily="34"/>
                <a:cs typeface="Arial" pitchFamily="34"/>
              </a:rPr>
              <a:t/>
            </a:r>
            <a:br>
              <a:rPr lang="en-US" sz="1300" b="1">
                <a:latin typeface="Arial" pitchFamily="34"/>
                <a:cs typeface="Arial" pitchFamily="34"/>
              </a:rPr>
            </a:br>
            <a:r>
              <a:rPr lang="en-US" sz="2600" b="1" i="1">
                <a:latin typeface="Arial" pitchFamily="34"/>
                <a:cs typeface="Arial" pitchFamily="34"/>
              </a:rPr>
              <a:t/>
            </a:r>
            <a:br>
              <a:rPr lang="en-US" sz="2600" b="1" i="1">
                <a:latin typeface="Arial" pitchFamily="34"/>
                <a:cs typeface="Arial" pitchFamily="34"/>
              </a:rPr>
            </a:br>
            <a:r>
              <a:rPr lang="en-US" sz="2600" b="1" i="1">
                <a:latin typeface="Times New Roman" pitchFamily="18"/>
                <a:cs typeface="Times New Roman" pitchFamily="18"/>
              </a:rPr>
              <a:t/>
            </a:r>
            <a:br>
              <a:rPr lang="en-US" sz="2600" b="1" i="1">
                <a:latin typeface="Times New Roman" pitchFamily="18"/>
                <a:cs typeface="Times New Roman" pitchFamily="18"/>
              </a:rPr>
            </a:br>
            <a:r>
              <a:rPr lang="en-US" sz="2600" b="1" i="1">
                <a:latin typeface="Times New Roman" pitchFamily="18"/>
                <a:cs typeface="Times New Roman" pitchFamily="18"/>
              </a:rPr>
              <a:t/>
            </a:r>
            <a:br>
              <a:rPr lang="en-US" sz="2600" b="1" i="1">
                <a:latin typeface="Times New Roman" pitchFamily="18"/>
                <a:cs typeface="Times New Roman" pitchFamily="18"/>
              </a:rPr>
            </a:br>
            <a:r>
              <a:rPr lang="en-US" sz="2600" b="1" i="1">
                <a:latin typeface="Times New Roman" pitchFamily="18"/>
                <a:cs typeface="Times New Roman" pitchFamily="18"/>
              </a:rPr>
              <a:t/>
            </a:r>
            <a:br>
              <a:rPr lang="en-US" sz="2600" b="1" i="1">
                <a:latin typeface="Times New Roman" pitchFamily="18"/>
                <a:cs typeface="Times New Roman" pitchFamily="18"/>
              </a:rPr>
            </a:br>
            <a:r>
              <a:rPr lang="en-US" sz="2600" b="1" i="1">
                <a:latin typeface="Times New Roman" pitchFamily="18"/>
                <a:cs typeface="Times New Roman" pitchFamily="18"/>
              </a:rPr>
              <a:t/>
            </a:r>
            <a:br>
              <a:rPr lang="en-US" sz="2600" b="1" i="1">
                <a:latin typeface="Times New Roman" pitchFamily="18"/>
                <a:cs typeface="Times New Roman" pitchFamily="18"/>
              </a:rPr>
            </a:br>
            <a:r>
              <a:rPr lang="en-US" sz="2600">
                <a:latin typeface="Times New Roman" pitchFamily="18"/>
                <a:cs typeface="Times New Roman" pitchFamily="18"/>
              </a:rPr>
              <a:t/>
            </a:r>
            <a:br>
              <a:rPr lang="en-US" sz="2600">
                <a:latin typeface="Times New Roman" pitchFamily="18"/>
                <a:cs typeface="Times New Roman" pitchFamily="18"/>
              </a:rPr>
            </a:br>
            <a:endParaRPr lang="en-US" sz="2600">
              <a:latin typeface="Times New Roman" pitchFamily="18"/>
              <a:cs typeface="Times New Roman" pitchFamily="18"/>
            </a:endParaRPr>
          </a:p>
        </p:txBody>
      </p:sp>
    </p:spTree>
  </p:cSld>
  <p:clrMapOvr>
    <a:masterClrMapping/>
  </p:clrMapOvr>
  <p:transition spd="slow">
    <p:fade/>
  </p:transition>
</p:sld>
</file>

<file path=ppt/slides/slide2.xml><?xml version="1.0" encoding="utf-8"?>
<p:sld xmlns:a="http://schemas.openxmlformats.org/drawingml/2006/main" xmlns:r="http://schemas.openxmlformats.org/officeDocument/2006/relationships" xmlns:p="http://schemas.openxmlformats.org/presentationml/2006/main">
  <p:cSld name="Cover Content ">
    <p:spTree>
      <p:nvGrpSpPr>
        <p:cNvPr id="1" name=""/>
        <p:cNvGrpSpPr/>
        <p:nvPr/>
      </p:nvGrpSpPr>
      <p:grpSpPr>
        <a:xfrm>
          <a:off x="0" y="0"/>
          <a:ext cx="0" cy="0"/>
          <a:chOff x="0" y="0"/>
          <a:chExt cx="0" cy="0"/>
        </a:xfrm>
      </p:grpSpPr>
      <p:sp>
        <p:nvSpPr>
          <p:cNvPr id="2" name="Title 1"/>
          <p:cNvSpPr txBox="1">
            <a:spLocks noGrp="1"/>
          </p:cNvSpPr>
          <p:nvPr>
            <p:ph type="title" idx="4294967295"/>
          </p:nvPr>
        </p:nvSpPr>
        <p:spPr>
          <a:xfrm>
            <a:off x="2486025" y="0"/>
            <a:ext cx="9705971" cy="965204"/>
          </a:xfrm>
        </p:spPr>
        <p:txBody>
          <a:bodyPr/>
          <a:lstStyle/>
          <a:p>
            <a:pPr lvl="0"/>
            <a:r>
              <a:rPr lang="en-US" sz="3200" b="1">
                <a:latin typeface="Times New Roman" pitchFamily="18"/>
                <a:cs typeface="Times New Roman" pitchFamily="18"/>
              </a:rPr>
              <a:t>Cover Content</a:t>
            </a:r>
          </a:p>
        </p:txBody>
      </p:sp>
      <p:sp>
        <p:nvSpPr>
          <p:cNvPr id="3" name="Content Placeholder 2"/>
          <p:cNvSpPr txBox="1">
            <a:spLocks noGrp="1"/>
          </p:cNvSpPr>
          <p:nvPr>
            <p:ph type="body" idx="4294967295"/>
          </p:nvPr>
        </p:nvSpPr>
        <p:spPr>
          <a:xfrm>
            <a:off x="2192338" y="-1223960"/>
            <a:ext cx="9999658" cy="7920039"/>
          </a:xfrm>
        </p:spPr>
        <p:txBody>
          <a:bodyPr anchor="t"/>
          <a:lstStyle/>
          <a:p>
            <a:pPr lvl="0" algn="just">
              <a:lnSpc>
                <a:spcPct val="140000"/>
              </a:lnSpc>
              <a:spcBef>
                <a:spcPts val="480"/>
              </a:spcBef>
              <a:buNone/>
            </a:pPr>
            <a:endParaRPr lang="en-US">
              <a:latin typeface="Times New Roman" pitchFamily="18"/>
              <a:cs typeface="Times New Roman" pitchFamily="18"/>
            </a:endParaRPr>
          </a:p>
          <a:p>
            <a:pPr lvl="0" algn="just">
              <a:lnSpc>
                <a:spcPct val="140000"/>
              </a:lnSpc>
              <a:spcBef>
                <a:spcPts val="480"/>
              </a:spcBef>
              <a:buNone/>
            </a:pPr>
            <a:endParaRPr lang="en-US" sz="6000">
              <a:latin typeface="Times New Roman" pitchFamily="18"/>
              <a:cs typeface="Times New Roman" pitchFamily="18"/>
            </a:endParaRPr>
          </a:p>
          <a:p>
            <a:pPr lvl="0" algn="just">
              <a:lnSpc>
                <a:spcPct val="110000"/>
              </a:lnSpc>
              <a:spcBef>
                <a:spcPts val="480"/>
              </a:spcBef>
              <a:buNone/>
            </a:pPr>
            <a:r>
              <a:rPr lang="en-US" sz="2000">
                <a:latin typeface="Times New Roman" pitchFamily="18"/>
                <a:cs typeface="Times New Roman" pitchFamily="18"/>
              </a:rPr>
              <a:t>Introduction</a:t>
            </a:r>
          </a:p>
          <a:p>
            <a:pPr lvl="0" algn="just">
              <a:lnSpc>
                <a:spcPct val="110000"/>
              </a:lnSpc>
              <a:spcBef>
                <a:spcPts val="480"/>
              </a:spcBef>
              <a:buNone/>
            </a:pPr>
            <a:r>
              <a:rPr lang="en-US" sz="2000">
                <a:latin typeface="Times New Roman" pitchFamily="18"/>
                <a:cs typeface="Times New Roman" pitchFamily="18"/>
              </a:rPr>
              <a:t>Company Overview</a:t>
            </a:r>
          </a:p>
          <a:p>
            <a:pPr lvl="0" algn="just">
              <a:lnSpc>
                <a:spcPct val="110000"/>
              </a:lnSpc>
              <a:spcBef>
                <a:spcPts val="480"/>
              </a:spcBef>
              <a:buNone/>
            </a:pPr>
            <a:r>
              <a:rPr lang="en-US" sz="2000">
                <a:latin typeface="Times New Roman" pitchFamily="18"/>
                <a:cs typeface="Times New Roman" pitchFamily="18"/>
              </a:rPr>
              <a:t>Product and Services</a:t>
            </a:r>
          </a:p>
          <a:p>
            <a:pPr lvl="0" algn="just">
              <a:lnSpc>
                <a:spcPct val="110000"/>
              </a:lnSpc>
              <a:spcBef>
                <a:spcPts val="480"/>
              </a:spcBef>
              <a:buNone/>
            </a:pPr>
            <a:r>
              <a:rPr lang="en-US" sz="2000">
                <a:latin typeface="Times New Roman" pitchFamily="18"/>
                <a:cs typeface="Times New Roman" pitchFamily="18"/>
              </a:rPr>
              <a:t>Target Market</a:t>
            </a:r>
          </a:p>
          <a:p>
            <a:pPr lvl="0" algn="just">
              <a:lnSpc>
                <a:spcPct val="110000"/>
              </a:lnSpc>
              <a:spcBef>
                <a:spcPts val="480"/>
              </a:spcBef>
              <a:buNone/>
            </a:pPr>
            <a:r>
              <a:rPr lang="en-US" sz="2000">
                <a:latin typeface="Times New Roman" pitchFamily="18"/>
                <a:cs typeface="Times New Roman" pitchFamily="18"/>
              </a:rPr>
              <a:t>Market Segment</a:t>
            </a:r>
          </a:p>
          <a:p>
            <a:pPr lvl="0" algn="just">
              <a:lnSpc>
                <a:spcPct val="110000"/>
              </a:lnSpc>
              <a:spcBef>
                <a:spcPts val="480"/>
              </a:spcBef>
              <a:buNone/>
            </a:pPr>
            <a:r>
              <a:rPr lang="en-US" sz="2000">
                <a:latin typeface="Times New Roman" pitchFamily="18"/>
                <a:cs typeface="Times New Roman" pitchFamily="18"/>
              </a:rPr>
              <a:t>Micro and Macro Environment</a:t>
            </a:r>
          </a:p>
          <a:p>
            <a:pPr lvl="0" algn="just">
              <a:lnSpc>
                <a:spcPct val="110000"/>
              </a:lnSpc>
              <a:spcBef>
                <a:spcPts val="480"/>
              </a:spcBef>
              <a:buNone/>
            </a:pPr>
            <a:r>
              <a:rPr lang="en-US" sz="2000">
                <a:latin typeface="Times New Roman" pitchFamily="18"/>
                <a:cs typeface="Times New Roman" pitchFamily="18"/>
              </a:rPr>
              <a:t>SWOT Analysis</a:t>
            </a:r>
          </a:p>
          <a:p>
            <a:pPr lvl="0" algn="just">
              <a:lnSpc>
                <a:spcPct val="110000"/>
              </a:lnSpc>
              <a:spcBef>
                <a:spcPts val="480"/>
              </a:spcBef>
              <a:buNone/>
            </a:pPr>
            <a:r>
              <a:rPr lang="en-US" sz="2000">
                <a:latin typeface="Times New Roman" pitchFamily="18"/>
                <a:cs typeface="Times New Roman" pitchFamily="18"/>
              </a:rPr>
              <a:t>PESTLE Analysis</a:t>
            </a:r>
          </a:p>
          <a:p>
            <a:pPr lvl="0" algn="just">
              <a:lnSpc>
                <a:spcPct val="110000"/>
              </a:lnSpc>
              <a:spcBef>
                <a:spcPts val="480"/>
              </a:spcBef>
              <a:buNone/>
            </a:pPr>
            <a:r>
              <a:rPr lang="en-US" sz="2000">
                <a:latin typeface="Times New Roman" pitchFamily="18"/>
                <a:cs typeface="Times New Roman" pitchFamily="18"/>
              </a:rPr>
              <a:t>Marketing Communication Mix</a:t>
            </a:r>
          </a:p>
          <a:p>
            <a:pPr lvl="0" algn="just">
              <a:lnSpc>
                <a:spcPct val="110000"/>
              </a:lnSpc>
              <a:spcBef>
                <a:spcPts val="480"/>
              </a:spcBef>
              <a:buNone/>
            </a:pPr>
            <a:r>
              <a:rPr lang="en-US" sz="2000">
                <a:latin typeface="Times New Roman" pitchFamily="18"/>
                <a:cs typeface="Times New Roman" pitchFamily="18"/>
              </a:rPr>
              <a:t>Business strategies to achieve marketing communication mix</a:t>
            </a:r>
          </a:p>
          <a:p>
            <a:pPr lvl="0" algn="just">
              <a:lnSpc>
                <a:spcPct val="110000"/>
              </a:lnSpc>
              <a:spcBef>
                <a:spcPts val="480"/>
              </a:spcBef>
              <a:buNone/>
            </a:pPr>
            <a:r>
              <a:rPr lang="en-US" sz="2000">
                <a:latin typeface="Times New Roman" pitchFamily="18"/>
                <a:cs typeface="Times New Roman" pitchFamily="18"/>
              </a:rPr>
              <a:t>Conclusion</a:t>
            </a:r>
          </a:p>
          <a:p>
            <a:pPr lvl="0" algn="just">
              <a:lnSpc>
                <a:spcPct val="110000"/>
              </a:lnSpc>
              <a:spcBef>
                <a:spcPts val="480"/>
              </a:spcBef>
              <a:buNone/>
            </a:pPr>
            <a:r>
              <a:rPr lang="en-US" sz="2000">
                <a:latin typeface="Times New Roman" pitchFamily="18"/>
                <a:cs typeface="Times New Roman" pitchFamily="18"/>
              </a:rPr>
              <a:t>References</a:t>
            </a:r>
          </a:p>
          <a:p>
            <a:pPr lvl="0">
              <a:lnSpc>
                <a:spcPct val="110000"/>
              </a:lnSpc>
              <a:spcBef>
                <a:spcPts val="480"/>
              </a:spcBef>
              <a:buNone/>
            </a:pPr>
            <a:endParaRPr lang="en-US">
              <a:cs typeface="Times New Roman" pitchFamily="18"/>
            </a:endParaRPr>
          </a:p>
          <a:p>
            <a:pPr lvl="0">
              <a:lnSpc>
                <a:spcPct val="110000"/>
              </a:lnSpc>
              <a:spcBef>
                <a:spcPts val="480"/>
              </a:spcBef>
              <a:buNone/>
            </a:pPr>
            <a:endParaRPr lang="en-US">
              <a:cs typeface="Times New Roman" pitchFamily="18"/>
            </a:endParaRPr>
          </a:p>
          <a:p>
            <a:pPr lvl="0">
              <a:lnSpc>
                <a:spcPct val="110000"/>
              </a:lnSpc>
              <a:spcBef>
                <a:spcPts val="480"/>
              </a:spcBef>
              <a:buNone/>
            </a:pPr>
            <a:endParaRPr lang="en-US">
              <a:cs typeface="Times New Roman" pitchFamily="18"/>
            </a:endParaRPr>
          </a:p>
          <a:p>
            <a:pPr lvl="0">
              <a:lnSpc>
                <a:spcPct val="110000"/>
              </a:lnSpc>
              <a:spcBef>
                <a:spcPts val="480"/>
              </a:spcBef>
              <a:buNone/>
            </a:pPr>
            <a:endParaRPr lang="en-US">
              <a:cs typeface="Times New Roman" pitchFamily="18"/>
            </a:endParaRPr>
          </a:p>
        </p:txBody>
      </p:sp>
      <p:pic>
        <p:nvPicPr>
          <p:cNvPr id="4" name="">
            <a:extLst>
              <a:ext uri="{FF2B5EF4-FFF2-40B4-BE49-F238E27FC236}">
                <a16:creationId xmlns:a16="http://schemas.microsoft.com/office/drawing/2014/main" id="{00000000-0000-0000-0000-000000000000}"/>
              </a:ext>
            </a:extLst>
          </p:cNvPr>
          <p:cNvPicPr>
            <a:picLocks noChangeAspect="1"/>
          </p:cNvPicPr>
          <p:nvPr/>
        </p:nvPicPr>
        <p:blipFill>
          <a:blip r:embed="rId3">
            <a:lum/>
            <a:alphaModFix/>
          </a:blip>
          <a:srcRect/>
          <a:stretch>
            <a:fillRect/>
          </a:stretch>
        </p:blipFill>
        <p:spPr>
          <a:xfrm>
            <a:off x="6335996" y="1223997"/>
            <a:ext cx="3456002" cy="3384002"/>
          </a:xfrm>
          <a:prstGeom prst="rect">
            <a:avLst/>
          </a:prstGeom>
          <a:noFill/>
          <a:ln cap="flat">
            <a:noFill/>
          </a:ln>
        </p:spPr>
      </p:pic>
    </p:spTree>
  </p:cSld>
  <p:clrMapOvr>
    <a:masterClrMapping/>
  </p:clrMapOvr>
  <p:transition spd="slow">
    <p:fade/>
  </p:transition>
</p:sld>
</file>

<file path=ppt/slides/slide3.xml><?xml version="1.0" encoding="utf-8"?>
<p:sld xmlns:a="http://schemas.openxmlformats.org/drawingml/2006/main" xmlns:r="http://schemas.openxmlformats.org/officeDocument/2006/relationships" xmlns:p="http://schemas.openxmlformats.org/presentationml/2006/main">
  <p:cSld name="Introduction&#10;">
    <p:spTree>
      <p:nvGrpSpPr>
        <p:cNvPr id="1" name=""/>
        <p:cNvGrpSpPr/>
        <p:nvPr/>
      </p:nvGrpSpPr>
      <p:grpSpPr>
        <a:xfrm>
          <a:off x="0" y="0"/>
          <a:ext cx="0" cy="0"/>
          <a:chOff x="0" y="0"/>
          <a:chExt cx="0" cy="0"/>
        </a:xfrm>
      </p:grpSpPr>
      <p:sp>
        <p:nvSpPr>
          <p:cNvPr id="2" name="Title 1"/>
          <p:cNvSpPr txBox="1">
            <a:spLocks noGrp="1"/>
          </p:cNvSpPr>
          <p:nvPr>
            <p:ph type="title" idx="4294967295"/>
          </p:nvPr>
        </p:nvSpPr>
        <p:spPr>
          <a:xfrm>
            <a:off x="2576514" y="623885"/>
            <a:ext cx="9615482" cy="1249363"/>
          </a:xfrm>
        </p:spPr>
        <p:txBody>
          <a:bodyPr/>
          <a:lstStyle/>
          <a:p>
            <a:pPr lvl="0"/>
            <a:r>
              <a:rPr lang="en-US" sz="3600" b="1">
                <a:latin typeface="Times New Roman" pitchFamily="18"/>
                <a:cs typeface="Times New Roman" pitchFamily="18"/>
              </a:rPr>
              <a:t>Introduction</a:t>
            </a:r>
            <a:br>
              <a:rPr lang="en-US" sz="3600" b="1">
                <a:latin typeface="Times New Roman" pitchFamily="18"/>
                <a:cs typeface="Times New Roman" pitchFamily="18"/>
              </a:rPr>
            </a:br>
            <a:endParaRPr lang="en-US" sz="3600" b="1">
              <a:latin typeface="Times New Roman" pitchFamily="18"/>
              <a:cs typeface="Times New Roman" pitchFamily="18"/>
            </a:endParaRPr>
          </a:p>
        </p:txBody>
      </p:sp>
      <p:sp>
        <p:nvSpPr>
          <p:cNvPr id="3" name="Content Placeholder 2"/>
          <p:cNvSpPr txBox="1">
            <a:spLocks noGrp="1"/>
          </p:cNvSpPr>
          <p:nvPr>
            <p:ph type="body" idx="4294967295"/>
          </p:nvPr>
        </p:nvSpPr>
        <p:spPr>
          <a:xfrm>
            <a:off x="1618277" y="1625016"/>
            <a:ext cx="10163171" cy="4846640"/>
          </a:xfrm>
        </p:spPr>
        <p:txBody>
          <a:bodyPr anchor="t"/>
          <a:lstStyle/>
          <a:p>
            <a:pPr lvl="0" algn="just">
              <a:buNone/>
            </a:pPr>
            <a:r>
              <a:rPr lang="en-US">
                <a:latin typeface="Times new roman" pitchFamily="18"/>
                <a:cs typeface="Times New Roman" pitchFamily="18"/>
              </a:rPr>
              <a:t>Marketing is the study of management in order to exchange relationships within the organization. Along with this it refers to the process of business in order to develop good relationships with employee's as well as customer's. This process is helpful for customers by which they can select their restaurant effectively. The present report is based on Kitchen Table restaurant in regards with hospitality and tourism industry. This restaurant provides 12 dishes with different taste. Along with this, there are two type of factors that is internal or external. Wherein, internal environment will be based on different ways like labour cost which is one of the largest challenge in order to increase wages rate (Baker and Magnini, 2016). Another is staffing and retention difficulties.</a:t>
            </a:r>
          </a:p>
        </p:txBody>
      </p:sp>
    </p:spTree>
  </p:cSld>
  <p:clrMapOvr>
    <a:masterClrMapping/>
  </p:clrMapOvr>
  <p:transition spd="slow">
    <p:fade/>
  </p:transition>
</p:sld>
</file>

<file path=ppt/slides/slide4.xml><?xml version="1.0" encoding="utf-8"?>
<p:sld xmlns:a="http://schemas.openxmlformats.org/drawingml/2006/main" xmlns:r="http://schemas.openxmlformats.org/officeDocument/2006/relationships" xmlns:p="http://schemas.openxmlformats.org/presentationml/2006/main">
  <p:cSld name="Company Overview&#10;&#10;">
    <p:spTree>
      <p:nvGrpSpPr>
        <p:cNvPr id="1" name=""/>
        <p:cNvGrpSpPr/>
        <p:nvPr/>
      </p:nvGrpSpPr>
      <p:grpSpPr>
        <a:xfrm>
          <a:off x="0" y="0"/>
          <a:ext cx="0" cy="0"/>
          <a:chOff x="0" y="0"/>
          <a:chExt cx="0" cy="0"/>
        </a:xfrm>
      </p:grpSpPr>
      <p:sp>
        <p:nvSpPr>
          <p:cNvPr id="2" name="Title 1"/>
          <p:cNvSpPr txBox="1">
            <a:spLocks noGrp="1"/>
          </p:cNvSpPr>
          <p:nvPr>
            <p:ph type="title" idx="4294967295"/>
          </p:nvPr>
        </p:nvSpPr>
        <p:spPr>
          <a:xfrm>
            <a:off x="2173291" y="465136"/>
            <a:ext cx="10018715" cy="1262064"/>
          </a:xfrm>
        </p:spPr>
        <p:txBody>
          <a:bodyPr/>
          <a:lstStyle/>
          <a:p>
            <a:pPr lvl="0"/>
            <a:r>
              <a:rPr lang="en-US" sz="3200" b="1">
                <a:solidFill>
                  <a:srgbClr val="212121"/>
                </a:solidFill>
                <a:latin typeface="Times New Roman" pitchFamily="18"/>
                <a:cs typeface="Times New Roman" pitchFamily="18"/>
              </a:rPr>
              <a:t>Company Overview</a:t>
            </a:r>
            <a:r>
              <a:rPr lang="en-US" sz="1800" b="1" u="sng">
                <a:solidFill>
                  <a:srgbClr val="212121"/>
                </a:solidFill>
                <a:latin typeface="Times New Roman" pitchFamily="18"/>
                <a:cs typeface="Times New Roman" pitchFamily="18"/>
              </a:rPr>
              <a:t/>
            </a:r>
            <a:br>
              <a:rPr lang="en-US" sz="1800" b="1" u="sng">
                <a:solidFill>
                  <a:srgbClr val="212121"/>
                </a:solidFill>
                <a:latin typeface="Times New Roman" pitchFamily="18"/>
                <a:cs typeface="Times New Roman" pitchFamily="18"/>
              </a:rPr>
            </a:br>
            <a:r>
              <a:rPr lang="en-US" sz="1800">
                <a:solidFill>
                  <a:srgbClr val="212121"/>
                </a:solidFill>
                <a:latin typeface="Times New Roman" pitchFamily="18"/>
                <a:cs typeface="Times New Roman" pitchFamily="18"/>
              </a:rPr>
              <a:t/>
            </a:r>
            <a:br>
              <a:rPr lang="en-US" sz="1800">
                <a:solidFill>
                  <a:srgbClr val="212121"/>
                </a:solidFill>
                <a:latin typeface="Times New Roman" pitchFamily="18"/>
                <a:cs typeface="Times New Roman" pitchFamily="18"/>
              </a:rPr>
            </a:br>
            <a:endParaRPr lang="en-US" sz="1800">
              <a:solidFill>
                <a:srgbClr val="212121"/>
              </a:solidFill>
              <a:latin typeface="Times New Roman" pitchFamily="18"/>
              <a:cs typeface="Times New Roman" pitchFamily="18"/>
            </a:endParaRPr>
          </a:p>
        </p:txBody>
      </p:sp>
      <p:sp>
        <p:nvSpPr>
          <p:cNvPr id="3" name="Content Placeholder 2"/>
          <p:cNvSpPr txBox="1">
            <a:spLocks noGrp="1"/>
          </p:cNvSpPr>
          <p:nvPr>
            <p:ph type="body" idx="4294967295"/>
          </p:nvPr>
        </p:nvSpPr>
        <p:spPr>
          <a:xfrm>
            <a:off x="2173291" y="2039934"/>
            <a:ext cx="10018715" cy="4860922"/>
          </a:xfrm>
        </p:spPr>
        <p:txBody>
          <a:bodyPr anchor="t"/>
          <a:lstStyle/>
          <a:p>
            <a:pPr lvl="0" algn="just">
              <a:lnSpc>
                <a:spcPct val="150000"/>
              </a:lnSpc>
              <a:spcBef>
                <a:spcPts val="480"/>
              </a:spcBef>
              <a:buNone/>
            </a:pPr>
            <a:endParaRPr lang="en-US" sz="2200">
              <a:latin typeface="Times New Roman" pitchFamily="18"/>
              <a:cs typeface="Times New Roman" pitchFamily="18"/>
            </a:endParaRPr>
          </a:p>
          <a:p>
            <a:pPr lvl="0" algn="just">
              <a:lnSpc>
                <a:spcPct val="150000"/>
              </a:lnSpc>
              <a:spcBef>
                <a:spcPts val="480"/>
              </a:spcBef>
              <a:buNone/>
            </a:pPr>
            <a:endParaRPr lang="en-US" sz="2200">
              <a:latin typeface="Times New Roman" pitchFamily="18"/>
              <a:cs typeface="Times New Roman" pitchFamily="18"/>
            </a:endParaRPr>
          </a:p>
        </p:txBody>
      </p:sp>
      <p:sp>
        <p:nvSpPr>
          <p:cNvPr id="4" name="TextBox 4"/>
          <p:cNvSpPr/>
          <p:nvPr/>
        </p:nvSpPr>
        <p:spPr>
          <a:xfrm>
            <a:off x="2278803" y="1495080"/>
            <a:ext cx="8417884" cy="2436482"/>
          </a:xfrm>
          <a:custGeom>
            <a:avLst/>
            <a:gdLst>
              <a:gd name="f0" fmla="val w"/>
              <a:gd name="f1" fmla="val h"/>
              <a:gd name="f2" fmla="val 0"/>
              <a:gd name="f3" fmla="val 21600"/>
              <a:gd name="f4" fmla="*/ f0 1 21600"/>
              <a:gd name="f5" fmla="*/ f1 1 21600"/>
              <a:gd name="f6" fmla="+- f3 0 f2"/>
              <a:gd name="f7" fmla="*/ f6 1 21600"/>
              <a:gd name="f8" fmla="*/ f2 1 f7"/>
              <a:gd name="f9" fmla="*/ f3 1 f7"/>
              <a:gd name="f10" fmla="*/ f8 f4 1"/>
              <a:gd name="f11" fmla="*/ f9 f4 1"/>
              <a:gd name="f12" fmla="*/ f9 f5 1"/>
              <a:gd name="f13" fmla="*/ f8 f5 1"/>
            </a:gdLst>
            <a:ahLst/>
            <a:cxnLst>
              <a:cxn ang="3cd4">
                <a:pos x="hc" y="t"/>
              </a:cxn>
              <a:cxn ang="0">
                <a:pos x="r" y="vc"/>
              </a:cxn>
              <a:cxn ang="cd4">
                <a:pos x="hc" y="b"/>
              </a:cxn>
              <a:cxn ang="cd2">
                <a:pos x="l" y="vc"/>
              </a:cxn>
            </a:cxnLst>
            <a:rect l="f10" t="f13" r="f11" b="f12"/>
            <a:pathLst>
              <a:path w="21600" h="21600">
                <a:moveTo>
                  <a:pt x="f2" y="f2"/>
                </a:moveTo>
                <a:lnTo>
                  <a:pt x="f3" y="f2"/>
                </a:lnTo>
                <a:lnTo>
                  <a:pt x="f3" y="f3"/>
                </a:lnTo>
                <a:lnTo>
                  <a:pt x="f2" y="f3"/>
                </a:lnTo>
                <a:lnTo>
                  <a:pt x="f2" y="f2"/>
                </a:lnTo>
                <a:close/>
              </a:path>
            </a:pathLst>
          </a:custGeom>
          <a:noFill/>
          <a:ln cap="flat">
            <a:noFill/>
            <a:prstDash val="solid"/>
          </a:ln>
        </p:spPr>
        <p:txBody>
          <a:bodyPr vert="horz" wrap="square" lIns="90004" tIns="44997" rIns="90004" bIns="44997" anchor="t" anchorCtr="0" compatLnSpc="0">
            <a:sp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2200" b="0" i="0" u="none" strike="noStrike" kern="1200" cap="none" spc="0" baseline="0">
                <a:solidFill>
                  <a:srgbClr val="000000"/>
                </a:solidFill>
                <a:uFillTx/>
                <a:latin typeface="Times New Roman" pitchFamily="18"/>
                <a:ea typeface="Droid Sans" pitchFamily="2"/>
                <a:cs typeface="Times New Roman" pitchFamily="18"/>
              </a:rPr>
              <a:t>Kitchen Table is a fast food restaurant which deals in hospitality and tourism industry that provides different kind of food items to the customer's in an effective manner. This restaurant also provide better quality of foods which attract the customer's more that's why it a famous restaurant within the market of UK. It involves in the lots verities of foods like Chinese, Thai and so on. Along with this restaurant offer their food with the affordable price with attractive styles.</a:t>
            </a:r>
          </a:p>
        </p:txBody>
      </p:sp>
    </p:spTree>
  </p:cSld>
  <p:clrMapOvr>
    <a:masterClrMapping/>
  </p:clrMapOvr>
  <p:transition spd="slow">
    <p:fade/>
  </p:transition>
</p:sld>
</file>

<file path=ppt/slides/slide5.xml><?xml version="1.0" encoding="utf-8"?>
<p:sld xmlns:a="http://schemas.openxmlformats.org/drawingml/2006/main" xmlns:r="http://schemas.openxmlformats.org/officeDocument/2006/relationships" xmlns:p="http://schemas.openxmlformats.org/presentationml/2006/main">
  <p:cSld name="Product and Services">
    <p:spTree>
      <p:nvGrpSpPr>
        <p:cNvPr id="1" name=""/>
        <p:cNvGrpSpPr/>
        <p:nvPr/>
      </p:nvGrpSpPr>
      <p:grpSpPr>
        <a:xfrm>
          <a:off x="0" y="0"/>
          <a:ext cx="0" cy="0"/>
          <a:chOff x="0" y="0"/>
          <a:chExt cx="0" cy="0"/>
        </a:xfrm>
      </p:grpSpPr>
      <p:sp>
        <p:nvSpPr>
          <p:cNvPr id="2" name="Title 1"/>
          <p:cNvSpPr txBox="1">
            <a:spLocks noGrp="1"/>
          </p:cNvSpPr>
          <p:nvPr>
            <p:ph type="title" idx="4294967295"/>
          </p:nvPr>
        </p:nvSpPr>
        <p:spPr>
          <a:xfrm>
            <a:off x="2173291" y="685800"/>
            <a:ext cx="10018715" cy="604839"/>
          </a:xfrm>
        </p:spPr>
        <p:txBody>
          <a:bodyPr/>
          <a:lstStyle/>
          <a:p>
            <a:pPr lvl="0"/>
            <a:r>
              <a:rPr lang="en-US" sz="3200" b="1">
                <a:solidFill>
                  <a:srgbClr val="212121"/>
                </a:solidFill>
                <a:latin typeface="Times New Roman" pitchFamily="18"/>
                <a:cs typeface="Times New Roman" pitchFamily="18"/>
              </a:rPr>
              <a:t>Product and Services</a:t>
            </a:r>
          </a:p>
        </p:txBody>
      </p:sp>
      <p:sp>
        <p:nvSpPr>
          <p:cNvPr id="3" name="Content Placeholder 2"/>
          <p:cNvSpPr txBox="1">
            <a:spLocks noGrp="1"/>
          </p:cNvSpPr>
          <p:nvPr>
            <p:ph type="body" idx="4294967295"/>
          </p:nvPr>
        </p:nvSpPr>
        <p:spPr>
          <a:xfrm>
            <a:off x="1585459" y="1924985"/>
            <a:ext cx="10018715" cy="4811709"/>
          </a:xfrm>
        </p:spPr>
        <p:txBody>
          <a:bodyPr anchor="t"/>
          <a:lstStyle/>
          <a:p>
            <a:pPr lvl="0" algn="just">
              <a:lnSpc>
                <a:spcPct val="150000"/>
              </a:lnSpc>
              <a:spcBef>
                <a:spcPts val="480"/>
              </a:spcBef>
              <a:buNone/>
            </a:pPr>
            <a:endParaRPr lang="en-US" sz="2200" b="1">
              <a:latin typeface="Times New Roman" pitchFamily="18"/>
              <a:cs typeface="Times New Roman" pitchFamily="18"/>
            </a:endParaRPr>
          </a:p>
          <a:p>
            <a:pPr lvl="0" algn="just">
              <a:buNone/>
            </a:pPr>
            <a:r>
              <a:rPr lang="en-US">
                <a:latin typeface="Times New Roman" pitchFamily="18"/>
                <a:cs typeface="Times New Roman" pitchFamily="18"/>
              </a:rPr>
              <a:t>In the sector of tourism and hospitality industry, this start up offers several type of food items such as Thai, Chinese as well as Italian. Apart from this, restaurant provide better services to their customer's globally so that they can enjoy food every time and anywhere.</a:t>
            </a:r>
          </a:p>
          <a:p>
            <a:pPr lvl="0" algn="just">
              <a:lnSpc>
                <a:spcPct val="150000"/>
              </a:lnSpc>
              <a:spcBef>
                <a:spcPts val="480"/>
              </a:spcBef>
              <a:buNone/>
            </a:pPr>
            <a:endParaRPr lang="en-US" sz="2200">
              <a:latin typeface="Times New Roman" pitchFamily="18"/>
              <a:cs typeface="Times New Roman" pitchFamily="18"/>
            </a:endParaRPr>
          </a:p>
          <a:p>
            <a:pPr lvl="0" algn="just">
              <a:lnSpc>
                <a:spcPct val="150000"/>
              </a:lnSpc>
              <a:spcBef>
                <a:spcPts val="480"/>
              </a:spcBef>
              <a:buNone/>
            </a:pPr>
            <a:endParaRPr lang="en-US" sz="2200">
              <a:latin typeface="Times New Roman" pitchFamily="18"/>
              <a:cs typeface="Times New Roman" pitchFamily="18"/>
            </a:endParaRPr>
          </a:p>
          <a:p>
            <a:pPr lvl="0" algn="just">
              <a:lnSpc>
                <a:spcPct val="150000"/>
              </a:lnSpc>
              <a:spcBef>
                <a:spcPts val="480"/>
              </a:spcBef>
              <a:buNone/>
            </a:pPr>
            <a:endParaRPr lang="en-US" sz="2200">
              <a:latin typeface="Times New Roman" pitchFamily="18"/>
              <a:cs typeface="Times New Roman" pitchFamily="18"/>
            </a:endParaRPr>
          </a:p>
        </p:txBody>
      </p:sp>
    </p:spTree>
  </p:cSld>
  <p:clrMapOvr>
    <a:masterClrMapping/>
  </p:clrMapOvr>
  <p:transition spd="slow">
    <p:fade/>
  </p:transition>
</p:sld>
</file>

<file path=ppt/slides/slide6.xml><?xml version="1.0" encoding="utf-8"?>
<p:sld xmlns:a="http://schemas.openxmlformats.org/drawingml/2006/main" xmlns:r="http://schemas.openxmlformats.org/officeDocument/2006/relationships" xmlns:p="http://schemas.openxmlformats.org/presentationml/2006/main">
  <p:cSld name="Target Market&#10;">
    <p:spTree>
      <p:nvGrpSpPr>
        <p:cNvPr id="1" name=""/>
        <p:cNvGrpSpPr/>
        <p:nvPr/>
      </p:nvGrpSpPr>
      <p:grpSpPr>
        <a:xfrm>
          <a:off x="0" y="0"/>
          <a:ext cx="0" cy="0"/>
          <a:chOff x="0" y="0"/>
          <a:chExt cx="0" cy="0"/>
        </a:xfrm>
      </p:grpSpPr>
      <p:sp>
        <p:nvSpPr>
          <p:cNvPr id="2" name="Title 1"/>
          <p:cNvSpPr txBox="1">
            <a:spLocks noGrp="1"/>
          </p:cNvSpPr>
          <p:nvPr>
            <p:ph type="title" idx="4294967295"/>
          </p:nvPr>
        </p:nvSpPr>
        <p:spPr>
          <a:xfrm>
            <a:off x="2173291" y="322261"/>
            <a:ext cx="10018715" cy="781053"/>
          </a:xfrm>
        </p:spPr>
        <p:txBody>
          <a:bodyPr/>
          <a:lstStyle/>
          <a:p>
            <a:pPr lvl="0"/>
            <a:r>
              <a:rPr lang="en-US" sz="2300" b="1">
                <a:solidFill>
                  <a:srgbClr val="212121"/>
                </a:solidFill>
                <a:latin typeface="Times New Roman" pitchFamily="18"/>
                <a:cs typeface="Times New Roman" pitchFamily="18"/>
              </a:rPr>
              <a:t>Target Market</a:t>
            </a:r>
            <a:r>
              <a:rPr lang="en-US" sz="2300">
                <a:solidFill>
                  <a:srgbClr val="212121"/>
                </a:solidFill>
                <a:latin typeface="Times New Roman" pitchFamily="18"/>
                <a:cs typeface="Times New Roman" pitchFamily="18"/>
              </a:rPr>
              <a:t/>
            </a:r>
            <a:br>
              <a:rPr lang="en-US" sz="2300">
                <a:solidFill>
                  <a:srgbClr val="212121"/>
                </a:solidFill>
                <a:latin typeface="Times New Roman" pitchFamily="18"/>
                <a:cs typeface="Times New Roman" pitchFamily="18"/>
              </a:rPr>
            </a:br>
            <a:endParaRPr lang="en-US" sz="2300">
              <a:solidFill>
                <a:srgbClr val="212121"/>
              </a:solidFill>
              <a:latin typeface="Times New Roman" pitchFamily="18"/>
              <a:cs typeface="Times New Roman" pitchFamily="18"/>
            </a:endParaRPr>
          </a:p>
        </p:txBody>
      </p:sp>
      <p:sp>
        <p:nvSpPr>
          <p:cNvPr id="3" name="Content Placeholder 2"/>
          <p:cNvSpPr txBox="1">
            <a:spLocks noGrp="1"/>
          </p:cNvSpPr>
          <p:nvPr>
            <p:ph type="body" idx="4294967295"/>
          </p:nvPr>
        </p:nvSpPr>
        <p:spPr>
          <a:xfrm>
            <a:off x="1971126" y="1573243"/>
            <a:ext cx="9855202" cy="4775197"/>
          </a:xfrm>
        </p:spPr>
        <p:txBody>
          <a:bodyPr anchor="t"/>
          <a:lstStyle/>
          <a:p>
            <a:pPr lvl="0" algn="just">
              <a:lnSpc>
                <a:spcPct val="150000"/>
              </a:lnSpc>
              <a:spcBef>
                <a:spcPts val="480"/>
              </a:spcBef>
              <a:buNone/>
            </a:pPr>
            <a:r>
              <a:rPr lang="en-US" sz="2200">
                <a:latin typeface="Times New Roman" pitchFamily="18"/>
                <a:cs typeface="Times New Roman" pitchFamily="18"/>
              </a:rPr>
              <a:t>It is a kind of organization and group which always focuses on the purchasing of company's services or product in an appropriate manner. In reference to the Kitchen Table, will choose better market in order to expend business at higher level.</a:t>
            </a:r>
          </a:p>
        </p:txBody>
      </p:sp>
    </p:spTree>
  </p:cSld>
  <p:clrMapOvr>
    <a:masterClrMapping/>
  </p:clrMapOvr>
  <p:transition spd="slow">
    <p:fade/>
  </p:transition>
</p:sld>
</file>

<file path=ppt/slides/slide7.xml><?xml version="1.0" encoding="utf-8"?>
<p:sld xmlns:a="http://schemas.openxmlformats.org/drawingml/2006/main" xmlns:r="http://schemas.openxmlformats.org/officeDocument/2006/relationships" xmlns:p="http://schemas.openxmlformats.org/presentationml/2006/main">
  <p:cSld name="Market Segment  ">
    <p:spTree>
      <p:nvGrpSpPr>
        <p:cNvPr id="1" name=""/>
        <p:cNvGrpSpPr/>
        <p:nvPr/>
      </p:nvGrpSpPr>
      <p:grpSpPr>
        <a:xfrm>
          <a:off x="0" y="0"/>
          <a:ext cx="0" cy="0"/>
          <a:chOff x="0" y="0"/>
          <a:chExt cx="0" cy="0"/>
        </a:xfrm>
      </p:grpSpPr>
      <p:sp>
        <p:nvSpPr>
          <p:cNvPr id="2" name="Title 1"/>
          <p:cNvSpPr txBox="1">
            <a:spLocks noGrp="1"/>
          </p:cNvSpPr>
          <p:nvPr>
            <p:ph type="title" idx="4294967295"/>
          </p:nvPr>
        </p:nvSpPr>
        <p:spPr>
          <a:xfrm>
            <a:off x="2173291" y="206370"/>
            <a:ext cx="10018715" cy="708029"/>
          </a:xfrm>
        </p:spPr>
        <p:txBody>
          <a:bodyPr/>
          <a:lstStyle/>
          <a:p>
            <a:pPr lvl="0"/>
            <a:r>
              <a:rPr lang="en-US" sz="3200" b="1">
                <a:solidFill>
                  <a:srgbClr val="212121"/>
                </a:solidFill>
                <a:latin typeface="Times New Roman" pitchFamily="18"/>
                <a:cs typeface="Times New Roman" pitchFamily="18"/>
              </a:rPr>
              <a:t>Market Segment  </a:t>
            </a:r>
          </a:p>
        </p:txBody>
      </p:sp>
      <p:sp>
        <p:nvSpPr>
          <p:cNvPr id="3" name="Content Placeholder 2"/>
          <p:cNvSpPr txBox="1">
            <a:spLocks noGrp="1"/>
          </p:cNvSpPr>
          <p:nvPr>
            <p:ph type="body" idx="4294967295"/>
          </p:nvPr>
        </p:nvSpPr>
        <p:spPr>
          <a:xfrm>
            <a:off x="1828059" y="1716831"/>
            <a:ext cx="10018715" cy="4846640"/>
          </a:xfrm>
        </p:spPr>
        <p:txBody>
          <a:bodyPr anchor="t"/>
          <a:lstStyle/>
          <a:p>
            <a:pPr lvl="0" algn="just">
              <a:spcBef>
                <a:spcPts val="500"/>
              </a:spcBef>
              <a:buNone/>
            </a:pPr>
            <a:r>
              <a:rPr lang="en-US" sz="2200">
                <a:latin typeface="Times New Roman" pitchFamily="18"/>
                <a:cs typeface="Times New Roman" pitchFamily="18"/>
              </a:rPr>
              <a:t>It is the process which refers to the dividing a market of effective customer's within the group and it is also based on the several characteristics in a proper way. In reference to the Kitchen table they select their customer's on the basis of characteristic, their requirement or demand as well as locations. In order to make lots of customer's this restaurant segment their market in the crowded locations.  </a:t>
            </a:r>
          </a:p>
          <a:p>
            <a:pPr lvl="0">
              <a:lnSpc>
                <a:spcPct val="150000"/>
              </a:lnSpc>
              <a:spcBef>
                <a:spcPts val="480"/>
              </a:spcBef>
              <a:buNone/>
            </a:pPr>
            <a:endParaRPr lang="en-US">
              <a:cs typeface="Times New Roman" pitchFamily="18"/>
            </a:endParaRPr>
          </a:p>
        </p:txBody>
      </p:sp>
    </p:spTree>
  </p:cSld>
  <p:clrMapOvr>
    <a:masterClrMapping/>
  </p:clrMapOvr>
  <p:transition spd="slow">
    <p:fade/>
  </p:transition>
</p:sld>
</file>

<file path=ppt/slides/slide8.xml><?xml version="1.0" encoding="utf-8"?>
<p:sld xmlns:a="http://schemas.openxmlformats.org/drawingml/2006/main" xmlns:r="http://schemas.openxmlformats.org/officeDocument/2006/relationships" xmlns:p="http://schemas.openxmlformats.org/presentationml/2006/main">
  <p:cSld name="Micro and Macro Environment">
    <p:spTree>
      <p:nvGrpSpPr>
        <p:cNvPr id="1" name=""/>
        <p:cNvGrpSpPr/>
        <p:nvPr/>
      </p:nvGrpSpPr>
      <p:grpSpPr>
        <a:xfrm>
          <a:off x="0" y="0"/>
          <a:ext cx="0" cy="0"/>
          <a:chOff x="0" y="0"/>
          <a:chExt cx="0" cy="0"/>
        </a:xfrm>
      </p:grpSpPr>
      <p:sp>
        <p:nvSpPr>
          <p:cNvPr id="2" name="Title 1"/>
          <p:cNvSpPr txBox="1">
            <a:spLocks noGrp="1"/>
          </p:cNvSpPr>
          <p:nvPr>
            <p:ph type="title" idx="4294967295"/>
          </p:nvPr>
        </p:nvSpPr>
        <p:spPr>
          <a:xfrm>
            <a:off x="2173291" y="0"/>
            <a:ext cx="10018715" cy="1112833"/>
          </a:xfrm>
        </p:spPr>
        <p:txBody>
          <a:bodyPr/>
          <a:lstStyle/>
          <a:p>
            <a:pPr lvl="0"/>
            <a:r>
              <a:rPr lang="en-US" sz="3200" b="1">
                <a:solidFill>
                  <a:srgbClr val="212121"/>
                </a:solidFill>
                <a:latin typeface="Times New Roman" pitchFamily="18"/>
                <a:cs typeface="Times New Roman" pitchFamily="18"/>
              </a:rPr>
              <a:t>Micro and Macro Environment</a:t>
            </a:r>
          </a:p>
        </p:txBody>
      </p:sp>
      <p:sp>
        <p:nvSpPr>
          <p:cNvPr id="3" name="Content Placeholder 2"/>
          <p:cNvSpPr txBox="1">
            <a:spLocks noGrp="1"/>
          </p:cNvSpPr>
          <p:nvPr>
            <p:ph type="body" idx="4294967295"/>
          </p:nvPr>
        </p:nvSpPr>
        <p:spPr>
          <a:xfrm>
            <a:off x="1716091" y="1907529"/>
            <a:ext cx="10018715" cy="4383084"/>
          </a:xfrm>
        </p:spPr>
        <p:txBody>
          <a:bodyPr anchor="t"/>
          <a:lstStyle/>
          <a:p>
            <a:pPr lvl="0" algn="just">
              <a:lnSpc>
                <a:spcPct val="150000"/>
              </a:lnSpc>
              <a:spcBef>
                <a:spcPts val="480"/>
              </a:spcBef>
              <a:buNone/>
            </a:pPr>
            <a:r>
              <a:rPr lang="en-US" sz="2200">
                <a:latin typeface="Times New Roman" pitchFamily="18"/>
                <a:cs typeface="Times New Roman" pitchFamily="18"/>
              </a:rPr>
              <a:t>Micro environment can be defined as in which firm are operating in a proper way. Wherein, macro environment refers to the common environment by which many organizations, employee's, market and manufacturer can get affected.</a:t>
            </a:r>
          </a:p>
        </p:txBody>
      </p:sp>
    </p:spTree>
  </p:cSld>
  <p:clrMapOvr>
    <a:masterClrMapping/>
  </p:clrMapOvr>
  <p:transition spd="slow">
    <p:fade/>
  </p:transition>
</p:sld>
</file>

<file path=ppt/slides/slide9.xml><?xml version="1.0" encoding="utf-8"?>
<p:sld xmlns:a="http://schemas.openxmlformats.org/drawingml/2006/main" xmlns:r="http://schemas.openxmlformats.org/officeDocument/2006/relationships" xmlns:p="http://schemas.openxmlformats.org/presentationml/2006/main">
  <p:cSld name="SWOT Analysis&#10;">
    <p:spTree>
      <p:nvGrpSpPr>
        <p:cNvPr id="1" name=""/>
        <p:cNvGrpSpPr/>
        <p:nvPr/>
      </p:nvGrpSpPr>
      <p:grpSpPr>
        <a:xfrm>
          <a:off x="0" y="0"/>
          <a:ext cx="0" cy="0"/>
          <a:chOff x="0" y="0"/>
          <a:chExt cx="0" cy="0"/>
        </a:xfrm>
      </p:grpSpPr>
      <p:sp>
        <p:nvSpPr>
          <p:cNvPr id="2" name="Title 1"/>
          <p:cNvSpPr txBox="1">
            <a:spLocks noGrp="1"/>
          </p:cNvSpPr>
          <p:nvPr>
            <p:ph type="title" idx="4294967295"/>
          </p:nvPr>
        </p:nvSpPr>
        <p:spPr>
          <a:xfrm>
            <a:off x="1743523" y="99084"/>
            <a:ext cx="10018715" cy="928692"/>
          </a:xfrm>
        </p:spPr>
        <p:txBody>
          <a:bodyPr/>
          <a:lstStyle/>
          <a:p>
            <a:pPr lvl="0"/>
            <a:r>
              <a:rPr lang="en-US" sz="3600" b="1">
                <a:solidFill>
                  <a:srgbClr val="212121"/>
                </a:solidFill>
                <a:latin typeface="Times New Roman" pitchFamily="18"/>
                <a:cs typeface="Times New Roman" pitchFamily="18"/>
              </a:rPr>
              <a:t>SWOT Analysis</a:t>
            </a:r>
            <a:r>
              <a:rPr lang="en-US" sz="1800" b="1" u="sng">
                <a:solidFill>
                  <a:srgbClr val="212121"/>
                </a:solidFill>
                <a:latin typeface="Times New Roman" pitchFamily="18"/>
                <a:cs typeface="Times New Roman" pitchFamily="18"/>
              </a:rPr>
              <a:t/>
            </a:r>
            <a:br>
              <a:rPr lang="en-US" sz="1800" b="1" u="sng">
                <a:solidFill>
                  <a:srgbClr val="212121"/>
                </a:solidFill>
                <a:latin typeface="Times New Roman" pitchFamily="18"/>
                <a:cs typeface="Times New Roman" pitchFamily="18"/>
              </a:rPr>
            </a:br>
            <a:endParaRPr lang="en-US" sz="1800" b="1" u="sng">
              <a:solidFill>
                <a:srgbClr val="212121"/>
              </a:solidFill>
              <a:latin typeface="Times New Roman" pitchFamily="18"/>
              <a:cs typeface="Times New Roman" pitchFamily="18"/>
            </a:endParaRPr>
          </a:p>
        </p:txBody>
      </p:sp>
      <p:sp>
        <p:nvSpPr>
          <p:cNvPr id="3" name="Content Placeholder 2"/>
          <p:cNvSpPr txBox="1">
            <a:spLocks noGrp="1"/>
          </p:cNvSpPr>
          <p:nvPr>
            <p:ph type="body" idx="4294967295"/>
          </p:nvPr>
        </p:nvSpPr>
        <p:spPr>
          <a:xfrm>
            <a:off x="1977344" y="1122618"/>
            <a:ext cx="10018715" cy="4891089"/>
          </a:xfrm>
        </p:spPr>
        <p:txBody>
          <a:bodyPr anchor="t"/>
          <a:lstStyle/>
          <a:p>
            <a:pPr lvl="0">
              <a:spcBef>
                <a:spcPts val="400"/>
              </a:spcBef>
              <a:buNone/>
            </a:pPr>
            <a:r>
              <a:rPr lang="en-US" sz="2000" b="1"/>
              <a:t>Strength: </a:t>
            </a:r>
            <a:r>
              <a:rPr lang="en-US" sz="2000">
                <a:latin typeface="Arial" pitchFamily="34"/>
                <a:cs typeface="Arial" pitchFamily="34"/>
              </a:rPr>
              <a:t>As per this, every people want travel in their life so that this is the great strength for this selected restaurant because people will develop opportunities for this restaurant as they are taking food as well. Therefore, this is good and restaurant of fast food can enhance their growth effectively.</a:t>
            </a:r>
          </a:p>
          <a:p>
            <a:pPr lvl="0">
              <a:spcBef>
                <a:spcPts val="400"/>
              </a:spcBef>
              <a:buNone/>
            </a:pPr>
            <a:r>
              <a:rPr lang="en-US" sz="2000" b="1"/>
              <a:t>Weakness: </a:t>
            </a:r>
            <a:r>
              <a:rPr lang="en-US" sz="2000">
                <a:latin typeface="Arial" pitchFamily="34"/>
                <a:cs typeface="Arial" pitchFamily="34"/>
              </a:rPr>
              <a:t>Some time people are always dependent on the tourism sectors so it can effect negatively to this selected restaurant because some times they are not able to fulfil customer's demand properly (Campbell, Martin and Fabos, 2018). Along with this low level of skill workers also influence the value of this restaurant</a:t>
            </a:r>
            <a:r>
              <a:rPr lang="en-US" sz="2000"/>
              <a:t>.</a:t>
            </a:r>
          </a:p>
          <a:p>
            <a:pPr lvl="0">
              <a:spcBef>
                <a:spcPts val="400"/>
              </a:spcBef>
              <a:buNone/>
            </a:pPr>
            <a:r>
              <a:rPr lang="en-US" sz="1800"/>
              <a:t> </a:t>
            </a:r>
          </a:p>
          <a:p>
            <a:pPr lvl="0">
              <a:spcBef>
                <a:spcPts val="400"/>
              </a:spcBef>
              <a:buNone/>
            </a:pPr>
            <a:endParaRPr lang="en-US" sz="1800"/>
          </a:p>
        </p:txBody>
      </p:sp>
      <p:pic>
        <p:nvPicPr>
          <p:cNvPr id="4" name="">
            <a:extLst>
              <a:ext uri="{FF2B5EF4-FFF2-40B4-BE49-F238E27FC236}">
                <a16:creationId xmlns:a16="http://schemas.microsoft.com/office/drawing/2014/main" id="{00000000-0000-0000-0000-000000000000}"/>
              </a:ext>
            </a:extLst>
          </p:cNvPr>
          <p:cNvPicPr>
            <a:picLocks noChangeAspect="1"/>
          </p:cNvPicPr>
          <p:nvPr/>
        </p:nvPicPr>
        <p:blipFill>
          <a:blip r:embed="rId3">
            <a:lum/>
            <a:alphaModFix/>
          </a:blip>
          <a:srcRect/>
          <a:stretch>
            <a:fillRect/>
          </a:stretch>
        </p:blipFill>
        <p:spPr>
          <a:xfrm>
            <a:off x="3569762" y="3936921"/>
            <a:ext cx="6366235" cy="2821993"/>
          </a:xfrm>
          <a:prstGeom prst="rect">
            <a:avLst/>
          </a:prstGeom>
          <a:noFill/>
          <a:ln cap="flat">
            <a:noFill/>
          </a:ln>
        </p:spPr>
      </p:pic>
    </p:spTree>
  </p:cSld>
  <p:clrMapOvr>
    <a:masterClrMapping/>
  </p:clrMapOvr>
  <p:transition spd="slow">
    <p:fade/>
  </p:transition>
</p:sld>
</file>

<file path=ppt/slides/slide10.xml><?xml version="1.0" encoding="utf-8"?>
<p:sld xmlns:a="http://schemas.openxmlformats.org/drawingml/2006/main" xmlns:r="http://schemas.openxmlformats.org/officeDocument/2006/relationships" xmlns:p="http://schemas.openxmlformats.org/presentationml/2006/main">
  <p:cSld name="Cont.….">
    <p:spTree>
      <p:nvGrpSpPr>
        <p:cNvPr id="1" name=""/>
        <p:cNvGrpSpPr/>
        <p:nvPr/>
      </p:nvGrpSpPr>
      <p:grpSpPr>
        <a:xfrm>
          <a:off x="0" y="0"/>
          <a:ext cx="0" cy="0"/>
          <a:chOff x="0" y="0"/>
          <a:chExt cx="0" cy="0"/>
        </a:xfrm>
      </p:grpSpPr>
      <p:sp>
        <p:nvSpPr>
          <p:cNvPr id="2" name="Content Placeholder 2"/>
          <p:cNvSpPr txBox="1">
            <a:spLocks noGrp="1"/>
          </p:cNvSpPr>
          <p:nvPr>
            <p:ph type="body" idx="4294967295"/>
          </p:nvPr>
        </p:nvSpPr>
        <p:spPr>
          <a:xfrm>
            <a:off x="1790733" y="936400"/>
            <a:ext cx="10018715" cy="4440234"/>
          </a:xfrm>
        </p:spPr>
        <p:txBody>
          <a:bodyPr anchor="t"/>
          <a:lstStyle/>
          <a:p>
            <a:pPr lvl="0">
              <a:buNone/>
            </a:pPr>
            <a:r>
              <a:rPr lang="en-US" b="1">
                <a:latin typeface="Times New Roman" pitchFamily="18"/>
                <a:cs typeface="Times New Roman" pitchFamily="18"/>
              </a:rPr>
              <a:t>Opportunities: </a:t>
            </a:r>
            <a:r>
              <a:rPr lang="en-US">
                <a:latin typeface="Times New Roman" pitchFamily="18"/>
                <a:cs typeface="Times New Roman" pitchFamily="18"/>
              </a:rPr>
              <a:t>As, this restaurant provide different varieties of food to their customer's within the hospitality and tourism sector enhance their profits and revenue. With the help of this they can expand their business</a:t>
            </a:r>
            <a:r>
              <a:rPr lang="en-US" b="1">
                <a:latin typeface="Times New Roman" pitchFamily="18"/>
                <a:cs typeface="Times New Roman" pitchFamily="18"/>
              </a:rPr>
              <a:t> </a:t>
            </a:r>
            <a:r>
              <a:rPr lang="en-US">
                <a:latin typeface="Times New Roman" pitchFamily="18"/>
                <a:cs typeface="Times New Roman" pitchFamily="18"/>
              </a:rPr>
              <a:t>globally.</a:t>
            </a:r>
          </a:p>
          <a:p>
            <a:pPr lvl="0">
              <a:buNone/>
            </a:pPr>
            <a:r>
              <a:rPr lang="en-US" b="1">
                <a:latin typeface="Times New Roman" pitchFamily="18"/>
                <a:cs typeface="Times New Roman" pitchFamily="18"/>
              </a:rPr>
              <a:t>Threats: </a:t>
            </a:r>
            <a:r>
              <a:rPr lang="en-US">
                <a:latin typeface="Times New Roman" pitchFamily="18"/>
                <a:cs typeface="Times New Roman" pitchFamily="18"/>
              </a:rPr>
              <a:t>In the present world, there are lots of restaurant who have the several kind of food items with better quality of goods. Therefore, these competitors can reduce the Kitchen table's value so that they are not able to meet goals and objectives. It becomes threat because there are lots of competitors within the market so that they can create the problem for this restaurant because in the present world customer's have so many option for food so that they can move anywhere within the marketplace. Therefore, this business can get affected by their competitors in an appropriate manner.  </a:t>
            </a:r>
          </a:p>
          <a:p>
            <a:pPr lvl="0" algn="just">
              <a:lnSpc>
                <a:spcPct val="150000"/>
              </a:lnSpc>
              <a:spcBef>
                <a:spcPts val="480"/>
              </a:spcBef>
              <a:buNone/>
            </a:pPr>
            <a:endParaRPr lang="en-US" sz="2200">
              <a:latin typeface="Times New Roman" pitchFamily="18"/>
              <a:cs typeface="Times New Roman" pitchFamily="18"/>
            </a:endParaRPr>
          </a:p>
        </p:txBody>
      </p:sp>
    </p:spTree>
  </p:cSld>
  <p:clrMapOvr>
    <a:masterClrMapping/>
  </p:clrMapOvr>
  <p:transition spd="slow">
    <p:fade/>
  </p:transition>
</p:sld>
</file>

<file path=ppt/slides/slide11.xml><?xml version="1.0" encoding="utf-8"?>
<p:sld xmlns:a="http://schemas.openxmlformats.org/drawingml/2006/main" xmlns:r="http://schemas.openxmlformats.org/officeDocument/2006/relationships" xmlns:p="http://schemas.openxmlformats.org/presentationml/2006/main">
  <p:cSld name="PESTLE Analysis&#10;">
    <p:spTree>
      <p:nvGrpSpPr>
        <p:cNvPr id="1" name=""/>
        <p:cNvGrpSpPr/>
        <p:nvPr/>
      </p:nvGrpSpPr>
      <p:grpSpPr>
        <a:xfrm>
          <a:off x="0" y="0"/>
          <a:ext cx="0" cy="0"/>
          <a:chOff x="0" y="0"/>
          <a:chExt cx="0" cy="0"/>
        </a:xfrm>
      </p:grpSpPr>
      <p:sp>
        <p:nvSpPr>
          <p:cNvPr id="2" name="Title 1"/>
          <p:cNvSpPr txBox="1">
            <a:spLocks noGrp="1"/>
          </p:cNvSpPr>
          <p:nvPr>
            <p:ph type="title" idx="4294967295"/>
          </p:nvPr>
        </p:nvSpPr>
        <p:spPr>
          <a:xfrm>
            <a:off x="2173291" y="685800"/>
            <a:ext cx="10018715" cy="228600"/>
          </a:xfrm>
        </p:spPr>
        <p:txBody>
          <a:bodyPr/>
          <a:lstStyle/>
          <a:p>
            <a:pPr lvl="0"/>
            <a:r>
              <a:rPr lang="en-US" sz="2600" b="1">
                <a:solidFill>
                  <a:srgbClr val="212121"/>
                </a:solidFill>
                <a:latin typeface="Times New Roman" pitchFamily="18"/>
                <a:cs typeface="Times New Roman" pitchFamily="18"/>
              </a:rPr>
              <a:t>PESTLE Analysis</a:t>
            </a:r>
            <a:r>
              <a:rPr lang="en-US" sz="1300" b="1" u="sng">
                <a:solidFill>
                  <a:srgbClr val="212121"/>
                </a:solidFill>
                <a:latin typeface="Times New Roman" pitchFamily="18"/>
                <a:cs typeface="Times New Roman" pitchFamily="18"/>
              </a:rPr>
              <a:t/>
            </a:r>
            <a:br>
              <a:rPr lang="en-US" sz="1300" b="1" u="sng">
                <a:solidFill>
                  <a:srgbClr val="212121"/>
                </a:solidFill>
                <a:latin typeface="Times New Roman" pitchFamily="18"/>
                <a:cs typeface="Times New Roman" pitchFamily="18"/>
              </a:rPr>
            </a:br>
            <a:endParaRPr lang="en-US" sz="1300" b="1" u="sng">
              <a:solidFill>
                <a:srgbClr val="212121"/>
              </a:solidFill>
              <a:latin typeface="Times New Roman" pitchFamily="18"/>
              <a:cs typeface="Times New Roman" pitchFamily="18"/>
            </a:endParaRPr>
          </a:p>
        </p:txBody>
      </p:sp>
      <p:sp>
        <p:nvSpPr>
          <p:cNvPr id="3" name="Content Placeholder 2"/>
          <p:cNvSpPr txBox="1">
            <a:spLocks noGrp="1"/>
          </p:cNvSpPr>
          <p:nvPr>
            <p:ph type="body" idx="4294967295"/>
          </p:nvPr>
        </p:nvSpPr>
        <p:spPr>
          <a:xfrm>
            <a:off x="1762743" y="1161434"/>
            <a:ext cx="10018715" cy="5975347"/>
          </a:xfrm>
        </p:spPr>
        <p:txBody>
          <a:bodyPr anchor="t"/>
          <a:lstStyle/>
          <a:p>
            <a:pPr lvl="0" algn="just">
              <a:lnSpc>
                <a:spcPct val="90000"/>
              </a:lnSpc>
              <a:spcBef>
                <a:spcPts val="500"/>
              </a:spcBef>
              <a:buNone/>
            </a:pPr>
            <a:r>
              <a:rPr lang="en-US" sz="2200" b="1">
                <a:latin typeface="Times New Roman" pitchFamily="18"/>
                <a:cs typeface="Times New Roman" pitchFamily="18"/>
              </a:rPr>
              <a:t>Political factor: </a:t>
            </a:r>
            <a:r>
              <a:rPr lang="en-US" sz="2200">
                <a:latin typeface="Times New Roman" pitchFamily="18"/>
                <a:cs typeface="Times New Roman" pitchFamily="18"/>
              </a:rPr>
              <a:t>This factor can influence the business of Kitchen table restaurant by different laws and taxes which is govern by the UK government as well as health regulations act. Therefore, this restaurant should follow these rules and regulation in order to meet their effective goals in a particular manner.   </a:t>
            </a:r>
          </a:p>
          <a:p>
            <a:pPr lvl="0" algn="just">
              <a:lnSpc>
                <a:spcPct val="90000"/>
              </a:lnSpc>
              <a:spcBef>
                <a:spcPts val="500"/>
              </a:spcBef>
              <a:buNone/>
            </a:pPr>
            <a:r>
              <a:rPr lang="en-US" sz="2200" b="1">
                <a:latin typeface="Times New Roman" pitchFamily="18"/>
                <a:cs typeface="Times New Roman" pitchFamily="18"/>
              </a:rPr>
              <a:t>Economical factor: </a:t>
            </a:r>
            <a:r>
              <a:rPr lang="en-US" sz="2200">
                <a:latin typeface="Times New Roman" pitchFamily="18"/>
                <a:cs typeface="Times New Roman" pitchFamily="18"/>
              </a:rPr>
              <a:t>There are different kind of factors of economic which also influence the business of this restaurant such as higher wage and health conscious people  that have negative impact on the economy. For improving this scenario, this restaurant should increase their external factors as per the consumer's demand. Along with this, factor includes in the exchange rates, interest rate, tax rate and so on which influence the business in an positive manner. Therefore, these are helpful to enhance restaurant's growth.   </a:t>
            </a:r>
          </a:p>
          <a:p>
            <a:pPr lvl="0" algn="just">
              <a:lnSpc>
                <a:spcPct val="90000"/>
              </a:lnSpc>
              <a:spcBef>
                <a:spcPts val="500"/>
              </a:spcBef>
              <a:buNone/>
            </a:pPr>
            <a:r>
              <a:rPr lang="en-US" sz="2200" b="1">
                <a:latin typeface="Times New Roman" pitchFamily="18"/>
                <a:cs typeface="Times New Roman" pitchFamily="18"/>
              </a:rPr>
              <a:t>Social factor: </a:t>
            </a:r>
            <a:r>
              <a:rPr lang="en-US" sz="2200">
                <a:latin typeface="Times New Roman" pitchFamily="18"/>
                <a:cs typeface="Times New Roman" pitchFamily="18"/>
              </a:rPr>
              <a:t>This type of factors also have negative impact on the selected restaurant because on the basis of this customer's have so many option with different culture so it minimizes the value of this Kitchen table start-up in an negative way. This factor involves in the culture, norms, values and belief of people in which business need to analyses the actual performance of people within the market so that they can bring changes within the restaurant.   </a:t>
            </a:r>
          </a:p>
          <a:p>
            <a:pPr lvl="0" algn="just">
              <a:lnSpc>
                <a:spcPct val="140000"/>
              </a:lnSpc>
              <a:spcBef>
                <a:spcPts val="480"/>
              </a:spcBef>
              <a:buNone/>
            </a:pPr>
            <a:endParaRPr lang="en-US" sz="2200">
              <a:latin typeface="Times New Roman" pitchFamily="18"/>
              <a:cs typeface="Times New Roman" pitchFamily="18"/>
            </a:endParaRPr>
          </a:p>
          <a:p>
            <a:pPr lvl="0">
              <a:lnSpc>
                <a:spcPct val="140000"/>
              </a:lnSpc>
              <a:spcBef>
                <a:spcPts val="480"/>
              </a:spcBef>
              <a:buNone/>
            </a:pPr>
            <a:endParaRPr lang="en-US">
              <a:cs typeface="Times New Roman" pitchFamily="18"/>
            </a:endParaRPr>
          </a:p>
        </p:txBody>
      </p:sp>
    </p:spTree>
  </p:cSld>
  <p:clrMapOvr>
    <a:masterClrMapping/>
  </p:clrMapOvr>
  <p:transition spd="slow">
    <p:fade/>
  </p:transition>
</p:sld>
</file>

<file path=ppt/slides/slide12.xml><?xml version="1.0" encoding="utf-8"?>
<p:sld xmlns:a="http://schemas.openxmlformats.org/drawingml/2006/main" xmlns:r="http://schemas.openxmlformats.org/officeDocument/2006/relationships" xmlns:p="http://schemas.openxmlformats.org/presentationml/2006/main">
  <p:cSld name="Cont.…">
    <p:spTree>
      <p:nvGrpSpPr>
        <p:cNvPr id="1" name=""/>
        <p:cNvGrpSpPr/>
        <p:nvPr/>
      </p:nvGrpSpPr>
      <p:grpSpPr>
        <a:xfrm>
          <a:off x="0" y="0"/>
          <a:ext cx="0" cy="0"/>
          <a:chOff x="0" y="0"/>
          <a:chExt cx="0" cy="0"/>
        </a:xfrm>
      </p:grpSpPr>
      <p:sp>
        <p:nvSpPr>
          <p:cNvPr id="2" name="Content Placeholder 2"/>
          <p:cNvSpPr txBox="1">
            <a:spLocks noGrp="1"/>
          </p:cNvSpPr>
          <p:nvPr>
            <p:ph type="body" idx="4294967295"/>
          </p:nvPr>
        </p:nvSpPr>
        <p:spPr>
          <a:xfrm>
            <a:off x="1650775" y="182239"/>
            <a:ext cx="10018715" cy="4659316"/>
          </a:xfrm>
        </p:spPr>
        <p:txBody>
          <a:bodyPr anchor="t"/>
          <a:lstStyle/>
          <a:p>
            <a:pPr lvl="0">
              <a:spcBef>
                <a:spcPts val="500"/>
              </a:spcBef>
              <a:buNone/>
            </a:pPr>
            <a:r>
              <a:rPr lang="en-US" sz="2000" b="1"/>
              <a:t>Technological factor: </a:t>
            </a:r>
            <a:r>
              <a:rPr lang="en-US" sz="1800"/>
              <a:t>This is the advancement factor of technologies which influence the business of restaurant</a:t>
            </a:r>
          </a:p>
          <a:p>
            <a:pPr lvl="0">
              <a:spcBef>
                <a:spcPts val="500"/>
              </a:spcBef>
              <a:buNone/>
            </a:pPr>
            <a:r>
              <a:rPr lang="en-US" sz="2000" b="1"/>
              <a:t>Legal factor: </a:t>
            </a:r>
            <a:r>
              <a:rPr lang="en-US" sz="1800"/>
              <a:t>On the basis of this, Kitchen table restaurant should follow legal rules and regulation in order to grab opportunities within the market in an appropriate manner.</a:t>
            </a:r>
          </a:p>
          <a:p>
            <a:pPr lvl="0">
              <a:spcBef>
                <a:spcPts val="500"/>
              </a:spcBef>
              <a:buNone/>
            </a:pPr>
            <a:r>
              <a:rPr lang="en-US" sz="2000" b="1"/>
              <a:t>Environmental factor: </a:t>
            </a:r>
            <a:r>
              <a:rPr lang="en-US" sz="1800"/>
              <a:t>This factor influence the business of this restaurant in a different ways.</a:t>
            </a:r>
          </a:p>
          <a:p>
            <a:pPr lvl="0">
              <a:spcBef>
                <a:spcPts val="400"/>
              </a:spcBef>
              <a:buNone/>
            </a:pPr>
            <a:endParaRPr lang="en-US" sz="1800"/>
          </a:p>
          <a:p>
            <a:pPr lvl="0">
              <a:spcBef>
                <a:spcPts val="400"/>
              </a:spcBef>
              <a:buNone/>
            </a:pPr>
            <a:endParaRPr lang="en-US" sz="1800"/>
          </a:p>
        </p:txBody>
      </p:sp>
      <p:pic>
        <p:nvPicPr>
          <p:cNvPr id="3" name="">
            <a:extLst>
              <a:ext uri="{FF2B5EF4-FFF2-40B4-BE49-F238E27FC236}">
                <a16:creationId xmlns:a16="http://schemas.microsoft.com/office/drawing/2014/main" id="{00000000-0000-0000-0000-000000000000}"/>
              </a:ext>
            </a:extLst>
          </p:cNvPr>
          <p:cNvPicPr>
            <a:picLocks noChangeAspect="1"/>
          </p:cNvPicPr>
          <p:nvPr/>
        </p:nvPicPr>
        <p:blipFill>
          <a:blip r:embed="rId3">
            <a:lum/>
            <a:alphaModFix/>
          </a:blip>
          <a:srcRect t="-442" b="-1"/>
          <a:stretch>
            <a:fillRect/>
          </a:stretch>
        </p:blipFill>
        <p:spPr>
          <a:xfrm>
            <a:off x="3507940" y="2169075"/>
            <a:ext cx="6710022" cy="4506684"/>
          </a:xfrm>
          <a:prstGeom prst="rect">
            <a:avLst/>
          </a:prstGeom>
          <a:noFill/>
          <a:ln cap="flat">
            <a:noFill/>
          </a:ln>
        </p:spPr>
      </p:pic>
    </p:spTree>
  </p:cSld>
  <p:clrMapOvr>
    <a:masterClrMapping/>
  </p:clrMapOvr>
  <p:transition spd="slow">
    <p:fade/>
  </p:transition>
</p:sld>
</file>

<file path=ppt/slides/slide13.xml><?xml version="1.0" encoding="utf-8"?>
<p:sld xmlns:a="http://schemas.openxmlformats.org/drawingml/2006/main" xmlns:r="http://schemas.openxmlformats.org/officeDocument/2006/relationships" xmlns:p="http://schemas.openxmlformats.org/presentationml/2006/main">
  <p:cSld name="Marketing Communication Mix">
    <p:spTree>
      <p:nvGrpSpPr>
        <p:cNvPr id="1" name=""/>
        <p:cNvGrpSpPr/>
        <p:nvPr/>
      </p:nvGrpSpPr>
      <p:grpSpPr>
        <a:xfrm>
          <a:off x="0" y="0"/>
          <a:ext cx="0" cy="0"/>
          <a:chOff x="0" y="0"/>
          <a:chExt cx="0" cy="0"/>
        </a:xfrm>
      </p:grpSpPr>
      <p:sp>
        <p:nvSpPr>
          <p:cNvPr id="2" name="Title 1"/>
          <p:cNvSpPr txBox="1">
            <a:spLocks noGrp="1"/>
          </p:cNvSpPr>
          <p:nvPr>
            <p:ph type="title" idx="4294967295"/>
          </p:nvPr>
        </p:nvSpPr>
        <p:spPr>
          <a:xfrm>
            <a:off x="2173291" y="685800"/>
            <a:ext cx="10018715" cy="141283"/>
          </a:xfrm>
        </p:spPr>
        <p:txBody>
          <a:bodyPr/>
          <a:lstStyle/>
          <a:p>
            <a:pPr lvl="0"/>
            <a:r>
              <a:rPr lang="en-US" sz="2300" b="1">
                <a:solidFill>
                  <a:srgbClr val="212121"/>
                </a:solidFill>
                <a:latin typeface="Times New Roman" pitchFamily="18"/>
                <a:cs typeface="Times New Roman" pitchFamily="18"/>
              </a:rPr>
              <a:t>Marketing Communication Mix</a:t>
            </a:r>
          </a:p>
        </p:txBody>
      </p:sp>
      <p:sp>
        <p:nvSpPr>
          <p:cNvPr id="3" name="Content Placeholder 2"/>
          <p:cNvSpPr txBox="1">
            <a:spLocks noGrp="1"/>
          </p:cNvSpPr>
          <p:nvPr>
            <p:ph type="body" idx="4294967295"/>
          </p:nvPr>
        </p:nvSpPr>
        <p:spPr>
          <a:xfrm>
            <a:off x="1734753" y="1593689"/>
            <a:ext cx="10018715" cy="4251329"/>
          </a:xfrm>
        </p:spPr>
        <p:txBody>
          <a:bodyPr anchor="t"/>
          <a:lstStyle/>
          <a:p>
            <a:pPr lvl="0" algn="just">
              <a:lnSpc>
                <a:spcPct val="150000"/>
              </a:lnSpc>
              <a:spcBef>
                <a:spcPts val="480"/>
              </a:spcBef>
              <a:buNone/>
            </a:pPr>
            <a:r>
              <a:rPr lang="en-US" sz="2200">
                <a:latin typeface="Times New Roman" pitchFamily="18"/>
                <a:cs typeface="Times New Roman" pitchFamily="18"/>
              </a:rPr>
              <a:t>It is the broad concept of the marketing aspects or functions that mainly includes in the research and development, processes and pricing, distribution and merchandising as well as promotion and communication. Wherein, communication process refers to the particular methods which is mainly used to promote the business and targeted customers. In reference to the Kitchen table restaurant which deals in a hospitality and tourism sector always provide good food to their customer's as well as always communicate with them by using several type of advertisement like social media, TV., online websites and so on.</a:t>
            </a:r>
          </a:p>
        </p:txBody>
      </p:sp>
    </p:spTree>
  </p:cSld>
  <p:clrMapOvr>
    <a:masterClrMapping/>
  </p:clrMapOvr>
  <p:transition spd="slow">
    <p:fade/>
  </p:transition>
</p:sld>
</file>

<file path=ppt/slides/slide14.xml><?xml version="1.0" encoding="utf-8"?>
<p:sld xmlns:a="http://schemas.openxmlformats.org/drawingml/2006/main" xmlns:r="http://schemas.openxmlformats.org/officeDocument/2006/relationships" xmlns:p="http://schemas.openxmlformats.org/presentationml/2006/main">
  <p:cSld name="Business strategies to achieve marketing communication mix">
    <p:spTree>
      <p:nvGrpSpPr>
        <p:cNvPr id="1" name=""/>
        <p:cNvGrpSpPr/>
        <p:nvPr/>
      </p:nvGrpSpPr>
      <p:grpSpPr>
        <a:xfrm>
          <a:off x="0" y="0"/>
          <a:ext cx="0" cy="0"/>
          <a:chOff x="0" y="0"/>
          <a:chExt cx="0" cy="0"/>
        </a:xfrm>
      </p:grpSpPr>
      <p:sp>
        <p:nvSpPr>
          <p:cNvPr id="2" name="Title 1"/>
          <p:cNvSpPr txBox="1">
            <a:spLocks noGrp="1"/>
          </p:cNvSpPr>
          <p:nvPr>
            <p:ph type="title" idx="4294967295"/>
          </p:nvPr>
        </p:nvSpPr>
        <p:spPr>
          <a:xfrm>
            <a:off x="2058076" y="192088"/>
            <a:ext cx="10329857" cy="1069976"/>
          </a:xfrm>
        </p:spPr>
        <p:txBody>
          <a:bodyPr anchorCtr="0"/>
          <a:lstStyle/>
          <a:p>
            <a:pPr lvl="0" algn="l"/>
            <a:r>
              <a:rPr lang="en-US" sz="2800" b="1">
                <a:solidFill>
                  <a:srgbClr val="212121"/>
                </a:solidFill>
                <a:latin typeface="Times New Roman" pitchFamily="18"/>
                <a:cs typeface="Times New Roman" pitchFamily="18"/>
              </a:rPr>
              <a:t>Business strategies to achieve marketing communication mix</a:t>
            </a:r>
          </a:p>
        </p:txBody>
      </p:sp>
      <p:sp>
        <p:nvSpPr>
          <p:cNvPr id="3" name="Content Placeholder 2"/>
          <p:cNvSpPr txBox="1">
            <a:spLocks noGrp="1"/>
          </p:cNvSpPr>
          <p:nvPr>
            <p:ph type="body" idx="4294967295"/>
          </p:nvPr>
        </p:nvSpPr>
        <p:spPr>
          <a:xfrm>
            <a:off x="1753407" y="1836508"/>
            <a:ext cx="10018715" cy="4541833"/>
          </a:xfrm>
        </p:spPr>
        <p:txBody>
          <a:bodyPr anchor="t"/>
          <a:lstStyle/>
          <a:p>
            <a:pPr lvl="0" algn="just">
              <a:lnSpc>
                <a:spcPct val="150000"/>
              </a:lnSpc>
              <a:spcBef>
                <a:spcPts val="480"/>
              </a:spcBef>
              <a:buNone/>
            </a:pPr>
            <a:r>
              <a:rPr lang="en-US" sz="2200" b="1">
                <a:latin typeface="Times New Roman" pitchFamily="18"/>
                <a:cs typeface="Times New Roman" pitchFamily="18"/>
              </a:rPr>
              <a:t>Understand the targeted customer's: </a:t>
            </a:r>
            <a:r>
              <a:rPr lang="en-US" sz="2200">
                <a:latin typeface="Times New Roman" pitchFamily="18"/>
                <a:cs typeface="Times New Roman" pitchFamily="18"/>
              </a:rPr>
              <a:t>In order to make effective plan business has to develop particular group of people or customer's in order to identifying the several needs and wants of the people in order to accomplish goals in a proper way</a:t>
            </a:r>
          </a:p>
          <a:p>
            <a:pPr lvl="0" algn="just">
              <a:lnSpc>
                <a:spcPct val="150000"/>
              </a:lnSpc>
              <a:spcBef>
                <a:spcPts val="480"/>
              </a:spcBef>
              <a:buNone/>
            </a:pPr>
            <a:r>
              <a:rPr lang="en-US" sz="2200" b="1">
                <a:latin typeface="Times New Roman" pitchFamily="18"/>
                <a:cs typeface="Times New Roman" pitchFamily="18"/>
              </a:rPr>
              <a:t>Unique selling proposition: </a:t>
            </a:r>
            <a:r>
              <a:rPr lang="en-US" sz="2200">
                <a:latin typeface="Times New Roman" pitchFamily="18"/>
                <a:cs typeface="Times New Roman" pitchFamily="18"/>
              </a:rPr>
              <a:t>It helps an organisation in order to make effective strategy to achieve business goals in a proper way.</a:t>
            </a:r>
          </a:p>
          <a:p>
            <a:pPr lvl="0" algn="just">
              <a:lnSpc>
                <a:spcPct val="150000"/>
              </a:lnSpc>
              <a:spcBef>
                <a:spcPts val="480"/>
              </a:spcBef>
              <a:buNone/>
            </a:pPr>
            <a:r>
              <a:rPr lang="en-US" sz="2200" b="1">
                <a:latin typeface="Times New Roman" pitchFamily="18"/>
                <a:cs typeface="Times New Roman" pitchFamily="18"/>
              </a:rPr>
              <a:t>Execution: </a:t>
            </a:r>
            <a:r>
              <a:rPr lang="en-US" sz="2200">
                <a:latin typeface="Times New Roman" pitchFamily="18"/>
                <a:cs typeface="Times New Roman" pitchFamily="18"/>
              </a:rPr>
              <a:t>It is the concept of execution in which this business of fast food restaurant will implement on their new and unique ideas within the working place</a:t>
            </a:r>
          </a:p>
          <a:p>
            <a:pPr lvl="0">
              <a:lnSpc>
                <a:spcPct val="150000"/>
              </a:lnSpc>
              <a:spcBef>
                <a:spcPts val="480"/>
              </a:spcBef>
              <a:buNone/>
            </a:pPr>
            <a:endParaRPr lang="en-US">
              <a:cs typeface="Times New Roman" pitchFamily="18"/>
            </a:endParaRPr>
          </a:p>
        </p:txBody>
      </p:sp>
    </p:spTree>
  </p:cSld>
  <p:clrMapOvr>
    <a:masterClrMapping/>
  </p:clrMapOvr>
  <p:transition spd="slow">
    <p:fade/>
  </p:transition>
</p:sld>
</file>

<file path=ppt/slides/slide15.xml><?xml version="1.0" encoding="utf-8"?>
<p:sld xmlns:a="http://schemas.openxmlformats.org/drawingml/2006/main" xmlns:r="http://schemas.openxmlformats.org/officeDocument/2006/relationships" xmlns:p="http://schemas.openxmlformats.org/presentationml/2006/main">
  <p:cSld name="Conclusion">
    <p:spTree>
      <p:nvGrpSpPr>
        <p:cNvPr id="1" name=""/>
        <p:cNvGrpSpPr/>
        <p:nvPr/>
      </p:nvGrpSpPr>
      <p:grpSpPr>
        <a:xfrm>
          <a:off x="0" y="0"/>
          <a:ext cx="0" cy="0"/>
          <a:chOff x="0" y="0"/>
          <a:chExt cx="0" cy="0"/>
        </a:xfrm>
      </p:grpSpPr>
      <p:sp>
        <p:nvSpPr>
          <p:cNvPr id="2" name="Title 1"/>
          <p:cNvSpPr txBox="1">
            <a:spLocks noGrp="1"/>
          </p:cNvSpPr>
          <p:nvPr>
            <p:ph type="title" idx="4294967295"/>
          </p:nvPr>
        </p:nvSpPr>
        <p:spPr>
          <a:xfrm>
            <a:off x="1660102" y="349895"/>
            <a:ext cx="10018715" cy="1258891"/>
          </a:xfrm>
        </p:spPr>
        <p:txBody>
          <a:bodyPr/>
          <a:lstStyle/>
          <a:p>
            <a:pPr lvl="0"/>
            <a:r>
              <a:rPr lang="en-US" sz="3200" b="1">
                <a:latin typeface="Times New Roman" pitchFamily="18"/>
                <a:cs typeface="Times New Roman" pitchFamily="18"/>
              </a:rPr>
              <a:t>Conclusion</a:t>
            </a:r>
          </a:p>
        </p:txBody>
      </p:sp>
      <p:sp>
        <p:nvSpPr>
          <p:cNvPr id="3" name="Content Placeholder 2"/>
          <p:cNvSpPr txBox="1">
            <a:spLocks noGrp="1"/>
          </p:cNvSpPr>
          <p:nvPr>
            <p:ph type="body" idx="4294967295"/>
          </p:nvPr>
        </p:nvSpPr>
        <p:spPr>
          <a:xfrm>
            <a:off x="1660102" y="2123684"/>
            <a:ext cx="10018715" cy="3686175"/>
          </a:xfrm>
        </p:spPr>
        <p:txBody>
          <a:bodyPr anchor="t"/>
          <a:lstStyle/>
          <a:p>
            <a:pPr lvl="0" algn="just">
              <a:lnSpc>
                <a:spcPct val="90000"/>
              </a:lnSpc>
              <a:buNone/>
            </a:pPr>
            <a:r>
              <a:rPr lang="en-US">
                <a:latin typeface="Times new roman" pitchFamily="18"/>
                <a:cs typeface="Times New Roman" pitchFamily="18"/>
              </a:rPr>
              <a:t>From the above respective report it has been concluded that marketing essential is the process of different aspects which enhance the sales of selected Kitchen table restaurant in a proper way. Along with this, communication mix strategy of marketing had been properly explained which is helpful to make better business to attain desired goals. Wherein, PESTLE and SWOT also described the business situation in order to know the market situation to run their business effectively. Apart from this, micro and macro environment had been explained the segmentation of market on the basis of needed, characteristics of people. Business strategies has been discussed which is useful to make different channels of marketing communication in an appropriate manner.</a:t>
            </a:r>
            <a:r>
              <a:rPr lang="en-US">
                <a:solidFill>
                  <a:srgbClr val="FF3333"/>
                </a:solidFill>
                <a:latin typeface="Times new roman" pitchFamily="18"/>
                <a:cs typeface="Times New Roman" pitchFamily="18"/>
              </a:rPr>
              <a:t>  </a:t>
            </a:r>
            <a:r>
              <a:rPr lang="en-US" b="1">
                <a:solidFill>
                  <a:srgbClr val="FF3333"/>
                </a:solidFill>
                <a:latin typeface="Times new roman" pitchFamily="18"/>
                <a:cs typeface="Times New Roman" pitchFamily="18"/>
              </a:rPr>
              <a:t> </a:t>
            </a:r>
          </a:p>
        </p:txBody>
      </p:sp>
    </p:spTree>
  </p:cSld>
  <p:clrMapOvr>
    <a:masterClrMapping/>
  </p:clrMapOvr>
  <p:transition spd="slow">
    <p:fade/>
  </p:transition>
</p:sld>
</file>

<file path=ppt/slides/slide16.xml><?xml version="1.0" encoding="utf-8"?>
<p:sld xmlns:a="http://schemas.openxmlformats.org/drawingml/2006/main" xmlns:r="http://schemas.openxmlformats.org/officeDocument/2006/relationships" xmlns:p="http://schemas.openxmlformats.org/presentationml/2006/main">
  <p:cSld name="References">
    <p:spTree>
      <p:nvGrpSpPr>
        <p:cNvPr id="1" name=""/>
        <p:cNvGrpSpPr/>
        <p:nvPr/>
      </p:nvGrpSpPr>
      <p:grpSpPr>
        <a:xfrm>
          <a:off x="0" y="0"/>
          <a:ext cx="0" cy="0"/>
          <a:chOff x="0" y="0"/>
          <a:chExt cx="0" cy="0"/>
        </a:xfrm>
      </p:grpSpPr>
      <p:sp>
        <p:nvSpPr>
          <p:cNvPr id="2" name="Title 1"/>
          <p:cNvSpPr txBox="1">
            <a:spLocks noGrp="1"/>
          </p:cNvSpPr>
          <p:nvPr>
            <p:ph type="title" idx="4294967295"/>
          </p:nvPr>
        </p:nvSpPr>
        <p:spPr>
          <a:xfrm>
            <a:off x="1921364" y="457200"/>
            <a:ext cx="10018715" cy="1041401"/>
          </a:xfrm>
        </p:spPr>
        <p:txBody>
          <a:bodyPr/>
          <a:lstStyle/>
          <a:p>
            <a:pPr lvl="0"/>
            <a:r>
              <a:rPr lang="en-US" sz="3200" b="1">
                <a:latin typeface="Times New Roman" pitchFamily="18"/>
                <a:cs typeface="Times New Roman" pitchFamily="18"/>
              </a:rPr>
              <a:t>References</a:t>
            </a:r>
          </a:p>
        </p:txBody>
      </p:sp>
      <p:sp>
        <p:nvSpPr>
          <p:cNvPr id="3" name="Content Placeholder 2"/>
          <p:cNvSpPr txBox="1">
            <a:spLocks noGrp="1"/>
          </p:cNvSpPr>
          <p:nvPr>
            <p:ph type="body" idx="4294967295"/>
          </p:nvPr>
        </p:nvSpPr>
        <p:spPr>
          <a:xfrm>
            <a:off x="1828059" y="1822225"/>
            <a:ext cx="10018715" cy="4513258"/>
          </a:xfrm>
        </p:spPr>
        <p:txBody>
          <a:bodyPr anchor="t"/>
          <a:lstStyle/>
          <a:p>
            <a:pPr lvl="0" algn="just">
              <a:lnSpc>
                <a:spcPct val="150000"/>
              </a:lnSpc>
              <a:spcBef>
                <a:spcPts val="480"/>
              </a:spcBef>
              <a:buClr>
                <a:srgbClr val="688727"/>
              </a:buClr>
              <a:buFont typeface="Arial" pitchFamily="32"/>
            </a:pPr>
            <a:r>
              <a:rPr lang="en-US" sz="2200">
                <a:latin typeface="Arial" pitchFamily="34"/>
                <a:cs typeface="Arial" pitchFamily="34"/>
              </a:rPr>
              <a:t>Baker, M. J. and Saren, M. eds., 2016. </a:t>
            </a:r>
            <a:r>
              <a:rPr lang="en-US" sz="2200" i="1">
                <a:latin typeface="Arial" pitchFamily="34"/>
                <a:cs typeface="Arial" pitchFamily="34"/>
              </a:rPr>
              <a:t>Marketing theory: a student text, </a:t>
            </a:r>
            <a:r>
              <a:rPr lang="en-US" sz="2200">
                <a:latin typeface="Arial" pitchFamily="34"/>
                <a:cs typeface="Arial" pitchFamily="34"/>
              </a:rPr>
              <a:t>Sage.</a:t>
            </a:r>
          </a:p>
          <a:p>
            <a:pPr lvl="0" algn="just">
              <a:lnSpc>
                <a:spcPct val="150000"/>
              </a:lnSpc>
              <a:spcBef>
                <a:spcPts val="480"/>
              </a:spcBef>
              <a:buClr>
                <a:srgbClr val="688727"/>
              </a:buClr>
              <a:buFont typeface="Arial" pitchFamily="32"/>
            </a:pPr>
            <a:r>
              <a:rPr lang="en-US" sz="2200">
                <a:latin typeface="Arial" pitchFamily="34"/>
                <a:cs typeface="Arial" pitchFamily="34"/>
              </a:rPr>
              <a:t>Campbell, R., Martin, C. and Fabos, B., 2018. </a:t>
            </a:r>
            <a:r>
              <a:rPr lang="en-US" sz="2200" i="1">
                <a:latin typeface="Arial" pitchFamily="34"/>
                <a:cs typeface="Arial" pitchFamily="34"/>
              </a:rPr>
              <a:t>Media essentials: A brief introduction</a:t>
            </a:r>
            <a:r>
              <a:rPr lang="en-US" sz="2200">
                <a:latin typeface="Arial" pitchFamily="34"/>
                <a:cs typeface="Arial" pitchFamily="34"/>
              </a:rPr>
              <a:t>. Bedford/St. Martin's.</a:t>
            </a:r>
          </a:p>
          <a:p>
            <a:pPr lvl="0">
              <a:lnSpc>
                <a:spcPct val="150000"/>
              </a:lnSpc>
              <a:spcBef>
                <a:spcPts val="480"/>
              </a:spcBef>
              <a:buNone/>
            </a:pPr>
            <a:endParaRPr lang="en-US">
              <a:cs typeface="Times New Roman" pitchFamily="18"/>
            </a:endParaRPr>
          </a:p>
        </p:txBody>
      </p:sp>
    </p:spTree>
  </p:cSld>
  <p:clrMapOvr>
    <a:masterClrMapping/>
  </p:clrMapOvr>
  <p:transition spd="slow">
    <p:fade/>
  </p:transition>
</p:sld>
</file>

<file path=ppt/theme/theme1.xml><?xml version="1.0" encoding="utf-8"?>
<a:theme xmlns:a="http://schemas.openxmlformats.org/drawingml/2006/main" name="Parallax">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109</TotalTime>
  <Words>1438</Words>
  <Application>Microsoft Office PowerPoint</Application>
  <PresentationFormat>Widescreen</PresentationFormat>
  <Paragraphs>81</Paragraphs>
  <Slides>16</Slides>
  <Notes>16</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16</vt:i4>
      </vt:variant>
    </vt:vector>
  </HeadingPairs>
  <TitlesOfParts>
    <vt:vector size="26" baseType="lpstr">
      <vt:lpstr>Arial</vt:lpstr>
      <vt:lpstr>Arimo</vt:lpstr>
      <vt:lpstr>Calibri</vt:lpstr>
      <vt:lpstr>Corbel</vt:lpstr>
      <vt:lpstr>DejaVu Sans</vt:lpstr>
      <vt:lpstr>Droid Sans</vt:lpstr>
      <vt:lpstr>Times New Roman</vt:lpstr>
      <vt:lpstr>Times New Roman</vt:lpstr>
      <vt:lpstr>Tinos</vt:lpstr>
      <vt:lpstr>Parallax</vt:lpstr>
      <vt:lpstr>               Marketing Environmental Audit    Title: Kitchen Table fast food restaurant      Name:   Sofia – Iuliana Anghel – Cristea 1816291                 Robert – Ionut Anghel - Cristea                Aurel Anghel – Cristea 1816290                Sorin Relu Brozban 1816277       Lecturer Name: Olu Adegbite        </vt:lpstr>
      <vt:lpstr>Cover Content</vt:lpstr>
      <vt:lpstr>Introduction </vt:lpstr>
      <vt:lpstr>Company Overview  </vt:lpstr>
      <vt:lpstr>Product and Services</vt:lpstr>
      <vt:lpstr>Target Market </vt:lpstr>
      <vt:lpstr>Market Segment  </vt:lpstr>
      <vt:lpstr>Micro and Macro Environment</vt:lpstr>
      <vt:lpstr>SWOT Analysis </vt:lpstr>
      <vt:lpstr>PowerPoint Presentation</vt:lpstr>
      <vt:lpstr>PESTLE Analysis </vt:lpstr>
      <vt:lpstr>PowerPoint Presentation</vt:lpstr>
      <vt:lpstr>Marketing Communication Mix</vt:lpstr>
      <vt:lpstr>Business strategies to achieve marketing communication mix</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Environmental Audit   Title: Kitchen Table Chinese, Thai and so on   Name: Robert – Ionut Anghel – Cristea 1818187 Sofia – Iuliana Anghel – Cristea 1816291 Aurel Anghel – Cristea 1816290  Sorin Relu Brozban 1816277</dc:title>
  <dc:creator>sofia anghel-cristea</dc:creator>
  <cp:lastModifiedBy>Stevie Davidson</cp:lastModifiedBy>
  <cp:revision>9</cp:revision>
  <dcterms:modified xsi:type="dcterms:W3CDTF">2019-06-18T08:44:07Z</dcterms:modified>
</cp:coreProperties>
</file>