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8"/>
  </p:notesMasterIdLst>
  <p:sldIdLst>
    <p:sldId id="292" r:id="rId9"/>
    <p:sldId id="294" r:id="rId10"/>
    <p:sldId id="295" r:id="rId11"/>
    <p:sldId id="1184" r:id="rId12"/>
    <p:sldId id="1091" r:id="rId13"/>
    <p:sldId id="1185" r:id="rId14"/>
    <p:sldId id="1186" r:id="rId15"/>
    <p:sldId id="1180" r:id="rId16"/>
    <p:sldId id="40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49695E-5012-46C7-B37D-EE4F681BA739}" v="6" dt="2023-10-06T05:16:22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60" d="100"/>
          <a:sy n="60" d="100"/>
        </p:scale>
        <p:origin x="101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3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535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985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Data Security , Governance and Compliance</a:t>
            </a:r>
          </a:p>
          <a:p>
            <a:r>
              <a:rPr lang="en-GB" sz="2400" b="1" i="1" dirty="0"/>
              <a:t>Module Code: ACCA7028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 Com 1 written Exam 100%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                          Com </a:t>
            </a:r>
            <a:r>
              <a:rPr lang="en-GB" sz="2000" b="1" i="1">
                <a:solidFill>
                  <a:srgbClr val="E0BC4C"/>
                </a:solidFill>
              </a:rPr>
              <a:t>2 written Exam 100%</a:t>
            </a:r>
            <a:endParaRPr lang="en-GB" sz="2000" b="1" i="1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Module Content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/>
              <a:t>1.Demonstrate a systematic understanding of a wide range of current research and technological advances in data security, governance and compliance.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400" dirty="0"/>
              <a:t>2.Consistently apply the principles and practices of data security with skills and experiences to administer and manage the more secure information and communications technology environment that </a:t>
            </a:r>
            <a:r>
              <a:rPr lang="en-US" sz="2400" dirty="0" err="1"/>
              <a:t>organisations</a:t>
            </a:r>
            <a:r>
              <a:rPr lang="en-US" sz="2400" dirty="0"/>
              <a:t> need.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944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143DFA-394C-D2C2-0277-8609AE8A6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950" y="683288"/>
            <a:ext cx="7649003" cy="4909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D74607-265F-89E9-26E7-A1723B75D0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003" y="737063"/>
            <a:ext cx="9610725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63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pPr marL="2286000" indent="-2286000" hangingPunct="0"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INDICATIVE CONTENT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CC5B14-2748-DF65-D2C8-F70C435F4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99" y="698122"/>
            <a:ext cx="9646631" cy="4647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71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53BF9C-92B5-9044-44D4-9399FFEDB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750" y="752475"/>
            <a:ext cx="8764587" cy="408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1125</TotalTime>
  <Words>114</Words>
  <Application>Microsoft Office PowerPoint</Application>
  <PresentationFormat>Widescreen</PresentationFormat>
  <Paragraphs>31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INDICATIVE CONTENT</vt:lpstr>
      <vt:lpstr>INDICATIVE CONTENT</vt:lpstr>
      <vt:lpstr>INDICATIVE CONTENT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Mohamed Ben Farah</cp:lastModifiedBy>
  <cp:revision>57</cp:revision>
  <dcterms:created xsi:type="dcterms:W3CDTF">2021-03-05T06:07:01Z</dcterms:created>
  <dcterms:modified xsi:type="dcterms:W3CDTF">2025-05-13T10:57:07Z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