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4682"/>
  </p:normalViewPr>
  <p:slideViewPr>
    <p:cSldViewPr snapToGrid="0" snapToObjects="1">
      <p:cViewPr varScale="1">
        <p:scale>
          <a:sx n="90" d="100"/>
          <a:sy n="90" d="100"/>
        </p:scale>
        <p:origin x="232" y="9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9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453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59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72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10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592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864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344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418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953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45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704A3-D24C-584F-83BA-541836D4F3C0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7A1CA-1CA5-B946-9BC9-B224E7E1A5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592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60211"/>
            <a:ext cx="9144000" cy="2387600"/>
          </a:xfrm>
        </p:spPr>
        <p:txBody>
          <a:bodyPr>
            <a:normAutofit/>
          </a:bodyPr>
          <a:lstStyle/>
          <a:p>
            <a:r>
              <a:rPr lang="en-US" sz="9600" b="1" dirty="0" smtClean="0">
                <a:solidFill>
                  <a:schemeClr val="accent5">
                    <a:lumMod val="75000"/>
                  </a:schemeClr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The 7 </a:t>
            </a:r>
            <a:r>
              <a:rPr lang="en-US" sz="9600" b="1" dirty="0" smtClean="0">
                <a:solidFill>
                  <a:srgbClr val="FF0000"/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‘R’</a:t>
            </a:r>
            <a:r>
              <a:rPr lang="en-US" sz="9600" b="1" dirty="0" smtClean="0">
                <a:solidFill>
                  <a:schemeClr val="accent5">
                    <a:lumMod val="75000"/>
                  </a:schemeClr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s</a:t>
            </a:r>
            <a:endParaRPr lang="en-US" sz="9600" b="1" dirty="0">
              <a:solidFill>
                <a:schemeClr val="accent5">
                  <a:lumMod val="75000"/>
                </a:schemeClr>
              </a:solidFill>
              <a:latin typeface="Franklin Gothic Heavy" charset="0"/>
              <a:ea typeface="Franklin Gothic Heavy" charset="0"/>
              <a:cs typeface="Franklin Gothic Heavy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2993" y="3454893"/>
            <a:ext cx="7546428" cy="1655762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0070C0"/>
                </a:solidFill>
              </a:rPr>
              <a:t>An easy guide on how to approach a brief to ensure you cover the assessment criteria</a:t>
            </a:r>
            <a:endParaRPr lang="en-US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60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988" y="131762"/>
            <a:ext cx="10515600" cy="1325563"/>
          </a:xfrm>
        </p:spPr>
        <p:txBody>
          <a:bodyPr/>
          <a:lstStyle/>
          <a:p>
            <a:r>
              <a:rPr lang="en-US" dirty="0" smtClean="0">
                <a:solidFill>
                  <a:srgbClr val="7030A0"/>
                </a:solidFill>
              </a:rPr>
              <a:t>1. Research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8413" y="2869323"/>
            <a:ext cx="7065579" cy="33286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6000" dirty="0" smtClean="0">
                <a:solidFill>
                  <a:srgbClr val="0070C0"/>
                </a:solidFill>
              </a:rPr>
              <a:t>PROJECT BRIEF</a:t>
            </a:r>
            <a:endParaRPr lang="en-US" sz="6000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28650" y="1239994"/>
            <a:ext cx="2053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Read the brief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Make lists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Mind map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4813" y="142903"/>
            <a:ext cx="3038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2. Reference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14900" y="904453"/>
            <a:ext cx="20633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Internet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Books/ Library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Museums/ Galleries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Life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10585" y="182747"/>
            <a:ext cx="22086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3.Record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00262" y="895038"/>
            <a:ext cx="109632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Drawings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Notes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Print outs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Blog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Photos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Video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Audio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Leaflets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382209" y="3386138"/>
            <a:ext cx="24143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4. Roughs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607976" y="4155579"/>
            <a:ext cx="32808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Ideas from your head onto paper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Rough ideas</a:t>
            </a:r>
          </a:p>
          <a:p>
            <a:r>
              <a:rPr lang="en-US" dirty="0" err="1" smtClean="0">
                <a:solidFill>
                  <a:srgbClr val="00B050"/>
                </a:solidFill>
              </a:rPr>
              <a:t>Approx</a:t>
            </a:r>
            <a:r>
              <a:rPr lang="en-US" dirty="0" smtClean="0">
                <a:solidFill>
                  <a:srgbClr val="00B050"/>
                </a:solidFill>
              </a:rPr>
              <a:t> 20??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733979" y="4617244"/>
            <a:ext cx="20637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5.Refine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686211" y="5439951"/>
            <a:ext cx="43433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Refinement of best ideas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Experimentation with media and techniques</a:t>
            </a:r>
          </a:p>
          <a:p>
            <a:r>
              <a:rPr lang="en-US" dirty="0" err="1" smtClean="0">
                <a:solidFill>
                  <a:srgbClr val="00B050"/>
                </a:solidFill>
              </a:rPr>
              <a:t>Approx</a:t>
            </a:r>
            <a:r>
              <a:rPr lang="en-US" dirty="0" smtClean="0">
                <a:solidFill>
                  <a:srgbClr val="00B050"/>
                </a:solidFill>
              </a:rPr>
              <a:t> 3??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641912" y="4019303"/>
            <a:ext cx="21889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6.Realise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682600" y="4942375"/>
            <a:ext cx="14409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Final Artwork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Deadline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6688" y="2886835"/>
            <a:ext cx="23233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solidFill>
                  <a:srgbClr val="7030A0"/>
                </a:solidFill>
                <a:latin typeface="+mj-lt"/>
              </a:rPr>
              <a:t>7. Reflect</a:t>
            </a:r>
            <a:endParaRPr lang="en-US" sz="4400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52002" y="3834637"/>
            <a:ext cx="2076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Strong/ weak points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Evaluation</a:t>
            </a:r>
            <a:endParaRPr lang="en-US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10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92</Words>
  <Application>Microsoft Macintosh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Calibri Light</vt:lpstr>
      <vt:lpstr>Franklin Gothic Heavy</vt:lpstr>
      <vt:lpstr>Arial</vt:lpstr>
      <vt:lpstr>Office Theme</vt:lpstr>
      <vt:lpstr>The 7 ‘R’s</vt:lpstr>
      <vt:lpstr>1. Research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7 ‘R’s</dc:title>
  <dc:creator>Jonathan Williams</dc:creator>
  <cp:lastModifiedBy>Jonathan Williams</cp:lastModifiedBy>
  <cp:revision>7</cp:revision>
  <dcterms:created xsi:type="dcterms:W3CDTF">2020-10-13T11:35:47Z</dcterms:created>
  <dcterms:modified xsi:type="dcterms:W3CDTF">2020-10-13T12:07:11Z</dcterms:modified>
</cp:coreProperties>
</file>