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89" r:id="rId2"/>
    <p:sldId id="698" r:id="rId3"/>
    <p:sldId id="257" r:id="rId4"/>
    <p:sldId id="261" r:id="rId5"/>
    <p:sldId id="262" r:id="rId6"/>
    <p:sldId id="282" r:id="rId7"/>
    <p:sldId id="263" r:id="rId8"/>
    <p:sldId id="268" r:id="rId9"/>
    <p:sldId id="259" r:id="rId10"/>
    <p:sldId id="264" r:id="rId11"/>
    <p:sldId id="265" r:id="rId12"/>
    <p:sldId id="266" r:id="rId13"/>
    <p:sldId id="269" r:id="rId14"/>
    <p:sldId id="270" r:id="rId15"/>
    <p:sldId id="272" r:id="rId16"/>
    <p:sldId id="286" r:id="rId17"/>
    <p:sldId id="271" r:id="rId18"/>
    <p:sldId id="273" r:id="rId19"/>
    <p:sldId id="275" r:id="rId20"/>
    <p:sldId id="267" r:id="rId21"/>
    <p:sldId id="277" r:id="rId22"/>
    <p:sldId id="278" r:id="rId23"/>
    <p:sldId id="276" r:id="rId24"/>
    <p:sldId id="258" r:id="rId25"/>
    <p:sldId id="279" r:id="rId26"/>
    <p:sldId id="260" r:id="rId27"/>
    <p:sldId id="280" r:id="rId28"/>
    <p:sldId id="281" r:id="rId29"/>
    <p:sldId id="284" r:id="rId30"/>
    <p:sldId id="285" r:id="rId31"/>
    <p:sldId id="283" r:id="rId32"/>
    <p:sldId id="288" r:id="rId33"/>
    <p:sldId id="287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8461EF-1951-405B-BEAF-7D24311B73B7}" v="83" dt="2023-01-10T08:41:06.5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92" autoAdjust="0"/>
    <p:restoredTop sz="93631" autoAdjust="0"/>
  </p:normalViewPr>
  <p:slideViewPr>
    <p:cSldViewPr snapToGrid="0">
      <p:cViewPr>
        <p:scale>
          <a:sx n="85" d="100"/>
          <a:sy n="85" d="100"/>
        </p:scale>
        <p:origin x="84" y="5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oline Jawad" userId="ebec8957-a986-4a6f-937a-47250bfdae89" providerId="ADAL" clId="{338461EF-1951-405B-BEAF-7D24311B73B7}"/>
    <pc:docChg chg="undo redo custSel addSld delSld modSld">
      <pc:chgData name="Caroline Jawad" userId="ebec8957-a986-4a6f-937a-47250bfdae89" providerId="ADAL" clId="{338461EF-1951-405B-BEAF-7D24311B73B7}" dt="2023-01-10T08:42:52.783" v="1148" actId="26606"/>
      <pc:docMkLst>
        <pc:docMk/>
      </pc:docMkLst>
      <pc:sldChg chg="del">
        <pc:chgData name="Caroline Jawad" userId="ebec8957-a986-4a6f-937a-47250bfdae89" providerId="ADAL" clId="{338461EF-1951-405B-BEAF-7D24311B73B7}" dt="2023-01-10T08:41:13.191" v="1110" actId="47"/>
        <pc:sldMkLst>
          <pc:docMk/>
          <pc:sldMk cId="3364601659" sldId="256"/>
        </pc:sldMkLst>
      </pc:sldChg>
      <pc:sldChg chg="addSp delSp modSp mod setBg">
        <pc:chgData name="Caroline Jawad" userId="ebec8957-a986-4a6f-937a-47250bfdae89" providerId="ADAL" clId="{338461EF-1951-405B-BEAF-7D24311B73B7}" dt="2023-01-10T08:42:52.783" v="1148" actId="26606"/>
        <pc:sldMkLst>
          <pc:docMk/>
          <pc:sldMk cId="2934739093" sldId="257"/>
        </pc:sldMkLst>
        <pc:spChg chg="mod">
          <ac:chgData name="Caroline Jawad" userId="ebec8957-a986-4a6f-937a-47250bfdae89" providerId="ADAL" clId="{338461EF-1951-405B-BEAF-7D24311B73B7}" dt="2023-01-10T08:42:52.783" v="1148" actId="26606"/>
          <ac:spMkLst>
            <pc:docMk/>
            <pc:sldMk cId="2934739093" sldId="257"/>
            <ac:spMk id="2" creationId="{B6B51434-2DB2-715A-DADA-7B66AE849EBE}"/>
          </ac:spMkLst>
        </pc:spChg>
        <pc:spChg chg="del">
          <ac:chgData name="Caroline Jawad" userId="ebec8957-a986-4a6f-937a-47250bfdae89" providerId="ADAL" clId="{338461EF-1951-405B-BEAF-7D24311B73B7}" dt="2023-01-10T08:42:52.783" v="1148" actId="26606"/>
          <ac:spMkLst>
            <pc:docMk/>
            <pc:sldMk cId="2934739093" sldId="257"/>
            <ac:spMk id="3" creationId="{B620F296-A720-7916-EDB7-1976D61A908C}"/>
          </ac:spMkLst>
        </pc:spChg>
        <pc:spChg chg="add">
          <ac:chgData name="Caroline Jawad" userId="ebec8957-a986-4a6f-937a-47250bfdae89" providerId="ADAL" clId="{338461EF-1951-405B-BEAF-7D24311B73B7}" dt="2023-01-10T08:42:52.783" v="1148" actId="26606"/>
          <ac:spMkLst>
            <pc:docMk/>
            <pc:sldMk cId="2934739093" sldId="257"/>
            <ac:spMk id="9" creationId="{B819A166-7571-4003-A6B8-B62034C3ED30}"/>
          </ac:spMkLst>
        </pc:spChg>
        <pc:graphicFrameChg chg="add">
          <ac:chgData name="Caroline Jawad" userId="ebec8957-a986-4a6f-937a-47250bfdae89" providerId="ADAL" clId="{338461EF-1951-405B-BEAF-7D24311B73B7}" dt="2023-01-10T08:42:52.783" v="1148" actId="26606"/>
          <ac:graphicFrameMkLst>
            <pc:docMk/>
            <pc:sldMk cId="2934739093" sldId="257"/>
            <ac:graphicFrameMk id="5" creationId="{18C3D1FF-E4B1-82EC-024D-45DFBDEEB7A4}"/>
          </ac:graphicFrameMkLst>
        </pc:graphicFrameChg>
      </pc:sldChg>
      <pc:sldChg chg="delSp add setBg delDesignElem">
        <pc:chgData name="Caroline Jawad" userId="ebec8957-a986-4a6f-937a-47250bfdae89" providerId="ADAL" clId="{338461EF-1951-405B-BEAF-7D24311B73B7}" dt="2023-01-09T15:17:42.220" v="903"/>
        <pc:sldMkLst>
          <pc:docMk/>
          <pc:sldMk cId="3579299351" sldId="259"/>
        </pc:sldMkLst>
        <pc:spChg chg="del">
          <ac:chgData name="Caroline Jawad" userId="ebec8957-a986-4a6f-937a-47250bfdae89" providerId="ADAL" clId="{338461EF-1951-405B-BEAF-7D24311B73B7}" dt="2023-01-09T15:17:42.220" v="903"/>
          <ac:spMkLst>
            <pc:docMk/>
            <pc:sldMk cId="3579299351" sldId="259"/>
            <ac:spMk id="8" creationId="{32BC26D8-82FB-445E-AA49-62A77D7C1EE0}"/>
          </ac:spMkLst>
        </pc:spChg>
        <pc:spChg chg="del">
          <ac:chgData name="Caroline Jawad" userId="ebec8957-a986-4a6f-937a-47250bfdae89" providerId="ADAL" clId="{338461EF-1951-405B-BEAF-7D24311B73B7}" dt="2023-01-09T15:17:42.220" v="903"/>
          <ac:spMkLst>
            <pc:docMk/>
            <pc:sldMk cId="3579299351" sldId="259"/>
            <ac:spMk id="10" creationId="{CB44330D-EA18-4254-AA95-EB49948539B8}"/>
          </ac:spMkLst>
        </pc:spChg>
      </pc:sldChg>
      <pc:sldChg chg="del">
        <pc:chgData name="Caroline Jawad" userId="ebec8957-a986-4a6f-937a-47250bfdae89" providerId="ADAL" clId="{338461EF-1951-405B-BEAF-7D24311B73B7}" dt="2023-01-09T15:17:30.422" v="901" actId="47"/>
        <pc:sldMkLst>
          <pc:docMk/>
          <pc:sldMk cId="3671606696" sldId="259"/>
        </pc:sldMkLst>
      </pc:sldChg>
      <pc:sldChg chg="addSp delSp modSp mod setBg modClrScheme chgLayout">
        <pc:chgData name="Caroline Jawad" userId="ebec8957-a986-4a6f-937a-47250bfdae89" providerId="ADAL" clId="{338461EF-1951-405B-BEAF-7D24311B73B7}" dt="2023-01-09T15:59:52.384" v="995" actId="26606"/>
        <pc:sldMkLst>
          <pc:docMk/>
          <pc:sldMk cId="3338416774" sldId="260"/>
        </pc:sldMkLst>
        <pc:spChg chg="add del mod ord">
          <ac:chgData name="Caroline Jawad" userId="ebec8957-a986-4a6f-937a-47250bfdae89" providerId="ADAL" clId="{338461EF-1951-405B-BEAF-7D24311B73B7}" dt="2023-01-09T15:56:48.553" v="910" actId="700"/>
          <ac:spMkLst>
            <pc:docMk/>
            <pc:sldMk cId="3338416774" sldId="260"/>
            <ac:spMk id="2" creationId="{70FBA571-E38A-3F3C-A900-3858F1AA0D58}"/>
          </ac:spMkLst>
        </pc:spChg>
        <pc:spChg chg="add del mod">
          <ac:chgData name="Caroline Jawad" userId="ebec8957-a986-4a6f-937a-47250bfdae89" providerId="ADAL" clId="{338461EF-1951-405B-BEAF-7D24311B73B7}" dt="2023-01-09T15:56:48.553" v="910" actId="700"/>
          <ac:spMkLst>
            <pc:docMk/>
            <pc:sldMk cId="3338416774" sldId="260"/>
            <ac:spMk id="3" creationId="{41CF24D5-D44D-D416-66FE-C4E8564A954C}"/>
          </ac:spMkLst>
        </pc:spChg>
        <pc:spChg chg="add mod ord">
          <ac:chgData name="Caroline Jawad" userId="ebec8957-a986-4a6f-937a-47250bfdae89" providerId="ADAL" clId="{338461EF-1951-405B-BEAF-7D24311B73B7}" dt="2023-01-09T15:59:52.384" v="995" actId="26606"/>
          <ac:spMkLst>
            <pc:docMk/>
            <pc:sldMk cId="3338416774" sldId="260"/>
            <ac:spMk id="4" creationId="{94C81119-A694-B442-E8A7-2276F1A5E394}"/>
          </ac:spMkLst>
        </pc:spChg>
        <pc:spChg chg="add">
          <ac:chgData name="Caroline Jawad" userId="ebec8957-a986-4a6f-937a-47250bfdae89" providerId="ADAL" clId="{338461EF-1951-405B-BEAF-7D24311B73B7}" dt="2023-01-09T15:59:52.384" v="995" actId="26606"/>
          <ac:spMkLst>
            <pc:docMk/>
            <pc:sldMk cId="3338416774" sldId="260"/>
            <ac:spMk id="10" creationId="{DCC231C8-C761-4B31-9B1C-C6D19248C6B3}"/>
          </ac:spMkLst>
        </pc:spChg>
        <pc:graphicFrameChg chg="add mod modGraphic">
          <ac:chgData name="Caroline Jawad" userId="ebec8957-a986-4a6f-937a-47250bfdae89" providerId="ADAL" clId="{338461EF-1951-405B-BEAF-7D24311B73B7}" dt="2023-01-09T15:59:52.384" v="995" actId="26606"/>
          <ac:graphicFrameMkLst>
            <pc:docMk/>
            <pc:sldMk cId="3338416774" sldId="260"/>
            <ac:graphicFrameMk id="5" creationId="{FFE985DF-6C26-293E-5AA7-00506CF2844D}"/>
          </ac:graphicFrameMkLst>
        </pc:graphicFrameChg>
      </pc:sldChg>
      <pc:sldChg chg="addSp modSp new mod setBg">
        <pc:chgData name="Caroline Jawad" userId="ebec8957-a986-4a6f-937a-47250bfdae89" providerId="ADAL" clId="{338461EF-1951-405B-BEAF-7D24311B73B7}" dt="2023-01-09T12:46:32.685" v="6" actId="26606"/>
        <pc:sldMkLst>
          <pc:docMk/>
          <pc:sldMk cId="190426239" sldId="264"/>
        </pc:sldMkLst>
        <pc:spChg chg="add">
          <ac:chgData name="Caroline Jawad" userId="ebec8957-a986-4a6f-937a-47250bfdae89" providerId="ADAL" clId="{338461EF-1951-405B-BEAF-7D24311B73B7}" dt="2023-01-09T12:46:32.685" v="6" actId="26606"/>
          <ac:spMkLst>
            <pc:docMk/>
            <pc:sldMk cId="190426239" sldId="264"/>
            <ac:spMk id="8" creationId="{32BC26D8-82FB-445E-AA49-62A77D7C1EE0}"/>
          </ac:spMkLst>
        </pc:spChg>
        <pc:spChg chg="add">
          <ac:chgData name="Caroline Jawad" userId="ebec8957-a986-4a6f-937a-47250bfdae89" providerId="ADAL" clId="{338461EF-1951-405B-BEAF-7D24311B73B7}" dt="2023-01-09T12:46:32.685" v="6" actId="26606"/>
          <ac:spMkLst>
            <pc:docMk/>
            <pc:sldMk cId="190426239" sldId="264"/>
            <ac:spMk id="10" creationId="{CB44330D-EA18-4254-AA95-EB49948539B8}"/>
          </ac:spMkLst>
        </pc:spChg>
        <pc:picChg chg="add mod modCrop">
          <ac:chgData name="Caroline Jawad" userId="ebec8957-a986-4a6f-937a-47250bfdae89" providerId="ADAL" clId="{338461EF-1951-405B-BEAF-7D24311B73B7}" dt="2023-01-09T12:46:32.685" v="6" actId="26606"/>
          <ac:picMkLst>
            <pc:docMk/>
            <pc:sldMk cId="190426239" sldId="264"/>
            <ac:picMk id="3" creationId="{DE8094D6-C990-3334-9D4B-4E301E2B0DAD}"/>
          </ac:picMkLst>
        </pc:picChg>
      </pc:sldChg>
      <pc:sldChg chg="addSp delSp modSp add mod setBg delDesignElem">
        <pc:chgData name="Caroline Jawad" userId="ebec8957-a986-4a6f-937a-47250bfdae89" providerId="ADAL" clId="{338461EF-1951-405B-BEAF-7D24311B73B7}" dt="2023-01-09T12:48:27.664" v="23" actId="1076"/>
        <pc:sldMkLst>
          <pc:docMk/>
          <pc:sldMk cId="2934751178" sldId="265"/>
        </pc:sldMkLst>
        <pc:spChg chg="add del">
          <ac:chgData name="Caroline Jawad" userId="ebec8957-a986-4a6f-937a-47250bfdae89" providerId="ADAL" clId="{338461EF-1951-405B-BEAF-7D24311B73B7}" dt="2023-01-09T12:48:11.132" v="21" actId="26606"/>
          <ac:spMkLst>
            <pc:docMk/>
            <pc:sldMk cId="2934751178" sldId="265"/>
            <ac:spMk id="5" creationId="{AB8C311F-7253-4AED-9701-7FC0708C41C7}"/>
          </ac:spMkLst>
        </pc:spChg>
        <pc:spChg chg="add del">
          <ac:chgData name="Caroline Jawad" userId="ebec8957-a986-4a6f-937a-47250bfdae89" providerId="ADAL" clId="{338461EF-1951-405B-BEAF-7D24311B73B7}" dt="2023-01-09T12:48:11.132" v="21" actId="26606"/>
          <ac:spMkLst>
            <pc:docMk/>
            <pc:sldMk cId="2934751178" sldId="265"/>
            <ac:spMk id="6" creationId="{E2384209-CB15-4CDF-9D31-C44FD9A3F20D}"/>
          </ac:spMkLst>
        </pc:spChg>
        <pc:spChg chg="del">
          <ac:chgData name="Caroline Jawad" userId="ebec8957-a986-4a6f-937a-47250bfdae89" providerId="ADAL" clId="{338461EF-1951-405B-BEAF-7D24311B73B7}" dt="2023-01-09T12:46:56.808" v="8"/>
          <ac:spMkLst>
            <pc:docMk/>
            <pc:sldMk cId="2934751178" sldId="265"/>
            <ac:spMk id="8" creationId="{32BC26D8-82FB-445E-AA49-62A77D7C1EE0}"/>
          </ac:spMkLst>
        </pc:spChg>
        <pc:spChg chg="del">
          <ac:chgData name="Caroline Jawad" userId="ebec8957-a986-4a6f-937a-47250bfdae89" providerId="ADAL" clId="{338461EF-1951-405B-BEAF-7D24311B73B7}" dt="2023-01-09T12:46:56.808" v="8"/>
          <ac:spMkLst>
            <pc:docMk/>
            <pc:sldMk cId="2934751178" sldId="265"/>
            <ac:spMk id="10" creationId="{CB44330D-EA18-4254-AA95-EB49948539B8}"/>
          </ac:spMkLst>
        </pc:spChg>
        <pc:spChg chg="add del">
          <ac:chgData name="Caroline Jawad" userId="ebec8957-a986-4a6f-937a-47250bfdae89" providerId="ADAL" clId="{338461EF-1951-405B-BEAF-7D24311B73B7}" dt="2023-01-09T12:48:11.132" v="21" actId="26606"/>
          <ac:spMkLst>
            <pc:docMk/>
            <pc:sldMk cId="2934751178" sldId="265"/>
            <ac:spMk id="12" creationId="{2633B3B5-CC90-43F0-8714-D31D1F3F0209}"/>
          </ac:spMkLst>
        </pc:spChg>
        <pc:spChg chg="add del">
          <ac:chgData name="Caroline Jawad" userId="ebec8957-a986-4a6f-937a-47250bfdae89" providerId="ADAL" clId="{338461EF-1951-405B-BEAF-7D24311B73B7}" dt="2023-01-09T12:48:11.132" v="21" actId="26606"/>
          <ac:spMkLst>
            <pc:docMk/>
            <pc:sldMk cId="2934751178" sldId="265"/>
            <ac:spMk id="14" creationId="{A8D57A06-A426-446D-B02C-A2DC6B62E45E}"/>
          </ac:spMkLst>
        </pc:spChg>
        <pc:spChg chg="add">
          <ac:chgData name="Caroline Jawad" userId="ebec8957-a986-4a6f-937a-47250bfdae89" providerId="ADAL" clId="{338461EF-1951-405B-BEAF-7D24311B73B7}" dt="2023-01-09T12:48:11.132" v="21" actId="26606"/>
          <ac:spMkLst>
            <pc:docMk/>
            <pc:sldMk cId="2934751178" sldId="265"/>
            <ac:spMk id="19" creationId="{B9FF99BD-075F-4761-A995-6FC574BD25EA}"/>
          </ac:spMkLst>
        </pc:spChg>
        <pc:spChg chg="add">
          <ac:chgData name="Caroline Jawad" userId="ebec8957-a986-4a6f-937a-47250bfdae89" providerId="ADAL" clId="{338461EF-1951-405B-BEAF-7D24311B73B7}" dt="2023-01-09T12:48:11.132" v="21" actId="26606"/>
          <ac:spMkLst>
            <pc:docMk/>
            <pc:sldMk cId="2934751178" sldId="265"/>
            <ac:spMk id="21" creationId="{A7B21A54-9BA3-4EA9-B460-5A829ADD9051}"/>
          </ac:spMkLst>
        </pc:spChg>
        <pc:spChg chg="add">
          <ac:chgData name="Caroline Jawad" userId="ebec8957-a986-4a6f-937a-47250bfdae89" providerId="ADAL" clId="{338461EF-1951-405B-BEAF-7D24311B73B7}" dt="2023-01-09T12:48:11.132" v="21" actId="26606"/>
          <ac:spMkLst>
            <pc:docMk/>
            <pc:sldMk cId="2934751178" sldId="265"/>
            <ac:spMk id="23" creationId="{6FA8F714-B9D8-488A-8CCA-E9948FF913A9}"/>
          </ac:spMkLst>
        </pc:spChg>
        <pc:picChg chg="mod modCrop">
          <ac:chgData name="Caroline Jawad" userId="ebec8957-a986-4a6f-937a-47250bfdae89" providerId="ADAL" clId="{338461EF-1951-405B-BEAF-7D24311B73B7}" dt="2023-01-09T12:48:27.664" v="23" actId="1076"/>
          <ac:picMkLst>
            <pc:docMk/>
            <pc:sldMk cId="2934751178" sldId="265"/>
            <ac:picMk id="3" creationId="{DE8094D6-C990-3334-9D4B-4E301E2B0DAD}"/>
          </ac:picMkLst>
        </pc:picChg>
      </pc:sldChg>
      <pc:sldChg chg="addSp delSp modSp add mod setBg delDesignElem">
        <pc:chgData name="Caroline Jawad" userId="ebec8957-a986-4a6f-937a-47250bfdae89" providerId="ADAL" clId="{338461EF-1951-405B-BEAF-7D24311B73B7}" dt="2023-01-09T12:48:51.296" v="29" actId="1076"/>
        <pc:sldMkLst>
          <pc:docMk/>
          <pc:sldMk cId="2276402901" sldId="266"/>
        </pc:sldMkLst>
        <pc:spChg chg="add">
          <ac:chgData name="Caroline Jawad" userId="ebec8957-a986-4a6f-937a-47250bfdae89" providerId="ADAL" clId="{338461EF-1951-405B-BEAF-7D24311B73B7}" dt="2023-01-09T12:48:07.897" v="20" actId="26606"/>
          <ac:spMkLst>
            <pc:docMk/>
            <pc:sldMk cId="2276402901" sldId="266"/>
            <ac:spMk id="5" creationId="{B9FF99BD-075F-4761-A995-6FC574BD25EA}"/>
          </ac:spMkLst>
        </pc:spChg>
        <pc:spChg chg="add">
          <ac:chgData name="Caroline Jawad" userId="ebec8957-a986-4a6f-937a-47250bfdae89" providerId="ADAL" clId="{338461EF-1951-405B-BEAF-7D24311B73B7}" dt="2023-01-09T12:48:07.897" v="20" actId="26606"/>
          <ac:spMkLst>
            <pc:docMk/>
            <pc:sldMk cId="2276402901" sldId="266"/>
            <ac:spMk id="6" creationId="{A7B21A54-9BA3-4EA9-B460-5A829ADD9051}"/>
          </ac:spMkLst>
        </pc:spChg>
        <pc:spChg chg="del">
          <ac:chgData name="Caroline Jawad" userId="ebec8957-a986-4a6f-937a-47250bfdae89" providerId="ADAL" clId="{338461EF-1951-405B-BEAF-7D24311B73B7}" dt="2023-01-09T12:47:00.680" v="10"/>
          <ac:spMkLst>
            <pc:docMk/>
            <pc:sldMk cId="2276402901" sldId="266"/>
            <ac:spMk id="8" creationId="{32BC26D8-82FB-445E-AA49-62A77D7C1EE0}"/>
          </ac:spMkLst>
        </pc:spChg>
        <pc:spChg chg="del">
          <ac:chgData name="Caroline Jawad" userId="ebec8957-a986-4a6f-937a-47250bfdae89" providerId="ADAL" clId="{338461EF-1951-405B-BEAF-7D24311B73B7}" dt="2023-01-09T12:47:00.680" v="10"/>
          <ac:spMkLst>
            <pc:docMk/>
            <pc:sldMk cId="2276402901" sldId="266"/>
            <ac:spMk id="10" creationId="{CB44330D-EA18-4254-AA95-EB49948539B8}"/>
          </ac:spMkLst>
        </pc:spChg>
        <pc:spChg chg="add">
          <ac:chgData name="Caroline Jawad" userId="ebec8957-a986-4a6f-937a-47250bfdae89" providerId="ADAL" clId="{338461EF-1951-405B-BEAF-7D24311B73B7}" dt="2023-01-09T12:48:07.897" v="20" actId="26606"/>
          <ac:spMkLst>
            <pc:docMk/>
            <pc:sldMk cId="2276402901" sldId="266"/>
            <ac:spMk id="12" creationId="{6FA8F714-B9D8-488A-8CCA-E9948FF913A9}"/>
          </ac:spMkLst>
        </pc:spChg>
        <pc:picChg chg="mod modCrop">
          <ac:chgData name="Caroline Jawad" userId="ebec8957-a986-4a6f-937a-47250bfdae89" providerId="ADAL" clId="{338461EF-1951-405B-BEAF-7D24311B73B7}" dt="2023-01-09T12:48:51.296" v="29" actId="1076"/>
          <ac:picMkLst>
            <pc:docMk/>
            <pc:sldMk cId="2276402901" sldId="266"/>
            <ac:picMk id="3" creationId="{DE8094D6-C990-3334-9D4B-4E301E2B0DAD}"/>
          </ac:picMkLst>
        </pc:picChg>
      </pc:sldChg>
      <pc:sldChg chg="addSp delSp modSp new mod setBg">
        <pc:chgData name="Caroline Jawad" userId="ebec8957-a986-4a6f-937a-47250bfdae89" providerId="ADAL" clId="{338461EF-1951-405B-BEAF-7D24311B73B7}" dt="2023-01-09T12:50:19.796" v="38" actId="26606"/>
        <pc:sldMkLst>
          <pc:docMk/>
          <pc:sldMk cId="2844827111" sldId="267"/>
        </pc:sldMkLst>
        <pc:spChg chg="add del">
          <ac:chgData name="Caroline Jawad" userId="ebec8957-a986-4a6f-937a-47250bfdae89" providerId="ADAL" clId="{338461EF-1951-405B-BEAF-7D24311B73B7}" dt="2023-01-09T12:50:19.784" v="37" actId="26606"/>
          <ac:spMkLst>
            <pc:docMk/>
            <pc:sldMk cId="2844827111" sldId="267"/>
            <ac:spMk id="8" creationId="{32BC26D8-82FB-445E-AA49-62A77D7C1EE0}"/>
          </ac:spMkLst>
        </pc:spChg>
        <pc:spChg chg="add del">
          <ac:chgData name="Caroline Jawad" userId="ebec8957-a986-4a6f-937a-47250bfdae89" providerId="ADAL" clId="{338461EF-1951-405B-BEAF-7D24311B73B7}" dt="2023-01-09T12:50:19.784" v="37" actId="26606"/>
          <ac:spMkLst>
            <pc:docMk/>
            <pc:sldMk cId="2844827111" sldId="267"/>
            <ac:spMk id="10" creationId="{CB44330D-EA18-4254-AA95-EB49948539B8}"/>
          </ac:spMkLst>
        </pc:spChg>
        <pc:spChg chg="add">
          <ac:chgData name="Caroline Jawad" userId="ebec8957-a986-4a6f-937a-47250bfdae89" providerId="ADAL" clId="{338461EF-1951-405B-BEAF-7D24311B73B7}" dt="2023-01-09T12:50:19.796" v="38" actId="26606"/>
          <ac:spMkLst>
            <pc:docMk/>
            <pc:sldMk cId="2844827111" sldId="267"/>
            <ac:spMk id="12" creationId="{6FA8F714-B9D8-488A-8CCA-E9948FF913A9}"/>
          </ac:spMkLst>
        </pc:spChg>
        <pc:spChg chg="add">
          <ac:chgData name="Caroline Jawad" userId="ebec8957-a986-4a6f-937a-47250bfdae89" providerId="ADAL" clId="{338461EF-1951-405B-BEAF-7D24311B73B7}" dt="2023-01-09T12:50:19.796" v="38" actId="26606"/>
          <ac:spMkLst>
            <pc:docMk/>
            <pc:sldMk cId="2844827111" sldId="267"/>
            <ac:spMk id="13" creationId="{B9FF99BD-075F-4761-A995-6FC574BD25EA}"/>
          </ac:spMkLst>
        </pc:spChg>
        <pc:spChg chg="add">
          <ac:chgData name="Caroline Jawad" userId="ebec8957-a986-4a6f-937a-47250bfdae89" providerId="ADAL" clId="{338461EF-1951-405B-BEAF-7D24311B73B7}" dt="2023-01-09T12:50:19.796" v="38" actId="26606"/>
          <ac:spMkLst>
            <pc:docMk/>
            <pc:sldMk cId="2844827111" sldId="267"/>
            <ac:spMk id="14" creationId="{A7B21A54-9BA3-4EA9-B460-5A829ADD9051}"/>
          </ac:spMkLst>
        </pc:spChg>
        <pc:picChg chg="add mod modCrop">
          <ac:chgData name="Caroline Jawad" userId="ebec8957-a986-4a6f-937a-47250bfdae89" providerId="ADAL" clId="{338461EF-1951-405B-BEAF-7D24311B73B7}" dt="2023-01-09T12:50:19.796" v="38" actId="26606"/>
          <ac:picMkLst>
            <pc:docMk/>
            <pc:sldMk cId="2844827111" sldId="267"/>
            <ac:picMk id="3" creationId="{12BBAEA6-A7CA-D76E-2AFF-D956B21A9795}"/>
          </ac:picMkLst>
        </pc:picChg>
      </pc:sldChg>
      <pc:sldChg chg="addSp modSp new mod modClrScheme chgLayout">
        <pc:chgData name="Caroline Jawad" userId="ebec8957-a986-4a6f-937a-47250bfdae89" providerId="ADAL" clId="{338461EF-1951-405B-BEAF-7D24311B73B7}" dt="2023-01-09T12:51:19.688" v="69" actId="27636"/>
        <pc:sldMkLst>
          <pc:docMk/>
          <pc:sldMk cId="3832750829" sldId="268"/>
        </pc:sldMkLst>
        <pc:spChg chg="add mod">
          <ac:chgData name="Caroline Jawad" userId="ebec8957-a986-4a6f-937a-47250bfdae89" providerId="ADAL" clId="{338461EF-1951-405B-BEAF-7D24311B73B7}" dt="2023-01-09T12:51:14.414" v="67" actId="20577"/>
          <ac:spMkLst>
            <pc:docMk/>
            <pc:sldMk cId="3832750829" sldId="268"/>
            <ac:spMk id="2" creationId="{35398C41-E06C-B6A5-076F-A27DC1DE15A5}"/>
          </ac:spMkLst>
        </pc:spChg>
        <pc:spChg chg="add mod">
          <ac:chgData name="Caroline Jawad" userId="ebec8957-a986-4a6f-937a-47250bfdae89" providerId="ADAL" clId="{338461EF-1951-405B-BEAF-7D24311B73B7}" dt="2023-01-09T12:51:19.688" v="69" actId="27636"/>
          <ac:spMkLst>
            <pc:docMk/>
            <pc:sldMk cId="3832750829" sldId="268"/>
            <ac:spMk id="3" creationId="{26006561-D43C-7D24-EB41-FD8C1B154F44}"/>
          </ac:spMkLst>
        </pc:spChg>
      </pc:sldChg>
      <pc:sldChg chg="addSp delSp modSp new mod setBg">
        <pc:chgData name="Caroline Jawad" userId="ebec8957-a986-4a6f-937a-47250bfdae89" providerId="ADAL" clId="{338461EF-1951-405B-BEAF-7D24311B73B7}" dt="2023-01-09T14:13:03.778" v="79" actId="26606"/>
        <pc:sldMkLst>
          <pc:docMk/>
          <pc:sldMk cId="1593312766" sldId="269"/>
        </pc:sldMkLst>
        <pc:spChg chg="add del">
          <ac:chgData name="Caroline Jawad" userId="ebec8957-a986-4a6f-937a-47250bfdae89" providerId="ADAL" clId="{338461EF-1951-405B-BEAF-7D24311B73B7}" dt="2023-01-09T14:13:03.778" v="79" actId="26606"/>
          <ac:spMkLst>
            <pc:docMk/>
            <pc:sldMk cId="1593312766" sldId="269"/>
            <ac:spMk id="8" creationId="{B9FF99BD-075F-4761-A995-6FC574BD25EA}"/>
          </ac:spMkLst>
        </pc:spChg>
        <pc:spChg chg="add del">
          <ac:chgData name="Caroline Jawad" userId="ebec8957-a986-4a6f-937a-47250bfdae89" providerId="ADAL" clId="{338461EF-1951-405B-BEAF-7D24311B73B7}" dt="2023-01-09T14:13:03.778" v="79" actId="26606"/>
          <ac:spMkLst>
            <pc:docMk/>
            <pc:sldMk cId="1593312766" sldId="269"/>
            <ac:spMk id="10" creationId="{A7B21A54-9BA3-4EA9-B460-5A829ADD9051}"/>
          </ac:spMkLst>
        </pc:spChg>
        <pc:spChg chg="add del">
          <ac:chgData name="Caroline Jawad" userId="ebec8957-a986-4a6f-937a-47250bfdae89" providerId="ADAL" clId="{338461EF-1951-405B-BEAF-7D24311B73B7}" dt="2023-01-09T14:13:03.778" v="79" actId="26606"/>
          <ac:spMkLst>
            <pc:docMk/>
            <pc:sldMk cId="1593312766" sldId="269"/>
            <ac:spMk id="12" creationId="{6FA8F714-B9D8-488A-8CCA-E9948FF913A9}"/>
          </ac:spMkLst>
        </pc:spChg>
        <pc:spChg chg="add">
          <ac:chgData name="Caroline Jawad" userId="ebec8957-a986-4a6f-937a-47250bfdae89" providerId="ADAL" clId="{338461EF-1951-405B-BEAF-7D24311B73B7}" dt="2023-01-09T14:13:03.778" v="79" actId="26606"/>
          <ac:spMkLst>
            <pc:docMk/>
            <pc:sldMk cId="1593312766" sldId="269"/>
            <ac:spMk id="17" creationId="{32BC26D8-82FB-445E-AA49-62A77D7C1EE0}"/>
          </ac:spMkLst>
        </pc:spChg>
        <pc:spChg chg="add">
          <ac:chgData name="Caroline Jawad" userId="ebec8957-a986-4a6f-937a-47250bfdae89" providerId="ADAL" clId="{338461EF-1951-405B-BEAF-7D24311B73B7}" dt="2023-01-09T14:13:03.778" v="79" actId="26606"/>
          <ac:spMkLst>
            <pc:docMk/>
            <pc:sldMk cId="1593312766" sldId="269"/>
            <ac:spMk id="19" creationId="{CB44330D-EA18-4254-AA95-EB49948539B8}"/>
          </ac:spMkLst>
        </pc:spChg>
        <pc:picChg chg="add mod modCrop">
          <ac:chgData name="Caroline Jawad" userId="ebec8957-a986-4a6f-937a-47250bfdae89" providerId="ADAL" clId="{338461EF-1951-405B-BEAF-7D24311B73B7}" dt="2023-01-09T14:13:03.778" v="79" actId="26606"/>
          <ac:picMkLst>
            <pc:docMk/>
            <pc:sldMk cId="1593312766" sldId="269"/>
            <ac:picMk id="3" creationId="{D9A26A98-5E86-8BA0-C9FC-B652C546D351}"/>
          </ac:picMkLst>
        </pc:picChg>
      </pc:sldChg>
      <pc:sldChg chg="addSp delSp modSp new mod setBg modClrScheme addAnim delAnim chgLayout">
        <pc:chgData name="Caroline Jawad" userId="ebec8957-a986-4a6f-937a-47250bfdae89" providerId="ADAL" clId="{338461EF-1951-405B-BEAF-7D24311B73B7}" dt="2023-01-09T14:19:13.087" v="103" actId="26606"/>
        <pc:sldMkLst>
          <pc:docMk/>
          <pc:sldMk cId="744778262" sldId="270"/>
        </pc:sldMkLst>
        <pc:spChg chg="add del mod ord">
          <ac:chgData name="Caroline Jawad" userId="ebec8957-a986-4a6f-937a-47250bfdae89" providerId="ADAL" clId="{338461EF-1951-405B-BEAF-7D24311B73B7}" dt="2023-01-09T14:18:56.845" v="83" actId="700"/>
          <ac:spMkLst>
            <pc:docMk/>
            <pc:sldMk cId="744778262" sldId="270"/>
            <ac:spMk id="2" creationId="{90BC559A-4E9E-0E8C-17C5-DB2102919492}"/>
          </ac:spMkLst>
        </pc:spChg>
        <pc:spChg chg="add del mod">
          <ac:chgData name="Caroline Jawad" userId="ebec8957-a986-4a6f-937a-47250bfdae89" providerId="ADAL" clId="{338461EF-1951-405B-BEAF-7D24311B73B7}" dt="2023-01-09T14:18:56.845" v="83" actId="700"/>
          <ac:spMkLst>
            <pc:docMk/>
            <pc:sldMk cId="744778262" sldId="270"/>
            <ac:spMk id="3" creationId="{7B10E848-396A-4ABC-A25A-5E0AC4617321}"/>
          </ac:spMkLst>
        </pc:spChg>
        <pc:spChg chg="add mod ord">
          <ac:chgData name="Caroline Jawad" userId="ebec8957-a986-4a6f-937a-47250bfdae89" providerId="ADAL" clId="{338461EF-1951-405B-BEAF-7D24311B73B7}" dt="2023-01-09T14:19:13.087" v="103" actId="26606"/>
          <ac:spMkLst>
            <pc:docMk/>
            <pc:sldMk cId="744778262" sldId="270"/>
            <ac:spMk id="4" creationId="{16E18A40-DF60-F24F-4FF9-2EA86538119F}"/>
          </ac:spMkLst>
        </pc:spChg>
        <pc:spChg chg="add del">
          <ac:chgData name="Caroline Jawad" userId="ebec8957-a986-4a6f-937a-47250bfdae89" providerId="ADAL" clId="{338461EF-1951-405B-BEAF-7D24311B73B7}" dt="2023-01-09T14:19:13.067" v="102" actId="26606"/>
          <ac:spMkLst>
            <pc:docMk/>
            <pc:sldMk cId="744778262" sldId="270"/>
            <ac:spMk id="10" creationId="{74426AB7-D619-4515-962A-BC83909EC015}"/>
          </ac:spMkLst>
        </pc:spChg>
        <pc:spChg chg="add del">
          <ac:chgData name="Caroline Jawad" userId="ebec8957-a986-4a6f-937a-47250bfdae89" providerId="ADAL" clId="{338461EF-1951-405B-BEAF-7D24311B73B7}" dt="2023-01-09T14:19:13.067" v="102" actId="26606"/>
          <ac:spMkLst>
            <pc:docMk/>
            <pc:sldMk cId="744778262" sldId="270"/>
            <ac:spMk id="12" creationId="{DE47DF98-723F-4AAC-ABCF-CACBC438F78F}"/>
          </ac:spMkLst>
        </pc:spChg>
        <pc:spChg chg="add">
          <ac:chgData name="Caroline Jawad" userId="ebec8957-a986-4a6f-937a-47250bfdae89" providerId="ADAL" clId="{338461EF-1951-405B-BEAF-7D24311B73B7}" dt="2023-01-09T14:19:13.087" v="103" actId="26606"/>
          <ac:spMkLst>
            <pc:docMk/>
            <pc:sldMk cId="744778262" sldId="270"/>
            <ac:spMk id="16" creationId="{37C89E4B-3C9F-44B9-8B86-D9E3D112D8EC}"/>
          </ac:spMkLst>
        </pc:spChg>
        <pc:picChg chg="add mod">
          <ac:chgData name="Caroline Jawad" userId="ebec8957-a986-4a6f-937a-47250bfdae89" providerId="ADAL" clId="{338461EF-1951-405B-BEAF-7D24311B73B7}" dt="2023-01-09T14:19:13.087" v="103" actId="26606"/>
          <ac:picMkLst>
            <pc:docMk/>
            <pc:sldMk cId="744778262" sldId="270"/>
            <ac:picMk id="5" creationId="{E63EDCAB-61F9-DF17-4A13-3241787407EA}"/>
          </ac:picMkLst>
        </pc:picChg>
        <pc:cxnChg chg="add del">
          <ac:chgData name="Caroline Jawad" userId="ebec8957-a986-4a6f-937a-47250bfdae89" providerId="ADAL" clId="{338461EF-1951-405B-BEAF-7D24311B73B7}" dt="2023-01-09T14:19:13.067" v="102" actId="26606"/>
          <ac:cxnSpMkLst>
            <pc:docMk/>
            <pc:sldMk cId="744778262" sldId="270"/>
            <ac:cxnSpMk id="14" creationId="{EA29FC7C-9308-4FDE-8DCA-405668055B0F}"/>
          </ac:cxnSpMkLst>
        </pc:cxnChg>
        <pc:cxnChg chg="add">
          <ac:chgData name="Caroline Jawad" userId="ebec8957-a986-4a6f-937a-47250bfdae89" providerId="ADAL" clId="{338461EF-1951-405B-BEAF-7D24311B73B7}" dt="2023-01-09T14:19:13.087" v="103" actId="26606"/>
          <ac:cxnSpMkLst>
            <pc:docMk/>
            <pc:sldMk cId="744778262" sldId="270"/>
            <ac:cxnSpMk id="17" creationId="{AA2EAA10-076F-46BD-8F0F-B9A2FB77A85C}"/>
          </ac:cxnSpMkLst>
        </pc:cxnChg>
        <pc:cxnChg chg="add">
          <ac:chgData name="Caroline Jawad" userId="ebec8957-a986-4a6f-937a-47250bfdae89" providerId="ADAL" clId="{338461EF-1951-405B-BEAF-7D24311B73B7}" dt="2023-01-09T14:19:13.087" v="103" actId="26606"/>
          <ac:cxnSpMkLst>
            <pc:docMk/>
            <pc:sldMk cId="744778262" sldId="270"/>
            <ac:cxnSpMk id="18" creationId="{D891E407-403B-4764-86C9-33A56D3BCAA3}"/>
          </ac:cxnSpMkLst>
        </pc:cxnChg>
      </pc:sldChg>
      <pc:sldChg chg="addSp modSp new mod setBg">
        <pc:chgData name="Caroline Jawad" userId="ebec8957-a986-4a6f-937a-47250bfdae89" providerId="ADAL" clId="{338461EF-1951-405B-BEAF-7D24311B73B7}" dt="2023-01-09T14:30:15.970" v="522"/>
        <pc:sldMkLst>
          <pc:docMk/>
          <pc:sldMk cId="917079764" sldId="271"/>
        </pc:sldMkLst>
        <pc:graphicFrameChg chg="add mod modGraphic">
          <ac:chgData name="Caroline Jawad" userId="ebec8957-a986-4a6f-937a-47250bfdae89" providerId="ADAL" clId="{338461EF-1951-405B-BEAF-7D24311B73B7}" dt="2023-01-09T14:30:15.970" v="522"/>
          <ac:graphicFrameMkLst>
            <pc:docMk/>
            <pc:sldMk cId="917079764" sldId="271"/>
            <ac:graphicFrameMk id="2" creationId="{9FF06017-5480-97C1-BAA6-A0FEBF5D921D}"/>
          </ac:graphicFrameMkLst>
        </pc:graphicFrameChg>
      </pc:sldChg>
      <pc:sldChg chg="addSp delSp modSp new mod setBg modClrScheme chgLayout">
        <pc:chgData name="Caroline Jawad" userId="ebec8957-a986-4a6f-937a-47250bfdae89" providerId="ADAL" clId="{338461EF-1951-405B-BEAF-7D24311B73B7}" dt="2023-01-09T14:20:33.727" v="112" actId="26606"/>
        <pc:sldMkLst>
          <pc:docMk/>
          <pc:sldMk cId="2698122742" sldId="272"/>
        </pc:sldMkLst>
        <pc:spChg chg="del">
          <ac:chgData name="Caroline Jawad" userId="ebec8957-a986-4a6f-937a-47250bfdae89" providerId="ADAL" clId="{338461EF-1951-405B-BEAF-7D24311B73B7}" dt="2023-01-09T14:19:59.415" v="106" actId="700"/>
          <ac:spMkLst>
            <pc:docMk/>
            <pc:sldMk cId="2698122742" sldId="272"/>
            <ac:spMk id="2" creationId="{57FB8186-7471-AA41-8A62-0D1CA5A92D00}"/>
          </ac:spMkLst>
        </pc:spChg>
        <pc:spChg chg="add">
          <ac:chgData name="Caroline Jawad" userId="ebec8957-a986-4a6f-937a-47250bfdae89" providerId="ADAL" clId="{338461EF-1951-405B-BEAF-7D24311B73B7}" dt="2023-01-09T14:20:33.727" v="112" actId="26606"/>
          <ac:spMkLst>
            <pc:docMk/>
            <pc:sldMk cId="2698122742" sldId="272"/>
            <ac:spMk id="9" creationId="{32BC26D8-82FB-445E-AA49-62A77D7C1EE0}"/>
          </ac:spMkLst>
        </pc:spChg>
        <pc:spChg chg="add">
          <ac:chgData name="Caroline Jawad" userId="ebec8957-a986-4a6f-937a-47250bfdae89" providerId="ADAL" clId="{338461EF-1951-405B-BEAF-7D24311B73B7}" dt="2023-01-09T14:20:33.727" v="112" actId="26606"/>
          <ac:spMkLst>
            <pc:docMk/>
            <pc:sldMk cId="2698122742" sldId="272"/>
            <ac:spMk id="11" creationId="{CB44330D-EA18-4254-AA95-EB49948539B8}"/>
          </ac:spMkLst>
        </pc:spChg>
        <pc:picChg chg="add mod modCrop">
          <ac:chgData name="Caroline Jawad" userId="ebec8957-a986-4a6f-937a-47250bfdae89" providerId="ADAL" clId="{338461EF-1951-405B-BEAF-7D24311B73B7}" dt="2023-01-09T14:20:33.727" v="112" actId="26606"/>
          <ac:picMkLst>
            <pc:docMk/>
            <pc:sldMk cId="2698122742" sldId="272"/>
            <ac:picMk id="4" creationId="{7FBF72EF-D02E-3195-56C7-30ADFD62E37A}"/>
          </ac:picMkLst>
        </pc:picChg>
      </pc:sldChg>
      <pc:sldChg chg="addSp modSp new mod modMedia setBg modClrScheme chgLayout">
        <pc:chgData name="Caroline Jawad" userId="ebec8957-a986-4a6f-937a-47250bfdae89" providerId="ADAL" clId="{338461EF-1951-405B-BEAF-7D24311B73B7}" dt="2023-01-09T14:31:27.953" v="543"/>
        <pc:sldMkLst>
          <pc:docMk/>
          <pc:sldMk cId="1380753315" sldId="273"/>
        </pc:sldMkLst>
        <pc:spChg chg="add mod">
          <ac:chgData name="Caroline Jawad" userId="ebec8957-a986-4a6f-937a-47250bfdae89" providerId="ADAL" clId="{338461EF-1951-405B-BEAF-7D24311B73B7}" dt="2023-01-09T14:31:25.986" v="541" actId="26606"/>
          <ac:spMkLst>
            <pc:docMk/>
            <pc:sldMk cId="1380753315" sldId="273"/>
            <ac:spMk id="2" creationId="{228380CE-CF4F-C299-FFBE-1A270197FF65}"/>
          </ac:spMkLst>
        </pc:spChg>
        <pc:spChg chg="add">
          <ac:chgData name="Caroline Jawad" userId="ebec8957-a986-4a6f-937a-47250bfdae89" providerId="ADAL" clId="{338461EF-1951-405B-BEAF-7D24311B73B7}" dt="2023-01-09T14:31:25.986" v="541" actId="26606"/>
          <ac:spMkLst>
            <pc:docMk/>
            <pc:sldMk cId="1380753315" sldId="273"/>
            <ac:spMk id="8" creationId="{E0AE394F-AFF1-4485-AF1F-7387A2F041AA}"/>
          </ac:spMkLst>
        </pc:spChg>
        <pc:spChg chg="add">
          <ac:chgData name="Caroline Jawad" userId="ebec8957-a986-4a6f-937a-47250bfdae89" providerId="ADAL" clId="{338461EF-1951-405B-BEAF-7D24311B73B7}" dt="2023-01-09T14:31:25.986" v="541" actId="26606"/>
          <ac:spMkLst>
            <pc:docMk/>
            <pc:sldMk cId="1380753315" sldId="273"/>
            <ac:spMk id="10" creationId="{5683D043-25BB-4AC9-8130-641179672614}"/>
          </ac:spMkLst>
        </pc:spChg>
        <pc:spChg chg="add">
          <ac:chgData name="Caroline Jawad" userId="ebec8957-a986-4a6f-937a-47250bfdae89" providerId="ADAL" clId="{338461EF-1951-405B-BEAF-7D24311B73B7}" dt="2023-01-09T14:31:25.986" v="541" actId="26606"/>
          <ac:spMkLst>
            <pc:docMk/>
            <pc:sldMk cId="1380753315" sldId="273"/>
            <ac:spMk id="12" creationId="{AA61CCAC-6875-474C-8E9E-F57ABF078C2B}"/>
          </ac:spMkLst>
        </pc:spChg>
        <pc:picChg chg="add mod">
          <ac:chgData name="Caroline Jawad" userId="ebec8957-a986-4a6f-937a-47250bfdae89" providerId="ADAL" clId="{338461EF-1951-405B-BEAF-7D24311B73B7}" dt="2023-01-09T14:31:27.953" v="543"/>
          <ac:picMkLst>
            <pc:docMk/>
            <pc:sldMk cId="1380753315" sldId="273"/>
            <ac:picMk id="4" creationId="{443D6187-CA05-2B8C-64C5-07F506FED5CD}"/>
          </ac:picMkLst>
        </pc:picChg>
      </pc:sldChg>
      <pc:sldChg chg="new del">
        <pc:chgData name="Caroline Jawad" userId="ebec8957-a986-4a6f-937a-47250bfdae89" providerId="ADAL" clId="{338461EF-1951-405B-BEAF-7D24311B73B7}" dt="2023-01-09T14:48:19.420" v="863" actId="47"/>
        <pc:sldMkLst>
          <pc:docMk/>
          <pc:sldMk cId="1452452582" sldId="274"/>
        </pc:sldMkLst>
      </pc:sldChg>
      <pc:sldChg chg="addSp modSp new mod setBg">
        <pc:chgData name="Caroline Jawad" userId="ebec8957-a986-4a6f-937a-47250bfdae89" providerId="ADAL" clId="{338461EF-1951-405B-BEAF-7D24311B73B7}" dt="2023-01-09T14:48:25.049" v="864" actId="26606"/>
        <pc:sldMkLst>
          <pc:docMk/>
          <pc:sldMk cId="128422672" sldId="275"/>
        </pc:sldMkLst>
        <pc:graphicFrameChg chg="add mod modGraphic">
          <ac:chgData name="Caroline Jawad" userId="ebec8957-a986-4a6f-937a-47250bfdae89" providerId="ADAL" clId="{338461EF-1951-405B-BEAF-7D24311B73B7}" dt="2023-01-09T14:48:25.049" v="864" actId="26606"/>
          <ac:graphicFrameMkLst>
            <pc:docMk/>
            <pc:sldMk cId="128422672" sldId="275"/>
            <ac:graphicFrameMk id="2" creationId="{C56EEC65-1AA8-E30A-3434-E0DA89E2C10B}"/>
          </ac:graphicFrameMkLst>
        </pc:graphicFrameChg>
      </pc:sldChg>
      <pc:sldChg chg="addSp modSp new del mod setBg">
        <pc:chgData name="Caroline Jawad" userId="ebec8957-a986-4a6f-937a-47250bfdae89" providerId="ADAL" clId="{338461EF-1951-405B-BEAF-7D24311B73B7}" dt="2023-01-09T15:18:28.465" v="904" actId="47"/>
        <pc:sldMkLst>
          <pc:docMk/>
          <pc:sldMk cId="1953491787" sldId="276"/>
        </pc:sldMkLst>
        <pc:spChg chg="add">
          <ac:chgData name="Caroline Jawad" userId="ebec8957-a986-4a6f-937a-47250bfdae89" providerId="ADAL" clId="{338461EF-1951-405B-BEAF-7D24311B73B7}" dt="2023-01-09T15:03:01.111" v="886" actId="26606"/>
          <ac:spMkLst>
            <pc:docMk/>
            <pc:sldMk cId="1953491787" sldId="276"/>
            <ac:spMk id="8" creationId="{32BC26D8-82FB-445E-AA49-62A77D7C1EE0}"/>
          </ac:spMkLst>
        </pc:spChg>
        <pc:spChg chg="add">
          <ac:chgData name="Caroline Jawad" userId="ebec8957-a986-4a6f-937a-47250bfdae89" providerId="ADAL" clId="{338461EF-1951-405B-BEAF-7D24311B73B7}" dt="2023-01-09T15:03:01.111" v="886" actId="26606"/>
          <ac:spMkLst>
            <pc:docMk/>
            <pc:sldMk cId="1953491787" sldId="276"/>
            <ac:spMk id="10" creationId="{CB44330D-EA18-4254-AA95-EB49948539B8}"/>
          </ac:spMkLst>
        </pc:spChg>
        <pc:picChg chg="add mod modCrop">
          <ac:chgData name="Caroline Jawad" userId="ebec8957-a986-4a6f-937a-47250bfdae89" providerId="ADAL" clId="{338461EF-1951-405B-BEAF-7D24311B73B7}" dt="2023-01-09T15:03:01.111" v="886" actId="26606"/>
          <ac:picMkLst>
            <pc:docMk/>
            <pc:sldMk cId="1953491787" sldId="276"/>
            <ac:picMk id="3" creationId="{02C32CC8-C2C1-B051-D853-FEB502CC686E}"/>
          </ac:picMkLst>
        </pc:picChg>
      </pc:sldChg>
      <pc:sldChg chg="delSp add setBg delDesignElem">
        <pc:chgData name="Caroline Jawad" userId="ebec8957-a986-4a6f-937a-47250bfdae89" providerId="ADAL" clId="{338461EF-1951-405B-BEAF-7D24311B73B7}" dt="2023-01-09T15:18:37.356" v="908"/>
        <pc:sldMkLst>
          <pc:docMk/>
          <pc:sldMk cId="2965738001" sldId="276"/>
        </pc:sldMkLst>
        <pc:spChg chg="del">
          <ac:chgData name="Caroline Jawad" userId="ebec8957-a986-4a6f-937a-47250bfdae89" providerId="ADAL" clId="{338461EF-1951-405B-BEAF-7D24311B73B7}" dt="2023-01-09T15:18:37.356" v="908"/>
          <ac:spMkLst>
            <pc:docMk/>
            <pc:sldMk cId="2965738001" sldId="276"/>
            <ac:spMk id="8" creationId="{32BC26D8-82FB-445E-AA49-62A77D7C1EE0}"/>
          </ac:spMkLst>
        </pc:spChg>
        <pc:spChg chg="del">
          <ac:chgData name="Caroline Jawad" userId="ebec8957-a986-4a6f-937a-47250bfdae89" providerId="ADAL" clId="{338461EF-1951-405B-BEAF-7D24311B73B7}" dt="2023-01-09T15:18:37.356" v="908"/>
          <ac:spMkLst>
            <pc:docMk/>
            <pc:sldMk cId="2965738001" sldId="276"/>
            <ac:spMk id="10" creationId="{CB44330D-EA18-4254-AA95-EB49948539B8}"/>
          </ac:spMkLst>
        </pc:spChg>
      </pc:sldChg>
      <pc:sldChg chg="delSp add setBg delDesignElem">
        <pc:chgData name="Caroline Jawad" userId="ebec8957-a986-4a6f-937a-47250bfdae89" providerId="ADAL" clId="{338461EF-1951-405B-BEAF-7D24311B73B7}" dt="2023-01-09T15:18:37.356" v="908"/>
        <pc:sldMkLst>
          <pc:docMk/>
          <pc:sldMk cId="269813396" sldId="277"/>
        </pc:sldMkLst>
        <pc:spChg chg="del">
          <ac:chgData name="Caroline Jawad" userId="ebec8957-a986-4a6f-937a-47250bfdae89" providerId="ADAL" clId="{338461EF-1951-405B-BEAF-7D24311B73B7}" dt="2023-01-09T15:18:37.356" v="908"/>
          <ac:spMkLst>
            <pc:docMk/>
            <pc:sldMk cId="269813396" sldId="277"/>
            <ac:spMk id="8" creationId="{32BC26D8-82FB-445E-AA49-62A77D7C1EE0}"/>
          </ac:spMkLst>
        </pc:spChg>
        <pc:spChg chg="del">
          <ac:chgData name="Caroline Jawad" userId="ebec8957-a986-4a6f-937a-47250bfdae89" providerId="ADAL" clId="{338461EF-1951-405B-BEAF-7D24311B73B7}" dt="2023-01-09T15:18:37.356" v="908"/>
          <ac:spMkLst>
            <pc:docMk/>
            <pc:sldMk cId="269813396" sldId="277"/>
            <ac:spMk id="10" creationId="{CB44330D-EA18-4254-AA95-EB49948539B8}"/>
          </ac:spMkLst>
        </pc:spChg>
      </pc:sldChg>
      <pc:sldChg chg="addSp modSp new del mod setBg">
        <pc:chgData name="Caroline Jawad" userId="ebec8957-a986-4a6f-937a-47250bfdae89" providerId="ADAL" clId="{338461EF-1951-405B-BEAF-7D24311B73B7}" dt="2023-01-09T15:18:28.465" v="904" actId="47"/>
        <pc:sldMkLst>
          <pc:docMk/>
          <pc:sldMk cId="2907634211" sldId="277"/>
        </pc:sldMkLst>
        <pc:spChg chg="add">
          <ac:chgData name="Caroline Jawad" userId="ebec8957-a986-4a6f-937a-47250bfdae89" providerId="ADAL" clId="{338461EF-1951-405B-BEAF-7D24311B73B7}" dt="2023-01-09T14:49:33.824" v="871" actId="26606"/>
          <ac:spMkLst>
            <pc:docMk/>
            <pc:sldMk cId="2907634211" sldId="277"/>
            <ac:spMk id="8" creationId="{32BC26D8-82FB-445E-AA49-62A77D7C1EE0}"/>
          </ac:spMkLst>
        </pc:spChg>
        <pc:spChg chg="add">
          <ac:chgData name="Caroline Jawad" userId="ebec8957-a986-4a6f-937a-47250bfdae89" providerId="ADAL" clId="{338461EF-1951-405B-BEAF-7D24311B73B7}" dt="2023-01-09T14:49:33.824" v="871" actId="26606"/>
          <ac:spMkLst>
            <pc:docMk/>
            <pc:sldMk cId="2907634211" sldId="277"/>
            <ac:spMk id="10" creationId="{CB44330D-EA18-4254-AA95-EB49948539B8}"/>
          </ac:spMkLst>
        </pc:spChg>
        <pc:picChg chg="add mod modCrop">
          <ac:chgData name="Caroline Jawad" userId="ebec8957-a986-4a6f-937a-47250bfdae89" providerId="ADAL" clId="{338461EF-1951-405B-BEAF-7D24311B73B7}" dt="2023-01-09T14:49:33.824" v="871" actId="26606"/>
          <ac:picMkLst>
            <pc:docMk/>
            <pc:sldMk cId="2907634211" sldId="277"/>
            <ac:picMk id="3" creationId="{E7BD5C7C-D0CE-EECB-A208-C1FBC63F47DC}"/>
          </ac:picMkLst>
        </pc:picChg>
      </pc:sldChg>
      <pc:sldChg chg="delSp add setBg delDesignElem">
        <pc:chgData name="Caroline Jawad" userId="ebec8957-a986-4a6f-937a-47250bfdae89" providerId="ADAL" clId="{338461EF-1951-405B-BEAF-7D24311B73B7}" dt="2023-01-09T15:18:37.356" v="908"/>
        <pc:sldMkLst>
          <pc:docMk/>
          <pc:sldMk cId="2152487041" sldId="278"/>
        </pc:sldMkLst>
        <pc:spChg chg="del">
          <ac:chgData name="Caroline Jawad" userId="ebec8957-a986-4a6f-937a-47250bfdae89" providerId="ADAL" clId="{338461EF-1951-405B-BEAF-7D24311B73B7}" dt="2023-01-09T15:18:37.356" v="908"/>
          <ac:spMkLst>
            <pc:docMk/>
            <pc:sldMk cId="2152487041" sldId="278"/>
            <ac:spMk id="8" creationId="{32BC26D8-82FB-445E-AA49-62A77D7C1EE0}"/>
          </ac:spMkLst>
        </pc:spChg>
        <pc:spChg chg="del">
          <ac:chgData name="Caroline Jawad" userId="ebec8957-a986-4a6f-937a-47250bfdae89" providerId="ADAL" clId="{338461EF-1951-405B-BEAF-7D24311B73B7}" dt="2023-01-09T15:18:37.356" v="908"/>
          <ac:spMkLst>
            <pc:docMk/>
            <pc:sldMk cId="2152487041" sldId="278"/>
            <ac:spMk id="10" creationId="{CB44330D-EA18-4254-AA95-EB49948539B8}"/>
          </ac:spMkLst>
        </pc:spChg>
      </pc:sldChg>
      <pc:sldChg chg="addSp modSp new del mod setBg">
        <pc:chgData name="Caroline Jawad" userId="ebec8957-a986-4a6f-937a-47250bfdae89" providerId="ADAL" clId="{338461EF-1951-405B-BEAF-7D24311B73B7}" dt="2023-01-09T15:18:28.465" v="904" actId="47"/>
        <pc:sldMkLst>
          <pc:docMk/>
          <pc:sldMk cId="3526073037" sldId="278"/>
        </pc:sldMkLst>
        <pc:spChg chg="add">
          <ac:chgData name="Caroline Jawad" userId="ebec8957-a986-4a6f-937a-47250bfdae89" providerId="ADAL" clId="{338461EF-1951-405B-BEAF-7D24311B73B7}" dt="2023-01-09T14:53:18.341" v="878" actId="26606"/>
          <ac:spMkLst>
            <pc:docMk/>
            <pc:sldMk cId="3526073037" sldId="278"/>
            <ac:spMk id="8" creationId="{32BC26D8-82FB-445E-AA49-62A77D7C1EE0}"/>
          </ac:spMkLst>
        </pc:spChg>
        <pc:spChg chg="add">
          <ac:chgData name="Caroline Jawad" userId="ebec8957-a986-4a6f-937a-47250bfdae89" providerId="ADAL" clId="{338461EF-1951-405B-BEAF-7D24311B73B7}" dt="2023-01-09T14:53:18.341" v="878" actId="26606"/>
          <ac:spMkLst>
            <pc:docMk/>
            <pc:sldMk cId="3526073037" sldId="278"/>
            <ac:spMk id="10" creationId="{CB44330D-EA18-4254-AA95-EB49948539B8}"/>
          </ac:spMkLst>
        </pc:spChg>
        <pc:picChg chg="add mod modCrop">
          <ac:chgData name="Caroline Jawad" userId="ebec8957-a986-4a6f-937a-47250bfdae89" providerId="ADAL" clId="{338461EF-1951-405B-BEAF-7D24311B73B7}" dt="2023-01-09T14:53:18.341" v="878" actId="26606"/>
          <ac:picMkLst>
            <pc:docMk/>
            <pc:sldMk cId="3526073037" sldId="278"/>
            <ac:picMk id="3" creationId="{6692E742-C234-0914-EECB-E98887D1CB31}"/>
          </ac:picMkLst>
        </pc:picChg>
      </pc:sldChg>
      <pc:sldChg chg="addSp modSp new del mod setBg">
        <pc:chgData name="Caroline Jawad" userId="ebec8957-a986-4a6f-937a-47250bfdae89" providerId="ADAL" clId="{338461EF-1951-405B-BEAF-7D24311B73B7}" dt="2023-01-09T15:16:58.691" v="898" actId="47"/>
        <pc:sldMkLst>
          <pc:docMk/>
          <pc:sldMk cId="1564813239" sldId="279"/>
        </pc:sldMkLst>
        <pc:spChg chg="add mod">
          <ac:chgData name="Caroline Jawad" userId="ebec8957-a986-4a6f-937a-47250bfdae89" providerId="ADAL" clId="{338461EF-1951-405B-BEAF-7D24311B73B7}" dt="2023-01-09T15:16:41.596" v="897" actId="2085"/>
          <ac:spMkLst>
            <pc:docMk/>
            <pc:sldMk cId="1564813239" sldId="279"/>
            <ac:spMk id="4" creationId="{AC03F01C-ACE6-D76A-BDC7-3334D0FDDA01}"/>
          </ac:spMkLst>
        </pc:spChg>
        <pc:spChg chg="add">
          <ac:chgData name="Caroline Jawad" userId="ebec8957-a986-4a6f-937a-47250bfdae89" providerId="ADAL" clId="{338461EF-1951-405B-BEAF-7D24311B73B7}" dt="2023-01-09T15:16:05.962" v="892" actId="26606"/>
          <ac:spMkLst>
            <pc:docMk/>
            <pc:sldMk cId="1564813239" sldId="279"/>
            <ac:spMk id="8" creationId="{32BC26D8-82FB-445E-AA49-62A77D7C1EE0}"/>
          </ac:spMkLst>
        </pc:spChg>
        <pc:spChg chg="add">
          <ac:chgData name="Caroline Jawad" userId="ebec8957-a986-4a6f-937a-47250bfdae89" providerId="ADAL" clId="{338461EF-1951-405B-BEAF-7D24311B73B7}" dt="2023-01-09T15:16:05.962" v="892" actId="26606"/>
          <ac:spMkLst>
            <pc:docMk/>
            <pc:sldMk cId="1564813239" sldId="279"/>
            <ac:spMk id="10" creationId="{CB44330D-EA18-4254-AA95-EB49948539B8}"/>
          </ac:spMkLst>
        </pc:spChg>
        <pc:picChg chg="add mod modCrop">
          <ac:chgData name="Caroline Jawad" userId="ebec8957-a986-4a6f-937a-47250bfdae89" providerId="ADAL" clId="{338461EF-1951-405B-BEAF-7D24311B73B7}" dt="2023-01-09T15:16:34.095" v="894" actId="27614"/>
          <ac:picMkLst>
            <pc:docMk/>
            <pc:sldMk cId="1564813239" sldId="279"/>
            <ac:picMk id="3" creationId="{CA623BBE-E9B4-E3A8-014A-62AAAC7DEC28}"/>
          </ac:picMkLst>
        </pc:picChg>
      </pc:sldChg>
      <pc:sldChg chg="delSp add setBg delDesignElem">
        <pc:chgData name="Caroline Jawad" userId="ebec8957-a986-4a6f-937a-47250bfdae89" providerId="ADAL" clId="{338461EF-1951-405B-BEAF-7D24311B73B7}" dt="2023-01-09T15:17:10.300" v="900"/>
        <pc:sldMkLst>
          <pc:docMk/>
          <pc:sldMk cId="2526424848" sldId="279"/>
        </pc:sldMkLst>
        <pc:spChg chg="del">
          <ac:chgData name="Caroline Jawad" userId="ebec8957-a986-4a6f-937a-47250bfdae89" providerId="ADAL" clId="{338461EF-1951-405B-BEAF-7D24311B73B7}" dt="2023-01-09T15:17:10.300" v="900"/>
          <ac:spMkLst>
            <pc:docMk/>
            <pc:sldMk cId="2526424848" sldId="279"/>
            <ac:spMk id="8" creationId="{32BC26D8-82FB-445E-AA49-62A77D7C1EE0}"/>
          </ac:spMkLst>
        </pc:spChg>
        <pc:spChg chg="del">
          <ac:chgData name="Caroline Jawad" userId="ebec8957-a986-4a6f-937a-47250bfdae89" providerId="ADAL" clId="{338461EF-1951-405B-BEAF-7D24311B73B7}" dt="2023-01-09T15:17:10.300" v="900"/>
          <ac:spMkLst>
            <pc:docMk/>
            <pc:sldMk cId="2526424848" sldId="279"/>
            <ac:spMk id="10" creationId="{CB44330D-EA18-4254-AA95-EB49948539B8}"/>
          </ac:spMkLst>
        </pc:spChg>
      </pc:sldChg>
      <pc:sldChg chg="addSp delSp modSp new mod setBg modClrScheme chgLayout">
        <pc:chgData name="Caroline Jawad" userId="ebec8957-a986-4a6f-937a-47250bfdae89" providerId="ADAL" clId="{338461EF-1951-405B-BEAF-7D24311B73B7}" dt="2023-01-09T16:01:03.658" v="1004" actId="26606"/>
        <pc:sldMkLst>
          <pc:docMk/>
          <pc:sldMk cId="2575377876" sldId="280"/>
        </pc:sldMkLst>
        <pc:spChg chg="del">
          <ac:chgData name="Caroline Jawad" userId="ebec8957-a986-4a6f-937a-47250bfdae89" providerId="ADAL" clId="{338461EF-1951-405B-BEAF-7D24311B73B7}" dt="2023-01-09T16:00:33.747" v="998" actId="700"/>
          <ac:spMkLst>
            <pc:docMk/>
            <pc:sldMk cId="2575377876" sldId="280"/>
            <ac:spMk id="2" creationId="{A78E58C5-94EC-E366-1131-70FACDA41830}"/>
          </ac:spMkLst>
        </pc:spChg>
        <pc:spChg chg="add">
          <ac:chgData name="Caroline Jawad" userId="ebec8957-a986-4a6f-937a-47250bfdae89" providerId="ADAL" clId="{338461EF-1951-405B-BEAF-7D24311B73B7}" dt="2023-01-09T16:01:03.658" v="1004" actId="26606"/>
          <ac:spMkLst>
            <pc:docMk/>
            <pc:sldMk cId="2575377876" sldId="280"/>
            <ac:spMk id="9" creationId="{32BC26D8-82FB-445E-AA49-62A77D7C1EE0}"/>
          </ac:spMkLst>
        </pc:spChg>
        <pc:spChg chg="add">
          <ac:chgData name="Caroline Jawad" userId="ebec8957-a986-4a6f-937a-47250bfdae89" providerId="ADAL" clId="{338461EF-1951-405B-BEAF-7D24311B73B7}" dt="2023-01-09T16:01:03.658" v="1004" actId="26606"/>
          <ac:spMkLst>
            <pc:docMk/>
            <pc:sldMk cId="2575377876" sldId="280"/>
            <ac:spMk id="11" creationId="{CB44330D-EA18-4254-AA95-EB49948539B8}"/>
          </ac:spMkLst>
        </pc:spChg>
        <pc:picChg chg="add mod modCrop">
          <ac:chgData name="Caroline Jawad" userId="ebec8957-a986-4a6f-937a-47250bfdae89" providerId="ADAL" clId="{338461EF-1951-405B-BEAF-7D24311B73B7}" dt="2023-01-09T16:01:03.658" v="1004" actId="26606"/>
          <ac:picMkLst>
            <pc:docMk/>
            <pc:sldMk cId="2575377876" sldId="280"/>
            <ac:picMk id="4" creationId="{4C48990C-1237-0968-7400-56DE092EEAB8}"/>
          </ac:picMkLst>
        </pc:picChg>
      </pc:sldChg>
      <pc:sldChg chg="addSp delSp modSp new mod setBg modClrScheme chgLayout">
        <pc:chgData name="Caroline Jawad" userId="ebec8957-a986-4a6f-937a-47250bfdae89" providerId="ADAL" clId="{338461EF-1951-405B-BEAF-7D24311B73B7}" dt="2023-01-09T16:05:37.504" v="1019" actId="26606"/>
        <pc:sldMkLst>
          <pc:docMk/>
          <pc:sldMk cId="2176003529" sldId="281"/>
        </pc:sldMkLst>
        <pc:spChg chg="del">
          <ac:chgData name="Caroline Jawad" userId="ebec8957-a986-4a6f-937a-47250bfdae89" providerId="ADAL" clId="{338461EF-1951-405B-BEAF-7D24311B73B7}" dt="2023-01-09T16:05:10.750" v="1013" actId="700"/>
          <ac:spMkLst>
            <pc:docMk/>
            <pc:sldMk cId="2176003529" sldId="281"/>
            <ac:spMk id="2" creationId="{7DBCBDF9-23CB-E122-CA12-89AAF4E1E052}"/>
          </ac:spMkLst>
        </pc:spChg>
        <pc:spChg chg="add">
          <ac:chgData name="Caroline Jawad" userId="ebec8957-a986-4a6f-937a-47250bfdae89" providerId="ADAL" clId="{338461EF-1951-405B-BEAF-7D24311B73B7}" dt="2023-01-09T16:05:37.504" v="1019" actId="26606"/>
          <ac:spMkLst>
            <pc:docMk/>
            <pc:sldMk cId="2176003529" sldId="281"/>
            <ac:spMk id="9" creationId="{32BC26D8-82FB-445E-AA49-62A77D7C1EE0}"/>
          </ac:spMkLst>
        </pc:spChg>
        <pc:spChg chg="add">
          <ac:chgData name="Caroline Jawad" userId="ebec8957-a986-4a6f-937a-47250bfdae89" providerId="ADAL" clId="{338461EF-1951-405B-BEAF-7D24311B73B7}" dt="2023-01-09T16:05:37.504" v="1019" actId="26606"/>
          <ac:spMkLst>
            <pc:docMk/>
            <pc:sldMk cId="2176003529" sldId="281"/>
            <ac:spMk id="11" creationId="{CB44330D-EA18-4254-AA95-EB49948539B8}"/>
          </ac:spMkLst>
        </pc:spChg>
        <pc:picChg chg="add mod modCrop">
          <ac:chgData name="Caroline Jawad" userId="ebec8957-a986-4a6f-937a-47250bfdae89" providerId="ADAL" clId="{338461EF-1951-405B-BEAF-7D24311B73B7}" dt="2023-01-09T16:05:37.504" v="1019" actId="26606"/>
          <ac:picMkLst>
            <pc:docMk/>
            <pc:sldMk cId="2176003529" sldId="281"/>
            <ac:picMk id="4" creationId="{32654A17-BFF1-FFB9-31C2-1B68F8595D14}"/>
          </ac:picMkLst>
        </pc:picChg>
      </pc:sldChg>
      <pc:sldChg chg="addSp modSp new mod setBg">
        <pc:chgData name="Caroline Jawad" userId="ebec8957-a986-4a6f-937a-47250bfdae89" providerId="ADAL" clId="{338461EF-1951-405B-BEAF-7D24311B73B7}" dt="2023-01-09T16:02:42.959" v="1011" actId="26606"/>
        <pc:sldMkLst>
          <pc:docMk/>
          <pc:sldMk cId="2220701262" sldId="282"/>
        </pc:sldMkLst>
        <pc:spChg chg="add">
          <ac:chgData name="Caroline Jawad" userId="ebec8957-a986-4a6f-937a-47250bfdae89" providerId="ADAL" clId="{338461EF-1951-405B-BEAF-7D24311B73B7}" dt="2023-01-09T16:02:42.959" v="1011" actId="26606"/>
          <ac:spMkLst>
            <pc:docMk/>
            <pc:sldMk cId="2220701262" sldId="282"/>
            <ac:spMk id="8" creationId="{32BC26D8-82FB-445E-AA49-62A77D7C1EE0}"/>
          </ac:spMkLst>
        </pc:spChg>
        <pc:spChg chg="add">
          <ac:chgData name="Caroline Jawad" userId="ebec8957-a986-4a6f-937a-47250bfdae89" providerId="ADAL" clId="{338461EF-1951-405B-BEAF-7D24311B73B7}" dt="2023-01-09T16:02:42.959" v="1011" actId="26606"/>
          <ac:spMkLst>
            <pc:docMk/>
            <pc:sldMk cId="2220701262" sldId="282"/>
            <ac:spMk id="10" creationId="{CB44330D-EA18-4254-AA95-EB49948539B8}"/>
          </ac:spMkLst>
        </pc:spChg>
        <pc:picChg chg="add mod modCrop">
          <ac:chgData name="Caroline Jawad" userId="ebec8957-a986-4a6f-937a-47250bfdae89" providerId="ADAL" clId="{338461EF-1951-405B-BEAF-7D24311B73B7}" dt="2023-01-09T16:02:42.959" v="1011" actId="26606"/>
          <ac:picMkLst>
            <pc:docMk/>
            <pc:sldMk cId="2220701262" sldId="282"/>
            <ac:picMk id="3" creationId="{374E4F1B-6BF5-D3A7-30E9-838796511E22}"/>
          </ac:picMkLst>
        </pc:picChg>
      </pc:sldChg>
      <pc:sldChg chg="addSp delSp modSp new mod setBg modClrScheme chgLayout">
        <pc:chgData name="Caroline Jawad" userId="ebec8957-a986-4a6f-937a-47250bfdae89" providerId="ADAL" clId="{338461EF-1951-405B-BEAF-7D24311B73B7}" dt="2023-01-09T16:20:57.048" v="1094" actId="113"/>
        <pc:sldMkLst>
          <pc:docMk/>
          <pc:sldMk cId="1174741299" sldId="283"/>
        </pc:sldMkLst>
        <pc:spChg chg="del mod ord">
          <ac:chgData name="Caroline Jawad" userId="ebec8957-a986-4a6f-937a-47250bfdae89" providerId="ADAL" clId="{338461EF-1951-405B-BEAF-7D24311B73B7}" dt="2023-01-09T16:18:59.589" v="1068" actId="700"/>
          <ac:spMkLst>
            <pc:docMk/>
            <pc:sldMk cId="1174741299" sldId="283"/>
            <ac:spMk id="2" creationId="{20A33BCA-7353-2151-D107-7077045F2D00}"/>
          </ac:spMkLst>
        </pc:spChg>
        <pc:spChg chg="add del mod ord">
          <ac:chgData name="Caroline Jawad" userId="ebec8957-a986-4a6f-937a-47250bfdae89" providerId="ADAL" clId="{338461EF-1951-405B-BEAF-7D24311B73B7}" dt="2023-01-09T16:19:10.910" v="1071" actId="21"/>
          <ac:spMkLst>
            <pc:docMk/>
            <pc:sldMk cId="1174741299" sldId="283"/>
            <ac:spMk id="3" creationId="{BF33C763-87D1-70D4-283B-98B592F631C7}"/>
          </ac:spMkLst>
        </pc:spChg>
        <pc:spChg chg="add mod ord">
          <ac:chgData name="Caroline Jawad" userId="ebec8957-a986-4a6f-937a-47250bfdae89" providerId="ADAL" clId="{338461EF-1951-405B-BEAF-7D24311B73B7}" dt="2023-01-09T16:20:57.048" v="1094" actId="113"/>
          <ac:spMkLst>
            <pc:docMk/>
            <pc:sldMk cId="1174741299" sldId="283"/>
            <ac:spMk id="4" creationId="{2ACA90C0-252B-2510-4469-A65435EABCEE}"/>
          </ac:spMkLst>
        </pc:spChg>
        <pc:spChg chg="add">
          <ac:chgData name="Caroline Jawad" userId="ebec8957-a986-4a6f-937a-47250bfdae89" providerId="ADAL" clId="{338461EF-1951-405B-BEAF-7D24311B73B7}" dt="2023-01-09T16:19:53.853" v="1076" actId="26606"/>
          <ac:spMkLst>
            <pc:docMk/>
            <pc:sldMk cId="1174741299" sldId="283"/>
            <ac:spMk id="9" creationId="{488333BA-AE6E-427A-9B16-A39C8073F4EB}"/>
          </ac:spMkLst>
        </pc:spChg>
        <pc:spChg chg="add">
          <ac:chgData name="Caroline Jawad" userId="ebec8957-a986-4a6f-937a-47250bfdae89" providerId="ADAL" clId="{338461EF-1951-405B-BEAF-7D24311B73B7}" dt="2023-01-09T16:19:53.853" v="1076" actId="26606"/>
          <ac:spMkLst>
            <pc:docMk/>
            <pc:sldMk cId="1174741299" sldId="283"/>
            <ac:spMk id="11" creationId="{F98ED85F-DCEE-4B50-802E-71A6E3E12B04}"/>
          </ac:spMkLst>
        </pc:spChg>
      </pc:sldChg>
      <pc:sldChg chg="addSp modSp new mod setBg">
        <pc:chgData name="Caroline Jawad" userId="ebec8957-a986-4a6f-937a-47250bfdae89" providerId="ADAL" clId="{338461EF-1951-405B-BEAF-7D24311B73B7}" dt="2023-01-09T16:08:05.231" v="1026" actId="26606"/>
        <pc:sldMkLst>
          <pc:docMk/>
          <pc:sldMk cId="1490811681" sldId="284"/>
        </pc:sldMkLst>
        <pc:spChg chg="add">
          <ac:chgData name="Caroline Jawad" userId="ebec8957-a986-4a6f-937a-47250bfdae89" providerId="ADAL" clId="{338461EF-1951-405B-BEAF-7D24311B73B7}" dt="2023-01-09T16:08:05.231" v="1026" actId="26606"/>
          <ac:spMkLst>
            <pc:docMk/>
            <pc:sldMk cId="1490811681" sldId="284"/>
            <ac:spMk id="8" creationId="{32BC26D8-82FB-445E-AA49-62A77D7C1EE0}"/>
          </ac:spMkLst>
        </pc:spChg>
        <pc:spChg chg="add">
          <ac:chgData name="Caroline Jawad" userId="ebec8957-a986-4a6f-937a-47250bfdae89" providerId="ADAL" clId="{338461EF-1951-405B-BEAF-7D24311B73B7}" dt="2023-01-09T16:08:05.231" v="1026" actId="26606"/>
          <ac:spMkLst>
            <pc:docMk/>
            <pc:sldMk cId="1490811681" sldId="284"/>
            <ac:spMk id="10" creationId="{CB44330D-EA18-4254-AA95-EB49948539B8}"/>
          </ac:spMkLst>
        </pc:spChg>
        <pc:picChg chg="add mod modCrop">
          <ac:chgData name="Caroline Jawad" userId="ebec8957-a986-4a6f-937a-47250bfdae89" providerId="ADAL" clId="{338461EF-1951-405B-BEAF-7D24311B73B7}" dt="2023-01-09T16:08:05.231" v="1026" actId="26606"/>
          <ac:picMkLst>
            <pc:docMk/>
            <pc:sldMk cId="1490811681" sldId="284"/>
            <ac:picMk id="3" creationId="{EDE6C438-74CB-A52F-F7AB-D2C3376FC0B1}"/>
          </ac:picMkLst>
        </pc:picChg>
      </pc:sldChg>
      <pc:sldChg chg="addSp delSp modSp new mod setBg modClrScheme chgLayout modNotesTx">
        <pc:chgData name="Caroline Jawad" userId="ebec8957-a986-4a6f-937a-47250bfdae89" providerId="ADAL" clId="{338461EF-1951-405B-BEAF-7D24311B73B7}" dt="2023-01-09T16:18:49.290" v="1066" actId="27614"/>
        <pc:sldMkLst>
          <pc:docMk/>
          <pc:sldMk cId="501838114" sldId="285"/>
        </pc:sldMkLst>
        <pc:spChg chg="add del mod">
          <ac:chgData name="Caroline Jawad" userId="ebec8957-a986-4a6f-937a-47250bfdae89" providerId="ADAL" clId="{338461EF-1951-405B-BEAF-7D24311B73B7}" dt="2023-01-09T16:18:15.410" v="1059" actId="700"/>
          <ac:spMkLst>
            <pc:docMk/>
            <pc:sldMk cId="501838114" sldId="285"/>
            <ac:spMk id="2" creationId="{1DC9538C-2E00-7C51-CECB-F838276FE838}"/>
          </ac:spMkLst>
        </pc:spChg>
        <pc:spChg chg="add">
          <ac:chgData name="Caroline Jawad" userId="ebec8957-a986-4a6f-937a-47250bfdae89" providerId="ADAL" clId="{338461EF-1951-405B-BEAF-7D24311B73B7}" dt="2023-01-09T16:18:24.407" v="1064" actId="26606"/>
          <ac:spMkLst>
            <pc:docMk/>
            <pc:sldMk cId="501838114" sldId="285"/>
            <ac:spMk id="5" creationId="{32BC26D8-82FB-445E-AA49-62A77D7C1EE0}"/>
          </ac:spMkLst>
        </pc:spChg>
        <pc:spChg chg="add">
          <ac:chgData name="Caroline Jawad" userId="ebec8957-a986-4a6f-937a-47250bfdae89" providerId="ADAL" clId="{338461EF-1951-405B-BEAF-7D24311B73B7}" dt="2023-01-09T16:18:24.407" v="1064" actId="26606"/>
          <ac:spMkLst>
            <pc:docMk/>
            <pc:sldMk cId="501838114" sldId="285"/>
            <ac:spMk id="6" creationId="{CB44330D-EA18-4254-AA95-EB49948539B8}"/>
          </ac:spMkLst>
        </pc:spChg>
        <pc:spChg chg="add del">
          <ac:chgData name="Caroline Jawad" userId="ebec8957-a986-4a6f-937a-47250bfdae89" providerId="ADAL" clId="{338461EF-1951-405B-BEAF-7D24311B73B7}" dt="2023-01-09T16:18:21.676" v="1061" actId="26606"/>
          <ac:spMkLst>
            <pc:docMk/>
            <pc:sldMk cId="501838114" sldId="285"/>
            <ac:spMk id="8" creationId="{AB8C311F-7253-4AED-9701-7FC0708C41C7}"/>
          </ac:spMkLst>
        </pc:spChg>
        <pc:spChg chg="add del">
          <ac:chgData name="Caroline Jawad" userId="ebec8957-a986-4a6f-937a-47250bfdae89" providerId="ADAL" clId="{338461EF-1951-405B-BEAF-7D24311B73B7}" dt="2023-01-09T16:18:21.676" v="1061" actId="26606"/>
          <ac:spMkLst>
            <pc:docMk/>
            <pc:sldMk cId="501838114" sldId="285"/>
            <ac:spMk id="10" creationId="{E2384209-CB15-4CDF-9D31-C44FD9A3F20D}"/>
          </ac:spMkLst>
        </pc:spChg>
        <pc:spChg chg="add del">
          <ac:chgData name="Caroline Jawad" userId="ebec8957-a986-4a6f-937a-47250bfdae89" providerId="ADAL" clId="{338461EF-1951-405B-BEAF-7D24311B73B7}" dt="2023-01-09T16:18:21.676" v="1061" actId="26606"/>
          <ac:spMkLst>
            <pc:docMk/>
            <pc:sldMk cId="501838114" sldId="285"/>
            <ac:spMk id="12" creationId="{2633B3B5-CC90-43F0-8714-D31D1F3F0209}"/>
          </ac:spMkLst>
        </pc:spChg>
        <pc:spChg chg="add del">
          <ac:chgData name="Caroline Jawad" userId="ebec8957-a986-4a6f-937a-47250bfdae89" providerId="ADAL" clId="{338461EF-1951-405B-BEAF-7D24311B73B7}" dt="2023-01-09T16:18:21.676" v="1061" actId="26606"/>
          <ac:spMkLst>
            <pc:docMk/>
            <pc:sldMk cId="501838114" sldId="285"/>
            <ac:spMk id="14" creationId="{A8D57A06-A426-446D-B02C-A2DC6B62E45E}"/>
          </ac:spMkLst>
        </pc:spChg>
        <pc:picChg chg="add mod">
          <ac:chgData name="Caroline Jawad" userId="ebec8957-a986-4a6f-937a-47250bfdae89" providerId="ADAL" clId="{338461EF-1951-405B-BEAF-7D24311B73B7}" dt="2023-01-09T16:18:49.290" v="1066" actId="27614"/>
          <ac:picMkLst>
            <pc:docMk/>
            <pc:sldMk cId="501838114" sldId="285"/>
            <ac:picMk id="3" creationId="{5A1122F3-8B51-9444-B6C6-834E5DE248F4}"/>
          </ac:picMkLst>
        </pc:picChg>
      </pc:sldChg>
      <pc:sldChg chg="addSp modSp new mod setBg">
        <pc:chgData name="Caroline Jawad" userId="ebec8957-a986-4a6f-937a-47250bfdae89" providerId="ADAL" clId="{338461EF-1951-405B-BEAF-7D24311B73B7}" dt="2023-01-09T16:13:04.426" v="1034" actId="26606"/>
        <pc:sldMkLst>
          <pc:docMk/>
          <pc:sldMk cId="2591989477" sldId="286"/>
        </pc:sldMkLst>
        <pc:spChg chg="add">
          <ac:chgData name="Caroline Jawad" userId="ebec8957-a986-4a6f-937a-47250bfdae89" providerId="ADAL" clId="{338461EF-1951-405B-BEAF-7D24311B73B7}" dt="2023-01-09T16:13:04.426" v="1034" actId="26606"/>
          <ac:spMkLst>
            <pc:docMk/>
            <pc:sldMk cId="2591989477" sldId="286"/>
            <ac:spMk id="8" creationId="{32BC26D8-82FB-445E-AA49-62A77D7C1EE0}"/>
          </ac:spMkLst>
        </pc:spChg>
        <pc:spChg chg="add">
          <ac:chgData name="Caroline Jawad" userId="ebec8957-a986-4a6f-937a-47250bfdae89" providerId="ADAL" clId="{338461EF-1951-405B-BEAF-7D24311B73B7}" dt="2023-01-09T16:13:04.426" v="1034" actId="26606"/>
          <ac:spMkLst>
            <pc:docMk/>
            <pc:sldMk cId="2591989477" sldId="286"/>
            <ac:spMk id="10" creationId="{CB44330D-EA18-4254-AA95-EB49948539B8}"/>
          </ac:spMkLst>
        </pc:spChg>
        <pc:picChg chg="add mod modCrop">
          <ac:chgData name="Caroline Jawad" userId="ebec8957-a986-4a6f-937a-47250bfdae89" providerId="ADAL" clId="{338461EF-1951-405B-BEAF-7D24311B73B7}" dt="2023-01-09T16:13:04.426" v="1034" actId="26606"/>
          <ac:picMkLst>
            <pc:docMk/>
            <pc:sldMk cId="2591989477" sldId="286"/>
            <ac:picMk id="3" creationId="{DCEBAB6B-5613-4678-BFEE-62E9F0F362DA}"/>
          </ac:picMkLst>
        </pc:picChg>
      </pc:sldChg>
      <pc:sldChg chg="new">
        <pc:chgData name="Caroline Jawad" userId="ebec8957-a986-4a6f-937a-47250bfdae89" providerId="ADAL" clId="{338461EF-1951-405B-BEAF-7D24311B73B7}" dt="2023-01-09T16:18:52.677" v="1067" actId="680"/>
        <pc:sldMkLst>
          <pc:docMk/>
          <pc:sldMk cId="460577713" sldId="287"/>
        </pc:sldMkLst>
      </pc:sldChg>
      <pc:sldChg chg="addSp modSp new mod setBg">
        <pc:chgData name="Caroline Jawad" userId="ebec8957-a986-4a6f-937a-47250bfdae89" providerId="ADAL" clId="{338461EF-1951-405B-BEAF-7D24311B73B7}" dt="2023-01-09T16:21:52.644" v="1107" actId="26606"/>
        <pc:sldMkLst>
          <pc:docMk/>
          <pc:sldMk cId="379040159" sldId="288"/>
        </pc:sldMkLst>
        <pc:spChg chg="mod">
          <ac:chgData name="Caroline Jawad" userId="ebec8957-a986-4a6f-937a-47250bfdae89" providerId="ADAL" clId="{338461EF-1951-405B-BEAF-7D24311B73B7}" dt="2023-01-09T16:21:52.644" v="1107" actId="26606"/>
          <ac:spMkLst>
            <pc:docMk/>
            <pc:sldMk cId="379040159" sldId="288"/>
            <ac:spMk id="2" creationId="{021F01C6-74E1-4DFB-40CE-318DB68CD7E8}"/>
          </ac:spMkLst>
        </pc:spChg>
        <pc:spChg chg="mod">
          <ac:chgData name="Caroline Jawad" userId="ebec8957-a986-4a6f-937a-47250bfdae89" providerId="ADAL" clId="{338461EF-1951-405B-BEAF-7D24311B73B7}" dt="2023-01-09T16:21:52.644" v="1107" actId="26606"/>
          <ac:spMkLst>
            <pc:docMk/>
            <pc:sldMk cId="379040159" sldId="288"/>
            <ac:spMk id="3" creationId="{B060C5A5-F433-64CE-B615-BA116DE8D8C5}"/>
          </ac:spMkLst>
        </pc:spChg>
        <pc:spChg chg="add">
          <ac:chgData name="Caroline Jawad" userId="ebec8957-a986-4a6f-937a-47250bfdae89" providerId="ADAL" clId="{338461EF-1951-405B-BEAF-7D24311B73B7}" dt="2023-01-09T16:21:52.644" v="1107" actId="26606"/>
          <ac:spMkLst>
            <pc:docMk/>
            <pc:sldMk cId="379040159" sldId="288"/>
            <ac:spMk id="8" creationId="{488333BA-AE6E-427A-9B16-A39C8073F4EB}"/>
          </ac:spMkLst>
        </pc:spChg>
        <pc:spChg chg="add">
          <ac:chgData name="Caroline Jawad" userId="ebec8957-a986-4a6f-937a-47250bfdae89" providerId="ADAL" clId="{338461EF-1951-405B-BEAF-7D24311B73B7}" dt="2023-01-09T16:21:52.644" v="1107" actId="26606"/>
          <ac:spMkLst>
            <pc:docMk/>
            <pc:sldMk cId="379040159" sldId="288"/>
            <ac:spMk id="10" creationId="{F98ED85F-DCEE-4B50-802E-71A6E3E12B04}"/>
          </ac:spMkLst>
        </pc:spChg>
      </pc:sldChg>
      <pc:sldChg chg="modSp add mod setBg">
        <pc:chgData name="Caroline Jawad" userId="ebec8957-a986-4a6f-937a-47250bfdae89" providerId="ADAL" clId="{338461EF-1951-405B-BEAF-7D24311B73B7}" dt="2023-01-10T08:41:33.696" v="1147" actId="27636"/>
        <pc:sldMkLst>
          <pc:docMk/>
          <pc:sldMk cId="0" sldId="289"/>
        </pc:sldMkLst>
        <pc:spChg chg="mod">
          <ac:chgData name="Caroline Jawad" userId="ebec8957-a986-4a6f-937a-47250bfdae89" providerId="ADAL" clId="{338461EF-1951-405B-BEAF-7D24311B73B7}" dt="2023-01-10T08:41:33.696" v="1147" actId="27636"/>
          <ac:spMkLst>
            <pc:docMk/>
            <pc:sldMk cId="0" sldId="289"/>
            <ac:spMk id="2" creationId="{C64DB9F4-1295-0BF9-5F6A-04EC0CB87EBC}"/>
          </ac:spMkLst>
        </pc:spChg>
      </pc:sldChg>
      <pc:sldChg chg="add del">
        <pc:chgData name="Caroline Jawad" userId="ebec8957-a986-4a6f-937a-47250bfdae89" providerId="ADAL" clId="{338461EF-1951-405B-BEAF-7D24311B73B7}" dt="2023-01-10T08:41:21.543" v="1112" actId="47"/>
        <pc:sldMkLst>
          <pc:docMk/>
          <pc:sldMk cId="0" sldId="644"/>
        </pc:sldMkLst>
      </pc:sldChg>
      <pc:sldChg chg="addSp delSp modSp add mod setBg delDesignElem">
        <pc:chgData name="Caroline Jawad" userId="ebec8957-a986-4a6f-937a-47250bfdae89" providerId="ADAL" clId="{338461EF-1951-405B-BEAF-7D24311B73B7}" dt="2023-01-10T08:41:19.692" v="1111" actId="26606"/>
        <pc:sldMkLst>
          <pc:docMk/>
          <pc:sldMk cId="0" sldId="698"/>
        </pc:sldMkLst>
        <pc:spChg chg="mod">
          <ac:chgData name="Caroline Jawad" userId="ebec8957-a986-4a6f-937a-47250bfdae89" providerId="ADAL" clId="{338461EF-1951-405B-BEAF-7D24311B73B7}" dt="2023-01-10T08:41:19.692" v="1111" actId="26606"/>
          <ac:spMkLst>
            <pc:docMk/>
            <pc:sldMk cId="0" sldId="698"/>
            <ac:spMk id="4099" creationId="{BF024CD9-6884-E59E-3BA0-70C11649D87A}"/>
          </ac:spMkLst>
        </pc:spChg>
        <pc:spChg chg="mod">
          <ac:chgData name="Caroline Jawad" userId="ebec8957-a986-4a6f-937a-47250bfdae89" providerId="ADAL" clId="{338461EF-1951-405B-BEAF-7D24311B73B7}" dt="2023-01-10T08:41:19.692" v="1111" actId="26606"/>
          <ac:spMkLst>
            <pc:docMk/>
            <pc:sldMk cId="0" sldId="698"/>
            <ac:spMk id="4100" creationId="{0AC7312C-DFE5-161E-1D93-1B51F3BFA7E7}"/>
          </ac:spMkLst>
        </pc:spChg>
        <pc:spChg chg="add">
          <ac:chgData name="Caroline Jawad" userId="ebec8957-a986-4a6f-937a-47250bfdae89" providerId="ADAL" clId="{338461EF-1951-405B-BEAF-7D24311B73B7}" dt="2023-01-10T08:41:19.692" v="1111" actId="26606"/>
          <ac:spMkLst>
            <pc:docMk/>
            <pc:sldMk cId="0" sldId="698"/>
            <ac:spMk id="4102" creationId="{3F0BE7ED-7814-4273-B18A-F26CC0380380}"/>
          </ac:spMkLst>
        </pc:spChg>
        <pc:spChg chg="add">
          <ac:chgData name="Caroline Jawad" userId="ebec8957-a986-4a6f-937a-47250bfdae89" providerId="ADAL" clId="{338461EF-1951-405B-BEAF-7D24311B73B7}" dt="2023-01-10T08:41:19.692" v="1111" actId="26606"/>
          <ac:spMkLst>
            <pc:docMk/>
            <pc:sldMk cId="0" sldId="698"/>
            <ac:spMk id="4105" creationId="{3AFE8227-C443-417B-BA91-520EB1EF4559}"/>
          </ac:spMkLst>
        </pc:spChg>
        <pc:spChg chg="add">
          <ac:chgData name="Caroline Jawad" userId="ebec8957-a986-4a6f-937a-47250bfdae89" providerId="ADAL" clId="{338461EF-1951-405B-BEAF-7D24311B73B7}" dt="2023-01-10T08:41:19.692" v="1111" actId="26606"/>
          <ac:spMkLst>
            <pc:docMk/>
            <pc:sldMk cId="0" sldId="698"/>
            <ac:spMk id="4107" creationId="{907741FC-B544-4A6E-B831-6789D042333D}"/>
          </ac:spMkLst>
        </pc:spChg>
        <pc:spChg chg="del">
          <ac:chgData name="Caroline Jawad" userId="ebec8957-a986-4a6f-937a-47250bfdae89" providerId="ADAL" clId="{338461EF-1951-405B-BEAF-7D24311B73B7}" dt="2023-01-10T08:41:06.585" v="1109"/>
          <ac:spMkLst>
            <pc:docMk/>
            <pc:sldMk cId="0" sldId="698"/>
            <ac:spMk id="4109" creationId="{04812C46-200A-4DEB-A05E-3ED6C68C2387}"/>
          </ac:spMkLst>
        </pc:spChg>
        <pc:spChg chg="del">
          <ac:chgData name="Caroline Jawad" userId="ebec8957-a986-4a6f-937a-47250bfdae89" providerId="ADAL" clId="{338461EF-1951-405B-BEAF-7D24311B73B7}" dt="2023-01-10T08:41:06.585" v="1109"/>
          <ac:spMkLst>
            <pc:docMk/>
            <pc:sldMk cId="0" sldId="698"/>
            <ac:spMk id="4110" creationId="{D1EA859B-E555-4109-94F3-6700E046E008}"/>
          </ac:spMkLst>
        </pc:spChg>
        <pc:picChg chg="mod ord">
          <ac:chgData name="Caroline Jawad" userId="ebec8957-a986-4a6f-937a-47250bfdae89" providerId="ADAL" clId="{338461EF-1951-405B-BEAF-7D24311B73B7}" dt="2023-01-10T08:41:19.692" v="1111" actId="26606"/>
          <ac:picMkLst>
            <pc:docMk/>
            <pc:sldMk cId="0" sldId="698"/>
            <ac:picMk id="4098" creationId="{49FFA67A-0D7C-1A8B-03F3-FD8DD06D2ABF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03448C-B5C1-423F-8773-1A11D5E4A2B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B9B400A-6102-4642-B388-D6B3182CE998}">
      <dgm:prSet/>
      <dgm:spPr/>
      <dgm:t>
        <a:bodyPr/>
        <a:lstStyle/>
        <a:p>
          <a:r>
            <a:rPr lang="en-GB"/>
            <a:t>Introduce your peer</a:t>
          </a:r>
          <a:endParaRPr lang="en-US"/>
        </a:p>
      </dgm:t>
    </dgm:pt>
    <dgm:pt modelId="{1C13A115-15CB-43B4-A943-0B0E89A2F235}" type="parTrans" cxnId="{7CAE98A3-ADAE-4EEC-99D3-94424F133F8B}">
      <dgm:prSet/>
      <dgm:spPr/>
      <dgm:t>
        <a:bodyPr/>
        <a:lstStyle/>
        <a:p>
          <a:endParaRPr lang="en-US"/>
        </a:p>
      </dgm:t>
    </dgm:pt>
    <dgm:pt modelId="{453FE147-E156-45D4-9BEB-8DCD34086FA2}" type="sibTrans" cxnId="{7CAE98A3-ADAE-4EEC-99D3-94424F133F8B}">
      <dgm:prSet/>
      <dgm:spPr/>
      <dgm:t>
        <a:bodyPr/>
        <a:lstStyle/>
        <a:p>
          <a:endParaRPr lang="en-US"/>
        </a:p>
      </dgm:t>
    </dgm:pt>
    <dgm:pt modelId="{AB959F71-A08B-4F56-9387-605C372FC6BD}">
      <dgm:prSet/>
      <dgm:spPr/>
      <dgm:t>
        <a:bodyPr/>
        <a:lstStyle/>
        <a:p>
          <a:r>
            <a:rPr lang="en-GB"/>
            <a:t>Aqsa on Danny</a:t>
          </a:r>
          <a:endParaRPr lang="en-US"/>
        </a:p>
      </dgm:t>
    </dgm:pt>
    <dgm:pt modelId="{53481130-ACCB-40CB-95F2-6EEA543D172F}" type="parTrans" cxnId="{1B1129D0-7E77-4BB4-87E4-8A86D57C3C07}">
      <dgm:prSet/>
      <dgm:spPr/>
      <dgm:t>
        <a:bodyPr/>
        <a:lstStyle/>
        <a:p>
          <a:endParaRPr lang="en-US"/>
        </a:p>
      </dgm:t>
    </dgm:pt>
    <dgm:pt modelId="{46724968-5ED5-4613-99C9-C5BB52BDA6B7}" type="sibTrans" cxnId="{1B1129D0-7E77-4BB4-87E4-8A86D57C3C07}">
      <dgm:prSet/>
      <dgm:spPr/>
      <dgm:t>
        <a:bodyPr/>
        <a:lstStyle/>
        <a:p>
          <a:endParaRPr lang="en-US"/>
        </a:p>
      </dgm:t>
    </dgm:pt>
    <dgm:pt modelId="{E564EF53-AEFD-4A32-843E-0ECED7B93F4C}">
      <dgm:prSet/>
      <dgm:spPr/>
      <dgm:t>
        <a:bodyPr/>
        <a:lstStyle/>
        <a:p>
          <a:r>
            <a:rPr lang="en-GB"/>
            <a:t>Danny on Elena</a:t>
          </a:r>
          <a:endParaRPr lang="en-US"/>
        </a:p>
      </dgm:t>
    </dgm:pt>
    <dgm:pt modelId="{55547F12-DEC4-4055-B992-F820D834E9D1}" type="parTrans" cxnId="{9A78ED05-30B2-48DB-9DE4-D6F9CF733D64}">
      <dgm:prSet/>
      <dgm:spPr/>
      <dgm:t>
        <a:bodyPr/>
        <a:lstStyle/>
        <a:p>
          <a:endParaRPr lang="en-US"/>
        </a:p>
      </dgm:t>
    </dgm:pt>
    <dgm:pt modelId="{967684EB-6E10-4214-96ED-F6648B2F55DD}" type="sibTrans" cxnId="{9A78ED05-30B2-48DB-9DE4-D6F9CF733D64}">
      <dgm:prSet/>
      <dgm:spPr/>
      <dgm:t>
        <a:bodyPr/>
        <a:lstStyle/>
        <a:p>
          <a:endParaRPr lang="en-US"/>
        </a:p>
      </dgm:t>
    </dgm:pt>
    <dgm:pt modelId="{29250805-388A-46C5-AB78-8E76A00C981F}">
      <dgm:prSet/>
      <dgm:spPr/>
      <dgm:t>
        <a:bodyPr/>
        <a:lstStyle/>
        <a:p>
          <a:r>
            <a:rPr lang="en-GB"/>
            <a:t>Elena on Aqsa</a:t>
          </a:r>
          <a:endParaRPr lang="en-US"/>
        </a:p>
      </dgm:t>
    </dgm:pt>
    <dgm:pt modelId="{B00F7495-7146-4A2C-B4FB-57B819EE3FC1}" type="parTrans" cxnId="{55C8358E-2DE6-4241-9801-E6ADFD233E9A}">
      <dgm:prSet/>
      <dgm:spPr/>
      <dgm:t>
        <a:bodyPr/>
        <a:lstStyle/>
        <a:p>
          <a:endParaRPr lang="en-US"/>
        </a:p>
      </dgm:t>
    </dgm:pt>
    <dgm:pt modelId="{6EC3FCE8-C880-4759-9D9D-7E78AADE214F}" type="sibTrans" cxnId="{55C8358E-2DE6-4241-9801-E6ADFD233E9A}">
      <dgm:prSet/>
      <dgm:spPr/>
      <dgm:t>
        <a:bodyPr/>
        <a:lstStyle/>
        <a:p>
          <a:endParaRPr lang="en-US"/>
        </a:p>
      </dgm:t>
    </dgm:pt>
    <dgm:pt modelId="{27BC2ED1-8988-48CA-95B2-C8393D15F7A1}" type="pres">
      <dgm:prSet presAssocID="{4D03448C-B5C1-423F-8773-1A11D5E4A2B3}" presName="linear" presStyleCnt="0">
        <dgm:presLayoutVars>
          <dgm:animLvl val="lvl"/>
          <dgm:resizeHandles val="exact"/>
        </dgm:presLayoutVars>
      </dgm:prSet>
      <dgm:spPr/>
    </dgm:pt>
    <dgm:pt modelId="{C2E123A0-7197-4C7A-B03E-D6F5E7C8BEE9}" type="pres">
      <dgm:prSet presAssocID="{2B9B400A-6102-4642-B388-D6B3182CE99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D1BFC4C-546C-45F9-A07F-662E2E0D6D99}" type="pres">
      <dgm:prSet presAssocID="{453FE147-E156-45D4-9BEB-8DCD34086FA2}" presName="spacer" presStyleCnt="0"/>
      <dgm:spPr/>
    </dgm:pt>
    <dgm:pt modelId="{08E0673F-6225-42A4-94E5-AC3E22BA8E0D}" type="pres">
      <dgm:prSet presAssocID="{AB959F71-A08B-4F56-9387-605C372FC6B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5F47CD0-DA1A-4BD0-A4FB-7A4E966485F4}" type="pres">
      <dgm:prSet presAssocID="{46724968-5ED5-4613-99C9-C5BB52BDA6B7}" presName="spacer" presStyleCnt="0"/>
      <dgm:spPr/>
    </dgm:pt>
    <dgm:pt modelId="{04B08513-63A2-4A7C-B48F-4062192DEEF5}" type="pres">
      <dgm:prSet presAssocID="{E564EF53-AEFD-4A32-843E-0ECED7B93F4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AE464D8-CF77-476D-9B8C-8AE79D5E8E95}" type="pres">
      <dgm:prSet presAssocID="{967684EB-6E10-4214-96ED-F6648B2F55DD}" presName="spacer" presStyleCnt="0"/>
      <dgm:spPr/>
    </dgm:pt>
    <dgm:pt modelId="{0EEE36DD-B661-4F2D-BBFF-8880C0C932CE}" type="pres">
      <dgm:prSet presAssocID="{29250805-388A-46C5-AB78-8E76A00C981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A78ED05-30B2-48DB-9DE4-D6F9CF733D64}" srcId="{4D03448C-B5C1-423F-8773-1A11D5E4A2B3}" destId="{E564EF53-AEFD-4A32-843E-0ECED7B93F4C}" srcOrd="2" destOrd="0" parTransId="{55547F12-DEC4-4055-B992-F820D834E9D1}" sibTransId="{967684EB-6E10-4214-96ED-F6648B2F55DD}"/>
    <dgm:cxn modelId="{AAEFB316-A0F1-4848-894D-20CEA6679546}" type="presOf" srcId="{2B9B400A-6102-4642-B388-D6B3182CE998}" destId="{C2E123A0-7197-4C7A-B03E-D6F5E7C8BEE9}" srcOrd="0" destOrd="0" presId="urn:microsoft.com/office/officeart/2005/8/layout/vList2"/>
    <dgm:cxn modelId="{82E27D20-B5C8-4603-9015-98CEA753CC3A}" type="presOf" srcId="{AB959F71-A08B-4F56-9387-605C372FC6BD}" destId="{08E0673F-6225-42A4-94E5-AC3E22BA8E0D}" srcOrd="0" destOrd="0" presId="urn:microsoft.com/office/officeart/2005/8/layout/vList2"/>
    <dgm:cxn modelId="{7ED22F53-8215-4D68-BAA0-4310F4F4644C}" type="presOf" srcId="{4D03448C-B5C1-423F-8773-1A11D5E4A2B3}" destId="{27BC2ED1-8988-48CA-95B2-C8393D15F7A1}" srcOrd="0" destOrd="0" presId="urn:microsoft.com/office/officeart/2005/8/layout/vList2"/>
    <dgm:cxn modelId="{55C8358E-2DE6-4241-9801-E6ADFD233E9A}" srcId="{4D03448C-B5C1-423F-8773-1A11D5E4A2B3}" destId="{29250805-388A-46C5-AB78-8E76A00C981F}" srcOrd="3" destOrd="0" parTransId="{B00F7495-7146-4A2C-B4FB-57B819EE3FC1}" sibTransId="{6EC3FCE8-C880-4759-9D9D-7E78AADE214F}"/>
    <dgm:cxn modelId="{7CAE98A3-ADAE-4EEC-99D3-94424F133F8B}" srcId="{4D03448C-B5C1-423F-8773-1A11D5E4A2B3}" destId="{2B9B400A-6102-4642-B388-D6B3182CE998}" srcOrd="0" destOrd="0" parTransId="{1C13A115-15CB-43B4-A943-0B0E89A2F235}" sibTransId="{453FE147-E156-45D4-9BEB-8DCD34086FA2}"/>
    <dgm:cxn modelId="{7DB28FA7-247B-4DA2-80D2-7999DD0BF559}" type="presOf" srcId="{29250805-388A-46C5-AB78-8E76A00C981F}" destId="{0EEE36DD-B661-4F2D-BBFF-8880C0C932CE}" srcOrd="0" destOrd="0" presId="urn:microsoft.com/office/officeart/2005/8/layout/vList2"/>
    <dgm:cxn modelId="{4C6BFCC3-50EA-471B-BA95-287FE5180CD2}" type="presOf" srcId="{E564EF53-AEFD-4A32-843E-0ECED7B93F4C}" destId="{04B08513-63A2-4A7C-B48F-4062192DEEF5}" srcOrd="0" destOrd="0" presId="urn:microsoft.com/office/officeart/2005/8/layout/vList2"/>
    <dgm:cxn modelId="{1B1129D0-7E77-4BB4-87E4-8A86D57C3C07}" srcId="{4D03448C-B5C1-423F-8773-1A11D5E4A2B3}" destId="{AB959F71-A08B-4F56-9387-605C372FC6BD}" srcOrd="1" destOrd="0" parTransId="{53481130-ACCB-40CB-95F2-6EEA543D172F}" sibTransId="{46724968-5ED5-4613-99C9-C5BB52BDA6B7}"/>
    <dgm:cxn modelId="{6416E3DC-0611-40CE-AFBD-0B202BCCE0F3}" type="presParOf" srcId="{27BC2ED1-8988-48CA-95B2-C8393D15F7A1}" destId="{C2E123A0-7197-4C7A-B03E-D6F5E7C8BEE9}" srcOrd="0" destOrd="0" presId="urn:microsoft.com/office/officeart/2005/8/layout/vList2"/>
    <dgm:cxn modelId="{AF8F2A5B-88BF-474C-AF70-21633563EDD9}" type="presParOf" srcId="{27BC2ED1-8988-48CA-95B2-C8393D15F7A1}" destId="{6D1BFC4C-546C-45F9-A07F-662E2E0D6D99}" srcOrd="1" destOrd="0" presId="urn:microsoft.com/office/officeart/2005/8/layout/vList2"/>
    <dgm:cxn modelId="{BC40C94B-538E-48D5-A38D-87F5D9647574}" type="presParOf" srcId="{27BC2ED1-8988-48CA-95B2-C8393D15F7A1}" destId="{08E0673F-6225-42A4-94E5-AC3E22BA8E0D}" srcOrd="2" destOrd="0" presId="urn:microsoft.com/office/officeart/2005/8/layout/vList2"/>
    <dgm:cxn modelId="{3387B360-00BE-4772-B3C6-0351F0D99321}" type="presParOf" srcId="{27BC2ED1-8988-48CA-95B2-C8393D15F7A1}" destId="{75F47CD0-DA1A-4BD0-A4FB-7A4E966485F4}" srcOrd="3" destOrd="0" presId="urn:microsoft.com/office/officeart/2005/8/layout/vList2"/>
    <dgm:cxn modelId="{4A541676-918D-42F3-9FBC-955C36FFDA8F}" type="presParOf" srcId="{27BC2ED1-8988-48CA-95B2-C8393D15F7A1}" destId="{04B08513-63A2-4A7C-B48F-4062192DEEF5}" srcOrd="4" destOrd="0" presId="urn:microsoft.com/office/officeart/2005/8/layout/vList2"/>
    <dgm:cxn modelId="{C97950C3-0ED0-48F8-86C6-DDFC56742A19}" type="presParOf" srcId="{27BC2ED1-8988-48CA-95B2-C8393D15F7A1}" destId="{9AE464D8-CF77-476D-9B8C-8AE79D5E8E95}" srcOrd="5" destOrd="0" presId="urn:microsoft.com/office/officeart/2005/8/layout/vList2"/>
    <dgm:cxn modelId="{D9C944E9-5520-4860-9ADB-BE2B2F69F9D0}" type="presParOf" srcId="{27BC2ED1-8988-48CA-95B2-C8393D15F7A1}" destId="{0EEE36DD-B661-4F2D-BBFF-8880C0C932C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C0DE76F-89F1-4780-A1F6-6142E12C4E47}" type="doc">
      <dgm:prSet loTypeId="urn:microsoft.com/office/officeart/2005/8/layout/venn2" loCatId="relationship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8D81FDC2-F3B2-4619-AAD3-76D89073E4BC}">
      <dgm:prSet phldrT="[Text]"/>
      <dgm:spPr/>
      <dgm:t>
        <a:bodyPr/>
        <a:lstStyle/>
        <a:p>
          <a:r>
            <a:rPr lang="en-GB" dirty="0"/>
            <a:t>External</a:t>
          </a:r>
        </a:p>
      </dgm:t>
    </dgm:pt>
    <dgm:pt modelId="{967B4141-D67A-4B63-973A-B2436D0AD557}" type="parTrans" cxnId="{3F10D52A-A2B5-484F-928D-D73D26DC7887}">
      <dgm:prSet/>
      <dgm:spPr/>
      <dgm:t>
        <a:bodyPr/>
        <a:lstStyle/>
        <a:p>
          <a:endParaRPr lang="en-GB"/>
        </a:p>
      </dgm:t>
    </dgm:pt>
    <dgm:pt modelId="{949AF93A-C723-4E30-824C-2B2BD2E3147B}" type="sibTrans" cxnId="{3F10D52A-A2B5-484F-928D-D73D26DC7887}">
      <dgm:prSet/>
      <dgm:spPr/>
      <dgm:t>
        <a:bodyPr/>
        <a:lstStyle/>
        <a:p>
          <a:endParaRPr lang="en-GB"/>
        </a:p>
      </dgm:t>
    </dgm:pt>
    <dgm:pt modelId="{B1D6AFDA-7F0F-4A68-9D93-B1A2E8B8547A}">
      <dgm:prSet phldrT="[Text]"/>
      <dgm:spPr/>
      <dgm:t>
        <a:bodyPr/>
        <a:lstStyle/>
        <a:p>
          <a:r>
            <a:rPr lang="en-GB" dirty="0"/>
            <a:t>University</a:t>
          </a:r>
        </a:p>
      </dgm:t>
    </dgm:pt>
    <dgm:pt modelId="{D72191F5-C245-4821-84F8-6AD7380AF679}" type="parTrans" cxnId="{08FD17D6-05E7-49B8-BAD4-1B0C5948BB90}">
      <dgm:prSet/>
      <dgm:spPr/>
      <dgm:t>
        <a:bodyPr/>
        <a:lstStyle/>
        <a:p>
          <a:endParaRPr lang="en-GB"/>
        </a:p>
      </dgm:t>
    </dgm:pt>
    <dgm:pt modelId="{9E051698-D326-4A12-99BF-106B7DF1A8BC}" type="sibTrans" cxnId="{08FD17D6-05E7-49B8-BAD4-1B0C5948BB90}">
      <dgm:prSet/>
      <dgm:spPr/>
      <dgm:t>
        <a:bodyPr/>
        <a:lstStyle/>
        <a:p>
          <a:endParaRPr lang="en-GB"/>
        </a:p>
      </dgm:t>
    </dgm:pt>
    <dgm:pt modelId="{671FF179-D77E-49EF-9FF0-5FFF47073CD3}">
      <dgm:prSet phldrT="[Text]"/>
      <dgm:spPr/>
      <dgm:t>
        <a:bodyPr/>
        <a:lstStyle/>
        <a:p>
          <a:r>
            <a:rPr lang="en-GB" dirty="0"/>
            <a:t>DBA Group</a:t>
          </a:r>
        </a:p>
      </dgm:t>
    </dgm:pt>
    <dgm:pt modelId="{438E6F56-8FBC-4D95-90DD-44D23071F93A}" type="parTrans" cxnId="{0E6C2BDA-86F5-490A-A9A3-B5999C0C4954}">
      <dgm:prSet/>
      <dgm:spPr/>
      <dgm:t>
        <a:bodyPr/>
        <a:lstStyle/>
        <a:p>
          <a:endParaRPr lang="en-GB"/>
        </a:p>
      </dgm:t>
    </dgm:pt>
    <dgm:pt modelId="{A305CCEE-E9C7-4060-89B5-1AEA843FB969}" type="sibTrans" cxnId="{0E6C2BDA-86F5-490A-A9A3-B5999C0C4954}">
      <dgm:prSet/>
      <dgm:spPr/>
      <dgm:t>
        <a:bodyPr/>
        <a:lstStyle/>
        <a:p>
          <a:endParaRPr lang="en-GB"/>
        </a:p>
      </dgm:t>
    </dgm:pt>
    <dgm:pt modelId="{A5C48244-A1DE-4FE0-AC3C-128C4F27EB27}">
      <dgm:prSet phldrT="[Text]"/>
      <dgm:spPr/>
      <dgm:t>
        <a:bodyPr/>
        <a:lstStyle/>
        <a:p>
          <a:r>
            <a:rPr lang="en-GB" dirty="0"/>
            <a:t>Me/You</a:t>
          </a:r>
        </a:p>
      </dgm:t>
    </dgm:pt>
    <dgm:pt modelId="{F75D344E-2764-4448-8CAE-97895BE2DF78}" type="parTrans" cxnId="{4074F92B-6C9F-4090-B51B-80DF2DE09A05}">
      <dgm:prSet/>
      <dgm:spPr/>
      <dgm:t>
        <a:bodyPr/>
        <a:lstStyle/>
        <a:p>
          <a:endParaRPr lang="en-GB"/>
        </a:p>
      </dgm:t>
    </dgm:pt>
    <dgm:pt modelId="{9C231EAC-C899-45DD-9BF7-56F715038FF8}" type="sibTrans" cxnId="{4074F92B-6C9F-4090-B51B-80DF2DE09A05}">
      <dgm:prSet/>
      <dgm:spPr/>
      <dgm:t>
        <a:bodyPr/>
        <a:lstStyle/>
        <a:p>
          <a:endParaRPr lang="en-GB"/>
        </a:p>
      </dgm:t>
    </dgm:pt>
    <dgm:pt modelId="{8920EF20-F5AE-4B1D-9BAD-968753348EC0}">
      <dgm:prSet/>
      <dgm:spPr/>
      <dgm:t>
        <a:bodyPr/>
        <a:lstStyle/>
        <a:p>
          <a:r>
            <a:rPr lang="en-GB" dirty="0"/>
            <a:t>Stakeholders</a:t>
          </a:r>
        </a:p>
      </dgm:t>
    </dgm:pt>
    <dgm:pt modelId="{06AEAEEB-7556-42E5-9697-C2B05C685057}" type="parTrans" cxnId="{9543F0B1-756B-4B7A-A519-2C54CC8CA427}">
      <dgm:prSet/>
      <dgm:spPr/>
      <dgm:t>
        <a:bodyPr/>
        <a:lstStyle/>
        <a:p>
          <a:endParaRPr lang="en-GB"/>
        </a:p>
      </dgm:t>
    </dgm:pt>
    <dgm:pt modelId="{7726627A-18EE-49FA-BCFA-75420806FAED}" type="sibTrans" cxnId="{9543F0B1-756B-4B7A-A519-2C54CC8CA427}">
      <dgm:prSet/>
      <dgm:spPr/>
      <dgm:t>
        <a:bodyPr/>
        <a:lstStyle/>
        <a:p>
          <a:endParaRPr lang="en-GB"/>
        </a:p>
      </dgm:t>
    </dgm:pt>
    <dgm:pt modelId="{1A6CC26C-089D-4D89-BD93-23969BCE9D9B}">
      <dgm:prSet/>
      <dgm:spPr/>
      <dgm:t>
        <a:bodyPr/>
        <a:lstStyle/>
        <a:p>
          <a:r>
            <a:rPr lang="en-GB" dirty="0"/>
            <a:t>Discipline</a:t>
          </a:r>
        </a:p>
      </dgm:t>
    </dgm:pt>
    <dgm:pt modelId="{51F0CF25-0FC3-435C-AEF6-376FA97FD938}" type="parTrans" cxnId="{A2502DD1-2CF7-4D28-A3FE-388FB9922DF4}">
      <dgm:prSet/>
      <dgm:spPr/>
      <dgm:t>
        <a:bodyPr/>
        <a:lstStyle/>
        <a:p>
          <a:endParaRPr lang="en-GB"/>
        </a:p>
      </dgm:t>
    </dgm:pt>
    <dgm:pt modelId="{3254FE74-F313-4185-A7B0-BA309CE5A755}" type="sibTrans" cxnId="{A2502DD1-2CF7-4D28-A3FE-388FB9922DF4}">
      <dgm:prSet/>
      <dgm:spPr/>
      <dgm:t>
        <a:bodyPr/>
        <a:lstStyle/>
        <a:p>
          <a:endParaRPr lang="en-GB"/>
        </a:p>
      </dgm:t>
    </dgm:pt>
    <dgm:pt modelId="{1FC48A2A-154E-4F88-90C7-82336EC84C89}" type="pres">
      <dgm:prSet presAssocID="{0C0DE76F-89F1-4780-A1F6-6142E12C4E47}" presName="Name0" presStyleCnt="0">
        <dgm:presLayoutVars>
          <dgm:chMax val="7"/>
          <dgm:resizeHandles val="exact"/>
        </dgm:presLayoutVars>
      </dgm:prSet>
      <dgm:spPr/>
    </dgm:pt>
    <dgm:pt modelId="{336437DF-891B-4E7C-9B3C-FE477E823D6B}" type="pres">
      <dgm:prSet presAssocID="{0C0DE76F-89F1-4780-A1F6-6142E12C4E47}" presName="comp1" presStyleCnt="0"/>
      <dgm:spPr/>
    </dgm:pt>
    <dgm:pt modelId="{801D4D23-D8F9-4DD6-881D-A41568B4B239}" type="pres">
      <dgm:prSet presAssocID="{0C0DE76F-89F1-4780-A1F6-6142E12C4E47}" presName="circle1" presStyleLbl="node1" presStyleIdx="0" presStyleCnt="6"/>
      <dgm:spPr/>
    </dgm:pt>
    <dgm:pt modelId="{1690A13F-4BB2-422A-B0CC-54FB3C1C5413}" type="pres">
      <dgm:prSet presAssocID="{0C0DE76F-89F1-4780-A1F6-6142E12C4E47}" presName="c1text" presStyleLbl="node1" presStyleIdx="0" presStyleCnt="6">
        <dgm:presLayoutVars>
          <dgm:bulletEnabled val="1"/>
        </dgm:presLayoutVars>
      </dgm:prSet>
      <dgm:spPr/>
    </dgm:pt>
    <dgm:pt modelId="{1DE79090-3866-4A71-8139-063F07F65545}" type="pres">
      <dgm:prSet presAssocID="{0C0DE76F-89F1-4780-A1F6-6142E12C4E47}" presName="comp2" presStyleCnt="0"/>
      <dgm:spPr/>
    </dgm:pt>
    <dgm:pt modelId="{B45CA86D-B2AD-4320-9D60-5DC5B6E0C849}" type="pres">
      <dgm:prSet presAssocID="{0C0DE76F-89F1-4780-A1F6-6142E12C4E47}" presName="circle2" presStyleLbl="node1" presStyleIdx="1" presStyleCnt="6"/>
      <dgm:spPr/>
    </dgm:pt>
    <dgm:pt modelId="{9F91F280-4A78-434B-8192-42F885A1C278}" type="pres">
      <dgm:prSet presAssocID="{0C0DE76F-89F1-4780-A1F6-6142E12C4E47}" presName="c2text" presStyleLbl="node1" presStyleIdx="1" presStyleCnt="6">
        <dgm:presLayoutVars>
          <dgm:bulletEnabled val="1"/>
        </dgm:presLayoutVars>
      </dgm:prSet>
      <dgm:spPr/>
    </dgm:pt>
    <dgm:pt modelId="{326DF06F-7715-4DB7-ADBF-89282B42A3A4}" type="pres">
      <dgm:prSet presAssocID="{0C0DE76F-89F1-4780-A1F6-6142E12C4E47}" presName="comp3" presStyleCnt="0"/>
      <dgm:spPr/>
    </dgm:pt>
    <dgm:pt modelId="{530F896B-5393-400F-A8A3-AA4E07C92118}" type="pres">
      <dgm:prSet presAssocID="{0C0DE76F-89F1-4780-A1F6-6142E12C4E47}" presName="circle3" presStyleLbl="node1" presStyleIdx="2" presStyleCnt="6"/>
      <dgm:spPr/>
    </dgm:pt>
    <dgm:pt modelId="{1E42CA19-5418-4640-8FA9-CC1FC36F2654}" type="pres">
      <dgm:prSet presAssocID="{0C0DE76F-89F1-4780-A1F6-6142E12C4E47}" presName="c3text" presStyleLbl="node1" presStyleIdx="2" presStyleCnt="6">
        <dgm:presLayoutVars>
          <dgm:bulletEnabled val="1"/>
        </dgm:presLayoutVars>
      </dgm:prSet>
      <dgm:spPr/>
    </dgm:pt>
    <dgm:pt modelId="{CB063F14-F5AB-4B20-B292-7DFF55C75BE7}" type="pres">
      <dgm:prSet presAssocID="{0C0DE76F-89F1-4780-A1F6-6142E12C4E47}" presName="comp4" presStyleCnt="0"/>
      <dgm:spPr/>
    </dgm:pt>
    <dgm:pt modelId="{09F57DD1-B0AD-4235-A25A-21C008094D1B}" type="pres">
      <dgm:prSet presAssocID="{0C0DE76F-89F1-4780-A1F6-6142E12C4E47}" presName="circle4" presStyleLbl="node1" presStyleIdx="3" presStyleCnt="6"/>
      <dgm:spPr/>
    </dgm:pt>
    <dgm:pt modelId="{D1030309-7375-4700-9CC3-5886C4B325A5}" type="pres">
      <dgm:prSet presAssocID="{0C0DE76F-89F1-4780-A1F6-6142E12C4E47}" presName="c4text" presStyleLbl="node1" presStyleIdx="3" presStyleCnt="6">
        <dgm:presLayoutVars>
          <dgm:bulletEnabled val="1"/>
        </dgm:presLayoutVars>
      </dgm:prSet>
      <dgm:spPr/>
    </dgm:pt>
    <dgm:pt modelId="{C72AA0D2-2130-4782-9447-478744600539}" type="pres">
      <dgm:prSet presAssocID="{0C0DE76F-89F1-4780-A1F6-6142E12C4E47}" presName="comp5" presStyleCnt="0"/>
      <dgm:spPr/>
    </dgm:pt>
    <dgm:pt modelId="{27FA03EB-A942-44ED-B216-04EADFD54D9F}" type="pres">
      <dgm:prSet presAssocID="{0C0DE76F-89F1-4780-A1F6-6142E12C4E47}" presName="circle5" presStyleLbl="node1" presStyleIdx="4" presStyleCnt="6"/>
      <dgm:spPr/>
    </dgm:pt>
    <dgm:pt modelId="{4BE05BF4-65E5-4D09-996E-C5F037B34953}" type="pres">
      <dgm:prSet presAssocID="{0C0DE76F-89F1-4780-A1F6-6142E12C4E47}" presName="c5text" presStyleLbl="node1" presStyleIdx="4" presStyleCnt="6">
        <dgm:presLayoutVars>
          <dgm:bulletEnabled val="1"/>
        </dgm:presLayoutVars>
      </dgm:prSet>
      <dgm:spPr/>
    </dgm:pt>
    <dgm:pt modelId="{D1C8D019-BFB0-47BF-B303-2C25B96F1563}" type="pres">
      <dgm:prSet presAssocID="{0C0DE76F-89F1-4780-A1F6-6142E12C4E47}" presName="comp6" presStyleCnt="0"/>
      <dgm:spPr/>
    </dgm:pt>
    <dgm:pt modelId="{AEBCF352-BCBA-43A4-AB8E-C7E7C0E9674D}" type="pres">
      <dgm:prSet presAssocID="{0C0DE76F-89F1-4780-A1F6-6142E12C4E47}" presName="circle6" presStyleLbl="node1" presStyleIdx="5" presStyleCnt="6"/>
      <dgm:spPr/>
    </dgm:pt>
    <dgm:pt modelId="{9E19C01C-A436-48A4-9A67-20754DECD545}" type="pres">
      <dgm:prSet presAssocID="{0C0DE76F-89F1-4780-A1F6-6142E12C4E47}" presName="c6text" presStyleLbl="node1" presStyleIdx="5" presStyleCnt="6">
        <dgm:presLayoutVars>
          <dgm:bulletEnabled val="1"/>
        </dgm:presLayoutVars>
      </dgm:prSet>
      <dgm:spPr/>
    </dgm:pt>
  </dgm:ptLst>
  <dgm:cxnLst>
    <dgm:cxn modelId="{03DBA212-152F-4C57-9312-01EF0AD99B90}" type="presOf" srcId="{8D81FDC2-F3B2-4619-AAD3-76D89073E4BC}" destId="{801D4D23-D8F9-4DD6-881D-A41568B4B239}" srcOrd="0" destOrd="0" presId="urn:microsoft.com/office/officeart/2005/8/layout/venn2"/>
    <dgm:cxn modelId="{A1EBF01C-593C-4575-BCC6-129818ECA41D}" type="presOf" srcId="{1A6CC26C-089D-4D89-BD93-23969BCE9D9B}" destId="{1E42CA19-5418-4640-8FA9-CC1FC36F2654}" srcOrd="1" destOrd="0" presId="urn:microsoft.com/office/officeart/2005/8/layout/venn2"/>
    <dgm:cxn modelId="{A54C5F1D-1C84-446A-B2DB-380B246334DF}" type="presOf" srcId="{8D81FDC2-F3B2-4619-AAD3-76D89073E4BC}" destId="{1690A13F-4BB2-422A-B0CC-54FB3C1C5413}" srcOrd="1" destOrd="0" presId="urn:microsoft.com/office/officeart/2005/8/layout/venn2"/>
    <dgm:cxn modelId="{3F10D52A-A2B5-484F-928D-D73D26DC7887}" srcId="{0C0DE76F-89F1-4780-A1F6-6142E12C4E47}" destId="{8D81FDC2-F3B2-4619-AAD3-76D89073E4BC}" srcOrd="0" destOrd="0" parTransId="{967B4141-D67A-4B63-973A-B2436D0AD557}" sibTransId="{949AF93A-C723-4E30-824C-2B2BD2E3147B}"/>
    <dgm:cxn modelId="{4074F92B-6C9F-4090-B51B-80DF2DE09A05}" srcId="{0C0DE76F-89F1-4780-A1F6-6142E12C4E47}" destId="{A5C48244-A1DE-4FE0-AC3C-128C4F27EB27}" srcOrd="5" destOrd="0" parTransId="{F75D344E-2764-4448-8CAE-97895BE2DF78}" sibTransId="{9C231EAC-C899-45DD-9BF7-56F715038FF8}"/>
    <dgm:cxn modelId="{C739C431-CC32-4262-A320-F1A69A81A8F8}" type="presOf" srcId="{671FF179-D77E-49EF-9FF0-5FFF47073CD3}" destId="{27FA03EB-A942-44ED-B216-04EADFD54D9F}" srcOrd="0" destOrd="0" presId="urn:microsoft.com/office/officeart/2005/8/layout/venn2"/>
    <dgm:cxn modelId="{0828BE5C-BC5C-45FE-8C01-D7CCDDE6FE37}" type="presOf" srcId="{671FF179-D77E-49EF-9FF0-5FFF47073CD3}" destId="{4BE05BF4-65E5-4D09-996E-C5F037B34953}" srcOrd="1" destOrd="0" presId="urn:microsoft.com/office/officeart/2005/8/layout/venn2"/>
    <dgm:cxn modelId="{3A3B405D-2FEC-4CE7-8460-DB0F22509B27}" type="presOf" srcId="{0C0DE76F-89F1-4780-A1F6-6142E12C4E47}" destId="{1FC48A2A-154E-4F88-90C7-82336EC84C89}" srcOrd="0" destOrd="0" presId="urn:microsoft.com/office/officeart/2005/8/layout/venn2"/>
    <dgm:cxn modelId="{733EC958-F977-402E-8DF2-B27C210D7F84}" type="presOf" srcId="{8920EF20-F5AE-4B1D-9BAD-968753348EC0}" destId="{9F91F280-4A78-434B-8192-42F885A1C278}" srcOrd="1" destOrd="0" presId="urn:microsoft.com/office/officeart/2005/8/layout/venn2"/>
    <dgm:cxn modelId="{A95A3C8D-3E81-4421-82D6-D3474A973DDE}" type="presOf" srcId="{1A6CC26C-089D-4D89-BD93-23969BCE9D9B}" destId="{530F896B-5393-400F-A8A3-AA4E07C92118}" srcOrd="0" destOrd="0" presId="urn:microsoft.com/office/officeart/2005/8/layout/venn2"/>
    <dgm:cxn modelId="{0B11978F-7E18-4851-9F93-CAC1EDDEEF08}" type="presOf" srcId="{A5C48244-A1DE-4FE0-AC3C-128C4F27EB27}" destId="{9E19C01C-A436-48A4-9A67-20754DECD545}" srcOrd="1" destOrd="0" presId="urn:microsoft.com/office/officeart/2005/8/layout/venn2"/>
    <dgm:cxn modelId="{9543F0B1-756B-4B7A-A519-2C54CC8CA427}" srcId="{0C0DE76F-89F1-4780-A1F6-6142E12C4E47}" destId="{8920EF20-F5AE-4B1D-9BAD-968753348EC0}" srcOrd="1" destOrd="0" parTransId="{06AEAEEB-7556-42E5-9697-C2B05C685057}" sibTransId="{7726627A-18EE-49FA-BCFA-75420806FAED}"/>
    <dgm:cxn modelId="{E46E9CBD-17B3-4D27-B02B-7415E1124DF1}" type="presOf" srcId="{B1D6AFDA-7F0F-4A68-9D93-B1A2E8B8547A}" destId="{D1030309-7375-4700-9CC3-5886C4B325A5}" srcOrd="1" destOrd="0" presId="urn:microsoft.com/office/officeart/2005/8/layout/venn2"/>
    <dgm:cxn modelId="{25BA1DC9-EF96-43CD-A3A2-238BBE5E33EC}" type="presOf" srcId="{8920EF20-F5AE-4B1D-9BAD-968753348EC0}" destId="{B45CA86D-B2AD-4320-9D60-5DC5B6E0C849}" srcOrd="0" destOrd="0" presId="urn:microsoft.com/office/officeart/2005/8/layout/venn2"/>
    <dgm:cxn modelId="{A2502DD1-2CF7-4D28-A3FE-388FB9922DF4}" srcId="{0C0DE76F-89F1-4780-A1F6-6142E12C4E47}" destId="{1A6CC26C-089D-4D89-BD93-23969BCE9D9B}" srcOrd="2" destOrd="0" parTransId="{51F0CF25-0FC3-435C-AEF6-376FA97FD938}" sibTransId="{3254FE74-F313-4185-A7B0-BA309CE5A755}"/>
    <dgm:cxn modelId="{08FD17D6-05E7-49B8-BAD4-1B0C5948BB90}" srcId="{0C0DE76F-89F1-4780-A1F6-6142E12C4E47}" destId="{B1D6AFDA-7F0F-4A68-9D93-B1A2E8B8547A}" srcOrd="3" destOrd="0" parTransId="{D72191F5-C245-4821-84F8-6AD7380AF679}" sibTransId="{9E051698-D326-4A12-99BF-106B7DF1A8BC}"/>
    <dgm:cxn modelId="{0E6C2BDA-86F5-490A-A9A3-B5999C0C4954}" srcId="{0C0DE76F-89F1-4780-A1F6-6142E12C4E47}" destId="{671FF179-D77E-49EF-9FF0-5FFF47073CD3}" srcOrd="4" destOrd="0" parTransId="{438E6F56-8FBC-4D95-90DD-44D23071F93A}" sibTransId="{A305CCEE-E9C7-4060-89B5-1AEA843FB969}"/>
    <dgm:cxn modelId="{FC0444EB-0B2F-4F77-91D5-C2BCED1AB86F}" type="presOf" srcId="{B1D6AFDA-7F0F-4A68-9D93-B1A2E8B8547A}" destId="{09F57DD1-B0AD-4235-A25A-21C008094D1B}" srcOrd="0" destOrd="0" presId="urn:microsoft.com/office/officeart/2005/8/layout/venn2"/>
    <dgm:cxn modelId="{64AD77FD-9820-47F2-A136-1ACA8DAD75A4}" type="presOf" srcId="{A5C48244-A1DE-4FE0-AC3C-128C4F27EB27}" destId="{AEBCF352-BCBA-43A4-AB8E-C7E7C0E9674D}" srcOrd="0" destOrd="0" presId="urn:microsoft.com/office/officeart/2005/8/layout/venn2"/>
    <dgm:cxn modelId="{6CC29298-D065-4458-93DB-C920CC7B9F30}" type="presParOf" srcId="{1FC48A2A-154E-4F88-90C7-82336EC84C89}" destId="{336437DF-891B-4E7C-9B3C-FE477E823D6B}" srcOrd="0" destOrd="0" presId="urn:microsoft.com/office/officeart/2005/8/layout/venn2"/>
    <dgm:cxn modelId="{D3BFFC19-27FE-41BC-8CA2-F365568EC9F4}" type="presParOf" srcId="{336437DF-891B-4E7C-9B3C-FE477E823D6B}" destId="{801D4D23-D8F9-4DD6-881D-A41568B4B239}" srcOrd="0" destOrd="0" presId="urn:microsoft.com/office/officeart/2005/8/layout/venn2"/>
    <dgm:cxn modelId="{9DE0BD9D-B5CD-4DBB-92AF-CD12D4C2B784}" type="presParOf" srcId="{336437DF-891B-4E7C-9B3C-FE477E823D6B}" destId="{1690A13F-4BB2-422A-B0CC-54FB3C1C5413}" srcOrd="1" destOrd="0" presId="urn:microsoft.com/office/officeart/2005/8/layout/venn2"/>
    <dgm:cxn modelId="{B80BB6B7-2086-4D2C-9B78-019D838E0834}" type="presParOf" srcId="{1FC48A2A-154E-4F88-90C7-82336EC84C89}" destId="{1DE79090-3866-4A71-8139-063F07F65545}" srcOrd="1" destOrd="0" presId="urn:microsoft.com/office/officeart/2005/8/layout/venn2"/>
    <dgm:cxn modelId="{E2742896-A87E-4185-9155-0297060DA49C}" type="presParOf" srcId="{1DE79090-3866-4A71-8139-063F07F65545}" destId="{B45CA86D-B2AD-4320-9D60-5DC5B6E0C849}" srcOrd="0" destOrd="0" presId="urn:microsoft.com/office/officeart/2005/8/layout/venn2"/>
    <dgm:cxn modelId="{BD72413F-EB2E-4028-940F-0E8E53732C30}" type="presParOf" srcId="{1DE79090-3866-4A71-8139-063F07F65545}" destId="{9F91F280-4A78-434B-8192-42F885A1C278}" srcOrd="1" destOrd="0" presId="urn:microsoft.com/office/officeart/2005/8/layout/venn2"/>
    <dgm:cxn modelId="{0739905B-7E94-4116-B434-C442803F3C46}" type="presParOf" srcId="{1FC48A2A-154E-4F88-90C7-82336EC84C89}" destId="{326DF06F-7715-4DB7-ADBF-89282B42A3A4}" srcOrd="2" destOrd="0" presId="urn:microsoft.com/office/officeart/2005/8/layout/venn2"/>
    <dgm:cxn modelId="{EF12466B-0C49-48B7-8CCA-1C8B3F87FB3B}" type="presParOf" srcId="{326DF06F-7715-4DB7-ADBF-89282B42A3A4}" destId="{530F896B-5393-400F-A8A3-AA4E07C92118}" srcOrd="0" destOrd="0" presId="urn:microsoft.com/office/officeart/2005/8/layout/venn2"/>
    <dgm:cxn modelId="{A6460AFE-8F0A-4A8C-8118-73093A4DC38B}" type="presParOf" srcId="{326DF06F-7715-4DB7-ADBF-89282B42A3A4}" destId="{1E42CA19-5418-4640-8FA9-CC1FC36F2654}" srcOrd="1" destOrd="0" presId="urn:microsoft.com/office/officeart/2005/8/layout/venn2"/>
    <dgm:cxn modelId="{DF97E497-8B51-4F21-88E7-39D6CEA8F56A}" type="presParOf" srcId="{1FC48A2A-154E-4F88-90C7-82336EC84C89}" destId="{CB063F14-F5AB-4B20-B292-7DFF55C75BE7}" srcOrd="3" destOrd="0" presId="urn:microsoft.com/office/officeart/2005/8/layout/venn2"/>
    <dgm:cxn modelId="{0D5B9F5B-9816-40EF-AF2C-D840DCB7AC85}" type="presParOf" srcId="{CB063F14-F5AB-4B20-B292-7DFF55C75BE7}" destId="{09F57DD1-B0AD-4235-A25A-21C008094D1B}" srcOrd="0" destOrd="0" presId="urn:microsoft.com/office/officeart/2005/8/layout/venn2"/>
    <dgm:cxn modelId="{64FAD3B0-463F-45C1-9AB6-309FFDD46D06}" type="presParOf" srcId="{CB063F14-F5AB-4B20-B292-7DFF55C75BE7}" destId="{D1030309-7375-4700-9CC3-5886C4B325A5}" srcOrd="1" destOrd="0" presId="urn:microsoft.com/office/officeart/2005/8/layout/venn2"/>
    <dgm:cxn modelId="{86A87BB0-AAE0-4D7F-A9BC-B19F044A096F}" type="presParOf" srcId="{1FC48A2A-154E-4F88-90C7-82336EC84C89}" destId="{C72AA0D2-2130-4782-9447-478744600539}" srcOrd="4" destOrd="0" presId="urn:microsoft.com/office/officeart/2005/8/layout/venn2"/>
    <dgm:cxn modelId="{DC44A6ED-067A-4345-84DF-E4352BFD2391}" type="presParOf" srcId="{C72AA0D2-2130-4782-9447-478744600539}" destId="{27FA03EB-A942-44ED-B216-04EADFD54D9F}" srcOrd="0" destOrd="0" presId="urn:microsoft.com/office/officeart/2005/8/layout/venn2"/>
    <dgm:cxn modelId="{F00B53F3-D3C9-471F-9AD9-99C8260E3E8F}" type="presParOf" srcId="{C72AA0D2-2130-4782-9447-478744600539}" destId="{4BE05BF4-65E5-4D09-996E-C5F037B34953}" srcOrd="1" destOrd="0" presId="urn:microsoft.com/office/officeart/2005/8/layout/venn2"/>
    <dgm:cxn modelId="{D4D43B16-8BE6-4FB5-8AF2-AB87D0DD473C}" type="presParOf" srcId="{1FC48A2A-154E-4F88-90C7-82336EC84C89}" destId="{D1C8D019-BFB0-47BF-B303-2C25B96F1563}" srcOrd="5" destOrd="0" presId="urn:microsoft.com/office/officeart/2005/8/layout/venn2"/>
    <dgm:cxn modelId="{232953B5-9CD0-4789-9254-E28810243B4B}" type="presParOf" srcId="{D1C8D019-BFB0-47BF-B303-2C25B96F1563}" destId="{AEBCF352-BCBA-43A4-AB8E-C7E7C0E9674D}" srcOrd="0" destOrd="0" presId="urn:microsoft.com/office/officeart/2005/8/layout/venn2"/>
    <dgm:cxn modelId="{A4EE513C-4D1A-4AB3-89E6-EAC767235BDB}" type="presParOf" srcId="{D1C8D019-BFB0-47BF-B303-2C25B96F1563}" destId="{9E19C01C-A436-48A4-9A67-20754DECD545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E123A0-7197-4C7A-B03E-D6F5E7C8BEE9}">
      <dsp:nvSpPr>
        <dsp:cNvPr id="0" name=""/>
        <dsp:cNvSpPr/>
      </dsp:nvSpPr>
      <dsp:spPr>
        <a:xfrm>
          <a:off x="0" y="33263"/>
          <a:ext cx="6263640" cy="12472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Introduce your peer</a:t>
          </a:r>
          <a:endParaRPr lang="en-US" sz="5200" kern="1200"/>
        </a:p>
      </dsp:txBody>
      <dsp:txXfrm>
        <a:off x="60884" y="94147"/>
        <a:ext cx="6141872" cy="1125452"/>
      </dsp:txXfrm>
    </dsp:sp>
    <dsp:sp modelId="{08E0673F-6225-42A4-94E5-AC3E22BA8E0D}">
      <dsp:nvSpPr>
        <dsp:cNvPr id="0" name=""/>
        <dsp:cNvSpPr/>
      </dsp:nvSpPr>
      <dsp:spPr>
        <a:xfrm>
          <a:off x="0" y="1430243"/>
          <a:ext cx="6263640" cy="1247220"/>
        </a:xfrm>
        <a:prstGeom prst="roundRect">
          <a:avLst/>
        </a:prstGeom>
        <a:solidFill>
          <a:schemeClr val="accent5">
            <a:hueOff val="262483"/>
            <a:satOff val="14096"/>
            <a:lumOff val="-5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Aqsa on Danny</a:t>
          </a:r>
          <a:endParaRPr lang="en-US" sz="5200" kern="1200"/>
        </a:p>
      </dsp:txBody>
      <dsp:txXfrm>
        <a:off x="60884" y="1491127"/>
        <a:ext cx="6141872" cy="1125452"/>
      </dsp:txXfrm>
    </dsp:sp>
    <dsp:sp modelId="{04B08513-63A2-4A7C-B48F-4062192DEEF5}">
      <dsp:nvSpPr>
        <dsp:cNvPr id="0" name=""/>
        <dsp:cNvSpPr/>
      </dsp:nvSpPr>
      <dsp:spPr>
        <a:xfrm>
          <a:off x="0" y="2827223"/>
          <a:ext cx="6263640" cy="1247220"/>
        </a:xfrm>
        <a:prstGeom prst="roundRect">
          <a:avLst/>
        </a:prstGeom>
        <a:solidFill>
          <a:schemeClr val="accent5">
            <a:hueOff val="524966"/>
            <a:satOff val="28192"/>
            <a:lumOff val="-10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Danny on Elena</a:t>
          </a:r>
          <a:endParaRPr lang="en-US" sz="5200" kern="1200"/>
        </a:p>
      </dsp:txBody>
      <dsp:txXfrm>
        <a:off x="60884" y="2888107"/>
        <a:ext cx="6141872" cy="1125452"/>
      </dsp:txXfrm>
    </dsp:sp>
    <dsp:sp modelId="{0EEE36DD-B661-4F2D-BBFF-8880C0C932CE}">
      <dsp:nvSpPr>
        <dsp:cNvPr id="0" name=""/>
        <dsp:cNvSpPr/>
      </dsp:nvSpPr>
      <dsp:spPr>
        <a:xfrm>
          <a:off x="0" y="4224204"/>
          <a:ext cx="6263640" cy="1247220"/>
        </a:xfrm>
        <a:prstGeom prst="roundRect">
          <a:avLst/>
        </a:prstGeom>
        <a:solidFill>
          <a:schemeClr val="accent5">
            <a:hueOff val="787450"/>
            <a:satOff val="42288"/>
            <a:lumOff val="-1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Elena on Aqsa</a:t>
          </a:r>
          <a:endParaRPr lang="en-US" sz="5200" kern="1200"/>
        </a:p>
      </dsp:txBody>
      <dsp:txXfrm>
        <a:off x="60884" y="4285088"/>
        <a:ext cx="6141872" cy="11254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1D4D23-D8F9-4DD6-881D-A41568B4B239}">
      <dsp:nvSpPr>
        <dsp:cNvPr id="0" name=""/>
        <dsp:cNvSpPr/>
      </dsp:nvSpPr>
      <dsp:spPr>
        <a:xfrm>
          <a:off x="379476" y="0"/>
          <a:ext cx="5504687" cy="55046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External</a:t>
          </a:r>
        </a:p>
      </dsp:txBody>
      <dsp:txXfrm>
        <a:off x="2099691" y="275234"/>
        <a:ext cx="2064258" cy="550468"/>
      </dsp:txXfrm>
    </dsp:sp>
    <dsp:sp modelId="{B45CA86D-B2AD-4320-9D60-5DC5B6E0C849}">
      <dsp:nvSpPr>
        <dsp:cNvPr id="0" name=""/>
        <dsp:cNvSpPr/>
      </dsp:nvSpPr>
      <dsp:spPr>
        <a:xfrm>
          <a:off x="792327" y="825703"/>
          <a:ext cx="4678984" cy="467898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Stakeholders</a:t>
          </a:r>
        </a:p>
      </dsp:txBody>
      <dsp:txXfrm>
        <a:off x="2122913" y="1094744"/>
        <a:ext cx="2017812" cy="538083"/>
      </dsp:txXfrm>
    </dsp:sp>
    <dsp:sp modelId="{530F896B-5393-400F-A8A3-AA4E07C92118}">
      <dsp:nvSpPr>
        <dsp:cNvPr id="0" name=""/>
        <dsp:cNvSpPr/>
      </dsp:nvSpPr>
      <dsp:spPr>
        <a:xfrm>
          <a:off x="1205179" y="1651406"/>
          <a:ext cx="3853281" cy="385328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Discipline</a:t>
          </a:r>
        </a:p>
      </dsp:txBody>
      <dsp:txXfrm>
        <a:off x="2134783" y="1917282"/>
        <a:ext cx="1994073" cy="531752"/>
      </dsp:txXfrm>
    </dsp:sp>
    <dsp:sp modelId="{09F57DD1-B0AD-4235-A25A-21C008094D1B}">
      <dsp:nvSpPr>
        <dsp:cNvPr id="0" name=""/>
        <dsp:cNvSpPr/>
      </dsp:nvSpPr>
      <dsp:spPr>
        <a:xfrm>
          <a:off x="1618030" y="2477109"/>
          <a:ext cx="3027578" cy="302757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University</a:t>
          </a:r>
        </a:p>
      </dsp:txBody>
      <dsp:txXfrm>
        <a:off x="2314373" y="2749591"/>
        <a:ext cx="1634892" cy="544964"/>
      </dsp:txXfrm>
    </dsp:sp>
    <dsp:sp modelId="{27FA03EB-A942-44ED-B216-04EADFD54D9F}">
      <dsp:nvSpPr>
        <dsp:cNvPr id="0" name=""/>
        <dsp:cNvSpPr/>
      </dsp:nvSpPr>
      <dsp:spPr>
        <a:xfrm>
          <a:off x="2030882" y="3302812"/>
          <a:ext cx="2201875" cy="220187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DBA Group</a:t>
          </a:r>
        </a:p>
      </dsp:txBody>
      <dsp:txXfrm>
        <a:off x="2416210" y="3578047"/>
        <a:ext cx="1431218" cy="550468"/>
      </dsp:txXfrm>
    </dsp:sp>
    <dsp:sp modelId="{AEBCF352-BCBA-43A4-AB8E-C7E7C0E9674D}">
      <dsp:nvSpPr>
        <dsp:cNvPr id="0" name=""/>
        <dsp:cNvSpPr/>
      </dsp:nvSpPr>
      <dsp:spPr>
        <a:xfrm>
          <a:off x="2443734" y="4128515"/>
          <a:ext cx="1376171" cy="137617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Me/You</a:t>
          </a:r>
        </a:p>
      </dsp:txBody>
      <dsp:txXfrm>
        <a:off x="2645269" y="4472558"/>
        <a:ext cx="973100" cy="6880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64D532-5733-4500-B1F9-BC662B762E98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C6FF43-0DF9-47F8-AF67-C25ADB42A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8334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B832B8AB-ABB1-6038-8A5D-119F0A6C411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8D9F7D03-3511-D04C-62FF-C094676BF65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en-US" dirty="0"/>
              <a:t> For him is Paradise packed with bounties, pleasure and delight and spiritual sustenance and comforts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A5D0D-0EB4-3080-C361-006E871B71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3260756-46EA-499F-B488-7477F9284CE7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0000"/>
                </a:solidFill>
                <a:effectLst/>
                <a:latin typeface="Messina Sans"/>
              </a:rPr>
              <a:t>Reach</a:t>
            </a:r>
            <a:r>
              <a:rPr lang="en-GB" b="0" i="0" dirty="0">
                <a:solidFill>
                  <a:srgbClr val="000000"/>
                </a:solidFill>
                <a:effectLst/>
                <a:latin typeface="Messina Sans"/>
              </a:rPr>
              <a:t>: communication of knowledge is key to impact. You need to reach the audiences that can best build on or benefit from your work.</a:t>
            </a:r>
            <a:br>
              <a:rPr lang="en-GB" b="0" i="0" dirty="0">
                <a:solidFill>
                  <a:srgbClr val="000000"/>
                </a:solidFill>
                <a:effectLst/>
                <a:latin typeface="Messina Sans"/>
              </a:rPr>
            </a:br>
            <a:r>
              <a:rPr lang="en-GB" b="0" i="1" dirty="0">
                <a:solidFill>
                  <a:srgbClr val="000000"/>
                </a:solidFill>
                <a:effectLst/>
                <a:latin typeface="Messina Sans"/>
              </a:rPr>
              <a:t>Why?</a:t>
            </a:r>
            <a:r>
              <a:rPr lang="en-GB" b="0" i="0" dirty="0">
                <a:solidFill>
                  <a:srgbClr val="000000"/>
                </a:solidFill>
                <a:effectLst/>
                <a:latin typeface="Messina Sans"/>
              </a:rPr>
              <a:t> Your findings will not be able to deliver any kind of change if no-one knows about them.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0000"/>
                </a:solidFill>
                <a:effectLst/>
                <a:latin typeface="Messina Sans"/>
              </a:rPr>
              <a:t>Engage</a:t>
            </a:r>
            <a:r>
              <a:rPr lang="en-GB" b="0" i="0" dirty="0">
                <a:solidFill>
                  <a:srgbClr val="000000"/>
                </a:solidFill>
                <a:effectLst/>
                <a:latin typeface="Messina Sans"/>
              </a:rPr>
              <a:t>: you need to interact with those audiences – whether they are policy makers, industry, educators, healthcare practitioners, the media, or the public – to understand their needs and existing level of expertise, and to be able to address their feedback as your work evolves.</a:t>
            </a:r>
            <a:br>
              <a:rPr lang="en-GB" b="0" i="0" dirty="0">
                <a:solidFill>
                  <a:srgbClr val="000000"/>
                </a:solidFill>
                <a:effectLst/>
                <a:latin typeface="Messina Sans"/>
              </a:rPr>
            </a:br>
            <a:r>
              <a:rPr lang="en-GB" b="0" i="1" dirty="0">
                <a:solidFill>
                  <a:srgbClr val="000000"/>
                </a:solidFill>
                <a:effectLst/>
                <a:latin typeface="Messina Sans"/>
              </a:rPr>
              <a:t>Why?</a:t>
            </a:r>
            <a:r>
              <a:rPr lang="en-GB" b="0" i="0" dirty="0">
                <a:solidFill>
                  <a:srgbClr val="000000"/>
                </a:solidFill>
                <a:effectLst/>
                <a:latin typeface="Messina Sans"/>
              </a:rPr>
              <a:t> Your findings will not be able to deliver any kind of change if they are not relevant to potential stakeholders or beneficiaries, or if they cannot understand them.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0000"/>
                </a:solidFill>
                <a:effectLst/>
                <a:latin typeface="Messina Sans"/>
              </a:rPr>
              <a:t>Change: </a:t>
            </a:r>
            <a:r>
              <a:rPr lang="en-GB" b="0" i="0" dirty="0">
                <a:solidFill>
                  <a:srgbClr val="000000"/>
                </a:solidFill>
                <a:effectLst/>
                <a:latin typeface="Messina Sans"/>
              </a:rPr>
              <a:t>you need to be thinking from early in the research process about the kind of change you want to create – whether that is changing behaviours, attitudes, awareness, processes, policy, product specifications (see Mark Reed’s ten types of impact, above).</a:t>
            </a:r>
            <a:br>
              <a:rPr lang="en-GB" b="0" i="0" dirty="0">
                <a:solidFill>
                  <a:srgbClr val="000000"/>
                </a:solidFill>
                <a:effectLst/>
                <a:latin typeface="Messina Sans"/>
              </a:rPr>
            </a:br>
            <a:r>
              <a:rPr lang="en-GB" b="0" i="1" dirty="0">
                <a:solidFill>
                  <a:srgbClr val="000000"/>
                </a:solidFill>
                <a:effectLst/>
                <a:latin typeface="Messina Sans"/>
              </a:rPr>
              <a:t>Why?</a:t>
            </a:r>
            <a:r>
              <a:rPr lang="en-GB" b="0" i="0" dirty="0">
                <a:solidFill>
                  <a:srgbClr val="000000"/>
                </a:solidFill>
                <a:effectLst/>
                <a:latin typeface="Messina Sans"/>
              </a:rPr>
              <a:t> As above – impact must be more than an academic concept for it to be truly valued by the real world, and thus by research funders and institutions.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0000"/>
                </a:solidFill>
                <a:effectLst/>
                <a:latin typeface="Messina Sans"/>
              </a:rPr>
              <a:t>Amplify: </a:t>
            </a:r>
            <a:r>
              <a:rPr lang="en-GB" b="0" i="0" dirty="0">
                <a:solidFill>
                  <a:srgbClr val="000000"/>
                </a:solidFill>
                <a:effectLst/>
                <a:latin typeface="Messina Sans"/>
              </a:rPr>
              <a:t>you need to think about how any change you can bring about will scale such that its effect is as significant, widespread and lasting as possible. For example, how can a benefit to the local community be translated to national or even international impact?</a:t>
            </a:r>
            <a:br>
              <a:rPr lang="en-GB" b="0" i="0" dirty="0">
                <a:solidFill>
                  <a:srgbClr val="000000"/>
                </a:solidFill>
                <a:effectLst/>
                <a:latin typeface="Messina Sans"/>
              </a:rPr>
            </a:br>
            <a:r>
              <a:rPr lang="en-GB" b="0" i="1" dirty="0">
                <a:solidFill>
                  <a:srgbClr val="000000"/>
                </a:solidFill>
                <a:effectLst/>
                <a:latin typeface="Messina Sans"/>
              </a:rPr>
              <a:t>Why?</a:t>
            </a:r>
            <a:r>
              <a:rPr lang="en-GB" b="0" i="0" dirty="0">
                <a:solidFill>
                  <a:srgbClr val="000000"/>
                </a:solidFill>
                <a:effectLst/>
                <a:latin typeface="Messina Sans"/>
              </a:rPr>
              <a:t> To maximize the impact potential of your work, and the return on the investment that you and your institution or funder have made.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C6FF43-0DF9-47F8-AF67-C25ADB42A442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0463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AD1C2-9EAE-A375-C9F9-A1DD41EE2A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90A7D4-037A-3994-5C74-497294D0AE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1AD19D-0C7B-D79D-7AFE-E032FF81E9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F56DF-8664-44A6-A02D-F80AFB5E3D5A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6E68F6-A9C8-7123-4AC3-EA45792C9C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16B06A-E732-FFC3-5C0E-B74170E1C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43D7F-9B7B-4077-88E0-AC50C9B41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169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5117E-635A-98F7-5238-FB2C7DF38E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58A41-D6F9-9793-6A37-FE269D438E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65E3FE-86AC-29FF-878D-B8F967BEE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F56DF-8664-44A6-A02D-F80AFB5E3D5A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022144-D5BB-1848-CD53-BF887B069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6810C5-AC21-DC1B-2749-5F992DDBA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43D7F-9B7B-4077-88E0-AC50C9B41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414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41F94-617E-9BE7-E5BE-F42DDE087F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DEF726-6495-9130-2BC4-E566D6A0C5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7F182E-2BED-7632-ED4B-2211806A63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F56DF-8664-44A6-A02D-F80AFB5E3D5A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784F2D-04CB-9158-1388-78457E76C2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DA0A10-094E-EFA0-5548-241B51DB5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43D7F-9B7B-4077-88E0-AC50C9B41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790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E7A07-8F2C-3EDE-4B71-941AAD207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BFA41-B873-2BD3-2DB9-81649F204D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E6DFDB-E9AF-3423-2A6E-540A934FEF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290408-B016-99CB-DE4C-549DBE394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F56DF-8664-44A6-A02D-F80AFB5E3D5A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F96DB9-AAE8-8AF2-BF51-3CAAF18621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DAC954-7CD0-6489-9755-E7D428F63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43D7F-9B7B-4077-88E0-AC50C9B41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300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422F5-C05B-CA83-8603-6147900AD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633A6B-E2FC-347E-BCFC-53D0DF5117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670C37-4A09-7811-89C6-00D896FB0D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3A91A0-1B77-A4BA-C467-CB8132BA9F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94AEE3-AEC9-6363-4078-2FFB998CC4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61FFE2C-04BD-69B9-C876-71044AD8E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F56DF-8664-44A6-A02D-F80AFB5E3D5A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A83A4C-5726-A65B-8EAE-D8CC8F497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820F2D-BF71-F9B7-DEA2-0CBCE7C17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43D7F-9B7B-4077-88E0-AC50C9B41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9175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53C7D-7F38-5433-791F-7E537B68F6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681B74-9C83-FEF0-4420-BB8E2F2E2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F56DF-8664-44A6-A02D-F80AFB5E3D5A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8B2FC6-60E3-CE0E-BF48-75C5DC853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3AD0C8-3A20-2AF4-6949-606F8C329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43D7F-9B7B-4077-88E0-AC50C9B41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09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025CE6-4F47-A5EE-DD0C-FC25FF36F3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F56DF-8664-44A6-A02D-F80AFB5E3D5A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6ECA09-AAAC-5B39-DF7D-3F18FA6BA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EDDC38-AC0B-E021-FD01-AAD01132C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43D7F-9B7B-4077-88E0-AC50C9B41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827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81EA8-2719-07F0-5229-3925387A4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AF9F0-C5AD-4685-3BC4-4A0A3F32D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EE8D69-21AE-35CE-A616-7839751A0A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D50369-1C68-D873-3E92-1B4241608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F56DF-8664-44A6-A02D-F80AFB5E3D5A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6A171B-5A96-AF24-F6AC-AE36123E4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DD8B23-7581-D09D-15E3-96ED584811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43D7F-9B7B-4077-88E0-AC50C9B41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943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BD1DF-7E5E-EFB2-E1E7-75F404B9E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027766B-ABF3-6F20-A71D-D8417B1053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289A89-2952-07EC-90C7-1DDD2C1840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7B4852-6FEF-25DB-893F-4162DD5FB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F56DF-8664-44A6-A02D-F80AFB5E3D5A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6A6CB3-5594-839E-837B-650B3F9D7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D6219E-C40A-42E1-D3F0-90A176A43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43D7F-9B7B-4077-88E0-AC50C9B41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817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1C837-205C-4107-16DD-95B90B1E8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F5ED2E-644F-5735-85AB-658B6DC571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EBC9A5-F840-07A3-E3C4-A94766CA0C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F56DF-8664-44A6-A02D-F80AFB5E3D5A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D618F7-3898-02E4-0F68-95D85956A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3603DF-8276-4A06-716A-2266796C5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43D7F-9B7B-4077-88E0-AC50C9B41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829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B4D4B5-41FC-3412-3BF2-54D19C311D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60CA29-6251-C152-C6A7-7906B6472F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D30FD3-28A1-AB4B-7244-23A9D19C1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F56DF-8664-44A6-A02D-F80AFB5E3D5A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D3F99-23C6-22A0-124A-F5C827A5AF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322E36-C4FC-05C5-A1EB-B264538413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43D7F-9B7B-4077-88E0-AC50C9B41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942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843CA9-9791-0E49-A46A-84665D188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3636A4-9903-5335-055D-2998CFF40F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E97877-84FF-6ED7-CA9A-DA294A3DFD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2F56DF-8664-44A6-A02D-F80AFB5E3D5A}" type="datetimeFigureOut">
              <a:rPr lang="en-GB" smtClean="0"/>
              <a:t>09/01/2023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75716D-D411-94FD-C95F-7BFD8DF974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8900EC-AE5B-B40F-71F6-128FC8FAAC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843D7F-9B7B-4077-88E0-AC50C9B41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21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0703984-1C7E-DD74-1D67-7A63358F951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7402513" y="0"/>
            <a:ext cx="4789487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4DB9F4-1295-0BF9-5F6A-04EC0CB87E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74038" y="639763"/>
            <a:ext cx="3378200" cy="3709987"/>
          </a:xfrm>
        </p:spPr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GB" sz="4400" dirty="0">
                <a:solidFill>
                  <a:schemeClr val="bg1"/>
                </a:solidFill>
              </a:rPr>
              <a:t>DBA BUSINESS CONVERTING RESEARCH INTO PRACTICE</a:t>
            </a:r>
          </a:p>
        </p:txBody>
      </p:sp>
      <p:sp>
        <p:nvSpPr>
          <p:cNvPr id="3076" name="Subtitle 2">
            <a:extLst>
              <a:ext uri="{FF2B5EF4-FFF2-40B4-BE49-F238E27FC236}">
                <a16:creationId xmlns:a16="http://schemas.microsoft.com/office/drawing/2014/main" id="{16D5952D-C65E-B8BC-5E4E-096DD1D7F5CC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8174038" y="4572000"/>
            <a:ext cx="3378200" cy="1646238"/>
          </a:xfrm>
        </p:spPr>
        <p:txBody>
          <a:bodyPr/>
          <a:lstStyle/>
          <a:p>
            <a:pPr algn="l" eaLnBrk="1" hangingPunct="1"/>
            <a:r>
              <a:rPr lang="en-GB" altLang="en-US" sz="2000" dirty="0">
                <a:solidFill>
                  <a:schemeClr val="bg1"/>
                </a:solidFill>
              </a:rPr>
              <a:t>DR CAROLINE JAWAD 2023</a:t>
            </a:r>
          </a:p>
        </p:txBody>
      </p:sp>
      <p:pic>
        <p:nvPicPr>
          <p:cNvPr id="3077" name="Picture 5">
            <a:extLst>
              <a:ext uri="{FF2B5EF4-FFF2-40B4-BE49-F238E27FC236}">
                <a16:creationId xmlns:a16="http://schemas.microsoft.com/office/drawing/2014/main" id="{9DCBB6DD-B09A-7C2F-C5EA-142CA8642E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8981"/>
          <a:stretch>
            <a:fillRect/>
          </a:stretch>
        </p:blipFill>
        <p:spPr bwMode="auto">
          <a:xfrm>
            <a:off x="0" y="0"/>
            <a:ext cx="753427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9" name="Title 1">
            <a:extLst>
              <a:ext uri="{FF2B5EF4-FFF2-40B4-BE49-F238E27FC236}">
                <a16:creationId xmlns:a16="http://schemas.microsoft.com/office/drawing/2014/main" id="{BF024CD9-6884-E59E-3BA0-70C11649D87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643193" y="489507"/>
            <a:ext cx="3091607" cy="1655483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sz="4000"/>
              <a:t>Please note</a:t>
            </a:r>
          </a:p>
        </p:txBody>
      </p:sp>
      <p:pic>
        <p:nvPicPr>
          <p:cNvPr id="4098" name="Picture 3">
            <a:extLst>
              <a:ext uri="{FF2B5EF4-FFF2-40B4-BE49-F238E27FC236}">
                <a16:creationId xmlns:a16="http://schemas.microsoft.com/office/drawing/2014/main" id="{49FFA67A-0D7C-1A8B-03F3-FD8DD06D2A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2" r="15117" b="1"/>
          <a:stretch/>
        </p:blipFill>
        <p:spPr bwMode="auto">
          <a:xfrm>
            <a:off x="20" y="431"/>
            <a:ext cx="8115280" cy="640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0" name="Content Placeholder 2">
            <a:extLst>
              <a:ext uri="{FF2B5EF4-FFF2-40B4-BE49-F238E27FC236}">
                <a16:creationId xmlns:a16="http://schemas.microsoft.com/office/drawing/2014/main" id="{0AC7312C-DFE5-161E-1D93-1B51F3BFA7E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643193" y="2418408"/>
            <a:ext cx="2942813" cy="354026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1300"/>
              <a:t>This presentation will introduce you to some aspects of research methods – but it is NOT intended to replace key reading, such as Bryman, Denscombe, Creswell, Maxwell, Guba and Lincoln and Cohen etc.  </a:t>
            </a:r>
          </a:p>
          <a:p>
            <a:pPr eaLnBrk="1" hangingPunct="1"/>
            <a:r>
              <a:rPr lang="en-GB" altLang="en-US" sz="1300"/>
              <a:t>You must read key texts and beyond at doctoral level that cover the method and for this you may have to go beyond your modules reading list.</a:t>
            </a:r>
          </a:p>
          <a:p>
            <a:pPr eaLnBrk="1" hangingPunct="1"/>
            <a:r>
              <a:rPr lang="en-GB" altLang="en-US" sz="1300"/>
              <a:t>Again some slides will not be focused on and you are expected at this doctoral level to be motivated, engaged and understand the areas you need to explore.</a:t>
            </a:r>
          </a:p>
          <a:p>
            <a:pPr eaLnBrk="1" hangingPunct="1"/>
            <a:endParaRPr lang="en-GB" altLang="en-US" sz="1300"/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2" name="Rectangle 4108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B51434-2DB2-715A-DADA-7B66AE849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You have one minute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C3D1FF-E4B1-82EC-024D-45DFBDEEB7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0064208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4739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5CDCC136-8D36-F708-DA98-28EDB36807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2DAD92-7664-C0E2-232B-1F94AD081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2021" y="3231931"/>
            <a:ext cx="3852041" cy="18340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/>
              <a:t>What is impact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8FE1B-8C20-4FA8-1CA2-8AD9C03E5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2910" y="5242675"/>
            <a:ext cx="4330262" cy="68328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dirty="0"/>
              <a:t>WHO BENEFITS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4722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150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466BE3-F866-975B-DAF3-CAA1B99AE8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963" t="16831" r="35962" b="28524"/>
          <a:stretch/>
        </p:blipFill>
        <p:spPr>
          <a:xfrm>
            <a:off x="2195548" y="643467"/>
            <a:ext cx="780090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1862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C30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4E4F1B-6BF5-D3A7-30E9-838796511E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99" t="24809" r="35452" b="31804"/>
          <a:stretch/>
        </p:blipFill>
        <p:spPr>
          <a:xfrm>
            <a:off x="1099396" y="643467"/>
            <a:ext cx="999320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7012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863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F41345-B428-2B10-946E-8D75CFC807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99" t="15956" r="35743" b="28918"/>
          <a:stretch/>
        </p:blipFill>
        <p:spPr>
          <a:xfrm>
            <a:off x="2338797" y="643467"/>
            <a:ext cx="7514406" cy="535259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A859535-E2F4-3DE7-782D-FF8709719F96}"/>
              </a:ext>
            </a:extLst>
          </p:cNvPr>
          <p:cNvSpPr/>
          <p:nvPr/>
        </p:nvSpPr>
        <p:spPr>
          <a:xfrm>
            <a:off x="3013023" y="4362138"/>
            <a:ext cx="3455233" cy="14090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4989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98C41-E06C-B6A5-076F-A27DC1DE1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Reed’s 10 Types of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06561-D43C-7D24-EB41-FD8C1B154F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Understanding and awareness – meaning your research helped people understand an issue better than they had before</a:t>
            </a:r>
          </a:p>
          <a:p>
            <a:r>
              <a:rPr lang="en-GB" dirty="0"/>
              <a:t>Attitudinal – your research helped lead to a change in attitudes</a:t>
            </a:r>
          </a:p>
          <a:p>
            <a:r>
              <a:rPr lang="en-GB" dirty="0"/>
              <a:t>Economic – your research contributed to cost savings, or costs avoided; or increases in revenue, profits or funding</a:t>
            </a:r>
          </a:p>
          <a:p>
            <a:r>
              <a:rPr lang="en-GB" dirty="0"/>
              <a:t>Environmental – benefits arising from your research aid genetic diversity, habitat conservation and ecosystems</a:t>
            </a:r>
          </a:p>
          <a:p>
            <a:r>
              <a:rPr lang="en-GB" dirty="0"/>
              <a:t>Health and well-being – your research led to better outcomes for individuals or groups</a:t>
            </a:r>
          </a:p>
          <a:p>
            <a:r>
              <a:rPr lang="en-GB" dirty="0"/>
              <a:t>Policy – your research contributed to new or amended guidelines or laws</a:t>
            </a:r>
          </a:p>
          <a:p>
            <a:r>
              <a:rPr lang="en-GB" dirty="0"/>
              <a:t>Other forms of decision-making and behavioural impacts</a:t>
            </a:r>
          </a:p>
          <a:p>
            <a:r>
              <a:rPr lang="en-GB" dirty="0"/>
              <a:t>Cultural – changes in prevailing values, attitudes and beliefs</a:t>
            </a:r>
          </a:p>
          <a:p>
            <a:r>
              <a:rPr lang="en-GB" dirty="0"/>
              <a:t>Other social impacts –such as access to education or improvement in human rights</a:t>
            </a:r>
          </a:p>
          <a:p>
            <a:r>
              <a:rPr lang="en-GB" dirty="0"/>
              <a:t>Capacity or preparedness – research that helps individuals and groups better cope with changes that might otherwise have a negative impact.</a:t>
            </a:r>
          </a:p>
        </p:txBody>
      </p:sp>
    </p:spTree>
    <p:extLst>
      <p:ext uri="{BB962C8B-B14F-4D97-AF65-F5344CB8AC3E}">
        <p14:creationId xmlns:p14="http://schemas.microsoft.com/office/powerpoint/2010/main" val="38327508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97CC374-261C-12FE-B68D-327A297E1E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910" t="18907" r="36764" b="25683"/>
          <a:stretch/>
        </p:blipFill>
        <p:spPr>
          <a:xfrm>
            <a:off x="2381120" y="643467"/>
            <a:ext cx="7429760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2993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8414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8094D6-C990-3334-9D4B-4E301E2B0D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619" t="16612" r="37419" b="26994"/>
          <a:stretch/>
        </p:blipFill>
        <p:spPr>
          <a:xfrm>
            <a:off x="2472874" y="643467"/>
            <a:ext cx="7246252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4262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B9FF99BD-075F-4761-A995-6FC574BD2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7B21A54-9BA3-4EA9-B460-5A829ADD9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FA8F714-B9D8-488A-8CCA-E9948FF91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DE8094D6-C990-3334-9D4B-4E301E2B0D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05" t="16612" r="61437" b="26994"/>
          <a:stretch/>
        </p:blipFill>
        <p:spPr>
          <a:xfrm>
            <a:off x="3863663" y="88969"/>
            <a:ext cx="4180340" cy="6540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7511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B9FF99BD-075F-4761-A995-6FC574BD2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A7B21A54-9BA3-4EA9-B460-5A829ADD9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A8F714-B9D8-488A-8CCA-E9948FF91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8094D6-C990-3334-9D4B-4E301E2B0D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100" t="16612" r="37419" b="26994"/>
          <a:stretch/>
        </p:blipFill>
        <p:spPr>
          <a:xfrm>
            <a:off x="3651162" y="239404"/>
            <a:ext cx="4070985" cy="6259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4029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556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9A26A98-5E86-8BA0-C9FC-B652C546D3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50" t="11078" r="35425" b="33616"/>
          <a:stretch/>
        </p:blipFill>
        <p:spPr>
          <a:xfrm>
            <a:off x="2178026" y="643467"/>
            <a:ext cx="7835948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3127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63EDCAB-61F9-DF17-4A13-3241787407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49" r="550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E18A40-DF60-F24F-4FF9-2EA865381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tx1">
                    <a:lumMod val="85000"/>
                    <a:lumOff val="15000"/>
                  </a:schemeClr>
                </a:solidFill>
              </a:rPr>
              <a:t>Practical tools</a:t>
            </a:r>
          </a:p>
        </p:txBody>
      </p:sp>
      <p:cxnSp>
        <p:nvCxnSpPr>
          <p:cNvPr id="17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47782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369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BF72EF-D02E-3195-56C7-30ADFD62E3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52" t="9136" r="35844" b="35062"/>
          <a:stretch/>
        </p:blipFill>
        <p:spPr>
          <a:xfrm>
            <a:off x="2236860" y="643467"/>
            <a:ext cx="7718280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1227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354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CEBAB6B-5613-4678-BFEE-62E9F0F362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154" t="25464" r="26127" b="41093"/>
          <a:stretch/>
        </p:blipFill>
        <p:spPr>
          <a:xfrm>
            <a:off x="2886733" y="643467"/>
            <a:ext cx="641853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9894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9FF06017-5480-97C1-BAA6-A0FEBF5D92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0025594"/>
              </p:ext>
            </p:extLst>
          </p:nvPr>
        </p:nvGraphicFramePr>
        <p:xfrm>
          <a:off x="643467" y="692654"/>
          <a:ext cx="9848632" cy="5472692"/>
        </p:xfrm>
        <a:graphic>
          <a:graphicData uri="http://schemas.openxmlformats.org/drawingml/2006/table">
            <a:tbl>
              <a:tblPr firstRow="1" bandRow="1">
                <a:solidFill>
                  <a:srgbClr val="F2F2F2">
                    <a:alpha val="30196"/>
                  </a:srgbClr>
                </a:solidFill>
                <a:tableStyleId>{5C22544A-7EE6-4342-B048-85BDC9FD1C3A}</a:tableStyleId>
              </a:tblPr>
              <a:tblGrid>
                <a:gridCol w="1954843">
                  <a:extLst>
                    <a:ext uri="{9D8B030D-6E8A-4147-A177-3AD203B41FA5}">
                      <a16:colId xmlns:a16="http://schemas.microsoft.com/office/drawing/2014/main" val="1985649918"/>
                    </a:ext>
                  </a:extLst>
                </a:gridCol>
                <a:gridCol w="1924295">
                  <a:extLst>
                    <a:ext uri="{9D8B030D-6E8A-4147-A177-3AD203B41FA5}">
                      <a16:colId xmlns:a16="http://schemas.microsoft.com/office/drawing/2014/main" val="1213930661"/>
                    </a:ext>
                  </a:extLst>
                </a:gridCol>
                <a:gridCol w="2120904">
                  <a:extLst>
                    <a:ext uri="{9D8B030D-6E8A-4147-A177-3AD203B41FA5}">
                      <a16:colId xmlns:a16="http://schemas.microsoft.com/office/drawing/2014/main" val="1982766295"/>
                    </a:ext>
                  </a:extLst>
                </a:gridCol>
                <a:gridCol w="1924295">
                  <a:extLst>
                    <a:ext uri="{9D8B030D-6E8A-4147-A177-3AD203B41FA5}">
                      <a16:colId xmlns:a16="http://schemas.microsoft.com/office/drawing/2014/main" val="1945038735"/>
                    </a:ext>
                  </a:extLst>
                </a:gridCol>
                <a:gridCol w="1924295">
                  <a:extLst>
                    <a:ext uri="{9D8B030D-6E8A-4147-A177-3AD203B41FA5}">
                      <a16:colId xmlns:a16="http://schemas.microsoft.com/office/drawing/2014/main" val="3781425503"/>
                    </a:ext>
                  </a:extLst>
                </a:gridCol>
              </a:tblGrid>
              <a:tr h="4857880">
                <a:tc>
                  <a:txBody>
                    <a:bodyPr/>
                    <a:lstStyle/>
                    <a:p>
                      <a:pPr algn="l"/>
                      <a:r>
                        <a:rPr lang="en-GB" sz="2000" b="0" cap="none" spc="0" dirty="0">
                          <a:solidFill>
                            <a:schemeClr val="bg1"/>
                          </a:solidFill>
                        </a:rPr>
                        <a:t>Name of organisation, group or other</a:t>
                      </a:r>
                    </a:p>
                  </a:txBody>
                  <a:tcPr marL="168857" marR="129890" marT="129890" marB="12989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000" b="0" cap="none" spc="0">
                          <a:solidFill>
                            <a:schemeClr val="bg1"/>
                          </a:solidFill>
                        </a:rPr>
                        <a:t>Likely interest in your research</a:t>
                      </a:r>
                    </a:p>
                    <a:p>
                      <a:pPr algn="l"/>
                      <a:r>
                        <a:rPr lang="en-GB" sz="2000" b="0" cap="none" spc="0">
                          <a:solidFill>
                            <a:schemeClr val="bg1"/>
                          </a:solidFill>
                        </a:rPr>
                        <a:t>High</a:t>
                      </a:r>
                    </a:p>
                    <a:p>
                      <a:pPr algn="l"/>
                      <a:r>
                        <a:rPr lang="en-GB" sz="2000" b="0" cap="none" spc="0">
                          <a:solidFill>
                            <a:schemeClr val="bg1"/>
                          </a:solidFill>
                        </a:rPr>
                        <a:t>Medium or </a:t>
                      </a:r>
                    </a:p>
                    <a:p>
                      <a:pPr algn="l"/>
                      <a:r>
                        <a:rPr lang="en-GB" sz="2000" b="0" cap="none" spc="0">
                          <a:solidFill>
                            <a:schemeClr val="bg1"/>
                          </a:solidFill>
                        </a:rPr>
                        <a:t>Low</a:t>
                      </a:r>
                    </a:p>
                  </a:txBody>
                  <a:tcPr marL="168857" marR="129890" marT="129890" marB="12989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000" b="0" cap="none" spc="0">
                          <a:solidFill>
                            <a:schemeClr val="bg1"/>
                          </a:solidFill>
                        </a:rPr>
                        <a:t>What aspects of your research are they likely to be interested in </a:t>
                      </a:r>
                    </a:p>
                    <a:p>
                      <a:pPr algn="l"/>
                      <a:endParaRPr lang="en-GB" sz="2000" b="0" cap="none" spc="0">
                        <a:solidFill>
                          <a:schemeClr val="bg1"/>
                        </a:solidFill>
                      </a:endParaRPr>
                    </a:p>
                  </a:txBody>
                  <a:tcPr marL="168857" marR="129890" marT="129890" marB="129890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000" b="0" cap="none" spc="0">
                          <a:solidFill>
                            <a:schemeClr val="bg1"/>
                          </a:solidFill>
                        </a:rPr>
                        <a:t>What level of influence they might have on your capacity to generate impact and or what level of impact they might derive from your research </a:t>
                      </a:r>
                    </a:p>
                    <a:p>
                      <a:pPr algn="l"/>
                      <a:r>
                        <a:rPr lang="en-GB" sz="2000" b="0" cap="none" spc="0">
                          <a:solidFill>
                            <a:schemeClr val="bg1"/>
                          </a:solidFill>
                        </a:rPr>
                        <a:t>High</a:t>
                      </a:r>
                    </a:p>
                    <a:p>
                      <a:pPr algn="l"/>
                      <a:r>
                        <a:rPr lang="en-GB" sz="2000" b="0" cap="none" spc="0">
                          <a:solidFill>
                            <a:schemeClr val="bg1"/>
                          </a:solidFill>
                        </a:rPr>
                        <a:t>Medium or </a:t>
                      </a:r>
                    </a:p>
                    <a:p>
                      <a:pPr algn="l"/>
                      <a:r>
                        <a:rPr lang="en-GB" sz="2000" b="0" cap="none" spc="0">
                          <a:solidFill>
                            <a:schemeClr val="bg1"/>
                          </a:solidFill>
                        </a:rPr>
                        <a:t>Low</a:t>
                      </a:r>
                    </a:p>
                    <a:p>
                      <a:pPr algn="l"/>
                      <a:r>
                        <a:rPr lang="en-GB" sz="2000" b="0" cap="none" spc="0">
                          <a:solidFill>
                            <a:schemeClr val="bg1"/>
                          </a:solidFill>
                        </a:rPr>
                        <a:t> </a:t>
                      </a:r>
                    </a:p>
                  </a:txBody>
                  <a:tcPr marL="168857" marR="129890" marT="129890" marB="129890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000" b="0" cap="none" spc="0" dirty="0">
                          <a:solidFill>
                            <a:schemeClr val="bg1"/>
                          </a:solidFill>
                        </a:rPr>
                        <a:t>Comments on levels of influence to facilitate  or block your research </a:t>
                      </a:r>
                    </a:p>
                  </a:txBody>
                  <a:tcPr marL="168857" marR="129890" marT="129890" marB="129890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182272"/>
                  </a:ext>
                </a:extLst>
              </a:tr>
              <a:tr h="614812">
                <a:tc>
                  <a:txBody>
                    <a:bodyPr/>
                    <a:lstStyle/>
                    <a:p>
                      <a:endParaRPr lang="en-GB" sz="20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68857" marR="129890" marT="129890" marB="129890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L="168857" marR="129890" marT="129890" marB="129890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68857" marR="129890" marT="129890" marB="129890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68857" marR="129890" marT="129890" marB="129890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68857" marR="129890" marT="129890" marB="129890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26713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70797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0AE394F-AFF1-4485-AF1F-7387A2F04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443D6187-CA05-2B8C-64C5-07F506FED5C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" b="28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683D043-25BB-4AC9-8130-641179672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3323345"/>
          </a:xfrm>
          <a:prstGeom prst="rect">
            <a:avLst/>
          </a:prstGeom>
          <a:gradFill flip="none" rotWithShape="1">
            <a:gsLst>
              <a:gs pos="57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8380CE-CF4F-C299-FFBE-1A270197F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54845"/>
            <a:ext cx="10656891" cy="39026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Planning template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61CCAC-6875-474C-8E9E-F57ABF078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047" y="4704862"/>
            <a:ext cx="12191999" cy="2155484"/>
          </a:xfrm>
          <a:prstGeom prst="rect">
            <a:avLst/>
          </a:prstGeom>
          <a:gradFill flip="none" rotWithShape="1">
            <a:gsLst>
              <a:gs pos="59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753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C56EEC65-1AA8-E30A-3434-E0DA89E2C1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6966318"/>
              </p:ext>
            </p:extLst>
          </p:nvPr>
        </p:nvGraphicFramePr>
        <p:xfrm>
          <a:off x="643467" y="2182832"/>
          <a:ext cx="10905072" cy="24923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8702">
                  <a:extLst>
                    <a:ext uri="{9D8B030D-6E8A-4147-A177-3AD203B41FA5}">
                      <a16:colId xmlns:a16="http://schemas.microsoft.com/office/drawing/2014/main" val="1636418201"/>
                    </a:ext>
                  </a:extLst>
                </a:gridCol>
                <a:gridCol w="1397860">
                  <a:extLst>
                    <a:ext uri="{9D8B030D-6E8A-4147-A177-3AD203B41FA5}">
                      <a16:colId xmlns:a16="http://schemas.microsoft.com/office/drawing/2014/main" val="3053210162"/>
                    </a:ext>
                  </a:extLst>
                </a:gridCol>
                <a:gridCol w="1144305">
                  <a:extLst>
                    <a:ext uri="{9D8B030D-6E8A-4147-A177-3AD203B41FA5}">
                      <a16:colId xmlns:a16="http://schemas.microsoft.com/office/drawing/2014/main" val="3167064982"/>
                    </a:ext>
                  </a:extLst>
                </a:gridCol>
                <a:gridCol w="1056112">
                  <a:extLst>
                    <a:ext uri="{9D8B030D-6E8A-4147-A177-3AD203B41FA5}">
                      <a16:colId xmlns:a16="http://schemas.microsoft.com/office/drawing/2014/main" val="1688670552"/>
                    </a:ext>
                  </a:extLst>
                </a:gridCol>
                <a:gridCol w="1486053">
                  <a:extLst>
                    <a:ext uri="{9D8B030D-6E8A-4147-A177-3AD203B41FA5}">
                      <a16:colId xmlns:a16="http://schemas.microsoft.com/office/drawing/2014/main" val="3661687357"/>
                    </a:ext>
                  </a:extLst>
                </a:gridCol>
                <a:gridCol w="1486053">
                  <a:extLst>
                    <a:ext uri="{9D8B030D-6E8A-4147-A177-3AD203B41FA5}">
                      <a16:colId xmlns:a16="http://schemas.microsoft.com/office/drawing/2014/main" val="285739577"/>
                    </a:ext>
                  </a:extLst>
                </a:gridCol>
                <a:gridCol w="978943">
                  <a:extLst>
                    <a:ext uri="{9D8B030D-6E8A-4147-A177-3AD203B41FA5}">
                      <a16:colId xmlns:a16="http://schemas.microsoft.com/office/drawing/2014/main" val="3935422441"/>
                    </a:ext>
                  </a:extLst>
                </a:gridCol>
                <a:gridCol w="1342739">
                  <a:extLst>
                    <a:ext uri="{9D8B030D-6E8A-4147-A177-3AD203B41FA5}">
                      <a16:colId xmlns:a16="http://schemas.microsoft.com/office/drawing/2014/main" val="3081616296"/>
                    </a:ext>
                  </a:extLst>
                </a:gridCol>
                <a:gridCol w="1144305">
                  <a:extLst>
                    <a:ext uri="{9D8B030D-6E8A-4147-A177-3AD203B41FA5}">
                      <a16:colId xmlns:a16="http://schemas.microsoft.com/office/drawing/2014/main" val="4066787173"/>
                    </a:ext>
                  </a:extLst>
                </a:gridCol>
              </a:tblGrid>
              <a:tr h="1301729">
                <a:tc>
                  <a:txBody>
                    <a:bodyPr/>
                    <a:lstStyle/>
                    <a:p>
                      <a:r>
                        <a:rPr lang="en-GB" sz="1600"/>
                        <a:t>Impact goal </a:t>
                      </a:r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Target stakeholders</a:t>
                      </a:r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Reasons for being interested in the research</a:t>
                      </a:r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Activities to engage group</a:t>
                      </a:r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Indicators of successful engagement and means of measurement</a:t>
                      </a:r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Indicators of progress of  impact and means of measurement</a:t>
                      </a:r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Risks to impact</a:t>
                      </a:r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Who is responsible </a:t>
                      </a:r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What resources are needed</a:t>
                      </a:r>
                    </a:p>
                  </a:txBody>
                  <a:tcPr marL="79374" marR="79374" marT="39687" marB="39687"/>
                </a:tc>
                <a:extLst>
                  <a:ext uri="{0D108BD9-81ED-4DB2-BD59-A6C34878D82A}">
                    <a16:rowId xmlns:a16="http://schemas.microsoft.com/office/drawing/2014/main" val="168736575"/>
                  </a:ext>
                </a:extLst>
              </a:tr>
              <a:tr h="396869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extLst>
                  <a:ext uri="{0D108BD9-81ED-4DB2-BD59-A6C34878D82A}">
                    <a16:rowId xmlns:a16="http://schemas.microsoft.com/office/drawing/2014/main" val="2850659113"/>
                  </a:ext>
                </a:extLst>
              </a:tr>
              <a:tr h="396869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extLst>
                  <a:ext uri="{0D108BD9-81ED-4DB2-BD59-A6C34878D82A}">
                    <a16:rowId xmlns:a16="http://schemas.microsoft.com/office/drawing/2014/main" val="1943088844"/>
                  </a:ext>
                </a:extLst>
              </a:tr>
              <a:tr h="396869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79374" marR="79374" marT="39687" marB="39687"/>
                </a:tc>
                <a:extLst>
                  <a:ext uri="{0D108BD9-81ED-4DB2-BD59-A6C34878D82A}">
                    <a16:rowId xmlns:a16="http://schemas.microsoft.com/office/drawing/2014/main" val="9068273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4226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B9FF99BD-075F-4761-A995-6FC574BD2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9">
            <a:extLst>
              <a:ext uri="{FF2B5EF4-FFF2-40B4-BE49-F238E27FC236}">
                <a16:creationId xmlns:a16="http://schemas.microsoft.com/office/drawing/2014/main" id="{A7B21A54-9BA3-4EA9-B460-5A829ADD9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A8F714-B9D8-488A-8CCA-E9948FF91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2BBAEA6-A7CA-D76E-2AFF-D956B21A97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99" t="15869" r="35456" b="27230"/>
          <a:stretch/>
        </p:blipFill>
        <p:spPr>
          <a:xfrm>
            <a:off x="2935013" y="1123527"/>
            <a:ext cx="6321968" cy="46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48271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7BD5C7C-D0CE-EECB-A208-C1FBC63F47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45" t="8024" r="16585" b="28025"/>
          <a:stretch/>
        </p:blipFill>
        <p:spPr>
          <a:xfrm>
            <a:off x="897183" y="643467"/>
            <a:ext cx="1039763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133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692E742-C234-0914-EECB-E98887D1CB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716" t="21728" r="35762" b="19630"/>
          <a:stretch/>
        </p:blipFill>
        <p:spPr>
          <a:xfrm>
            <a:off x="2429591" y="643467"/>
            <a:ext cx="733281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4870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2C32CC8-C2C1-B051-D853-FEB502CC68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51" t="23704" r="35927" b="20000"/>
          <a:stretch/>
        </p:blipFill>
        <p:spPr>
          <a:xfrm>
            <a:off x="2276801" y="643467"/>
            <a:ext cx="763839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57380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364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29047E-DFF1-21C2-1E29-D3E9F384B2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98" t="17705" r="35453" b="30492"/>
          <a:stretch/>
        </p:blipFill>
        <p:spPr>
          <a:xfrm>
            <a:off x="1911154" y="643467"/>
            <a:ext cx="836969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2691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CA623BBE-E9B4-E3A8-014A-62AAAC7DEC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818" t="22951" r="35744" b="25464"/>
          <a:stretch/>
        </p:blipFill>
        <p:spPr>
          <a:xfrm>
            <a:off x="1934808" y="643467"/>
            <a:ext cx="8322384" cy="557106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C03F01C-ACE6-D76A-BDC7-3334D0FDDA01}"/>
              </a:ext>
            </a:extLst>
          </p:cNvPr>
          <p:cNvSpPr/>
          <p:nvPr/>
        </p:nvSpPr>
        <p:spPr>
          <a:xfrm>
            <a:off x="2548328" y="2241030"/>
            <a:ext cx="6565692" cy="1543986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4248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4C81119-A694-B442-E8A7-2276F1A5E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Impact culture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FFE985DF-6C26-293E-5AA7-00506CF2844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7921166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84167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E91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48990C-1237-0968-7400-56DE092EEA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818" t="20000" r="35816" b="36940"/>
          <a:stretch/>
        </p:blipFill>
        <p:spPr>
          <a:xfrm>
            <a:off x="1117955" y="643467"/>
            <a:ext cx="995608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3778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B2D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654A17-BFF1-FFB9-31C2-1B68F8595D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911" t="26230" r="36982" b="32131"/>
          <a:stretch/>
        </p:blipFill>
        <p:spPr>
          <a:xfrm>
            <a:off x="1174472" y="643467"/>
            <a:ext cx="9843055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60035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F60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E6C438-74CB-A52F-F7AB-D2C3376FC0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65" t="23169" r="35671" b="31913"/>
          <a:stretch/>
        </p:blipFill>
        <p:spPr>
          <a:xfrm>
            <a:off x="1398377" y="643467"/>
            <a:ext cx="9395245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81168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441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5A1122F3-8B51-9444-B6C6-834E5DE24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467" y="1765978"/>
            <a:ext cx="10905066" cy="3326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8381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88333BA-AE6E-427A-9B16-A39C8073F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CA90C0-252B-2510-4469-A65435EAB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59567"/>
            <a:ext cx="10419413" cy="5269595"/>
          </a:xfrm>
        </p:spPr>
        <p:txBody>
          <a:bodyPr>
            <a:noAutofit/>
          </a:bodyPr>
          <a:lstStyle/>
          <a:p>
            <a:r>
              <a:rPr lang="en-GB" sz="2000" b="1" dirty="0">
                <a:solidFill>
                  <a:schemeClr val="accent6">
                    <a:lumMod val="75000"/>
                  </a:schemeClr>
                </a:solidFill>
              </a:rPr>
              <a:t>Reach: </a:t>
            </a:r>
            <a:r>
              <a:rPr lang="en-GB" sz="2000" dirty="0"/>
              <a:t>communication of knowledge is key to impact. You need to reach the audiences that can best build on or benefit from your work.</a:t>
            </a:r>
          </a:p>
          <a:p>
            <a:r>
              <a:rPr lang="en-GB" sz="2000" b="1" dirty="0">
                <a:solidFill>
                  <a:srgbClr val="00B050"/>
                </a:solidFill>
              </a:rPr>
              <a:t>Why? </a:t>
            </a:r>
            <a:r>
              <a:rPr lang="en-GB" sz="2000" dirty="0"/>
              <a:t>Your findings will not be able to deliver any kind of change if no-one knows about them.</a:t>
            </a:r>
          </a:p>
          <a:p>
            <a:r>
              <a:rPr lang="en-GB" sz="2000" b="1" dirty="0">
                <a:solidFill>
                  <a:schemeClr val="accent6">
                    <a:lumMod val="75000"/>
                  </a:schemeClr>
                </a:solidFill>
              </a:rPr>
              <a:t>Engage: </a:t>
            </a:r>
            <a:r>
              <a:rPr lang="en-GB" sz="2000" dirty="0"/>
              <a:t>you need to interact with those audiences – whether they are policy makers, industry, educators, healthcare practitioners, the media, or the public – to understand their needs and existing level of expertise, and to be able to address their feedback as your work evolves.</a:t>
            </a:r>
          </a:p>
          <a:p>
            <a:r>
              <a:rPr lang="en-GB" sz="2000" b="1" dirty="0">
                <a:solidFill>
                  <a:srgbClr val="00B050"/>
                </a:solidFill>
              </a:rPr>
              <a:t>Why? </a:t>
            </a:r>
            <a:r>
              <a:rPr lang="en-GB" sz="2000" dirty="0"/>
              <a:t>Your findings will not be able to deliver any kind of change if they are not relevant to potential stakeholders or beneficiaries, or if they cannot understand them.</a:t>
            </a:r>
          </a:p>
          <a:p>
            <a:r>
              <a:rPr lang="en-GB" sz="2000" b="1" dirty="0">
                <a:solidFill>
                  <a:schemeClr val="accent6">
                    <a:lumMod val="75000"/>
                  </a:schemeClr>
                </a:solidFill>
              </a:rPr>
              <a:t>Change: </a:t>
            </a:r>
            <a:r>
              <a:rPr lang="en-GB" sz="2000" dirty="0"/>
              <a:t>you need to be thinking from early in the research process about the kind of change you want to create – whether that is changing behaviours, attitudes, awareness, processes, policy, product specifications (see Mark Reed’s ten types of impact, above).</a:t>
            </a:r>
          </a:p>
          <a:p>
            <a:r>
              <a:rPr lang="en-GB" sz="2000" b="1" dirty="0">
                <a:solidFill>
                  <a:srgbClr val="00B050"/>
                </a:solidFill>
              </a:rPr>
              <a:t>Why? </a:t>
            </a:r>
            <a:r>
              <a:rPr lang="en-GB" sz="2000" dirty="0"/>
              <a:t>As above – impact must be more than an academic concept for it to be truly valued by the real world, and thus by research funders and institutions.</a:t>
            </a:r>
          </a:p>
          <a:p>
            <a:r>
              <a:rPr lang="en-GB" sz="2000" b="1" dirty="0">
                <a:solidFill>
                  <a:schemeClr val="accent6">
                    <a:lumMod val="75000"/>
                  </a:schemeClr>
                </a:solidFill>
              </a:rPr>
              <a:t>Amplify: </a:t>
            </a:r>
            <a:r>
              <a:rPr lang="en-GB" sz="2000" dirty="0"/>
              <a:t>you need to think about how any change you can bring about will scale such that its effect is as significant, widespread and lasting as possible. For example, how can a benefit to the local community be translated to national or even international impact?</a:t>
            </a:r>
          </a:p>
          <a:p>
            <a:r>
              <a:rPr lang="en-GB" sz="2000" b="1" dirty="0">
                <a:solidFill>
                  <a:srgbClr val="00B050"/>
                </a:solidFill>
              </a:rPr>
              <a:t>Why? </a:t>
            </a:r>
            <a:r>
              <a:rPr lang="en-GB" sz="2000" dirty="0"/>
              <a:t>To maximize the impact potential of your work, and the return on the investment that you and your institution or funder have made.</a:t>
            </a:r>
          </a:p>
        </p:txBody>
      </p:sp>
    </p:spTree>
    <p:extLst>
      <p:ext uri="{BB962C8B-B14F-4D97-AF65-F5344CB8AC3E}">
        <p14:creationId xmlns:p14="http://schemas.microsoft.com/office/powerpoint/2010/main" val="11747412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88333BA-AE6E-427A-9B16-A39C8073F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1F01C6-74E1-4DFB-40CE-318DB68CD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60C5A5-F433-64CE-B615-BA116DE8D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r>
              <a:rPr lang="en-GB" sz="2400" dirty="0"/>
              <a:t>Running a workshop, producing a report, meeting a company are all activities that can help you progress through this process. </a:t>
            </a:r>
          </a:p>
          <a:p>
            <a:r>
              <a:rPr lang="en-GB" sz="2400" dirty="0"/>
              <a:t>But in themselves they don’t represent provable change in the real world. </a:t>
            </a:r>
          </a:p>
          <a:p>
            <a:r>
              <a:rPr lang="en-GB" sz="2400" dirty="0"/>
              <a:t>It may be easier to track and measure those pathways than it is to identify the downstream outcomes that result from them.</a:t>
            </a:r>
          </a:p>
        </p:txBody>
      </p:sp>
    </p:spTree>
    <p:extLst>
      <p:ext uri="{BB962C8B-B14F-4D97-AF65-F5344CB8AC3E}">
        <p14:creationId xmlns:p14="http://schemas.microsoft.com/office/powerpoint/2010/main" val="37904015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D00D7-8407-CD9D-4DBA-AF57E46F81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5777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1071</Words>
  <Application>Microsoft Office PowerPoint</Application>
  <PresentationFormat>Widescreen</PresentationFormat>
  <Paragraphs>74</Paragraphs>
  <Slides>33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Messina Sans</vt:lpstr>
      <vt:lpstr>Arial</vt:lpstr>
      <vt:lpstr>Calibri</vt:lpstr>
      <vt:lpstr>Calibri Light</vt:lpstr>
      <vt:lpstr>Office Theme</vt:lpstr>
      <vt:lpstr>DBA BUSINESS CONVERTING RESEARCH INTO PRACTICE</vt:lpstr>
      <vt:lpstr>Please note</vt:lpstr>
      <vt:lpstr>You have one minute</vt:lpstr>
      <vt:lpstr>What is impact ?</vt:lpstr>
      <vt:lpstr>PowerPoint Presentation</vt:lpstr>
      <vt:lpstr>PowerPoint Presentation</vt:lpstr>
      <vt:lpstr>PowerPoint Presentation</vt:lpstr>
      <vt:lpstr>Reed’s 10 Types of Impact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Practical tools</vt:lpstr>
      <vt:lpstr>PowerPoint Presentation</vt:lpstr>
      <vt:lpstr>PowerPoint Presentation</vt:lpstr>
      <vt:lpstr>PowerPoint Presentation</vt:lpstr>
      <vt:lpstr>Planning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Impact culture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Remember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Caroline Jawad</dc:creator>
  <cp:lastModifiedBy>Caroline Jawad</cp:lastModifiedBy>
  <cp:revision>1</cp:revision>
  <dcterms:created xsi:type="dcterms:W3CDTF">2023-01-09T12:25:20Z</dcterms:created>
  <dcterms:modified xsi:type="dcterms:W3CDTF">2023-01-10T08:43:01Z</dcterms:modified>
</cp:coreProperties>
</file>