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5275" autoAdjust="0"/>
  </p:normalViewPr>
  <p:slideViewPr>
    <p:cSldViewPr snapToGrid="0">
      <p:cViewPr>
        <p:scale>
          <a:sx n="83" d="100"/>
          <a:sy n="83" d="100"/>
        </p:scale>
        <p:origin x="45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E6C61A-C3CC-4544-9941-F2C36BD76F20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330706-2B1A-48BA-988A-C6954242BE58}">
      <dgm:prSet/>
      <dgm:spPr/>
      <dgm:t>
        <a:bodyPr/>
        <a:lstStyle/>
        <a:p>
          <a:r>
            <a:rPr lang="en-GB" dirty="0"/>
            <a:t>Classical theory of poverty </a:t>
          </a:r>
          <a:endParaRPr lang="en-US" dirty="0"/>
        </a:p>
      </dgm:t>
    </dgm:pt>
    <dgm:pt modelId="{E26D3D46-29A6-4970-BB6B-A5417B818DAE}" type="parTrans" cxnId="{20DA501C-C20F-420E-A640-0B61ACD6A86E}">
      <dgm:prSet/>
      <dgm:spPr/>
      <dgm:t>
        <a:bodyPr/>
        <a:lstStyle/>
        <a:p>
          <a:endParaRPr lang="en-US"/>
        </a:p>
      </dgm:t>
    </dgm:pt>
    <dgm:pt modelId="{2523F7AF-6872-4067-9331-A1079E53C944}" type="sibTrans" cxnId="{20DA501C-C20F-420E-A640-0B61ACD6A86E}">
      <dgm:prSet>
        <dgm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dgm:style>
      </dgm:prSet>
      <dgm:spPr>
        <a:ln>
          <a:headEnd type="arrow" w="med" len="med"/>
          <a:tailEnd type="arrow" w="med" len="med"/>
        </a:ln>
      </dgm:spPr>
      <dgm:t>
        <a:bodyPr/>
        <a:lstStyle/>
        <a:p>
          <a:endParaRPr lang="en-US"/>
        </a:p>
      </dgm:t>
    </dgm:pt>
    <dgm:pt modelId="{7B5EF625-8EFA-48AC-9B77-400DEC55A0CF}">
      <dgm:prSet/>
      <dgm:spPr/>
      <dgm:t>
        <a:bodyPr/>
        <a:lstStyle/>
        <a:p>
          <a:r>
            <a:rPr lang="en-GB" dirty="0"/>
            <a:t>Neo Classical theory of poverty </a:t>
          </a:r>
          <a:endParaRPr lang="en-US" dirty="0"/>
        </a:p>
      </dgm:t>
    </dgm:pt>
    <dgm:pt modelId="{20D23A04-6BC2-4A2C-809D-7BB222C252E4}" type="parTrans" cxnId="{9B70FA45-FA7B-4924-8F7A-768D62DC6EB6}">
      <dgm:prSet/>
      <dgm:spPr/>
      <dgm:t>
        <a:bodyPr/>
        <a:lstStyle/>
        <a:p>
          <a:endParaRPr lang="en-US"/>
        </a:p>
      </dgm:t>
    </dgm:pt>
    <dgm:pt modelId="{FEA813D6-001D-4DFA-9EB7-6CEC0EA31158}" type="sibTrans" cxnId="{9B70FA45-FA7B-4924-8F7A-768D62DC6EB6}">
      <dgm:prSet/>
      <dgm:spPr/>
      <dgm:t>
        <a:bodyPr/>
        <a:lstStyle/>
        <a:p>
          <a:endParaRPr lang="en-US"/>
        </a:p>
      </dgm:t>
    </dgm:pt>
    <dgm:pt modelId="{7B13D25A-4C68-4B67-9341-77287E9ED5E9}" type="pres">
      <dgm:prSet presAssocID="{EBE6C61A-C3CC-4544-9941-F2C36BD76F20}" presName="Name0" presStyleCnt="0">
        <dgm:presLayoutVars>
          <dgm:dir/>
          <dgm:resizeHandles val="exact"/>
        </dgm:presLayoutVars>
      </dgm:prSet>
      <dgm:spPr/>
    </dgm:pt>
    <dgm:pt modelId="{8432F62C-371C-4EF3-B785-8D50DCCF7BFD}" type="pres">
      <dgm:prSet presAssocID="{96330706-2B1A-48BA-988A-C6954242BE58}" presName="node" presStyleLbl="node1" presStyleIdx="0" presStyleCnt="2">
        <dgm:presLayoutVars>
          <dgm:bulletEnabled val="1"/>
        </dgm:presLayoutVars>
      </dgm:prSet>
      <dgm:spPr/>
    </dgm:pt>
    <dgm:pt modelId="{CA08E2B0-30C2-46C7-A110-F361BEE60BB7}" type="pres">
      <dgm:prSet presAssocID="{2523F7AF-6872-4067-9331-A1079E53C944}" presName="sibTrans" presStyleLbl="sibTrans1D1" presStyleIdx="0" presStyleCnt="1"/>
      <dgm:spPr/>
    </dgm:pt>
    <dgm:pt modelId="{D24FBE15-DC30-4631-9F05-7C7EC413D8F0}" type="pres">
      <dgm:prSet presAssocID="{2523F7AF-6872-4067-9331-A1079E53C944}" presName="connectorText" presStyleLbl="sibTrans1D1" presStyleIdx="0" presStyleCnt="1"/>
      <dgm:spPr/>
    </dgm:pt>
    <dgm:pt modelId="{00FA9375-B4CD-4BBC-ADD4-972EB0DEF6C6}" type="pres">
      <dgm:prSet presAssocID="{7B5EF625-8EFA-48AC-9B77-400DEC55A0CF}" presName="node" presStyleLbl="node1" presStyleIdx="1" presStyleCnt="2">
        <dgm:presLayoutVars>
          <dgm:bulletEnabled val="1"/>
        </dgm:presLayoutVars>
      </dgm:prSet>
      <dgm:spPr/>
    </dgm:pt>
  </dgm:ptLst>
  <dgm:cxnLst>
    <dgm:cxn modelId="{B1FD9A03-8A08-4E2A-BA05-8502F8F2B055}" type="presOf" srcId="{96330706-2B1A-48BA-988A-C6954242BE58}" destId="{8432F62C-371C-4EF3-B785-8D50DCCF7BFD}" srcOrd="0" destOrd="0" presId="urn:microsoft.com/office/officeart/2016/7/layout/RepeatingBendingProcessNew"/>
    <dgm:cxn modelId="{20DA501C-C20F-420E-A640-0B61ACD6A86E}" srcId="{EBE6C61A-C3CC-4544-9941-F2C36BD76F20}" destId="{96330706-2B1A-48BA-988A-C6954242BE58}" srcOrd="0" destOrd="0" parTransId="{E26D3D46-29A6-4970-BB6B-A5417B818DAE}" sibTransId="{2523F7AF-6872-4067-9331-A1079E53C944}"/>
    <dgm:cxn modelId="{9B70FA45-FA7B-4924-8F7A-768D62DC6EB6}" srcId="{EBE6C61A-C3CC-4544-9941-F2C36BD76F20}" destId="{7B5EF625-8EFA-48AC-9B77-400DEC55A0CF}" srcOrd="1" destOrd="0" parTransId="{20D23A04-6BC2-4A2C-809D-7BB222C252E4}" sibTransId="{FEA813D6-001D-4DFA-9EB7-6CEC0EA31158}"/>
    <dgm:cxn modelId="{A0951391-1A04-4873-9265-6BD4421128BB}" type="presOf" srcId="{7B5EF625-8EFA-48AC-9B77-400DEC55A0CF}" destId="{00FA9375-B4CD-4BBC-ADD4-972EB0DEF6C6}" srcOrd="0" destOrd="0" presId="urn:microsoft.com/office/officeart/2016/7/layout/RepeatingBendingProcessNew"/>
    <dgm:cxn modelId="{DA95C6A0-941D-40A0-AD08-19158FCA3F69}" type="presOf" srcId="{2523F7AF-6872-4067-9331-A1079E53C944}" destId="{CA08E2B0-30C2-46C7-A110-F361BEE60BB7}" srcOrd="0" destOrd="0" presId="urn:microsoft.com/office/officeart/2016/7/layout/RepeatingBendingProcessNew"/>
    <dgm:cxn modelId="{CBE6F0DC-F42C-4209-8970-EF617F788013}" type="presOf" srcId="{2523F7AF-6872-4067-9331-A1079E53C944}" destId="{D24FBE15-DC30-4631-9F05-7C7EC413D8F0}" srcOrd="1" destOrd="0" presId="urn:microsoft.com/office/officeart/2016/7/layout/RepeatingBendingProcessNew"/>
    <dgm:cxn modelId="{26F76CE4-FE51-4C2A-8A84-6F714F1DC590}" type="presOf" srcId="{EBE6C61A-C3CC-4544-9941-F2C36BD76F20}" destId="{7B13D25A-4C68-4B67-9341-77287E9ED5E9}" srcOrd="0" destOrd="0" presId="urn:microsoft.com/office/officeart/2016/7/layout/RepeatingBendingProcessNew"/>
    <dgm:cxn modelId="{1755ADE1-5C63-46D0-9156-49679B6393B6}" type="presParOf" srcId="{7B13D25A-4C68-4B67-9341-77287E9ED5E9}" destId="{8432F62C-371C-4EF3-B785-8D50DCCF7BFD}" srcOrd="0" destOrd="0" presId="urn:microsoft.com/office/officeart/2016/7/layout/RepeatingBendingProcessNew"/>
    <dgm:cxn modelId="{D4E21A42-5157-43F8-B71C-5BB957A2DE92}" type="presParOf" srcId="{7B13D25A-4C68-4B67-9341-77287E9ED5E9}" destId="{CA08E2B0-30C2-46C7-A110-F361BEE60BB7}" srcOrd="1" destOrd="0" presId="urn:microsoft.com/office/officeart/2016/7/layout/RepeatingBendingProcessNew"/>
    <dgm:cxn modelId="{A1064D2B-F7AF-4993-B573-0253F97A08E7}" type="presParOf" srcId="{CA08E2B0-30C2-46C7-A110-F361BEE60BB7}" destId="{D24FBE15-DC30-4631-9F05-7C7EC413D8F0}" srcOrd="0" destOrd="0" presId="urn:microsoft.com/office/officeart/2016/7/layout/RepeatingBendingProcessNew"/>
    <dgm:cxn modelId="{50CED746-484A-453B-9F0F-3C437110BA97}" type="presParOf" srcId="{7B13D25A-4C68-4B67-9341-77287E9ED5E9}" destId="{00FA9375-B4CD-4BBC-ADD4-972EB0DEF6C6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8E2B0-30C2-46C7-A110-F361BEE60BB7}">
      <dsp:nvSpPr>
        <dsp:cNvPr id="0" name=""/>
        <dsp:cNvSpPr/>
      </dsp:nvSpPr>
      <dsp:spPr>
        <a:xfrm>
          <a:off x="4357272" y="1965642"/>
          <a:ext cx="9715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71517" y="45720"/>
              </a:lnTo>
            </a:path>
          </a:pathLst>
        </a:custGeom>
        <a:noFill/>
        <a:ln w="19050" cap="flat" cmpd="sng" algn="ctr">
          <a:solidFill>
            <a:schemeClr val="accent3"/>
          </a:solidFill>
          <a:prstDash val="solid"/>
          <a:headEnd type="arrow" w="med" len="med"/>
          <a:tailEnd type="arrow" w="med" len="me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17978" y="2006351"/>
        <a:ext cx="50105" cy="10021"/>
      </dsp:txXfrm>
    </dsp:sp>
    <dsp:sp modelId="{8432F62C-371C-4EF3-B785-8D50DCCF7BFD}">
      <dsp:nvSpPr>
        <dsp:cNvPr id="0" name=""/>
        <dsp:cNvSpPr/>
      </dsp:nvSpPr>
      <dsp:spPr>
        <a:xfrm>
          <a:off x="2040" y="704253"/>
          <a:ext cx="4357031" cy="26142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498" tIns="224104" rIns="213498" bIns="224104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Classical theory of poverty </a:t>
          </a:r>
          <a:endParaRPr lang="en-US" sz="5700" kern="1200" dirty="0"/>
        </a:p>
      </dsp:txBody>
      <dsp:txXfrm>
        <a:off x="2040" y="704253"/>
        <a:ext cx="4357031" cy="2614218"/>
      </dsp:txXfrm>
    </dsp:sp>
    <dsp:sp modelId="{00FA9375-B4CD-4BBC-ADD4-972EB0DEF6C6}">
      <dsp:nvSpPr>
        <dsp:cNvPr id="0" name=""/>
        <dsp:cNvSpPr/>
      </dsp:nvSpPr>
      <dsp:spPr>
        <a:xfrm>
          <a:off x="5361189" y="704253"/>
          <a:ext cx="4357031" cy="2614218"/>
        </a:xfrm>
        <a:prstGeom prst="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-1323373"/>
                <a:satOff val="1492"/>
                <a:lumOff val="353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498" tIns="224104" rIns="213498" bIns="224104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Neo Classical theory of poverty </a:t>
          </a:r>
          <a:endParaRPr lang="en-US" sz="5700" kern="1200" dirty="0"/>
        </a:p>
      </dsp:txBody>
      <dsp:txXfrm>
        <a:off x="5361189" y="704253"/>
        <a:ext cx="4357031" cy="2614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6T19:52:26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25 128,'73'-25'0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19:36:31.60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2B095-72E7-46DB-83B2-6608A94C1168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22305-4BB1-48E9-961F-B3CBF506C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66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Classical theory </a:t>
            </a:r>
          </a:p>
          <a:p>
            <a:r>
              <a:rPr lang="en-GB" dirty="0"/>
              <a:t>Classical theory says that individual are largely responsible for their own destiny.</a:t>
            </a:r>
          </a:p>
          <a:p>
            <a:r>
              <a:rPr lang="en-GB" dirty="0"/>
              <a:t>The main reasons they become poor is purely by the choices they make. </a:t>
            </a:r>
          </a:p>
          <a:p>
            <a:r>
              <a:rPr lang="en-GB" dirty="0"/>
              <a:t>An example of this is a single parent who had a poor education ends up with a bad job. This in turn means they receive a poor wage and because of this it means the parent cant afford a decent education for their children.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22305-4BB1-48E9-961F-B3CBF506C27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342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Neo classical theory </a:t>
            </a:r>
          </a:p>
          <a:p>
            <a:r>
              <a:rPr lang="en-GB" dirty="0"/>
              <a:t>Neo classical theory recognise the wide range of reasons that someone is poor that are potentially beyond their control. </a:t>
            </a:r>
          </a:p>
          <a:p>
            <a:r>
              <a:rPr lang="en-GB" dirty="0"/>
              <a:t>This time you can see how Neo classical can work. It is the same circumstances but this time it is more justified.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22305-4BB1-48E9-961F-B3CBF506C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088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reduce poverty </a:t>
            </a:r>
            <a:r>
              <a:rPr lang="en-GB" dirty="0" err="1"/>
              <a:t>goverments</a:t>
            </a:r>
            <a:r>
              <a:rPr lang="en-GB" dirty="0"/>
              <a:t> are starting to include</a:t>
            </a:r>
          </a:p>
          <a:p>
            <a:r>
              <a:rPr lang="en-GB" dirty="0"/>
              <a:t>Means tested benefits – This means that they take into consideration the household income (some things such as PIP is not included) </a:t>
            </a:r>
          </a:p>
          <a:p>
            <a:r>
              <a:rPr lang="en-GB" dirty="0"/>
              <a:t>Minimum wage – This is to stop employers paying pennies for the work staff are doing.</a:t>
            </a:r>
          </a:p>
          <a:p>
            <a:r>
              <a:rPr lang="en-GB" dirty="0"/>
              <a:t>Direct provision of goods / services – housing for those who need it, free education and heath care for all, this is because everyone has the right to health care and education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22305-4BB1-48E9-961F-B3CBF506C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392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2010 – 2015 the </a:t>
            </a:r>
            <a:r>
              <a:rPr lang="en-GB" dirty="0" err="1"/>
              <a:t>uk</a:t>
            </a:r>
            <a:r>
              <a:rPr lang="en-GB" dirty="0"/>
              <a:t> government created a policy to </a:t>
            </a:r>
            <a:r>
              <a:rPr lang="en-GB" dirty="0" err="1"/>
              <a:t>takle</a:t>
            </a:r>
            <a:r>
              <a:rPr lang="en-GB" dirty="0"/>
              <a:t> poverty</a:t>
            </a:r>
          </a:p>
          <a:p>
            <a:r>
              <a:rPr lang="en-GB" dirty="0"/>
              <a:t>The strategy includes actions to:</a:t>
            </a:r>
          </a:p>
          <a:p>
            <a:r>
              <a:rPr lang="en-GB" dirty="0"/>
              <a:t>Help troubled families turn their lives around</a:t>
            </a:r>
          </a:p>
          <a:p>
            <a:r>
              <a:rPr lang="en-GB" dirty="0"/>
              <a:t>Improving mental health and what actually happens to the health of the </a:t>
            </a:r>
            <a:r>
              <a:rPr lang="en-GB" dirty="0" err="1"/>
              <a:t>paicent</a:t>
            </a:r>
            <a:r>
              <a:rPr lang="en-GB" dirty="0"/>
              <a:t> after they receive treatment</a:t>
            </a:r>
          </a:p>
          <a:p>
            <a:r>
              <a:rPr lang="en-GB" dirty="0"/>
              <a:t>Reducing child poverty and aim to end it in 2020</a:t>
            </a:r>
          </a:p>
          <a:p>
            <a:r>
              <a:rPr lang="en-GB" dirty="0"/>
              <a:t>Helping people stay in work especially after things go wrong and also helping them to recover and re-gain </a:t>
            </a:r>
            <a:r>
              <a:rPr lang="en-GB" dirty="0" err="1"/>
              <a:t>indapendance</a:t>
            </a:r>
            <a:r>
              <a:rPr lang="en-GB" dirty="0"/>
              <a:t>.</a:t>
            </a:r>
          </a:p>
          <a:p>
            <a:r>
              <a:rPr lang="en-GB" dirty="0"/>
              <a:t>Working with  voluntary, public and private sectors to </a:t>
            </a:r>
            <a:r>
              <a:rPr lang="en-GB" dirty="0" err="1"/>
              <a:t>achive</a:t>
            </a:r>
            <a:r>
              <a:rPr lang="en-GB" dirty="0"/>
              <a:t> change while also encouraging them to be innovative and also to work together with in the community.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22305-4BB1-48E9-961F-B3CBF506C2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45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222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1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638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059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092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7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2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52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5690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42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76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E96BC28-2B7F-408D-80E0-60CA609253EB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1802B29-A03B-4975-8D47-8B1096C80E6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85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3F29F-E0B2-4E4E-98AD-4590CC4D6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/>
          <a:lstStyle/>
          <a:p>
            <a:r>
              <a:rPr lang="en-GB" dirty="0"/>
              <a:t>Theories, Policy and Practice of Poverty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6591AB-F333-4928-94D5-353145FBF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/>
          <a:lstStyle/>
          <a:p>
            <a:r>
              <a:rPr lang="en-GB"/>
              <a:t>By Chelsea purnell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568DDFD-B891-4174-BBB4-2DFA6A80C9AA}"/>
                  </a:ext>
                </a:extLst>
              </p14:cNvPr>
              <p14:cNvContentPartPr/>
              <p14:nvPr/>
            </p14:nvContentPartPr>
            <p14:xfrm>
              <a:off x="-3677968" y="-1739122"/>
              <a:ext cx="27000" cy="9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568DDFD-B891-4174-BBB4-2DFA6A80C9A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3686608" y="-1748122"/>
                <a:ext cx="44640" cy="27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41204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51301-D921-46DA-AC8F-20AF174AD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Theories of poverty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1FEB82-3CCC-48A4-9C60-BC3B27E33A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95600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3693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2D672-3D2E-40DE-B07A-CBE006BD4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theory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1DAB27-55E0-4A16-A835-AF83254C49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2" t="10605" r="22944" b="12840"/>
          <a:stretch/>
        </p:blipFill>
        <p:spPr>
          <a:xfrm>
            <a:off x="3068052" y="1816769"/>
            <a:ext cx="6443161" cy="4547937"/>
          </a:xfrm>
        </p:spPr>
      </p:pic>
    </p:spTree>
    <p:extLst>
      <p:ext uri="{BB962C8B-B14F-4D97-AF65-F5344CB8AC3E}">
        <p14:creationId xmlns:p14="http://schemas.microsoft.com/office/powerpoint/2010/main" val="236578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ED44F-60D2-43DC-938B-FD470B442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Neo Classical Theory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271E0B-0772-46B2-ACAC-EC0A38FCE4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73" r="11328"/>
          <a:stretch/>
        </p:blipFill>
        <p:spPr>
          <a:xfrm>
            <a:off x="3366755" y="1616247"/>
            <a:ext cx="7167312" cy="4905129"/>
          </a:xfrm>
        </p:spPr>
      </p:pic>
    </p:spTree>
    <p:extLst>
      <p:ext uri="{BB962C8B-B14F-4D97-AF65-F5344CB8AC3E}">
        <p14:creationId xmlns:p14="http://schemas.microsoft.com/office/powerpoint/2010/main" val="134343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00DF-1BAA-40AC-8E7B-CD623513E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Policies of 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AC42-9FCD-4332-9A30-62BD4F494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Means tested benefits </a:t>
            </a:r>
          </a:p>
          <a:p>
            <a:r>
              <a:rPr lang="en-GB" dirty="0"/>
              <a:t>Minimum wage </a:t>
            </a:r>
          </a:p>
          <a:p>
            <a:r>
              <a:rPr lang="en-GB" dirty="0"/>
              <a:t>Direct provision of goods / services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0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F7E55-85E5-420A-98DC-2B8F52075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Anti poverty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5169E-5041-42AE-86F2-03E38915C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uk</a:t>
            </a:r>
            <a:r>
              <a:rPr lang="en-GB" dirty="0"/>
              <a:t> government </a:t>
            </a:r>
          </a:p>
          <a:p>
            <a:r>
              <a:rPr lang="en-GB" dirty="0"/>
              <a:t>Help troubled families</a:t>
            </a:r>
          </a:p>
          <a:p>
            <a:r>
              <a:rPr lang="en-GB" dirty="0"/>
              <a:t>Improving mental health  </a:t>
            </a:r>
          </a:p>
          <a:p>
            <a:r>
              <a:rPr lang="en-GB" dirty="0"/>
              <a:t>Reducing Child Poverty </a:t>
            </a:r>
          </a:p>
          <a:p>
            <a:r>
              <a:rPr lang="en-GB" dirty="0"/>
              <a:t>Helping people stay in work</a:t>
            </a:r>
          </a:p>
          <a:p>
            <a:r>
              <a:rPr lang="en-GB" dirty="0"/>
              <a:t>Working with voluntary, public and private sectors to achieve change</a:t>
            </a: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2110C59-F8B8-4DF8-B6C6-8445910051FA}"/>
                  </a:ext>
                </a:extLst>
              </p14:cNvPr>
              <p14:cNvContentPartPr/>
              <p14:nvPr/>
            </p14:nvContentPartPr>
            <p14:xfrm>
              <a:off x="4677931" y="4416514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2110C59-F8B8-4DF8-B6C6-8445910051F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69291" y="4407514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72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CBE40-9F1E-4321-B5FB-EE63CE005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8FAA3-3080-48F5-B2EC-A52E9804B2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Economicshelp.org. (2019). [online] Available at: https://www.economicshelp.org/macroeconomics/inequality/policies_reduce_poverty/ [Accessed 6 Jan. 2019].</a:t>
            </a:r>
          </a:p>
          <a:p>
            <a:r>
              <a:rPr lang="en-GB" dirty="0"/>
              <a:t>GOV.UK. (2019). </a:t>
            </a:r>
            <a:r>
              <a:rPr lang="en-GB" i="1" dirty="0"/>
              <a:t>2010 to 2015 government policy: poverty and social justice</a:t>
            </a:r>
            <a:r>
              <a:rPr lang="en-GB" dirty="0"/>
              <a:t>. [online] Available at: https://www.gov.uk/government/publications/2010-to-2015-government-policy-poverty-and-social-justice/2010-to-2015-government-policy-poverty-and-social-justice [</a:t>
            </a:r>
            <a:r>
              <a:rPr lang="en-GB"/>
              <a:t>Accessed 3 </a:t>
            </a:r>
            <a:r>
              <a:rPr lang="en-GB" dirty="0"/>
              <a:t>Jan. 2019].</a:t>
            </a:r>
          </a:p>
          <a:p>
            <a:r>
              <a:rPr lang="en-GB" dirty="0"/>
              <a:t>JRF. (2019). </a:t>
            </a:r>
            <a:r>
              <a:rPr lang="en-GB" i="1" dirty="0"/>
              <a:t>Economic theories of poverty</a:t>
            </a:r>
            <a:r>
              <a:rPr lang="en-GB" dirty="0"/>
              <a:t>. [online] Available at: https://www.jrf.org.uk/report/economic-theories-poverty [Accessed 1 Jan.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277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428</Words>
  <Application>Microsoft Office PowerPoint</Application>
  <PresentationFormat>Widescreen</PresentationFormat>
  <Paragraphs>44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Tw Cen MT</vt:lpstr>
      <vt:lpstr>Tw Cen MT Condensed</vt:lpstr>
      <vt:lpstr>Wingdings 3</vt:lpstr>
      <vt:lpstr>Integral</vt:lpstr>
      <vt:lpstr>Theories, Policy and Practice of Poverty </vt:lpstr>
      <vt:lpstr>Theories of poverty </vt:lpstr>
      <vt:lpstr>Classical theory</vt:lpstr>
      <vt:lpstr>Neo Classical Theory </vt:lpstr>
      <vt:lpstr>Policies of Poverty</vt:lpstr>
      <vt:lpstr>Anti poverty practice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Concepts, Theories, Policy and Practice of Poverty</dc:title>
  <dc:creator>Chelsea Purnell (1809869)</dc:creator>
  <cp:lastModifiedBy>chelsea purnell</cp:lastModifiedBy>
  <cp:revision>17</cp:revision>
  <dcterms:created xsi:type="dcterms:W3CDTF">2019-01-06T18:01:06Z</dcterms:created>
  <dcterms:modified xsi:type="dcterms:W3CDTF">2019-01-07T19:50:49Z</dcterms:modified>
</cp:coreProperties>
</file>