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FC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CF8323-0B75-4BBA-868E-AE984728C4EF}" v="12" dt="2025-07-03T20:55:48.500"/>
    <p1510:client id="{4DF770FC-C69A-FAAD-2E5C-9A0B714563AC}" v="496" dt="2025-07-03T16:22:37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-Maria Ismail (2435354)" userId="d48aa67c-9783-46fe-ae69-996973555597" providerId="ADAL" clId="{2CCF8323-0B75-4BBA-868E-AE984728C4EF}"/>
    <pc:docChg chg="custSel modSld">
      <pc:chgData name="Ana-Maria Ismail (2435354)" userId="d48aa67c-9783-46fe-ae69-996973555597" providerId="ADAL" clId="{2CCF8323-0B75-4BBA-868E-AE984728C4EF}" dt="2025-07-03T20:59:04.160" v="1209" actId="1076"/>
      <pc:docMkLst>
        <pc:docMk/>
      </pc:docMkLst>
      <pc:sldChg chg="addSp delSp modSp mod">
        <pc:chgData name="Ana-Maria Ismail (2435354)" userId="d48aa67c-9783-46fe-ae69-996973555597" providerId="ADAL" clId="{2CCF8323-0B75-4BBA-868E-AE984728C4EF}" dt="2025-07-03T20:59:04.160" v="1209" actId="1076"/>
        <pc:sldMkLst>
          <pc:docMk/>
          <pc:sldMk cId="886448823" sldId="257"/>
        </pc:sldMkLst>
        <pc:spChg chg="mod">
          <ac:chgData name="Ana-Maria Ismail (2435354)" userId="d48aa67c-9783-46fe-ae69-996973555597" providerId="ADAL" clId="{2CCF8323-0B75-4BBA-868E-AE984728C4EF}" dt="2025-07-03T16:25:11.758" v="8" actId="20577"/>
          <ac:spMkLst>
            <pc:docMk/>
            <pc:sldMk cId="886448823" sldId="257"/>
            <ac:spMk id="5" creationId="{626F4FEE-64CA-E791-0312-1E09E1ACF4A2}"/>
          </ac:spMkLst>
        </pc:spChg>
        <pc:spChg chg="add mod">
          <ac:chgData name="Ana-Maria Ismail (2435354)" userId="d48aa67c-9783-46fe-ae69-996973555597" providerId="ADAL" clId="{2CCF8323-0B75-4BBA-868E-AE984728C4EF}" dt="2025-07-03T20:24:26.026" v="331" actId="1076"/>
          <ac:spMkLst>
            <pc:docMk/>
            <pc:sldMk cId="886448823" sldId="257"/>
            <ac:spMk id="6" creationId="{53867844-7E10-6330-C616-29C8E7F9592B}"/>
          </ac:spMkLst>
        </pc:spChg>
        <pc:spChg chg="mod">
          <ac:chgData name="Ana-Maria Ismail (2435354)" userId="d48aa67c-9783-46fe-ae69-996973555597" providerId="ADAL" clId="{2CCF8323-0B75-4BBA-868E-AE984728C4EF}" dt="2025-07-03T20:44:58.059" v="913" actId="1076"/>
          <ac:spMkLst>
            <pc:docMk/>
            <pc:sldMk cId="886448823" sldId="257"/>
            <ac:spMk id="16" creationId="{FBD3DDA4-CDE8-336E-DBFF-7F587EA8D5BB}"/>
          </ac:spMkLst>
        </pc:spChg>
        <pc:spChg chg="add mod">
          <ac:chgData name="Ana-Maria Ismail (2435354)" userId="d48aa67c-9783-46fe-ae69-996973555597" providerId="ADAL" clId="{2CCF8323-0B75-4BBA-868E-AE984728C4EF}" dt="2025-07-03T20:20:29.900" v="283" actId="1076"/>
          <ac:spMkLst>
            <pc:docMk/>
            <pc:sldMk cId="886448823" sldId="257"/>
            <ac:spMk id="18" creationId="{DA7D4227-E521-30C3-F28E-9D137F865CF1}"/>
          </ac:spMkLst>
        </pc:spChg>
        <pc:spChg chg="add mod">
          <ac:chgData name="Ana-Maria Ismail (2435354)" userId="d48aa67c-9783-46fe-ae69-996973555597" providerId="ADAL" clId="{2CCF8323-0B75-4BBA-868E-AE984728C4EF}" dt="2025-07-03T20:20:45.767" v="286" actId="1076"/>
          <ac:spMkLst>
            <pc:docMk/>
            <pc:sldMk cId="886448823" sldId="257"/>
            <ac:spMk id="27" creationId="{16FF48D5-FA3D-AE7E-67B0-38A8202A2B65}"/>
          </ac:spMkLst>
        </pc:spChg>
        <pc:spChg chg="add mod">
          <ac:chgData name="Ana-Maria Ismail (2435354)" userId="d48aa67c-9783-46fe-ae69-996973555597" providerId="ADAL" clId="{2CCF8323-0B75-4BBA-868E-AE984728C4EF}" dt="2025-07-03T20:30:13.835" v="563" actId="20577"/>
          <ac:spMkLst>
            <pc:docMk/>
            <pc:sldMk cId="886448823" sldId="257"/>
            <ac:spMk id="31" creationId="{F304C8BD-234E-556A-3DFD-14354FD78B35}"/>
          </ac:spMkLst>
        </pc:spChg>
        <pc:spChg chg="add mod">
          <ac:chgData name="Ana-Maria Ismail (2435354)" userId="d48aa67c-9783-46fe-ae69-996973555597" providerId="ADAL" clId="{2CCF8323-0B75-4BBA-868E-AE984728C4EF}" dt="2025-07-03T20:30:31.989" v="566" actId="1076"/>
          <ac:spMkLst>
            <pc:docMk/>
            <pc:sldMk cId="886448823" sldId="257"/>
            <ac:spMk id="37" creationId="{E4E3BE00-70D1-5B5E-3A48-2309B6DA2AB7}"/>
          </ac:spMkLst>
        </pc:spChg>
        <pc:spChg chg="add del mod">
          <ac:chgData name="Ana-Maria Ismail (2435354)" userId="d48aa67c-9783-46fe-ae69-996973555597" providerId="ADAL" clId="{2CCF8323-0B75-4BBA-868E-AE984728C4EF}" dt="2025-07-03T20:31:20.720" v="577" actId="478"/>
          <ac:spMkLst>
            <pc:docMk/>
            <pc:sldMk cId="886448823" sldId="257"/>
            <ac:spMk id="41" creationId="{4BA6FDB4-8F6D-FDF3-A1C3-DB40847124B6}"/>
          </ac:spMkLst>
        </pc:spChg>
        <pc:spChg chg="add mod">
          <ac:chgData name="Ana-Maria Ismail (2435354)" userId="d48aa67c-9783-46fe-ae69-996973555597" providerId="ADAL" clId="{2CCF8323-0B75-4BBA-868E-AE984728C4EF}" dt="2025-07-03T20:32:04.120" v="588" actId="1076"/>
          <ac:spMkLst>
            <pc:docMk/>
            <pc:sldMk cId="886448823" sldId="257"/>
            <ac:spMk id="46" creationId="{13512956-F6A6-AD33-F9BA-7417EF56781A}"/>
          </ac:spMkLst>
        </pc:spChg>
        <pc:spChg chg="add mod">
          <ac:chgData name="Ana-Maria Ismail (2435354)" userId="d48aa67c-9783-46fe-ae69-996973555597" providerId="ADAL" clId="{2CCF8323-0B75-4BBA-868E-AE984728C4EF}" dt="2025-07-03T20:41:13.648" v="891" actId="1076"/>
          <ac:spMkLst>
            <pc:docMk/>
            <pc:sldMk cId="886448823" sldId="257"/>
            <ac:spMk id="49" creationId="{D95D92B1-C5CD-0326-A434-B3914F1D83A8}"/>
          </ac:spMkLst>
        </pc:spChg>
        <pc:spChg chg="add del mod">
          <ac:chgData name="Ana-Maria Ismail (2435354)" userId="d48aa67c-9783-46fe-ae69-996973555597" providerId="ADAL" clId="{2CCF8323-0B75-4BBA-868E-AE984728C4EF}" dt="2025-07-03T20:39:35.335" v="865" actId="478"/>
          <ac:spMkLst>
            <pc:docMk/>
            <pc:sldMk cId="886448823" sldId="257"/>
            <ac:spMk id="66" creationId="{6D848213-8767-7448-98F0-20EB99EABA57}"/>
          </ac:spMkLst>
        </pc:spChg>
        <pc:spChg chg="add mod">
          <ac:chgData name="Ana-Maria Ismail (2435354)" userId="d48aa67c-9783-46fe-ae69-996973555597" providerId="ADAL" clId="{2CCF8323-0B75-4BBA-868E-AE984728C4EF}" dt="2025-07-03T20:40:19.999" v="879" actId="1076"/>
          <ac:spMkLst>
            <pc:docMk/>
            <pc:sldMk cId="886448823" sldId="257"/>
            <ac:spMk id="72" creationId="{74FED0C1-8AAF-1DB0-B0F2-AB0F4509435A}"/>
          </ac:spMkLst>
        </pc:spChg>
        <pc:spChg chg="add mod">
          <ac:chgData name="Ana-Maria Ismail (2435354)" userId="d48aa67c-9783-46fe-ae69-996973555597" providerId="ADAL" clId="{2CCF8323-0B75-4BBA-868E-AE984728C4EF}" dt="2025-07-03T20:42:55.953" v="896" actId="1076"/>
          <ac:spMkLst>
            <pc:docMk/>
            <pc:sldMk cId="886448823" sldId="257"/>
            <ac:spMk id="74" creationId="{55460CCB-F5E2-636C-EEE1-31883824FC0B}"/>
          </ac:spMkLst>
        </pc:spChg>
        <pc:spChg chg="add mod">
          <ac:chgData name="Ana-Maria Ismail (2435354)" userId="d48aa67c-9783-46fe-ae69-996973555597" providerId="ADAL" clId="{2CCF8323-0B75-4BBA-868E-AE984728C4EF}" dt="2025-07-03T20:58:58.510" v="1208" actId="1076"/>
          <ac:spMkLst>
            <pc:docMk/>
            <pc:sldMk cId="886448823" sldId="257"/>
            <ac:spMk id="77" creationId="{8FE60C48-8700-9547-CB8B-F9E9322AC781}"/>
          </ac:spMkLst>
        </pc:spChg>
        <pc:spChg chg="add del">
          <ac:chgData name="Ana-Maria Ismail (2435354)" userId="d48aa67c-9783-46fe-ae69-996973555597" providerId="ADAL" clId="{2CCF8323-0B75-4BBA-868E-AE984728C4EF}" dt="2025-07-03T20:45:55.074" v="916" actId="478"/>
          <ac:spMkLst>
            <pc:docMk/>
            <pc:sldMk cId="886448823" sldId="257"/>
            <ac:spMk id="80" creationId="{AF6828FB-B647-CE9D-6872-1DFD3298F842}"/>
          </ac:spMkLst>
        </pc:spChg>
        <pc:spChg chg="add mod">
          <ac:chgData name="Ana-Maria Ismail (2435354)" userId="d48aa67c-9783-46fe-ae69-996973555597" providerId="ADAL" clId="{2CCF8323-0B75-4BBA-868E-AE984728C4EF}" dt="2025-07-03T20:59:04.160" v="1209" actId="1076"/>
          <ac:spMkLst>
            <pc:docMk/>
            <pc:sldMk cId="886448823" sldId="257"/>
            <ac:spMk id="83" creationId="{604834E6-21C7-8450-A578-A877357FCC29}"/>
          </ac:spMkLst>
        </pc:spChg>
        <pc:spChg chg="mod">
          <ac:chgData name="Ana-Maria Ismail (2435354)" userId="d48aa67c-9783-46fe-ae69-996973555597" providerId="ADAL" clId="{2CCF8323-0B75-4BBA-868E-AE984728C4EF}" dt="2025-07-03T20:44:27.504" v="907" actId="1076"/>
          <ac:spMkLst>
            <pc:docMk/>
            <pc:sldMk cId="886448823" sldId="257"/>
            <ac:spMk id="85" creationId="{4801AEAE-B4E9-9494-8FF1-3347F1DF5D9F}"/>
          </ac:spMkLst>
        </pc:spChg>
        <pc:spChg chg="add del mod">
          <ac:chgData name="Ana-Maria Ismail (2435354)" userId="d48aa67c-9783-46fe-ae69-996973555597" providerId="ADAL" clId="{2CCF8323-0B75-4BBA-868E-AE984728C4EF}" dt="2025-07-03T20:54:17.962" v="1121" actId="478"/>
          <ac:spMkLst>
            <pc:docMk/>
            <pc:sldMk cId="886448823" sldId="257"/>
            <ac:spMk id="87" creationId="{3E169813-A5E3-34BA-B691-8B7178E023A3}"/>
          </ac:spMkLst>
        </pc:spChg>
        <pc:spChg chg="mod">
          <ac:chgData name="Ana-Maria Ismail (2435354)" userId="d48aa67c-9783-46fe-ae69-996973555597" providerId="ADAL" clId="{2CCF8323-0B75-4BBA-868E-AE984728C4EF}" dt="2025-07-03T20:44:38.719" v="909" actId="1076"/>
          <ac:spMkLst>
            <pc:docMk/>
            <pc:sldMk cId="886448823" sldId="257"/>
            <ac:spMk id="92" creationId="{97699763-3158-78B0-0BAD-B4A819867675}"/>
          </ac:spMkLst>
        </pc:spChg>
        <pc:spChg chg="mod">
          <ac:chgData name="Ana-Maria Ismail (2435354)" userId="d48aa67c-9783-46fe-ae69-996973555597" providerId="ADAL" clId="{2CCF8323-0B75-4BBA-868E-AE984728C4EF}" dt="2025-07-03T20:49:22.762" v="979" actId="20577"/>
          <ac:spMkLst>
            <pc:docMk/>
            <pc:sldMk cId="886448823" sldId="257"/>
            <ac:spMk id="93" creationId="{912887E6-D007-9662-B80E-9A62BDE7C921}"/>
          </ac:spMkLst>
        </pc:spChg>
        <pc:spChg chg="mod">
          <ac:chgData name="Ana-Maria Ismail (2435354)" userId="d48aa67c-9783-46fe-ae69-996973555597" providerId="ADAL" clId="{2CCF8323-0B75-4BBA-868E-AE984728C4EF}" dt="2025-07-03T20:44:50.176" v="911" actId="1076"/>
          <ac:spMkLst>
            <pc:docMk/>
            <pc:sldMk cId="886448823" sldId="257"/>
            <ac:spMk id="99" creationId="{73DBDE4F-D350-B55B-5BD9-0601266FC4CA}"/>
          </ac:spMkLst>
        </pc:spChg>
        <pc:spChg chg="del mod">
          <ac:chgData name="Ana-Maria Ismail (2435354)" userId="d48aa67c-9783-46fe-ae69-996973555597" providerId="ADAL" clId="{2CCF8323-0B75-4BBA-868E-AE984728C4EF}" dt="2025-07-03T20:48:34.097" v="976"/>
          <ac:spMkLst>
            <pc:docMk/>
            <pc:sldMk cId="886448823" sldId="257"/>
            <ac:spMk id="102" creationId="{953D13D8-7A78-5611-360C-1FFEC7C6A832}"/>
          </ac:spMkLst>
        </pc:spChg>
        <pc:picChg chg="add mod">
          <ac:chgData name="Ana-Maria Ismail (2435354)" userId="d48aa67c-9783-46fe-ae69-996973555597" providerId="ADAL" clId="{2CCF8323-0B75-4BBA-868E-AE984728C4EF}" dt="2025-07-03T16:24:57.469" v="6" actId="1076"/>
          <ac:picMkLst>
            <pc:docMk/>
            <pc:sldMk cId="886448823" sldId="257"/>
            <ac:picMk id="2" creationId="{221D667A-E160-A246-AD14-F6BF35B4E35B}"/>
          </ac:picMkLst>
        </pc:picChg>
        <pc:picChg chg="add mod">
          <ac:chgData name="Ana-Maria Ismail (2435354)" userId="d48aa67c-9783-46fe-ae69-996973555597" providerId="ADAL" clId="{2CCF8323-0B75-4BBA-868E-AE984728C4EF}" dt="2025-07-03T20:24:14.984" v="329" actId="1076"/>
          <ac:picMkLst>
            <pc:docMk/>
            <pc:sldMk cId="886448823" sldId="257"/>
            <ac:picMk id="3" creationId="{A7528DEB-4212-A5F8-89E8-A2B057216C25}"/>
          </ac:picMkLst>
        </pc:picChg>
        <pc:picChg chg="mod">
          <ac:chgData name="Ana-Maria Ismail (2435354)" userId="d48aa67c-9783-46fe-ae69-996973555597" providerId="ADAL" clId="{2CCF8323-0B75-4BBA-868E-AE984728C4EF}" dt="2025-07-03T20:45:01.356" v="914" actId="1076"/>
          <ac:picMkLst>
            <pc:docMk/>
            <pc:sldMk cId="886448823" sldId="257"/>
            <ac:picMk id="15" creationId="{1C7FABF3-7098-4635-D2A6-800DBE789454}"/>
          </ac:picMkLst>
        </pc:picChg>
        <pc:picChg chg="add mod">
          <ac:chgData name="Ana-Maria Ismail (2435354)" userId="d48aa67c-9783-46fe-ae69-996973555597" providerId="ADAL" clId="{2CCF8323-0B75-4BBA-868E-AE984728C4EF}" dt="2025-07-03T20:20:34.101" v="284" actId="1076"/>
          <ac:picMkLst>
            <pc:docMk/>
            <pc:sldMk cId="886448823" sldId="257"/>
            <ac:picMk id="17" creationId="{8FC6ECDF-965E-1B23-ECA8-E482367CD9F1}"/>
          </ac:picMkLst>
        </pc:picChg>
        <pc:picChg chg="add mod">
          <ac:chgData name="Ana-Maria Ismail (2435354)" userId="d48aa67c-9783-46fe-ae69-996973555597" providerId="ADAL" clId="{2CCF8323-0B75-4BBA-868E-AE984728C4EF}" dt="2025-07-03T20:20:51.136" v="287" actId="1076"/>
          <ac:picMkLst>
            <pc:docMk/>
            <pc:sldMk cId="886448823" sldId="257"/>
            <ac:picMk id="22" creationId="{2861870C-F4D5-BC91-0697-E682FC97DF0C}"/>
          </ac:picMkLst>
        </pc:picChg>
        <pc:picChg chg="add mod">
          <ac:chgData name="Ana-Maria Ismail (2435354)" userId="d48aa67c-9783-46fe-ae69-996973555597" providerId="ADAL" clId="{2CCF8323-0B75-4BBA-868E-AE984728C4EF}" dt="2025-07-03T20:30:24.464" v="565" actId="14100"/>
          <ac:picMkLst>
            <pc:docMk/>
            <pc:sldMk cId="886448823" sldId="257"/>
            <ac:picMk id="29" creationId="{4B2768DC-8723-C415-8110-7FF65CD49A7C}"/>
          </ac:picMkLst>
        </pc:picChg>
        <pc:picChg chg="mod">
          <ac:chgData name="Ana-Maria Ismail (2435354)" userId="d48aa67c-9783-46fe-ae69-996973555597" providerId="ADAL" clId="{2CCF8323-0B75-4BBA-868E-AE984728C4EF}" dt="2025-07-03T20:21:41.498" v="295" actId="1076"/>
          <ac:picMkLst>
            <pc:docMk/>
            <pc:sldMk cId="886448823" sldId="257"/>
            <ac:picMk id="30" creationId="{C6D5A7FD-3466-8B69-F6E4-A92B90FC24F2}"/>
          </ac:picMkLst>
        </pc:picChg>
        <pc:picChg chg="add mod">
          <ac:chgData name="Ana-Maria Ismail (2435354)" userId="d48aa67c-9783-46fe-ae69-996973555597" providerId="ADAL" clId="{2CCF8323-0B75-4BBA-868E-AE984728C4EF}" dt="2025-07-03T20:30:35.706" v="567" actId="1076"/>
          <ac:picMkLst>
            <pc:docMk/>
            <pc:sldMk cId="886448823" sldId="257"/>
            <ac:picMk id="35" creationId="{BD204F91-62CD-3579-664D-B8E2F97A7902}"/>
          </ac:picMkLst>
        </pc:picChg>
        <pc:picChg chg="add mod">
          <ac:chgData name="Ana-Maria Ismail (2435354)" userId="d48aa67c-9783-46fe-ae69-996973555597" providerId="ADAL" clId="{2CCF8323-0B75-4BBA-868E-AE984728C4EF}" dt="2025-07-03T20:32:11.150" v="590" actId="14100"/>
          <ac:picMkLst>
            <pc:docMk/>
            <pc:sldMk cId="886448823" sldId="257"/>
            <ac:picMk id="39" creationId="{2703B734-D9F1-6782-9A49-C5C627856549}"/>
          </ac:picMkLst>
        </pc:picChg>
        <pc:picChg chg="add mod">
          <ac:chgData name="Ana-Maria Ismail (2435354)" userId="d48aa67c-9783-46fe-ae69-996973555597" providerId="ADAL" clId="{2CCF8323-0B75-4BBA-868E-AE984728C4EF}" dt="2025-07-03T20:38:35.169" v="851" actId="14100"/>
          <ac:picMkLst>
            <pc:docMk/>
            <pc:sldMk cId="886448823" sldId="257"/>
            <ac:picMk id="47" creationId="{7C0B1574-4175-FDEE-4F74-256F488DC92B}"/>
          </ac:picMkLst>
        </pc:picChg>
        <pc:picChg chg="add mod">
          <ac:chgData name="Ana-Maria Ismail (2435354)" userId="d48aa67c-9783-46fe-ae69-996973555597" providerId="ADAL" clId="{2CCF8323-0B75-4BBA-868E-AE984728C4EF}" dt="2025-07-03T20:40:15.894" v="878" actId="1076"/>
          <ac:picMkLst>
            <pc:docMk/>
            <pc:sldMk cId="886448823" sldId="257"/>
            <ac:picMk id="56" creationId="{6EE47EB0-2FE6-15D4-D5EC-5197F4048B44}"/>
          </ac:picMkLst>
        </pc:picChg>
        <pc:picChg chg="add mod">
          <ac:chgData name="Ana-Maria Ismail (2435354)" userId="d48aa67c-9783-46fe-ae69-996973555597" providerId="ADAL" clId="{2CCF8323-0B75-4BBA-868E-AE984728C4EF}" dt="2025-07-03T20:42:46.926" v="895" actId="1076"/>
          <ac:picMkLst>
            <pc:docMk/>
            <pc:sldMk cId="886448823" sldId="257"/>
            <ac:picMk id="63" creationId="{C375F582-B3D2-67A7-93BB-97DD35BC276D}"/>
          </ac:picMkLst>
        </pc:picChg>
        <pc:picChg chg="mod">
          <ac:chgData name="Ana-Maria Ismail (2435354)" userId="d48aa67c-9783-46fe-ae69-996973555597" providerId="ADAL" clId="{2CCF8323-0B75-4BBA-868E-AE984728C4EF}" dt="2025-07-03T16:24:35.130" v="4" actId="1076"/>
          <ac:picMkLst>
            <pc:docMk/>
            <pc:sldMk cId="886448823" sldId="257"/>
            <ac:picMk id="81" creationId="{B6700EFB-9416-F8E4-E191-7073F5E07857}"/>
          </ac:picMkLst>
        </pc:picChg>
        <pc:picChg chg="mod">
          <ac:chgData name="Ana-Maria Ismail (2435354)" userId="d48aa67c-9783-46fe-ae69-996973555597" providerId="ADAL" clId="{2CCF8323-0B75-4BBA-868E-AE984728C4EF}" dt="2025-07-03T20:44:31.895" v="908" actId="1076"/>
          <ac:picMkLst>
            <pc:docMk/>
            <pc:sldMk cId="886448823" sldId="257"/>
            <ac:picMk id="84" creationId="{6FF73804-A473-9918-4CDE-D6B26F2FF264}"/>
          </ac:picMkLst>
        </pc:picChg>
        <pc:picChg chg="mod">
          <ac:chgData name="Ana-Maria Ismail (2435354)" userId="d48aa67c-9783-46fe-ae69-996973555597" providerId="ADAL" clId="{2CCF8323-0B75-4BBA-868E-AE984728C4EF}" dt="2025-07-03T20:44:43.802" v="910" actId="1076"/>
          <ac:picMkLst>
            <pc:docMk/>
            <pc:sldMk cId="886448823" sldId="257"/>
            <ac:picMk id="90" creationId="{B599971C-3CF8-8197-FB40-0343EC9B94E9}"/>
          </ac:picMkLst>
        </pc:picChg>
        <pc:picChg chg="add mod">
          <ac:chgData name="Ana-Maria Ismail (2435354)" userId="d48aa67c-9783-46fe-ae69-996973555597" providerId="ADAL" clId="{2CCF8323-0B75-4BBA-868E-AE984728C4EF}" dt="2025-07-03T20:56:06.759" v="1128" actId="1076"/>
          <ac:picMkLst>
            <pc:docMk/>
            <pc:sldMk cId="886448823" sldId="257"/>
            <ac:picMk id="94" creationId="{278AAC79-58D6-1712-5A37-4752532FFC3E}"/>
          </ac:picMkLst>
        </pc:picChg>
        <pc:picChg chg="mod">
          <ac:chgData name="Ana-Maria Ismail (2435354)" userId="d48aa67c-9783-46fe-ae69-996973555597" providerId="ADAL" clId="{2CCF8323-0B75-4BBA-868E-AE984728C4EF}" dt="2025-07-03T20:44:53.664" v="912" actId="1076"/>
          <ac:picMkLst>
            <pc:docMk/>
            <pc:sldMk cId="886448823" sldId="257"/>
            <ac:picMk id="97" creationId="{B7DC8DA4-7689-D239-780D-40A87B0B26D5}"/>
          </ac:picMkLst>
        </pc:picChg>
      </pc:sldChg>
    </pc:docChg>
  </pc:docChgLst>
  <pc:docChgLst>
    <pc:chgData name="Ana-Maria Ismail (2435354)" userId="S::2435354@student.uwtsd.ac.uk::d48aa67c-9783-46fe-ae69-996973555597" providerId="AD" clId="Web-{4DF770FC-C69A-FAAD-2E5C-9A0B714563AC}"/>
    <pc:docChg chg="modSld">
      <pc:chgData name="Ana-Maria Ismail (2435354)" userId="S::2435354@student.uwtsd.ac.uk::d48aa67c-9783-46fe-ae69-996973555597" providerId="AD" clId="Web-{4DF770FC-C69A-FAAD-2E5C-9A0B714563AC}" dt="2025-07-03T16:22:37.036" v="321" actId="1076"/>
      <pc:docMkLst>
        <pc:docMk/>
      </pc:docMkLst>
      <pc:sldChg chg="addSp delSp modSp">
        <pc:chgData name="Ana-Maria Ismail (2435354)" userId="S::2435354@student.uwtsd.ac.uk::d48aa67c-9783-46fe-ae69-996973555597" providerId="AD" clId="Web-{4DF770FC-C69A-FAAD-2E5C-9A0B714563AC}" dt="2025-07-03T16:22:37.036" v="321" actId="1076"/>
        <pc:sldMkLst>
          <pc:docMk/>
          <pc:sldMk cId="886448823" sldId="257"/>
        </pc:sldMkLst>
        <pc:spChg chg="add del mod">
          <ac:chgData name="Ana-Maria Ismail (2435354)" userId="S::2435354@student.uwtsd.ac.uk::d48aa67c-9783-46fe-ae69-996973555597" providerId="AD" clId="Web-{4DF770FC-C69A-FAAD-2E5C-9A0B714563AC}" dt="2025-07-03T16:04:10.108" v="103"/>
          <ac:spMkLst>
            <pc:docMk/>
            <pc:sldMk cId="886448823" sldId="257"/>
            <ac:spMk id="3" creationId="{909015B9-F0BE-68BE-5810-2A19F0A4FF54}"/>
          </ac:spMkLst>
        </pc:spChg>
        <pc:spChg chg="add mod">
          <ac:chgData name="Ana-Maria Ismail (2435354)" userId="S::2435354@student.uwtsd.ac.uk::d48aa67c-9783-46fe-ae69-996973555597" providerId="AD" clId="Web-{4DF770FC-C69A-FAAD-2E5C-9A0B714563AC}" dt="2025-07-03T16:20:46.903" v="294" actId="20577"/>
          <ac:spMkLst>
            <pc:docMk/>
            <pc:sldMk cId="886448823" sldId="257"/>
            <ac:spMk id="5" creationId="{626F4FEE-64CA-E791-0312-1E09E1ACF4A2}"/>
          </ac:spMkLst>
        </pc:spChg>
        <pc:spChg chg="add del mod">
          <ac:chgData name="Ana-Maria Ismail (2435354)" userId="S::2435354@student.uwtsd.ac.uk::d48aa67c-9783-46fe-ae69-996973555597" providerId="AD" clId="Web-{4DF770FC-C69A-FAAD-2E5C-9A0B714563AC}" dt="2025-07-03T16:12:36.678" v="242"/>
          <ac:spMkLst>
            <pc:docMk/>
            <pc:sldMk cId="886448823" sldId="257"/>
            <ac:spMk id="13" creationId="{49A33CE1-CC93-EBCD-0D38-3E18E43B7637}"/>
          </ac:spMkLst>
        </pc:spChg>
        <pc:spChg chg="add mod">
          <ac:chgData name="Ana-Maria Ismail (2435354)" userId="S::2435354@student.uwtsd.ac.uk::d48aa67c-9783-46fe-ae69-996973555597" providerId="AD" clId="Web-{4DF770FC-C69A-FAAD-2E5C-9A0B714563AC}" dt="2025-07-03T16:13:53.309" v="257" actId="1076"/>
          <ac:spMkLst>
            <pc:docMk/>
            <pc:sldMk cId="886448823" sldId="257"/>
            <ac:spMk id="14" creationId="{86720F58-EFD2-62DB-A554-9B14240D27D5}"/>
          </ac:spMkLst>
        </pc:spChg>
        <pc:spChg chg="add mod">
          <ac:chgData name="Ana-Maria Ismail (2435354)" userId="S::2435354@student.uwtsd.ac.uk::d48aa67c-9783-46fe-ae69-996973555597" providerId="AD" clId="Web-{4DF770FC-C69A-FAAD-2E5C-9A0B714563AC}" dt="2025-07-03T16:22:37.036" v="321" actId="1076"/>
          <ac:spMkLst>
            <pc:docMk/>
            <pc:sldMk cId="886448823" sldId="257"/>
            <ac:spMk id="16" creationId="{FBD3DDA4-CDE8-336E-DBFF-7F587EA8D5BB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5:48:04.018" v="33" actId="1076"/>
          <ac:spMkLst>
            <pc:docMk/>
            <pc:sldMk cId="886448823" sldId="257"/>
            <ac:spMk id="33" creationId="{CF5541FC-B3F9-9962-8072-05E6F7608A73}"/>
          </ac:spMkLst>
        </pc:spChg>
        <pc:spChg chg="del mod">
          <ac:chgData name="Ana-Maria Ismail (2435354)" userId="S::2435354@student.uwtsd.ac.uk::d48aa67c-9783-46fe-ae69-996973555597" providerId="AD" clId="Web-{4DF770FC-C69A-FAAD-2E5C-9A0B714563AC}" dt="2025-07-03T15:45:33.037" v="3"/>
          <ac:spMkLst>
            <pc:docMk/>
            <pc:sldMk cId="886448823" sldId="257"/>
            <ac:spMk id="44" creationId="{7FD9E98A-7752-BF51-6A41-E6ACD6D5B9CF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5:59:31.336" v="75" actId="1076"/>
          <ac:spMkLst>
            <pc:docMk/>
            <pc:sldMk cId="886448823" sldId="257"/>
            <ac:spMk id="45" creationId="{50BA961C-94F7-212A-F009-4DAF81585B31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5:24.896" v="0"/>
          <ac:spMkLst>
            <pc:docMk/>
            <pc:sldMk cId="886448823" sldId="257"/>
            <ac:spMk id="48" creationId="{6F8E4707-7125-CEF8-03E3-B00AEAFA1E09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5:51.711" v="7"/>
          <ac:spMkLst>
            <pc:docMk/>
            <pc:sldMk cId="886448823" sldId="257"/>
            <ac:spMk id="51" creationId="{B5F2C9D8-8630-E996-AAC7-739C9D1FBAAB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5:48.414" v="6"/>
          <ac:spMkLst>
            <pc:docMk/>
            <pc:sldMk cId="886448823" sldId="257"/>
            <ac:spMk id="54" creationId="{F2A679B4-DA67-95C0-1775-637536D685B9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5:54.570" v="8"/>
          <ac:spMkLst>
            <pc:docMk/>
            <pc:sldMk cId="886448823" sldId="257"/>
            <ac:spMk id="55" creationId="{FAB598EE-1340-BA50-D13A-2A1B29CF25C4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11.103" v="14"/>
          <ac:spMkLst>
            <pc:docMk/>
            <pc:sldMk cId="886448823" sldId="257"/>
            <ac:spMk id="58" creationId="{F90F3221-BBBA-4DDE-981F-A51EB12AFC3B}"/>
          </ac:spMkLst>
        </pc:spChg>
        <pc:spChg chg="del mod">
          <ac:chgData name="Ana-Maria Ismail (2435354)" userId="S::2435354@student.uwtsd.ac.uk::d48aa67c-9783-46fe-ae69-996973555597" providerId="AD" clId="Web-{4DF770FC-C69A-FAAD-2E5C-9A0B714563AC}" dt="2025-07-03T15:46:07.165" v="13"/>
          <ac:spMkLst>
            <pc:docMk/>
            <pc:sldMk cId="886448823" sldId="257"/>
            <ac:spMk id="59" creationId="{8395A89F-E98F-F690-1B82-B01B35D13978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14.072" v="15"/>
          <ac:spMkLst>
            <pc:docMk/>
            <pc:sldMk cId="886448823" sldId="257"/>
            <ac:spMk id="62" creationId="{D5527074-56C0-A063-C8DA-5786D21E45CC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21.947" v="18"/>
          <ac:spMkLst>
            <pc:docMk/>
            <pc:sldMk cId="886448823" sldId="257"/>
            <ac:spMk id="65" creationId="{E1DBE0DF-14E9-3CBB-BC91-4F585868289F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24.823" v="19"/>
          <ac:spMkLst>
            <pc:docMk/>
            <pc:sldMk cId="886448823" sldId="257"/>
            <ac:spMk id="68" creationId="{69B03DA0-DAA9-1D6C-C9BA-E0C44A98F2D1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30.292" v="21"/>
          <ac:spMkLst>
            <pc:docMk/>
            <pc:sldMk cId="886448823" sldId="257"/>
            <ac:spMk id="71" creationId="{9C8E1B74-F85B-E48F-E92A-1D90D70A3CF3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41.636" v="24"/>
          <ac:spMkLst>
            <pc:docMk/>
            <pc:sldMk cId="886448823" sldId="257"/>
            <ac:spMk id="75" creationId="{F705E947-5A6D-9F29-F5B0-8B256A0F3547}"/>
          </ac:spMkLst>
        </pc:spChg>
        <pc:spChg chg="del">
          <ac:chgData name="Ana-Maria Ismail (2435354)" userId="S::2435354@student.uwtsd.ac.uk::d48aa67c-9783-46fe-ae69-996973555597" providerId="AD" clId="Web-{4DF770FC-C69A-FAAD-2E5C-9A0B714563AC}" dt="2025-07-03T15:46:47.512" v="26"/>
          <ac:spMkLst>
            <pc:docMk/>
            <pc:sldMk cId="886448823" sldId="257"/>
            <ac:spMk id="76" creationId="{FBCA1CC2-28A3-314B-4FCB-94ACA91D569F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5:59:45.415" v="77" actId="1076"/>
          <ac:spMkLst>
            <pc:docMk/>
            <pc:sldMk cId="886448823" sldId="257"/>
            <ac:spMk id="79" creationId="{03A71F8C-0A41-56E4-BB10-8D20EC6160BF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0:11.136" v="80" actId="1076"/>
          <ac:spMkLst>
            <pc:docMk/>
            <pc:sldMk cId="886448823" sldId="257"/>
            <ac:spMk id="82" creationId="{4AED7CF5-8B54-E4EF-8AB5-520D3A942ADD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0:18.184" v="81" actId="1076"/>
          <ac:spMkLst>
            <pc:docMk/>
            <pc:sldMk cId="886448823" sldId="257"/>
            <ac:spMk id="85" creationId="{4801AEAE-B4E9-9494-8FF1-3347F1DF5D9F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0:30.841" v="84" actId="1076"/>
          <ac:spMkLst>
            <pc:docMk/>
            <pc:sldMk cId="886448823" sldId="257"/>
            <ac:spMk id="86" creationId="{A572E902-B25A-2C96-0419-F3324A185389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0:52.108" v="88" actId="1076"/>
          <ac:spMkLst>
            <pc:docMk/>
            <pc:sldMk cId="886448823" sldId="257"/>
            <ac:spMk id="91" creationId="{C176B773-8DEF-3A76-99C3-45BF288DBE7F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0:57.624" v="89" actId="1076"/>
          <ac:spMkLst>
            <pc:docMk/>
            <pc:sldMk cId="886448823" sldId="257"/>
            <ac:spMk id="92" creationId="{97699763-3158-78B0-0BAD-B4A819867675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1:19.860" v="93" actId="1076"/>
          <ac:spMkLst>
            <pc:docMk/>
            <pc:sldMk cId="886448823" sldId="257"/>
            <ac:spMk id="93" creationId="{912887E6-D007-9662-B80E-9A62BDE7C921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1:34.549" v="95" actId="1076"/>
          <ac:spMkLst>
            <pc:docMk/>
            <pc:sldMk cId="886448823" sldId="257"/>
            <ac:spMk id="98" creationId="{5F57B2F6-5DD3-701B-F313-E03FFBA196E9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6:01:50.534" v="98" actId="1076"/>
          <ac:spMkLst>
            <pc:docMk/>
            <pc:sldMk cId="886448823" sldId="257"/>
            <ac:spMk id="99" creationId="{73DBDE4F-D350-B55B-5BD9-0601266FC4CA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5:48:25.863" v="36" actId="1076"/>
          <ac:spMkLst>
            <pc:docMk/>
            <pc:sldMk cId="886448823" sldId="257"/>
            <ac:spMk id="101" creationId="{7244767A-1D71-312D-A13A-E4670E2B2CA9}"/>
          </ac:spMkLst>
        </pc:spChg>
        <pc:spChg chg="mod">
          <ac:chgData name="Ana-Maria Ismail (2435354)" userId="S::2435354@student.uwtsd.ac.uk::d48aa67c-9783-46fe-ae69-996973555597" providerId="AD" clId="Web-{4DF770FC-C69A-FAAD-2E5C-9A0B714563AC}" dt="2025-07-03T15:48:33.895" v="37" actId="1076"/>
          <ac:spMkLst>
            <pc:docMk/>
            <pc:sldMk cId="886448823" sldId="257"/>
            <ac:spMk id="102" creationId="{953D13D8-7A78-5611-360C-1FFEC7C6A832}"/>
          </ac:spMkLst>
        </pc:spChg>
        <pc:graphicFrameChg chg="mod">
          <ac:chgData name="Ana-Maria Ismail (2435354)" userId="S::2435354@student.uwtsd.ac.uk::d48aa67c-9783-46fe-ae69-996973555597" providerId="AD" clId="Web-{4DF770FC-C69A-FAAD-2E5C-9A0B714563AC}" dt="2025-07-03T15:48:39.489" v="38" actId="1076"/>
          <ac:graphicFrameMkLst>
            <pc:docMk/>
            <pc:sldMk cId="886448823" sldId="257"/>
            <ac:graphicFrameMk id="43" creationId="{86278308-E0C6-A37F-E009-B695DB512E83}"/>
          </ac:graphicFrameMkLst>
        </pc:graphicFrameChg>
        <pc:picChg chg="add del mod">
          <ac:chgData name="Ana-Maria Ismail (2435354)" userId="S::2435354@student.uwtsd.ac.uk::d48aa67c-9783-46fe-ae69-996973555597" providerId="AD" clId="Web-{4DF770FC-C69A-FAAD-2E5C-9A0B714563AC}" dt="2025-07-03T16:04:27.937" v="104"/>
          <ac:picMkLst>
            <pc:docMk/>
            <pc:sldMk cId="886448823" sldId="257"/>
            <ac:picMk id="2" creationId="{E216EBA6-69B6-775E-56DC-0857B84CD972}"/>
          </ac:picMkLst>
        </pc:picChg>
        <pc:picChg chg="add mod">
          <ac:chgData name="Ana-Maria Ismail (2435354)" userId="S::2435354@student.uwtsd.ac.uk::d48aa67c-9783-46fe-ae69-996973555597" providerId="AD" clId="Web-{4DF770FC-C69A-FAAD-2E5C-9A0B714563AC}" dt="2025-07-03T16:05:40.911" v="110" actId="1076"/>
          <ac:picMkLst>
            <pc:docMk/>
            <pc:sldMk cId="886448823" sldId="257"/>
            <ac:picMk id="4" creationId="{75E00280-D8B4-B522-C099-2D9590A9963C}"/>
          </ac:picMkLst>
        </pc:picChg>
        <pc:picChg chg="add del mod">
          <ac:chgData name="Ana-Maria Ismail (2435354)" userId="S::2435354@student.uwtsd.ac.uk::d48aa67c-9783-46fe-ae69-996973555597" providerId="AD" clId="Web-{4DF770FC-C69A-FAAD-2E5C-9A0B714563AC}" dt="2025-07-03T16:09:40.742" v="225"/>
          <ac:picMkLst>
            <pc:docMk/>
            <pc:sldMk cId="886448823" sldId="257"/>
            <ac:picMk id="6" creationId="{9455495B-D731-3DE5-1272-B008950854AF}"/>
          </ac:picMkLst>
        </pc:picChg>
        <pc:picChg chg="add mod">
          <ac:chgData name="Ana-Maria Ismail (2435354)" userId="S::2435354@student.uwtsd.ac.uk::d48aa67c-9783-46fe-ae69-996973555597" providerId="AD" clId="Web-{4DF770FC-C69A-FAAD-2E5C-9A0B714563AC}" dt="2025-07-03T16:22:01.096" v="308" actId="14100"/>
          <ac:picMkLst>
            <pc:docMk/>
            <pc:sldMk cId="886448823" sldId="257"/>
            <ac:picMk id="9" creationId="{1A06B6BE-043F-1D8A-1C51-D40EF91840E4}"/>
          </ac:picMkLst>
        </pc:picChg>
        <pc:picChg chg="add mod">
          <ac:chgData name="Ana-Maria Ismail (2435354)" userId="S::2435354@student.uwtsd.ac.uk::d48aa67c-9783-46fe-ae69-996973555597" providerId="AD" clId="Web-{4DF770FC-C69A-FAAD-2E5C-9A0B714563AC}" dt="2025-07-03T16:21:56.941" v="307" actId="1076"/>
          <ac:picMkLst>
            <pc:docMk/>
            <pc:sldMk cId="886448823" sldId="257"/>
            <ac:picMk id="15" creationId="{1C7FABF3-7098-4635-D2A6-800DBE789454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5:59:36.587" v="76" actId="1076"/>
          <ac:picMkLst>
            <pc:docMk/>
            <pc:sldMk cId="886448823" sldId="257"/>
            <ac:picMk id="20" creationId="{93D01593-1377-75A0-84FB-5AA7CE380DE6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0:25.669" v="83" actId="1076"/>
          <ac:picMkLst>
            <pc:docMk/>
            <pc:sldMk cId="886448823" sldId="257"/>
            <ac:picMk id="21" creationId="{5550E0AD-456F-7003-7522-1510C66AA605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5:57.258" v="9"/>
          <ac:picMkLst>
            <pc:docMk/>
            <pc:sldMk cId="886448823" sldId="257"/>
            <ac:picMk id="23" creationId="{C0A21046-E590-7203-6192-B02D9F86A5E6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1:12.438" v="92" actId="1076"/>
          <ac:picMkLst>
            <pc:docMk/>
            <pc:sldMk cId="886448823" sldId="257"/>
            <ac:picMk id="24" creationId="{B1759B05-2740-7C0A-C7A3-C2E9623EEFB6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16.072" v="16"/>
          <ac:picMkLst>
            <pc:docMk/>
            <pc:sldMk cId="886448823" sldId="257"/>
            <ac:picMk id="26" creationId="{5A449556-A062-DF58-26DA-B0A820CF6EAD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33.792" v="22"/>
          <ac:picMkLst>
            <pc:docMk/>
            <pc:sldMk cId="886448823" sldId="257"/>
            <ac:picMk id="28" creationId="{40B7F522-7FC0-0462-FC89-E5B42BFA1D99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5:52:46.586" v="70" actId="14100"/>
          <ac:picMkLst>
            <pc:docMk/>
            <pc:sldMk cId="886448823" sldId="257"/>
            <ac:picMk id="30" creationId="{C6D5A7FD-3466-8B69-F6E4-A92B90FC24F2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5:28.006" v="1"/>
          <ac:picMkLst>
            <pc:docMk/>
            <pc:sldMk cId="886448823" sldId="257"/>
            <ac:picMk id="34" creationId="{E0857428-C28F-B7AD-92E0-DDA27CB1B400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5:41.147" v="4"/>
          <ac:picMkLst>
            <pc:docMk/>
            <pc:sldMk cId="886448823" sldId="257"/>
            <ac:picMk id="50" creationId="{B3884393-B73A-9905-2FCD-ED03F92744B0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5:45.320" v="5"/>
          <ac:picMkLst>
            <pc:docMk/>
            <pc:sldMk cId="886448823" sldId="257"/>
            <ac:picMk id="53" creationId="{8704BE77-DFF4-3BF0-F0D0-EEA3C17B0066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5:59.633" v="10"/>
          <ac:picMkLst>
            <pc:docMk/>
            <pc:sldMk cId="886448823" sldId="257"/>
            <ac:picMk id="57" creationId="{7E5653BD-4994-F5B1-A3CA-3D3F74C9F203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02.524" v="11"/>
          <ac:picMkLst>
            <pc:docMk/>
            <pc:sldMk cId="886448823" sldId="257"/>
            <ac:picMk id="61" creationId="{78A4FC5C-908F-18E6-F958-B302338E7370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19.135" v="17"/>
          <ac:picMkLst>
            <pc:docMk/>
            <pc:sldMk cId="886448823" sldId="257"/>
            <ac:picMk id="67" creationId="{8A099D05-CC1E-035E-2841-D6A4E43C25AD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27.760" v="20"/>
          <ac:picMkLst>
            <pc:docMk/>
            <pc:sldMk cId="886448823" sldId="257"/>
            <ac:picMk id="70" creationId="{4B3F4C8B-9BD4-F4AA-8BBF-9EB4182CB72B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37.277" v="23"/>
          <ac:picMkLst>
            <pc:docMk/>
            <pc:sldMk cId="886448823" sldId="257"/>
            <ac:picMk id="73" creationId="{B4B00756-B84A-4B2A-74EB-3BEAE385445E}"/>
          </ac:picMkLst>
        </pc:picChg>
        <pc:picChg chg="del">
          <ac:chgData name="Ana-Maria Ismail (2435354)" userId="S::2435354@student.uwtsd.ac.uk::d48aa67c-9783-46fe-ae69-996973555597" providerId="AD" clId="Web-{4DF770FC-C69A-FAAD-2E5C-9A0B714563AC}" dt="2025-07-03T15:46:44.543" v="25"/>
          <ac:picMkLst>
            <pc:docMk/>
            <pc:sldMk cId="886448823" sldId="257"/>
            <ac:picMk id="78" creationId="{824B3ED4-35C0-A2E8-769D-7189157192A5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5:59:53.400" v="79" actId="1076"/>
          <ac:picMkLst>
            <pc:docMk/>
            <pc:sldMk cId="886448823" sldId="257"/>
            <ac:picMk id="81" creationId="{B6700EFB-9416-F8E4-E191-7073F5E07857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5:16.300" v="108" actId="1076"/>
          <ac:picMkLst>
            <pc:docMk/>
            <pc:sldMk cId="886448823" sldId="257"/>
            <ac:picMk id="84" creationId="{6FF73804-A473-9918-4CDE-D6B26F2FF264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0:42.732" v="87" actId="1076"/>
          <ac:picMkLst>
            <pc:docMk/>
            <pc:sldMk cId="886448823" sldId="257"/>
            <ac:picMk id="88" creationId="{882F0BD0-83A0-E7CF-279E-715B2F7539D6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1:01.031" v="90" actId="1076"/>
          <ac:picMkLst>
            <pc:docMk/>
            <pc:sldMk cId="886448823" sldId="257"/>
            <ac:picMk id="90" creationId="{B599971C-3CF8-8197-FB40-0343EC9B94E9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1:28.126" v="94" actId="1076"/>
          <ac:picMkLst>
            <pc:docMk/>
            <pc:sldMk cId="886448823" sldId="257"/>
            <ac:picMk id="95" creationId="{0CBD69E3-566E-D495-A55F-A69D826AF307}"/>
          </ac:picMkLst>
        </pc:picChg>
        <pc:picChg chg="mod">
          <ac:chgData name="Ana-Maria Ismail (2435354)" userId="S::2435354@student.uwtsd.ac.uk::d48aa67c-9783-46fe-ae69-996973555597" providerId="AD" clId="Web-{4DF770FC-C69A-FAAD-2E5C-9A0B714563AC}" dt="2025-07-03T16:01:45.034" v="97" actId="1076"/>
          <ac:picMkLst>
            <pc:docMk/>
            <pc:sldMk cId="886448823" sldId="257"/>
            <ac:picMk id="97" creationId="{B7DC8DA4-7689-D239-780D-40A87B0B26D5}"/>
          </ac:picMkLst>
        </pc:picChg>
        <pc:cxnChg chg="del">
          <ac:chgData name="Ana-Maria Ismail (2435354)" userId="S::2435354@student.uwtsd.ac.uk::d48aa67c-9783-46fe-ae69-996973555597" providerId="AD" clId="Web-{4DF770FC-C69A-FAAD-2E5C-9A0B714563AC}" dt="2025-07-03T15:46:59.357" v="27"/>
          <ac:cxnSpMkLst>
            <pc:docMk/>
            <pc:sldMk cId="886448823" sldId="257"/>
            <ac:cxnSpMk id="7" creationId="{377BD4CB-C30B-9308-8C7E-7CC33E4DA783}"/>
          </ac:cxnSpMkLst>
        </pc:cxnChg>
        <pc:cxnChg chg="mod">
          <ac:chgData name="Ana-Maria Ismail (2435354)" userId="S::2435354@student.uwtsd.ac.uk::d48aa67c-9783-46fe-ae69-996973555597" providerId="AD" clId="Web-{4DF770FC-C69A-FAAD-2E5C-9A0B714563AC}" dt="2025-07-03T15:49:24.993" v="43" actId="1076"/>
          <ac:cxnSpMkLst>
            <pc:docMk/>
            <pc:sldMk cId="886448823" sldId="257"/>
            <ac:cxnSpMk id="11" creationId="{65E2511D-40F4-03B0-500A-A5EFBCE0DECB}"/>
          </ac:cxnSpMkLst>
        </pc:cxn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dirty="0">
                <a:solidFill>
                  <a:srgbClr val="0070C0"/>
                </a:solidFill>
              </a:rPr>
              <a:t>Sales</a:t>
            </a:r>
          </a:p>
        </c:rich>
      </c:tx>
      <c:layout>
        <c:manualLayout>
          <c:xMode val="edge"/>
          <c:yMode val="edge"/>
          <c:x val="3.4859772676250747E-2"/>
          <c:y val="5.391892207442085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45392453583217618"/>
          <c:y val="9.8851357136438223E-2"/>
          <c:w val="0.49869791883195169"/>
          <c:h val="0.84880412500981794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5">
                      <a:shade val="58000"/>
                      <a:tint val="60000"/>
                      <a:satMod val="160000"/>
                    </a:schemeClr>
                  </a:gs>
                  <a:gs pos="46000">
                    <a:schemeClr val="accent5">
                      <a:shade val="58000"/>
                      <a:tint val="86000"/>
                      <a:satMod val="160000"/>
                    </a:schemeClr>
                  </a:gs>
                  <a:gs pos="100000">
                    <a:schemeClr val="accent5">
                      <a:shade val="58000"/>
                      <a:shade val="40000"/>
                      <a:satMod val="160000"/>
                    </a:schemeClr>
                  </a:gs>
                </a:gsLst>
                <a:path path="circle">
                  <a:fillToRect l="50000" t="155000" r="50000" b="-55000"/>
                </a:path>
              </a:gradFill>
              <a:ln>
                <a:noFill/>
              </a:ln>
              <a:effectLst>
                <a:outerShdw blurRad="53975" dist="41275" dir="14700000" algn="t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3600000"/>
                </a:lightRig>
              </a:scene3d>
              <a:sp3d prstMaterial="plastic">
                <a:bevelT w="127000" h="38200" prst="relaxedInset"/>
              </a:sp3d>
            </c:spPr>
            <c:extLst>
              <c:ext xmlns:c16="http://schemas.microsoft.com/office/drawing/2014/chart" uri="{C3380CC4-5D6E-409C-BE32-E72D297353CC}">
                <c16:uniqueId val="{00000001-29FD-4A3F-9635-8926291CBDA5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5">
                      <a:shade val="86000"/>
                      <a:tint val="60000"/>
                      <a:satMod val="160000"/>
                    </a:schemeClr>
                  </a:gs>
                  <a:gs pos="46000">
                    <a:schemeClr val="accent5">
                      <a:shade val="86000"/>
                      <a:tint val="86000"/>
                      <a:satMod val="160000"/>
                    </a:schemeClr>
                  </a:gs>
                  <a:gs pos="100000">
                    <a:schemeClr val="accent5">
                      <a:shade val="86000"/>
                      <a:shade val="40000"/>
                      <a:satMod val="160000"/>
                    </a:schemeClr>
                  </a:gs>
                </a:gsLst>
                <a:path path="circle">
                  <a:fillToRect l="50000" t="155000" r="50000" b="-55000"/>
                </a:path>
              </a:gradFill>
              <a:ln>
                <a:noFill/>
              </a:ln>
              <a:effectLst>
                <a:outerShdw blurRad="53975" dist="41275" dir="14700000" algn="t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3600000"/>
                </a:lightRig>
              </a:scene3d>
              <a:sp3d prstMaterial="plastic">
                <a:bevelT w="127000" h="38200" prst="relaxedInset"/>
              </a:sp3d>
            </c:spPr>
            <c:extLst>
              <c:ext xmlns:c16="http://schemas.microsoft.com/office/drawing/2014/chart" uri="{C3380CC4-5D6E-409C-BE32-E72D297353CC}">
                <c16:uniqueId val="{00000003-29FD-4A3F-9635-8926291CBDA5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5">
                      <a:tint val="86000"/>
                      <a:tint val="60000"/>
                      <a:satMod val="160000"/>
                    </a:schemeClr>
                  </a:gs>
                  <a:gs pos="46000">
                    <a:schemeClr val="accent5">
                      <a:tint val="86000"/>
                      <a:tint val="86000"/>
                      <a:satMod val="160000"/>
                    </a:schemeClr>
                  </a:gs>
                  <a:gs pos="100000">
                    <a:schemeClr val="accent5">
                      <a:tint val="86000"/>
                      <a:shade val="40000"/>
                      <a:satMod val="160000"/>
                    </a:schemeClr>
                  </a:gs>
                </a:gsLst>
                <a:path path="circle">
                  <a:fillToRect l="50000" t="155000" r="50000" b="-55000"/>
                </a:path>
              </a:gradFill>
              <a:ln>
                <a:noFill/>
              </a:ln>
              <a:effectLst>
                <a:outerShdw blurRad="53975" dist="41275" dir="14700000" algn="t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3600000"/>
                </a:lightRig>
              </a:scene3d>
              <a:sp3d prstMaterial="plastic">
                <a:bevelT w="127000" h="38200" prst="relaxedInset"/>
              </a:sp3d>
            </c:spPr>
            <c:extLst>
              <c:ext xmlns:c16="http://schemas.microsoft.com/office/drawing/2014/chart" uri="{C3380CC4-5D6E-409C-BE32-E72D297353CC}">
                <c16:uniqueId val="{00000005-29FD-4A3F-9635-8926291CBDA5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5">
                      <a:tint val="58000"/>
                      <a:tint val="60000"/>
                      <a:satMod val="160000"/>
                    </a:schemeClr>
                  </a:gs>
                  <a:gs pos="46000">
                    <a:schemeClr val="accent5">
                      <a:tint val="58000"/>
                      <a:tint val="86000"/>
                      <a:satMod val="160000"/>
                    </a:schemeClr>
                  </a:gs>
                  <a:gs pos="100000">
                    <a:schemeClr val="accent5">
                      <a:tint val="58000"/>
                      <a:shade val="40000"/>
                      <a:satMod val="160000"/>
                    </a:schemeClr>
                  </a:gs>
                </a:gsLst>
                <a:path path="circle">
                  <a:fillToRect l="50000" t="155000" r="50000" b="-55000"/>
                </a:path>
              </a:gradFill>
              <a:ln>
                <a:noFill/>
              </a:ln>
              <a:effectLst>
                <a:outerShdw blurRad="53975" dist="41275" dir="14700000" algn="t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3600000"/>
                </a:lightRig>
              </a:scene3d>
              <a:sp3d prstMaterial="plastic">
                <a:bevelT w="127000" h="38200" prst="relaxedInset"/>
              </a:sp3d>
            </c:spPr>
            <c:extLst>
              <c:ext xmlns:c16="http://schemas.microsoft.com/office/drawing/2014/chart" uri="{C3380CC4-5D6E-409C-BE32-E72D297353CC}">
                <c16:uniqueId val="{00000007-29FD-4A3F-9635-8926291CBDA5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7C-4D85-B3CF-A72A2E9F7B8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2332770705668128E-2"/>
          <c:y val="0.37332909718355006"/>
          <c:w val="0.3734337194123174"/>
          <c:h val="0.5727519807420290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86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49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28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43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56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859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61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633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01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702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73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55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535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38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69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11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638B5C7-526F-402A-ADB5-BCA1CCB15ACB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E02A2C4-3B70-4CDD-ACD9-6414804D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682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4.jpeg"/><Relationship Id="rId3" Type="http://schemas.openxmlformats.org/officeDocument/2006/relationships/image" Target="../media/image3.png"/><Relationship Id="rId21" Type="http://schemas.openxmlformats.org/officeDocument/2006/relationships/image" Target="../media/image19.png"/><Relationship Id="rId7" Type="http://schemas.openxmlformats.org/officeDocument/2006/relationships/chart" Target="../charts/chart1.xml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2" Type="http://schemas.openxmlformats.org/officeDocument/2006/relationships/image" Target="../media/image2.png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eepngimg.com/png/27180-ms-word-free-download" TargetMode="External"/><Relationship Id="rId11" Type="http://schemas.openxmlformats.org/officeDocument/2006/relationships/image" Target="../media/image9.png"/><Relationship Id="rId24" Type="http://schemas.openxmlformats.org/officeDocument/2006/relationships/image" Target="../media/image22.png"/><Relationship Id="rId5" Type="http://schemas.openxmlformats.org/officeDocument/2006/relationships/image" Target="../media/image5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4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E2511D-40F4-03B0-500A-A5EFBCE0DECB}"/>
              </a:ext>
            </a:extLst>
          </p:cNvPr>
          <p:cNvCxnSpPr>
            <a:cxnSpLocks/>
          </p:cNvCxnSpPr>
          <p:nvPr/>
        </p:nvCxnSpPr>
        <p:spPr>
          <a:xfrm>
            <a:off x="2458208" y="11629"/>
            <a:ext cx="7111" cy="6846371"/>
          </a:xfrm>
          <a:prstGeom prst="line">
            <a:avLst/>
          </a:prstGeom>
          <a:ln w="19050" cap="flat" cmpd="sng" algn="ctr">
            <a:solidFill>
              <a:schemeClr val="accent1">
                <a:lumMod val="25000"/>
              </a:schemeClr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93D01593-1377-75A0-84FB-5AA7CE380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5481" y="523066"/>
            <a:ext cx="4390713" cy="47842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550E0AD-456F-7003-7522-1510C66AA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040" y="1697315"/>
            <a:ext cx="4389500" cy="50636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1759B05-2740-7C0A-C7A3-C2E9623EEF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9098" y="3498571"/>
            <a:ext cx="4389500" cy="68228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30" name="Picture 29" descr="A blue and white paper with a letter w&#10;&#10;AI-generated content may be incorrect.">
            <a:extLst>
              <a:ext uri="{FF2B5EF4-FFF2-40B4-BE49-F238E27FC236}">
                <a16:creationId xmlns:a16="http://schemas.microsoft.com/office/drawing/2014/main" id="{C6D5A7FD-3466-8B69-F6E4-A92B90FC24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283205" y="-59253"/>
            <a:ext cx="840407" cy="51806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F5541FC-B3F9-9962-8072-05E6F7608A73}"/>
              </a:ext>
            </a:extLst>
          </p:cNvPr>
          <p:cNvSpPr txBox="1"/>
          <p:nvPr/>
        </p:nvSpPr>
        <p:spPr>
          <a:xfrm>
            <a:off x="98209" y="1692832"/>
            <a:ext cx="1982258" cy="2154436"/>
          </a:xfrm>
          <a:prstGeom prst="rect">
            <a:avLst/>
          </a:prstGeom>
          <a:noFill/>
          <a:ln w="571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highlight>
                  <a:srgbClr val="00FFFF"/>
                </a:highlight>
              </a:rPr>
              <a:t>How to create a chart in a word document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1400" b="1" dirty="0">
                <a:solidFill>
                  <a:schemeClr val="accent6">
                    <a:lumMod val="50000"/>
                  </a:schemeClr>
                </a:solidFill>
              </a:rPr>
              <a:t>(pie chart)</a:t>
            </a:r>
          </a:p>
        </p:txBody>
      </p:sp>
      <p:graphicFrame>
        <p:nvGraphicFramePr>
          <p:cNvPr id="43" name="Chart 42">
            <a:extLst>
              <a:ext uri="{FF2B5EF4-FFF2-40B4-BE49-F238E27FC236}">
                <a16:creationId xmlns:a16="http://schemas.microsoft.com/office/drawing/2014/main" id="{86278308-E0C6-A37F-E009-B695DB512E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8021463"/>
              </p:ext>
            </p:extLst>
          </p:nvPr>
        </p:nvGraphicFramePr>
        <p:xfrm>
          <a:off x="1248" y="144640"/>
          <a:ext cx="2405380" cy="14132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45" name="TextBox 44">
            <a:extLst>
              <a:ext uri="{FF2B5EF4-FFF2-40B4-BE49-F238E27FC236}">
                <a16:creationId xmlns:a16="http://schemas.microsoft.com/office/drawing/2014/main" id="{50BA961C-94F7-212A-F009-4DAF81585B31}"/>
              </a:ext>
            </a:extLst>
          </p:cNvPr>
          <p:cNvSpPr txBox="1"/>
          <p:nvPr/>
        </p:nvSpPr>
        <p:spPr>
          <a:xfrm>
            <a:off x="2458764" y="-2766"/>
            <a:ext cx="1945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5">
                    <a:lumMod val="75000"/>
                  </a:schemeClr>
                </a:solidFill>
              </a:rPr>
              <a:t>DESKTOP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03A71F8C-0A41-56E4-BB10-8D20EC6160BF}"/>
              </a:ext>
            </a:extLst>
          </p:cNvPr>
          <p:cNvSpPr txBox="1"/>
          <p:nvPr/>
        </p:nvSpPr>
        <p:spPr>
          <a:xfrm>
            <a:off x="2533064" y="537832"/>
            <a:ext cx="42856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Click on your desktop.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2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Pick the word document. 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B6700EFB-9416-F8E4-E191-7073F5E078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62298" y="1048063"/>
            <a:ext cx="1236803" cy="578895"/>
          </a:xfrm>
          <a:prstGeom prst="rect">
            <a:avLst/>
          </a:prstGeom>
        </p:spPr>
      </p:pic>
      <p:sp>
        <p:nvSpPr>
          <p:cNvPr id="82" name="TextBox 81">
            <a:extLst>
              <a:ext uri="{FF2B5EF4-FFF2-40B4-BE49-F238E27FC236}">
                <a16:creationId xmlns:a16="http://schemas.microsoft.com/office/drawing/2014/main" id="{4AED7CF5-8B54-E4EF-8AB5-520D3A942ADD}"/>
              </a:ext>
            </a:extLst>
          </p:cNvPr>
          <p:cNvSpPr txBox="1"/>
          <p:nvPr/>
        </p:nvSpPr>
        <p:spPr>
          <a:xfrm>
            <a:off x="2399888" y="978925"/>
            <a:ext cx="5112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</a:t>
            </a:r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6FF73804-A473-9918-4CDE-D6B26F2FF2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581" y="1052038"/>
            <a:ext cx="1165214" cy="572598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4801AEAE-B4E9-9494-8FF1-3347F1DF5D9F}"/>
              </a:ext>
            </a:extLst>
          </p:cNvPr>
          <p:cNvSpPr txBox="1"/>
          <p:nvPr/>
        </p:nvSpPr>
        <p:spPr>
          <a:xfrm>
            <a:off x="4655931" y="925977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2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A572E902-B25A-2C96-0419-F3324A185389}"/>
              </a:ext>
            </a:extLst>
          </p:cNvPr>
          <p:cNvSpPr txBox="1"/>
          <p:nvPr/>
        </p:nvSpPr>
        <p:spPr>
          <a:xfrm>
            <a:off x="2505561" y="1739190"/>
            <a:ext cx="42446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</a:t>
            </a:r>
            <a:r>
              <a:rPr lang="en-GB" sz="1200" u="sng" dirty="0">
                <a:latin typeface="Aptos" panose="020B0004020202020204" pitchFamily="34" charset="0"/>
              </a:rPr>
              <a:t> </a:t>
            </a:r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3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Click on the blank document.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4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Press ‘insert’.</a:t>
            </a:r>
            <a:endParaRPr lang="en-GB" sz="1200" dirty="0">
              <a:latin typeface="Aptos" panose="020B0004020202020204" pitchFamily="34" charset="0"/>
            </a:endParaRPr>
          </a:p>
        </p:txBody>
      </p:sp>
      <p:pic>
        <p:nvPicPr>
          <p:cNvPr id="88" name="Picture 87">
            <a:extLst>
              <a:ext uri="{FF2B5EF4-FFF2-40B4-BE49-F238E27FC236}">
                <a16:creationId xmlns:a16="http://schemas.microsoft.com/office/drawing/2014/main" id="{882F0BD0-83A0-E7CF-279E-715B2F7539D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9921" y="2304877"/>
            <a:ext cx="1272774" cy="1120251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B599971C-3CF8-8197-FB40-0343EC9B94E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39207" y="2273983"/>
            <a:ext cx="1150588" cy="722538"/>
          </a:xfrm>
          <a:prstGeom prst="rect">
            <a:avLst/>
          </a:prstGeom>
        </p:spPr>
      </p:pic>
      <p:sp>
        <p:nvSpPr>
          <p:cNvPr id="91" name="TextBox 90">
            <a:extLst>
              <a:ext uri="{FF2B5EF4-FFF2-40B4-BE49-F238E27FC236}">
                <a16:creationId xmlns:a16="http://schemas.microsoft.com/office/drawing/2014/main" id="{C176B773-8DEF-3A76-99C3-45BF288DBE7F}"/>
              </a:ext>
            </a:extLst>
          </p:cNvPr>
          <p:cNvSpPr txBox="1"/>
          <p:nvPr/>
        </p:nvSpPr>
        <p:spPr>
          <a:xfrm>
            <a:off x="2432670" y="2193514"/>
            <a:ext cx="1858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3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97699763-3158-78B0-0BAD-B4A819867675}"/>
              </a:ext>
            </a:extLst>
          </p:cNvPr>
          <p:cNvSpPr txBox="1"/>
          <p:nvPr/>
        </p:nvSpPr>
        <p:spPr>
          <a:xfrm>
            <a:off x="4668274" y="2150565"/>
            <a:ext cx="381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4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12887E6-D007-9662-B80E-9A62BDE7C921}"/>
              </a:ext>
            </a:extLst>
          </p:cNvPr>
          <p:cNvSpPr txBox="1"/>
          <p:nvPr/>
        </p:nvSpPr>
        <p:spPr>
          <a:xfrm>
            <a:off x="2557842" y="3531175"/>
            <a:ext cx="4238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5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Click the chart option.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6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A box full of different chart options should pop up pick the pie chart.</a:t>
            </a:r>
          </a:p>
        </p:txBody>
      </p:sp>
      <p:pic>
        <p:nvPicPr>
          <p:cNvPr id="95" name="Picture 94">
            <a:extLst>
              <a:ext uri="{FF2B5EF4-FFF2-40B4-BE49-F238E27FC236}">
                <a16:creationId xmlns:a16="http://schemas.microsoft.com/office/drawing/2014/main" id="{0CBD69E3-566E-D495-A55F-A69D826AF30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677691" y="4305199"/>
            <a:ext cx="1243955" cy="1061258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B7DC8DA4-7689-D239-780D-40A87B0B26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921098" y="4210110"/>
            <a:ext cx="1641881" cy="1128103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5F57B2F6-5DD3-701B-F313-E03FFBA196E9}"/>
              </a:ext>
            </a:extLst>
          </p:cNvPr>
          <p:cNvSpPr txBox="1"/>
          <p:nvPr/>
        </p:nvSpPr>
        <p:spPr>
          <a:xfrm>
            <a:off x="2410890" y="4253538"/>
            <a:ext cx="255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5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3DBDE4F-D350-B55B-5BD9-0601266FC4CA}"/>
              </a:ext>
            </a:extLst>
          </p:cNvPr>
          <p:cNvSpPr txBox="1"/>
          <p:nvPr/>
        </p:nvSpPr>
        <p:spPr>
          <a:xfrm>
            <a:off x="4664287" y="4114744"/>
            <a:ext cx="364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6</a:t>
            </a:r>
          </a:p>
        </p:txBody>
      </p:sp>
      <p:sp>
        <p:nvSpPr>
          <p:cNvPr id="101" name="Rectangle: Rounded Corners 100">
            <a:extLst>
              <a:ext uri="{FF2B5EF4-FFF2-40B4-BE49-F238E27FC236}">
                <a16:creationId xmlns:a16="http://schemas.microsoft.com/office/drawing/2014/main" id="{7244767A-1D71-312D-A13A-E4670E2B2CA9}"/>
              </a:ext>
            </a:extLst>
          </p:cNvPr>
          <p:cNvSpPr/>
          <p:nvPr/>
        </p:nvSpPr>
        <p:spPr>
          <a:xfrm>
            <a:off x="82719" y="4023511"/>
            <a:ext cx="2234395" cy="269890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and black rectangle with a white rectangle&#10;&#10;AI-generated content may be incorrect.">
            <a:extLst>
              <a:ext uri="{FF2B5EF4-FFF2-40B4-BE49-F238E27FC236}">
                <a16:creationId xmlns:a16="http://schemas.microsoft.com/office/drawing/2014/main" id="{75E00280-D8B4-B522-C099-2D9590A99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6354" y="5376686"/>
            <a:ext cx="4389500" cy="50636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F4FEE-64CA-E791-0312-1E09E1ACF4A2}"/>
              </a:ext>
            </a:extLst>
          </p:cNvPr>
          <p:cNvSpPr txBox="1"/>
          <p:nvPr/>
        </p:nvSpPr>
        <p:spPr>
          <a:xfrm>
            <a:off x="2585357" y="5429250"/>
            <a:ext cx="42454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49000"/>
                  </a:schemeClr>
                </a:solidFill>
                <a:latin typeface="Aptos"/>
              </a:rPr>
              <a:t>Step 7</a:t>
            </a:r>
            <a:r>
              <a:rPr lang="en-GB" sz="1200" dirty="0">
                <a:solidFill>
                  <a:schemeClr val="accent6">
                    <a:lumMod val="49000"/>
                  </a:schemeClr>
                </a:solidFill>
                <a:latin typeface="Aptos"/>
              </a:rPr>
              <a:t> – Press 'ok' to insert the pie chart.</a:t>
            </a:r>
          </a:p>
          <a:p>
            <a:r>
              <a:rPr lang="en-GB" sz="1200" u="sng" dirty="0">
                <a:solidFill>
                  <a:schemeClr val="accent6">
                    <a:lumMod val="49000"/>
                  </a:schemeClr>
                </a:solidFill>
                <a:latin typeface="Aptos"/>
              </a:rPr>
              <a:t>Step 8</a:t>
            </a:r>
            <a:r>
              <a:rPr lang="en-GB" sz="1200" dirty="0">
                <a:solidFill>
                  <a:schemeClr val="accent6">
                    <a:lumMod val="49000"/>
                  </a:schemeClr>
                </a:solidFill>
                <a:latin typeface="Aptos"/>
              </a:rPr>
              <a:t> -  A description box should pop up to label your chart.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A06B6BE-043F-1D8A-1C51-D40EF91840E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675844" y="5972176"/>
            <a:ext cx="1266826" cy="6504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720F58-EFD2-62DB-A554-9B14240D27D5}"/>
              </a:ext>
            </a:extLst>
          </p:cNvPr>
          <p:cNvSpPr txBox="1"/>
          <p:nvPr/>
        </p:nvSpPr>
        <p:spPr>
          <a:xfrm>
            <a:off x="2411184" y="5883728"/>
            <a:ext cx="26125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6">
                    <a:lumMod val="49000"/>
                  </a:schemeClr>
                </a:solidFill>
                <a:latin typeface="Aptos"/>
                <a:ea typeface="Calibri"/>
                <a:cs typeface="Calibri"/>
              </a:rPr>
              <a:t>7</a:t>
            </a:r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C7FABF3-7098-4635-D2A6-800DBE78945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76853" y="5909344"/>
            <a:ext cx="1617890" cy="89918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D3DDA4-CDE8-336E-DBFF-7F587EA8D5BB}"/>
              </a:ext>
            </a:extLst>
          </p:cNvPr>
          <p:cNvSpPr txBox="1"/>
          <p:nvPr/>
        </p:nvSpPr>
        <p:spPr>
          <a:xfrm>
            <a:off x="4700837" y="5867508"/>
            <a:ext cx="2585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6">
                    <a:lumMod val="49000"/>
                  </a:schemeClr>
                </a:solidFill>
                <a:latin typeface="Aptos"/>
                <a:ea typeface="Calibri"/>
                <a:cs typeface="Calibri"/>
              </a:rPr>
              <a:t>8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1D667A-E160-A246-AD14-F6BF35B4E35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974508" y="-9955"/>
            <a:ext cx="30453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528DEB-4212-A5F8-89E8-A2B057216C2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034795" y="461578"/>
            <a:ext cx="4664600" cy="7681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867844-7E10-6330-C616-29C8E7F9592B}"/>
              </a:ext>
            </a:extLst>
          </p:cNvPr>
          <p:cNvSpPr txBox="1"/>
          <p:nvPr/>
        </p:nvSpPr>
        <p:spPr>
          <a:xfrm>
            <a:off x="7118929" y="531107"/>
            <a:ext cx="4424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9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Click ‘sales’ in the description box to label your chart.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10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To label the segments click the description boxes (A2 and so on) to insert your data.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FC6ECDF-965E-1B23-ECA8-E482367CD9F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306277" y="1241908"/>
            <a:ext cx="864483" cy="50260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A7D4227-E521-30C3-F28E-9D137F865CF1}"/>
              </a:ext>
            </a:extLst>
          </p:cNvPr>
          <p:cNvSpPr txBox="1"/>
          <p:nvPr/>
        </p:nvSpPr>
        <p:spPr>
          <a:xfrm>
            <a:off x="7004961" y="1139649"/>
            <a:ext cx="526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9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861870C-F4D5-BC91-0697-E682FC97DF0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739940" y="1225611"/>
            <a:ext cx="1450768" cy="98889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6FF48D5-FA3D-AE7E-67B0-38A8202A2B65}"/>
              </a:ext>
            </a:extLst>
          </p:cNvPr>
          <p:cNvSpPr txBox="1"/>
          <p:nvPr/>
        </p:nvSpPr>
        <p:spPr>
          <a:xfrm>
            <a:off x="8336426" y="1129912"/>
            <a:ext cx="5903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10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B2768DC-8723-C415-8110-7FF65CD49A7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048741" y="2214502"/>
            <a:ext cx="4663844" cy="88432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F304C8BD-234E-556A-3DFD-14354FD78B35}"/>
              </a:ext>
            </a:extLst>
          </p:cNvPr>
          <p:cNvSpPr txBox="1"/>
          <p:nvPr/>
        </p:nvSpPr>
        <p:spPr>
          <a:xfrm>
            <a:off x="7102750" y="2290416"/>
            <a:ext cx="4502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11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If you wish to change the colour or style of the chart you must click on the chart.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12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Little boxes should appear on the right, click the paintbrush.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D204F91-62CD-3579-664D-B8E2F97A7902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318735" y="3107250"/>
            <a:ext cx="1325348" cy="82516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E4E3BE00-70D1-5B5E-3A48-2309B6DA2AB7}"/>
              </a:ext>
            </a:extLst>
          </p:cNvPr>
          <p:cNvSpPr txBox="1"/>
          <p:nvPr/>
        </p:nvSpPr>
        <p:spPr>
          <a:xfrm>
            <a:off x="6945920" y="2997272"/>
            <a:ext cx="5109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11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703B734-D9F1-6782-9A49-C5C627856549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208657" y="3098828"/>
            <a:ext cx="381033" cy="85643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13512956-F6A6-AD33-F9BA-7417EF56781A}"/>
              </a:ext>
            </a:extLst>
          </p:cNvPr>
          <p:cNvSpPr txBox="1"/>
          <p:nvPr/>
        </p:nvSpPr>
        <p:spPr>
          <a:xfrm>
            <a:off x="8793239" y="2999097"/>
            <a:ext cx="45776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12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7C0B1574-4175-FDEE-4F74-256F488DC92B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7029850" y="3940833"/>
            <a:ext cx="4663844" cy="998644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D95D92B1-C5CD-0326-A434-B3914F1D83A8}"/>
              </a:ext>
            </a:extLst>
          </p:cNvPr>
          <p:cNvSpPr txBox="1"/>
          <p:nvPr/>
        </p:nvSpPr>
        <p:spPr>
          <a:xfrm>
            <a:off x="7118929" y="4070073"/>
            <a:ext cx="44866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13 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– Different styles should show up, scroll down and pick which one you like.</a:t>
            </a:r>
          </a:p>
          <a:p>
            <a:r>
              <a:rPr lang="en-GB" sz="1200" u="sng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Step 14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 – To change the colours, click colours and pick which one you think is best.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6EE47EB0-2FE6-15D4-D5EC-5197F4048B44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296666" y="4960869"/>
            <a:ext cx="1732153" cy="922185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C375F582-B3D2-67A7-93BB-97DD35BC276D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9824960" y="4959477"/>
            <a:ext cx="1811697" cy="921483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74FED0C1-8AAF-1DB0-B0F2-AB0F4509435A}"/>
              </a:ext>
            </a:extLst>
          </p:cNvPr>
          <p:cNvSpPr txBox="1"/>
          <p:nvPr/>
        </p:nvSpPr>
        <p:spPr>
          <a:xfrm>
            <a:off x="6896194" y="4853550"/>
            <a:ext cx="5347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13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5460CCB-F5E2-636C-EEE1-31883824FC0B}"/>
              </a:ext>
            </a:extLst>
          </p:cNvPr>
          <p:cNvSpPr txBox="1"/>
          <p:nvPr/>
        </p:nvSpPr>
        <p:spPr>
          <a:xfrm>
            <a:off x="9451878" y="4835828"/>
            <a:ext cx="4983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14</a:t>
            </a:r>
          </a:p>
        </p:txBody>
      </p:sp>
      <p:sp>
        <p:nvSpPr>
          <p:cNvPr id="77" name="Call-out: Up Arrow 76">
            <a:extLst>
              <a:ext uri="{FF2B5EF4-FFF2-40B4-BE49-F238E27FC236}">
                <a16:creationId xmlns:a16="http://schemas.microsoft.com/office/drawing/2014/main" id="{8FE60C48-8700-9547-CB8B-F9E9322AC781}"/>
              </a:ext>
            </a:extLst>
          </p:cNvPr>
          <p:cNvSpPr/>
          <p:nvPr/>
        </p:nvSpPr>
        <p:spPr>
          <a:xfrm>
            <a:off x="7048741" y="5429250"/>
            <a:ext cx="4663844" cy="1409440"/>
          </a:xfrm>
          <a:prstGeom prst="upArrowCallou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04834E6-21C7-8450-A578-A877357FCC29}"/>
              </a:ext>
            </a:extLst>
          </p:cNvPr>
          <p:cNvSpPr txBox="1"/>
          <p:nvPr/>
        </p:nvSpPr>
        <p:spPr>
          <a:xfrm>
            <a:off x="7067632" y="6041807"/>
            <a:ext cx="4644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You have now completed creating the best pie chart to insert your data.</a:t>
            </a:r>
          </a:p>
        </p:txBody>
      </p:sp>
      <p:pic>
        <p:nvPicPr>
          <p:cNvPr id="94" name="Picture 93" descr="Smartphone with chart graphic">
            <a:extLst>
              <a:ext uri="{FF2B5EF4-FFF2-40B4-BE49-F238E27FC236}">
                <a16:creationId xmlns:a16="http://schemas.microsoft.com/office/drawing/2014/main" id="{278AAC79-58D6-1712-5A37-4752532FFC3E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636" y="4114744"/>
            <a:ext cx="1752273" cy="2428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4488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Custom 2">
      <a:dk1>
        <a:srgbClr val="89DEFF"/>
      </a:dk1>
      <a:lt1>
        <a:srgbClr val="89DEFF"/>
      </a:lt1>
      <a:dk2>
        <a:srgbClr val="94F6DB"/>
      </a:dk2>
      <a:lt2>
        <a:srgbClr val="DBEFF9"/>
      </a:lt2>
      <a:accent1>
        <a:srgbClr val="C7E2FA"/>
      </a:accent1>
      <a:accent2>
        <a:srgbClr val="90C6F6"/>
      </a:accent2>
      <a:accent3>
        <a:srgbClr val="0BD0D9"/>
      </a:accent3>
      <a:accent4>
        <a:srgbClr val="4FCEFF"/>
      </a:accent4>
      <a:accent5>
        <a:srgbClr val="0075A2"/>
      </a:accent5>
      <a:accent6>
        <a:srgbClr val="004E6C"/>
      </a:accent6>
      <a:hlink>
        <a:srgbClr val="05686C"/>
      </a:hlink>
      <a:folHlink>
        <a:srgbClr val="089CA2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p 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9" ma:contentTypeDescription="Create a new document." ma:contentTypeScope="" ma:versionID="398d0cd9d55e298d94124dd55aae4667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4959ed2d525a226c6894ce24d3dc6439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778A27-4074-4ED0-A5F7-87918D63C4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1205E2-5C78-4D21-A1BB-6FFABD5AA473}">
  <ds:schemaRefs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terms/"/>
    <ds:schemaRef ds:uri="1db24759-c936-4417-b43c-e7856b46dbfa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2687A2D-3833-4AE3-9AA6-BB11CE7764F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462</TotalTime>
  <Words>239</Words>
  <Application>Microsoft Office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Century Gothic</vt:lpstr>
      <vt:lpstr>Wingdings 3</vt:lpstr>
      <vt:lpstr>Ion Boardroom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Ana-Maria Ismail (2435354)</dc:creator>
  <cp:lastModifiedBy>Ana-Maria Ismail (2435354)</cp:lastModifiedBy>
  <cp:revision>1</cp:revision>
  <dcterms:created xsi:type="dcterms:W3CDTF">2025-06-29T22:09:12Z</dcterms:created>
  <dcterms:modified xsi:type="dcterms:W3CDTF">2025-07-03T20:59:09Z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