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16"/>
  </p:notesMasterIdLst>
  <p:sldIdLst>
    <p:sldId id="342" r:id="rId2"/>
    <p:sldId id="473" r:id="rId3"/>
    <p:sldId id="421" r:id="rId4"/>
    <p:sldId id="465" r:id="rId5"/>
    <p:sldId id="474" r:id="rId6"/>
    <p:sldId id="463" r:id="rId7"/>
    <p:sldId id="470" r:id="rId8"/>
    <p:sldId id="471" r:id="rId9"/>
    <p:sldId id="469" r:id="rId10"/>
    <p:sldId id="468" r:id="rId11"/>
    <p:sldId id="433" r:id="rId12"/>
    <p:sldId id="436" r:id="rId13"/>
    <p:sldId id="373" r:id="rId14"/>
    <p:sldId id="363"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38D1FA-6326-4CF1-8689-9D43026E3FF7}" v="1" dt="2024-01-11T16:38:10.7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659" autoAdjust="0"/>
  </p:normalViewPr>
  <p:slideViewPr>
    <p:cSldViewPr snapToGrid="0">
      <p:cViewPr varScale="1">
        <p:scale>
          <a:sx n="95" d="100"/>
          <a:sy n="95" d="100"/>
        </p:scale>
        <p:origin x="6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6EDCFFD9-A935-4434-A517-1948646037B5}"/>
    <pc:docChg chg="custSel addSld delSld modSld sldOrd">
      <pc:chgData name="Hoang Dang Nguyen" userId="1de6b3a7-5191-4a0c-8968-b8f905305e1d" providerId="ADAL" clId="{6EDCFFD9-A935-4434-A517-1948646037B5}" dt="2024-01-10T15:23:59.002" v="1908" actId="404"/>
      <pc:docMkLst>
        <pc:docMk/>
      </pc:docMkLst>
      <pc:sldChg chg="addSp delSp modSp mod modNotesTx">
        <pc:chgData name="Hoang Dang Nguyen" userId="1de6b3a7-5191-4a0c-8968-b8f905305e1d" providerId="ADAL" clId="{6EDCFFD9-A935-4434-A517-1948646037B5}" dt="2024-01-10T09:35:44.147" v="1721" actId="20577"/>
        <pc:sldMkLst>
          <pc:docMk/>
          <pc:sldMk cId="0" sldId="342"/>
        </pc:sldMkLst>
        <pc:picChg chg="add del mod">
          <ac:chgData name="Hoang Dang Nguyen" userId="1de6b3a7-5191-4a0c-8968-b8f905305e1d" providerId="ADAL" clId="{6EDCFFD9-A935-4434-A517-1948646037B5}" dt="2024-01-09T10:43:39.012" v="1" actId="21"/>
          <ac:picMkLst>
            <pc:docMk/>
            <pc:sldMk cId="0" sldId="342"/>
            <ac:picMk id="5" creationId="{A58539D5-D844-6D9F-A95F-F09B6A882401}"/>
          </ac:picMkLst>
        </pc:picChg>
      </pc:sldChg>
      <pc:sldChg chg="modSp mod">
        <pc:chgData name="Hoang Dang Nguyen" userId="1de6b3a7-5191-4a0c-8968-b8f905305e1d" providerId="ADAL" clId="{6EDCFFD9-A935-4434-A517-1948646037B5}" dt="2024-01-10T09:19:59.157" v="10" actId="14100"/>
        <pc:sldMkLst>
          <pc:docMk/>
          <pc:sldMk cId="4244813105" sldId="368"/>
        </pc:sldMkLst>
        <pc:spChg chg="mod">
          <ac:chgData name="Hoang Dang Nguyen" userId="1de6b3a7-5191-4a0c-8968-b8f905305e1d" providerId="ADAL" clId="{6EDCFFD9-A935-4434-A517-1948646037B5}" dt="2024-01-10T09:19:59.157" v="10" actId="14100"/>
          <ac:spMkLst>
            <pc:docMk/>
            <pc:sldMk cId="4244813105" sldId="368"/>
            <ac:spMk id="3" creationId="{86D8FAC7-571B-56DF-F14F-FDA844415512}"/>
          </ac:spMkLst>
        </pc:spChg>
      </pc:sldChg>
      <pc:sldChg chg="modSp mod">
        <pc:chgData name="Hoang Dang Nguyen" userId="1de6b3a7-5191-4a0c-8968-b8f905305e1d" providerId="ADAL" clId="{6EDCFFD9-A935-4434-A517-1948646037B5}" dt="2024-01-10T09:38:31.847" v="1819" actId="6549"/>
        <pc:sldMkLst>
          <pc:docMk/>
          <pc:sldMk cId="0" sldId="373"/>
        </pc:sldMkLst>
        <pc:spChg chg="mod">
          <ac:chgData name="Hoang Dang Nguyen" userId="1de6b3a7-5191-4a0c-8968-b8f905305e1d" providerId="ADAL" clId="{6EDCFFD9-A935-4434-A517-1948646037B5}" dt="2024-01-10T09:38:31.847" v="1819" actId="6549"/>
          <ac:spMkLst>
            <pc:docMk/>
            <pc:sldMk cId="0" sldId="373"/>
            <ac:spMk id="3" creationId="{C1384EE9-6F40-1556-CB6F-BEDBE6E6A81C}"/>
          </ac:spMkLst>
        </pc:spChg>
      </pc:sldChg>
      <pc:sldChg chg="modNotesTx">
        <pc:chgData name="Hoang Dang Nguyen" userId="1de6b3a7-5191-4a0c-8968-b8f905305e1d" providerId="ADAL" clId="{6EDCFFD9-A935-4434-A517-1948646037B5}" dt="2024-01-10T09:32:44.787" v="1577" actId="20577"/>
        <pc:sldMkLst>
          <pc:docMk/>
          <pc:sldMk cId="0" sldId="400"/>
        </pc:sldMkLst>
      </pc:sldChg>
      <pc:sldChg chg="modNotesTx">
        <pc:chgData name="Hoang Dang Nguyen" userId="1de6b3a7-5191-4a0c-8968-b8f905305e1d" providerId="ADAL" clId="{6EDCFFD9-A935-4434-A517-1948646037B5}" dt="2024-01-10T09:36:24.644" v="1801" actId="20577"/>
        <pc:sldMkLst>
          <pc:docMk/>
          <pc:sldMk cId="0" sldId="421"/>
        </pc:sldMkLst>
      </pc:sldChg>
      <pc:sldChg chg="ord">
        <pc:chgData name="Hoang Dang Nguyen" userId="1de6b3a7-5191-4a0c-8968-b8f905305e1d" providerId="ADAL" clId="{6EDCFFD9-A935-4434-A517-1948646037B5}" dt="2024-01-10T15:22:08.694" v="1821"/>
        <pc:sldMkLst>
          <pc:docMk/>
          <pc:sldMk cId="626447684" sldId="424"/>
        </pc:sldMkLst>
      </pc:sldChg>
      <pc:sldChg chg="modSp mod">
        <pc:chgData name="Hoang Dang Nguyen" userId="1de6b3a7-5191-4a0c-8968-b8f905305e1d" providerId="ADAL" clId="{6EDCFFD9-A935-4434-A517-1948646037B5}" dt="2024-01-10T09:35:19.848" v="1706"/>
        <pc:sldMkLst>
          <pc:docMk/>
          <pc:sldMk cId="2124964315" sldId="433"/>
        </pc:sldMkLst>
        <pc:spChg chg="mod">
          <ac:chgData name="Hoang Dang Nguyen" userId="1de6b3a7-5191-4a0c-8968-b8f905305e1d" providerId="ADAL" clId="{6EDCFFD9-A935-4434-A517-1948646037B5}" dt="2024-01-10T09:35:16.580" v="1705" actId="20577"/>
          <ac:spMkLst>
            <pc:docMk/>
            <pc:sldMk cId="2124964315" sldId="433"/>
            <ac:spMk id="3" creationId="{362B46A2-8D14-3CF2-4830-85B7761379B4}"/>
          </ac:spMkLst>
        </pc:spChg>
        <pc:spChg chg="mod">
          <ac:chgData name="Hoang Dang Nguyen" userId="1de6b3a7-5191-4a0c-8968-b8f905305e1d" providerId="ADAL" clId="{6EDCFFD9-A935-4434-A517-1948646037B5}" dt="2024-01-10T09:35:19.848" v="1706"/>
          <ac:spMkLst>
            <pc:docMk/>
            <pc:sldMk cId="2124964315" sldId="433"/>
            <ac:spMk id="6" creationId="{12C77B3C-9D92-ACE7-D4D2-B345FB18B400}"/>
          </ac:spMkLst>
        </pc:spChg>
      </pc:sldChg>
      <pc:sldChg chg="del">
        <pc:chgData name="Hoang Dang Nguyen" userId="1de6b3a7-5191-4a0c-8968-b8f905305e1d" providerId="ADAL" clId="{6EDCFFD9-A935-4434-A517-1948646037B5}" dt="2024-01-10T09:23:00.503" v="43" actId="47"/>
        <pc:sldMkLst>
          <pc:docMk/>
          <pc:sldMk cId="4061318979" sldId="457"/>
        </pc:sldMkLst>
      </pc:sldChg>
      <pc:sldChg chg="modSp mod">
        <pc:chgData name="Hoang Dang Nguyen" userId="1de6b3a7-5191-4a0c-8968-b8f905305e1d" providerId="ADAL" clId="{6EDCFFD9-A935-4434-A517-1948646037B5}" dt="2024-01-10T09:20:31.519" v="12" actId="20577"/>
        <pc:sldMkLst>
          <pc:docMk/>
          <pc:sldMk cId="3829361998" sldId="465"/>
        </pc:sldMkLst>
        <pc:spChg chg="mod">
          <ac:chgData name="Hoang Dang Nguyen" userId="1de6b3a7-5191-4a0c-8968-b8f905305e1d" providerId="ADAL" clId="{6EDCFFD9-A935-4434-A517-1948646037B5}" dt="2024-01-10T09:20:31.519" v="12" actId="20577"/>
          <ac:spMkLst>
            <pc:docMk/>
            <pc:sldMk cId="3829361998" sldId="465"/>
            <ac:spMk id="5" creationId="{211003A7-744C-4B2F-8FC4-0203046F350D}"/>
          </ac:spMkLst>
        </pc:spChg>
      </pc:sldChg>
      <pc:sldChg chg="addSp delSp modSp del mod modNotesTx">
        <pc:chgData name="Hoang Dang Nguyen" userId="1de6b3a7-5191-4a0c-8968-b8f905305e1d" providerId="ADAL" clId="{6EDCFFD9-A935-4434-A517-1948646037B5}" dt="2024-01-10T15:22:50.223" v="1822" actId="47"/>
        <pc:sldMkLst>
          <pc:docMk/>
          <pc:sldMk cId="2299700173" sldId="466"/>
        </pc:sldMkLst>
        <pc:spChg chg="add mod">
          <ac:chgData name="Hoang Dang Nguyen" userId="1de6b3a7-5191-4a0c-8968-b8f905305e1d" providerId="ADAL" clId="{6EDCFFD9-A935-4434-A517-1948646037B5}" dt="2024-01-10T09:22:55.972" v="41" actId="20577"/>
          <ac:spMkLst>
            <pc:docMk/>
            <pc:sldMk cId="2299700173" sldId="466"/>
            <ac:spMk id="2" creationId="{3C629F76-1BBB-DB0C-55C4-55EE0E20F010}"/>
          </ac:spMkLst>
        </pc:spChg>
        <pc:spChg chg="del mod">
          <ac:chgData name="Hoang Dang Nguyen" userId="1de6b3a7-5191-4a0c-8968-b8f905305e1d" providerId="ADAL" clId="{6EDCFFD9-A935-4434-A517-1948646037B5}" dt="2024-01-10T09:23:09.182" v="45" actId="478"/>
          <ac:spMkLst>
            <pc:docMk/>
            <pc:sldMk cId="2299700173" sldId="466"/>
            <ac:spMk id="5" creationId="{466AC26F-E182-D507-5988-90288D92573D}"/>
          </ac:spMkLst>
        </pc:spChg>
        <pc:spChg chg="del">
          <ac:chgData name="Hoang Dang Nguyen" userId="1de6b3a7-5191-4a0c-8968-b8f905305e1d" providerId="ADAL" clId="{6EDCFFD9-A935-4434-A517-1948646037B5}" dt="2024-01-10T09:22:18.789" v="18" actId="478"/>
          <ac:spMkLst>
            <pc:docMk/>
            <pc:sldMk cId="2299700173" sldId="466"/>
            <ac:spMk id="9219" creationId="{CC9080E7-7437-1057-6AA4-225BBDCDCC00}"/>
          </ac:spMkLst>
        </pc:spChg>
        <pc:picChg chg="del">
          <ac:chgData name="Hoang Dang Nguyen" userId="1de6b3a7-5191-4a0c-8968-b8f905305e1d" providerId="ADAL" clId="{6EDCFFD9-A935-4434-A517-1948646037B5}" dt="2024-01-10T09:22:16.126" v="17" actId="478"/>
          <ac:picMkLst>
            <pc:docMk/>
            <pc:sldMk cId="2299700173" sldId="466"/>
            <ac:picMk id="3" creationId="{BB4B5B47-3BB9-BE7C-66FE-C4E3786A0373}"/>
          </ac:picMkLst>
        </pc:picChg>
      </pc:sldChg>
      <pc:sldChg chg="modSp mod">
        <pc:chgData name="Hoang Dang Nguyen" userId="1de6b3a7-5191-4a0c-8968-b8f905305e1d" providerId="ADAL" clId="{6EDCFFD9-A935-4434-A517-1948646037B5}" dt="2024-01-10T09:28:10.483" v="974" actId="20577"/>
        <pc:sldMkLst>
          <pc:docMk/>
          <pc:sldMk cId="1283650248" sldId="468"/>
        </pc:sldMkLst>
        <pc:spChg chg="mod">
          <ac:chgData name="Hoang Dang Nguyen" userId="1de6b3a7-5191-4a0c-8968-b8f905305e1d" providerId="ADAL" clId="{6EDCFFD9-A935-4434-A517-1948646037B5}" dt="2024-01-10T09:28:10.483" v="974" actId="20577"/>
          <ac:spMkLst>
            <pc:docMk/>
            <pc:sldMk cId="1283650248" sldId="468"/>
            <ac:spMk id="5" creationId="{E3DA6695-1E3C-616C-EF8B-4DA90E624970}"/>
          </ac:spMkLst>
        </pc:spChg>
      </pc:sldChg>
      <pc:sldChg chg="addSp delSp modSp add mod ord modNotesTx">
        <pc:chgData name="Hoang Dang Nguyen" userId="1de6b3a7-5191-4a0c-8968-b8f905305e1d" providerId="ADAL" clId="{6EDCFFD9-A935-4434-A517-1948646037B5}" dt="2024-01-10T15:23:59.002" v="1908" actId="404"/>
        <pc:sldMkLst>
          <pc:docMk/>
          <pc:sldMk cId="4020717619" sldId="469"/>
        </pc:sldMkLst>
        <pc:spChg chg="mod">
          <ac:chgData name="Hoang Dang Nguyen" userId="1de6b3a7-5191-4a0c-8968-b8f905305e1d" providerId="ADAL" clId="{6EDCFFD9-A935-4434-A517-1948646037B5}" dt="2024-01-10T15:23:59.002" v="1908" actId="404"/>
          <ac:spMkLst>
            <pc:docMk/>
            <pc:sldMk cId="4020717619" sldId="469"/>
            <ac:spMk id="2" creationId="{3C629F76-1BBB-DB0C-55C4-55EE0E20F010}"/>
          </ac:spMkLst>
        </pc:spChg>
        <pc:spChg chg="add del mod">
          <ac:chgData name="Hoang Dang Nguyen" userId="1de6b3a7-5191-4a0c-8968-b8f905305e1d" providerId="ADAL" clId="{6EDCFFD9-A935-4434-A517-1948646037B5}" dt="2024-01-10T15:23:25.323" v="1894"/>
          <ac:spMkLst>
            <pc:docMk/>
            <pc:sldMk cId="4020717619" sldId="469"/>
            <ac:spMk id="3" creationId="{436E0C4E-C504-EB1F-5E94-EF5440AF0305}"/>
          </ac:spMkLst>
        </pc:spChg>
        <pc:spChg chg="del">
          <ac:chgData name="Hoang Dang Nguyen" userId="1de6b3a7-5191-4a0c-8968-b8f905305e1d" providerId="ADAL" clId="{6EDCFFD9-A935-4434-A517-1948646037B5}" dt="2024-01-10T09:23:05.955" v="44" actId="478"/>
          <ac:spMkLst>
            <pc:docMk/>
            <pc:sldMk cId="4020717619" sldId="469"/>
            <ac:spMk id="5" creationId="{466AC26F-E182-D507-5988-90288D92573D}"/>
          </ac:spMkLst>
        </pc:spChg>
        <pc:spChg chg="add del mod">
          <ac:chgData name="Hoang Dang Nguyen" userId="1de6b3a7-5191-4a0c-8968-b8f905305e1d" providerId="ADAL" clId="{6EDCFFD9-A935-4434-A517-1948646037B5}" dt="2024-01-10T15:23:27.795" v="1896"/>
          <ac:spMkLst>
            <pc:docMk/>
            <pc:sldMk cId="4020717619" sldId="469"/>
            <ac:spMk id="5" creationId="{A144B45A-D3C3-0140-41E1-A00601AE6BCD}"/>
          </ac:spMkLst>
        </pc:spChg>
      </pc:sldChg>
      <pc:sldChg chg="modSp add mod">
        <pc:chgData name="Hoang Dang Nguyen" userId="1de6b3a7-5191-4a0c-8968-b8f905305e1d" providerId="ADAL" clId="{6EDCFFD9-A935-4434-A517-1948646037B5}" dt="2024-01-10T09:27:43.738" v="970" actId="20577"/>
        <pc:sldMkLst>
          <pc:docMk/>
          <pc:sldMk cId="1006026615" sldId="470"/>
        </pc:sldMkLst>
        <pc:spChg chg="mod">
          <ac:chgData name="Hoang Dang Nguyen" userId="1de6b3a7-5191-4a0c-8968-b8f905305e1d" providerId="ADAL" clId="{6EDCFFD9-A935-4434-A517-1948646037B5}" dt="2024-01-10T09:27:43.738" v="970" actId="20577"/>
          <ac:spMkLst>
            <pc:docMk/>
            <pc:sldMk cId="1006026615" sldId="470"/>
            <ac:spMk id="2" creationId="{07099AA1-6A93-82D6-1E63-2E55516844BE}"/>
          </ac:spMkLst>
        </pc:spChg>
        <pc:spChg chg="mod">
          <ac:chgData name="Hoang Dang Nguyen" userId="1de6b3a7-5191-4a0c-8968-b8f905305e1d" providerId="ADAL" clId="{6EDCFFD9-A935-4434-A517-1948646037B5}" dt="2024-01-10T09:27:41.219" v="967" actId="6549"/>
          <ac:spMkLst>
            <pc:docMk/>
            <pc:sldMk cId="1006026615" sldId="470"/>
            <ac:spMk id="9" creationId="{C543B1CB-9D3C-FA69-7F72-AB2B10412785}"/>
          </ac:spMkLst>
        </pc:spChg>
      </pc:sldChg>
      <pc:sldChg chg="modSp add mod">
        <pc:chgData name="Hoang Dang Nguyen" userId="1de6b3a7-5191-4a0c-8968-b8f905305e1d" providerId="ADAL" clId="{6EDCFFD9-A935-4434-A517-1948646037B5}" dt="2024-01-10T15:23:50.700" v="1905" actId="403"/>
        <pc:sldMkLst>
          <pc:docMk/>
          <pc:sldMk cId="1195045946" sldId="471"/>
        </pc:sldMkLst>
        <pc:spChg chg="mod">
          <ac:chgData name="Hoang Dang Nguyen" userId="1de6b3a7-5191-4a0c-8968-b8f905305e1d" providerId="ADAL" clId="{6EDCFFD9-A935-4434-A517-1948646037B5}" dt="2024-01-10T15:23:50.700" v="1905" actId="403"/>
          <ac:spMkLst>
            <pc:docMk/>
            <pc:sldMk cId="1195045946" sldId="471"/>
            <ac:spMk id="2" creationId="{3C629F76-1BBB-DB0C-55C4-55EE0E20F010}"/>
          </ac:spMkLst>
        </pc:spChg>
      </pc:sldChg>
    </pc:docChg>
  </pc:docChgLst>
  <pc:docChgLst>
    <pc:chgData name="Hoang Dang Nguyen" userId="1de6b3a7-5191-4a0c-8968-b8f905305e1d" providerId="ADAL" clId="{4176C480-C5DF-44DD-80A8-3C6CA5F971F1}"/>
    <pc:docChg chg="undo custSel addSld delSld modSld">
      <pc:chgData name="Hoang Dang Nguyen" userId="1de6b3a7-5191-4a0c-8968-b8f905305e1d" providerId="ADAL" clId="{4176C480-C5DF-44DD-80A8-3C6CA5F971F1}" dt="2023-09-21T10:39:16.764" v="1308" actId="20577"/>
      <pc:docMkLst>
        <pc:docMk/>
      </pc:docMkLst>
      <pc:sldChg chg="del">
        <pc:chgData name="Hoang Dang Nguyen" userId="1de6b3a7-5191-4a0c-8968-b8f905305e1d" providerId="ADAL" clId="{4176C480-C5DF-44DD-80A8-3C6CA5F971F1}" dt="2023-09-20T13:48:19.445" v="1" actId="47"/>
        <pc:sldMkLst>
          <pc:docMk/>
          <pc:sldMk cId="3661340027" sldId="256"/>
        </pc:sldMkLst>
      </pc:sldChg>
      <pc:sldChg chg="del">
        <pc:chgData name="Hoang Dang Nguyen" userId="1de6b3a7-5191-4a0c-8968-b8f905305e1d" providerId="ADAL" clId="{4176C480-C5DF-44DD-80A8-3C6CA5F971F1}" dt="2023-09-20T13:48:20.181" v="2" actId="47"/>
        <pc:sldMkLst>
          <pc:docMk/>
          <pc:sldMk cId="2543127053" sldId="257"/>
        </pc:sldMkLst>
      </pc:sldChg>
      <pc:sldChg chg="add">
        <pc:chgData name="Hoang Dang Nguyen" userId="1de6b3a7-5191-4a0c-8968-b8f905305e1d" providerId="ADAL" clId="{4176C480-C5DF-44DD-80A8-3C6CA5F971F1}" dt="2023-09-20T13:48:17.753" v="0"/>
        <pc:sldMkLst>
          <pc:docMk/>
          <pc:sldMk cId="0" sldId="342"/>
        </pc:sldMkLst>
      </pc:sldChg>
      <pc:sldChg chg="add">
        <pc:chgData name="Hoang Dang Nguyen" userId="1de6b3a7-5191-4a0c-8968-b8f905305e1d" providerId="ADAL" clId="{4176C480-C5DF-44DD-80A8-3C6CA5F971F1}" dt="2023-09-20T13:48:17.753" v="0"/>
        <pc:sldMkLst>
          <pc:docMk/>
          <pc:sldMk cId="0" sldId="363"/>
        </pc:sldMkLst>
      </pc:sldChg>
      <pc:sldChg chg="add">
        <pc:chgData name="Hoang Dang Nguyen" userId="1de6b3a7-5191-4a0c-8968-b8f905305e1d" providerId="ADAL" clId="{4176C480-C5DF-44DD-80A8-3C6CA5F971F1}" dt="2023-09-20T13:48:17.753" v="0"/>
        <pc:sldMkLst>
          <pc:docMk/>
          <pc:sldMk cId="0" sldId="366"/>
        </pc:sldMkLst>
      </pc:sldChg>
      <pc:sldChg chg="add">
        <pc:chgData name="Hoang Dang Nguyen" userId="1de6b3a7-5191-4a0c-8968-b8f905305e1d" providerId="ADAL" clId="{4176C480-C5DF-44DD-80A8-3C6CA5F971F1}" dt="2023-09-20T13:48:17.753" v="0"/>
        <pc:sldMkLst>
          <pc:docMk/>
          <pc:sldMk cId="0" sldId="367"/>
        </pc:sldMkLst>
      </pc:sldChg>
      <pc:sldChg chg="modSp add mod">
        <pc:chgData name="Hoang Dang Nguyen" userId="1de6b3a7-5191-4a0c-8968-b8f905305e1d" providerId="ADAL" clId="{4176C480-C5DF-44DD-80A8-3C6CA5F971F1}" dt="2023-09-20T14:01:56.965" v="570" actId="113"/>
        <pc:sldMkLst>
          <pc:docMk/>
          <pc:sldMk cId="4244813105" sldId="368"/>
        </pc:sldMkLst>
        <pc:spChg chg="mod">
          <ac:chgData name="Hoang Dang Nguyen" userId="1de6b3a7-5191-4a0c-8968-b8f905305e1d" providerId="ADAL" clId="{4176C480-C5DF-44DD-80A8-3C6CA5F971F1}" dt="2023-09-20T14:01:56.965" v="570" actId="113"/>
          <ac:spMkLst>
            <pc:docMk/>
            <pc:sldMk cId="4244813105" sldId="368"/>
            <ac:spMk id="44035" creationId="{32CB01ED-1053-659D-FFA2-0F165697C76F}"/>
          </ac:spMkLst>
        </pc:spChg>
      </pc:sldChg>
      <pc:sldChg chg="add">
        <pc:chgData name="Hoang Dang Nguyen" userId="1de6b3a7-5191-4a0c-8968-b8f905305e1d" providerId="ADAL" clId="{4176C480-C5DF-44DD-80A8-3C6CA5F971F1}" dt="2023-09-20T13:48:17.753" v="0"/>
        <pc:sldMkLst>
          <pc:docMk/>
          <pc:sldMk cId="0" sldId="369"/>
        </pc:sldMkLst>
      </pc:sldChg>
      <pc:sldChg chg="modSp add mod">
        <pc:chgData name="Hoang Dang Nguyen" userId="1de6b3a7-5191-4a0c-8968-b8f905305e1d" providerId="ADAL" clId="{4176C480-C5DF-44DD-80A8-3C6CA5F971F1}" dt="2023-09-21T10:39:16.764" v="1308" actId="20577"/>
        <pc:sldMkLst>
          <pc:docMk/>
          <pc:sldMk cId="0" sldId="373"/>
        </pc:sldMkLst>
        <pc:spChg chg="mod">
          <ac:chgData name="Hoang Dang Nguyen" userId="1de6b3a7-5191-4a0c-8968-b8f905305e1d" providerId="ADAL" clId="{4176C480-C5DF-44DD-80A8-3C6CA5F971F1}" dt="2023-09-21T10:39:16.764" v="1308" actId="20577"/>
          <ac:spMkLst>
            <pc:docMk/>
            <pc:sldMk cId="0" sldId="373"/>
            <ac:spMk id="3" creationId="{C1384EE9-6F40-1556-CB6F-BEDBE6E6A81C}"/>
          </ac:spMkLst>
        </pc:spChg>
      </pc:sldChg>
      <pc:sldChg chg="addSp modSp add">
        <pc:chgData name="Hoang Dang Nguyen" userId="1de6b3a7-5191-4a0c-8968-b8f905305e1d" providerId="ADAL" clId="{4176C480-C5DF-44DD-80A8-3C6CA5F971F1}" dt="2023-09-20T15:15:30.890" v="1000" actId="1035"/>
        <pc:sldMkLst>
          <pc:docMk/>
          <pc:sldMk cId="0" sldId="380"/>
        </pc:sldMkLst>
        <pc:picChg chg="add mod">
          <ac:chgData name="Hoang Dang Nguyen" userId="1de6b3a7-5191-4a0c-8968-b8f905305e1d" providerId="ADAL" clId="{4176C480-C5DF-44DD-80A8-3C6CA5F971F1}" dt="2023-09-20T15:15:30.890" v="1000" actId="1035"/>
          <ac:picMkLst>
            <pc:docMk/>
            <pc:sldMk cId="0" sldId="380"/>
            <ac:picMk id="2" creationId="{AB0C55B5-FC4C-2F8E-271A-62FD986A913E}"/>
          </ac:picMkLst>
        </pc:picChg>
      </pc:sldChg>
      <pc:sldChg chg="add">
        <pc:chgData name="Hoang Dang Nguyen" userId="1de6b3a7-5191-4a0c-8968-b8f905305e1d" providerId="ADAL" clId="{4176C480-C5DF-44DD-80A8-3C6CA5F971F1}" dt="2023-09-20T13:48:17.753" v="0"/>
        <pc:sldMkLst>
          <pc:docMk/>
          <pc:sldMk cId="0" sldId="399"/>
        </pc:sldMkLst>
      </pc:sldChg>
      <pc:sldChg chg="add">
        <pc:chgData name="Hoang Dang Nguyen" userId="1de6b3a7-5191-4a0c-8968-b8f905305e1d" providerId="ADAL" clId="{4176C480-C5DF-44DD-80A8-3C6CA5F971F1}" dt="2023-09-20T13:48:17.753" v="0"/>
        <pc:sldMkLst>
          <pc:docMk/>
          <pc:sldMk cId="0" sldId="400"/>
        </pc:sldMkLst>
      </pc:sldChg>
      <pc:sldChg chg="add">
        <pc:chgData name="Hoang Dang Nguyen" userId="1de6b3a7-5191-4a0c-8968-b8f905305e1d" providerId="ADAL" clId="{4176C480-C5DF-44DD-80A8-3C6CA5F971F1}" dt="2023-09-20T13:48:17.753" v="0"/>
        <pc:sldMkLst>
          <pc:docMk/>
          <pc:sldMk cId="0" sldId="401"/>
        </pc:sldMkLst>
      </pc:sldChg>
      <pc:sldChg chg="add">
        <pc:chgData name="Hoang Dang Nguyen" userId="1de6b3a7-5191-4a0c-8968-b8f905305e1d" providerId="ADAL" clId="{4176C480-C5DF-44DD-80A8-3C6CA5F971F1}" dt="2023-09-20T13:48:17.753" v="0"/>
        <pc:sldMkLst>
          <pc:docMk/>
          <pc:sldMk cId="0" sldId="402"/>
        </pc:sldMkLst>
      </pc:sldChg>
      <pc:sldChg chg="add">
        <pc:chgData name="Hoang Dang Nguyen" userId="1de6b3a7-5191-4a0c-8968-b8f905305e1d" providerId="ADAL" clId="{4176C480-C5DF-44DD-80A8-3C6CA5F971F1}" dt="2023-09-20T13:48:17.753" v="0"/>
        <pc:sldMkLst>
          <pc:docMk/>
          <pc:sldMk cId="0" sldId="403"/>
        </pc:sldMkLst>
      </pc:sldChg>
      <pc:sldChg chg="add">
        <pc:chgData name="Hoang Dang Nguyen" userId="1de6b3a7-5191-4a0c-8968-b8f905305e1d" providerId="ADAL" clId="{4176C480-C5DF-44DD-80A8-3C6CA5F971F1}" dt="2023-09-20T13:48:17.753" v="0"/>
        <pc:sldMkLst>
          <pc:docMk/>
          <pc:sldMk cId="3613172321" sldId="404"/>
        </pc:sldMkLst>
      </pc:sldChg>
      <pc:sldChg chg="add">
        <pc:chgData name="Hoang Dang Nguyen" userId="1de6b3a7-5191-4a0c-8968-b8f905305e1d" providerId="ADAL" clId="{4176C480-C5DF-44DD-80A8-3C6CA5F971F1}" dt="2023-09-20T13:48:17.753" v="0"/>
        <pc:sldMkLst>
          <pc:docMk/>
          <pc:sldMk cId="2772748589" sldId="405"/>
        </pc:sldMkLst>
      </pc:sldChg>
      <pc:sldChg chg="add">
        <pc:chgData name="Hoang Dang Nguyen" userId="1de6b3a7-5191-4a0c-8968-b8f905305e1d" providerId="ADAL" clId="{4176C480-C5DF-44DD-80A8-3C6CA5F971F1}" dt="2023-09-20T13:48:17.753" v="0"/>
        <pc:sldMkLst>
          <pc:docMk/>
          <pc:sldMk cId="0" sldId="406"/>
        </pc:sldMkLst>
      </pc:sldChg>
      <pc:sldChg chg="add">
        <pc:chgData name="Hoang Dang Nguyen" userId="1de6b3a7-5191-4a0c-8968-b8f905305e1d" providerId="ADAL" clId="{4176C480-C5DF-44DD-80A8-3C6CA5F971F1}" dt="2023-09-20T13:48:17.753" v="0"/>
        <pc:sldMkLst>
          <pc:docMk/>
          <pc:sldMk cId="0" sldId="407"/>
        </pc:sldMkLst>
      </pc:sldChg>
      <pc:sldChg chg="add">
        <pc:chgData name="Hoang Dang Nguyen" userId="1de6b3a7-5191-4a0c-8968-b8f905305e1d" providerId="ADAL" clId="{4176C480-C5DF-44DD-80A8-3C6CA5F971F1}" dt="2023-09-20T13:48:17.753" v="0"/>
        <pc:sldMkLst>
          <pc:docMk/>
          <pc:sldMk cId="0" sldId="408"/>
        </pc:sldMkLst>
      </pc:sldChg>
      <pc:sldChg chg="add">
        <pc:chgData name="Hoang Dang Nguyen" userId="1de6b3a7-5191-4a0c-8968-b8f905305e1d" providerId="ADAL" clId="{4176C480-C5DF-44DD-80A8-3C6CA5F971F1}" dt="2023-09-20T13:48:17.753" v="0"/>
        <pc:sldMkLst>
          <pc:docMk/>
          <pc:sldMk cId="0" sldId="409"/>
        </pc:sldMkLst>
      </pc:sldChg>
      <pc:sldChg chg="modSp add mod">
        <pc:chgData name="Hoang Dang Nguyen" userId="1de6b3a7-5191-4a0c-8968-b8f905305e1d" providerId="ADAL" clId="{4176C480-C5DF-44DD-80A8-3C6CA5F971F1}" dt="2023-09-20T14:02:51.104" v="572" actId="113"/>
        <pc:sldMkLst>
          <pc:docMk/>
          <pc:sldMk cId="0" sldId="410"/>
        </pc:sldMkLst>
        <pc:spChg chg="mod">
          <ac:chgData name="Hoang Dang Nguyen" userId="1de6b3a7-5191-4a0c-8968-b8f905305e1d" providerId="ADAL" clId="{4176C480-C5DF-44DD-80A8-3C6CA5F971F1}" dt="2023-09-20T14:02:51.104" v="572" actId="113"/>
          <ac:spMkLst>
            <pc:docMk/>
            <pc:sldMk cId="0" sldId="410"/>
            <ac:spMk id="46083" creationId="{0A211206-E33B-BE34-FF3A-87ADCD770B47}"/>
          </ac:spMkLst>
        </pc:spChg>
      </pc:sldChg>
      <pc:sldChg chg="add">
        <pc:chgData name="Hoang Dang Nguyen" userId="1de6b3a7-5191-4a0c-8968-b8f905305e1d" providerId="ADAL" clId="{4176C480-C5DF-44DD-80A8-3C6CA5F971F1}" dt="2023-09-20T13:48:17.753" v="0"/>
        <pc:sldMkLst>
          <pc:docMk/>
          <pc:sldMk cId="0" sldId="411"/>
        </pc:sldMkLst>
      </pc:sldChg>
      <pc:sldChg chg="add">
        <pc:chgData name="Hoang Dang Nguyen" userId="1de6b3a7-5191-4a0c-8968-b8f905305e1d" providerId="ADAL" clId="{4176C480-C5DF-44DD-80A8-3C6CA5F971F1}" dt="2023-09-20T13:48:17.753" v="0"/>
        <pc:sldMkLst>
          <pc:docMk/>
          <pc:sldMk cId="0" sldId="412"/>
        </pc:sldMkLst>
      </pc:sldChg>
      <pc:sldChg chg="add">
        <pc:chgData name="Hoang Dang Nguyen" userId="1de6b3a7-5191-4a0c-8968-b8f905305e1d" providerId="ADAL" clId="{4176C480-C5DF-44DD-80A8-3C6CA5F971F1}" dt="2023-09-20T13:48:17.753" v="0"/>
        <pc:sldMkLst>
          <pc:docMk/>
          <pc:sldMk cId="0" sldId="413"/>
        </pc:sldMkLst>
      </pc:sldChg>
      <pc:sldChg chg="add">
        <pc:chgData name="Hoang Dang Nguyen" userId="1de6b3a7-5191-4a0c-8968-b8f905305e1d" providerId="ADAL" clId="{4176C480-C5DF-44DD-80A8-3C6CA5F971F1}" dt="2023-09-20T13:48:17.753" v="0"/>
        <pc:sldMkLst>
          <pc:docMk/>
          <pc:sldMk cId="0" sldId="414"/>
        </pc:sldMkLst>
      </pc:sldChg>
      <pc:sldChg chg="add">
        <pc:chgData name="Hoang Dang Nguyen" userId="1de6b3a7-5191-4a0c-8968-b8f905305e1d" providerId="ADAL" clId="{4176C480-C5DF-44DD-80A8-3C6CA5F971F1}" dt="2023-09-20T13:48:17.753" v="0"/>
        <pc:sldMkLst>
          <pc:docMk/>
          <pc:sldMk cId="0" sldId="416"/>
        </pc:sldMkLst>
      </pc:sldChg>
      <pc:sldChg chg="add">
        <pc:chgData name="Hoang Dang Nguyen" userId="1de6b3a7-5191-4a0c-8968-b8f905305e1d" providerId="ADAL" clId="{4176C480-C5DF-44DD-80A8-3C6CA5F971F1}" dt="2023-09-20T13:48:17.753" v="0"/>
        <pc:sldMkLst>
          <pc:docMk/>
          <pc:sldMk cId="0" sldId="417"/>
        </pc:sldMkLst>
      </pc:sldChg>
      <pc:sldChg chg="add">
        <pc:chgData name="Hoang Dang Nguyen" userId="1de6b3a7-5191-4a0c-8968-b8f905305e1d" providerId="ADAL" clId="{4176C480-C5DF-44DD-80A8-3C6CA5F971F1}" dt="2023-09-20T13:48:17.753" v="0"/>
        <pc:sldMkLst>
          <pc:docMk/>
          <pc:sldMk cId="0" sldId="418"/>
        </pc:sldMkLst>
      </pc:sldChg>
      <pc:sldChg chg="add">
        <pc:chgData name="Hoang Dang Nguyen" userId="1de6b3a7-5191-4a0c-8968-b8f905305e1d" providerId="ADAL" clId="{4176C480-C5DF-44DD-80A8-3C6CA5F971F1}" dt="2023-09-20T13:48:17.753" v="0"/>
        <pc:sldMkLst>
          <pc:docMk/>
          <pc:sldMk cId="0" sldId="419"/>
        </pc:sldMkLst>
      </pc:sldChg>
      <pc:sldChg chg="add">
        <pc:chgData name="Hoang Dang Nguyen" userId="1de6b3a7-5191-4a0c-8968-b8f905305e1d" providerId="ADAL" clId="{4176C480-C5DF-44DD-80A8-3C6CA5F971F1}" dt="2023-09-20T13:48:17.753" v="0"/>
        <pc:sldMkLst>
          <pc:docMk/>
          <pc:sldMk cId="0" sldId="420"/>
        </pc:sldMkLst>
      </pc:sldChg>
      <pc:sldChg chg="add">
        <pc:chgData name="Hoang Dang Nguyen" userId="1de6b3a7-5191-4a0c-8968-b8f905305e1d" providerId="ADAL" clId="{4176C480-C5DF-44DD-80A8-3C6CA5F971F1}" dt="2023-09-20T13:48:17.753" v="0"/>
        <pc:sldMkLst>
          <pc:docMk/>
          <pc:sldMk cId="0" sldId="421"/>
        </pc:sldMkLst>
      </pc:sldChg>
      <pc:sldChg chg="modSp add mod modNotesTx">
        <pc:chgData name="Hoang Dang Nguyen" userId="1de6b3a7-5191-4a0c-8968-b8f905305e1d" providerId="ADAL" clId="{4176C480-C5DF-44DD-80A8-3C6CA5F971F1}" dt="2023-09-21T09:15:52.422" v="1305" actId="5793"/>
        <pc:sldMkLst>
          <pc:docMk/>
          <pc:sldMk cId="290787176" sldId="422"/>
        </pc:sldMkLst>
        <pc:spChg chg="mod">
          <ac:chgData name="Hoang Dang Nguyen" userId="1de6b3a7-5191-4a0c-8968-b8f905305e1d" providerId="ADAL" clId="{4176C480-C5DF-44DD-80A8-3C6CA5F971F1}" dt="2023-09-20T14:22:31.356" v="994" actId="20577"/>
          <ac:spMkLst>
            <pc:docMk/>
            <pc:sldMk cId="290787176" sldId="422"/>
            <ac:spMk id="9218" creationId="{4E088C09-A337-52A5-8063-1E9134F65A62}"/>
          </ac:spMkLst>
        </pc:spChg>
      </pc:sldChg>
      <pc:sldChg chg="modSp add mod">
        <pc:chgData name="Hoang Dang Nguyen" userId="1de6b3a7-5191-4a0c-8968-b8f905305e1d" providerId="ADAL" clId="{4176C480-C5DF-44DD-80A8-3C6CA5F971F1}" dt="2023-09-20T13:56:16.440" v="258" actId="20577"/>
        <pc:sldMkLst>
          <pc:docMk/>
          <pc:sldMk cId="714084256" sldId="423"/>
        </pc:sldMkLst>
        <pc:spChg chg="mod">
          <ac:chgData name="Hoang Dang Nguyen" userId="1de6b3a7-5191-4a0c-8968-b8f905305e1d" providerId="ADAL" clId="{4176C480-C5DF-44DD-80A8-3C6CA5F971F1}" dt="2023-09-20T13:56:16.440" v="258" actId="20577"/>
          <ac:spMkLst>
            <pc:docMk/>
            <pc:sldMk cId="714084256" sldId="423"/>
            <ac:spMk id="12" creationId="{3C976E9C-3007-A345-D8C5-097FC6FF0039}"/>
          </ac:spMkLst>
        </pc:spChg>
      </pc:sldChg>
      <pc:sldChg chg="add">
        <pc:chgData name="Hoang Dang Nguyen" userId="1de6b3a7-5191-4a0c-8968-b8f905305e1d" providerId="ADAL" clId="{4176C480-C5DF-44DD-80A8-3C6CA5F971F1}" dt="2023-09-20T13:52:18.158" v="5"/>
        <pc:sldMkLst>
          <pc:docMk/>
          <pc:sldMk cId="2388187305" sldId="424"/>
        </pc:sldMkLst>
      </pc:sldChg>
      <pc:sldChg chg="modSp add mod">
        <pc:chgData name="Hoang Dang Nguyen" userId="1de6b3a7-5191-4a0c-8968-b8f905305e1d" providerId="ADAL" clId="{4176C480-C5DF-44DD-80A8-3C6CA5F971F1}" dt="2023-09-20T13:59:50.425" v="383" actId="20577"/>
        <pc:sldMkLst>
          <pc:docMk/>
          <pc:sldMk cId="1954790182" sldId="425"/>
        </pc:sldMkLst>
        <pc:spChg chg="mod">
          <ac:chgData name="Hoang Dang Nguyen" userId="1de6b3a7-5191-4a0c-8968-b8f905305e1d" providerId="ADAL" clId="{4176C480-C5DF-44DD-80A8-3C6CA5F971F1}" dt="2023-09-20T13:58:59.257" v="261" actId="20577"/>
          <ac:spMkLst>
            <pc:docMk/>
            <pc:sldMk cId="1954790182" sldId="425"/>
            <ac:spMk id="2" creationId="{007D365B-71E8-EEA1-3C2D-EE7B7FEDE7A4}"/>
          </ac:spMkLst>
        </pc:spChg>
        <pc:spChg chg="mod">
          <ac:chgData name="Hoang Dang Nguyen" userId="1de6b3a7-5191-4a0c-8968-b8f905305e1d" providerId="ADAL" clId="{4176C480-C5DF-44DD-80A8-3C6CA5F971F1}" dt="2023-09-20T13:59:50.425" v="383" actId="20577"/>
          <ac:spMkLst>
            <pc:docMk/>
            <pc:sldMk cId="1954790182" sldId="425"/>
            <ac:spMk id="12" creationId="{3C976E9C-3007-A345-D8C5-097FC6FF0039}"/>
          </ac:spMkLst>
        </pc:spChg>
      </pc:sldChg>
      <pc:sldChg chg="add">
        <pc:chgData name="Hoang Dang Nguyen" userId="1de6b3a7-5191-4a0c-8968-b8f905305e1d" providerId="ADAL" clId="{4176C480-C5DF-44DD-80A8-3C6CA5F971F1}" dt="2023-09-20T13:58:56.494" v="259"/>
        <pc:sldMkLst>
          <pc:docMk/>
          <pc:sldMk cId="2849146447" sldId="426"/>
        </pc:sldMkLst>
      </pc:sldChg>
      <pc:sldChg chg="modSp add mod">
        <pc:chgData name="Hoang Dang Nguyen" userId="1de6b3a7-5191-4a0c-8968-b8f905305e1d" providerId="ADAL" clId="{4176C480-C5DF-44DD-80A8-3C6CA5F971F1}" dt="2023-09-20T14:01:23.441" v="565" actId="6549"/>
        <pc:sldMkLst>
          <pc:docMk/>
          <pc:sldMk cId="4224723609" sldId="427"/>
        </pc:sldMkLst>
        <pc:spChg chg="mod">
          <ac:chgData name="Hoang Dang Nguyen" userId="1de6b3a7-5191-4a0c-8968-b8f905305e1d" providerId="ADAL" clId="{4176C480-C5DF-44DD-80A8-3C6CA5F971F1}" dt="2023-09-20T14:01:23.441" v="565" actId="6549"/>
          <ac:spMkLst>
            <pc:docMk/>
            <pc:sldMk cId="4224723609" sldId="427"/>
            <ac:spMk id="12" creationId="{3C976E9C-3007-A345-D8C5-097FC6FF0039}"/>
          </ac:spMkLst>
        </pc:spChg>
      </pc:sldChg>
      <pc:sldChg chg="add">
        <pc:chgData name="Hoang Dang Nguyen" userId="1de6b3a7-5191-4a0c-8968-b8f905305e1d" providerId="ADAL" clId="{4176C480-C5DF-44DD-80A8-3C6CA5F971F1}" dt="2023-09-20T14:00:17.939" v="384"/>
        <pc:sldMkLst>
          <pc:docMk/>
          <pc:sldMk cId="2618352493" sldId="428"/>
        </pc:sldMkLst>
      </pc:sldChg>
      <pc:sldChg chg="modSp add mod">
        <pc:chgData name="Hoang Dang Nguyen" userId="1de6b3a7-5191-4a0c-8968-b8f905305e1d" providerId="ADAL" clId="{4176C480-C5DF-44DD-80A8-3C6CA5F971F1}" dt="2023-09-20T14:05:27.806" v="741" actId="6549"/>
        <pc:sldMkLst>
          <pc:docMk/>
          <pc:sldMk cId="238811503" sldId="429"/>
        </pc:sldMkLst>
        <pc:spChg chg="mod">
          <ac:chgData name="Hoang Dang Nguyen" userId="1de6b3a7-5191-4a0c-8968-b8f905305e1d" providerId="ADAL" clId="{4176C480-C5DF-44DD-80A8-3C6CA5F971F1}" dt="2023-09-20T14:04:36.354" v="645" actId="20577"/>
          <ac:spMkLst>
            <pc:docMk/>
            <pc:sldMk cId="238811503" sldId="429"/>
            <ac:spMk id="2" creationId="{007D365B-71E8-EEA1-3C2D-EE7B7FEDE7A4}"/>
          </ac:spMkLst>
        </pc:spChg>
        <pc:spChg chg="mod">
          <ac:chgData name="Hoang Dang Nguyen" userId="1de6b3a7-5191-4a0c-8968-b8f905305e1d" providerId="ADAL" clId="{4176C480-C5DF-44DD-80A8-3C6CA5F971F1}" dt="2023-09-20T14:05:27.806" v="741" actId="6549"/>
          <ac:spMkLst>
            <pc:docMk/>
            <pc:sldMk cId="238811503" sldId="429"/>
            <ac:spMk id="12" creationId="{3C976E9C-3007-A345-D8C5-097FC6FF0039}"/>
          </ac:spMkLst>
        </pc:spChg>
      </pc:sldChg>
      <pc:sldChg chg="add del">
        <pc:chgData name="Hoang Dang Nguyen" userId="1de6b3a7-5191-4a0c-8968-b8f905305e1d" providerId="ADAL" clId="{4176C480-C5DF-44DD-80A8-3C6CA5F971F1}" dt="2023-09-21T09:52:45.991" v="1306" actId="47"/>
        <pc:sldMkLst>
          <pc:docMk/>
          <pc:sldMk cId="1619021294" sldId="430"/>
        </pc:sldMkLst>
      </pc:sldChg>
      <pc:sldChg chg="modSp add mod">
        <pc:chgData name="Hoang Dang Nguyen" userId="1de6b3a7-5191-4a0c-8968-b8f905305e1d" providerId="ADAL" clId="{4176C480-C5DF-44DD-80A8-3C6CA5F971F1}" dt="2023-09-20T14:04:14.179" v="643" actId="20577"/>
        <pc:sldMkLst>
          <pc:docMk/>
          <pc:sldMk cId="1436413093" sldId="431"/>
        </pc:sldMkLst>
        <pc:spChg chg="mod">
          <ac:chgData name="Hoang Dang Nguyen" userId="1de6b3a7-5191-4a0c-8968-b8f905305e1d" providerId="ADAL" clId="{4176C480-C5DF-44DD-80A8-3C6CA5F971F1}" dt="2023-09-20T14:03:48.340" v="575" actId="20577"/>
          <ac:spMkLst>
            <pc:docMk/>
            <pc:sldMk cId="1436413093" sldId="431"/>
            <ac:spMk id="2" creationId="{007D365B-71E8-EEA1-3C2D-EE7B7FEDE7A4}"/>
          </ac:spMkLst>
        </pc:spChg>
        <pc:spChg chg="mod">
          <ac:chgData name="Hoang Dang Nguyen" userId="1de6b3a7-5191-4a0c-8968-b8f905305e1d" providerId="ADAL" clId="{4176C480-C5DF-44DD-80A8-3C6CA5F971F1}" dt="2023-09-20T14:04:14.179" v="643" actId="20577"/>
          <ac:spMkLst>
            <pc:docMk/>
            <pc:sldMk cId="1436413093" sldId="431"/>
            <ac:spMk id="12" creationId="{3C976E9C-3007-A345-D8C5-097FC6FF0039}"/>
          </ac:spMkLst>
        </pc:spChg>
      </pc:sldChg>
      <pc:sldChg chg="add">
        <pc:chgData name="Hoang Dang Nguyen" userId="1de6b3a7-5191-4a0c-8968-b8f905305e1d" providerId="ADAL" clId="{4176C480-C5DF-44DD-80A8-3C6CA5F971F1}" dt="2023-09-20T14:03:45.361" v="573"/>
        <pc:sldMkLst>
          <pc:docMk/>
          <pc:sldMk cId="62040637" sldId="432"/>
        </pc:sldMkLst>
      </pc:sldChg>
      <pc:sldChg chg="modSp add mod">
        <pc:chgData name="Hoang Dang Nguyen" userId="1de6b3a7-5191-4a0c-8968-b8f905305e1d" providerId="ADAL" clId="{4176C480-C5DF-44DD-80A8-3C6CA5F971F1}" dt="2023-09-20T14:42:01.777" v="998" actId="20577"/>
        <pc:sldMkLst>
          <pc:docMk/>
          <pc:sldMk cId="2124964315" sldId="433"/>
        </pc:sldMkLst>
        <pc:spChg chg="mod">
          <ac:chgData name="Hoang Dang Nguyen" userId="1de6b3a7-5191-4a0c-8968-b8f905305e1d" providerId="ADAL" clId="{4176C480-C5DF-44DD-80A8-3C6CA5F971F1}" dt="2023-09-20T14:06:51.936" v="757" actId="404"/>
          <ac:spMkLst>
            <pc:docMk/>
            <pc:sldMk cId="2124964315" sldId="433"/>
            <ac:spMk id="3" creationId="{362B46A2-8D14-3CF2-4830-85B7761379B4}"/>
          </ac:spMkLst>
        </pc:spChg>
        <pc:spChg chg="mod">
          <ac:chgData name="Hoang Dang Nguyen" userId="1de6b3a7-5191-4a0c-8968-b8f905305e1d" providerId="ADAL" clId="{4176C480-C5DF-44DD-80A8-3C6CA5F971F1}" dt="2023-09-20T14:42:01.777" v="998" actId="20577"/>
          <ac:spMkLst>
            <pc:docMk/>
            <pc:sldMk cId="2124964315" sldId="433"/>
            <ac:spMk id="6" creationId="{12C77B3C-9D92-ACE7-D4D2-B345FB18B400}"/>
          </ac:spMkLst>
        </pc:spChg>
      </pc:sldChg>
      <pc:sldChg chg="add">
        <pc:chgData name="Hoang Dang Nguyen" userId="1de6b3a7-5191-4a0c-8968-b8f905305e1d" providerId="ADAL" clId="{4176C480-C5DF-44DD-80A8-3C6CA5F971F1}" dt="2023-09-20T14:07:31.628" v="765"/>
        <pc:sldMkLst>
          <pc:docMk/>
          <pc:sldMk cId="4288001336" sldId="434"/>
        </pc:sldMkLst>
      </pc:sldChg>
      <pc:sldChg chg="add">
        <pc:chgData name="Hoang Dang Nguyen" userId="1de6b3a7-5191-4a0c-8968-b8f905305e1d" providerId="ADAL" clId="{4176C480-C5DF-44DD-80A8-3C6CA5F971F1}" dt="2023-09-20T14:07:36.705" v="766"/>
        <pc:sldMkLst>
          <pc:docMk/>
          <pc:sldMk cId="1233194692" sldId="435"/>
        </pc:sldMkLst>
      </pc:sldChg>
      <pc:sldChg chg="addSp modSp add mod modNotesTx">
        <pc:chgData name="Hoang Dang Nguyen" userId="1de6b3a7-5191-4a0c-8968-b8f905305e1d" providerId="ADAL" clId="{4176C480-C5DF-44DD-80A8-3C6CA5F971F1}" dt="2023-09-21T09:10:51.968" v="1083" actId="6549"/>
        <pc:sldMkLst>
          <pc:docMk/>
          <pc:sldMk cId="3814033428" sldId="436"/>
        </pc:sldMkLst>
        <pc:spChg chg="mod">
          <ac:chgData name="Hoang Dang Nguyen" userId="1de6b3a7-5191-4a0c-8968-b8f905305e1d" providerId="ADAL" clId="{4176C480-C5DF-44DD-80A8-3C6CA5F971F1}" dt="2023-09-21T09:10:51.968" v="1083" actId="6549"/>
          <ac:spMkLst>
            <pc:docMk/>
            <pc:sldMk cId="3814033428" sldId="436"/>
            <ac:spMk id="3" creationId="{1115277C-4362-B22D-0C37-362DB9B801AC}"/>
          </ac:spMkLst>
        </pc:spChg>
        <pc:picChg chg="add mod">
          <ac:chgData name="Hoang Dang Nguyen" userId="1de6b3a7-5191-4a0c-8968-b8f905305e1d" providerId="ADAL" clId="{4176C480-C5DF-44DD-80A8-3C6CA5F971F1}" dt="2023-09-20T14:14:25.920" v="906" actId="1076"/>
          <ac:picMkLst>
            <pc:docMk/>
            <pc:sldMk cId="3814033428" sldId="436"/>
            <ac:picMk id="1026" creationId="{2BEFBA33-9D04-C184-A04B-E2E3A11EA751}"/>
          </ac:picMkLst>
        </pc:picChg>
      </pc:sldChg>
      <pc:sldChg chg="add del">
        <pc:chgData name="Hoang Dang Nguyen" userId="1de6b3a7-5191-4a0c-8968-b8f905305e1d" providerId="ADAL" clId="{4176C480-C5DF-44DD-80A8-3C6CA5F971F1}" dt="2023-09-20T15:17:52.646" v="1001" actId="47"/>
        <pc:sldMkLst>
          <pc:docMk/>
          <pc:sldMk cId="1235186761" sldId="437"/>
        </pc:sldMkLst>
      </pc:sldChg>
      <pc:sldChg chg="add del replId">
        <pc:chgData name="Hoang Dang Nguyen" userId="1de6b3a7-5191-4a0c-8968-b8f905305e1d" providerId="ADAL" clId="{4176C480-C5DF-44DD-80A8-3C6CA5F971F1}" dt="2023-09-20T15:17:56.679" v="1002" actId="47"/>
        <pc:sldMkLst>
          <pc:docMk/>
          <pc:sldMk cId="2040149829" sldId="438"/>
        </pc:sldMkLst>
      </pc:sldChg>
    </pc:docChg>
  </pc:docChgLst>
  <pc:docChgLst>
    <pc:chgData name="Hoang Dang Nguyen" userId="1de6b3a7-5191-4a0c-8968-b8f905305e1d" providerId="ADAL" clId="{5F38D1FA-6326-4CF1-8689-9D43026E3FF7}"/>
    <pc:docChg chg="custSel addSld delSld modSld">
      <pc:chgData name="Hoang Dang Nguyen" userId="1de6b3a7-5191-4a0c-8968-b8f905305e1d" providerId="ADAL" clId="{5F38D1FA-6326-4CF1-8689-9D43026E3FF7}" dt="2024-02-07T16:19:06.778" v="700" actId="20577"/>
      <pc:docMkLst>
        <pc:docMk/>
      </pc:docMkLst>
      <pc:sldChg chg="modSp mod">
        <pc:chgData name="Hoang Dang Nguyen" userId="1de6b3a7-5191-4a0c-8968-b8f905305e1d" providerId="ADAL" clId="{5F38D1FA-6326-4CF1-8689-9D43026E3FF7}" dt="2024-01-11T16:17:19.295" v="20" actId="20577"/>
        <pc:sldMkLst>
          <pc:docMk/>
          <pc:sldMk cId="0" sldId="342"/>
        </pc:sldMkLst>
        <pc:spChg chg="mod">
          <ac:chgData name="Hoang Dang Nguyen" userId="1de6b3a7-5191-4a0c-8968-b8f905305e1d" providerId="ADAL" clId="{5F38D1FA-6326-4CF1-8689-9D43026E3FF7}" dt="2024-01-11T16:17:19.295" v="20" actId="20577"/>
          <ac:spMkLst>
            <pc:docMk/>
            <pc:sldMk cId="0" sldId="342"/>
            <ac:spMk id="6" creationId="{0AD6C4E0-2882-149B-1CA8-44761A38668C}"/>
          </ac:spMkLst>
        </pc:spChg>
      </pc:sldChg>
      <pc:sldChg chg="del">
        <pc:chgData name="Hoang Dang Nguyen" userId="1de6b3a7-5191-4a0c-8968-b8f905305e1d" providerId="ADAL" clId="{5F38D1FA-6326-4CF1-8689-9D43026E3FF7}" dt="2024-01-11T16:16:37.158" v="1" actId="47"/>
        <pc:sldMkLst>
          <pc:docMk/>
          <pc:sldMk cId="0" sldId="366"/>
        </pc:sldMkLst>
      </pc:sldChg>
      <pc:sldChg chg="del">
        <pc:chgData name="Hoang Dang Nguyen" userId="1de6b3a7-5191-4a0c-8968-b8f905305e1d" providerId="ADAL" clId="{5F38D1FA-6326-4CF1-8689-9D43026E3FF7}" dt="2024-01-11T16:16:37.862" v="4" actId="47"/>
        <pc:sldMkLst>
          <pc:docMk/>
          <pc:sldMk cId="4244813105" sldId="368"/>
        </pc:sldMkLst>
      </pc:sldChg>
      <pc:sldChg chg="del">
        <pc:chgData name="Hoang Dang Nguyen" userId="1de6b3a7-5191-4a0c-8968-b8f905305e1d" providerId="ADAL" clId="{5F38D1FA-6326-4CF1-8689-9D43026E3FF7}" dt="2024-01-11T16:16:38.523" v="5" actId="47"/>
        <pc:sldMkLst>
          <pc:docMk/>
          <pc:sldMk cId="0" sldId="400"/>
        </pc:sldMkLst>
      </pc:sldChg>
      <pc:sldChg chg="modSp mod">
        <pc:chgData name="Hoang Dang Nguyen" userId="1de6b3a7-5191-4a0c-8968-b8f905305e1d" providerId="ADAL" clId="{5F38D1FA-6326-4CF1-8689-9D43026E3FF7}" dt="2024-01-11T16:24:27.081" v="35" actId="20577"/>
        <pc:sldMkLst>
          <pc:docMk/>
          <pc:sldMk cId="0" sldId="421"/>
        </pc:sldMkLst>
        <pc:spChg chg="mod">
          <ac:chgData name="Hoang Dang Nguyen" userId="1de6b3a7-5191-4a0c-8968-b8f905305e1d" providerId="ADAL" clId="{5F38D1FA-6326-4CF1-8689-9D43026E3FF7}" dt="2024-01-11T16:24:27.081" v="35" actId="20577"/>
          <ac:spMkLst>
            <pc:docMk/>
            <pc:sldMk cId="0" sldId="421"/>
            <ac:spMk id="7171" creationId="{2A2F879C-01D9-3C8A-0F3C-4A9703AA2CE4}"/>
          </ac:spMkLst>
        </pc:spChg>
      </pc:sldChg>
      <pc:sldChg chg="modSp mod">
        <pc:chgData name="Hoang Dang Nguyen" userId="1de6b3a7-5191-4a0c-8968-b8f905305e1d" providerId="ADAL" clId="{5F38D1FA-6326-4CF1-8689-9D43026E3FF7}" dt="2024-01-11T16:42:29.003" v="646" actId="5793"/>
        <pc:sldMkLst>
          <pc:docMk/>
          <pc:sldMk cId="2124964315" sldId="433"/>
        </pc:sldMkLst>
        <pc:spChg chg="mod">
          <ac:chgData name="Hoang Dang Nguyen" userId="1de6b3a7-5191-4a0c-8968-b8f905305e1d" providerId="ADAL" clId="{5F38D1FA-6326-4CF1-8689-9D43026E3FF7}" dt="2024-01-11T16:42:23.668" v="641" actId="21"/>
          <ac:spMkLst>
            <pc:docMk/>
            <pc:sldMk cId="2124964315" sldId="433"/>
            <ac:spMk id="3" creationId="{362B46A2-8D14-3CF2-4830-85B7761379B4}"/>
          </ac:spMkLst>
        </pc:spChg>
        <pc:spChg chg="mod">
          <ac:chgData name="Hoang Dang Nguyen" userId="1de6b3a7-5191-4a0c-8968-b8f905305e1d" providerId="ADAL" clId="{5F38D1FA-6326-4CF1-8689-9D43026E3FF7}" dt="2024-01-11T16:42:29.003" v="646" actId="5793"/>
          <ac:spMkLst>
            <pc:docMk/>
            <pc:sldMk cId="2124964315" sldId="433"/>
            <ac:spMk id="6" creationId="{12C77B3C-9D92-ACE7-D4D2-B345FB18B400}"/>
          </ac:spMkLst>
        </pc:spChg>
      </pc:sldChg>
      <pc:sldChg chg="modSp mod">
        <pc:chgData name="Hoang Dang Nguyen" userId="1de6b3a7-5191-4a0c-8968-b8f905305e1d" providerId="ADAL" clId="{5F38D1FA-6326-4CF1-8689-9D43026E3FF7}" dt="2024-02-07T16:19:06.778" v="700" actId="20577"/>
        <pc:sldMkLst>
          <pc:docMk/>
          <pc:sldMk cId="3814033428" sldId="436"/>
        </pc:sldMkLst>
        <pc:spChg chg="mod">
          <ac:chgData name="Hoang Dang Nguyen" userId="1de6b3a7-5191-4a0c-8968-b8f905305e1d" providerId="ADAL" clId="{5F38D1FA-6326-4CF1-8689-9D43026E3FF7}" dt="2024-02-07T16:19:06.778" v="700" actId="20577"/>
          <ac:spMkLst>
            <pc:docMk/>
            <pc:sldMk cId="3814033428" sldId="436"/>
            <ac:spMk id="3" creationId="{1115277C-4362-B22D-0C37-362DB9B801AC}"/>
          </ac:spMkLst>
        </pc:spChg>
      </pc:sldChg>
      <pc:sldChg chg="del">
        <pc:chgData name="Hoang Dang Nguyen" userId="1de6b3a7-5191-4a0c-8968-b8f905305e1d" providerId="ADAL" clId="{5F38D1FA-6326-4CF1-8689-9D43026E3FF7}" dt="2024-01-11T16:16:37.404" v="2" actId="47"/>
        <pc:sldMkLst>
          <pc:docMk/>
          <pc:sldMk cId="1100971740" sldId="461"/>
        </pc:sldMkLst>
      </pc:sldChg>
      <pc:sldChg chg="modSp mod">
        <pc:chgData name="Hoang Dang Nguyen" userId="1de6b3a7-5191-4a0c-8968-b8f905305e1d" providerId="ADAL" clId="{5F38D1FA-6326-4CF1-8689-9D43026E3FF7}" dt="2024-01-11T16:57:55.164" v="663" actId="20577"/>
        <pc:sldMkLst>
          <pc:docMk/>
          <pc:sldMk cId="126554529" sldId="463"/>
        </pc:sldMkLst>
        <pc:spChg chg="mod">
          <ac:chgData name="Hoang Dang Nguyen" userId="1de6b3a7-5191-4a0c-8968-b8f905305e1d" providerId="ADAL" clId="{5F38D1FA-6326-4CF1-8689-9D43026E3FF7}" dt="2024-01-11T16:57:55.164" v="663" actId="20577"/>
          <ac:spMkLst>
            <pc:docMk/>
            <pc:sldMk cId="126554529" sldId="463"/>
            <ac:spMk id="9" creationId="{C543B1CB-9D3C-FA69-7F72-AB2B10412785}"/>
          </ac:spMkLst>
        </pc:spChg>
      </pc:sldChg>
      <pc:sldChg chg="del">
        <pc:chgData name="Hoang Dang Nguyen" userId="1de6b3a7-5191-4a0c-8968-b8f905305e1d" providerId="ADAL" clId="{5F38D1FA-6326-4CF1-8689-9D43026E3FF7}" dt="2024-01-11T16:16:39.369" v="7" actId="47"/>
        <pc:sldMkLst>
          <pc:docMk/>
          <pc:sldMk cId="4079205323" sldId="464"/>
        </pc:sldMkLst>
      </pc:sldChg>
      <pc:sldChg chg="modSp mod">
        <pc:chgData name="Hoang Dang Nguyen" userId="1de6b3a7-5191-4a0c-8968-b8f905305e1d" providerId="ADAL" clId="{5F38D1FA-6326-4CF1-8689-9D43026E3FF7}" dt="2024-01-23T10:36:50.628" v="681" actId="1076"/>
        <pc:sldMkLst>
          <pc:docMk/>
          <pc:sldMk cId="3829361998" sldId="465"/>
        </pc:sldMkLst>
        <pc:spChg chg="mod">
          <ac:chgData name="Hoang Dang Nguyen" userId="1de6b3a7-5191-4a0c-8968-b8f905305e1d" providerId="ADAL" clId="{5F38D1FA-6326-4CF1-8689-9D43026E3FF7}" dt="2024-01-23T10:36:50.628" v="681" actId="1076"/>
          <ac:spMkLst>
            <pc:docMk/>
            <pc:sldMk cId="3829361998" sldId="465"/>
            <ac:spMk id="5" creationId="{211003A7-744C-4B2F-8FC4-0203046F350D}"/>
          </ac:spMkLst>
        </pc:spChg>
      </pc:sldChg>
      <pc:sldChg chg="del">
        <pc:chgData name="Hoang Dang Nguyen" userId="1de6b3a7-5191-4a0c-8968-b8f905305e1d" providerId="ADAL" clId="{5F38D1FA-6326-4CF1-8689-9D43026E3FF7}" dt="2024-01-11T16:16:37.647" v="3" actId="47"/>
        <pc:sldMkLst>
          <pc:docMk/>
          <pc:sldMk cId="2401284183" sldId="467"/>
        </pc:sldMkLst>
      </pc:sldChg>
      <pc:sldChg chg="modSp mod">
        <pc:chgData name="Hoang Dang Nguyen" userId="1de6b3a7-5191-4a0c-8968-b8f905305e1d" providerId="ADAL" clId="{5F38D1FA-6326-4CF1-8689-9D43026E3FF7}" dt="2024-01-11T16:59:00.636" v="665" actId="20577"/>
        <pc:sldMkLst>
          <pc:docMk/>
          <pc:sldMk cId="1283650248" sldId="468"/>
        </pc:sldMkLst>
        <pc:spChg chg="mod">
          <ac:chgData name="Hoang Dang Nguyen" userId="1de6b3a7-5191-4a0c-8968-b8f905305e1d" providerId="ADAL" clId="{5F38D1FA-6326-4CF1-8689-9D43026E3FF7}" dt="2024-01-11T16:59:00.636" v="665" actId="20577"/>
          <ac:spMkLst>
            <pc:docMk/>
            <pc:sldMk cId="1283650248" sldId="468"/>
            <ac:spMk id="3" creationId="{64F809D4-C975-08FD-DD7F-3A0EC0A54443}"/>
          </ac:spMkLst>
        </pc:spChg>
      </pc:sldChg>
      <pc:sldChg chg="modSp mod">
        <pc:chgData name="Hoang Dang Nguyen" userId="1de6b3a7-5191-4a0c-8968-b8f905305e1d" providerId="ADAL" clId="{5F38D1FA-6326-4CF1-8689-9D43026E3FF7}" dt="2024-01-11T16:57:46.502" v="654" actId="6549"/>
        <pc:sldMkLst>
          <pc:docMk/>
          <pc:sldMk cId="1006026615" sldId="470"/>
        </pc:sldMkLst>
        <pc:spChg chg="mod">
          <ac:chgData name="Hoang Dang Nguyen" userId="1de6b3a7-5191-4a0c-8968-b8f905305e1d" providerId="ADAL" clId="{5F38D1FA-6326-4CF1-8689-9D43026E3FF7}" dt="2024-01-11T16:57:46.502" v="654" actId="6549"/>
          <ac:spMkLst>
            <pc:docMk/>
            <pc:sldMk cId="1006026615" sldId="470"/>
            <ac:spMk id="9" creationId="{C543B1CB-9D3C-FA69-7F72-AB2B10412785}"/>
          </ac:spMkLst>
        </pc:spChg>
      </pc:sldChg>
      <pc:sldChg chg="delSp modSp add mod modNotesTx">
        <pc:chgData name="Hoang Dang Nguyen" userId="1de6b3a7-5191-4a0c-8968-b8f905305e1d" providerId="ADAL" clId="{5F38D1FA-6326-4CF1-8689-9D43026E3FF7}" dt="2024-01-11T16:41:40.493" v="530" actId="6549"/>
        <pc:sldMkLst>
          <pc:docMk/>
          <pc:sldMk cId="3583308532" sldId="474"/>
        </pc:sldMkLst>
        <pc:spChg chg="del">
          <ac:chgData name="Hoang Dang Nguyen" userId="1de6b3a7-5191-4a0c-8968-b8f905305e1d" providerId="ADAL" clId="{5F38D1FA-6326-4CF1-8689-9D43026E3FF7}" dt="2024-01-11T16:38:35.520" v="93" actId="478"/>
          <ac:spMkLst>
            <pc:docMk/>
            <pc:sldMk cId="3583308532" sldId="474"/>
            <ac:spMk id="5" creationId="{211003A7-744C-4B2F-8FC4-0203046F350D}"/>
          </ac:spMkLst>
        </pc:spChg>
        <pc:spChg chg="mod">
          <ac:chgData name="Hoang Dang Nguyen" userId="1de6b3a7-5191-4a0c-8968-b8f905305e1d" providerId="ADAL" clId="{5F38D1FA-6326-4CF1-8689-9D43026E3FF7}" dt="2024-01-11T16:41:40.493" v="530" actId="6549"/>
          <ac:spMkLst>
            <pc:docMk/>
            <pc:sldMk cId="3583308532" sldId="474"/>
            <ac:spMk id="21507" creationId="{055F24E3-7628-3496-0A66-02E8A7677E8C}"/>
          </ac:spMkLst>
        </pc:spChg>
        <pc:picChg chg="del">
          <ac:chgData name="Hoang Dang Nguyen" userId="1de6b3a7-5191-4a0c-8968-b8f905305e1d" providerId="ADAL" clId="{5F38D1FA-6326-4CF1-8689-9D43026E3FF7}" dt="2024-01-11T16:38:34.286" v="92" actId="478"/>
          <ac:picMkLst>
            <pc:docMk/>
            <pc:sldMk cId="3583308532" sldId="474"/>
            <ac:picMk id="3" creationId="{47B888F0-D45F-7AB4-6A04-B74A8469A045}"/>
          </ac:picMkLst>
        </pc:picChg>
      </pc:sldChg>
      <pc:sldChg chg="del">
        <pc:chgData name="Hoang Dang Nguyen" userId="1de6b3a7-5191-4a0c-8968-b8f905305e1d" providerId="ADAL" clId="{5F38D1FA-6326-4CF1-8689-9D43026E3FF7}" dt="2024-01-11T16:16:38.758" v="6" actId="47"/>
        <pc:sldMkLst>
          <pc:docMk/>
          <pc:sldMk cId="2633221007" sldId="475"/>
        </pc:sldMkLst>
      </pc:sldChg>
    </pc:docChg>
  </pc:docChgLst>
  <pc:docChgLst>
    <pc:chgData name="Hoang Dang Nguyen" userId="1de6b3a7-5191-4a0c-8968-b8f905305e1d" providerId="ADAL" clId="{321587F2-CA59-47B0-8B0F-61FB82108B85}"/>
    <pc:docChg chg="undo custSel addSld delSld modSld sldOrd">
      <pc:chgData name="Hoang Dang Nguyen" userId="1de6b3a7-5191-4a0c-8968-b8f905305e1d" providerId="ADAL" clId="{321587F2-CA59-47B0-8B0F-61FB82108B85}" dt="2024-01-05T16:42:25.428" v="1891" actId="20577"/>
      <pc:docMkLst>
        <pc:docMk/>
      </pc:docMkLst>
      <pc:sldChg chg="addSp delSp modSp mod">
        <pc:chgData name="Hoang Dang Nguyen" userId="1de6b3a7-5191-4a0c-8968-b8f905305e1d" providerId="ADAL" clId="{321587F2-CA59-47B0-8B0F-61FB82108B85}" dt="2024-01-05T10:35:05.875" v="16" actId="2710"/>
        <pc:sldMkLst>
          <pc:docMk/>
          <pc:sldMk cId="0" sldId="342"/>
        </pc:sldMkLst>
        <pc:spChg chg="add del mod">
          <ac:chgData name="Hoang Dang Nguyen" userId="1de6b3a7-5191-4a0c-8968-b8f905305e1d" providerId="ADAL" clId="{321587F2-CA59-47B0-8B0F-61FB82108B85}" dt="2024-01-05T10:34:36.399" v="1" actId="478"/>
          <ac:spMkLst>
            <pc:docMk/>
            <pc:sldMk cId="0" sldId="342"/>
            <ac:spMk id="2" creationId="{BCA0C89D-41B8-575C-1A69-477321E48D4E}"/>
          </ac:spMkLst>
        </pc:spChg>
        <pc:spChg chg="add mod">
          <ac:chgData name="Hoang Dang Nguyen" userId="1de6b3a7-5191-4a0c-8968-b8f905305e1d" providerId="ADAL" clId="{321587F2-CA59-47B0-8B0F-61FB82108B85}" dt="2024-01-05T10:34:38.884" v="2"/>
          <ac:spMkLst>
            <pc:docMk/>
            <pc:sldMk cId="0" sldId="342"/>
            <ac:spMk id="3" creationId="{6EE7328A-7AFC-5A70-26CA-1FC24C1E5B73}"/>
          </ac:spMkLst>
        </pc:spChg>
        <pc:spChg chg="add mod">
          <ac:chgData name="Hoang Dang Nguyen" userId="1de6b3a7-5191-4a0c-8968-b8f905305e1d" providerId="ADAL" clId="{321587F2-CA59-47B0-8B0F-61FB82108B85}" dt="2024-01-05T10:34:38.884" v="2"/>
          <ac:spMkLst>
            <pc:docMk/>
            <pc:sldMk cId="0" sldId="342"/>
            <ac:spMk id="4" creationId="{A3648278-0377-1DB2-E191-49A4B3EDB40A}"/>
          </ac:spMkLst>
        </pc:spChg>
        <pc:spChg chg="del">
          <ac:chgData name="Hoang Dang Nguyen" userId="1de6b3a7-5191-4a0c-8968-b8f905305e1d" providerId="ADAL" clId="{321587F2-CA59-47B0-8B0F-61FB82108B85}" dt="2024-01-05T10:34:34.697" v="0" actId="478"/>
          <ac:spMkLst>
            <pc:docMk/>
            <pc:sldMk cId="0" sldId="342"/>
            <ac:spMk id="5" creationId="{7974858A-6A14-27B4-0C6D-E4C1313B50E1}"/>
          </ac:spMkLst>
        </pc:spChg>
        <pc:spChg chg="del">
          <ac:chgData name="Hoang Dang Nguyen" userId="1de6b3a7-5191-4a0c-8968-b8f905305e1d" providerId="ADAL" clId="{321587F2-CA59-47B0-8B0F-61FB82108B85}" dt="2024-01-05T10:34:34.697" v="0" actId="478"/>
          <ac:spMkLst>
            <pc:docMk/>
            <pc:sldMk cId="0" sldId="342"/>
            <ac:spMk id="6146" creationId="{49D274A4-3AB5-993F-0196-27BECAE9E3C6}"/>
          </ac:spMkLst>
        </pc:spChg>
        <pc:spChg chg="mod">
          <ac:chgData name="Hoang Dang Nguyen" userId="1de6b3a7-5191-4a0c-8968-b8f905305e1d" providerId="ADAL" clId="{321587F2-CA59-47B0-8B0F-61FB82108B85}" dt="2024-01-05T10:35:05.875" v="16" actId="2710"/>
          <ac:spMkLst>
            <pc:docMk/>
            <pc:sldMk cId="0" sldId="342"/>
            <ac:spMk id="6148" creationId="{B03C41A6-7F92-3E98-4A55-C01F05788F39}"/>
          </ac:spMkLst>
        </pc:spChg>
      </pc:sldChg>
      <pc:sldChg chg="del">
        <pc:chgData name="Hoang Dang Nguyen" userId="1de6b3a7-5191-4a0c-8968-b8f905305e1d" providerId="ADAL" clId="{321587F2-CA59-47B0-8B0F-61FB82108B85}" dt="2024-01-05T15:41:15.794" v="1083" actId="47"/>
        <pc:sldMkLst>
          <pc:docMk/>
          <pc:sldMk cId="0" sldId="367"/>
        </pc:sldMkLst>
      </pc:sldChg>
      <pc:sldChg chg="del">
        <pc:chgData name="Hoang Dang Nguyen" userId="1de6b3a7-5191-4a0c-8968-b8f905305e1d" providerId="ADAL" clId="{321587F2-CA59-47B0-8B0F-61FB82108B85}" dt="2024-01-05T15:42:46.311" v="1092" actId="47"/>
        <pc:sldMkLst>
          <pc:docMk/>
          <pc:sldMk cId="4244813105" sldId="368"/>
        </pc:sldMkLst>
      </pc:sldChg>
      <pc:sldChg chg="modSp mod modNotesTx">
        <pc:chgData name="Hoang Dang Nguyen" userId="1de6b3a7-5191-4a0c-8968-b8f905305e1d" providerId="ADAL" clId="{321587F2-CA59-47B0-8B0F-61FB82108B85}" dt="2024-01-05T16:02:57.923" v="1889" actId="113"/>
        <pc:sldMkLst>
          <pc:docMk/>
          <pc:sldMk cId="0" sldId="369"/>
        </pc:sldMkLst>
        <pc:spChg chg="mod">
          <ac:chgData name="Hoang Dang Nguyen" userId="1de6b3a7-5191-4a0c-8968-b8f905305e1d" providerId="ADAL" clId="{321587F2-CA59-47B0-8B0F-61FB82108B85}" dt="2024-01-05T15:56:04.531" v="1404" actId="20577"/>
          <ac:spMkLst>
            <pc:docMk/>
            <pc:sldMk cId="0" sldId="369"/>
            <ac:spMk id="27650" creationId="{D7F055EF-2EBB-643B-CF8B-06A8E157E35C}"/>
          </ac:spMkLst>
        </pc:spChg>
        <pc:spChg chg="mod">
          <ac:chgData name="Hoang Dang Nguyen" userId="1de6b3a7-5191-4a0c-8968-b8f905305e1d" providerId="ADAL" clId="{321587F2-CA59-47B0-8B0F-61FB82108B85}" dt="2024-01-05T16:02:57.923" v="1889" actId="113"/>
          <ac:spMkLst>
            <pc:docMk/>
            <pc:sldMk cId="0" sldId="369"/>
            <ac:spMk id="27651" creationId="{40C9D677-77BB-63DF-AC88-286D196D7A7D}"/>
          </ac:spMkLst>
        </pc:spChg>
      </pc:sldChg>
      <pc:sldChg chg="del">
        <pc:chgData name="Hoang Dang Nguyen" userId="1de6b3a7-5191-4a0c-8968-b8f905305e1d" providerId="ADAL" clId="{321587F2-CA59-47B0-8B0F-61FB82108B85}" dt="2024-01-05T10:40:53.881" v="183" actId="47"/>
        <pc:sldMkLst>
          <pc:docMk/>
          <pc:sldMk cId="0" sldId="399"/>
        </pc:sldMkLst>
      </pc:sldChg>
      <pc:sldChg chg="del">
        <pc:chgData name="Hoang Dang Nguyen" userId="1de6b3a7-5191-4a0c-8968-b8f905305e1d" providerId="ADAL" clId="{321587F2-CA59-47B0-8B0F-61FB82108B85}" dt="2024-01-05T10:40:57.178" v="185" actId="47"/>
        <pc:sldMkLst>
          <pc:docMk/>
          <pc:sldMk cId="0" sldId="400"/>
        </pc:sldMkLst>
      </pc:sldChg>
      <pc:sldChg chg="del">
        <pc:chgData name="Hoang Dang Nguyen" userId="1de6b3a7-5191-4a0c-8968-b8f905305e1d" providerId="ADAL" clId="{321587F2-CA59-47B0-8B0F-61FB82108B85}" dt="2024-01-05T10:40:58.516" v="186" actId="47"/>
        <pc:sldMkLst>
          <pc:docMk/>
          <pc:sldMk cId="0" sldId="401"/>
        </pc:sldMkLst>
      </pc:sldChg>
      <pc:sldChg chg="del">
        <pc:chgData name="Hoang Dang Nguyen" userId="1de6b3a7-5191-4a0c-8968-b8f905305e1d" providerId="ADAL" clId="{321587F2-CA59-47B0-8B0F-61FB82108B85}" dt="2024-01-05T10:40:55.398" v="184" actId="47"/>
        <pc:sldMkLst>
          <pc:docMk/>
          <pc:sldMk cId="0" sldId="402"/>
        </pc:sldMkLst>
      </pc:sldChg>
      <pc:sldChg chg="del">
        <pc:chgData name="Hoang Dang Nguyen" userId="1de6b3a7-5191-4a0c-8968-b8f905305e1d" providerId="ADAL" clId="{321587F2-CA59-47B0-8B0F-61FB82108B85}" dt="2024-01-05T15:38:12.682" v="956" actId="47"/>
        <pc:sldMkLst>
          <pc:docMk/>
          <pc:sldMk cId="0" sldId="403"/>
        </pc:sldMkLst>
      </pc:sldChg>
      <pc:sldChg chg="del">
        <pc:chgData name="Hoang Dang Nguyen" userId="1de6b3a7-5191-4a0c-8968-b8f905305e1d" providerId="ADAL" clId="{321587F2-CA59-47B0-8B0F-61FB82108B85}" dt="2024-01-05T15:41:36.492" v="1085" actId="2696"/>
        <pc:sldMkLst>
          <pc:docMk/>
          <pc:sldMk cId="3613172321" sldId="404"/>
        </pc:sldMkLst>
        <pc:spChg chg="mod">
          <ac:chgData name="Hoang Dang Nguyen" userId="1de6b3a7-5191-4a0c-8968-b8f905305e1d" providerId="ADAL" clId="{321587F2-CA59-47B0-8B0F-61FB82108B85}" dt="2024-01-05T15:41:47.696" v="1087"/>
          <ac:spMkLst>
            <pc:docMk/>
            <pc:sldMk cId="3613172321" sldId="404"/>
            <ac:spMk id="31746" creationId="{29A95312-2DF4-740C-C34A-74700F00A735}"/>
          </ac:spMkLst>
        </pc:spChg>
      </pc:sldChg>
      <pc:sldChg chg="modSp add mod">
        <pc:chgData name="Hoang Dang Nguyen" userId="1de6b3a7-5191-4a0c-8968-b8f905305e1d" providerId="ADAL" clId="{321587F2-CA59-47B0-8B0F-61FB82108B85}" dt="2024-01-05T15:41:49.754" v="1088"/>
        <pc:sldMkLst>
          <pc:docMk/>
          <pc:sldMk cId="2772748589" sldId="405"/>
        </pc:sldMkLst>
        <pc:spChg chg="mod">
          <ac:chgData name="Hoang Dang Nguyen" userId="1de6b3a7-5191-4a0c-8968-b8f905305e1d" providerId="ADAL" clId="{321587F2-CA59-47B0-8B0F-61FB82108B85}" dt="2024-01-05T15:41:49.754" v="1088"/>
          <ac:spMkLst>
            <pc:docMk/>
            <pc:sldMk cId="2772748589" sldId="405"/>
            <ac:spMk id="33794" creationId="{0763E77B-4C25-EA23-911E-B03A58E6DA82}"/>
          </ac:spMkLst>
        </pc:spChg>
      </pc:sldChg>
      <pc:sldChg chg="del">
        <pc:chgData name="Hoang Dang Nguyen" userId="1de6b3a7-5191-4a0c-8968-b8f905305e1d" providerId="ADAL" clId="{321587F2-CA59-47B0-8B0F-61FB82108B85}" dt="2024-01-05T15:41:33.422" v="1084" actId="47"/>
        <pc:sldMkLst>
          <pc:docMk/>
          <pc:sldMk cId="0" sldId="406"/>
        </pc:sldMkLst>
      </pc:sldChg>
      <pc:sldChg chg="del">
        <pc:chgData name="Hoang Dang Nguyen" userId="1de6b3a7-5191-4a0c-8968-b8f905305e1d" providerId="ADAL" clId="{321587F2-CA59-47B0-8B0F-61FB82108B85}" dt="2024-01-05T15:42:40.078" v="1089" actId="47"/>
        <pc:sldMkLst>
          <pc:docMk/>
          <pc:sldMk cId="0" sldId="407"/>
        </pc:sldMkLst>
      </pc:sldChg>
      <pc:sldChg chg="del">
        <pc:chgData name="Hoang Dang Nguyen" userId="1de6b3a7-5191-4a0c-8968-b8f905305e1d" providerId="ADAL" clId="{321587F2-CA59-47B0-8B0F-61FB82108B85}" dt="2024-01-05T15:42:44.944" v="1091" actId="47"/>
        <pc:sldMkLst>
          <pc:docMk/>
          <pc:sldMk cId="0" sldId="408"/>
        </pc:sldMkLst>
      </pc:sldChg>
      <pc:sldChg chg="del">
        <pc:chgData name="Hoang Dang Nguyen" userId="1de6b3a7-5191-4a0c-8968-b8f905305e1d" providerId="ADAL" clId="{321587F2-CA59-47B0-8B0F-61FB82108B85}" dt="2024-01-05T15:42:43.294" v="1090" actId="47"/>
        <pc:sldMkLst>
          <pc:docMk/>
          <pc:sldMk cId="0" sldId="409"/>
        </pc:sldMkLst>
      </pc:sldChg>
      <pc:sldChg chg="del">
        <pc:chgData name="Hoang Dang Nguyen" userId="1de6b3a7-5191-4a0c-8968-b8f905305e1d" providerId="ADAL" clId="{321587F2-CA59-47B0-8B0F-61FB82108B85}" dt="2024-01-05T15:42:46.846" v="1093" actId="47"/>
        <pc:sldMkLst>
          <pc:docMk/>
          <pc:sldMk cId="0" sldId="410"/>
        </pc:sldMkLst>
      </pc:sldChg>
      <pc:sldChg chg="del">
        <pc:chgData name="Hoang Dang Nguyen" userId="1de6b3a7-5191-4a0c-8968-b8f905305e1d" providerId="ADAL" clId="{321587F2-CA59-47B0-8B0F-61FB82108B85}" dt="2024-01-05T15:42:47.255" v="1094" actId="47"/>
        <pc:sldMkLst>
          <pc:docMk/>
          <pc:sldMk cId="0" sldId="411"/>
        </pc:sldMkLst>
      </pc:sldChg>
      <pc:sldChg chg="del">
        <pc:chgData name="Hoang Dang Nguyen" userId="1de6b3a7-5191-4a0c-8968-b8f905305e1d" providerId="ADAL" clId="{321587F2-CA59-47B0-8B0F-61FB82108B85}" dt="2024-01-05T15:42:50.620" v="1096" actId="47"/>
        <pc:sldMkLst>
          <pc:docMk/>
          <pc:sldMk cId="0" sldId="412"/>
        </pc:sldMkLst>
      </pc:sldChg>
      <pc:sldChg chg="del">
        <pc:chgData name="Hoang Dang Nguyen" userId="1de6b3a7-5191-4a0c-8968-b8f905305e1d" providerId="ADAL" clId="{321587F2-CA59-47B0-8B0F-61FB82108B85}" dt="2024-01-05T15:42:49.975" v="1095" actId="47"/>
        <pc:sldMkLst>
          <pc:docMk/>
          <pc:sldMk cId="0" sldId="413"/>
        </pc:sldMkLst>
      </pc:sldChg>
      <pc:sldChg chg="del">
        <pc:chgData name="Hoang Dang Nguyen" userId="1de6b3a7-5191-4a0c-8968-b8f905305e1d" providerId="ADAL" clId="{321587F2-CA59-47B0-8B0F-61FB82108B85}" dt="2024-01-05T15:42:51.186" v="1097" actId="47"/>
        <pc:sldMkLst>
          <pc:docMk/>
          <pc:sldMk cId="0" sldId="414"/>
        </pc:sldMkLst>
      </pc:sldChg>
      <pc:sldChg chg="del">
        <pc:chgData name="Hoang Dang Nguyen" userId="1de6b3a7-5191-4a0c-8968-b8f905305e1d" providerId="ADAL" clId="{321587F2-CA59-47B0-8B0F-61FB82108B85}" dt="2024-01-05T15:42:56.782" v="1101" actId="47"/>
        <pc:sldMkLst>
          <pc:docMk/>
          <pc:sldMk cId="0" sldId="416"/>
        </pc:sldMkLst>
      </pc:sldChg>
      <pc:sldChg chg="del">
        <pc:chgData name="Hoang Dang Nguyen" userId="1de6b3a7-5191-4a0c-8968-b8f905305e1d" providerId="ADAL" clId="{321587F2-CA59-47B0-8B0F-61FB82108B85}" dt="2024-01-05T15:42:55.561" v="1100" actId="47"/>
        <pc:sldMkLst>
          <pc:docMk/>
          <pc:sldMk cId="0" sldId="417"/>
        </pc:sldMkLst>
      </pc:sldChg>
      <pc:sldChg chg="modSp del mod">
        <pc:chgData name="Hoang Dang Nguyen" userId="1de6b3a7-5191-4a0c-8968-b8f905305e1d" providerId="ADAL" clId="{321587F2-CA59-47B0-8B0F-61FB82108B85}" dt="2024-01-05T15:53:52.838" v="1359" actId="47"/>
        <pc:sldMkLst>
          <pc:docMk/>
          <pc:sldMk cId="0" sldId="418"/>
        </pc:sldMkLst>
        <pc:spChg chg="mod">
          <ac:chgData name="Hoang Dang Nguyen" userId="1de6b3a7-5191-4a0c-8968-b8f905305e1d" providerId="ADAL" clId="{321587F2-CA59-47B0-8B0F-61FB82108B85}" dt="2024-01-05T15:40:15.909" v="1066" actId="20577"/>
          <ac:spMkLst>
            <pc:docMk/>
            <pc:sldMk cId="0" sldId="418"/>
            <ac:spMk id="23554" creationId="{3AE0A5AC-AB37-6C6D-5706-5B6844BD3CE2}"/>
          </ac:spMkLst>
        </pc:spChg>
        <pc:spChg chg="mod">
          <ac:chgData name="Hoang Dang Nguyen" userId="1de6b3a7-5191-4a0c-8968-b8f905305e1d" providerId="ADAL" clId="{321587F2-CA59-47B0-8B0F-61FB82108B85}" dt="2024-01-05T15:40:49.007" v="1082" actId="5793"/>
          <ac:spMkLst>
            <pc:docMk/>
            <pc:sldMk cId="0" sldId="418"/>
            <ac:spMk id="23555" creationId="{46075DC6-C66E-FF66-89C6-628E8AB44043}"/>
          </ac:spMkLst>
        </pc:spChg>
      </pc:sldChg>
      <pc:sldChg chg="modSp mod ord">
        <pc:chgData name="Hoang Dang Nguyen" userId="1de6b3a7-5191-4a0c-8968-b8f905305e1d" providerId="ADAL" clId="{321587F2-CA59-47B0-8B0F-61FB82108B85}" dt="2024-01-05T15:38:29.168" v="1005"/>
        <pc:sldMkLst>
          <pc:docMk/>
          <pc:sldMk cId="0" sldId="419"/>
        </pc:sldMkLst>
        <pc:spChg chg="mod">
          <ac:chgData name="Hoang Dang Nguyen" userId="1de6b3a7-5191-4a0c-8968-b8f905305e1d" providerId="ADAL" clId="{321587F2-CA59-47B0-8B0F-61FB82108B85}" dt="2024-01-05T15:38:25.854" v="1003" actId="6549"/>
          <ac:spMkLst>
            <pc:docMk/>
            <pc:sldMk cId="0" sldId="419"/>
            <ac:spMk id="25602" creationId="{D8663D99-71EB-452D-938A-6CACA34FFA04}"/>
          </ac:spMkLst>
        </pc:spChg>
      </pc:sldChg>
      <pc:sldChg chg="del">
        <pc:chgData name="Hoang Dang Nguyen" userId="1de6b3a7-5191-4a0c-8968-b8f905305e1d" providerId="ADAL" clId="{321587F2-CA59-47B0-8B0F-61FB82108B85}" dt="2024-01-05T10:40:52.483" v="182" actId="47"/>
        <pc:sldMkLst>
          <pc:docMk/>
          <pc:sldMk cId="0" sldId="420"/>
        </pc:sldMkLst>
      </pc:sldChg>
      <pc:sldChg chg="delSp modSp mod">
        <pc:chgData name="Hoang Dang Nguyen" userId="1de6b3a7-5191-4a0c-8968-b8f905305e1d" providerId="ADAL" clId="{321587F2-CA59-47B0-8B0F-61FB82108B85}" dt="2024-01-05T10:40:38.151" v="181" actId="20577"/>
        <pc:sldMkLst>
          <pc:docMk/>
          <pc:sldMk cId="0" sldId="421"/>
        </pc:sldMkLst>
        <pc:spChg chg="mod">
          <ac:chgData name="Hoang Dang Nguyen" userId="1de6b3a7-5191-4a0c-8968-b8f905305e1d" providerId="ADAL" clId="{321587F2-CA59-47B0-8B0F-61FB82108B85}" dt="2024-01-05T10:40:38.151" v="181" actId="20577"/>
          <ac:spMkLst>
            <pc:docMk/>
            <pc:sldMk cId="0" sldId="421"/>
            <ac:spMk id="7171" creationId="{2A2F879C-01D9-3C8A-0F3C-4A9703AA2CE4}"/>
          </ac:spMkLst>
        </pc:spChg>
        <pc:graphicFrameChg chg="del mod modGraphic">
          <ac:chgData name="Hoang Dang Nguyen" userId="1de6b3a7-5191-4a0c-8968-b8f905305e1d" providerId="ADAL" clId="{321587F2-CA59-47B0-8B0F-61FB82108B85}" dt="2024-01-05T10:40:03.312" v="114" actId="478"/>
          <ac:graphicFrameMkLst>
            <pc:docMk/>
            <pc:sldMk cId="0" sldId="421"/>
            <ac:graphicFrameMk id="2" creationId="{81EAAD08-0A7E-4832-C236-291640BC3B37}"/>
          </ac:graphicFrameMkLst>
        </pc:graphicFrameChg>
      </pc:sldChg>
      <pc:sldChg chg="modNotesTx">
        <pc:chgData name="Hoang Dang Nguyen" userId="1de6b3a7-5191-4a0c-8968-b8f905305e1d" providerId="ADAL" clId="{321587F2-CA59-47B0-8B0F-61FB82108B85}" dt="2024-01-05T10:38:45.311" v="17" actId="6549"/>
        <pc:sldMkLst>
          <pc:docMk/>
          <pc:sldMk cId="290787176" sldId="422"/>
        </pc:sldMkLst>
      </pc:sldChg>
      <pc:sldChg chg="del">
        <pc:chgData name="Hoang Dang Nguyen" userId="1de6b3a7-5191-4a0c-8968-b8f905305e1d" providerId="ADAL" clId="{321587F2-CA59-47B0-8B0F-61FB82108B85}" dt="2024-01-05T10:41:21.410" v="187" actId="47"/>
        <pc:sldMkLst>
          <pc:docMk/>
          <pc:sldMk cId="714084256" sldId="423"/>
        </pc:sldMkLst>
      </pc:sldChg>
      <pc:sldChg chg="del">
        <pc:chgData name="Hoang Dang Nguyen" userId="1de6b3a7-5191-4a0c-8968-b8f905305e1d" providerId="ADAL" clId="{321587F2-CA59-47B0-8B0F-61FB82108B85}" dt="2024-01-05T10:41:22.019" v="188" actId="47"/>
        <pc:sldMkLst>
          <pc:docMk/>
          <pc:sldMk cId="2388187305" sldId="424"/>
        </pc:sldMkLst>
      </pc:sldChg>
      <pc:sldChg chg="del">
        <pc:chgData name="Hoang Dang Nguyen" userId="1de6b3a7-5191-4a0c-8968-b8f905305e1d" providerId="ADAL" clId="{321587F2-CA59-47B0-8B0F-61FB82108B85}" dt="2024-01-05T10:41:37.540" v="189" actId="47"/>
        <pc:sldMkLst>
          <pc:docMk/>
          <pc:sldMk cId="1954790182" sldId="425"/>
        </pc:sldMkLst>
      </pc:sldChg>
      <pc:sldChg chg="del">
        <pc:chgData name="Hoang Dang Nguyen" userId="1de6b3a7-5191-4a0c-8968-b8f905305e1d" providerId="ADAL" clId="{321587F2-CA59-47B0-8B0F-61FB82108B85}" dt="2024-01-05T10:41:37.833" v="190" actId="47"/>
        <pc:sldMkLst>
          <pc:docMk/>
          <pc:sldMk cId="2849146447" sldId="426"/>
        </pc:sldMkLst>
      </pc:sldChg>
      <pc:sldChg chg="del">
        <pc:chgData name="Hoang Dang Nguyen" userId="1de6b3a7-5191-4a0c-8968-b8f905305e1d" providerId="ADAL" clId="{321587F2-CA59-47B0-8B0F-61FB82108B85}" dt="2024-01-05T10:41:42.830" v="191" actId="47"/>
        <pc:sldMkLst>
          <pc:docMk/>
          <pc:sldMk cId="4224723609" sldId="427"/>
        </pc:sldMkLst>
      </pc:sldChg>
      <pc:sldChg chg="del">
        <pc:chgData name="Hoang Dang Nguyen" userId="1de6b3a7-5191-4a0c-8968-b8f905305e1d" providerId="ADAL" clId="{321587F2-CA59-47B0-8B0F-61FB82108B85}" dt="2024-01-05T10:41:43.680" v="192" actId="47"/>
        <pc:sldMkLst>
          <pc:docMk/>
          <pc:sldMk cId="2618352493" sldId="428"/>
        </pc:sldMkLst>
      </pc:sldChg>
      <pc:sldChg chg="del">
        <pc:chgData name="Hoang Dang Nguyen" userId="1de6b3a7-5191-4a0c-8968-b8f905305e1d" providerId="ADAL" clId="{321587F2-CA59-47B0-8B0F-61FB82108B85}" dt="2024-01-05T15:42:57.568" v="1102" actId="47"/>
        <pc:sldMkLst>
          <pc:docMk/>
          <pc:sldMk cId="238811503" sldId="429"/>
        </pc:sldMkLst>
      </pc:sldChg>
      <pc:sldChg chg="del">
        <pc:chgData name="Hoang Dang Nguyen" userId="1de6b3a7-5191-4a0c-8968-b8f905305e1d" providerId="ADAL" clId="{321587F2-CA59-47B0-8B0F-61FB82108B85}" dt="2024-01-05T15:42:52.585" v="1098" actId="47"/>
        <pc:sldMkLst>
          <pc:docMk/>
          <pc:sldMk cId="1436413093" sldId="431"/>
        </pc:sldMkLst>
      </pc:sldChg>
      <pc:sldChg chg="del">
        <pc:chgData name="Hoang Dang Nguyen" userId="1de6b3a7-5191-4a0c-8968-b8f905305e1d" providerId="ADAL" clId="{321587F2-CA59-47B0-8B0F-61FB82108B85}" dt="2024-01-05T15:42:53.528" v="1099" actId="47"/>
        <pc:sldMkLst>
          <pc:docMk/>
          <pc:sldMk cId="62040637" sldId="432"/>
        </pc:sldMkLst>
      </pc:sldChg>
      <pc:sldChg chg="modSp mod">
        <pc:chgData name="Hoang Dang Nguyen" userId="1de6b3a7-5191-4a0c-8968-b8f905305e1d" providerId="ADAL" clId="{321587F2-CA59-47B0-8B0F-61FB82108B85}" dt="2024-01-05T16:02:19.272" v="1887" actId="20577"/>
        <pc:sldMkLst>
          <pc:docMk/>
          <pc:sldMk cId="2124964315" sldId="433"/>
        </pc:sldMkLst>
        <pc:spChg chg="mod">
          <ac:chgData name="Hoang Dang Nguyen" userId="1de6b3a7-5191-4a0c-8968-b8f905305e1d" providerId="ADAL" clId="{321587F2-CA59-47B0-8B0F-61FB82108B85}" dt="2024-01-05T16:02:02.189" v="1808"/>
          <ac:spMkLst>
            <pc:docMk/>
            <pc:sldMk cId="2124964315" sldId="433"/>
            <ac:spMk id="3" creationId="{362B46A2-8D14-3CF2-4830-85B7761379B4}"/>
          </ac:spMkLst>
        </pc:spChg>
        <pc:spChg chg="mod">
          <ac:chgData name="Hoang Dang Nguyen" userId="1de6b3a7-5191-4a0c-8968-b8f905305e1d" providerId="ADAL" clId="{321587F2-CA59-47B0-8B0F-61FB82108B85}" dt="2024-01-05T16:02:19.272" v="1887" actId="20577"/>
          <ac:spMkLst>
            <pc:docMk/>
            <pc:sldMk cId="2124964315" sldId="433"/>
            <ac:spMk id="6" creationId="{12C77B3C-9D92-ACE7-D4D2-B345FB18B400}"/>
          </ac:spMkLst>
        </pc:spChg>
      </pc:sldChg>
      <pc:sldChg chg="del">
        <pc:chgData name="Hoang Dang Nguyen" userId="1de6b3a7-5191-4a0c-8968-b8f905305e1d" providerId="ADAL" clId="{321587F2-CA59-47B0-8B0F-61FB82108B85}" dt="2024-01-05T15:43:01.197" v="1103" actId="47"/>
        <pc:sldMkLst>
          <pc:docMk/>
          <pc:sldMk cId="4288001336" sldId="434"/>
        </pc:sldMkLst>
      </pc:sldChg>
      <pc:sldChg chg="del">
        <pc:chgData name="Hoang Dang Nguyen" userId="1de6b3a7-5191-4a0c-8968-b8f905305e1d" providerId="ADAL" clId="{321587F2-CA59-47B0-8B0F-61FB82108B85}" dt="2024-01-05T15:43:02.093" v="1104" actId="47"/>
        <pc:sldMkLst>
          <pc:docMk/>
          <pc:sldMk cId="1233194692" sldId="435"/>
        </pc:sldMkLst>
      </pc:sldChg>
      <pc:sldChg chg="modSp mod">
        <pc:chgData name="Hoang Dang Nguyen" userId="1de6b3a7-5191-4a0c-8968-b8f905305e1d" providerId="ADAL" clId="{321587F2-CA59-47B0-8B0F-61FB82108B85}" dt="2024-01-05T16:42:25.428" v="1891" actId="20577"/>
        <pc:sldMkLst>
          <pc:docMk/>
          <pc:sldMk cId="3814033428" sldId="436"/>
        </pc:sldMkLst>
        <pc:spChg chg="mod">
          <ac:chgData name="Hoang Dang Nguyen" userId="1de6b3a7-5191-4a0c-8968-b8f905305e1d" providerId="ADAL" clId="{321587F2-CA59-47B0-8B0F-61FB82108B85}" dt="2024-01-05T16:42:25.428" v="1891" actId="20577"/>
          <ac:spMkLst>
            <pc:docMk/>
            <pc:sldMk cId="3814033428" sldId="436"/>
            <ac:spMk id="3" creationId="{1115277C-4362-B22D-0C37-362DB9B801AC}"/>
          </ac:spMkLst>
        </pc:spChg>
      </pc:sldChg>
      <pc:sldChg chg="modSp new mod">
        <pc:chgData name="Hoang Dang Nguyen" userId="1de6b3a7-5191-4a0c-8968-b8f905305e1d" providerId="ADAL" clId="{321587F2-CA59-47B0-8B0F-61FB82108B85}" dt="2024-01-05T10:45:22.770" v="417" actId="12"/>
        <pc:sldMkLst>
          <pc:docMk/>
          <pc:sldMk cId="3846736167" sldId="437"/>
        </pc:sldMkLst>
        <pc:spChg chg="mod">
          <ac:chgData name="Hoang Dang Nguyen" userId="1de6b3a7-5191-4a0c-8968-b8f905305e1d" providerId="ADAL" clId="{321587F2-CA59-47B0-8B0F-61FB82108B85}" dt="2024-01-05T10:43:41.253" v="199" actId="20577"/>
          <ac:spMkLst>
            <pc:docMk/>
            <pc:sldMk cId="3846736167" sldId="437"/>
            <ac:spMk id="2" creationId="{71D82C60-9FDB-ACFC-AF6D-E0E97E8B59C8}"/>
          </ac:spMkLst>
        </pc:spChg>
        <pc:spChg chg="mod">
          <ac:chgData name="Hoang Dang Nguyen" userId="1de6b3a7-5191-4a0c-8968-b8f905305e1d" providerId="ADAL" clId="{321587F2-CA59-47B0-8B0F-61FB82108B85}" dt="2024-01-05T10:45:22.770" v="417" actId="12"/>
          <ac:spMkLst>
            <pc:docMk/>
            <pc:sldMk cId="3846736167" sldId="437"/>
            <ac:spMk id="3" creationId="{F6D23ED0-9D36-F218-7AE2-D21BC0290C8E}"/>
          </ac:spMkLst>
        </pc:spChg>
      </pc:sldChg>
      <pc:sldChg chg="addSp delSp modSp add mod">
        <pc:chgData name="Hoang Dang Nguyen" userId="1de6b3a7-5191-4a0c-8968-b8f905305e1d" providerId="ADAL" clId="{321587F2-CA59-47B0-8B0F-61FB82108B85}" dt="2024-01-05T10:47:00.548" v="472" actId="1036"/>
        <pc:sldMkLst>
          <pc:docMk/>
          <pc:sldMk cId="4147534294" sldId="438"/>
        </pc:sldMkLst>
        <pc:spChg chg="add mod">
          <ac:chgData name="Hoang Dang Nguyen" userId="1de6b3a7-5191-4a0c-8968-b8f905305e1d" providerId="ADAL" clId="{321587F2-CA59-47B0-8B0F-61FB82108B85}" dt="2024-01-05T10:46:40.107" v="462" actId="1036"/>
          <ac:spMkLst>
            <pc:docMk/>
            <pc:sldMk cId="4147534294" sldId="438"/>
            <ac:spMk id="2" creationId="{578982F3-4214-87B1-A9F5-B81FAE455709}"/>
          </ac:spMkLst>
        </pc:spChg>
        <pc:spChg chg="add del mod">
          <ac:chgData name="Hoang Dang Nguyen" userId="1de6b3a7-5191-4a0c-8968-b8f905305e1d" providerId="ADAL" clId="{321587F2-CA59-47B0-8B0F-61FB82108B85}" dt="2024-01-05T10:46:20.100" v="434" actId="478"/>
          <ac:spMkLst>
            <pc:docMk/>
            <pc:sldMk cId="4147534294" sldId="438"/>
            <ac:spMk id="5" creationId="{63066885-E57F-ACC7-DE61-1B13717ED250}"/>
          </ac:spMkLst>
        </pc:spChg>
        <pc:spChg chg="mod">
          <ac:chgData name="Hoang Dang Nguyen" userId="1de6b3a7-5191-4a0c-8968-b8f905305e1d" providerId="ADAL" clId="{321587F2-CA59-47B0-8B0F-61FB82108B85}" dt="2024-01-05T10:45:35.175" v="419"/>
          <ac:spMkLst>
            <pc:docMk/>
            <pc:sldMk cId="4147534294" sldId="438"/>
            <ac:spMk id="21506" creationId="{5ECADEB2-5F70-1427-1884-69117563F2ED}"/>
          </ac:spMkLst>
        </pc:spChg>
        <pc:spChg chg="mod">
          <ac:chgData name="Hoang Dang Nguyen" userId="1de6b3a7-5191-4a0c-8968-b8f905305e1d" providerId="ADAL" clId="{321587F2-CA59-47B0-8B0F-61FB82108B85}" dt="2024-01-05T10:46:11.825" v="431" actId="14100"/>
          <ac:spMkLst>
            <pc:docMk/>
            <pc:sldMk cId="4147534294" sldId="438"/>
            <ac:spMk id="21507" creationId="{F155AA06-9AA3-31FA-644C-665A787C485B}"/>
          </ac:spMkLst>
        </pc:spChg>
        <pc:picChg chg="add mod modCrop">
          <ac:chgData name="Hoang Dang Nguyen" userId="1de6b3a7-5191-4a0c-8968-b8f905305e1d" providerId="ADAL" clId="{321587F2-CA59-47B0-8B0F-61FB82108B85}" dt="2024-01-05T10:47:00.548" v="472" actId="1036"/>
          <ac:picMkLst>
            <pc:docMk/>
            <pc:sldMk cId="4147534294" sldId="438"/>
            <ac:picMk id="3" creationId="{CFA97FA0-88B4-B965-64FA-8128BE874CC9}"/>
          </ac:picMkLst>
        </pc:picChg>
      </pc:sldChg>
      <pc:sldChg chg="modSp add mod">
        <pc:chgData name="Hoang Dang Nguyen" userId="1de6b3a7-5191-4a0c-8968-b8f905305e1d" providerId="ADAL" clId="{321587F2-CA59-47B0-8B0F-61FB82108B85}" dt="2024-01-05T10:49:03.171" v="663" actId="20577"/>
        <pc:sldMkLst>
          <pc:docMk/>
          <pc:sldMk cId="3825696754" sldId="439"/>
        </pc:sldMkLst>
        <pc:spChg chg="mod">
          <ac:chgData name="Hoang Dang Nguyen" userId="1de6b3a7-5191-4a0c-8968-b8f905305e1d" providerId="ADAL" clId="{321587F2-CA59-47B0-8B0F-61FB82108B85}" dt="2024-01-05T10:49:03.171" v="663" actId="20577"/>
          <ac:spMkLst>
            <pc:docMk/>
            <pc:sldMk cId="3825696754" sldId="439"/>
            <ac:spMk id="3" creationId="{F6D23ED0-9D36-F218-7AE2-D21BC0290C8E}"/>
          </ac:spMkLst>
        </pc:spChg>
      </pc:sldChg>
      <pc:sldChg chg="addSp modSp add mod">
        <pc:chgData name="Hoang Dang Nguyen" userId="1de6b3a7-5191-4a0c-8968-b8f905305e1d" providerId="ADAL" clId="{321587F2-CA59-47B0-8B0F-61FB82108B85}" dt="2024-01-05T10:49:20.753" v="669" actId="1076"/>
        <pc:sldMkLst>
          <pc:docMk/>
          <pc:sldMk cId="827091277" sldId="440"/>
        </pc:sldMkLst>
        <pc:spChg chg="mod">
          <ac:chgData name="Hoang Dang Nguyen" userId="1de6b3a7-5191-4a0c-8968-b8f905305e1d" providerId="ADAL" clId="{321587F2-CA59-47B0-8B0F-61FB82108B85}" dt="2024-01-05T10:49:08.847" v="665" actId="6549"/>
          <ac:spMkLst>
            <pc:docMk/>
            <pc:sldMk cId="827091277" sldId="440"/>
            <ac:spMk id="3" creationId="{F6D23ED0-9D36-F218-7AE2-D21BC0290C8E}"/>
          </ac:spMkLst>
        </pc:spChg>
        <pc:picChg chg="add mod">
          <ac:chgData name="Hoang Dang Nguyen" userId="1de6b3a7-5191-4a0c-8968-b8f905305e1d" providerId="ADAL" clId="{321587F2-CA59-47B0-8B0F-61FB82108B85}" dt="2024-01-05T10:49:20.753" v="669" actId="1076"/>
          <ac:picMkLst>
            <pc:docMk/>
            <pc:sldMk cId="827091277" sldId="440"/>
            <ac:picMk id="4" creationId="{C2DA83ED-F873-8A9D-2210-76D644A94461}"/>
          </ac:picMkLst>
        </pc:picChg>
      </pc:sldChg>
      <pc:sldChg chg="addSp delSp modSp add mod ord">
        <pc:chgData name="Hoang Dang Nguyen" userId="1de6b3a7-5191-4a0c-8968-b8f905305e1d" providerId="ADAL" clId="{321587F2-CA59-47B0-8B0F-61FB82108B85}" dt="2024-01-05T10:49:48.594" v="679"/>
        <pc:sldMkLst>
          <pc:docMk/>
          <pc:sldMk cId="2742646009" sldId="441"/>
        </pc:sldMkLst>
        <pc:picChg chg="del">
          <ac:chgData name="Hoang Dang Nguyen" userId="1de6b3a7-5191-4a0c-8968-b8f905305e1d" providerId="ADAL" clId="{321587F2-CA59-47B0-8B0F-61FB82108B85}" dt="2024-01-05T10:49:25.691" v="671" actId="478"/>
          <ac:picMkLst>
            <pc:docMk/>
            <pc:sldMk cId="2742646009" sldId="441"/>
            <ac:picMk id="4" creationId="{C2DA83ED-F873-8A9D-2210-76D644A94461}"/>
          </ac:picMkLst>
        </pc:picChg>
        <pc:picChg chg="add mod">
          <ac:chgData name="Hoang Dang Nguyen" userId="1de6b3a7-5191-4a0c-8968-b8f905305e1d" providerId="ADAL" clId="{321587F2-CA59-47B0-8B0F-61FB82108B85}" dt="2024-01-05T10:49:46.722" v="677" actId="1076"/>
          <ac:picMkLst>
            <pc:docMk/>
            <pc:sldMk cId="2742646009" sldId="441"/>
            <ac:picMk id="5" creationId="{5FC158C8-22AA-6C18-AD1C-C76F111B380C}"/>
          </ac:picMkLst>
        </pc:picChg>
      </pc:sldChg>
      <pc:sldChg chg="addSp delSp modSp add mod">
        <pc:chgData name="Hoang Dang Nguyen" userId="1de6b3a7-5191-4a0c-8968-b8f905305e1d" providerId="ADAL" clId="{321587F2-CA59-47B0-8B0F-61FB82108B85}" dt="2024-01-05T10:50:02.113" v="685" actId="1076"/>
        <pc:sldMkLst>
          <pc:docMk/>
          <pc:sldMk cId="3351957265" sldId="442"/>
        </pc:sldMkLst>
        <pc:picChg chg="del">
          <ac:chgData name="Hoang Dang Nguyen" userId="1de6b3a7-5191-4a0c-8968-b8f905305e1d" providerId="ADAL" clId="{321587F2-CA59-47B0-8B0F-61FB82108B85}" dt="2024-01-05T10:49:52.451" v="681" actId="478"/>
          <ac:picMkLst>
            <pc:docMk/>
            <pc:sldMk cId="3351957265" sldId="442"/>
            <ac:picMk id="4" creationId="{C2DA83ED-F873-8A9D-2210-76D644A94461}"/>
          </ac:picMkLst>
        </pc:picChg>
        <pc:picChg chg="add mod">
          <ac:chgData name="Hoang Dang Nguyen" userId="1de6b3a7-5191-4a0c-8968-b8f905305e1d" providerId="ADAL" clId="{321587F2-CA59-47B0-8B0F-61FB82108B85}" dt="2024-01-05T10:50:02.113" v="685" actId="1076"/>
          <ac:picMkLst>
            <pc:docMk/>
            <pc:sldMk cId="3351957265" sldId="442"/>
            <ac:picMk id="5" creationId="{CD57B0DF-303F-9100-B750-A49B20F7D35B}"/>
          </ac:picMkLst>
        </pc:picChg>
      </pc:sldChg>
      <pc:sldChg chg="add del">
        <pc:chgData name="Hoang Dang Nguyen" userId="1de6b3a7-5191-4a0c-8968-b8f905305e1d" providerId="ADAL" clId="{321587F2-CA59-47B0-8B0F-61FB82108B85}" dt="2024-01-05T10:54:15.978" v="941" actId="47"/>
        <pc:sldMkLst>
          <pc:docMk/>
          <pc:sldMk cId="1180680998" sldId="443"/>
        </pc:sldMkLst>
      </pc:sldChg>
      <pc:sldChg chg="modSp add mod">
        <pc:chgData name="Hoang Dang Nguyen" userId="1de6b3a7-5191-4a0c-8968-b8f905305e1d" providerId="ADAL" clId="{321587F2-CA59-47B0-8B0F-61FB82108B85}" dt="2024-01-05T10:54:21.513" v="943" actId="403"/>
        <pc:sldMkLst>
          <pc:docMk/>
          <pc:sldMk cId="338656571" sldId="444"/>
        </pc:sldMkLst>
        <pc:spChg chg="mod">
          <ac:chgData name="Hoang Dang Nguyen" userId="1de6b3a7-5191-4a0c-8968-b8f905305e1d" providerId="ADAL" clId="{321587F2-CA59-47B0-8B0F-61FB82108B85}" dt="2024-01-05T10:54:21.513" v="943" actId="403"/>
          <ac:spMkLst>
            <pc:docMk/>
            <pc:sldMk cId="338656571" sldId="444"/>
            <ac:spMk id="3" creationId="{F6D23ED0-9D36-F218-7AE2-D21BC0290C8E}"/>
          </ac:spMkLst>
        </pc:spChg>
      </pc:sldChg>
      <pc:sldChg chg="addSp modSp add mod modNotesTx">
        <pc:chgData name="Hoang Dang Nguyen" userId="1de6b3a7-5191-4a0c-8968-b8f905305e1d" providerId="ADAL" clId="{321587F2-CA59-47B0-8B0F-61FB82108B85}" dt="2024-01-05T10:52:24.857" v="822" actId="20577"/>
        <pc:sldMkLst>
          <pc:docMk/>
          <pc:sldMk cId="99216182" sldId="445"/>
        </pc:sldMkLst>
        <pc:spChg chg="mod">
          <ac:chgData name="Hoang Dang Nguyen" userId="1de6b3a7-5191-4a0c-8968-b8f905305e1d" providerId="ADAL" clId="{321587F2-CA59-47B0-8B0F-61FB82108B85}" dt="2024-01-05T10:51:52.930" v="771" actId="12"/>
          <ac:spMkLst>
            <pc:docMk/>
            <pc:sldMk cId="99216182" sldId="445"/>
            <ac:spMk id="3" creationId="{F6D23ED0-9D36-F218-7AE2-D21BC0290C8E}"/>
          </ac:spMkLst>
        </pc:spChg>
        <pc:picChg chg="add mod">
          <ac:chgData name="Hoang Dang Nguyen" userId="1de6b3a7-5191-4a0c-8968-b8f905305e1d" providerId="ADAL" clId="{321587F2-CA59-47B0-8B0F-61FB82108B85}" dt="2024-01-05T10:52:03.963" v="776" actId="1076"/>
          <ac:picMkLst>
            <pc:docMk/>
            <pc:sldMk cId="99216182" sldId="445"/>
            <ac:picMk id="4" creationId="{985BC4E1-E857-5D68-2D76-93E014AB2416}"/>
          </ac:picMkLst>
        </pc:picChg>
      </pc:sldChg>
      <pc:sldChg chg="modSp add mod">
        <pc:chgData name="Hoang Dang Nguyen" userId="1de6b3a7-5191-4a0c-8968-b8f905305e1d" providerId="ADAL" clId="{321587F2-CA59-47B0-8B0F-61FB82108B85}" dt="2024-01-05T10:53:55.717" v="940" actId="20577"/>
        <pc:sldMkLst>
          <pc:docMk/>
          <pc:sldMk cId="1456666734" sldId="446"/>
        </pc:sldMkLst>
        <pc:spChg chg="mod">
          <ac:chgData name="Hoang Dang Nguyen" userId="1de6b3a7-5191-4a0c-8968-b8f905305e1d" providerId="ADAL" clId="{321587F2-CA59-47B0-8B0F-61FB82108B85}" dt="2024-01-05T10:53:55.717" v="940" actId="20577"/>
          <ac:spMkLst>
            <pc:docMk/>
            <pc:sldMk cId="1456666734" sldId="446"/>
            <ac:spMk id="3" creationId="{F6D23ED0-9D36-F218-7AE2-D21BC0290C8E}"/>
          </ac:spMkLst>
        </pc:spChg>
      </pc:sldChg>
      <pc:sldChg chg="addSp modSp add mod">
        <pc:chgData name="Hoang Dang Nguyen" userId="1de6b3a7-5191-4a0c-8968-b8f905305e1d" providerId="ADAL" clId="{321587F2-CA59-47B0-8B0F-61FB82108B85}" dt="2024-01-05T10:53:04.728" v="842" actId="207"/>
        <pc:sldMkLst>
          <pc:docMk/>
          <pc:sldMk cId="2877152714" sldId="447"/>
        </pc:sldMkLst>
        <pc:spChg chg="mod">
          <ac:chgData name="Hoang Dang Nguyen" userId="1de6b3a7-5191-4a0c-8968-b8f905305e1d" providerId="ADAL" clId="{321587F2-CA59-47B0-8B0F-61FB82108B85}" dt="2024-01-05T10:52:56.458" v="839" actId="6549"/>
          <ac:spMkLst>
            <pc:docMk/>
            <pc:sldMk cId="2877152714" sldId="447"/>
            <ac:spMk id="3" creationId="{F6D23ED0-9D36-F218-7AE2-D21BC0290C8E}"/>
          </ac:spMkLst>
        </pc:spChg>
        <pc:graphicFrameChg chg="add mod modGraphic">
          <ac:chgData name="Hoang Dang Nguyen" userId="1de6b3a7-5191-4a0c-8968-b8f905305e1d" providerId="ADAL" clId="{321587F2-CA59-47B0-8B0F-61FB82108B85}" dt="2024-01-05T10:53:04.728" v="842" actId="207"/>
          <ac:graphicFrameMkLst>
            <pc:docMk/>
            <pc:sldMk cId="2877152714" sldId="447"/>
            <ac:graphicFrameMk id="4" creationId="{B88308EB-510D-92F5-9259-5C7B445C7CE2}"/>
          </ac:graphicFrameMkLst>
        </pc:graphicFrameChg>
      </pc:sldChg>
      <pc:sldChg chg="modSp add mod">
        <pc:chgData name="Hoang Dang Nguyen" userId="1de6b3a7-5191-4a0c-8968-b8f905305e1d" providerId="ADAL" clId="{321587F2-CA59-47B0-8B0F-61FB82108B85}" dt="2024-01-05T10:54:41.168" v="955" actId="12"/>
        <pc:sldMkLst>
          <pc:docMk/>
          <pc:sldMk cId="1856680686" sldId="448"/>
        </pc:sldMkLst>
        <pc:spChg chg="mod">
          <ac:chgData name="Hoang Dang Nguyen" userId="1de6b3a7-5191-4a0c-8968-b8f905305e1d" providerId="ADAL" clId="{321587F2-CA59-47B0-8B0F-61FB82108B85}" dt="2024-01-05T10:54:41.168" v="955" actId="12"/>
          <ac:spMkLst>
            <pc:docMk/>
            <pc:sldMk cId="1856680686" sldId="448"/>
            <ac:spMk id="3" creationId="{F6D23ED0-9D36-F218-7AE2-D21BC0290C8E}"/>
          </ac:spMkLst>
        </pc:spChg>
      </pc:sldChg>
      <pc:sldChg chg="modSp add mod">
        <pc:chgData name="Hoang Dang Nguyen" userId="1de6b3a7-5191-4a0c-8968-b8f905305e1d" providerId="ADAL" clId="{321587F2-CA59-47B0-8B0F-61FB82108B85}" dt="2024-01-05T15:53:38.998" v="1352" actId="12"/>
        <pc:sldMkLst>
          <pc:docMk/>
          <pc:sldMk cId="3238805129" sldId="449"/>
        </pc:sldMkLst>
        <pc:spChg chg="mod">
          <ac:chgData name="Hoang Dang Nguyen" userId="1de6b3a7-5191-4a0c-8968-b8f905305e1d" providerId="ADAL" clId="{321587F2-CA59-47B0-8B0F-61FB82108B85}" dt="2024-01-05T15:39:00.987" v="1042" actId="20577"/>
          <ac:spMkLst>
            <pc:docMk/>
            <pc:sldMk cId="3238805129" sldId="449"/>
            <ac:spMk id="2" creationId="{71D82C60-9FDB-ACFC-AF6D-E0E97E8B59C8}"/>
          </ac:spMkLst>
        </pc:spChg>
        <pc:spChg chg="mod">
          <ac:chgData name="Hoang Dang Nguyen" userId="1de6b3a7-5191-4a0c-8968-b8f905305e1d" providerId="ADAL" clId="{321587F2-CA59-47B0-8B0F-61FB82108B85}" dt="2024-01-05T15:53:38.998" v="1352" actId="12"/>
          <ac:spMkLst>
            <pc:docMk/>
            <pc:sldMk cId="3238805129" sldId="449"/>
            <ac:spMk id="3" creationId="{F6D23ED0-9D36-F218-7AE2-D21BC0290C8E}"/>
          </ac:spMkLst>
        </pc:spChg>
      </pc:sldChg>
      <pc:sldChg chg="modSp add mod">
        <pc:chgData name="Hoang Dang Nguyen" userId="1de6b3a7-5191-4a0c-8968-b8f905305e1d" providerId="ADAL" clId="{321587F2-CA59-47B0-8B0F-61FB82108B85}" dt="2024-01-05T15:40:38.027" v="1068"/>
        <pc:sldMkLst>
          <pc:docMk/>
          <pc:sldMk cId="3612913559" sldId="450"/>
        </pc:sldMkLst>
        <pc:spChg chg="mod">
          <ac:chgData name="Hoang Dang Nguyen" userId="1de6b3a7-5191-4a0c-8968-b8f905305e1d" providerId="ADAL" clId="{321587F2-CA59-47B0-8B0F-61FB82108B85}" dt="2024-01-05T15:40:38.027" v="1068"/>
          <ac:spMkLst>
            <pc:docMk/>
            <pc:sldMk cId="3612913559" sldId="450"/>
            <ac:spMk id="23554" creationId="{3AE0A5AC-AB37-6C6D-5706-5B6844BD3CE2}"/>
          </ac:spMkLst>
        </pc:spChg>
      </pc:sldChg>
      <pc:sldChg chg="add del">
        <pc:chgData name="Hoang Dang Nguyen" userId="1de6b3a7-5191-4a0c-8968-b8f905305e1d" providerId="ADAL" clId="{321587F2-CA59-47B0-8B0F-61FB82108B85}" dt="2024-01-05T15:53:51.785" v="1358" actId="47"/>
        <pc:sldMkLst>
          <pc:docMk/>
          <pc:sldMk cId="1397445565" sldId="451"/>
        </pc:sldMkLst>
      </pc:sldChg>
      <pc:sldChg chg="addSp modSp add mod ord">
        <pc:chgData name="Hoang Dang Nguyen" userId="1de6b3a7-5191-4a0c-8968-b8f905305e1d" providerId="ADAL" clId="{321587F2-CA59-47B0-8B0F-61FB82108B85}" dt="2024-01-05T15:54:30.391" v="1370" actId="20577"/>
        <pc:sldMkLst>
          <pc:docMk/>
          <pc:sldMk cId="3011267330" sldId="452"/>
        </pc:sldMkLst>
        <pc:spChg chg="mod">
          <ac:chgData name="Hoang Dang Nguyen" userId="1de6b3a7-5191-4a0c-8968-b8f905305e1d" providerId="ADAL" clId="{321587F2-CA59-47B0-8B0F-61FB82108B85}" dt="2024-01-05T15:54:30.391" v="1370" actId="20577"/>
          <ac:spMkLst>
            <pc:docMk/>
            <pc:sldMk cId="3011267330" sldId="452"/>
            <ac:spMk id="3" creationId="{F6D23ED0-9D36-F218-7AE2-D21BC0290C8E}"/>
          </ac:spMkLst>
        </pc:spChg>
        <pc:spChg chg="add mod">
          <ac:chgData name="Hoang Dang Nguyen" userId="1de6b3a7-5191-4a0c-8968-b8f905305e1d" providerId="ADAL" clId="{321587F2-CA59-47B0-8B0F-61FB82108B85}" dt="2024-01-05T15:53:46.683" v="1355" actId="1076"/>
          <ac:spMkLst>
            <pc:docMk/>
            <pc:sldMk cId="3011267330" sldId="452"/>
            <ac:spMk id="6" creationId="{0323FCD0-0BF6-A4B7-E2F8-23529E9E17A5}"/>
          </ac:spMkLst>
        </pc:spChg>
        <pc:picChg chg="add mod modCrop">
          <ac:chgData name="Hoang Dang Nguyen" userId="1de6b3a7-5191-4a0c-8968-b8f905305e1d" providerId="ADAL" clId="{321587F2-CA59-47B0-8B0F-61FB82108B85}" dt="2024-01-05T15:53:44.257" v="1354" actId="1076"/>
          <ac:picMkLst>
            <pc:docMk/>
            <pc:sldMk cId="3011267330" sldId="452"/>
            <ac:picMk id="5" creationId="{E74E6838-6B19-BBF3-3E50-3E1A866B1D79}"/>
          </ac:picMkLst>
        </pc:picChg>
      </pc:sldChg>
      <pc:sldChg chg="addSp delSp modSp add mod">
        <pc:chgData name="Hoang Dang Nguyen" userId="1de6b3a7-5191-4a0c-8968-b8f905305e1d" providerId="ADAL" clId="{321587F2-CA59-47B0-8B0F-61FB82108B85}" dt="2024-01-05T15:55:27.570" v="1388" actId="1037"/>
        <pc:sldMkLst>
          <pc:docMk/>
          <pc:sldMk cId="1770967947" sldId="453"/>
        </pc:sldMkLst>
        <pc:spChg chg="mod">
          <ac:chgData name="Hoang Dang Nguyen" userId="1de6b3a7-5191-4a0c-8968-b8f905305e1d" providerId="ADAL" clId="{321587F2-CA59-47B0-8B0F-61FB82108B85}" dt="2024-01-05T15:54:34.612" v="1371"/>
          <ac:spMkLst>
            <pc:docMk/>
            <pc:sldMk cId="1770967947" sldId="453"/>
            <ac:spMk id="3" creationId="{F6D23ED0-9D36-F218-7AE2-D21BC0290C8E}"/>
          </ac:spMkLst>
        </pc:spChg>
        <pc:picChg chg="mod modCrop">
          <ac:chgData name="Hoang Dang Nguyen" userId="1de6b3a7-5191-4a0c-8968-b8f905305e1d" providerId="ADAL" clId="{321587F2-CA59-47B0-8B0F-61FB82108B85}" dt="2024-01-05T15:54:08.562" v="1362" actId="732"/>
          <ac:picMkLst>
            <pc:docMk/>
            <pc:sldMk cId="1770967947" sldId="453"/>
            <ac:picMk id="5" creationId="{E74E6838-6B19-BBF3-3E50-3E1A866B1D79}"/>
          </ac:picMkLst>
        </pc:picChg>
        <pc:picChg chg="add del mod">
          <ac:chgData name="Hoang Dang Nguyen" userId="1de6b3a7-5191-4a0c-8968-b8f905305e1d" providerId="ADAL" clId="{321587F2-CA59-47B0-8B0F-61FB82108B85}" dt="2024-01-05T15:55:16.334" v="1379" actId="478"/>
          <ac:picMkLst>
            <pc:docMk/>
            <pc:sldMk cId="1770967947" sldId="453"/>
            <ac:picMk id="7" creationId="{9C7625C2-D7F5-9E06-C16C-782156D0D1F0}"/>
          </ac:picMkLst>
        </pc:picChg>
        <pc:picChg chg="add mod">
          <ac:chgData name="Hoang Dang Nguyen" userId="1de6b3a7-5191-4a0c-8968-b8f905305e1d" providerId="ADAL" clId="{321587F2-CA59-47B0-8B0F-61FB82108B85}" dt="2024-01-05T15:55:27.570" v="1388" actId="1037"/>
          <ac:picMkLst>
            <pc:docMk/>
            <pc:sldMk cId="1770967947" sldId="453"/>
            <ac:picMk id="9" creationId="{9A7414CF-EBDD-2623-40F1-566C7EBD0917}"/>
          </ac:picMkLst>
        </pc:picChg>
      </pc:sldChg>
      <pc:sldChg chg="addSp delSp modSp add mod">
        <pc:chgData name="Hoang Dang Nguyen" userId="1de6b3a7-5191-4a0c-8968-b8f905305e1d" providerId="ADAL" clId="{321587F2-CA59-47B0-8B0F-61FB82108B85}" dt="2024-01-05T15:55:43.488" v="1392" actId="1076"/>
        <pc:sldMkLst>
          <pc:docMk/>
          <pc:sldMk cId="2571157775" sldId="454"/>
        </pc:sldMkLst>
        <pc:spChg chg="mod">
          <ac:chgData name="Hoang Dang Nguyen" userId="1de6b3a7-5191-4a0c-8968-b8f905305e1d" providerId="ADAL" clId="{321587F2-CA59-47B0-8B0F-61FB82108B85}" dt="2024-01-05T15:54:02.328" v="1361"/>
          <ac:spMkLst>
            <pc:docMk/>
            <pc:sldMk cId="2571157775" sldId="454"/>
            <ac:spMk id="3" creationId="{F6D23ED0-9D36-F218-7AE2-D21BC0290C8E}"/>
          </ac:spMkLst>
        </pc:spChg>
        <pc:picChg chg="add mod">
          <ac:chgData name="Hoang Dang Nguyen" userId="1de6b3a7-5191-4a0c-8968-b8f905305e1d" providerId="ADAL" clId="{321587F2-CA59-47B0-8B0F-61FB82108B85}" dt="2024-01-05T15:54:57.199" v="1378"/>
          <ac:picMkLst>
            <pc:docMk/>
            <pc:sldMk cId="2571157775" sldId="454"/>
            <ac:picMk id="4" creationId="{7F93946C-2DA1-4A3E-0751-A69B85D9112A}"/>
          </ac:picMkLst>
        </pc:picChg>
        <pc:picChg chg="del">
          <ac:chgData name="Hoang Dang Nguyen" userId="1de6b3a7-5191-4a0c-8968-b8f905305e1d" providerId="ADAL" clId="{321587F2-CA59-47B0-8B0F-61FB82108B85}" dt="2024-01-05T15:54:55.081" v="1377" actId="478"/>
          <ac:picMkLst>
            <pc:docMk/>
            <pc:sldMk cId="2571157775" sldId="454"/>
            <ac:picMk id="5" creationId="{E74E6838-6B19-BBF3-3E50-3E1A866B1D79}"/>
          </ac:picMkLst>
        </pc:picChg>
        <pc:picChg chg="add mod">
          <ac:chgData name="Hoang Dang Nguyen" userId="1de6b3a7-5191-4a0c-8968-b8f905305e1d" providerId="ADAL" clId="{321587F2-CA59-47B0-8B0F-61FB82108B85}" dt="2024-01-05T15:55:43.488" v="1392" actId="1076"/>
          <ac:picMkLst>
            <pc:docMk/>
            <pc:sldMk cId="2571157775" sldId="454"/>
            <ac:picMk id="8" creationId="{FD90902A-A7B2-1BB0-D10F-701CE5BC9244}"/>
          </ac:picMkLst>
        </pc:picChg>
      </pc:sldChg>
      <pc:sldChg chg="addSp delSp modSp new mod modShow modNotesTx">
        <pc:chgData name="Hoang Dang Nguyen" userId="1de6b3a7-5191-4a0c-8968-b8f905305e1d" providerId="ADAL" clId="{321587F2-CA59-47B0-8B0F-61FB82108B85}" dt="2024-01-05T16:01:38.108" v="1725" actId="20577"/>
        <pc:sldMkLst>
          <pc:docMk/>
          <pc:sldMk cId="2647263247" sldId="455"/>
        </pc:sldMkLst>
        <pc:spChg chg="mod">
          <ac:chgData name="Hoang Dang Nguyen" userId="1de6b3a7-5191-4a0c-8968-b8f905305e1d" providerId="ADAL" clId="{321587F2-CA59-47B0-8B0F-61FB82108B85}" dt="2024-01-05T15:59:53.411" v="1528" actId="20577"/>
          <ac:spMkLst>
            <pc:docMk/>
            <pc:sldMk cId="2647263247" sldId="455"/>
            <ac:spMk id="2" creationId="{07099AA1-6A93-82D6-1E63-2E55516844BE}"/>
          </ac:spMkLst>
        </pc:spChg>
        <pc:spChg chg="del">
          <ac:chgData name="Hoang Dang Nguyen" userId="1de6b3a7-5191-4a0c-8968-b8f905305e1d" providerId="ADAL" clId="{321587F2-CA59-47B0-8B0F-61FB82108B85}" dt="2024-01-05T15:59:10.396" v="1466" actId="478"/>
          <ac:spMkLst>
            <pc:docMk/>
            <pc:sldMk cId="2647263247" sldId="455"/>
            <ac:spMk id="3" creationId="{AE2BE92D-26A7-5299-27F7-D7199FA4F561}"/>
          </ac:spMkLst>
        </pc:spChg>
        <pc:spChg chg="add del">
          <ac:chgData name="Hoang Dang Nguyen" userId="1de6b3a7-5191-4a0c-8968-b8f905305e1d" providerId="ADAL" clId="{321587F2-CA59-47B0-8B0F-61FB82108B85}" dt="2024-01-05T15:59:12.346" v="1468" actId="22"/>
          <ac:spMkLst>
            <pc:docMk/>
            <pc:sldMk cId="2647263247" sldId="455"/>
            <ac:spMk id="5" creationId="{831E6E81-3FC6-42ED-6EA0-A5FD439EC151}"/>
          </ac:spMkLst>
        </pc:spChg>
        <pc:spChg chg="add mod">
          <ac:chgData name="Hoang Dang Nguyen" userId="1de6b3a7-5191-4a0c-8968-b8f905305e1d" providerId="ADAL" clId="{321587F2-CA59-47B0-8B0F-61FB82108B85}" dt="2024-01-05T15:59:38.774" v="1473"/>
          <ac:spMkLst>
            <pc:docMk/>
            <pc:sldMk cId="2647263247" sldId="455"/>
            <ac:spMk id="8" creationId="{AC3F0BCA-7570-7D81-CE59-25C6AD41F9C2}"/>
          </ac:spMkLst>
        </pc:spChg>
        <pc:spChg chg="add mod">
          <ac:chgData name="Hoang Dang Nguyen" userId="1de6b3a7-5191-4a0c-8968-b8f905305e1d" providerId="ADAL" clId="{321587F2-CA59-47B0-8B0F-61FB82108B85}" dt="2024-01-05T16:01:38.108" v="1725" actId="20577"/>
          <ac:spMkLst>
            <pc:docMk/>
            <pc:sldMk cId="2647263247" sldId="455"/>
            <ac:spMk id="9" creationId="{C543B1CB-9D3C-FA69-7F72-AB2B10412785}"/>
          </ac:spMkLst>
        </pc:spChg>
        <pc:picChg chg="add mod">
          <ac:chgData name="Hoang Dang Nguyen" userId="1de6b3a7-5191-4a0c-8968-b8f905305e1d" providerId="ADAL" clId="{321587F2-CA59-47B0-8B0F-61FB82108B85}" dt="2024-01-05T16:01:30.914" v="1720" actId="1076"/>
          <ac:picMkLst>
            <pc:docMk/>
            <pc:sldMk cId="2647263247" sldId="455"/>
            <ac:picMk id="7" creationId="{2C12B800-F9F6-52F7-8B36-8EDFB2316758}"/>
          </ac:picMkLst>
        </pc:picChg>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docChgLst>
    <pc:chgData name="Hoang Dang Nguyen" userId="1de6b3a7-5191-4a0c-8968-b8f905305e1d" providerId="ADAL" clId="{E0B4A104-24F5-4444-8B9A-BB42DE2CE20E}"/>
    <pc:docChg chg="undo custSel addSld delSld modSld sldOrd">
      <pc:chgData name="Hoang Dang Nguyen" userId="1de6b3a7-5191-4a0c-8968-b8f905305e1d" providerId="ADAL" clId="{E0B4A104-24F5-4444-8B9A-BB42DE2CE20E}" dt="2024-01-10T21:16:04.563" v="2157" actId="403"/>
      <pc:docMkLst>
        <pc:docMk/>
      </pc:docMkLst>
      <pc:sldChg chg="addSp delSp modSp mod">
        <pc:chgData name="Hoang Dang Nguyen" userId="1de6b3a7-5191-4a0c-8968-b8f905305e1d" providerId="ADAL" clId="{E0B4A104-24F5-4444-8B9A-BB42DE2CE20E}" dt="2024-01-10T21:09:31.013" v="1952" actId="6549"/>
        <pc:sldMkLst>
          <pc:docMk/>
          <pc:sldMk cId="0" sldId="342"/>
        </pc:sldMkLst>
        <pc:spChg chg="add del mod">
          <ac:chgData name="Hoang Dang Nguyen" userId="1de6b3a7-5191-4a0c-8968-b8f905305e1d" providerId="ADAL" clId="{E0B4A104-24F5-4444-8B9A-BB42DE2CE20E}" dt="2024-01-10T21:09:07.652" v="1919" actId="478"/>
          <ac:spMkLst>
            <pc:docMk/>
            <pc:sldMk cId="0" sldId="342"/>
            <ac:spMk id="2" creationId="{ECA17611-333D-513B-2096-C2245C252E79}"/>
          </ac:spMkLst>
        </pc:spChg>
        <pc:spChg chg="del">
          <ac:chgData name="Hoang Dang Nguyen" userId="1de6b3a7-5191-4a0c-8968-b8f905305e1d" providerId="ADAL" clId="{E0B4A104-24F5-4444-8B9A-BB42DE2CE20E}" dt="2024-01-10T21:09:05.974" v="1918" actId="478"/>
          <ac:spMkLst>
            <pc:docMk/>
            <pc:sldMk cId="0" sldId="342"/>
            <ac:spMk id="3" creationId="{6EE7328A-7AFC-5A70-26CA-1FC24C1E5B73}"/>
          </ac:spMkLst>
        </pc:spChg>
        <pc:spChg chg="del">
          <ac:chgData name="Hoang Dang Nguyen" userId="1de6b3a7-5191-4a0c-8968-b8f905305e1d" providerId="ADAL" clId="{E0B4A104-24F5-4444-8B9A-BB42DE2CE20E}" dt="2024-01-10T21:09:05.974" v="1918" actId="478"/>
          <ac:spMkLst>
            <pc:docMk/>
            <pc:sldMk cId="0" sldId="342"/>
            <ac:spMk id="4" creationId="{A3648278-0377-1DB2-E191-49A4B3EDB40A}"/>
          </ac:spMkLst>
        </pc:spChg>
        <pc:spChg chg="add mod">
          <ac:chgData name="Hoang Dang Nguyen" userId="1de6b3a7-5191-4a0c-8968-b8f905305e1d" providerId="ADAL" clId="{E0B4A104-24F5-4444-8B9A-BB42DE2CE20E}" dt="2024-01-10T21:09:19.145" v="1920"/>
          <ac:spMkLst>
            <pc:docMk/>
            <pc:sldMk cId="0" sldId="342"/>
            <ac:spMk id="5" creationId="{1FB15BBE-7102-7C25-3B47-CC37F09A96CA}"/>
          </ac:spMkLst>
        </pc:spChg>
        <pc:spChg chg="add mod">
          <ac:chgData name="Hoang Dang Nguyen" userId="1de6b3a7-5191-4a0c-8968-b8f905305e1d" providerId="ADAL" clId="{E0B4A104-24F5-4444-8B9A-BB42DE2CE20E}" dt="2024-01-10T21:09:31.013" v="1952" actId="6549"/>
          <ac:spMkLst>
            <pc:docMk/>
            <pc:sldMk cId="0" sldId="342"/>
            <ac:spMk id="6" creationId="{0AD6C4E0-2882-149B-1CA8-44761A38668C}"/>
          </ac:spMkLst>
        </pc:spChg>
        <pc:spChg chg="add mod">
          <ac:chgData name="Hoang Dang Nguyen" userId="1de6b3a7-5191-4a0c-8968-b8f905305e1d" providerId="ADAL" clId="{E0B4A104-24F5-4444-8B9A-BB42DE2CE20E}" dt="2024-01-10T21:09:19.145" v="1920"/>
          <ac:spMkLst>
            <pc:docMk/>
            <pc:sldMk cId="0" sldId="342"/>
            <ac:spMk id="7" creationId="{64E40035-FCC5-3847-B0A8-C391118D9959}"/>
          </ac:spMkLst>
        </pc:spChg>
        <pc:spChg chg="del mod">
          <ac:chgData name="Hoang Dang Nguyen" userId="1de6b3a7-5191-4a0c-8968-b8f905305e1d" providerId="ADAL" clId="{E0B4A104-24F5-4444-8B9A-BB42DE2CE20E}" dt="2024-01-10T21:09:05.974" v="1918" actId="478"/>
          <ac:spMkLst>
            <pc:docMk/>
            <pc:sldMk cId="0" sldId="342"/>
            <ac:spMk id="6148" creationId="{B03C41A6-7F92-3E98-4A55-C01F05788F39}"/>
          </ac:spMkLst>
        </pc:spChg>
      </pc:sldChg>
      <pc:sldChg chg="modSp mod ord">
        <pc:chgData name="Hoang Dang Nguyen" userId="1de6b3a7-5191-4a0c-8968-b8f905305e1d" providerId="ADAL" clId="{E0B4A104-24F5-4444-8B9A-BB42DE2CE20E}" dt="2024-01-10T21:10:38.423" v="1959" actId="113"/>
        <pc:sldMkLst>
          <pc:docMk/>
          <pc:sldMk cId="0" sldId="366"/>
        </pc:sldMkLst>
        <pc:spChg chg="mod">
          <ac:chgData name="Hoang Dang Nguyen" userId="1de6b3a7-5191-4a0c-8968-b8f905305e1d" providerId="ADAL" clId="{E0B4A104-24F5-4444-8B9A-BB42DE2CE20E}" dt="2024-01-10T21:10:38.423" v="1959" actId="113"/>
          <ac:spMkLst>
            <pc:docMk/>
            <pc:sldMk cId="0" sldId="366"/>
            <ac:spMk id="9218" creationId="{1CA15F00-959D-6A33-495F-E30AAFD4C10E}"/>
          </ac:spMkLst>
        </pc:spChg>
        <pc:spChg chg="mod">
          <ac:chgData name="Hoang Dang Nguyen" userId="1de6b3a7-5191-4a0c-8968-b8f905305e1d" providerId="ADAL" clId="{E0B4A104-24F5-4444-8B9A-BB42DE2CE20E}" dt="2024-01-05T21:44:07.043" v="56" actId="6549"/>
          <ac:spMkLst>
            <pc:docMk/>
            <pc:sldMk cId="0" sldId="366"/>
            <ac:spMk id="9219" creationId="{CC9080E7-7437-1057-6AA4-225BBDCDCC00}"/>
          </ac:spMkLst>
        </pc:spChg>
      </pc:sldChg>
      <pc:sldChg chg="modSp add mod">
        <pc:chgData name="Hoang Dang Nguyen" userId="1de6b3a7-5191-4a0c-8968-b8f905305e1d" providerId="ADAL" clId="{E0B4A104-24F5-4444-8B9A-BB42DE2CE20E}" dt="2024-01-10T21:11:10.087" v="2020" actId="113"/>
        <pc:sldMkLst>
          <pc:docMk/>
          <pc:sldMk cId="4244813105" sldId="368"/>
        </pc:sldMkLst>
        <pc:spChg chg="mod">
          <ac:chgData name="Hoang Dang Nguyen" userId="1de6b3a7-5191-4a0c-8968-b8f905305e1d" providerId="ADAL" clId="{E0B4A104-24F5-4444-8B9A-BB42DE2CE20E}" dt="2024-01-05T21:47:42.783" v="211" actId="1076"/>
          <ac:spMkLst>
            <pc:docMk/>
            <pc:sldMk cId="4244813105" sldId="368"/>
            <ac:spMk id="3" creationId="{86D8FAC7-571B-56DF-F14F-FDA844415512}"/>
          </ac:spMkLst>
        </pc:spChg>
        <pc:spChg chg="add del">
          <ac:chgData name="Hoang Dang Nguyen" userId="1de6b3a7-5191-4a0c-8968-b8f905305e1d" providerId="ADAL" clId="{E0B4A104-24F5-4444-8B9A-BB42DE2CE20E}" dt="2024-01-05T21:47:29.778" v="203" actId="22"/>
          <ac:spMkLst>
            <pc:docMk/>
            <pc:sldMk cId="4244813105" sldId="368"/>
            <ac:spMk id="6" creationId="{6C7FDD62-D7D3-196A-BBF0-765F2AA276CA}"/>
          </ac:spMkLst>
        </pc:spChg>
        <pc:spChg chg="mod">
          <ac:chgData name="Hoang Dang Nguyen" userId="1de6b3a7-5191-4a0c-8968-b8f905305e1d" providerId="ADAL" clId="{E0B4A104-24F5-4444-8B9A-BB42DE2CE20E}" dt="2024-01-10T21:11:10.087" v="2020" actId="113"/>
          <ac:spMkLst>
            <pc:docMk/>
            <pc:sldMk cId="4244813105" sldId="368"/>
            <ac:spMk id="44034" creationId="{5311A707-6629-D5F1-DBE2-BEE9160C47EA}"/>
          </ac:spMkLst>
        </pc:spChg>
        <pc:graphicFrameChg chg="mod modGraphic">
          <ac:chgData name="Hoang Dang Nguyen" userId="1de6b3a7-5191-4a0c-8968-b8f905305e1d" providerId="ADAL" clId="{E0B4A104-24F5-4444-8B9A-BB42DE2CE20E}" dt="2024-01-05T21:47:39.667" v="210" actId="14100"/>
          <ac:graphicFrameMkLst>
            <pc:docMk/>
            <pc:sldMk cId="4244813105" sldId="368"/>
            <ac:graphicFrameMk id="2" creationId="{4D95AB65-A266-3BFE-E451-BC366BEE5B6A}"/>
          </ac:graphicFrameMkLst>
        </pc:graphicFrameChg>
      </pc:sldChg>
      <pc:sldChg chg="del">
        <pc:chgData name="Hoang Dang Nguyen" userId="1de6b3a7-5191-4a0c-8968-b8f905305e1d" providerId="ADAL" clId="{E0B4A104-24F5-4444-8B9A-BB42DE2CE20E}" dt="2024-01-08T11:32:27.199" v="254" actId="47"/>
        <pc:sldMkLst>
          <pc:docMk/>
          <pc:sldMk cId="0" sldId="369"/>
        </pc:sldMkLst>
      </pc:sldChg>
      <pc:sldChg chg="modSp mod">
        <pc:chgData name="Hoang Dang Nguyen" userId="1de6b3a7-5191-4a0c-8968-b8f905305e1d" providerId="ADAL" clId="{E0B4A104-24F5-4444-8B9A-BB42DE2CE20E}" dt="2024-01-10T21:13:37.930" v="2090" actId="6549"/>
        <pc:sldMkLst>
          <pc:docMk/>
          <pc:sldMk cId="0" sldId="373"/>
        </pc:sldMkLst>
        <pc:spChg chg="mod">
          <ac:chgData name="Hoang Dang Nguyen" userId="1de6b3a7-5191-4a0c-8968-b8f905305e1d" providerId="ADAL" clId="{E0B4A104-24F5-4444-8B9A-BB42DE2CE20E}" dt="2024-01-10T21:13:37.930" v="2090" actId="6549"/>
          <ac:spMkLst>
            <pc:docMk/>
            <pc:sldMk cId="0" sldId="373"/>
            <ac:spMk id="3" creationId="{C1384EE9-6F40-1556-CB6F-BEDBE6E6A81C}"/>
          </ac:spMkLst>
        </pc:spChg>
      </pc:sldChg>
      <pc:sldChg chg="del">
        <pc:chgData name="Hoang Dang Nguyen" userId="1de6b3a7-5191-4a0c-8968-b8f905305e1d" providerId="ADAL" clId="{E0B4A104-24F5-4444-8B9A-BB42DE2CE20E}" dt="2024-01-08T12:02:05.731" v="1116" actId="47"/>
        <pc:sldMkLst>
          <pc:docMk/>
          <pc:sldMk cId="0" sldId="380"/>
        </pc:sldMkLst>
      </pc:sldChg>
      <pc:sldChg chg="modSp add mod modNotesTx">
        <pc:chgData name="Hoang Dang Nguyen" userId="1de6b3a7-5191-4a0c-8968-b8f905305e1d" providerId="ADAL" clId="{E0B4A104-24F5-4444-8B9A-BB42DE2CE20E}" dt="2024-01-10T21:13:56.921" v="2091" actId="6549"/>
        <pc:sldMkLst>
          <pc:docMk/>
          <pc:sldMk cId="0" sldId="400"/>
        </pc:sldMkLst>
        <pc:spChg chg="mod">
          <ac:chgData name="Hoang Dang Nguyen" userId="1de6b3a7-5191-4a0c-8968-b8f905305e1d" providerId="ADAL" clId="{E0B4A104-24F5-4444-8B9A-BB42DE2CE20E}" dt="2024-01-10T21:13:56.921" v="2091" actId="6549"/>
          <ac:spMkLst>
            <pc:docMk/>
            <pc:sldMk cId="0" sldId="400"/>
            <ac:spMk id="9219" creationId="{F47C8737-8878-5073-0EFE-50D948CB9D2B}"/>
          </ac:spMkLst>
        </pc:spChg>
        <pc:spChg chg="mod">
          <ac:chgData name="Hoang Dang Nguyen" userId="1de6b3a7-5191-4a0c-8968-b8f905305e1d" providerId="ADAL" clId="{E0B4A104-24F5-4444-8B9A-BB42DE2CE20E}" dt="2024-01-10T21:11:13.121" v="2024" actId="113"/>
          <ac:spMkLst>
            <pc:docMk/>
            <pc:sldMk cId="0" sldId="400"/>
            <ac:spMk id="17410" creationId="{EC9AF00A-4E25-2AB7-581D-98906AADEB40}"/>
          </ac:spMkLst>
        </pc:spChg>
      </pc:sldChg>
      <pc:sldChg chg="addSp delSp modSp add del mod">
        <pc:chgData name="Hoang Dang Nguyen" userId="1de6b3a7-5191-4a0c-8968-b8f905305e1d" providerId="ADAL" clId="{E0B4A104-24F5-4444-8B9A-BB42DE2CE20E}" dt="2024-01-08T17:58:13.470" v="1747" actId="47"/>
        <pc:sldMkLst>
          <pc:docMk/>
          <pc:sldMk cId="0" sldId="403"/>
        </pc:sldMkLst>
        <pc:spChg chg="add del">
          <ac:chgData name="Hoang Dang Nguyen" userId="1de6b3a7-5191-4a0c-8968-b8f905305e1d" providerId="ADAL" clId="{E0B4A104-24F5-4444-8B9A-BB42DE2CE20E}" dt="2024-01-05T21:47:20.573" v="198" actId="22"/>
          <ac:spMkLst>
            <pc:docMk/>
            <pc:sldMk cId="0" sldId="403"/>
            <ac:spMk id="3" creationId="{E50A6EBA-EDDA-4E47-532C-C255B33D938B}"/>
          </ac:spMkLst>
        </pc:spChg>
        <pc:spChg chg="add del">
          <ac:chgData name="Hoang Dang Nguyen" userId="1de6b3a7-5191-4a0c-8968-b8f905305e1d" providerId="ADAL" clId="{E0B4A104-24F5-4444-8B9A-BB42DE2CE20E}" dt="2024-01-05T21:47:22.113" v="200" actId="22"/>
          <ac:spMkLst>
            <pc:docMk/>
            <pc:sldMk cId="0" sldId="403"/>
            <ac:spMk id="6" creationId="{746487DC-A876-1807-A19E-9EBC8AE41082}"/>
          </ac:spMkLst>
        </pc:spChg>
        <pc:spChg chg="mod">
          <ac:chgData name="Hoang Dang Nguyen" userId="1de6b3a7-5191-4a0c-8968-b8f905305e1d" providerId="ADAL" clId="{E0B4A104-24F5-4444-8B9A-BB42DE2CE20E}" dt="2024-01-08T16:19:16.889" v="1359" actId="20577"/>
          <ac:spMkLst>
            <pc:docMk/>
            <pc:sldMk cId="0" sldId="403"/>
            <ac:spMk id="21506" creationId="{E55067A4-9EC5-CE39-350D-9B391493078C}"/>
          </ac:spMkLst>
        </pc:spChg>
        <pc:spChg chg="mod">
          <ac:chgData name="Hoang Dang Nguyen" userId="1de6b3a7-5191-4a0c-8968-b8f905305e1d" providerId="ADAL" clId="{E0B4A104-24F5-4444-8B9A-BB42DE2CE20E}" dt="2024-01-08T17:58:09.430" v="1744" actId="21"/>
          <ac:spMkLst>
            <pc:docMk/>
            <pc:sldMk cId="0" sldId="403"/>
            <ac:spMk id="21507" creationId="{055F24E3-7628-3496-0A66-02E8A7677E8C}"/>
          </ac:spMkLst>
        </pc:spChg>
      </pc:sldChg>
      <pc:sldChg chg="del">
        <pc:chgData name="Hoang Dang Nguyen" userId="1de6b3a7-5191-4a0c-8968-b8f905305e1d" providerId="ADAL" clId="{E0B4A104-24F5-4444-8B9A-BB42DE2CE20E}" dt="2024-01-08T11:32:24.838" v="244" actId="47"/>
        <pc:sldMkLst>
          <pc:docMk/>
          <pc:sldMk cId="3613172321" sldId="404"/>
        </pc:sldMkLst>
      </pc:sldChg>
      <pc:sldChg chg="del">
        <pc:chgData name="Hoang Dang Nguyen" userId="1de6b3a7-5191-4a0c-8968-b8f905305e1d" providerId="ADAL" clId="{E0B4A104-24F5-4444-8B9A-BB42DE2CE20E}" dt="2024-01-08T11:32:25.033" v="245" actId="47"/>
        <pc:sldMkLst>
          <pc:docMk/>
          <pc:sldMk cId="2772748589" sldId="405"/>
        </pc:sldMkLst>
      </pc:sldChg>
      <pc:sldChg chg="del">
        <pc:chgData name="Hoang Dang Nguyen" userId="1de6b3a7-5191-4a0c-8968-b8f905305e1d" providerId="ADAL" clId="{E0B4A104-24F5-4444-8B9A-BB42DE2CE20E}" dt="2024-01-08T11:32:25.783" v="249" actId="47"/>
        <pc:sldMkLst>
          <pc:docMk/>
          <pc:sldMk cId="0" sldId="419"/>
        </pc:sldMkLst>
      </pc:sldChg>
      <pc:sldChg chg="modSp mod">
        <pc:chgData name="Hoang Dang Nguyen" userId="1de6b3a7-5191-4a0c-8968-b8f905305e1d" providerId="ADAL" clId="{E0B4A104-24F5-4444-8B9A-BB42DE2CE20E}" dt="2024-01-10T21:10:32.478" v="1955" actId="113"/>
        <pc:sldMkLst>
          <pc:docMk/>
          <pc:sldMk cId="0" sldId="421"/>
        </pc:sldMkLst>
        <pc:spChg chg="mod">
          <ac:chgData name="Hoang Dang Nguyen" userId="1de6b3a7-5191-4a0c-8968-b8f905305e1d" providerId="ADAL" clId="{E0B4A104-24F5-4444-8B9A-BB42DE2CE20E}" dt="2024-01-10T21:10:32.478" v="1955" actId="113"/>
          <ac:spMkLst>
            <pc:docMk/>
            <pc:sldMk cId="0" sldId="421"/>
            <ac:spMk id="7170" creationId="{1D7E4AAF-7E7E-8772-E65C-A7102971F0DB}"/>
          </ac:spMkLst>
        </pc:spChg>
        <pc:spChg chg="mod">
          <ac:chgData name="Hoang Dang Nguyen" userId="1de6b3a7-5191-4a0c-8968-b8f905305e1d" providerId="ADAL" clId="{E0B4A104-24F5-4444-8B9A-BB42DE2CE20E}" dt="2024-01-08T16:19:09.648" v="1357" actId="20577"/>
          <ac:spMkLst>
            <pc:docMk/>
            <pc:sldMk cId="0" sldId="421"/>
            <ac:spMk id="7171" creationId="{2A2F879C-01D9-3C8A-0F3C-4A9703AA2CE4}"/>
          </ac:spMkLst>
        </pc:spChg>
      </pc:sldChg>
      <pc:sldChg chg="del">
        <pc:chgData name="Hoang Dang Nguyen" userId="1de6b3a7-5191-4a0c-8968-b8f905305e1d" providerId="ADAL" clId="{E0B4A104-24F5-4444-8B9A-BB42DE2CE20E}" dt="2024-01-10T21:10:02.892" v="1954" actId="47"/>
        <pc:sldMkLst>
          <pc:docMk/>
          <pc:sldMk cId="290787176" sldId="422"/>
        </pc:sldMkLst>
      </pc:sldChg>
      <pc:sldChg chg="modSp add del mod">
        <pc:chgData name="Hoang Dang Nguyen" userId="1de6b3a7-5191-4a0c-8968-b8f905305e1d" providerId="ADAL" clId="{E0B4A104-24F5-4444-8B9A-BB42DE2CE20E}" dt="2024-01-10T21:14:18.919" v="2098" actId="47"/>
        <pc:sldMkLst>
          <pc:docMk/>
          <pc:sldMk cId="626447684" sldId="424"/>
        </pc:sldMkLst>
        <pc:spChg chg="mod">
          <ac:chgData name="Hoang Dang Nguyen" userId="1de6b3a7-5191-4a0c-8968-b8f905305e1d" providerId="ADAL" clId="{E0B4A104-24F5-4444-8B9A-BB42DE2CE20E}" dt="2024-01-10T21:12:06.278" v="2061"/>
          <ac:spMkLst>
            <pc:docMk/>
            <pc:sldMk cId="626447684" sldId="424"/>
            <ac:spMk id="2" creationId="{BD8A54F4-3C13-B623-76C7-C39533431E28}"/>
          </ac:spMkLst>
        </pc:spChg>
        <pc:spChg chg="mod">
          <ac:chgData name="Hoang Dang Nguyen" userId="1de6b3a7-5191-4a0c-8968-b8f905305e1d" providerId="ADAL" clId="{E0B4A104-24F5-4444-8B9A-BB42DE2CE20E}" dt="2024-01-10T21:14:14.928" v="2096" actId="21"/>
          <ac:spMkLst>
            <pc:docMk/>
            <pc:sldMk cId="626447684" sldId="424"/>
            <ac:spMk id="3" creationId="{A18C12FA-AE68-4EA1-4C61-17A7F90E5531}"/>
          </ac:spMkLst>
        </pc:spChg>
        <pc:picChg chg="mod modCrop">
          <ac:chgData name="Hoang Dang Nguyen" userId="1de6b3a7-5191-4a0c-8968-b8f905305e1d" providerId="ADAL" clId="{E0B4A104-24F5-4444-8B9A-BB42DE2CE20E}" dt="2024-01-10T21:11:31.597" v="2032" actId="1035"/>
          <ac:picMkLst>
            <pc:docMk/>
            <pc:sldMk cId="626447684" sldId="424"/>
            <ac:picMk id="7" creationId="{5B7FE1F9-5E36-DB67-FF92-FAF3CF0B69F9}"/>
          </ac:picMkLst>
        </pc:picChg>
      </pc:sldChg>
      <pc:sldChg chg="modSp add del mod">
        <pc:chgData name="Hoang Dang Nguyen" userId="1de6b3a7-5191-4a0c-8968-b8f905305e1d" providerId="ADAL" clId="{E0B4A104-24F5-4444-8B9A-BB42DE2CE20E}" dt="2024-01-08T16:20:13.770" v="1373" actId="2696"/>
        <pc:sldMkLst>
          <pc:docMk/>
          <pc:sldMk cId="466523251" sldId="430"/>
        </pc:sldMkLst>
        <pc:spChg chg="mod">
          <ac:chgData name="Hoang Dang Nguyen" userId="1de6b3a7-5191-4a0c-8968-b8f905305e1d" providerId="ADAL" clId="{E0B4A104-24F5-4444-8B9A-BB42DE2CE20E}" dt="2024-01-08T16:19:22.575" v="1361" actId="20577"/>
          <ac:spMkLst>
            <pc:docMk/>
            <pc:sldMk cId="466523251" sldId="430"/>
            <ac:spMk id="23554" creationId="{9D8A9A21-FA3B-7D94-F7B9-02C597F037AF}"/>
          </ac:spMkLst>
        </pc:spChg>
      </pc:sldChg>
      <pc:sldChg chg="modSp mod">
        <pc:chgData name="Hoang Dang Nguyen" userId="1de6b3a7-5191-4a0c-8968-b8f905305e1d" providerId="ADAL" clId="{E0B4A104-24F5-4444-8B9A-BB42DE2CE20E}" dt="2024-01-10T21:13:31.959" v="2088" actId="403"/>
        <pc:sldMkLst>
          <pc:docMk/>
          <pc:sldMk cId="2124964315" sldId="433"/>
        </pc:sldMkLst>
        <pc:spChg chg="mod">
          <ac:chgData name="Hoang Dang Nguyen" userId="1de6b3a7-5191-4a0c-8968-b8f905305e1d" providerId="ADAL" clId="{E0B4A104-24F5-4444-8B9A-BB42DE2CE20E}" dt="2024-01-10T21:12:36.478" v="2084" actId="113"/>
          <ac:spMkLst>
            <pc:docMk/>
            <pc:sldMk cId="2124964315" sldId="433"/>
            <ac:spMk id="2" creationId="{C4390D44-9FCD-B0FF-6FF1-2956B6C2081B}"/>
          </ac:spMkLst>
        </pc:spChg>
        <pc:spChg chg="mod">
          <ac:chgData name="Hoang Dang Nguyen" userId="1de6b3a7-5191-4a0c-8968-b8f905305e1d" providerId="ADAL" clId="{E0B4A104-24F5-4444-8B9A-BB42DE2CE20E}" dt="2024-01-10T21:13:31.959" v="2088" actId="403"/>
          <ac:spMkLst>
            <pc:docMk/>
            <pc:sldMk cId="2124964315" sldId="433"/>
            <ac:spMk id="3" creationId="{362B46A2-8D14-3CF2-4830-85B7761379B4}"/>
          </ac:spMkLst>
        </pc:spChg>
        <pc:spChg chg="mod">
          <ac:chgData name="Hoang Dang Nguyen" userId="1de6b3a7-5191-4a0c-8968-b8f905305e1d" providerId="ADAL" clId="{E0B4A104-24F5-4444-8B9A-BB42DE2CE20E}" dt="2024-01-10T21:13:30.291" v="2087" actId="403"/>
          <ac:spMkLst>
            <pc:docMk/>
            <pc:sldMk cId="2124964315" sldId="433"/>
            <ac:spMk id="6" creationId="{12C77B3C-9D92-ACE7-D4D2-B345FB18B400}"/>
          </ac:spMkLst>
        </pc:spChg>
      </pc:sldChg>
      <pc:sldChg chg="addSp delSp modSp mod">
        <pc:chgData name="Hoang Dang Nguyen" userId="1de6b3a7-5191-4a0c-8968-b8f905305e1d" providerId="ADAL" clId="{E0B4A104-24F5-4444-8B9A-BB42DE2CE20E}" dt="2024-01-10T21:13:34.850" v="2089" actId="113"/>
        <pc:sldMkLst>
          <pc:docMk/>
          <pc:sldMk cId="3814033428" sldId="436"/>
        </pc:sldMkLst>
        <pc:spChg chg="mod">
          <ac:chgData name="Hoang Dang Nguyen" userId="1de6b3a7-5191-4a0c-8968-b8f905305e1d" providerId="ADAL" clId="{E0B4A104-24F5-4444-8B9A-BB42DE2CE20E}" dt="2024-01-10T21:13:34.850" v="2089" actId="113"/>
          <ac:spMkLst>
            <pc:docMk/>
            <pc:sldMk cId="3814033428" sldId="436"/>
            <ac:spMk id="2" creationId="{C7330774-A81E-1D91-87ED-E6F5CE327A30}"/>
          </ac:spMkLst>
        </pc:spChg>
        <pc:spChg chg="mod">
          <ac:chgData name="Hoang Dang Nguyen" userId="1de6b3a7-5191-4a0c-8968-b8f905305e1d" providerId="ADAL" clId="{E0B4A104-24F5-4444-8B9A-BB42DE2CE20E}" dt="2024-01-08T11:32:52.396" v="274" actId="20577"/>
          <ac:spMkLst>
            <pc:docMk/>
            <pc:sldMk cId="3814033428" sldId="436"/>
            <ac:spMk id="3" creationId="{1115277C-4362-B22D-0C37-362DB9B801AC}"/>
          </ac:spMkLst>
        </pc:spChg>
        <pc:picChg chg="add mod">
          <ac:chgData name="Hoang Dang Nguyen" userId="1de6b3a7-5191-4a0c-8968-b8f905305e1d" providerId="ADAL" clId="{E0B4A104-24F5-4444-8B9A-BB42DE2CE20E}" dt="2024-01-08T11:33:22.127" v="279" actId="1076"/>
          <ac:picMkLst>
            <pc:docMk/>
            <pc:sldMk cId="3814033428" sldId="436"/>
            <ac:picMk id="7" creationId="{5691776D-001F-10F6-F8B9-944BB77EA648}"/>
          </ac:picMkLst>
        </pc:picChg>
        <pc:picChg chg="del">
          <ac:chgData name="Hoang Dang Nguyen" userId="1de6b3a7-5191-4a0c-8968-b8f905305e1d" providerId="ADAL" clId="{E0B4A104-24F5-4444-8B9A-BB42DE2CE20E}" dt="2024-01-08T11:32:54.840" v="275" actId="478"/>
          <ac:picMkLst>
            <pc:docMk/>
            <pc:sldMk cId="3814033428" sldId="436"/>
            <ac:picMk id="1026" creationId="{2BEFBA33-9D04-C184-A04B-E2E3A11EA751}"/>
          </ac:picMkLst>
        </pc:picChg>
      </pc:sldChg>
      <pc:sldChg chg="del">
        <pc:chgData name="Hoang Dang Nguyen" userId="1de6b3a7-5191-4a0c-8968-b8f905305e1d" providerId="ADAL" clId="{E0B4A104-24F5-4444-8B9A-BB42DE2CE20E}" dt="2024-01-08T11:32:21.428" v="235" actId="47"/>
        <pc:sldMkLst>
          <pc:docMk/>
          <pc:sldMk cId="3846736167" sldId="437"/>
        </pc:sldMkLst>
      </pc:sldChg>
      <pc:sldChg chg="del">
        <pc:chgData name="Hoang Dang Nguyen" userId="1de6b3a7-5191-4a0c-8968-b8f905305e1d" providerId="ADAL" clId="{E0B4A104-24F5-4444-8B9A-BB42DE2CE20E}" dt="2024-01-08T11:32:21.933" v="236" actId="47"/>
        <pc:sldMkLst>
          <pc:docMk/>
          <pc:sldMk cId="4147534294" sldId="438"/>
        </pc:sldMkLst>
      </pc:sldChg>
      <pc:sldChg chg="del">
        <pc:chgData name="Hoang Dang Nguyen" userId="1de6b3a7-5191-4a0c-8968-b8f905305e1d" providerId="ADAL" clId="{E0B4A104-24F5-4444-8B9A-BB42DE2CE20E}" dt="2024-01-08T11:32:23.188" v="237" actId="47"/>
        <pc:sldMkLst>
          <pc:docMk/>
          <pc:sldMk cId="3825696754" sldId="439"/>
        </pc:sldMkLst>
      </pc:sldChg>
      <pc:sldChg chg="del">
        <pc:chgData name="Hoang Dang Nguyen" userId="1de6b3a7-5191-4a0c-8968-b8f905305e1d" providerId="ADAL" clId="{E0B4A104-24F5-4444-8B9A-BB42DE2CE20E}" dt="2024-01-08T11:32:24.100" v="240" actId="47"/>
        <pc:sldMkLst>
          <pc:docMk/>
          <pc:sldMk cId="827091277" sldId="440"/>
        </pc:sldMkLst>
      </pc:sldChg>
      <pc:sldChg chg="del">
        <pc:chgData name="Hoang Dang Nguyen" userId="1de6b3a7-5191-4a0c-8968-b8f905305e1d" providerId="ADAL" clId="{E0B4A104-24F5-4444-8B9A-BB42DE2CE20E}" dt="2024-01-08T11:32:23.681" v="238" actId="47"/>
        <pc:sldMkLst>
          <pc:docMk/>
          <pc:sldMk cId="2742646009" sldId="441"/>
        </pc:sldMkLst>
      </pc:sldChg>
      <pc:sldChg chg="del">
        <pc:chgData name="Hoang Dang Nguyen" userId="1de6b3a7-5191-4a0c-8968-b8f905305e1d" providerId="ADAL" clId="{E0B4A104-24F5-4444-8B9A-BB42DE2CE20E}" dt="2024-01-08T11:32:23.909" v="239" actId="47"/>
        <pc:sldMkLst>
          <pc:docMk/>
          <pc:sldMk cId="3351957265" sldId="442"/>
        </pc:sldMkLst>
      </pc:sldChg>
      <pc:sldChg chg="del">
        <pc:chgData name="Hoang Dang Nguyen" userId="1de6b3a7-5191-4a0c-8968-b8f905305e1d" providerId="ADAL" clId="{E0B4A104-24F5-4444-8B9A-BB42DE2CE20E}" dt="2024-01-08T11:32:24.282" v="241" actId="47"/>
        <pc:sldMkLst>
          <pc:docMk/>
          <pc:sldMk cId="338656571" sldId="444"/>
        </pc:sldMkLst>
      </pc:sldChg>
      <pc:sldChg chg="del">
        <pc:chgData name="Hoang Dang Nguyen" userId="1de6b3a7-5191-4a0c-8968-b8f905305e1d" providerId="ADAL" clId="{E0B4A104-24F5-4444-8B9A-BB42DE2CE20E}" dt="2024-01-08T11:32:24.453" v="242" actId="47"/>
        <pc:sldMkLst>
          <pc:docMk/>
          <pc:sldMk cId="99216182" sldId="445"/>
        </pc:sldMkLst>
      </pc:sldChg>
      <pc:sldChg chg="del">
        <pc:chgData name="Hoang Dang Nguyen" userId="1de6b3a7-5191-4a0c-8968-b8f905305e1d" providerId="ADAL" clId="{E0B4A104-24F5-4444-8B9A-BB42DE2CE20E}" dt="2024-01-08T11:32:24.645" v="243" actId="47"/>
        <pc:sldMkLst>
          <pc:docMk/>
          <pc:sldMk cId="1456666734" sldId="446"/>
        </pc:sldMkLst>
      </pc:sldChg>
      <pc:sldChg chg="del">
        <pc:chgData name="Hoang Dang Nguyen" userId="1de6b3a7-5191-4a0c-8968-b8f905305e1d" providerId="ADAL" clId="{E0B4A104-24F5-4444-8B9A-BB42DE2CE20E}" dt="2024-01-08T11:32:25.211" v="246" actId="47"/>
        <pc:sldMkLst>
          <pc:docMk/>
          <pc:sldMk cId="2877152714" sldId="447"/>
        </pc:sldMkLst>
      </pc:sldChg>
      <pc:sldChg chg="del">
        <pc:chgData name="Hoang Dang Nguyen" userId="1de6b3a7-5191-4a0c-8968-b8f905305e1d" providerId="ADAL" clId="{E0B4A104-24F5-4444-8B9A-BB42DE2CE20E}" dt="2024-01-08T11:32:25.407" v="247" actId="47"/>
        <pc:sldMkLst>
          <pc:docMk/>
          <pc:sldMk cId="1856680686" sldId="448"/>
        </pc:sldMkLst>
      </pc:sldChg>
      <pc:sldChg chg="del">
        <pc:chgData name="Hoang Dang Nguyen" userId="1de6b3a7-5191-4a0c-8968-b8f905305e1d" providerId="ADAL" clId="{E0B4A104-24F5-4444-8B9A-BB42DE2CE20E}" dt="2024-01-08T11:32:26.316" v="250" actId="47"/>
        <pc:sldMkLst>
          <pc:docMk/>
          <pc:sldMk cId="3238805129" sldId="449"/>
        </pc:sldMkLst>
      </pc:sldChg>
      <pc:sldChg chg="del">
        <pc:chgData name="Hoang Dang Nguyen" userId="1de6b3a7-5191-4a0c-8968-b8f905305e1d" providerId="ADAL" clId="{E0B4A104-24F5-4444-8B9A-BB42DE2CE20E}" dt="2024-01-08T11:32:25.617" v="248" actId="47"/>
        <pc:sldMkLst>
          <pc:docMk/>
          <pc:sldMk cId="3612913559" sldId="450"/>
        </pc:sldMkLst>
      </pc:sldChg>
      <pc:sldChg chg="del">
        <pc:chgData name="Hoang Dang Nguyen" userId="1de6b3a7-5191-4a0c-8968-b8f905305e1d" providerId="ADAL" clId="{E0B4A104-24F5-4444-8B9A-BB42DE2CE20E}" dt="2024-01-08T11:32:26.517" v="251" actId="47"/>
        <pc:sldMkLst>
          <pc:docMk/>
          <pc:sldMk cId="3011267330" sldId="452"/>
        </pc:sldMkLst>
      </pc:sldChg>
      <pc:sldChg chg="del">
        <pc:chgData name="Hoang Dang Nguyen" userId="1de6b3a7-5191-4a0c-8968-b8f905305e1d" providerId="ADAL" clId="{E0B4A104-24F5-4444-8B9A-BB42DE2CE20E}" dt="2024-01-08T11:32:26.730" v="252" actId="47"/>
        <pc:sldMkLst>
          <pc:docMk/>
          <pc:sldMk cId="1770967947" sldId="453"/>
        </pc:sldMkLst>
      </pc:sldChg>
      <pc:sldChg chg="del">
        <pc:chgData name="Hoang Dang Nguyen" userId="1de6b3a7-5191-4a0c-8968-b8f905305e1d" providerId="ADAL" clId="{E0B4A104-24F5-4444-8B9A-BB42DE2CE20E}" dt="2024-01-08T11:32:27.007" v="253" actId="47"/>
        <pc:sldMkLst>
          <pc:docMk/>
          <pc:sldMk cId="2571157775" sldId="454"/>
        </pc:sldMkLst>
      </pc:sldChg>
      <pc:sldChg chg="delSp modSp add del mod">
        <pc:chgData name="Hoang Dang Nguyen" userId="1de6b3a7-5191-4a0c-8968-b8f905305e1d" providerId="ADAL" clId="{E0B4A104-24F5-4444-8B9A-BB42DE2CE20E}" dt="2024-01-08T16:16:10.437" v="1162" actId="2696"/>
        <pc:sldMkLst>
          <pc:docMk/>
          <pc:sldMk cId="2647263247" sldId="455"/>
        </pc:sldMkLst>
        <pc:spChg chg="mod">
          <ac:chgData name="Hoang Dang Nguyen" userId="1de6b3a7-5191-4a0c-8968-b8f905305e1d" providerId="ADAL" clId="{E0B4A104-24F5-4444-8B9A-BB42DE2CE20E}" dt="2024-01-08T11:32:36.634" v="265" actId="20577"/>
          <ac:spMkLst>
            <pc:docMk/>
            <pc:sldMk cId="2647263247" sldId="455"/>
            <ac:spMk id="2" creationId="{07099AA1-6A93-82D6-1E63-2E55516844BE}"/>
          </ac:spMkLst>
        </pc:spChg>
        <pc:spChg chg="mod">
          <ac:chgData name="Hoang Dang Nguyen" userId="1de6b3a7-5191-4a0c-8968-b8f905305e1d" providerId="ADAL" clId="{E0B4A104-24F5-4444-8B9A-BB42DE2CE20E}" dt="2024-01-08T11:32:32.139" v="257" actId="20577"/>
          <ac:spMkLst>
            <pc:docMk/>
            <pc:sldMk cId="2647263247" sldId="455"/>
            <ac:spMk id="9" creationId="{C543B1CB-9D3C-FA69-7F72-AB2B10412785}"/>
          </ac:spMkLst>
        </pc:spChg>
        <pc:picChg chg="del">
          <ac:chgData name="Hoang Dang Nguyen" userId="1de6b3a7-5191-4a0c-8968-b8f905305e1d" providerId="ADAL" clId="{E0B4A104-24F5-4444-8B9A-BB42DE2CE20E}" dt="2024-01-08T11:32:32.810" v="258" actId="478"/>
          <ac:picMkLst>
            <pc:docMk/>
            <pc:sldMk cId="2647263247" sldId="455"/>
            <ac:picMk id="7" creationId="{2C12B800-F9F6-52F7-8B36-8EDFB2316758}"/>
          </ac:picMkLst>
        </pc:picChg>
      </pc:sldChg>
      <pc:sldChg chg="addSp delSp add del mod addAnim delAnim modNotesTx">
        <pc:chgData name="Hoang Dang Nguyen" userId="1de6b3a7-5191-4a0c-8968-b8f905305e1d" providerId="ADAL" clId="{E0B4A104-24F5-4444-8B9A-BB42DE2CE20E}" dt="2024-01-08T11:32:06.902" v="234" actId="47"/>
        <pc:sldMkLst>
          <pc:docMk/>
          <pc:sldMk cId="1158607922" sldId="456"/>
        </pc:sldMkLst>
        <pc:picChg chg="add del">
          <ac:chgData name="Hoang Dang Nguyen" userId="1de6b3a7-5191-4a0c-8968-b8f905305e1d" providerId="ADAL" clId="{E0B4A104-24F5-4444-8B9A-BB42DE2CE20E}" dt="2024-01-08T11:31:52.461" v="225" actId="478"/>
          <ac:picMkLst>
            <pc:docMk/>
            <pc:sldMk cId="1158607922" sldId="456"/>
            <ac:picMk id="3" creationId="{500ECA89-5A3B-D371-A1B2-264231824E25}"/>
          </ac:picMkLst>
        </pc:picChg>
      </pc:sldChg>
      <pc:sldChg chg="modSp add mod modNotesTx">
        <pc:chgData name="Hoang Dang Nguyen" userId="1de6b3a7-5191-4a0c-8968-b8f905305e1d" providerId="ADAL" clId="{E0B4A104-24F5-4444-8B9A-BB42DE2CE20E}" dt="2024-01-08T17:53:47.206" v="1508" actId="20577"/>
        <pc:sldMkLst>
          <pc:docMk/>
          <pc:sldMk cId="4061318979" sldId="457"/>
        </pc:sldMkLst>
        <pc:spChg chg="mod">
          <ac:chgData name="Hoang Dang Nguyen" userId="1de6b3a7-5191-4a0c-8968-b8f905305e1d" providerId="ADAL" clId="{E0B4A104-24F5-4444-8B9A-BB42DE2CE20E}" dt="2024-01-08T16:19:25.655" v="1363" actId="20577"/>
          <ac:spMkLst>
            <pc:docMk/>
            <pc:sldMk cId="4061318979" sldId="457"/>
            <ac:spMk id="9218" creationId="{1CA15F00-959D-6A33-495F-E30AAFD4C10E}"/>
          </ac:spMkLst>
        </pc:spChg>
        <pc:spChg chg="mod">
          <ac:chgData name="Hoang Dang Nguyen" userId="1de6b3a7-5191-4a0c-8968-b8f905305e1d" providerId="ADAL" clId="{E0B4A104-24F5-4444-8B9A-BB42DE2CE20E}" dt="2024-01-08T17:53:38.629" v="1499" actId="20577"/>
          <ac:spMkLst>
            <pc:docMk/>
            <pc:sldMk cId="4061318979" sldId="457"/>
            <ac:spMk id="9219" creationId="{CC9080E7-7437-1057-6AA4-225BBDCDCC00}"/>
          </ac:spMkLst>
        </pc:spChg>
      </pc:sldChg>
      <pc:sldChg chg="modSp add del mod">
        <pc:chgData name="Hoang Dang Nguyen" userId="1de6b3a7-5191-4a0c-8968-b8f905305e1d" providerId="ADAL" clId="{E0B4A104-24F5-4444-8B9A-BB42DE2CE20E}" dt="2024-01-08T16:16:10.437" v="1162" actId="2696"/>
        <pc:sldMkLst>
          <pc:docMk/>
          <pc:sldMk cId="154313630" sldId="458"/>
        </pc:sldMkLst>
        <pc:spChg chg="mod">
          <ac:chgData name="Hoang Dang Nguyen" userId="1de6b3a7-5191-4a0c-8968-b8f905305e1d" providerId="ADAL" clId="{E0B4A104-24F5-4444-8B9A-BB42DE2CE20E}" dt="2024-01-05T21:45:05.602" v="132" actId="6549"/>
          <ac:spMkLst>
            <pc:docMk/>
            <pc:sldMk cId="154313630" sldId="458"/>
            <ac:spMk id="9218" creationId="{1CA15F00-959D-6A33-495F-E30AAFD4C10E}"/>
          </ac:spMkLst>
        </pc:spChg>
        <pc:spChg chg="mod">
          <ac:chgData name="Hoang Dang Nguyen" userId="1de6b3a7-5191-4a0c-8968-b8f905305e1d" providerId="ADAL" clId="{E0B4A104-24F5-4444-8B9A-BB42DE2CE20E}" dt="2024-01-05T21:45:32.530" v="145" actId="20577"/>
          <ac:spMkLst>
            <pc:docMk/>
            <pc:sldMk cId="154313630" sldId="458"/>
            <ac:spMk id="9219" creationId="{CC9080E7-7437-1057-6AA4-225BBDCDCC00}"/>
          </ac:spMkLst>
        </pc:spChg>
      </pc:sldChg>
      <pc:sldChg chg="add del">
        <pc:chgData name="Hoang Dang Nguyen" userId="1de6b3a7-5191-4a0c-8968-b8f905305e1d" providerId="ADAL" clId="{E0B4A104-24F5-4444-8B9A-BB42DE2CE20E}" dt="2024-01-08T16:16:10.437" v="1162" actId="2696"/>
        <pc:sldMkLst>
          <pc:docMk/>
          <pc:sldMk cId="3726978693" sldId="459"/>
        </pc:sldMkLst>
      </pc:sldChg>
      <pc:sldChg chg="add del">
        <pc:chgData name="Hoang Dang Nguyen" userId="1de6b3a7-5191-4a0c-8968-b8f905305e1d" providerId="ADAL" clId="{E0B4A104-24F5-4444-8B9A-BB42DE2CE20E}" dt="2024-01-08T11:45:08.665" v="1114" actId="47"/>
        <pc:sldMkLst>
          <pc:docMk/>
          <pc:sldMk cId="1268473950" sldId="460"/>
        </pc:sldMkLst>
      </pc:sldChg>
      <pc:sldChg chg="modSp add mod">
        <pc:chgData name="Hoang Dang Nguyen" userId="1de6b3a7-5191-4a0c-8968-b8f905305e1d" providerId="ADAL" clId="{E0B4A104-24F5-4444-8B9A-BB42DE2CE20E}" dt="2024-01-10T21:11:00.871" v="2012" actId="6549"/>
        <pc:sldMkLst>
          <pc:docMk/>
          <pc:sldMk cId="1100971740" sldId="461"/>
        </pc:sldMkLst>
        <pc:spChg chg="mod">
          <ac:chgData name="Hoang Dang Nguyen" userId="1de6b3a7-5191-4a0c-8968-b8f905305e1d" providerId="ADAL" clId="{E0B4A104-24F5-4444-8B9A-BB42DE2CE20E}" dt="2024-01-10T21:11:00.871" v="2012" actId="6549"/>
          <ac:spMkLst>
            <pc:docMk/>
            <pc:sldMk cId="1100971740" sldId="461"/>
            <ac:spMk id="9218" creationId="{1CA15F00-959D-6A33-495F-E30AAFD4C10E}"/>
          </ac:spMkLst>
        </pc:spChg>
        <pc:spChg chg="mod">
          <ac:chgData name="Hoang Dang Nguyen" userId="1de6b3a7-5191-4a0c-8968-b8f905305e1d" providerId="ADAL" clId="{E0B4A104-24F5-4444-8B9A-BB42DE2CE20E}" dt="2024-01-08T11:32:05.018" v="233" actId="20577"/>
          <ac:spMkLst>
            <pc:docMk/>
            <pc:sldMk cId="1100971740" sldId="461"/>
            <ac:spMk id="9219" creationId="{CC9080E7-7437-1057-6AA4-225BBDCDCC00}"/>
          </ac:spMkLst>
        </pc:spChg>
      </pc:sldChg>
      <pc:sldChg chg="add del">
        <pc:chgData name="Hoang Dang Nguyen" userId="1de6b3a7-5191-4a0c-8968-b8f905305e1d" providerId="ADAL" clId="{E0B4A104-24F5-4444-8B9A-BB42DE2CE20E}" dt="2024-01-08T11:31:51.554" v="223"/>
        <pc:sldMkLst>
          <pc:docMk/>
          <pc:sldMk cId="3767588715" sldId="461"/>
        </pc:sldMkLst>
      </pc:sldChg>
      <pc:sldChg chg="add del">
        <pc:chgData name="Hoang Dang Nguyen" userId="1de6b3a7-5191-4a0c-8968-b8f905305e1d" providerId="ADAL" clId="{E0B4A104-24F5-4444-8B9A-BB42DE2CE20E}" dt="2024-01-08T11:45:09.918" v="1115" actId="47"/>
        <pc:sldMkLst>
          <pc:docMk/>
          <pc:sldMk cId="815221225" sldId="462"/>
        </pc:sldMkLst>
      </pc:sldChg>
      <pc:sldChg chg="modSp add mod">
        <pc:chgData name="Hoang Dang Nguyen" userId="1de6b3a7-5191-4a0c-8968-b8f905305e1d" providerId="ADAL" clId="{E0B4A104-24F5-4444-8B9A-BB42DE2CE20E}" dt="2024-01-10T21:12:19.605" v="2073" actId="113"/>
        <pc:sldMkLst>
          <pc:docMk/>
          <pc:sldMk cId="126554529" sldId="463"/>
        </pc:sldMkLst>
        <pc:spChg chg="mod">
          <ac:chgData name="Hoang Dang Nguyen" userId="1de6b3a7-5191-4a0c-8968-b8f905305e1d" providerId="ADAL" clId="{E0B4A104-24F5-4444-8B9A-BB42DE2CE20E}" dt="2024-01-10T21:12:19.605" v="2073" actId="113"/>
          <ac:spMkLst>
            <pc:docMk/>
            <pc:sldMk cId="126554529" sldId="463"/>
            <ac:spMk id="2" creationId="{07099AA1-6A93-82D6-1E63-2E55516844BE}"/>
          </ac:spMkLst>
        </pc:spChg>
        <pc:spChg chg="mod">
          <ac:chgData name="Hoang Dang Nguyen" userId="1de6b3a7-5191-4a0c-8968-b8f905305e1d" providerId="ADAL" clId="{E0B4A104-24F5-4444-8B9A-BB42DE2CE20E}" dt="2024-01-08T11:36:20.571" v="824" actId="20577"/>
          <ac:spMkLst>
            <pc:docMk/>
            <pc:sldMk cId="126554529" sldId="463"/>
            <ac:spMk id="9" creationId="{C543B1CB-9D3C-FA69-7F72-AB2B10412785}"/>
          </ac:spMkLst>
        </pc:spChg>
      </pc:sldChg>
      <pc:sldChg chg="modSp add mod">
        <pc:chgData name="Hoang Dang Nguyen" userId="1de6b3a7-5191-4a0c-8968-b8f905305e1d" providerId="ADAL" clId="{E0B4A104-24F5-4444-8B9A-BB42DE2CE20E}" dt="2024-01-10T21:12:16.333" v="2072" actId="20577"/>
        <pc:sldMkLst>
          <pc:docMk/>
          <pc:sldMk cId="4079205323" sldId="464"/>
        </pc:sldMkLst>
        <pc:spChg chg="mod">
          <ac:chgData name="Hoang Dang Nguyen" userId="1de6b3a7-5191-4a0c-8968-b8f905305e1d" providerId="ADAL" clId="{E0B4A104-24F5-4444-8B9A-BB42DE2CE20E}" dt="2024-01-10T21:12:16.333" v="2072" actId="20577"/>
          <ac:spMkLst>
            <pc:docMk/>
            <pc:sldMk cId="4079205323" sldId="464"/>
            <ac:spMk id="2" creationId="{07099AA1-6A93-82D6-1E63-2E55516844BE}"/>
          </ac:spMkLst>
        </pc:spChg>
        <pc:spChg chg="mod">
          <ac:chgData name="Hoang Dang Nguyen" userId="1de6b3a7-5191-4a0c-8968-b8f905305e1d" providerId="ADAL" clId="{E0B4A104-24F5-4444-8B9A-BB42DE2CE20E}" dt="2024-01-08T11:39:48.939" v="1111" actId="20577"/>
          <ac:spMkLst>
            <pc:docMk/>
            <pc:sldMk cId="4079205323" sldId="464"/>
            <ac:spMk id="9" creationId="{C543B1CB-9D3C-FA69-7F72-AB2B10412785}"/>
          </ac:spMkLst>
        </pc:spChg>
      </pc:sldChg>
      <pc:sldChg chg="add del">
        <pc:chgData name="Hoang Dang Nguyen" userId="1de6b3a7-5191-4a0c-8968-b8f905305e1d" providerId="ADAL" clId="{E0B4A104-24F5-4444-8B9A-BB42DE2CE20E}" dt="2024-01-08T11:44:49.274" v="1113" actId="47"/>
        <pc:sldMkLst>
          <pc:docMk/>
          <pc:sldMk cId="3728065917" sldId="465"/>
        </pc:sldMkLst>
      </pc:sldChg>
      <pc:sldChg chg="addSp modSp add mod modNotesTx">
        <pc:chgData name="Hoang Dang Nguyen" userId="1de6b3a7-5191-4a0c-8968-b8f905305e1d" providerId="ADAL" clId="{E0B4A104-24F5-4444-8B9A-BB42DE2CE20E}" dt="2024-01-10T21:15:16.203" v="2127" actId="1035"/>
        <pc:sldMkLst>
          <pc:docMk/>
          <pc:sldMk cId="3829361998" sldId="465"/>
        </pc:sldMkLst>
        <pc:spChg chg="add mod">
          <ac:chgData name="Hoang Dang Nguyen" userId="1de6b3a7-5191-4a0c-8968-b8f905305e1d" providerId="ADAL" clId="{E0B4A104-24F5-4444-8B9A-BB42DE2CE20E}" dt="2024-01-10T21:15:16.203" v="2127" actId="1035"/>
          <ac:spMkLst>
            <pc:docMk/>
            <pc:sldMk cId="3829361998" sldId="465"/>
            <ac:spMk id="5" creationId="{211003A7-744C-4B2F-8FC4-0203046F350D}"/>
          </ac:spMkLst>
        </pc:spChg>
        <pc:spChg chg="mod">
          <ac:chgData name="Hoang Dang Nguyen" userId="1de6b3a7-5191-4a0c-8968-b8f905305e1d" providerId="ADAL" clId="{E0B4A104-24F5-4444-8B9A-BB42DE2CE20E}" dt="2024-01-10T21:12:12.199" v="2066" actId="113"/>
          <ac:spMkLst>
            <pc:docMk/>
            <pc:sldMk cId="3829361998" sldId="465"/>
            <ac:spMk id="21506" creationId="{E55067A4-9EC5-CE39-350D-9B391493078C}"/>
          </ac:spMkLst>
        </pc:spChg>
        <pc:spChg chg="mod">
          <ac:chgData name="Hoang Dang Nguyen" userId="1de6b3a7-5191-4a0c-8968-b8f905305e1d" providerId="ADAL" clId="{E0B4A104-24F5-4444-8B9A-BB42DE2CE20E}" dt="2024-01-08T17:58:21.979" v="1749" actId="6549"/>
          <ac:spMkLst>
            <pc:docMk/>
            <pc:sldMk cId="3829361998" sldId="465"/>
            <ac:spMk id="21507" creationId="{055F24E3-7628-3496-0A66-02E8A7677E8C}"/>
          </ac:spMkLst>
        </pc:spChg>
        <pc:picChg chg="add mod modCrop">
          <ac:chgData name="Hoang Dang Nguyen" userId="1de6b3a7-5191-4a0c-8968-b8f905305e1d" providerId="ADAL" clId="{E0B4A104-24F5-4444-8B9A-BB42DE2CE20E}" dt="2024-01-10T21:15:16.203" v="2127" actId="1035"/>
          <ac:picMkLst>
            <pc:docMk/>
            <pc:sldMk cId="3829361998" sldId="465"/>
            <ac:picMk id="3" creationId="{47B888F0-D45F-7AB4-6A04-B74A8469A045}"/>
          </ac:picMkLst>
        </pc:picChg>
      </pc:sldChg>
      <pc:sldChg chg="addSp modSp add mod ord">
        <pc:chgData name="Hoang Dang Nguyen" userId="1de6b3a7-5191-4a0c-8968-b8f905305e1d" providerId="ADAL" clId="{E0B4A104-24F5-4444-8B9A-BB42DE2CE20E}" dt="2024-01-08T17:56:28.904" v="1588" actId="14100"/>
        <pc:sldMkLst>
          <pc:docMk/>
          <pc:sldMk cId="2299700173" sldId="466"/>
        </pc:sldMkLst>
        <pc:spChg chg="add mod">
          <ac:chgData name="Hoang Dang Nguyen" userId="1de6b3a7-5191-4a0c-8968-b8f905305e1d" providerId="ADAL" clId="{E0B4A104-24F5-4444-8B9A-BB42DE2CE20E}" dt="2024-01-08T17:56:28.904" v="1588" actId="14100"/>
          <ac:spMkLst>
            <pc:docMk/>
            <pc:sldMk cId="2299700173" sldId="466"/>
            <ac:spMk id="5" creationId="{466AC26F-E182-D507-5988-90288D92573D}"/>
          </ac:spMkLst>
        </pc:spChg>
        <pc:spChg chg="mod">
          <ac:chgData name="Hoang Dang Nguyen" userId="1de6b3a7-5191-4a0c-8968-b8f905305e1d" providerId="ADAL" clId="{E0B4A104-24F5-4444-8B9A-BB42DE2CE20E}" dt="2024-01-08T17:51:43.968" v="1377" actId="6549"/>
          <ac:spMkLst>
            <pc:docMk/>
            <pc:sldMk cId="2299700173" sldId="466"/>
            <ac:spMk id="9219" creationId="{CC9080E7-7437-1057-6AA4-225BBDCDCC00}"/>
          </ac:spMkLst>
        </pc:spChg>
        <pc:picChg chg="add mod">
          <ac:chgData name="Hoang Dang Nguyen" userId="1de6b3a7-5191-4a0c-8968-b8f905305e1d" providerId="ADAL" clId="{E0B4A104-24F5-4444-8B9A-BB42DE2CE20E}" dt="2024-01-08T17:51:47.099" v="1378" actId="1076"/>
          <ac:picMkLst>
            <pc:docMk/>
            <pc:sldMk cId="2299700173" sldId="466"/>
            <ac:picMk id="3" creationId="{BB4B5B47-3BB9-BE7C-66FE-C4E3786A0373}"/>
          </ac:picMkLst>
        </pc:picChg>
      </pc:sldChg>
      <pc:sldChg chg="modSp add mod">
        <pc:chgData name="Hoang Dang Nguyen" userId="1de6b3a7-5191-4a0c-8968-b8f905305e1d" providerId="ADAL" clId="{E0B4A104-24F5-4444-8B9A-BB42DE2CE20E}" dt="2024-01-10T21:11:05.337" v="2016" actId="113"/>
        <pc:sldMkLst>
          <pc:docMk/>
          <pc:sldMk cId="2401284183" sldId="467"/>
        </pc:sldMkLst>
        <pc:spChg chg="mod">
          <ac:chgData name="Hoang Dang Nguyen" userId="1de6b3a7-5191-4a0c-8968-b8f905305e1d" providerId="ADAL" clId="{E0B4A104-24F5-4444-8B9A-BB42DE2CE20E}" dt="2024-01-10T21:11:05.337" v="2016" actId="113"/>
          <ac:spMkLst>
            <pc:docMk/>
            <pc:sldMk cId="2401284183" sldId="467"/>
            <ac:spMk id="9218" creationId="{1CA15F00-959D-6A33-495F-E30AAFD4C10E}"/>
          </ac:spMkLst>
        </pc:spChg>
        <pc:spChg chg="mod">
          <ac:chgData name="Hoang Dang Nguyen" userId="1de6b3a7-5191-4a0c-8968-b8f905305e1d" providerId="ADAL" clId="{E0B4A104-24F5-4444-8B9A-BB42DE2CE20E}" dt="2024-01-08T17:55:18.759" v="1585" actId="403"/>
          <ac:spMkLst>
            <pc:docMk/>
            <pc:sldMk cId="2401284183" sldId="467"/>
            <ac:spMk id="9219" creationId="{CC9080E7-7437-1057-6AA4-225BBDCDCC00}"/>
          </ac:spMkLst>
        </pc:spChg>
      </pc:sldChg>
      <pc:sldChg chg="addSp modSp new mod modNotesTx">
        <pc:chgData name="Hoang Dang Nguyen" userId="1de6b3a7-5191-4a0c-8968-b8f905305e1d" providerId="ADAL" clId="{E0B4A104-24F5-4444-8B9A-BB42DE2CE20E}" dt="2024-01-10T21:15:29.864" v="2146" actId="1035"/>
        <pc:sldMkLst>
          <pc:docMk/>
          <pc:sldMk cId="1283650248" sldId="468"/>
        </pc:sldMkLst>
        <pc:spChg chg="mod">
          <ac:chgData name="Hoang Dang Nguyen" userId="1de6b3a7-5191-4a0c-8968-b8f905305e1d" providerId="ADAL" clId="{E0B4A104-24F5-4444-8B9A-BB42DE2CE20E}" dt="2024-01-10T21:12:34.517" v="2083" actId="113"/>
          <ac:spMkLst>
            <pc:docMk/>
            <pc:sldMk cId="1283650248" sldId="468"/>
            <ac:spMk id="2" creationId="{C1608897-2024-EA33-0218-B70036514E2C}"/>
          </ac:spMkLst>
        </pc:spChg>
        <pc:spChg chg="mod">
          <ac:chgData name="Hoang Dang Nguyen" userId="1de6b3a7-5191-4a0c-8968-b8f905305e1d" providerId="ADAL" clId="{E0B4A104-24F5-4444-8B9A-BB42DE2CE20E}" dt="2024-01-08T18:00:55.582" v="1866" actId="6549"/>
          <ac:spMkLst>
            <pc:docMk/>
            <pc:sldMk cId="1283650248" sldId="468"/>
            <ac:spMk id="3" creationId="{64F809D4-C975-08FD-DD7F-3A0EC0A54443}"/>
          </ac:spMkLst>
        </pc:spChg>
        <pc:spChg chg="add mod">
          <ac:chgData name="Hoang Dang Nguyen" userId="1de6b3a7-5191-4a0c-8968-b8f905305e1d" providerId="ADAL" clId="{E0B4A104-24F5-4444-8B9A-BB42DE2CE20E}" dt="2024-01-08T17:59:09.128" v="1752"/>
          <ac:spMkLst>
            <pc:docMk/>
            <pc:sldMk cId="1283650248" sldId="468"/>
            <ac:spMk id="4" creationId="{E80FEDF1-5032-71C8-2239-4BD331A2F417}"/>
          </ac:spMkLst>
        </pc:spChg>
        <pc:spChg chg="add mod">
          <ac:chgData name="Hoang Dang Nguyen" userId="1de6b3a7-5191-4a0c-8968-b8f905305e1d" providerId="ADAL" clId="{E0B4A104-24F5-4444-8B9A-BB42DE2CE20E}" dt="2024-01-10T21:15:29.864" v="2146" actId="1035"/>
          <ac:spMkLst>
            <pc:docMk/>
            <pc:sldMk cId="1283650248" sldId="468"/>
            <ac:spMk id="5" creationId="{E3DA6695-1E3C-616C-EF8B-4DA90E624970}"/>
          </ac:spMkLst>
        </pc:spChg>
      </pc:sldChg>
      <pc:sldChg chg="modSp mod">
        <pc:chgData name="Hoang Dang Nguyen" userId="1de6b3a7-5191-4a0c-8968-b8f905305e1d" providerId="ADAL" clId="{E0B4A104-24F5-4444-8B9A-BB42DE2CE20E}" dt="2024-01-10T21:16:04.563" v="2157" actId="403"/>
        <pc:sldMkLst>
          <pc:docMk/>
          <pc:sldMk cId="4020717619" sldId="469"/>
        </pc:sldMkLst>
        <pc:spChg chg="mod">
          <ac:chgData name="Hoang Dang Nguyen" userId="1de6b3a7-5191-4a0c-8968-b8f905305e1d" providerId="ADAL" clId="{E0B4A104-24F5-4444-8B9A-BB42DE2CE20E}" dt="2024-01-10T21:15:56.297" v="2156" actId="403"/>
          <ac:spMkLst>
            <pc:docMk/>
            <pc:sldMk cId="4020717619" sldId="469"/>
            <ac:spMk id="2" creationId="{3C629F76-1BBB-DB0C-55C4-55EE0E20F010}"/>
          </ac:spMkLst>
        </pc:spChg>
        <pc:spChg chg="mod">
          <ac:chgData name="Hoang Dang Nguyen" userId="1de6b3a7-5191-4a0c-8968-b8f905305e1d" providerId="ADAL" clId="{E0B4A104-24F5-4444-8B9A-BB42DE2CE20E}" dt="2024-01-10T21:16:04.563" v="2157" actId="403"/>
          <ac:spMkLst>
            <pc:docMk/>
            <pc:sldMk cId="4020717619" sldId="469"/>
            <ac:spMk id="9218" creationId="{1CA15F00-959D-6A33-495F-E30AAFD4C10E}"/>
          </ac:spMkLst>
        </pc:spChg>
      </pc:sldChg>
      <pc:sldChg chg="modSp mod">
        <pc:chgData name="Hoang Dang Nguyen" userId="1de6b3a7-5191-4a0c-8968-b8f905305e1d" providerId="ADAL" clId="{E0B4A104-24F5-4444-8B9A-BB42DE2CE20E}" dt="2024-01-10T21:12:25.589" v="2074" actId="113"/>
        <pc:sldMkLst>
          <pc:docMk/>
          <pc:sldMk cId="1006026615" sldId="470"/>
        </pc:sldMkLst>
        <pc:spChg chg="mod">
          <ac:chgData name="Hoang Dang Nguyen" userId="1de6b3a7-5191-4a0c-8968-b8f905305e1d" providerId="ADAL" clId="{E0B4A104-24F5-4444-8B9A-BB42DE2CE20E}" dt="2024-01-10T21:12:25.589" v="2074" actId="113"/>
          <ac:spMkLst>
            <pc:docMk/>
            <pc:sldMk cId="1006026615" sldId="470"/>
            <ac:spMk id="2" creationId="{07099AA1-6A93-82D6-1E63-2E55516844BE}"/>
          </ac:spMkLst>
        </pc:spChg>
      </pc:sldChg>
      <pc:sldChg chg="modSp mod">
        <pc:chgData name="Hoang Dang Nguyen" userId="1de6b3a7-5191-4a0c-8968-b8f905305e1d" providerId="ADAL" clId="{E0B4A104-24F5-4444-8B9A-BB42DE2CE20E}" dt="2024-01-10T21:15:49.429" v="2153" actId="403"/>
        <pc:sldMkLst>
          <pc:docMk/>
          <pc:sldMk cId="1195045946" sldId="471"/>
        </pc:sldMkLst>
        <pc:spChg chg="mod">
          <ac:chgData name="Hoang Dang Nguyen" userId="1de6b3a7-5191-4a0c-8968-b8f905305e1d" providerId="ADAL" clId="{E0B4A104-24F5-4444-8B9A-BB42DE2CE20E}" dt="2024-01-10T21:15:49.429" v="2153" actId="403"/>
          <ac:spMkLst>
            <pc:docMk/>
            <pc:sldMk cId="1195045946" sldId="471"/>
            <ac:spMk id="2" creationId="{3C629F76-1BBB-DB0C-55C4-55EE0E20F010}"/>
          </ac:spMkLst>
        </pc:spChg>
        <pc:spChg chg="mod">
          <ac:chgData name="Hoang Dang Nguyen" userId="1de6b3a7-5191-4a0c-8968-b8f905305e1d" providerId="ADAL" clId="{E0B4A104-24F5-4444-8B9A-BB42DE2CE20E}" dt="2024-01-10T21:15:45.611" v="2150" actId="122"/>
          <ac:spMkLst>
            <pc:docMk/>
            <pc:sldMk cId="1195045946" sldId="471"/>
            <ac:spMk id="9218" creationId="{1CA15F00-959D-6A33-495F-E30AAFD4C10E}"/>
          </ac:spMkLst>
        </pc:spChg>
      </pc:sldChg>
      <pc:sldChg chg="add">
        <pc:chgData name="Hoang Dang Nguyen" userId="1de6b3a7-5191-4a0c-8968-b8f905305e1d" providerId="ADAL" clId="{E0B4A104-24F5-4444-8B9A-BB42DE2CE20E}" dt="2024-01-10T21:10:01.220" v="1953"/>
        <pc:sldMkLst>
          <pc:docMk/>
          <pc:sldMk cId="2618133166" sldId="473"/>
        </pc:sldMkLst>
      </pc:sldChg>
      <pc:sldChg chg="addSp delSp modSp add del mod modClrScheme chgLayout">
        <pc:chgData name="Hoang Dang Nguyen" userId="1de6b3a7-5191-4a0c-8968-b8f905305e1d" providerId="ADAL" clId="{E0B4A104-24F5-4444-8B9A-BB42DE2CE20E}" dt="2024-01-10T21:14:46.624" v="2112" actId="47"/>
        <pc:sldMkLst>
          <pc:docMk/>
          <pc:sldMk cId="3263695722" sldId="474"/>
        </pc:sldMkLst>
        <pc:spChg chg="mod modVis">
          <ac:chgData name="Hoang Dang Nguyen" userId="1de6b3a7-5191-4a0c-8968-b8f905305e1d" providerId="ADAL" clId="{E0B4A104-24F5-4444-8B9A-BB42DE2CE20E}" dt="2024-01-10T21:14:13.030" v="2095" actId="26606"/>
          <ac:spMkLst>
            <pc:docMk/>
            <pc:sldMk cId="3263695722" sldId="474"/>
            <ac:spMk id="4" creationId="{035A8131-BC47-6654-2FFC-72FCA1CCF74B}"/>
          </ac:spMkLst>
        </pc:spChg>
        <pc:spChg chg="mod">
          <ac:chgData name="Hoang Dang Nguyen" userId="1de6b3a7-5191-4a0c-8968-b8f905305e1d" providerId="ADAL" clId="{E0B4A104-24F5-4444-8B9A-BB42DE2CE20E}" dt="2024-01-10T21:14:31.885" v="2103" actId="21"/>
          <ac:spMkLst>
            <pc:docMk/>
            <pc:sldMk cId="3263695722" sldId="474"/>
            <ac:spMk id="9219" creationId="{F47C8737-8878-5073-0EFE-50D948CB9D2B}"/>
          </ac:spMkLst>
        </pc:spChg>
        <pc:spChg chg="mod">
          <ac:chgData name="Hoang Dang Nguyen" userId="1de6b3a7-5191-4a0c-8968-b8f905305e1d" providerId="ADAL" clId="{E0B4A104-24F5-4444-8B9A-BB42DE2CE20E}" dt="2024-01-10T21:14:13.030" v="2095" actId="26606"/>
          <ac:spMkLst>
            <pc:docMk/>
            <pc:sldMk cId="3263695722" sldId="474"/>
            <ac:spMk id="17410" creationId="{EC9AF00A-4E25-2AB7-581D-98906AADEB40}"/>
          </ac:spMkLst>
        </pc:spChg>
        <pc:spChg chg="mod modVis">
          <ac:chgData name="Hoang Dang Nguyen" userId="1de6b3a7-5191-4a0c-8968-b8f905305e1d" providerId="ADAL" clId="{E0B4A104-24F5-4444-8B9A-BB42DE2CE20E}" dt="2024-01-10T21:14:13.030" v="2095" actId="26606"/>
          <ac:spMkLst>
            <pc:docMk/>
            <pc:sldMk cId="3263695722" sldId="474"/>
            <ac:spMk id="17413" creationId="{42A0FBC9-52B7-8A4C-8B25-9B92C043804E}"/>
          </ac:spMkLst>
        </pc:spChg>
        <pc:picChg chg="add del mod ord">
          <ac:chgData name="Hoang Dang Nguyen" userId="1de6b3a7-5191-4a0c-8968-b8f905305e1d" providerId="ADAL" clId="{E0B4A104-24F5-4444-8B9A-BB42DE2CE20E}" dt="2024-01-10T21:14:27.442" v="2100" actId="21"/>
          <ac:picMkLst>
            <pc:docMk/>
            <pc:sldMk cId="3263695722" sldId="474"/>
            <ac:picMk id="2" creationId="{C2BB94CA-7819-A680-98D0-275D3161D3B5}"/>
          </ac:picMkLst>
        </pc:picChg>
        <pc:picChg chg="del">
          <ac:chgData name="Hoang Dang Nguyen" userId="1de6b3a7-5191-4a0c-8968-b8f905305e1d" providerId="ADAL" clId="{E0B4A104-24F5-4444-8B9A-BB42DE2CE20E}" dt="2024-01-10T21:14:09.810" v="2093" actId="478"/>
          <ac:picMkLst>
            <pc:docMk/>
            <pc:sldMk cId="3263695722" sldId="474"/>
            <ac:picMk id="2050" creationId="{8FA8E44B-AC7F-D759-C441-6D41BEAEFB17}"/>
          </ac:picMkLst>
        </pc:picChg>
      </pc:sldChg>
      <pc:sldChg chg="addSp delSp modSp add mod">
        <pc:chgData name="Hoang Dang Nguyen" userId="1de6b3a7-5191-4a0c-8968-b8f905305e1d" providerId="ADAL" clId="{E0B4A104-24F5-4444-8B9A-BB42DE2CE20E}" dt="2024-01-10T21:15:03.458" v="2117" actId="1076"/>
        <pc:sldMkLst>
          <pc:docMk/>
          <pc:sldMk cId="2633221007" sldId="475"/>
        </pc:sldMkLst>
        <pc:spChg chg="mod">
          <ac:chgData name="Hoang Dang Nguyen" userId="1de6b3a7-5191-4a0c-8968-b8f905305e1d" providerId="ADAL" clId="{E0B4A104-24F5-4444-8B9A-BB42DE2CE20E}" dt="2024-01-10T21:15:03.458" v="2117" actId="1076"/>
          <ac:spMkLst>
            <pc:docMk/>
            <pc:sldMk cId="2633221007" sldId="475"/>
            <ac:spMk id="9219" creationId="{F47C8737-8878-5073-0EFE-50D948CB9D2B}"/>
          </ac:spMkLst>
        </pc:spChg>
        <pc:picChg chg="add mod modCrop">
          <ac:chgData name="Hoang Dang Nguyen" userId="1de6b3a7-5191-4a0c-8968-b8f905305e1d" providerId="ADAL" clId="{E0B4A104-24F5-4444-8B9A-BB42DE2CE20E}" dt="2024-01-10T21:15:01.038" v="2116" actId="14100"/>
          <ac:picMkLst>
            <pc:docMk/>
            <pc:sldMk cId="2633221007" sldId="475"/>
            <ac:picMk id="2" creationId="{C2BB94CA-7819-A680-98D0-275D3161D3B5}"/>
          </ac:picMkLst>
        </pc:picChg>
        <pc:picChg chg="del">
          <ac:chgData name="Hoang Dang Nguyen" userId="1de6b3a7-5191-4a0c-8968-b8f905305e1d" providerId="ADAL" clId="{E0B4A104-24F5-4444-8B9A-BB42DE2CE20E}" dt="2024-01-10T21:14:28.646" v="2101" actId="478"/>
          <ac:picMkLst>
            <pc:docMk/>
            <pc:sldMk cId="2633221007" sldId="475"/>
            <ac:picMk id="2050" creationId="{8FA8E44B-AC7F-D759-C441-6D41BEAEFB17}"/>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07/02/2024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a:t>
            </a:fld>
            <a:endParaRPr lang="en-GB"/>
          </a:p>
        </p:txBody>
      </p:sp>
    </p:spTree>
    <p:extLst>
      <p:ext uri="{BB962C8B-B14F-4D97-AF65-F5344CB8AC3E}">
        <p14:creationId xmlns:p14="http://schemas.microsoft.com/office/powerpoint/2010/main" val="29293099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Main materials: chapter 2 (Robbins and Coulter, 2021), chapter 15 (Mullins and McLean, 2019)</a:t>
            </a:r>
          </a:p>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3</a:t>
            </a:fld>
            <a:endParaRPr lang="en-GB"/>
          </a:p>
        </p:txBody>
      </p:sp>
    </p:spTree>
    <p:extLst>
      <p:ext uri="{BB962C8B-B14F-4D97-AF65-F5344CB8AC3E}">
        <p14:creationId xmlns:p14="http://schemas.microsoft.com/office/powerpoint/2010/main" val="1311726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9F7949E-9A4E-A5A0-2AFB-AF8CC8085D90}"/>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37993F45-50A8-2592-191D-E43DD741DD3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indent="-228600" eaLnBrk="1" hangingPunct="1">
              <a:buFont typeface="Arial" panose="020B0604020202020204" pitchFamily="34" charset="0"/>
              <a:buChar char="•"/>
            </a:pPr>
            <a:endParaRPr lang="en-GB" altLang="en-US" b="0" i="0" dirty="0">
              <a:solidFill>
                <a:srgbClr val="555555"/>
              </a:solidFill>
              <a:effectLst/>
              <a:latin typeface="robotoregular"/>
            </a:endParaRPr>
          </a:p>
        </p:txBody>
      </p:sp>
      <p:sp>
        <p:nvSpPr>
          <p:cNvPr id="22532" name="Slide Number Placeholder 3">
            <a:extLst>
              <a:ext uri="{FF2B5EF4-FFF2-40B4-BE49-F238E27FC236}">
                <a16:creationId xmlns:a16="http://schemas.microsoft.com/office/drawing/2014/main" id="{83C0D6A4-9A14-7497-FFD7-0EC83B654A6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45AE248-8A84-4D57-956B-6D992656786B}"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extLst>
      <p:ext uri="{BB962C8B-B14F-4D97-AF65-F5344CB8AC3E}">
        <p14:creationId xmlns:p14="http://schemas.microsoft.com/office/powerpoint/2010/main" val="15911949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89F7949E-9A4E-A5A0-2AFB-AF8CC8085D90}"/>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37993F45-50A8-2592-191D-E43DD741DD3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228600" marR="0" lvl="0" indent="-2286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b="1" i="0" dirty="0">
                <a:effectLst/>
                <a:latin typeface="robotoregular"/>
              </a:rPr>
              <a:t>According to Mullins and McLean (2019, pp. 568-570)</a:t>
            </a:r>
            <a:endParaRPr lang="en-GB" b="0" i="0" dirty="0">
              <a:effectLst/>
              <a:latin typeface="robotoregular"/>
            </a:endParaRPr>
          </a:p>
          <a:p>
            <a:pPr marL="228600" indent="-228600" eaLnBrk="1" hangingPunct="1">
              <a:buFont typeface="Arial" panose="020B0604020202020204" pitchFamily="34" charset="0"/>
              <a:buChar char="•"/>
            </a:pPr>
            <a:r>
              <a:rPr lang="en-GB" b="0" i="0" dirty="0">
                <a:effectLst/>
                <a:latin typeface="robotoregular"/>
              </a:rPr>
              <a:t>History: when it was founded – its first founders and top leaders</a:t>
            </a:r>
          </a:p>
          <a:p>
            <a:pPr marL="228600" indent="-228600" eaLnBrk="1" hangingPunct="1">
              <a:buFont typeface="Arial" panose="020B0604020202020204" pitchFamily="34" charset="0"/>
              <a:buChar char="•"/>
            </a:pPr>
            <a:r>
              <a:rPr lang="en-GB" altLang="en-US" dirty="0">
                <a:latin typeface="robotoregular"/>
              </a:rPr>
              <a:t>Primary function and technology – product/service/customer</a:t>
            </a:r>
          </a:p>
          <a:p>
            <a:pPr marL="228600" indent="-228600" eaLnBrk="1" hangingPunct="1">
              <a:buFont typeface="Arial" panose="020B0604020202020204" pitchFamily="34" charset="0"/>
              <a:buChar char="•"/>
            </a:pPr>
            <a:r>
              <a:rPr lang="en-GB" altLang="en-US" dirty="0">
                <a:latin typeface="robotoregular"/>
              </a:rPr>
              <a:t>Strategy:  risk/growth/social responsibility</a:t>
            </a:r>
          </a:p>
          <a:p>
            <a:pPr marL="228600" indent="-228600" eaLnBrk="1" hangingPunct="1">
              <a:buFont typeface="Arial" panose="020B0604020202020204" pitchFamily="34" charset="0"/>
              <a:buChar char="•"/>
            </a:pPr>
            <a:r>
              <a:rPr lang="en-GB" altLang="en-US" dirty="0">
                <a:latin typeface="robotoregular"/>
              </a:rPr>
              <a:t>Size: small/large – more formal as size grows</a:t>
            </a:r>
          </a:p>
          <a:p>
            <a:pPr marL="228600" indent="-228600" eaLnBrk="1" hangingPunct="1">
              <a:buFont typeface="Arial" panose="020B0604020202020204" pitchFamily="34" charset="0"/>
              <a:buChar char="•"/>
            </a:pPr>
            <a:r>
              <a:rPr lang="en-GB" altLang="en-US" dirty="0">
                <a:latin typeface="robotoregular"/>
              </a:rPr>
              <a:t>Location: regional culture (quiet village vs big city)</a:t>
            </a:r>
          </a:p>
          <a:p>
            <a:pPr marL="228600" indent="-228600" eaLnBrk="1" hangingPunct="1">
              <a:buFont typeface="Arial" panose="020B0604020202020204" pitchFamily="34" charset="0"/>
              <a:buChar char="•"/>
            </a:pPr>
            <a:r>
              <a:rPr lang="en-GB" altLang="en-US" dirty="0">
                <a:latin typeface="robotoregular"/>
              </a:rPr>
              <a:t>Management and leadership: top leaders’ quality and preferences</a:t>
            </a:r>
          </a:p>
          <a:p>
            <a:pPr marL="228600" indent="-228600" eaLnBrk="1" hangingPunct="1">
              <a:buFont typeface="Arial" panose="020B0604020202020204" pitchFamily="34" charset="0"/>
              <a:buChar char="•"/>
            </a:pPr>
            <a:r>
              <a:rPr lang="en-GB" altLang="en-US" dirty="0">
                <a:latin typeface="robotoregular"/>
              </a:rPr>
              <a:t>The environment: dynamic or stable environment?</a:t>
            </a:r>
            <a:endParaRPr lang="en-GB" altLang="en-US" dirty="0"/>
          </a:p>
        </p:txBody>
      </p:sp>
      <p:sp>
        <p:nvSpPr>
          <p:cNvPr id="22532" name="Slide Number Placeholder 3">
            <a:extLst>
              <a:ext uri="{FF2B5EF4-FFF2-40B4-BE49-F238E27FC236}">
                <a16:creationId xmlns:a16="http://schemas.microsoft.com/office/drawing/2014/main" id="{83C0D6A4-9A14-7497-FFD7-0EC83B654A63}"/>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45AE248-8A84-4D57-956B-6D992656786B}"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extLst>
      <p:ext uri="{BB962C8B-B14F-4D97-AF65-F5344CB8AC3E}">
        <p14:creationId xmlns:p14="http://schemas.microsoft.com/office/powerpoint/2010/main" val="1111477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6</a:t>
            </a:fld>
            <a:endParaRPr lang="en-GB"/>
          </a:p>
        </p:txBody>
      </p:sp>
    </p:spTree>
    <p:extLst>
      <p:ext uri="{BB962C8B-B14F-4D97-AF65-F5344CB8AC3E}">
        <p14:creationId xmlns:p14="http://schemas.microsoft.com/office/powerpoint/2010/main" val="4624721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7</a:t>
            </a:fld>
            <a:endParaRPr lang="en-GB"/>
          </a:p>
        </p:txBody>
      </p:sp>
    </p:spTree>
    <p:extLst>
      <p:ext uri="{BB962C8B-B14F-4D97-AF65-F5344CB8AC3E}">
        <p14:creationId xmlns:p14="http://schemas.microsoft.com/office/powerpoint/2010/main" val="31861611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gn="l">
              <a:buFont typeface="Arial" panose="020B0604020202020204" pitchFamily="34" charset="0"/>
              <a:buNone/>
            </a:pPr>
            <a:r>
              <a:rPr lang="en-GB" dirty="0"/>
              <a:t>(Robbins and Coulter, 2021, p. 102)</a:t>
            </a:r>
          </a:p>
          <a:p>
            <a:pPr marL="0" indent="0" algn="l">
              <a:buFont typeface="Arial" panose="020B0604020202020204" pitchFamily="34" charset="0"/>
              <a:buNone/>
            </a:pPr>
            <a:r>
              <a:rPr lang="en-GB" dirty="0"/>
              <a:t>Practice: use these dimensions</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2757432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7651F781-2C69-972A-6264-F07BD0604826}"/>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47BC9F0C-825C-14A5-1964-DD4E8D893D3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gn="l">
              <a:buFont typeface="Arial" panose="020B0604020202020204" pitchFamily="34" charset="0"/>
              <a:buNone/>
            </a:pPr>
            <a:r>
              <a:rPr lang="en-GB" dirty="0"/>
              <a:t>(Robbins and Coulter, 2021, p. 102)</a:t>
            </a:r>
          </a:p>
          <a:p>
            <a:pPr marL="0" indent="0" algn="l">
              <a:buFont typeface="Arial" panose="020B0604020202020204" pitchFamily="34" charset="0"/>
              <a:buNone/>
            </a:pPr>
            <a:r>
              <a:rPr lang="en-GB" dirty="0"/>
              <a:t>Practice: use these dimensions</a:t>
            </a:r>
          </a:p>
        </p:txBody>
      </p:sp>
      <p:sp>
        <p:nvSpPr>
          <p:cNvPr id="10244" name="Slide Number Placeholder 3">
            <a:extLst>
              <a:ext uri="{FF2B5EF4-FFF2-40B4-BE49-F238E27FC236}">
                <a16:creationId xmlns:a16="http://schemas.microsoft.com/office/drawing/2014/main" id="{DF4138BE-0BED-9E54-6AE7-5DDBCC1C37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51AF3B-7341-4A4E-9E42-1AB121971D21}"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11059814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Robbins and Coulter (2021, p.115): “D</a:t>
            </a:r>
            <a:r>
              <a:rPr lang="en-GB" sz="1800" b="0" i="1" dirty="0">
                <a:solidFill>
                  <a:srgbClr val="242021"/>
                </a:solidFill>
                <a:effectLst/>
                <a:latin typeface="UniversLTStd-CnObl"/>
              </a:rPr>
              <a:t>uring the interview process Human Resources needs to explain the company’s brand values and how the company works as a team to meet goals. Depending on what level or position the candidate is being hired for, maybe a second interview with a senior manager would help to see if the candidate will fit in with the group. During the interview process, dress code, policies and procedures should be explained to the candidate. During the first week or two on the job, the manager should be giving the new hire feedback on how he/she is doing. If there are any issues, they need to be addressed.</a:t>
            </a:r>
            <a:r>
              <a:rPr lang="en-GB" dirty="0"/>
              <a:t> “</a:t>
            </a:r>
          </a:p>
        </p:txBody>
      </p:sp>
      <p:sp>
        <p:nvSpPr>
          <p:cNvPr id="4" name="Slide Number Placeholder 3"/>
          <p:cNvSpPr>
            <a:spLocks noGrp="1"/>
          </p:cNvSpPr>
          <p:nvPr>
            <p:ph type="sldNum" sz="quarter" idx="5"/>
          </p:nvPr>
        </p:nvSpPr>
        <p:spPr/>
        <p:txBody>
          <a:bodyPr/>
          <a:lstStyle/>
          <a:p>
            <a:fld id="{7147724D-926C-431E-8EFA-03FCC795E6D6}" type="slidenum">
              <a:rPr lang="en-GB" smtClean="0"/>
              <a:t>10</a:t>
            </a:fld>
            <a:endParaRPr lang="en-GB"/>
          </a:p>
        </p:txBody>
      </p:sp>
    </p:spTree>
    <p:extLst>
      <p:ext uri="{BB962C8B-B14F-4D97-AF65-F5344CB8AC3E}">
        <p14:creationId xmlns:p14="http://schemas.microsoft.com/office/powerpoint/2010/main" val="3934763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12</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1FB15BBE-7102-7C25-3B47-CC37F09A96CA}"/>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0AD6C4E0-2882-149B-1CA8-44761A38668C}"/>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a:t>
            </a:r>
            <a:r>
              <a:rPr lang="en-GB" altLang="en-US" sz="2800" b="1">
                <a:latin typeface="Arial" panose="020B0604020202020204" pitchFamily="34" charset="0"/>
              </a:rPr>
              <a:t>4: Session 2</a:t>
            </a:r>
            <a:endParaRPr lang="en-GB" altLang="en-US" sz="2800" b="1" dirty="0">
              <a:latin typeface="Arial" panose="020B0604020202020204" pitchFamily="34" charset="0"/>
            </a:endParaRPr>
          </a:p>
          <a:p>
            <a:pPr algn="r">
              <a:lnSpc>
                <a:spcPct val="150000"/>
              </a:lnSpc>
              <a:spcBef>
                <a:spcPct val="0"/>
              </a:spcBef>
              <a:buFontTx/>
              <a:buNone/>
            </a:pPr>
            <a:r>
              <a:rPr lang="en-GB" altLang="en-US" sz="2800" b="1" dirty="0">
                <a:latin typeface="Arial" panose="020B0604020202020204" pitchFamily="34" charset="0"/>
              </a:rPr>
              <a:t>Organisational culture – part 1</a:t>
            </a:r>
          </a:p>
        </p:txBody>
      </p:sp>
      <p:sp>
        <p:nvSpPr>
          <p:cNvPr id="7" name="Subtitle 4">
            <a:extLst>
              <a:ext uri="{FF2B5EF4-FFF2-40B4-BE49-F238E27FC236}">
                <a16:creationId xmlns:a16="http://schemas.microsoft.com/office/drawing/2014/main" id="{64E40035-FCC5-3847-B0A8-C391118D9959}"/>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61813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organisational culture, including:</a:t>
            </a:r>
            <a:r>
              <a:rPr lang="en-GB" altLang="en-US" sz="2000" dirty="0"/>
              <a:t> </a:t>
            </a:r>
          </a:p>
          <a:p>
            <a:pPr marL="457200" indent="-457200" algn="just" eaLnBrk="1" hangingPunct="1">
              <a:buFont typeface="+mj-lt"/>
              <a:buAutoNum type="arabicPeriod"/>
              <a:defRPr/>
            </a:pPr>
            <a:r>
              <a:rPr lang="en-GB" altLang="en-US" dirty="0"/>
              <a:t>Organisational culture development</a:t>
            </a:r>
          </a:p>
          <a:p>
            <a:pPr marL="457200" indent="-457200" algn="just" eaLnBrk="1" hangingPunct="1">
              <a:buFont typeface="+mj-lt"/>
              <a:buAutoNum type="arabicPeriod"/>
              <a:defRPr/>
            </a:pPr>
            <a:r>
              <a:rPr lang="en-GB" altLang="en-US" dirty="0"/>
              <a:t>Organisational </a:t>
            </a:r>
            <a:r>
              <a:rPr lang="en-GB" altLang="en-US"/>
              <a:t>culture’s dimensions</a:t>
            </a:r>
            <a:endParaRPr lang="en-GB" altLang="en-US"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07/02/2024</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55067A4-9EC5-CE39-350D-9B391493078C}"/>
              </a:ext>
            </a:extLst>
          </p:cNvPr>
          <p:cNvSpPr>
            <a:spLocks noGrp="1"/>
          </p:cNvSpPr>
          <p:nvPr>
            <p:ph type="title"/>
          </p:nvPr>
        </p:nvSpPr>
        <p:spPr>
          <a:xfrm>
            <a:off x="457200" y="198438"/>
            <a:ext cx="8229600" cy="1143000"/>
          </a:xfrm>
        </p:spPr>
        <p:txBody>
          <a:bodyPr/>
          <a:lstStyle/>
          <a:p>
            <a:pPr marL="0" indent="0">
              <a:buNone/>
            </a:pPr>
            <a:r>
              <a:rPr lang="en-GB" altLang="en-US" b="1" dirty="0"/>
              <a:t>Culture development</a:t>
            </a:r>
          </a:p>
        </p:txBody>
      </p:sp>
      <p:sp>
        <p:nvSpPr>
          <p:cNvPr id="21507" name="Content Placeholder 2">
            <a:extLst>
              <a:ext uri="{FF2B5EF4-FFF2-40B4-BE49-F238E27FC236}">
                <a16:creationId xmlns:a16="http://schemas.microsoft.com/office/drawing/2014/main" id="{055F24E3-7628-3496-0A66-02E8A7677E8C}"/>
              </a:ext>
            </a:extLst>
          </p:cNvPr>
          <p:cNvSpPr>
            <a:spLocks noGrp="1"/>
          </p:cNvSpPr>
          <p:nvPr>
            <p:ph idx="1"/>
          </p:nvPr>
        </p:nvSpPr>
        <p:spPr>
          <a:xfrm>
            <a:off x="457200" y="1600200"/>
            <a:ext cx="8229600" cy="3916363"/>
          </a:xfrm>
        </p:spPr>
        <p:txBody>
          <a:bodyPr/>
          <a:lstStyle/>
          <a:p>
            <a:pPr marL="228600" indent="-228600" eaLnBrk="1" hangingPunct="1">
              <a:buFont typeface="Arial" panose="020B0604020202020204" pitchFamily="34" charset="0"/>
              <a:buChar char="•"/>
            </a:pPr>
            <a:r>
              <a:rPr lang="en-GB" sz="2800" b="0" i="0" dirty="0">
                <a:effectLst/>
                <a:latin typeface="robotoregular"/>
              </a:rPr>
              <a:t>Philosophy of Organisation’s founders</a:t>
            </a:r>
          </a:p>
          <a:p>
            <a:pPr marL="228600" indent="-228600" eaLnBrk="1" hangingPunct="1">
              <a:buFont typeface="Arial" panose="020B0604020202020204" pitchFamily="34" charset="0"/>
              <a:buChar char="•"/>
            </a:pPr>
            <a:r>
              <a:rPr lang="en-GB" altLang="en-US" sz="2800" b="0" i="0" dirty="0">
                <a:effectLst/>
                <a:latin typeface="robotoregular"/>
              </a:rPr>
              <a:t>Selection criteria</a:t>
            </a:r>
          </a:p>
          <a:p>
            <a:pPr marL="228600" indent="-228600" eaLnBrk="1" hangingPunct="1">
              <a:buFont typeface="Arial" panose="020B0604020202020204" pitchFamily="34" charset="0"/>
              <a:buChar char="•"/>
            </a:pPr>
            <a:r>
              <a:rPr lang="en-GB" altLang="en-US" sz="2800" b="0" i="0" dirty="0">
                <a:effectLst/>
                <a:latin typeface="robotoregular"/>
              </a:rPr>
              <a:t>Top management and socialisation</a:t>
            </a:r>
            <a:endParaRPr lang="en-GB" altLang="en-US" sz="2800" dirty="0"/>
          </a:p>
        </p:txBody>
      </p:sp>
      <p:sp>
        <p:nvSpPr>
          <p:cNvPr id="4" name="Date Placeholder 3">
            <a:extLst>
              <a:ext uri="{FF2B5EF4-FFF2-40B4-BE49-F238E27FC236}">
                <a16:creationId xmlns:a16="http://schemas.microsoft.com/office/drawing/2014/main" id="{668E74BB-D17B-0526-F861-623AD193E2A8}"/>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21509" name="Slide Number Placeholder 4">
            <a:extLst>
              <a:ext uri="{FF2B5EF4-FFF2-40B4-BE49-F238E27FC236}">
                <a16:creationId xmlns:a16="http://schemas.microsoft.com/office/drawing/2014/main" id="{64C7EF5B-2F96-F711-0513-35B53529E4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201220E-1BE5-45EB-B577-00505C46C325}"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pic>
        <p:nvPicPr>
          <p:cNvPr id="3" name="Picture 2">
            <a:extLst>
              <a:ext uri="{FF2B5EF4-FFF2-40B4-BE49-F238E27FC236}">
                <a16:creationId xmlns:a16="http://schemas.microsoft.com/office/drawing/2014/main" id="{47B888F0-D45F-7AB4-6A04-B74A8469A045}"/>
              </a:ext>
            </a:extLst>
          </p:cNvPr>
          <p:cNvPicPr>
            <a:picLocks noChangeAspect="1"/>
          </p:cNvPicPr>
          <p:nvPr/>
        </p:nvPicPr>
        <p:blipFill rotWithShape="1">
          <a:blip r:embed="rId3"/>
          <a:srcRect r="1905"/>
          <a:stretch/>
        </p:blipFill>
        <p:spPr>
          <a:xfrm>
            <a:off x="174171" y="3449521"/>
            <a:ext cx="8969829" cy="1789330"/>
          </a:xfrm>
          <a:prstGeom prst="rect">
            <a:avLst/>
          </a:prstGeom>
        </p:spPr>
      </p:pic>
      <p:sp>
        <p:nvSpPr>
          <p:cNvPr id="5" name="Content Placeholder 2">
            <a:extLst>
              <a:ext uri="{FF2B5EF4-FFF2-40B4-BE49-F238E27FC236}">
                <a16:creationId xmlns:a16="http://schemas.microsoft.com/office/drawing/2014/main" id="{211003A7-744C-4B2F-8FC4-0203046F350D}"/>
              </a:ext>
            </a:extLst>
          </p:cNvPr>
          <p:cNvSpPr txBox="1">
            <a:spLocks/>
          </p:cNvSpPr>
          <p:nvPr/>
        </p:nvSpPr>
        <p:spPr bwMode="auto">
          <a:xfrm>
            <a:off x="1629507" y="5181663"/>
            <a:ext cx="6059156" cy="511663"/>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dirty="0"/>
              <a:t>Source: Robbins and Coulter (2021, p. 104)</a:t>
            </a:r>
          </a:p>
        </p:txBody>
      </p:sp>
    </p:spTree>
    <p:extLst>
      <p:ext uri="{BB962C8B-B14F-4D97-AF65-F5344CB8AC3E}">
        <p14:creationId xmlns:p14="http://schemas.microsoft.com/office/powerpoint/2010/main" val="38293619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55067A4-9EC5-CE39-350D-9B391493078C}"/>
              </a:ext>
            </a:extLst>
          </p:cNvPr>
          <p:cNvSpPr>
            <a:spLocks noGrp="1"/>
          </p:cNvSpPr>
          <p:nvPr>
            <p:ph type="title"/>
          </p:nvPr>
        </p:nvSpPr>
        <p:spPr>
          <a:xfrm>
            <a:off x="457200" y="198438"/>
            <a:ext cx="8229600" cy="1143000"/>
          </a:xfrm>
        </p:spPr>
        <p:txBody>
          <a:bodyPr/>
          <a:lstStyle/>
          <a:p>
            <a:pPr marL="0" indent="0">
              <a:buNone/>
            </a:pPr>
            <a:r>
              <a:rPr lang="en-GB" altLang="en-US" b="1" dirty="0"/>
              <a:t>Culture development</a:t>
            </a:r>
          </a:p>
        </p:txBody>
      </p:sp>
      <p:sp>
        <p:nvSpPr>
          <p:cNvPr id="21507" name="Content Placeholder 2">
            <a:extLst>
              <a:ext uri="{FF2B5EF4-FFF2-40B4-BE49-F238E27FC236}">
                <a16:creationId xmlns:a16="http://schemas.microsoft.com/office/drawing/2014/main" id="{055F24E3-7628-3496-0A66-02E8A7677E8C}"/>
              </a:ext>
            </a:extLst>
          </p:cNvPr>
          <p:cNvSpPr>
            <a:spLocks noGrp="1"/>
          </p:cNvSpPr>
          <p:nvPr>
            <p:ph idx="1"/>
          </p:nvPr>
        </p:nvSpPr>
        <p:spPr>
          <a:xfrm>
            <a:off x="457200" y="1600200"/>
            <a:ext cx="8229600" cy="3916363"/>
          </a:xfrm>
        </p:spPr>
        <p:txBody>
          <a:bodyPr/>
          <a:lstStyle/>
          <a:p>
            <a:pPr marL="0" indent="0" eaLnBrk="1" hangingPunct="1">
              <a:buNone/>
            </a:pPr>
            <a:r>
              <a:rPr lang="en-GB" altLang="en-US" b="1" i="0" dirty="0">
                <a:effectLst/>
                <a:latin typeface="robotoregular"/>
              </a:rPr>
              <a:t>According to Mullins and McLean (2019)</a:t>
            </a:r>
          </a:p>
          <a:p>
            <a:pPr marL="228600" indent="-228600" eaLnBrk="1" hangingPunct="1">
              <a:buFont typeface="Arial" panose="020B0604020202020204" pitchFamily="34" charset="0"/>
              <a:buChar char="•"/>
            </a:pPr>
            <a:r>
              <a:rPr lang="en-GB" b="0" i="0" dirty="0">
                <a:effectLst/>
                <a:latin typeface="robotoregular"/>
              </a:rPr>
              <a:t>History</a:t>
            </a:r>
          </a:p>
          <a:p>
            <a:pPr marL="228600" indent="-228600" eaLnBrk="1" hangingPunct="1">
              <a:buFont typeface="Arial" panose="020B0604020202020204" pitchFamily="34" charset="0"/>
              <a:buChar char="•"/>
            </a:pPr>
            <a:r>
              <a:rPr lang="en-GB" altLang="en-US" dirty="0">
                <a:latin typeface="robotoregular"/>
              </a:rPr>
              <a:t>Primary function and technology</a:t>
            </a:r>
          </a:p>
          <a:p>
            <a:pPr marL="228600" indent="-228600" eaLnBrk="1" hangingPunct="1">
              <a:buFont typeface="Arial" panose="020B0604020202020204" pitchFamily="34" charset="0"/>
              <a:buChar char="•"/>
            </a:pPr>
            <a:r>
              <a:rPr lang="en-GB" altLang="en-US" dirty="0">
                <a:latin typeface="robotoregular"/>
              </a:rPr>
              <a:t>Strategy</a:t>
            </a:r>
          </a:p>
          <a:p>
            <a:pPr marL="228600" indent="-228600" eaLnBrk="1" hangingPunct="1">
              <a:buFont typeface="Arial" panose="020B0604020202020204" pitchFamily="34" charset="0"/>
              <a:buChar char="•"/>
            </a:pPr>
            <a:r>
              <a:rPr lang="en-GB" altLang="en-US" dirty="0">
                <a:latin typeface="robotoregular"/>
              </a:rPr>
              <a:t>Size</a:t>
            </a:r>
          </a:p>
          <a:p>
            <a:pPr marL="228600" indent="-228600" eaLnBrk="1" hangingPunct="1">
              <a:buFont typeface="Arial" panose="020B0604020202020204" pitchFamily="34" charset="0"/>
              <a:buChar char="•"/>
            </a:pPr>
            <a:r>
              <a:rPr lang="en-GB" altLang="en-US" dirty="0">
                <a:latin typeface="robotoregular"/>
              </a:rPr>
              <a:t>Location</a:t>
            </a:r>
          </a:p>
          <a:p>
            <a:pPr marL="228600" indent="-228600" eaLnBrk="1" hangingPunct="1">
              <a:buFont typeface="Arial" panose="020B0604020202020204" pitchFamily="34" charset="0"/>
              <a:buChar char="•"/>
            </a:pPr>
            <a:r>
              <a:rPr lang="en-GB" altLang="en-US" dirty="0">
                <a:latin typeface="robotoregular"/>
              </a:rPr>
              <a:t>Management and leadership</a:t>
            </a:r>
          </a:p>
          <a:p>
            <a:pPr marL="228600" indent="-228600" eaLnBrk="1" hangingPunct="1">
              <a:buFont typeface="Arial" panose="020B0604020202020204" pitchFamily="34" charset="0"/>
              <a:buChar char="•"/>
            </a:pPr>
            <a:r>
              <a:rPr lang="en-GB" altLang="en-US" dirty="0">
                <a:latin typeface="robotoregular"/>
              </a:rPr>
              <a:t>The environment</a:t>
            </a:r>
            <a:endParaRPr lang="en-GB" altLang="en-US" dirty="0"/>
          </a:p>
        </p:txBody>
      </p:sp>
      <p:sp>
        <p:nvSpPr>
          <p:cNvPr id="4" name="Date Placeholder 3">
            <a:extLst>
              <a:ext uri="{FF2B5EF4-FFF2-40B4-BE49-F238E27FC236}">
                <a16:creationId xmlns:a16="http://schemas.microsoft.com/office/drawing/2014/main" id="{668E74BB-D17B-0526-F861-623AD193E2A8}"/>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21509" name="Slide Number Placeholder 4">
            <a:extLst>
              <a:ext uri="{FF2B5EF4-FFF2-40B4-BE49-F238E27FC236}">
                <a16:creationId xmlns:a16="http://schemas.microsoft.com/office/drawing/2014/main" id="{64C7EF5B-2F96-F711-0513-35B53529E4D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201220E-1BE5-45EB-B577-00505C46C325}"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extLst>
      <p:ext uri="{BB962C8B-B14F-4D97-AF65-F5344CB8AC3E}">
        <p14:creationId xmlns:p14="http://schemas.microsoft.com/office/powerpoint/2010/main" val="35833085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Organisational culture development</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8055429" cy="3917032"/>
          </a:xfrm>
        </p:spPr>
        <p:txBody>
          <a:bodyPr/>
          <a:lstStyle/>
          <a:p>
            <a:pPr marL="0" indent="0">
              <a:buNone/>
            </a:pPr>
            <a:r>
              <a:rPr lang="en-GB" dirty="0"/>
              <a:t>Individual. 10 minutes.</a:t>
            </a:r>
          </a:p>
          <a:p>
            <a:pPr marL="0" indent="0">
              <a:buNone/>
            </a:pPr>
            <a:r>
              <a:rPr lang="en-GB" dirty="0"/>
              <a:t>Select one organisation or a group. How was its organisational culture developed? Identified three or more key values of that organisation/group. Where did these values come from?</a:t>
            </a:r>
          </a:p>
          <a:p>
            <a:pPr marL="0" indent="0">
              <a:buNone/>
            </a:pPr>
            <a:endParaRPr lang="en-GB" dirty="0"/>
          </a:p>
          <a:p>
            <a:pPr marL="0" indent="0">
              <a:buNone/>
            </a:pPr>
            <a:r>
              <a:rPr lang="en-GB" dirty="0"/>
              <a:t>Prepare to provide your answer to the class</a:t>
            </a:r>
          </a:p>
        </p:txBody>
      </p:sp>
    </p:spTree>
    <p:extLst>
      <p:ext uri="{BB962C8B-B14F-4D97-AF65-F5344CB8AC3E}">
        <p14:creationId xmlns:p14="http://schemas.microsoft.com/office/powerpoint/2010/main" val="1265545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Organisational culture’s dimensions</a:t>
            </a:r>
          </a:p>
        </p:txBody>
      </p:sp>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8055429" cy="3917032"/>
          </a:xfrm>
        </p:spPr>
        <p:txBody>
          <a:bodyPr/>
          <a:lstStyle/>
          <a:p>
            <a:pPr marL="0" indent="0">
              <a:buNone/>
            </a:pPr>
            <a:r>
              <a:rPr lang="en-GB" dirty="0"/>
              <a:t>Groupwork. 10 minutes.</a:t>
            </a:r>
          </a:p>
          <a:p>
            <a:pPr marL="0" indent="0">
              <a:buNone/>
            </a:pPr>
            <a:r>
              <a:rPr lang="en-GB" dirty="0"/>
              <a:t>Select one organisation or a group. Describe its organisational culture succinctly?</a:t>
            </a:r>
          </a:p>
          <a:p>
            <a:pPr marL="0" indent="0">
              <a:buNone/>
            </a:pPr>
            <a:endParaRPr lang="en-GB" dirty="0"/>
          </a:p>
          <a:p>
            <a:pPr marL="0" indent="0">
              <a:buNone/>
            </a:pPr>
            <a:r>
              <a:rPr lang="en-GB" dirty="0"/>
              <a:t>Prepare to provide your answer to the class.</a:t>
            </a:r>
          </a:p>
        </p:txBody>
      </p:sp>
    </p:spTree>
    <p:extLst>
      <p:ext uri="{BB962C8B-B14F-4D97-AF65-F5344CB8AC3E}">
        <p14:creationId xmlns:p14="http://schemas.microsoft.com/office/powerpoint/2010/main" val="10060266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pPr marL="0" indent="0" hangingPunct="1">
              <a:spcBef>
                <a:spcPts val="1200"/>
              </a:spcBef>
              <a:buNone/>
            </a:pPr>
            <a:r>
              <a:rPr lang="en-GB" altLang="en-US" sz="3600" b="1" dirty="0">
                <a:cs typeface="Times New Roman" panose="02020603050405020304" pitchFamily="18" charset="0"/>
              </a:rPr>
              <a:t>Dimensions of organisational culture</a:t>
            </a:r>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
        <p:nvSpPr>
          <p:cNvPr id="2" name="Content Placeholder 2">
            <a:extLst>
              <a:ext uri="{FF2B5EF4-FFF2-40B4-BE49-F238E27FC236}">
                <a16:creationId xmlns:a16="http://schemas.microsoft.com/office/drawing/2014/main" id="{3C629F76-1BBB-DB0C-55C4-55EE0E20F010}"/>
              </a:ext>
            </a:extLst>
          </p:cNvPr>
          <p:cNvSpPr>
            <a:spLocks noGrp="1"/>
          </p:cNvSpPr>
          <p:nvPr>
            <p:ph idx="1"/>
          </p:nvPr>
        </p:nvSpPr>
        <p:spPr>
          <a:xfrm>
            <a:off x="457200" y="1600200"/>
            <a:ext cx="8229600" cy="3916363"/>
          </a:xfrm>
        </p:spPr>
        <p:txBody>
          <a:bodyPr/>
          <a:lstStyle/>
          <a:p>
            <a:pPr marL="457200" indent="-457200" algn="just" hangingPunct="1">
              <a:spcBef>
                <a:spcPts val="1200"/>
              </a:spcBef>
              <a:buFont typeface="+mj-lt"/>
              <a:buAutoNum type="arabicPeriod"/>
            </a:pPr>
            <a:r>
              <a:rPr lang="en-GB" altLang="en-US" sz="2800" dirty="0">
                <a:cs typeface="Times New Roman" panose="02020603050405020304" pitchFamily="18" charset="0"/>
              </a:rPr>
              <a:t>Adaptability</a:t>
            </a:r>
          </a:p>
          <a:p>
            <a:pPr marL="457200" indent="-457200" algn="just" hangingPunct="1">
              <a:spcBef>
                <a:spcPts val="1200"/>
              </a:spcBef>
              <a:buFont typeface="+mj-lt"/>
              <a:buAutoNum type="arabicPeriod"/>
            </a:pPr>
            <a:r>
              <a:rPr lang="en-GB" altLang="en-US" sz="2800" dirty="0">
                <a:cs typeface="Times New Roman" panose="02020603050405020304" pitchFamily="18" charset="0"/>
              </a:rPr>
              <a:t>Attention to detail</a:t>
            </a:r>
          </a:p>
          <a:p>
            <a:pPr marL="457200" indent="-457200" algn="just" hangingPunct="1">
              <a:spcBef>
                <a:spcPts val="1200"/>
              </a:spcBef>
              <a:buFont typeface="+mj-lt"/>
              <a:buAutoNum type="arabicPeriod"/>
            </a:pPr>
            <a:r>
              <a:rPr lang="en-GB" altLang="en-US" sz="2800" dirty="0">
                <a:cs typeface="Times New Roman" panose="02020603050405020304" pitchFamily="18" charset="0"/>
              </a:rPr>
              <a:t>Outcome orientation</a:t>
            </a:r>
          </a:p>
          <a:p>
            <a:pPr marL="457200" indent="-457200" algn="just" hangingPunct="1">
              <a:spcBef>
                <a:spcPts val="1200"/>
              </a:spcBef>
              <a:buFont typeface="+mj-lt"/>
              <a:buAutoNum type="arabicPeriod"/>
            </a:pPr>
            <a:r>
              <a:rPr lang="en-GB" altLang="en-US" sz="2800" dirty="0">
                <a:cs typeface="Times New Roman" panose="02020603050405020304" pitchFamily="18" charset="0"/>
              </a:rPr>
              <a:t>People orientation</a:t>
            </a:r>
          </a:p>
          <a:p>
            <a:pPr marL="457200" indent="-457200" algn="just" hangingPunct="1">
              <a:spcBef>
                <a:spcPts val="1200"/>
              </a:spcBef>
              <a:buFont typeface="+mj-lt"/>
              <a:buAutoNum type="arabicPeriod"/>
            </a:pPr>
            <a:r>
              <a:rPr lang="en-GB" altLang="en-US" sz="2800" dirty="0">
                <a:cs typeface="Times New Roman" panose="02020603050405020304" pitchFamily="18" charset="0"/>
              </a:rPr>
              <a:t>Team orientation</a:t>
            </a:r>
          </a:p>
          <a:p>
            <a:pPr marL="457200" indent="-457200" algn="just" hangingPunct="1">
              <a:spcBef>
                <a:spcPts val="1200"/>
              </a:spcBef>
              <a:buFont typeface="+mj-lt"/>
              <a:buAutoNum type="arabicPeriod"/>
            </a:pPr>
            <a:r>
              <a:rPr lang="en-GB" altLang="en-US" sz="2800" dirty="0">
                <a:cs typeface="Times New Roman" panose="02020603050405020304" pitchFamily="18" charset="0"/>
              </a:rPr>
              <a:t>Integrity</a:t>
            </a:r>
          </a:p>
        </p:txBody>
      </p:sp>
    </p:spTree>
    <p:extLst>
      <p:ext uri="{BB962C8B-B14F-4D97-AF65-F5344CB8AC3E}">
        <p14:creationId xmlns:p14="http://schemas.microsoft.com/office/powerpoint/2010/main" val="11950459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A15F00-959D-6A33-495F-E30AAFD4C10E}"/>
              </a:ext>
            </a:extLst>
          </p:cNvPr>
          <p:cNvSpPr>
            <a:spLocks noGrp="1"/>
          </p:cNvSpPr>
          <p:nvPr>
            <p:ph type="title"/>
          </p:nvPr>
        </p:nvSpPr>
        <p:spPr>
          <a:xfrm>
            <a:off x="457200" y="198438"/>
            <a:ext cx="8229600" cy="1143000"/>
          </a:xfrm>
        </p:spPr>
        <p:txBody>
          <a:bodyPr/>
          <a:lstStyle/>
          <a:p>
            <a:r>
              <a:rPr lang="en-GB" altLang="en-US" sz="3600" b="1" dirty="0">
                <a:cs typeface="Times New Roman" panose="02020603050405020304" pitchFamily="18" charset="0"/>
              </a:rPr>
              <a:t>Dimensions of organisational culture</a:t>
            </a:r>
            <a:endParaRPr lang="en-GB" altLang="en-US" sz="3600" b="1" dirty="0"/>
          </a:p>
        </p:txBody>
      </p:sp>
      <p:sp>
        <p:nvSpPr>
          <p:cNvPr id="4" name="Date Placeholder 3">
            <a:extLst>
              <a:ext uri="{FF2B5EF4-FFF2-40B4-BE49-F238E27FC236}">
                <a16:creationId xmlns:a16="http://schemas.microsoft.com/office/drawing/2014/main" id="{6A8A1DA1-DD0A-CE7F-4E89-B94E9FA963CC}"/>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9221" name="Slide Number Placeholder 4">
            <a:extLst>
              <a:ext uri="{FF2B5EF4-FFF2-40B4-BE49-F238E27FC236}">
                <a16:creationId xmlns:a16="http://schemas.microsoft.com/office/drawing/2014/main" id="{B282F7F4-40CB-661B-2624-57DD3198165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C3FFA0-FBB6-48AF-8640-4E54E9CFC048}"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2" name="Content Placeholder 2">
            <a:extLst>
              <a:ext uri="{FF2B5EF4-FFF2-40B4-BE49-F238E27FC236}">
                <a16:creationId xmlns:a16="http://schemas.microsoft.com/office/drawing/2014/main" id="{3C629F76-1BBB-DB0C-55C4-55EE0E20F010}"/>
              </a:ext>
            </a:extLst>
          </p:cNvPr>
          <p:cNvSpPr>
            <a:spLocks noGrp="1"/>
          </p:cNvSpPr>
          <p:nvPr>
            <p:ph idx="1"/>
          </p:nvPr>
        </p:nvSpPr>
        <p:spPr>
          <a:xfrm>
            <a:off x="457200" y="1600200"/>
            <a:ext cx="8229600" cy="3916363"/>
          </a:xfrm>
        </p:spPr>
        <p:txBody>
          <a:bodyPr/>
          <a:lstStyle/>
          <a:p>
            <a:pPr marL="457200" indent="-457200" algn="just" hangingPunct="1">
              <a:spcBef>
                <a:spcPts val="1200"/>
              </a:spcBef>
              <a:buFont typeface="+mj-lt"/>
              <a:buAutoNum type="arabicPeriod"/>
            </a:pPr>
            <a:r>
              <a:rPr lang="en-GB" altLang="en-US" sz="1800" dirty="0">
                <a:cs typeface="Times New Roman" panose="02020603050405020304" pitchFamily="18" charset="0"/>
              </a:rPr>
              <a:t>Adaptability: The degree to which employees are encouraged to be innovative and flexible and to take risks and experiment.</a:t>
            </a:r>
          </a:p>
          <a:p>
            <a:pPr marL="457200" indent="-457200" algn="just" hangingPunct="1">
              <a:spcBef>
                <a:spcPts val="1200"/>
              </a:spcBef>
              <a:buFont typeface="+mj-lt"/>
              <a:buAutoNum type="arabicPeriod"/>
            </a:pPr>
            <a:r>
              <a:rPr lang="en-GB" altLang="en-US" sz="1800" dirty="0">
                <a:cs typeface="Times New Roman" panose="02020603050405020304" pitchFamily="18" charset="0"/>
              </a:rPr>
              <a:t>Attention to detail: The degree to which employees are expected to exhibit precision, analysis, and focus on details.</a:t>
            </a:r>
          </a:p>
          <a:p>
            <a:pPr marL="457200" indent="-457200" algn="just" hangingPunct="1">
              <a:spcBef>
                <a:spcPts val="1200"/>
              </a:spcBef>
              <a:buFont typeface="+mj-lt"/>
              <a:buAutoNum type="arabicPeriod"/>
            </a:pPr>
            <a:r>
              <a:rPr lang="en-GB" altLang="en-US" sz="1800" dirty="0">
                <a:cs typeface="Times New Roman" panose="02020603050405020304" pitchFamily="18" charset="0"/>
              </a:rPr>
              <a:t>Outcome orientation: The degree to which  management emphasizes results rather than on the techniques and processes used to achieve them. </a:t>
            </a:r>
          </a:p>
          <a:p>
            <a:pPr marL="457200" indent="-457200" algn="just" hangingPunct="1">
              <a:spcBef>
                <a:spcPts val="1200"/>
              </a:spcBef>
              <a:buFont typeface="+mj-lt"/>
              <a:buAutoNum type="arabicPeriod"/>
            </a:pPr>
            <a:r>
              <a:rPr lang="en-GB" altLang="en-US" sz="1800" dirty="0">
                <a:cs typeface="Times New Roman" panose="02020603050405020304" pitchFamily="18" charset="0"/>
              </a:rPr>
              <a:t>People orientation: The degree to which  management decisions consider the effect of outcomes on people within and outside the organisation</a:t>
            </a:r>
          </a:p>
          <a:p>
            <a:pPr marL="457200" indent="-457200" algn="just" hangingPunct="1">
              <a:spcBef>
                <a:spcPts val="1200"/>
              </a:spcBef>
              <a:buFont typeface="+mj-lt"/>
              <a:buAutoNum type="arabicPeriod"/>
            </a:pPr>
            <a:r>
              <a:rPr lang="en-GB" altLang="en-US" sz="1800" dirty="0">
                <a:cs typeface="Times New Roman" panose="02020603050405020304" pitchFamily="18" charset="0"/>
              </a:rPr>
              <a:t>Team orientation: The degree to which collaboration is encouraged and work activities are organised around teams rather than individuals.</a:t>
            </a:r>
          </a:p>
          <a:p>
            <a:pPr marL="457200" indent="-457200" algn="just" hangingPunct="1">
              <a:spcBef>
                <a:spcPts val="1200"/>
              </a:spcBef>
              <a:buFont typeface="+mj-lt"/>
              <a:buAutoNum type="arabicPeriod"/>
            </a:pPr>
            <a:r>
              <a:rPr lang="en-GB" altLang="en-US" sz="1800" dirty="0">
                <a:cs typeface="Times New Roman" panose="02020603050405020304" pitchFamily="18" charset="0"/>
              </a:rPr>
              <a:t>Integrity: The degree to which people exhibit honesty and high ethical principles in their work</a:t>
            </a:r>
          </a:p>
        </p:txBody>
      </p:sp>
    </p:spTree>
    <p:extLst>
      <p:ext uri="{BB962C8B-B14F-4D97-AF65-F5344CB8AC3E}">
        <p14:creationId xmlns:p14="http://schemas.microsoft.com/office/powerpoint/2010/main" val="40207176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08897-2024-EA33-0218-B70036514E2C}"/>
              </a:ext>
            </a:extLst>
          </p:cNvPr>
          <p:cNvSpPr>
            <a:spLocks noGrp="1"/>
          </p:cNvSpPr>
          <p:nvPr>
            <p:ph type="title"/>
          </p:nvPr>
        </p:nvSpPr>
        <p:spPr>
          <a:xfrm>
            <a:off x="2613890" y="274638"/>
            <a:ext cx="6072909" cy="1143000"/>
          </a:xfrm>
        </p:spPr>
        <p:txBody>
          <a:bodyPr/>
          <a:lstStyle/>
          <a:p>
            <a:r>
              <a:rPr lang="en-GB" b="1" dirty="0"/>
              <a:t>Organisational culture</a:t>
            </a:r>
          </a:p>
        </p:txBody>
      </p:sp>
      <p:sp>
        <p:nvSpPr>
          <p:cNvPr id="3" name="Content Placeholder 2">
            <a:extLst>
              <a:ext uri="{FF2B5EF4-FFF2-40B4-BE49-F238E27FC236}">
                <a16:creationId xmlns:a16="http://schemas.microsoft.com/office/drawing/2014/main" id="{64F809D4-C975-08FD-DD7F-3A0EC0A54443}"/>
              </a:ext>
            </a:extLst>
          </p:cNvPr>
          <p:cNvSpPr>
            <a:spLocks noGrp="1"/>
          </p:cNvSpPr>
          <p:nvPr>
            <p:ph idx="1"/>
          </p:nvPr>
        </p:nvSpPr>
        <p:spPr/>
        <p:txBody>
          <a:bodyPr/>
          <a:lstStyle/>
          <a:p>
            <a:r>
              <a:rPr lang="en-GB" sz="2000" dirty="0">
                <a:latin typeface="+mj-lt"/>
              </a:rPr>
              <a:t>Group of 4. 10 minutes.</a:t>
            </a:r>
          </a:p>
          <a:p>
            <a:r>
              <a:rPr lang="en-GB" sz="2000" dirty="0">
                <a:latin typeface="+mj-lt"/>
              </a:rPr>
              <a:t>The scenario:</a:t>
            </a:r>
          </a:p>
          <a:p>
            <a:pPr marL="0" indent="0">
              <a:buNone/>
            </a:pPr>
            <a:r>
              <a:rPr lang="en-GB" sz="1800" dirty="0">
                <a:latin typeface="+mj-lt"/>
              </a:rPr>
              <a:t>Paulo, the manager of a Web communications agency, is discovering that hiring employees can be frustrating. His last three hires are having trouble fitting in with the other 12 employees. For instance, one of the individuals—who’s actually been there for six months now—doesn’t want to jump in and help out the other team members when a deadline is fast approaching. and this same person doesn’t say anything in team meetings and lets everyone else make decisions. and then there’s the way they dress. “I don’t expect them to ‘suit up’ or wear ties, but ripped cargo shorts and tattered flip-flops are a little too casual. Why don’t these people ‘get it’? </a:t>
            </a:r>
          </a:p>
          <a:p>
            <a:pPr marL="0" indent="0">
              <a:buNone/>
            </a:pPr>
            <a:r>
              <a:rPr lang="en-GB" sz="2000" dirty="0">
                <a:latin typeface="+mj-lt"/>
              </a:rPr>
              <a:t>What advice </a:t>
            </a:r>
            <a:r>
              <a:rPr lang="en-GB" sz="2000">
                <a:latin typeface="+mj-lt"/>
              </a:rPr>
              <a:t>about organisational </a:t>
            </a:r>
            <a:r>
              <a:rPr lang="en-GB" sz="2000" dirty="0">
                <a:latin typeface="+mj-lt"/>
              </a:rPr>
              <a:t>culture would you give Paulo?</a:t>
            </a:r>
          </a:p>
          <a:p>
            <a:endParaRPr lang="en-GB" sz="2000" dirty="0">
              <a:latin typeface="+mj-lt"/>
            </a:endParaRPr>
          </a:p>
        </p:txBody>
      </p:sp>
      <p:sp>
        <p:nvSpPr>
          <p:cNvPr id="4" name="Title 1">
            <a:extLst>
              <a:ext uri="{FF2B5EF4-FFF2-40B4-BE49-F238E27FC236}">
                <a16:creationId xmlns:a16="http://schemas.microsoft.com/office/drawing/2014/main" id="{E80FEDF1-5032-71C8-2239-4BD331A2F417}"/>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5" name="Content Placeholder 2">
            <a:extLst>
              <a:ext uri="{FF2B5EF4-FFF2-40B4-BE49-F238E27FC236}">
                <a16:creationId xmlns:a16="http://schemas.microsoft.com/office/drawing/2014/main" id="{E3DA6695-1E3C-616C-EF8B-4DA90E624970}"/>
              </a:ext>
            </a:extLst>
          </p:cNvPr>
          <p:cNvSpPr txBox="1">
            <a:spLocks/>
          </p:cNvSpPr>
          <p:nvPr/>
        </p:nvSpPr>
        <p:spPr bwMode="auto">
          <a:xfrm>
            <a:off x="1981200" y="5214255"/>
            <a:ext cx="5508171" cy="495548"/>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lgn="ctr">
              <a:buFont typeface="Arial" panose="020B0604020202020204" pitchFamily="34" charset="0"/>
              <a:buNone/>
            </a:pPr>
            <a:r>
              <a:rPr lang="en-GB" sz="2000" dirty="0"/>
              <a:t>(Robbins and Coulter, 2021, p. 105)</a:t>
            </a:r>
          </a:p>
        </p:txBody>
      </p:sp>
    </p:spTree>
    <p:extLst>
      <p:ext uri="{BB962C8B-B14F-4D97-AF65-F5344CB8AC3E}">
        <p14:creationId xmlns:p14="http://schemas.microsoft.com/office/powerpoint/2010/main" val="1283650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sz="2000" dirty="0"/>
              <a:t>History</a:t>
            </a:r>
          </a:p>
          <a:p>
            <a:r>
              <a:rPr lang="en-GB" sz="2000" dirty="0"/>
              <a:t>Primary function and technology</a:t>
            </a:r>
          </a:p>
          <a:p>
            <a:r>
              <a:rPr lang="en-GB" sz="2000" dirty="0"/>
              <a:t>Strategy</a:t>
            </a:r>
          </a:p>
          <a:p>
            <a:r>
              <a:rPr lang="en-GB" sz="2000" dirty="0"/>
              <a:t>Size</a:t>
            </a:r>
          </a:p>
          <a:p>
            <a:r>
              <a:rPr lang="en-GB" sz="2000" dirty="0"/>
              <a:t>Location</a:t>
            </a:r>
          </a:p>
          <a:p>
            <a:r>
              <a:rPr lang="en-GB" sz="2000" dirty="0"/>
              <a:t>Management and leadership</a:t>
            </a:r>
          </a:p>
          <a:p>
            <a:r>
              <a:rPr lang="en-GB" sz="2000" dirty="0"/>
              <a:t>The environment</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07/02/2024</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11</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000" dirty="0"/>
              <a:t>Adaptability</a:t>
            </a:r>
          </a:p>
          <a:p>
            <a:r>
              <a:rPr lang="en-GB" sz="2000" dirty="0"/>
              <a:t>Attention to detail</a:t>
            </a:r>
          </a:p>
          <a:p>
            <a:r>
              <a:rPr lang="en-GB" sz="2000" dirty="0"/>
              <a:t>Outcome orientation</a:t>
            </a:r>
          </a:p>
          <a:p>
            <a:r>
              <a:rPr lang="en-GB" sz="2000" dirty="0"/>
              <a:t>People orientation</a:t>
            </a:r>
          </a:p>
          <a:p>
            <a:r>
              <a:rPr lang="en-GB" sz="2000" dirty="0"/>
              <a:t>Team orientation</a:t>
            </a:r>
          </a:p>
          <a:p>
            <a:r>
              <a:rPr lang="en-GB" sz="2000" dirty="0"/>
              <a:t>Integrity</a:t>
            </a:r>
          </a:p>
          <a:p>
            <a:pPr marL="0" indent="0">
              <a:buNone/>
            </a:pPr>
            <a:endParaRPr lang="en-GB" sz="2000" dirty="0"/>
          </a:p>
        </p:txBody>
      </p:sp>
    </p:spTree>
    <p:extLst>
      <p:ext uri="{BB962C8B-B14F-4D97-AF65-F5344CB8AC3E}">
        <p14:creationId xmlns:p14="http://schemas.microsoft.com/office/powerpoint/2010/main" val="21249643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b="1"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3472774" cy="3917032"/>
          </a:xfrm>
        </p:spPr>
        <p:txBody>
          <a:bodyPr/>
          <a:lstStyle/>
          <a:p>
            <a:pPr marL="514350" indent="-514350">
              <a:buFont typeface="Arial" panose="020B0604020202020204" pitchFamily="34" charset="0"/>
              <a:buAutoNum type="arabicPeriod"/>
            </a:pPr>
            <a:r>
              <a:rPr lang="en-GB" sz="1600" dirty="0"/>
              <a:t>Review the key terms. Be prepared to explain them in the next class.</a:t>
            </a:r>
          </a:p>
          <a:p>
            <a:pPr marL="514350" indent="-514350">
              <a:buFont typeface="Arial" panose="020B0604020202020204" pitchFamily="34" charset="0"/>
              <a:buAutoNum type="arabicPeriod"/>
            </a:pPr>
            <a:r>
              <a:rPr lang="en-GB" sz="1600" dirty="0"/>
              <a:t>Assuming you are to create a new retailer start-up. What might be its organisational culture? Why? Email your answer as an MS Word file to the lecturer before the next class. Your email should have the subject as: </a:t>
            </a:r>
            <a:r>
              <a:rPr lang="en-GB" sz="1600" dirty="0">
                <a:solidFill>
                  <a:srgbClr val="7030A0"/>
                </a:solidFill>
              </a:rPr>
              <a:t>Your full </a:t>
            </a:r>
            <a:r>
              <a:rPr lang="en-GB" sz="1600" dirty="0" err="1">
                <a:solidFill>
                  <a:srgbClr val="7030A0"/>
                </a:solidFill>
              </a:rPr>
              <a:t>name_Your</a:t>
            </a:r>
            <a:r>
              <a:rPr lang="en-GB" sz="1600" dirty="0">
                <a:solidFill>
                  <a:srgbClr val="7030A0"/>
                </a:solidFill>
              </a:rPr>
              <a:t> student </a:t>
            </a:r>
            <a:r>
              <a:rPr lang="en-GB" sz="1600" err="1">
                <a:solidFill>
                  <a:srgbClr val="7030A0"/>
                </a:solidFill>
              </a:rPr>
              <a:t>ID</a:t>
            </a:r>
            <a:r>
              <a:rPr lang="en-GB" sz="1600">
                <a:solidFill>
                  <a:srgbClr val="7030A0"/>
                </a:solidFill>
              </a:rPr>
              <a:t>_UOS_</a:t>
            </a:r>
            <a:r>
              <a:rPr lang="en-GB" sz="1600" dirty="0" err="1">
                <a:solidFill>
                  <a:srgbClr val="7030A0"/>
                </a:solidFill>
              </a:rPr>
              <a:t>Week</a:t>
            </a:r>
            <a:r>
              <a:rPr lang="en-GB" sz="1600" dirty="0">
                <a:solidFill>
                  <a:srgbClr val="7030A0"/>
                </a:solidFill>
              </a:rPr>
              <a:t> 4_culture</a:t>
            </a:r>
            <a:endParaRPr lang="en-GB" sz="16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07/02/2024</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12</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Welcome to corporate culture : r/memes">
            <a:extLst>
              <a:ext uri="{FF2B5EF4-FFF2-40B4-BE49-F238E27FC236}">
                <a16:creationId xmlns:a16="http://schemas.microsoft.com/office/drawing/2014/main" id="{5691776D-001F-10F6-F8B9-944BB77EA64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40321" y="1775283"/>
            <a:ext cx="5303679" cy="33074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endParaRPr lang="en-US" altLang="en-US" sz="2000" b="0" dirty="0">
              <a:cs typeface="Arial" panose="020B0604020202020204" pitchFamily="34" charset="0"/>
            </a:endParaRP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13</a:t>
            </a:fld>
            <a:endParaRPr lang="en-GB" altLang="en-US" sz="1200">
              <a:solidFill>
                <a:srgbClr val="898989"/>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07/02/2024</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14</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1076</Words>
  <Application>Microsoft Office PowerPoint</Application>
  <PresentationFormat>On-screen Show (4:3)</PresentationFormat>
  <Paragraphs>131</Paragraphs>
  <Slides>14</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Myriad Pro</vt:lpstr>
      <vt:lpstr>robotoregular</vt:lpstr>
      <vt:lpstr>UniversLTStd-CnObl</vt:lpstr>
      <vt:lpstr>Aharoni</vt:lpstr>
      <vt:lpstr>Arial</vt:lpstr>
      <vt:lpstr>Calibri</vt:lpstr>
      <vt:lpstr>Verdana</vt:lpstr>
      <vt:lpstr>20140311PresentationUWTSDTemplate</vt:lpstr>
      <vt:lpstr>LCBB4009</vt:lpstr>
      <vt:lpstr>What we did the last time</vt:lpstr>
      <vt:lpstr>Lesson Aims</vt:lpstr>
      <vt:lpstr>Culture development</vt:lpstr>
      <vt:lpstr>Culture development</vt:lpstr>
      <vt:lpstr>Organisational culture development</vt:lpstr>
      <vt:lpstr>Organisational culture’s dimensions</vt:lpstr>
      <vt:lpstr>Dimensions of organisational culture</vt:lpstr>
      <vt:lpstr>Dimensions of organisational culture</vt:lpstr>
      <vt:lpstr>Organisational culture</vt:lpstr>
      <vt:lpstr>Key terms</vt:lpstr>
      <vt:lpstr>Homework</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2024-02-07T16:19:07Z</dcterms:modified>
</cp:coreProperties>
</file>