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CDECD4-D10D-852B-9A87-A2B3B59D8565}" v="13" dt="2026-06-26T14:35:40.605"/>
    <p1510:client id="{6054E58B-E77E-90AB-A915-6A42DE200E1D}" v="324" dt="2026-06-26T15:28:18.594"/>
    <p1510:client id="{8C6DA4FB-23EE-62A0-D06D-1B15C5252E2D}" v="237" dt="2026-06-26T13:52:49.3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cey Hopkins (2543014)" userId="S::2543014@student.uwtsd.ac.uk::44475054-83b2-483e-a938-4d83e89ec8f0" providerId="AD" clId="Web-{1BCDECD4-D10D-852B-9A87-A2B3B59D8565}"/>
    <pc:docChg chg="modSld">
      <pc:chgData name="Stacey Hopkins (2543014)" userId="S::2543014@student.uwtsd.ac.uk::44475054-83b2-483e-a938-4d83e89ec8f0" providerId="AD" clId="Web-{1BCDECD4-D10D-852B-9A87-A2B3B59D8565}" dt="2026-06-26T14:35:40.605" v="12" actId="20577"/>
      <pc:docMkLst>
        <pc:docMk/>
      </pc:docMkLst>
      <pc:sldChg chg="modSp mod setBg">
        <pc:chgData name="Stacey Hopkins (2543014)" userId="S::2543014@student.uwtsd.ac.uk::44475054-83b2-483e-a938-4d83e89ec8f0" providerId="AD" clId="Web-{1BCDECD4-D10D-852B-9A87-A2B3B59D8565}" dt="2026-06-26T14:35:40.605" v="12" actId="20577"/>
        <pc:sldMkLst>
          <pc:docMk/>
          <pc:sldMk cId="109857222" sldId="256"/>
        </pc:sldMkLst>
        <pc:spChg chg="mod">
          <ac:chgData name="Stacey Hopkins (2543014)" userId="S::2543014@student.uwtsd.ac.uk::44475054-83b2-483e-a938-4d83e89ec8f0" providerId="AD" clId="Web-{1BCDECD4-D10D-852B-9A87-A2B3B59D8565}" dt="2026-06-26T14:35:09.198" v="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tacey Hopkins (2543014)" userId="S::2543014@student.uwtsd.ac.uk::44475054-83b2-483e-a938-4d83e89ec8f0" providerId="AD" clId="Web-{1BCDECD4-D10D-852B-9A87-A2B3B59D8565}" dt="2026-06-26T14:35:40.605" v="12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Stacey Hopkins (2543014)" userId="S::2543014@student.uwtsd.ac.uk::44475054-83b2-483e-a938-4d83e89ec8f0" providerId="AD" clId="Web-{1BCDECD4-D10D-852B-9A87-A2B3B59D8565}" dt="2026-06-26T14:02:10.469" v="1" actId="1076"/>
          <ac:spMkLst>
            <pc:docMk/>
            <pc:sldMk cId="109857222" sldId="256"/>
            <ac:spMk id="4" creationId="{FF3474C8-0C5E-0729-6398-EFF91076F7B6}"/>
          </ac:spMkLst>
        </pc:spChg>
      </pc:sldChg>
    </pc:docChg>
  </pc:docChgLst>
  <pc:docChgLst>
    <pc:chgData name="Stacey Hopkins (2543014)" userId="S::2543014@student.uwtsd.ac.uk::44475054-83b2-483e-a938-4d83e89ec8f0" providerId="AD" clId="Web-{8C6DA4FB-23EE-62A0-D06D-1B15C5252E2D}"/>
    <pc:docChg chg="mod modSld addMainMaster delMainMaster">
      <pc:chgData name="Stacey Hopkins (2543014)" userId="S::2543014@student.uwtsd.ac.uk::44475054-83b2-483e-a938-4d83e89ec8f0" providerId="AD" clId="Web-{8C6DA4FB-23EE-62A0-D06D-1B15C5252E2D}" dt="2026-06-26T13:52:49.328" v="232"/>
      <pc:docMkLst>
        <pc:docMk/>
      </pc:docMkLst>
      <pc:sldChg chg="addSp modSp mod setBg modClrScheme chgLayout modNotes">
        <pc:chgData name="Stacey Hopkins (2543014)" userId="S::2543014@student.uwtsd.ac.uk::44475054-83b2-483e-a938-4d83e89ec8f0" providerId="AD" clId="Web-{8C6DA4FB-23EE-62A0-D06D-1B15C5252E2D}" dt="2026-06-26T13:52:49.328" v="232"/>
        <pc:sldMkLst>
          <pc:docMk/>
          <pc:sldMk cId="109857222" sldId="256"/>
        </pc:sldMkLst>
        <pc:spChg chg="mod ord">
          <ac:chgData name="Stacey Hopkins (2543014)" userId="S::2543014@student.uwtsd.ac.uk::44475054-83b2-483e-a938-4d83e89ec8f0" providerId="AD" clId="Web-{8C6DA4FB-23EE-62A0-D06D-1B15C5252E2D}" dt="2026-06-26T13:52:49.328" v="23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tacey Hopkins (2543014)" userId="S::2543014@student.uwtsd.ac.uk::44475054-83b2-483e-a938-4d83e89ec8f0" providerId="AD" clId="Web-{8C6DA4FB-23EE-62A0-D06D-1B15C5252E2D}" dt="2026-06-26T13:52:49.328" v="23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tacey Hopkins (2543014)" userId="S::2543014@student.uwtsd.ac.uk::44475054-83b2-483e-a938-4d83e89ec8f0" providerId="AD" clId="Web-{8C6DA4FB-23EE-62A0-D06D-1B15C5252E2D}" dt="2026-06-26T13:51:18.998" v="222" actId="20577"/>
          <ac:spMkLst>
            <pc:docMk/>
            <pc:sldMk cId="109857222" sldId="256"/>
            <ac:spMk id="4" creationId="{FF3474C8-0C5E-0729-6398-EFF91076F7B6}"/>
          </ac:spMkLst>
        </pc:spChg>
      </pc:sldChg>
      <pc:sldMasterChg chg="del delSldLayout">
        <pc:chgData name="Stacey Hopkins (2543014)" userId="S::2543014@student.uwtsd.ac.uk::44475054-83b2-483e-a938-4d83e89ec8f0" providerId="AD" clId="Web-{8C6DA4FB-23EE-62A0-D06D-1B15C5252E2D}" dt="2026-06-26T13:47:26.382" v="193"/>
        <pc:sldMasterMkLst>
          <pc:docMk/>
          <pc:sldMasterMk cId="2460954070" sldId="2147483660"/>
        </pc:sldMasterMkLst>
        <pc:sldLayoutChg chg="del">
          <pc:chgData name="Stacey Hopkins (2543014)" userId="S::2543014@student.uwtsd.ac.uk::44475054-83b2-483e-a938-4d83e89ec8f0" providerId="AD" clId="Web-{8C6DA4FB-23EE-62A0-D06D-1B15C5252E2D}" dt="2026-06-26T13:47:26.382" v="19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tacey Hopkins (2543014)" userId="S::2543014@student.uwtsd.ac.uk::44475054-83b2-483e-a938-4d83e89ec8f0" providerId="AD" clId="Web-{8C6DA4FB-23EE-62A0-D06D-1B15C5252E2D}" dt="2026-06-26T13:47:26.382" v="19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tacey Hopkins (2543014)" userId="S::2543014@student.uwtsd.ac.uk::44475054-83b2-483e-a938-4d83e89ec8f0" providerId="AD" clId="Web-{8C6DA4FB-23EE-62A0-D06D-1B15C5252E2D}" dt="2026-06-26T13:47:26.382" v="19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tacey Hopkins (2543014)" userId="S::2543014@student.uwtsd.ac.uk::44475054-83b2-483e-a938-4d83e89ec8f0" providerId="AD" clId="Web-{8C6DA4FB-23EE-62A0-D06D-1B15C5252E2D}" dt="2026-06-26T13:47:26.382" v="19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tacey Hopkins (2543014)" userId="S::2543014@student.uwtsd.ac.uk::44475054-83b2-483e-a938-4d83e89ec8f0" providerId="AD" clId="Web-{8C6DA4FB-23EE-62A0-D06D-1B15C5252E2D}" dt="2026-06-26T13:47:26.382" v="19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tacey Hopkins (2543014)" userId="S::2543014@student.uwtsd.ac.uk::44475054-83b2-483e-a938-4d83e89ec8f0" providerId="AD" clId="Web-{8C6DA4FB-23EE-62A0-D06D-1B15C5252E2D}" dt="2026-06-26T13:47:26.382" v="19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tacey Hopkins (2543014)" userId="S::2543014@student.uwtsd.ac.uk::44475054-83b2-483e-a938-4d83e89ec8f0" providerId="AD" clId="Web-{8C6DA4FB-23EE-62A0-D06D-1B15C5252E2D}" dt="2026-06-26T13:47:26.382" v="19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tacey Hopkins (2543014)" userId="S::2543014@student.uwtsd.ac.uk::44475054-83b2-483e-a938-4d83e89ec8f0" providerId="AD" clId="Web-{8C6DA4FB-23EE-62A0-D06D-1B15C5252E2D}" dt="2026-06-26T13:47:26.382" v="19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tacey Hopkins (2543014)" userId="S::2543014@student.uwtsd.ac.uk::44475054-83b2-483e-a938-4d83e89ec8f0" providerId="AD" clId="Web-{8C6DA4FB-23EE-62A0-D06D-1B15C5252E2D}" dt="2026-06-26T13:47:26.382" v="19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tacey Hopkins (2543014)" userId="S::2543014@student.uwtsd.ac.uk::44475054-83b2-483e-a938-4d83e89ec8f0" providerId="AD" clId="Web-{8C6DA4FB-23EE-62A0-D06D-1B15C5252E2D}" dt="2026-06-26T13:47:26.382" v="19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tacey Hopkins (2543014)" userId="S::2543014@student.uwtsd.ac.uk::44475054-83b2-483e-a938-4d83e89ec8f0" providerId="AD" clId="Web-{8C6DA4FB-23EE-62A0-D06D-1B15C5252E2D}" dt="2026-06-26T13:47:26.382" v="19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tacey Hopkins (2543014)" userId="S::2543014@student.uwtsd.ac.uk::44475054-83b2-483e-a938-4d83e89ec8f0" providerId="AD" clId="Web-{8C6DA4FB-23EE-62A0-D06D-1B15C5252E2D}" dt="2026-06-26T13:51:56.311" v="223"/>
        <pc:sldMasterMkLst>
          <pc:docMk/>
          <pc:sldMasterMk cId="2540947013" sldId="2147483672"/>
        </pc:sldMasterMkLst>
        <pc:sldLayoutChg chg="add del mod replId">
          <pc:chgData name="Stacey Hopkins (2543014)" userId="S::2543014@student.uwtsd.ac.uk::44475054-83b2-483e-a938-4d83e89ec8f0" providerId="AD" clId="Web-{8C6DA4FB-23EE-62A0-D06D-1B15C5252E2D}" dt="2026-06-26T13:51:56.311" v="223"/>
          <pc:sldLayoutMkLst>
            <pc:docMk/>
            <pc:sldMasterMk cId="2540947013" sldId="2147483672"/>
            <pc:sldLayoutMk cId="2726035851" sldId="2147483673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1:56.311" v="223"/>
          <pc:sldLayoutMkLst>
            <pc:docMk/>
            <pc:sldMasterMk cId="2540947013" sldId="2147483672"/>
            <pc:sldLayoutMk cId="2158320372" sldId="2147483674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1:56.311" v="223"/>
          <pc:sldLayoutMkLst>
            <pc:docMk/>
            <pc:sldMasterMk cId="2540947013" sldId="2147483672"/>
            <pc:sldLayoutMk cId="3166290175" sldId="2147483675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1:56.311" v="223"/>
          <pc:sldLayoutMkLst>
            <pc:docMk/>
            <pc:sldMasterMk cId="2540947013" sldId="2147483672"/>
            <pc:sldLayoutMk cId="2462844569" sldId="2147483676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1:56.311" v="223"/>
          <pc:sldLayoutMkLst>
            <pc:docMk/>
            <pc:sldMasterMk cId="2540947013" sldId="2147483672"/>
            <pc:sldLayoutMk cId="3112730818" sldId="2147483677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1:56.311" v="223"/>
          <pc:sldLayoutMkLst>
            <pc:docMk/>
            <pc:sldMasterMk cId="2540947013" sldId="2147483672"/>
            <pc:sldLayoutMk cId="3990114763" sldId="2147483678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1:56.311" v="223"/>
          <pc:sldLayoutMkLst>
            <pc:docMk/>
            <pc:sldMasterMk cId="2540947013" sldId="2147483672"/>
            <pc:sldLayoutMk cId="968745010" sldId="2147483679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1:56.311" v="223"/>
          <pc:sldLayoutMkLst>
            <pc:docMk/>
            <pc:sldMasterMk cId="2540947013" sldId="2147483672"/>
            <pc:sldLayoutMk cId="149909941" sldId="2147483680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1:56.311" v="223"/>
          <pc:sldLayoutMkLst>
            <pc:docMk/>
            <pc:sldMasterMk cId="2540947013" sldId="2147483672"/>
            <pc:sldLayoutMk cId="1575988031" sldId="2147483681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1:56.311" v="223"/>
          <pc:sldLayoutMkLst>
            <pc:docMk/>
            <pc:sldMasterMk cId="2540947013" sldId="2147483672"/>
            <pc:sldLayoutMk cId="3304659568" sldId="2147483682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1:56.311" v="223"/>
          <pc:sldLayoutMkLst>
            <pc:docMk/>
            <pc:sldMasterMk cId="2540947013" sldId="2147483672"/>
            <pc:sldLayoutMk cId="206173153" sldId="2147483683"/>
          </pc:sldLayoutMkLst>
        </pc:sldLayoutChg>
      </pc:sldMasterChg>
      <pc:sldMasterChg chg="add del addSldLayout delSldLayout modSldLayout">
        <pc:chgData name="Stacey Hopkins (2543014)" userId="S::2543014@student.uwtsd.ac.uk::44475054-83b2-483e-a938-4d83e89ec8f0" providerId="AD" clId="Web-{8C6DA4FB-23EE-62A0-D06D-1B15C5252E2D}" dt="2026-06-26T13:52:13.515" v="224"/>
        <pc:sldMasterMkLst>
          <pc:docMk/>
          <pc:sldMasterMk cId="1879247218" sldId="2147483684"/>
        </pc:sldMasterMkLst>
        <pc:sldLayoutChg chg="add del mod replId">
          <pc:chgData name="Stacey Hopkins (2543014)" userId="S::2543014@student.uwtsd.ac.uk::44475054-83b2-483e-a938-4d83e89ec8f0" providerId="AD" clId="Web-{8C6DA4FB-23EE-62A0-D06D-1B15C5252E2D}" dt="2026-06-26T13:52:13.515" v="224"/>
          <pc:sldLayoutMkLst>
            <pc:docMk/>
            <pc:sldMasterMk cId="1879247218" sldId="2147483684"/>
            <pc:sldLayoutMk cId="400574247" sldId="2147483685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13.515" v="224"/>
          <pc:sldLayoutMkLst>
            <pc:docMk/>
            <pc:sldMasterMk cId="1879247218" sldId="2147483684"/>
            <pc:sldLayoutMk cId="345518840" sldId="2147483686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13.515" v="224"/>
          <pc:sldLayoutMkLst>
            <pc:docMk/>
            <pc:sldMasterMk cId="1879247218" sldId="2147483684"/>
            <pc:sldLayoutMk cId="1039313320" sldId="2147483687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13.515" v="224"/>
          <pc:sldLayoutMkLst>
            <pc:docMk/>
            <pc:sldMasterMk cId="1879247218" sldId="2147483684"/>
            <pc:sldLayoutMk cId="2309999396" sldId="2147483688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13.515" v="224"/>
          <pc:sldLayoutMkLst>
            <pc:docMk/>
            <pc:sldMasterMk cId="1879247218" sldId="2147483684"/>
            <pc:sldLayoutMk cId="1216338070" sldId="2147483689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13.515" v="224"/>
          <pc:sldLayoutMkLst>
            <pc:docMk/>
            <pc:sldMasterMk cId="1879247218" sldId="2147483684"/>
            <pc:sldLayoutMk cId="2625710298" sldId="2147483690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13.515" v="224"/>
          <pc:sldLayoutMkLst>
            <pc:docMk/>
            <pc:sldMasterMk cId="1879247218" sldId="2147483684"/>
            <pc:sldLayoutMk cId="1686194647" sldId="2147483691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13.515" v="224"/>
          <pc:sldLayoutMkLst>
            <pc:docMk/>
            <pc:sldMasterMk cId="1879247218" sldId="2147483684"/>
            <pc:sldLayoutMk cId="269080436" sldId="2147483692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13.515" v="224"/>
          <pc:sldLayoutMkLst>
            <pc:docMk/>
            <pc:sldMasterMk cId="1879247218" sldId="2147483684"/>
            <pc:sldLayoutMk cId="1602150822" sldId="2147483693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13.515" v="224"/>
          <pc:sldLayoutMkLst>
            <pc:docMk/>
            <pc:sldMasterMk cId="1879247218" sldId="2147483684"/>
            <pc:sldLayoutMk cId="2663755460" sldId="2147483694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13.515" v="224"/>
          <pc:sldLayoutMkLst>
            <pc:docMk/>
            <pc:sldMasterMk cId="1879247218" sldId="2147483684"/>
            <pc:sldLayoutMk cId="3358472502" sldId="2147483695"/>
          </pc:sldLayoutMkLst>
        </pc:sldLayoutChg>
      </pc:sldMasterChg>
      <pc:sldMasterChg chg="add del addSldLayout delSldLayout modSldLayout">
        <pc:chgData name="Stacey Hopkins (2543014)" userId="S::2543014@student.uwtsd.ac.uk::44475054-83b2-483e-a938-4d83e89ec8f0" providerId="AD" clId="Web-{8C6DA4FB-23EE-62A0-D06D-1B15C5252E2D}" dt="2026-06-26T13:52:33.515" v="226"/>
        <pc:sldMasterMkLst>
          <pc:docMk/>
          <pc:sldMasterMk cId="3184418343" sldId="2147483696"/>
        </pc:sldMasterMkLst>
        <pc:sldLayoutChg chg="add del mod replId">
          <pc:chgData name="Stacey Hopkins (2543014)" userId="S::2543014@student.uwtsd.ac.uk::44475054-83b2-483e-a938-4d83e89ec8f0" providerId="AD" clId="Web-{8C6DA4FB-23EE-62A0-D06D-1B15C5252E2D}" dt="2026-06-26T13:52:33.515" v="226"/>
          <pc:sldLayoutMkLst>
            <pc:docMk/>
            <pc:sldMasterMk cId="3184418343" sldId="2147483696"/>
            <pc:sldLayoutMk cId="896143736" sldId="2147483697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3.515" v="226"/>
          <pc:sldLayoutMkLst>
            <pc:docMk/>
            <pc:sldMasterMk cId="3184418343" sldId="2147483696"/>
            <pc:sldLayoutMk cId="1127323453" sldId="2147483698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3.515" v="226"/>
          <pc:sldLayoutMkLst>
            <pc:docMk/>
            <pc:sldMasterMk cId="3184418343" sldId="2147483696"/>
            <pc:sldLayoutMk cId="192133402" sldId="2147483699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3.515" v="226"/>
          <pc:sldLayoutMkLst>
            <pc:docMk/>
            <pc:sldMasterMk cId="3184418343" sldId="2147483696"/>
            <pc:sldLayoutMk cId="3972596526" sldId="2147483700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3.515" v="226"/>
          <pc:sldLayoutMkLst>
            <pc:docMk/>
            <pc:sldMasterMk cId="3184418343" sldId="2147483696"/>
            <pc:sldLayoutMk cId="1080957599" sldId="2147483701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3.515" v="226"/>
          <pc:sldLayoutMkLst>
            <pc:docMk/>
            <pc:sldMasterMk cId="3184418343" sldId="2147483696"/>
            <pc:sldLayoutMk cId="762862982" sldId="2147483702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3.515" v="226"/>
          <pc:sldLayoutMkLst>
            <pc:docMk/>
            <pc:sldMasterMk cId="3184418343" sldId="2147483696"/>
            <pc:sldLayoutMk cId="2562019454" sldId="2147483703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3.515" v="226"/>
          <pc:sldLayoutMkLst>
            <pc:docMk/>
            <pc:sldMasterMk cId="3184418343" sldId="2147483696"/>
            <pc:sldLayoutMk cId="355079829" sldId="2147483704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3.515" v="226"/>
          <pc:sldLayoutMkLst>
            <pc:docMk/>
            <pc:sldMasterMk cId="3184418343" sldId="2147483696"/>
            <pc:sldLayoutMk cId="1510789145" sldId="2147483705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3.515" v="226"/>
          <pc:sldLayoutMkLst>
            <pc:docMk/>
            <pc:sldMasterMk cId="3184418343" sldId="2147483696"/>
            <pc:sldLayoutMk cId="301971787" sldId="2147483706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3.515" v="226"/>
          <pc:sldLayoutMkLst>
            <pc:docMk/>
            <pc:sldMasterMk cId="3184418343" sldId="2147483696"/>
            <pc:sldLayoutMk cId="3856221498" sldId="2147483707"/>
          </pc:sldLayoutMkLst>
        </pc:sldLayoutChg>
      </pc:sldMasterChg>
      <pc:sldMasterChg chg="add del addSldLayout delSldLayout modSldLayout">
        <pc:chgData name="Stacey Hopkins (2543014)" userId="S::2543014@student.uwtsd.ac.uk::44475054-83b2-483e-a938-4d83e89ec8f0" providerId="AD" clId="Web-{8C6DA4FB-23EE-62A0-D06D-1B15C5252E2D}" dt="2026-06-26T13:52:36.250" v="228"/>
        <pc:sldMasterMkLst>
          <pc:docMk/>
          <pc:sldMasterMk cId="3796905472" sldId="2147483708"/>
        </pc:sldMasterMkLst>
        <pc:sldLayoutChg chg="add del mod replId">
          <pc:chgData name="Stacey Hopkins (2543014)" userId="S::2543014@student.uwtsd.ac.uk::44475054-83b2-483e-a938-4d83e89ec8f0" providerId="AD" clId="Web-{8C6DA4FB-23EE-62A0-D06D-1B15C5252E2D}" dt="2026-06-26T13:52:36.250" v="228"/>
          <pc:sldLayoutMkLst>
            <pc:docMk/>
            <pc:sldMasterMk cId="3796905472" sldId="2147483708"/>
            <pc:sldLayoutMk cId="1489798430" sldId="2147483709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6.250" v="228"/>
          <pc:sldLayoutMkLst>
            <pc:docMk/>
            <pc:sldMasterMk cId="3796905472" sldId="2147483708"/>
            <pc:sldLayoutMk cId="324077367" sldId="2147483710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6.250" v="228"/>
          <pc:sldLayoutMkLst>
            <pc:docMk/>
            <pc:sldMasterMk cId="3796905472" sldId="2147483708"/>
            <pc:sldLayoutMk cId="1847168199" sldId="2147483711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6.250" v="228"/>
          <pc:sldLayoutMkLst>
            <pc:docMk/>
            <pc:sldMasterMk cId="3796905472" sldId="2147483708"/>
            <pc:sldLayoutMk cId="1248337660" sldId="2147483712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6.250" v="228"/>
          <pc:sldLayoutMkLst>
            <pc:docMk/>
            <pc:sldMasterMk cId="3796905472" sldId="2147483708"/>
            <pc:sldLayoutMk cId="2492580879" sldId="2147483713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6.250" v="228"/>
          <pc:sldLayoutMkLst>
            <pc:docMk/>
            <pc:sldMasterMk cId="3796905472" sldId="2147483708"/>
            <pc:sldLayoutMk cId="782509063" sldId="2147483714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6.250" v="228"/>
          <pc:sldLayoutMkLst>
            <pc:docMk/>
            <pc:sldMasterMk cId="3796905472" sldId="2147483708"/>
            <pc:sldLayoutMk cId="1923867181" sldId="2147483715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6.250" v="228"/>
          <pc:sldLayoutMkLst>
            <pc:docMk/>
            <pc:sldMasterMk cId="3796905472" sldId="2147483708"/>
            <pc:sldLayoutMk cId="659957977" sldId="2147483716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6.250" v="228"/>
          <pc:sldLayoutMkLst>
            <pc:docMk/>
            <pc:sldMasterMk cId="3796905472" sldId="2147483708"/>
            <pc:sldLayoutMk cId="1858488176" sldId="2147483717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6.250" v="228"/>
          <pc:sldLayoutMkLst>
            <pc:docMk/>
            <pc:sldMasterMk cId="3796905472" sldId="2147483708"/>
            <pc:sldLayoutMk cId="86585954" sldId="2147483718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6.250" v="228"/>
          <pc:sldLayoutMkLst>
            <pc:docMk/>
            <pc:sldMasterMk cId="3796905472" sldId="2147483708"/>
            <pc:sldLayoutMk cId="719544210" sldId="2147483719"/>
          </pc:sldLayoutMkLst>
        </pc:sldLayoutChg>
      </pc:sldMasterChg>
      <pc:sldMasterChg chg="add del addSldLayout delSldLayout modSldLayout">
        <pc:chgData name="Stacey Hopkins (2543014)" userId="S::2543014@student.uwtsd.ac.uk::44475054-83b2-483e-a938-4d83e89ec8f0" providerId="AD" clId="Web-{8C6DA4FB-23EE-62A0-D06D-1B15C5252E2D}" dt="2026-06-26T13:52:39.437" v="229"/>
        <pc:sldMasterMkLst>
          <pc:docMk/>
          <pc:sldMasterMk cId="725001893" sldId="2147483720"/>
        </pc:sldMasterMkLst>
        <pc:sldLayoutChg chg="add del mod replId">
          <pc:chgData name="Stacey Hopkins (2543014)" userId="S::2543014@student.uwtsd.ac.uk::44475054-83b2-483e-a938-4d83e89ec8f0" providerId="AD" clId="Web-{8C6DA4FB-23EE-62A0-D06D-1B15C5252E2D}" dt="2026-06-26T13:52:39.437" v="229"/>
          <pc:sldLayoutMkLst>
            <pc:docMk/>
            <pc:sldMasterMk cId="725001893" sldId="2147483720"/>
            <pc:sldLayoutMk cId="1400214317" sldId="2147483721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9.437" v="229"/>
          <pc:sldLayoutMkLst>
            <pc:docMk/>
            <pc:sldMasterMk cId="725001893" sldId="2147483720"/>
            <pc:sldLayoutMk cId="3571279227" sldId="2147483722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9.437" v="229"/>
          <pc:sldLayoutMkLst>
            <pc:docMk/>
            <pc:sldMasterMk cId="725001893" sldId="2147483720"/>
            <pc:sldLayoutMk cId="3730073890" sldId="2147483723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9.437" v="229"/>
          <pc:sldLayoutMkLst>
            <pc:docMk/>
            <pc:sldMasterMk cId="725001893" sldId="2147483720"/>
            <pc:sldLayoutMk cId="3594420196" sldId="2147483724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9.437" v="229"/>
          <pc:sldLayoutMkLst>
            <pc:docMk/>
            <pc:sldMasterMk cId="725001893" sldId="2147483720"/>
            <pc:sldLayoutMk cId="4162316945" sldId="2147483725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9.437" v="229"/>
          <pc:sldLayoutMkLst>
            <pc:docMk/>
            <pc:sldMasterMk cId="725001893" sldId="2147483720"/>
            <pc:sldLayoutMk cId="92097873" sldId="2147483726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9.437" v="229"/>
          <pc:sldLayoutMkLst>
            <pc:docMk/>
            <pc:sldMasterMk cId="725001893" sldId="2147483720"/>
            <pc:sldLayoutMk cId="3041382693" sldId="2147483727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9.437" v="229"/>
          <pc:sldLayoutMkLst>
            <pc:docMk/>
            <pc:sldMasterMk cId="725001893" sldId="2147483720"/>
            <pc:sldLayoutMk cId="1109689096" sldId="2147483728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9.437" v="229"/>
          <pc:sldLayoutMkLst>
            <pc:docMk/>
            <pc:sldMasterMk cId="725001893" sldId="2147483720"/>
            <pc:sldLayoutMk cId="2532540762" sldId="2147483729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9.437" v="229"/>
          <pc:sldLayoutMkLst>
            <pc:docMk/>
            <pc:sldMasterMk cId="725001893" sldId="2147483720"/>
            <pc:sldLayoutMk cId="3026158159" sldId="2147483730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39.437" v="229"/>
          <pc:sldLayoutMkLst>
            <pc:docMk/>
            <pc:sldMasterMk cId="725001893" sldId="2147483720"/>
            <pc:sldLayoutMk cId="692357082" sldId="2147483731"/>
          </pc:sldLayoutMkLst>
        </pc:sldLayoutChg>
      </pc:sldMasterChg>
      <pc:sldMasterChg chg="add del addSldLayout delSldLayout modSldLayout">
        <pc:chgData name="Stacey Hopkins (2543014)" userId="S::2543014@student.uwtsd.ac.uk::44475054-83b2-483e-a938-4d83e89ec8f0" providerId="AD" clId="Web-{8C6DA4FB-23EE-62A0-D06D-1B15C5252E2D}" dt="2026-06-26T13:52:42.625" v="230"/>
        <pc:sldMasterMkLst>
          <pc:docMk/>
          <pc:sldMasterMk cId="4054315824" sldId="2147483732"/>
        </pc:sldMasterMkLst>
        <pc:sldLayoutChg chg="add del mod replId">
          <pc:chgData name="Stacey Hopkins (2543014)" userId="S::2543014@student.uwtsd.ac.uk::44475054-83b2-483e-a938-4d83e89ec8f0" providerId="AD" clId="Web-{8C6DA4FB-23EE-62A0-D06D-1B15C5252E2D}" dt="2026-06-26T13:52:42.625" v="230"/>
          <pc:sldLayoutMkLst>
            <pc:docMk/>
            <pc:sldMasterMk cId="4054315824" sldId="2147483732"/>
            <pc:sldLayoutMk cId="3770350643" sldId="2147483733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2.625" v="230"/>
          <pc:sldLayoutMkLst>
            <pc:docMk/>
            <pc:sldMasterMk cId="4054315824" sldId="2147483732"/>
            <pc:sldLayoutMk cId="3237026223" sldId="2147483734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2.625" v="230"/>
          <pc:sldLayoutMkLst>
            <pc:docMk/>
            <pc:sldMasterMk cId="4054315824" sldId="2147483732"/>
            <pc:sldLayoutMk cId="2901794907" sldId="2147483735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2.625" v="230"/>
          <pc:sldLayoutMkLst>
            <pc:docMk/>
            <pc:sldMasterMk cId="4054315824" sldId="2147483732"/>
            <pc:sldLayoutMk cId="1338083564" sldId="2147483736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2.625" v="230"/>
          <pc:sldLayoutMkLst>
            <pc:docMk/>
            <pc:sldMasterMk cId="4054315824" sldId="2147483732"/>
            <pc:sldLayoutMk cId="1275122814" sldId="2147483737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2.625" v="230"/>
          <pc:sldLayoutMkLst>
            <pc:docMk/>
            <pc:sldMasterMk cId="4054315824" sldId="2147483732"/>
            <pc:sldLayoutMk cId="73817012" sldId="2147483738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2.625" v="230"/>
          <pc:sldLayoutMkLst>
            <pc:docMk/>
            <pc:sldMasterMk cId="4054315824" sldId="2147483732"/>
            <pc:sldLayoutMk cId="2588225165" sldId="2147483739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2.625" v="230"/>
          <pc:sldLayoutMkLst>
            <pc:docMk/>
            <pc:sldMasterMk cId="4054315824" sldId="2147483732"/>
            <pc:sldLayoutMk cId="483854834" sldId="2147483740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2.625" v="230"/>
          <pc:sldLayoutMkLst>
            <pc:docMk/>
            <pc:sldMasterMk cId="4054315824" sldId="2147483732"/>
            <pc:sldLayoutMk cId="2480754092" sldId="2147483741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2.625" v="230"/>
          <pc:sldLayoutMkLst>
            <pc:docMk/>
            <pc:sldMasterMk cId="4054315824" sldId="2147483732"/>
            <pc:sldLayoutMk cId="95428728" sldId="2147483742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2.625" v="230"/>
          <pc:sldLayoutMkLst>
            <pc:docMk/>
            <pc:sldMasterMk cId="4054315824" sldId="2147483732"/>
            <pc:sldLayoutMk cId="3244976263" sldId="2147483743"/>
          </pc:sldLayoutMkLst>
        </pc:sldLayoutChg>
      </pc:sldMasterChg>
      <pc:sldMasterChg chg="add del addSldLayout delSldLayout modSldLayout">
        <pc:chgData name="Stacey Hopkins (2543014)" userId="S::2543014@student.uwtsd.ac.uk::44475054-83b2-483e-a938-4d83e89ec8f0" providerId="AD" clId="Web-{8C6DA4FB-23EE-62A0-D06D-1B15C5252E2D}" dt="2026-06-26T13:52:45.422" v="231"/>
        <pc:sldMasterMkLst>
          <pc:docMk/>
          <pc:sldMasterMk cId="51723020" sldId="2147483744"/>
        </pc:sldMasterMkLst>
        <pc:sldLayoutChg chg="add del mod replId">
          <pc:chgData name="Stacey Hopkins (2543014)" userId="S::2543014@student.uwtsd.ac.uk::44475054-83b2-483e-a938-4d83e89ec8f0" providerId="AD" clId="Web-{8C6DA4FB-23EE-62A0-D06D-1B15C5252E2D}" dt="2026-06-26T13:52:45.422" v="231"/>
          <pc:sldLayoutMkLst>
            <pc:docMk/>
            <pc:sldMasterMk cId="51723020" sldId="2147483744"/>
            <pc:sldLayoutMk cId="546118487" sldId="2147483745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5.422" v="231"/>
          <pc:sldLayoutMkLst>
            <pc:docMk/>
            <pc:sldMasterMk cId="51723020" sldId="2147483744"/>
            <pc:sldLayoutMk cId="2052138192" sldId="2147483746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5.422" v="231"/>
          <pc:sldLayoutMkLst>
            <pc:docMk/>
            <pc:sldMasterMk cId="51723020" sldId="2147483744"/>
            <pc:sldLayoutMk cId="3537756094" sldId="2147483747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5.422" v="231"/>
          <pc:sldLayoutMkLst>
            <pc:docMk/>
            <pc:sldMasterMk cId="51723020" sldId="2147483744"/>
            <pc:sldLayoutMk cId="3044615339" sldId="2147483748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5.422" v="231"/>
          <pc:sldLayoutMkLst>
            <pc:docMk/>
            <pc:sldMasterMk cId="51723020" sldId="2147483744"/>
            <pc:sldLayoutMk cId="18817228" sldId="2147483749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5.422" v="231"/>
          <pc:sldLayoutMkLst>
            <pc:docMk/>
            <pc:sldMasterMk cId="51723020" sldId="2147483744"/>
            <pc:sldLayoutMk cId="3220459532" sldId="2147483750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5.422" v="231"/>
          <pc:sldLayoutMkLst>
            <pc:docMk/>
            <pc:sldMasterMk cId="51723020" sldId="2147483744"/>
            <pc:sldLayoutMk cId="1483759807" sldId="2147483751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5.422" v="231"/>
          <pc:sldLayoutMkLst>
            <pc:docMk/>
            <pc:sldMasterMk cId="51723020" sldId="2147483744"/>
            <pc:sldLayoutMk cId="3482403129" sldId="2147483752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5.422" v="231"/>
          <pc:sldLayoutMkLst>
            <pc:docMk/>
            <pc:sldMasterMk cId="51723020" sldId="2147483744"/>
            <pc:sldLayoutMk cId="1094627571" sldId="2147483753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5.422" v="231"/>
          <pc:sldLayoutMkLst>
            <pc:docMk/>
            <pc:sldMasterMk cId="51723020" sldId="2147483744"/>
            <pc:sldLayoutMk cId="1605321168" sldId="2147483754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5.422" v="231"/>
          <pc:sldLayoutMkLst>
            <pc:docMk/>
            <pc:sldMasterMk cId="51723020" sldId="2147483744"/>
            <pc:sldLayoutMk cId="2589753339" sldId="2147483755"/>
          </pc:sldLayoutMkLst>
        </pc:sldLayoutChg>
      </pc:sldMasterChg>
      <pc:sldMasterChg chg="add del addSldLayout delSldLayout modSldLayout">
        <pc:chgData name="Stacey Hopkins (2543014)" userId="S::2543014@student.uwtsd.ac.uk::44475054-83b2-483e-a938-4d83e89ec8f0" providerId="AD" clId="Web-{8C6DA4FB-23EE-62A0-D06D-1B15C5252E2D}" dt="2026-06-26T13:52:49.328" v="232"/>
        <pc:sldMasterMkLst>
          <pc:docMk/>
          <pc:sldMasterMk cId="2655447695" sldId="2147483756"/>
        </pc:sldMasterMkLst>
        <pc:sldLayoutChg chg="add del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2655447695" sldId="2147483756"/>
            <pc:sldLayoutMk cId="951894987" sldId="2147483757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2655447695" sldId="2147483756"/>
            <pc:sldLayoutMk cId="1850405785" sldId="2147483758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2655447695" sldId="2147483756"/>
            <pc:sldLayoutMk cId="3464744545" sldId="2147483759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2655447695" sldId="2147483756"/>
            <pc:sldLayoutMk cId="4243629818" sldId="2147483760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2655447695" sldId="2147483756"/>
            <pc:sldLayoutMk cId="3688091647" sldId="2147483761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2655447695" sldId="2147483756"/>
            <pc:sldLayoutMk cId="2135666726" sldId="2147483762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2655447695" sldId="2147483756"/>
            <pc:sldLayoutMk cId="2769145881" sldId="2147483763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2655447695" sldId="2147483756"/>
            <pc:sldLayoutMk cId="403982967" sldId="2147483764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2655447695" sldId="2147483756"/>
            <pc:sldLayoutMk cId="1110816839" sldId="2147483765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2655447695" sldId="2147483756"/>
            <pc:sldLayoutMk cId="2288675439" sldId="2147483766"/>
          </pc:sldLayoutMkLst>
        </pc:sldLayoutChg>
        <pc:sldLayoutChg chg="add del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2655447695" sldId="2147483756"/>
            <pc:sldLayoutMk cId="4285622822" sldId="2147483767"/>
          </pc:sldLayoutMkLst>
        </pc:sldLayoutChg>
      </pc:sldMasterChg>
      <pc:sldMasterChg chg="add addSldLayout modSldLayout">
        <pc:chgData name="Stacey Hopkins (2543014)" userId="S::2543014@student.uwtsd.ac.uk::44475054-83b2-483e-a938-4d83e89ec8f0" providerId="AD" clId="Web-{8C6DA4FB-23EE-62A0-D06D-1B15C5252E2D}" dt="2026-06-26T13:52:49.328" v="232"/>
        <pc:sldMasterMkLst>
          <pc:docMk/>
          <pc:sldMasterMk cId="3134995242" sldId="2147483768"/>
        </pc:sldMasterMkLst>
        <pc:sldLayoutChg chg="add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3134995242" sldId="2147483768"/>
            <pc:sldLayoutMk cId="753820241" sldId="2147483769"/>
          </pc:sldLayoutMkLst>
        </pc:sldLayoutChg>
        <pc:sldLayoutChg chg="add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3134995242" sldId="2147483768"/>
            <pc:sldLayoutMk cId="2246224777" sldId="2147483770"/>
          </pc:sldLayoutMkLst>
        </pc:sldLayoutChg>
        <pc:sldLayoutChg chg="add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3134995242" sldId="2147483768"/>
            <pc:sldLayoutMk cId="3697678113" sldId="2147483771"/>
          </pc:sldLayoutMkLst>
        </pc:sldLayoutChg>
        <pc:sldLayoutChg chg="add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3134995242" sldId="2147483768"/>
            <pc:sldLayoutMk cId="194472171" sldId="2147483772"/>
          </pc:sldLayoutMkLst>
        </pc:sldLayoutChg>
        <pc:sldLayoutChg chg="add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3134995242" sldId="2147483768"/>
            <pc:sldLayoutMk cId="340252480" sldId="2147483773"/>
          </pc:sldLayoutMkLst>
        </pc:sldLayoutChg>
        <pc:sldLayoutChg chg="add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3134995242" sldId="2147483768"/>
            <pc:sldLayoutMk cId="3294180351" sldId="2147483774"/>
          </pc:sldLayoutMkLst>
        </pc:sldLayoutChg>
        <pc:sldLayoutChg chg="add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3134995242" sldId="2147483768"/>
            <pc:sldLayoutMk cId="3190763976" sldId="2147483775"/>
          </pc:sldLayoutMkLst>
        </pc:sldLayoutChg>
        <pc:sldLayoutChg chg="add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3134995242" sldId="2147483768"/>
            <pc:sldLayoutMk cId="2886470978" sldId="2147483776"/>
          </pc:sldLayoutMkLst>
        </pc:sldLayoutChg>
        <pc:sldLayoutChg chg="add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3134995242" sldId="2147483768"/>
            <pc:sldLayoutMk cId="2651841927" sldId="2147483777"/>
          </pc:sldLayoutMkLst>
        </pc:sldLayoutChg>
        <pc:sldLayoutChg chg="add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3134995242" sldId="2147483768"/>
            <pc:sldLayoutMk cId="1526646240" sldId="2147483778"/>
          </pc:sldLayoutMkLst>
        </pc:sldLayoutChg>
        <pc:sldLayoutChg chg="add mod replId">
          <pc:chgData name="Stacey Hopkins (2543014)" userId="S::2543014@student.uwtsd.ac.uk::44475054-83b2-483e-a938-4d83e89ec8f0" providerId="AD" clId="Web-{8C6DA4FB-23EE-62A0-D06D-1B15C5252E2D}" dt="2026-06-26T13:52:49.328" v="232"/>
          <pc:sldLayoutMkLst>
            <pc:docMk/>
            <pc:sldMasterMk cId="3134995242" sldId="2147483768"/>
            <pc:sldLayoutMk cId="481657925" sldId="2147483779"/>
          </pc:sldLayoutMkLst>
        </pc:sldLayoutChg>
      </pc:sldMasterChg>
    </pc:docChg>
  </pc:docChgLst>
  <pc:docChgLst>
    <pc:chgData name="Stacey Hopkins (2543014)" userId="S::2543014@student.uwtsd.ac.uk::44475054-83b2-483e-a938-4d83e89ec8f0" providerId="AD" clId="Web-{6054E58B-E77E-90AB-A915-6A42DE200E1D}"/>
    <pc:docChg chg="mod addSld delSld modSld sldOrd addMainMaster delMainMaster modMainMaster">
      <pc:chgData name="Stacey Hopkins (2543014)" userId="S::2543014@student.uwtsd.ac.uk::44475054-83b2-483e-a938-4d83e89ec8f0" providerId="AD" clId="Web-{6054E58B-E77E-90AB-A915-6A42DE200E1D}" dt="2026-06-26T15:28:18.594" v="366" actId="1076"/>
      <pc:docMkLst>
        <pc:docMk/>
      </pc:docMkLst>
      <pc:sldChg chg="modSp mod modTransition setBg modClrScheme chgLayout">
        <pc:chgData name="Stacey Hopkins (2543014)" userId="S::2543014@student.uwtsd.ac.uk::44475054-83b2-483e-a938-4d83e89ec8f0" providerId="AD" clId="Web-{6054E58B-E77E-90AB-A915-6A42DE200E1D}" dt="2026-06-26T15:28:18.594" v="366" actId="1076"/>
        <pc:sldMkLst>
          <pc:docMk/>
          <pc:sldMk cId="109857222" sldId="256"/>
        </pc:sldMkLst>
        <pc:spChg chg="mod ord">
          <ac:chgData name="Stacey Hopkins (2543014)" userId="S::2543014@student.uwtsd.ac.uk::44475054-83b2-483e-a938-4d83e89ec8f0" providerId="AD" clId="Web-{6054E58B-E77E-90AB-A915-6A42DE200E1D}" dt="2026-06-26T15:28:14.578" v="365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tacey Hopkins (2543014)" userId="S::2543014@student.uwtsd.ac.uk::44475054-83b2-483e-a938-4d83e89ec8f0" providerId="AD" clId="Web-{6054E58B-E77E-90AB-A915-6A42DE200E1D}" dt="2026-06-26T15:28:18.594" v="366" actId="1076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Stacey Hopkins (2543014)" userId="S::2543014@student.uwtsd.ac.uk::44475054-83b2-483e-a938-4d83e89ec8f0" providerId="AD" clId="Web-{6054E58B-E77E-90AB-A915-6A42DE200E1D}" dt="2026-06-26T15:02:15.115" v="0" actId="20577"/>
          <ac:spMkLst>
            <pc:docMk/>
            <pc:sldMk cId="109857222" sldId="256"/>
            <ac:spMk id="4" creationId="{FF3474C8-0C5E-0729-6398-EFF91076F7B6}"/>
          </ac:spMkLst>
        </pc:spChg>
      </pc:sldChg>
      <pc:sldChg chg="addSp delSp modSp new mod modTransition setBg modClrScheme chgLayout">
        <pc:chgData name="Stacey Hopkins (2543014)" userId="S::2543014@student.uwtsd.ac.uk::44475054-83b2-483e-a938-4d83e89ec8f0" providerId="AD" clId="Web-{6054E58B-E77E-90AB-A915-6A42DE200E1D}" dt="2026-06-26T15:24:32.724" v="313"/>
        <pc:sldMkLst>
          <pc:docMk/>
          <pc:sldMk cId="1924642224" sldId="257"/>
        </pc:sldMkLst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924642224" sldId="257"/>
            <ac:spMk id="2" creationId="{C50DF58C-EAAA-E3CE-8753-814576D2F4FA}"/>
          </ac:spMkLst>
        </pc:spChg>
        <pc:spChg chg="add del 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924642224" sldId="257"/>
            <ac:spMk id="3" creationId="{919B85AF-5F35-D3C0-B195-BFA880F0DA86}"/>
          </ac:spMkLst>
        </pc:spChg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924642224" sldId="257"/>
            <ac:spMk id="4" creationId="{ACD75401-C421-A3D1-9099-11AE6A70D632}"/>
          </ac:spMkLst>
        </pc:spChg>
        <pc:spChg chg="del">
          <ac:chgData name="Stacey Hopkins (2543014)" userId="S::2543014@student.uwtsd.ac.uk::44475054-83b2-483e-a938-4d83e89ec8f0" providerId="AD" clId="Web-{6054E58B-E77E-90AB-A915-6A42DE200E1D}" dt="2026-06-26T15:05:18.780" v="28"/>
          <ac:spMkLst>
            <pc:docMk/>
            <pc:sldMk cId="1924642224" sldId="257"/>
            <ac:spMk id="5" creationId="{C2F3CEE5-F872-FE50-2405-3B5DABBF9E8B}"/>
          </ac:spMkLst>
        </pc:spChg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924642224" sldId="257"/>
            <ac:spMk id="6" creationId="{17AF1932-0FA4-BD93-E353-9A520152FF53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20:05.477" v="240"/>
          <ac:spMkLst>
            <pc:docMk/>
            <pc:sldMk cId="1924642224" sldId="257"/>
            <ac:spMk id="13" creationId="{8EB00973-54BF-6B45-1B86-46FC5CB60ED0}"/>
          </ac:spMkLst>
        </pc:spChg>
        <pc:spChg chg="add 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924642224" sldId="257"/>
            <ac:spMk id="14" creationId="{A7560F2D-2A28-9A7D-92C2-CFA81CC95341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05:37.312" v="32"/>
          <ac:spMkLst>
            <pc:docMk/>
            <pc:sldMk cId="1924642224" sldId="257"/>
            <ac:spMk id="16" creationId="{E87F8381-1E33-425A-6B71-E7CBA828796B}"/>
          </ac:spMkLst>
        </pc:spChg>
        <pc:spChg chg="add 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924642224" sldId="257"/>
            <ac:spMk id="18" creationId="{BD5C6B2D-8EEB-F980-FCB3-3FDCA6BDC412}"/>
          </ac:spMkLst>
        </pc:spChg>
        <pc:picChg chg="add del mod">
          <ac:chgData name="Stacey Hopkins (2543014)" userId="S::2543014@student.uwtsd.ac.uk::44475054-83b2-483e-a938-4d83e89ec8f0" providerId="AD" clId="Web-{6054E58B-E77E-90AB-A915-6A42DE200E1D}" dt="2026-06-26T15:04:11.620" v="20"/>
          <ac:picMkLst>
            <pc:docMk/>
            <pc:sldMk cId="1924642224" sldId="257"/>
            <ac:picMk id="7" creationId="{DEFFDC1D-89AD-8C82-2616-ACC6ED698A57}"/>
          </ac:picMkLst>
        </pc:picChg>
        <pc:picChg chg="add del mod">
          <ac:chgData name="Stacey Hopkins (2543014)" userId="S::2543014@student.uwtsd.ac.uk::44475054-83b2-483e-a938-4d83e89ec8f0" providerId="AD" clId="Web-{6054E58B-E77E-90AB-A915-6A42DE200E1D}" dt="2026-06-26T15:04:32.043" v="22"/>
          <ac:picMkLst>
            <pc:docMk/>
            <pc:sldMk cId="1924642224" sldId="257"/>
            <ac:picMk id="8" creationId="{A17A8807-808A-C19C-8BD3-1E12CDFA1E82}"/>
          </ac:picMkLst>
        </pc:picChg>
        <pc:picChg chg="add mod ord">
          <ac:chgData name="Stacey Hopkins (2543014)" userId="S::2543014@student.uwtsd.ac.uk::44475054-83b2-483e-a938-4d83e89ec8f0" providerId="AD" clId="Web-{6054E58B-E77E-90AB-A915-6A42DE200E1D}" dt="2026-06-26T15:05:58.953" v="39" actId="1076"/>
          <ac:picMkLst>
            <pc:docMk/>
            <pc:sldMk cId="1924642224" sldId="257"/>
            <ac:picMk id="9" creationId="{BAAD4E8E-41CB-B3E4-2741-ADF030E1C2E7}"/>
          </ac:picMkLst>
        </pc:picChg>
        <pc:picChg chg="add del mod">
          <ac:chgData name="Stacey Hopkins (2543014)" userId="S::2543014@student.uwtsd.ac.uk::44475054-83b2-483e-a938-4d83e89ec8f0" providerId="AD" clId="Web-{6054E58B-E77E-90AB-A915-6A42DE200E1D}" dt="2026-06-26T15:05:08.545" v="27"/>
          <ac:picMkLst>
            <pc:docMk/>
            <pc:sldMk cId="1924642224" sldId="257"/>
            <ac:picMk id="10" creationId="{EA054344-98D7-F980-4A42-1F176DD6BF63}"/>
          </ac:picMkLst>
        </pc:picChg>
        <pc:picChg chg="add mod">
          <ac:chgData name="Stacey Hopkins (2543014)" userId="S::2543014@student.uwtsd.ac.uk::44475054-83b2-483e-a938-4d83e89ec8f0" providerId="AD" clId="Web-{6054E58B-E77E-90AB-A915-6A42DE200E1D}" dt="2026-06-26T15:06:04.688" v="41" actId="14100"/>
          <ac:picMkLst>
            <pc:docMk/>
            <pc:sldMk cId="1924642224" sldId="257"/>
            <ac:picMk id="11" creationId="{46E7E001-91F7-831C-5088-034B7CD89BB9}"/>
          </ac:picMkLst>
        </pc:picChg>
      </pc:sldChg>
      <pc:sldChg chg="new del">
        <pc:chgData name="Stacey Hopkins (2543014)" userId="S::2543014@student.uwtsd.ac.uk::44475054-83b2-483e-a938-4d83e89ec8f0" providerId="AD" clId="Web-{6054E58B-E77E-90AB-A915-6A42DE200E1D}" dt="2026-06-26T15:07:09.644" v="51"/>
        <pc:sldMkLst>
          <pc:docMk/>
          <pc:sldMk cId="2773550150" sldId="258"/>
        </pc:sldMkLst>
      </pc:sldChg>
      <pc:sldChg chg="addSp delSp modSp new mod modTransition modClrScheme chgLayout">
        <pc:chgData name="Stacey Hopkins (2543014)" userId="S::2543014@student.uwtsd.ac.uk::44475054-83b2-483e-a938-4d83e89ec8f0" providerId="AD" clId="Web-{6054E58B-E77E-90AB-A915-6A42DE200E1D}" dt="2026-06-26T15:26:46.215" v="361" actId="20577"/>
        <pc:sldMkLst>
          <pc:docMk/>
          <pc:sldMk cId="2463940077" sldId="259"/>
        </pc:sldMkLst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2463940077" sldId="259"/>
            <ac:spMk id="2" creationId="{3014657B-5878-C15D-AEE8-AE30C594F849}"/>
          </ac:spMkLst>
        </pc:spChg>
        <pc:spChg chg="del">
          <ac:chgData name="Stacey Hopkins (2543014)" userId="S::2543014@student.uwtsd.ac.uk::44475054-83b2-483e-a938-4d83e89ec8f0" providerId="AD" clId="Web-{6054E58B-E77E-90AB-A915-6A42DE200E1D}" dt="2026-06-26T15:07:24.411" v="53"/>
          <ac:spMkLst>
            <pc:docMk/>
            <pc:sldMk cId="2463940077" sldId="259"/>
            <ac:spMk id="3" creationId="{0E9494CA-0F8B-00FA-59A1-4AC9BBA70949}"/>
          </ac:spMkLst>
        </pc:spChg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2463940077" sldId="259"/>
            <ac:spMk id="4" creationId="{274A1B5A-7188-D940-109D-75E6F50D4C6E}"/>
          </ac:spMkLst>
        </pc:spChg>
        <pc:spChg chg="add del">
          <ac:chgData name="Stacey Hopkins (2543014)" userId="S::2543014@student.uwtsd.ac.uk::44475054-83b2-483e-a938-4d83e89ec8f0" providerId="AD" clId="Web-{6054E58B-E77E-90AB-A915-6A42DE200E1D}" dt="2026-06-26T15:07:26.317" v="54"/>
          <ac:spMkLst>
            <pc:docMk/>
            <pc:sldMk cId="2463940077" sldId="259"/>
            <ac:spMk id="5" creationId="{3D109EEB-9803-D867-3737-ED30E6219CAD}"/>
          </ac:spMkLst>
        </pc:spChg>
        <pc:spChg chg="add 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2463940077" sldId="259"/>
            <ac:spMk id="10" creationId="{0042F2A4-37ED-A70D-3A91-D8DBBC7C317D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08:33.523" v="70"/>
          <ac:spMkLst>
            <pc:docMk/>
            <pc:sldMk cId="2463940077" sldId="259"/>
            <ac:spMk id="12" creationId="{5A1083A9-399C-662F-673E-F49B7D921E07}"/>
          </ac:spMkLst>
        </pc:spChg>
        <pc:spChg chg="add mod ord">
          <ac:chgData name="Stacey Hopkins (2543014)" userId="S::2543014@student.uwtsd.ac.uk::44475054-83b2-483e-a938-4d83e89ec8f0" providerId="AD" clId="Web-{6054E58B-E77E-90AB-A915-6A42DE200E1D}" dt="2026-06-26T15:26:46.215" v="361" actId="20577"/>
          <ac:spMkLst>
            <pc:docMk/>
            <pc:sldMk cId="2463940077" sldId="259"/>
            <ac:spMk id="14" creationId="{33B09C47-444E-02A6-9ACA-AE5D581D9596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08:50.290" v="73"/>
          <ac:spMkLst>
            <pc:docMk/>
            <pc:sldMk cId="2463940077" sldId="259"/>
            <ac:spMk id="16" creationId="{56EC006C-DF88-916D-45B0-676B885DA0F2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09:00.509" v="76"/>
          <ac:spMkLst>
            <pc:docMk/>
            <pc:sldMk cId="2463940077" sldId="259"/>
            <ac:spMk id="21" creationId="{6C1B664F-92D6-FFDF-5C14-065B778DA92E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09:00.509" v="76"/>
          <ac:spMkLst>
            <pc:docMk/>
            <pc:sldMk cId="2463940077" sldId="259"/>
            <ac:spMk id="23" creationId="{BE19AE43-9769-207C-5DCF-4FCEF61ABB6C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09:00.509" v="76"/>
          <ac:spMkLst>
            <pc:docMk/>
            <pc:sldMk cId="2463940077" sldId="259"/>
            <ac:spMk id="25" creationId="{BA437E1E-F813-D305-487D-A8FB0F23302B}"/>
          </ac:spMkLst>
        </pc:spChg>
        <pc:spChg chg="add 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2463940077" sldId="259"/>
            <ac:spMk id="30" creationId="{727DBC93-E9B0-ED9D-8AC9-887E4B5CE6B5}"/>
          </ac:spMkLst>
        </pc:spChg>
        <pc:picChg chg="add mod ord">
          <ac:chgData name="Stacey Hopkins (2543014)" userId="S::2543014@student.uwtsd.ac.uk::44475054-83b2-483e-a938-4d83e89ec8f0" providerId="AD" clId="Web-{6054E58B-E77E-90AB-A915-6A42DE200E1D}" dt="2026-06-26T15:25:54.634" v="346" actId="1076"/>
          <ac:picMkLst>
            <pc:docMk/>
            <pc:sldMk cId="2463940077" sldId="259"/>
            <ac:picMk id="6" creationId="{32C59012-B1F3-41C7-0C57-0C427A693C01}"/>
          </ac:picMkLst>
        </pc:picChg>
        <pc:picChg chg="add del mod">
          <ac:chgData name="Stacey Hopkins (2543014)" userId="S::2543014@student.uwtsd.ac.uk::44475054-83b2-483e-a938-4d83e89ec8f0" providerId="AD" clId="Web-{6054E58B-E77E-90AB-A915-6A42DE200E1D}" dt="2026-06-26T15:08:44.133" v="72"/>
          <ac:picMkLst>
            <pc:docMk/>
            <pc:sldMk cId="2463940077" sldId="259"/>
            <ac:picMk id="7" creationId="{1091653E-8DC2-F95B-D299-7DE11378234D}"/>
          </ac:picMkLst>
        </pc:picChg>
        <pc:picChg chg="add mod">
          <ac:chgData name="Stacey Hopkins (2543014)" userId="S::2543014@student.uwtsd.ac.uk::44475054-83b2-483e-a938-4d83e89ec8f0" providerId="AD" clId="Web-{6054E58B-E77E-90AB-A915-6A42DE200E1D}" dt="2026-06-26T15:25:42.321" v="341" actId="1076"/>
          <ac:picMkLst>
            <pc:docMk/>
            <pc:sldMk cId="2463940077" sldId="259"/>
            <ac:picMk id="8" creationId="{DB9D027D-23B8-0539-0195-F32709855342}"/>
          </ac:picMkLst>
        </pc:picChg>
      </pc:sldChg>
      <pc:sldChg chg="addSp delSp modSp new mod modTransition modClrScheme chgLayout">
        <pc:chgData name="Stacey Hopkins (2543014)" userId="S::2543014@student.uwtsd.ac.uk::44475054-83b2-483e-a938-4d83e89ec8f0" providerId="AD" clId="Web-{6054E58B-E77E-90AB-A915-6A42DE200E1D}" dt="2026-06-26T15:26:16.901" v="353" actId="20577"/>
        <pc:sldMkLst>
          <pc:docMk/>
          <pc:sldMk cId="3881498395" sldId="260"/>
        </pc:sldMkLst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3881498395" sldId="260"/>
            <ac:spMk id="2" creationId="{30EDC2C1-89FA-5427-98F7-09C0E135F25A}"/>
          </ac:spMkLst>
        </pc:spChg>
        <pc:spChg chg="add del">
          <ac:chgData name="Stacey Hopkins (2543014)" userId="S::2543014@student.uwtsd.ac.uk::44475054-83b2-483e-a938-4d83e89ec8f0" providerId="AD" clId="Web-{6054E58B-E77E-90AB-A915-6A42DE200E1D}" dt="2026-06-26T15:10:12.122" v="90"/>
          <ac:spMkLst>
            <pc:docMk/>
            <pc:sldMk cId="3881498395" sldId="260"/>
            <ac:spMk id="3" creationId="{78C67CF1-90A8-9C95-22B4-25627522AD18}"/>
          </ac:spMkLst>
        </pc:spChg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3881498395" sldId="260"/>
            <ac:spMk id="4" creationId="{EC523019-A7F9-31C0-AD23-AAD323FDA6E2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10:12.106" v="89"/>
          <ac:spMkLst>
            <pc:docMk/>
            <pc:sldMk cId="3881498395" sldId="260"/>
            <ac:spMk id="9" creationId="{3FDE9DC4-4268-6451-F771-D958469E74C3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10:12.106" v="89"/>
          <ac:spMkLst>
            <pc:docMk/>
            <pc:sldMk cId="3881498395" sldId="260"/>
            <ac:spMk id="11" creationId="{C661A56D-7712-E3E2-B7A4-0FB1A919587A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10:12.106" v="89"/>
          <ac:spMkLst>
            <pc:docMk/>
            <pc:sldMk cId="3881498395" sldId="260"/>
            <ac:spMk id="13" creationId="{DE9FC0F3-CCC2-14E0-8B2E-9CA4C245DA6C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10:12.106" v="89"/>
          <ac:spMkLst>
            <pc:docMk/>
            <pc:sldMk cId="3881498395" sldId="260"/>
            <ac:spMk id="15" creationId="{0A9698FC-756F-27D2-0D7F-00AC790FD8CF}"/>
          </ac:spMkLst>
        </pc:spChg>
        <pc:spChg chg="add 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3881498395" sldId="260"/>
            <ac:spMk id="17" creationId="{9B506997-3C54-C8A3-0163-B3BF66AD65D4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11:59.064" v="139"/>
          <ac:spMkLst>
            <pc:docMk/>
            <pc:sldMk cId="3881498395" sldId="260"/>
            <ac:spMk id="18" creationId="{177E01C9-E88F-4B34-F96E-8CECD658A365}"/>
          </ac:spMkLst>
        </pc:spChg>
        <pc:spChg chg="add mod ord">
          <ac:chgData name="Stacey Hopkins (2543014)" userId="S::2543014@student.uwtsd.ac.uk::44475054-83b2-483e-a938-4d83e89ec8f0" providerId="AD" clId="Web-{6054E58B-E77E-90AB-A915-6A42DE200E1D}" dt="2026-06-26T15:26:16.901" v="353" actId="20577"/>
          <ac:spMkLst>
            <pc:docMk/>
            <pc:sldMk cId="3881498395" sldId="260"/>
            <ac:spMk id="19" creationId="{0489CA8D-56D9-266D-50C6-1ED8AAFFC087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12:01.424" v="140"/>
          <ac:spMkLst>
            <pc:docMk/>
            <pc:sldMk cId="3881498395" sldId="260"/>
            <ac:spMk id="20" creationId="{CC6B5429-C812-D78D-ED3D-B3BC527F5293}"/>
          </ac:spMkLst>
        </pc:spChg>
        <pc:spChg chg="add 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3881498395" sldId="260"/>
            <ac:spMk id="25" creationId="{1D702D18-8E21-73AB-B71A-A614C1C81142}"/>
          </ac:spMkLst>
        </pc:spChg>
        <pc:picChg chg="add mod ord">
          <ac:chgData name="Stacey Hopkins (2543014)" userId="S::2543014@student.uwtsd.ac.uk::44475054-83b2-483e-a938-4d83e89ec8f0" providerId="AD" clId="Web-{6054E58B-E77E-90AB-A915-6A42DE200E1D}" dt="2026-06-26T15:25:38.884" v="340" actId="1076"/>
          <ac:picMkLst>
            <pc:docMk/>
            <pc:sldMk cId="3881498395" sldId="260"/>
            <ac:picMk id="5" creationId="{DCD2D9EE-2377-8C68-2BC1-0B2DF3141755}"/>
          </ac:picMkLst>
        </pc:picChg>
      </pc:sldChg>
      <pc:sldChg chg="addSp delSp modSp new mod modTransition modClrScheme chgLayout">
        <pc:chgData name="Stacey Hopkins (2543014)" userId="S::2543014@student.uwtsd.ac.uk::44475054-83b2-483e-a938-4d83e89ec8f0" providerId="AD" clId="Web-{6054E58B-E77E-90AB-A915-6A42DE200E1D}" dt="2026-06-26T15:26:12.276" v="352" actId="20577"/>
        <pc:sldMkLst>
          <pc:docMk/>
          <pc:sldMk cId="1895323721" sldId="261"/>
        </pc:sldMkLst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895323721" sldId="261"/>
            <ac:spMk id="2" creationId="{DDA68CF2-4359-B52D-630D-16F81AD33D55}"/>
          </ac:spMkLst>
        </pc:spChg>
        <pc:spChg chg="del">
          <ac:chgData name="Stacey Hopkins (2543014)" userId="S::2543014@student.uwtsd.ac.uk::44475054-83b2-483e-a938-4d83e89ec8f0" providerId="AD" clId="Web-{6054E58B-E77E-90AB-A915-6A42DE200E1D}" dt="2026-06-26T15:15:07.120" v="178"/>
          <ac:spMkLst>
            <pc:docMk/>
            <pc:sldMk cId="1895323721" sldId="261"/>
            <ac:spMk id="3" creationId="{99D58FFD-7F10-4B74-6145-0091FA8DA426}"/>
          </ac:spMkLst>
        </pc:spChg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895323721" sldId="261"/>
            <ac:spMk id="4" creationId="{205BB5F3-7710-02DC-6D43-D94E853B16D6}"/>
          </ac:spMkLst>
        </pc:spChg>
        <pc:spChg chg="add 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895323721" sldId="261"/>
            <ac:spMk id="10" creationId="{C0753394-5137-D482-369E-0FA1D8EA37E6}"/>
          </ac:spMkLst>
        </pc:spChg>
        <pc:spChg chg="add mod ord">
          <ac:chgData name="Stacey Hopkins (2543014)" userId="S::2543014@student.uwtsd.ac.uk::44475054-83b2-483e-a938-4d83e89ec8f0" providerId="AD" clId="Web-{6054E58B-E77E-90AB-A915-6A42DE200E1D}" dt="2026-06-26T15:26:12.276" v="352" actId="20577"/>
          <ac:spMkLst>
            <pc:docMk/>
            <pc:sldMk cId="1895323721" sldId="261"/>
            <ac:spMk id="12" creationId="{5021BE2B-6321-5922-3A65-752038E7D4CA}"/>
          </ac:spMkLst>
        </pc:spChg>
        <pc:spChg chg="add del mod">
          <ac:chgData name="Stacey Hopkins (2543014)" userId="S::2543014@student.uwtsd.ac.uk::44475054-83b2-483e-a938-4d83e89ec8f0" providerId="AD" clId="Web-{6054E58B-E77E-90AB-A915-6A42DE200E1D}" dt="2026-06-26T15:16:09.076" v="194"/>
          <ac:spMkLst>
            <pc:docMk/>
            <pc:sldMk cId="1895323721" sldId="261"/>
            <ac:spMk id="14" creationId="{DFB22E85-C005-17B2-92CA-AF09E133BFFD}"/>
          </ac:spMkLst>
        </pc:spChg>
        <pc:spChg chg="add del">
          <ac:chgData name="Stacey Hopkins (2543014)" userId="S::2543014@student.uwtsd.ac.uk::44475054-83b2-483e-a938-4d83e89ec8f0" providerId="AD" clId="Web-{6054E58B-E77E-90AB-A915-6A42DE200E1D}" dt="2026-06-26T15:16:09.060" v="193"/>
          <ac:spMkLst>
            <pc:docMk/>
            <pc:sldMk cId="1895323721" sldId="261"/>
            <ac:spMk id="19" creationId="{71E0F94F-5925-1B91-66BB-95440EA2887B}"/>
          </ac:spMkLst>
        </pc:spChg>
        <pc:spChg chg="add 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895323721" sldId="261"/>
            <ac:spMk id="21" creationId="{0B5F0CB4-C155-BB32-4305-A6B9BE318BE6}"/>
          </ac:spMkLst>
        </pc:spChg>
        <pc:picChg chg="add del mod ord">
          <ac:chgData name="Stacey Hopkins (2543014)" userId="S::2543014@student.uwtsd.ac.uk::44475054-83b2-483e-a938-4d83e89ec8f0" providerId="AD" clId="Web-{6054E58B-E77E-90AB-A915-6A42DE200E1D}" dt="2026-06-26T15:15:53.481" v="190"/>
          <ac:picMkLst>
            <pc:docMk/>
            <pc:sldMk cId="1895323721" sldId="261"/>
            <ac:picMk id="5" creationId="{0E8B6C66-2628-B246-C92D-E143CBEDFD95}"/>
          </ac:picMkLst>
        </pc:picChg>
        <pc:picChg chg="add mod ord">
          <ac:chgData name="Stacey Hopkins (2543014)" userId="S::2543014@student.uwtsd.ac.uk::44475054-83b2-483e-a938-4d83e89ec8f0" providerId="AD" clId="Web-{6054E58B-E77E-90AB-A915-6A42DE200E1D}" dt="2026-06-26T15:16:09.076" v="194"/>
          <ac:picMkLst>
            <pc:docMk/>
            <pc:sldMk cId="1895323721" sldId="261"/>
            <ac:picMk id="6" creationId="{B1CE6350-D962-54C5-D139-1A4064FDC59F}"/>
          </ac:picMkLst>
        </pc:picChg>
      </pc:sldChg>
      <pc:sldChg chg="addSp modSp new mod ord modClrScheme chgLayout">
        <pc:chgData name="Stacey Hopkins (2543014)" userId="S::2543014@student.uwtsd.ac.uk::44475054-83b2-483e-a938-4d83e89ec8f0" providerId="AD" clId="Web-{6054E58B-E77E-90AB-A915-6A42DE200E1D}" dt="2026-06-26T15:24:32.724" v="313"/>
        <pc:sldMkLst>
          <pc:docMk/>
          <pc:sldMk cId="1292139610" sldId="262"/>
        </pc:sldMkLst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292139610" sldId="262"/>
            <ac:spMk id="2" creationId="{11C8F81B-B86D-D77E-9175-B445AFC44F1E}"/>
          </ac:spMkLst>
        </pc:spChg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292139610" sldId="262"/>
            <ac:spMk id="3" creationId="{F389943E-9FBE-21E2-884A-A1D4A8FF7AED}"/>
          </ac:spMkLst>
        </pc:spChg>
        <pc:spChg chg="mod ord">
          <ac:chgData name="Stacey Hopkins (2543014)" userId="S::2543014@student.uwtsd.ac.uk::44475054-83b2-483e-a938-4d83e89ec8f0" providerId="AD" clId="Web-{6054E58B-E77E-90AB-A915-6A42DE200E1D}" dt="2026-06-26T15:24:32.724" v="313"/>
          <ac:spMkLst>
            <pc:docMk/>
            <pc:sldMk cId="1292139610" sldId="262"/>
            <ac:spMk id="4" creationId="{8566780D-3CB1-DD68-D96B-0A513A1B000E}"/>
          </ac:spMkLst>
        </pc:spChg>
        <pc:spChg chg="add mod">
          <ac:chgData name="Stacey Hopkins (2543014)" userId="S::2543014@student.uwtsd.ac.uk::44475054-83b2-483e-a938-4d83e89ec8f0" providerId="AD" clId="Web-{6054E58B-E77E-90AB-A915-6A42DE200E1D}" dt="2026-06-26T15:23:00.861" v="305" actId="1076"/>
          <ac:spMkLst>
            <pc:docMk/>
            <pc:sldMk cId="1292139610" sldId="262"/>
            <ac:spMk id="5" creationId="{4F42416B-D7DE-9F42-DAEB-3D239342012B}"/>
          </ac:spMkLst>
        </pc:spChg>
      </pc:sldChg>
      <pc:sldMasterChg chg="del mod setBg delSldLayout modSldLayout">
        <pc:chgData name="Stacey Hopkins (2543014)" userId="S::2543014@student.uwtsd.ac.uk::44475054-83b2-483e-a938-4d83e89ec8f0" providerId="AD" clId="Web-{6054E58B-E77E-90AB-A915-6A42DE200E1D}" dt="2026-06-26T15:24:07.864" v="311"/>
        <pc:sldMasterMkLst>
          <pc:docMk/>
          <pc:sldMasterMk cId="3134995242" sldId="2147483768"/>
        </pc:sldMasterMkLst>
        <pc:sldLayoutChg chg="del mod">
          <pc:chgData name="Stacey Hopkins (2543014)" userId="S::2543014@student.uwtsd.ac.uk::44475054-83b2-483e-a938-4d83e89ec8f0" providerId="AD" clId="Web-{6054E58B-E77E-90AB-A915-6A42DE200E1D}" dt="2026-06-26T15:24:07.864" v="311"/>
          <pc:sldLayoutMkLst>
            <pc:docMk/>
            <pc:sldMasterMk cId="3134995242" sldId="2147483768"/>
            <pc:sldLayoutMk cId="753820241" sldId="2147483769"/>
          </pc:sldLayoutMkLst>
        </pc:sldLayoutChg>
        <pc:sldLayoutChg chg="del mod">
          <pc:chgData name="Stacey Hopkins (2543014)" userId="S::2543014@student.uwtsd.ac.uk::44475054-83b2-483e-a938-4d83e89ec8f0" providerId="AD" clId="Web-{6054E58B-E77E-90AB-A915-6A42DE200E1D}" dt="2026-06-26T15:24:07.864" v="311"/>
          <pc:sldLayoutMkLst>
            <pc:docMk/>
            <pc:sldMasterMk cId="3134995242" sldId="2147483768"/>
            <pc:sldLayoutMk cId="2246224777" sldId="2147483770"/>
          </pc:sldLayoutMkLst>
        </pc:sldLayoutChg>
        <pc:sldLayoutChg chg="del mod">
          <pc:chgData name="Stacey Hopkins (2543014)" userId="S::2543014@student.uwtsd.ac.uk::44475054-83b2-483e-a938-4d83e89ec8f0" providerId="AD" clId="Web-{6054E58B-E77E-90AB-A915-6A42DE200E1D}" dt="2026-06-26T15:24:07.864" v="311"/>
          <pc:sldLayoutMkLst>
            <pc:docMk/>
            <pc:sldMasterMk cId="3134995242" sldId="2147483768"/>
            <pc:sldLayoutMk cId="3697678113" sldId="2147483771"/>
          </pc:sldLayoutMkLst>
        </pc:sldLayoutChg>
        <pc:sldLayoutChg chg="del mod">
          <pc:chgData name="Stacey Hopkins (2543014)" userId="S::2543014@student.uwtsd.ac.uk::44475054-83b2-483e-a938-4d83e89ec8f0" providerId="AD" clId="Web-{6054E58B-E77E-90AB-A915-6A42DE200E1D}" dt="2026-06-26T15:24:07.864" v="311"/>
          <pc:sldLayoutMkLst>
            <pc:docMk/>
            <pc:sldMasterMk cId="3134995242" sldId="2147483768"/>
            <pc:sldLayoutMk cId="194472171" sldId="2147483772"/>
          </pc:sldLayoutMkLst>
        </pc:sldLayoutChg>
        <pc:sldLayoutChg chg="del mod">
          <pc:chgData name="Stacey Hopkins (2543014)" userId="S::2543014@student.uwtsd.ac.uk::44475054-83b2-483e-a938-4d83e89ec8f0" providerId="AD" clId="Web-{6054E58B-E77E-90AB-A915-6A42DE200E1D}" dt="2026-06-26T15:24:07.864" v="311"/>
          <pc:sldLayoutMkLst>
            <pc:docMk/>
            <pc:sldMasterMk cId="3134995242" sldId="2147483768"/>
            <pc:sldLayoutMk cId="340252480" sldId="2147483773"/>
          </pc:sldLayoutMkLst>
        </pc:sldLayoutChg>
        <pc:sldLayoutChg chg="del mod">
          <pc:chgData name="Stacey Hopkins (2543014)" userId="S::2543014@student.uwtsd.ac.uk::44475054-83b2-483e-a938-4d83e89ec8f0" providerId="AD" clId="Web-{6054E58B-E77E-90AB-A915-6A42DE200E1D}" dt="2026-06-26T15:24:07.864" v="311"/>
          <pc:sldLayoutMkLst>
            <pc:docMk/>
            <pc:sldMasterMk cId="3134995242" sldId="2147483768"/>
            <pc:sldLayoutMk cId="3294180351" sldId="2147483774"/>
          </pc:sldLayoutMkLst>
        </pc:sldLayoutChg>
        <pc:sldLayoutChg chg="del mod">
          <pc:chgData name="Stacey Hopkins (2543014)" userId="S::2543014@student.uwtsd.ac.uk::44475054-83b2-483e-a938-4d83e89ec8f0" providerId="AD" clId="Web-{6054E58B-E77E-90AB-A915-6A42DE200E1D}" dt="2026-06-26T15:24:07.864" v="311"/>
          <pc:sldLayoutMkLst>
            <pc:docMk/>
            <pc:sldMasterMk cId="3134995242" sldId="2147483768"/>
            <pc:sldLayoutMk cId="3190763976" sldId="2147483775"/>
          </pc:sldLayoutMkLst>
        </pc:sldLayoutChg>
        <pc:sldLayoutChg chg="del mod">
          <pc:chgData name="Stacey Hopkins (2543014)" userId="S::2543014@student.uwtsd.ac.uk::44475054-83b2-483e-a938-4d83e89ec8f0" providerId="AD" clId="Web-{6054E58B-E77E-90AB-A915-6A42DE200E1D}" dt="2026-06-26T15:24:07.864" v="311"/>
          <pc:sldLayoutMkLst>
            <pc:docMk/>
            <pc:sldMasterMk cId="3134995242" sldId="2147483768"/>
            <pc:sldLayoutMk cId="2886470978" sldId="2147483776"/>
          </pc:sldLayoutMkLst>
        </pc:sldLayoutChg>
        <pc:sldLayoutChg chg="del mod">
          <pc:chgData name="Stacey Hopkins (2543014)" userId="S::2543014@student.uwtsd.ac.uk::44475054-83b2-483e-a938-4d83e89ec8f0" providerId="AD" clId="Web-{6054E58B-E77E-90AB-A915-6A42DE200E1D}" dt="2026-06-26T15:24:07.864" v="311"/>
          <pc:sldLayoutMkLst>
            <pc:docMk/>
            <pc:sldMasterMk cId="3134995242" sldId="2147483768"/>
            <pc:sldLayoutMk cId="2651841927" sldId="2147483777"/>
          </pc:sldLayoutMkLst>
        </pc:sldLayoutChg>
        <pc:sldLayoutChg chg="del mod">
          <pc:chgData name="Stacey Hopkins (2543014)" userId="S::2543014@student.uwtsd.ac.uk::44475054-83b2-483e-a938-4d83e89ec8f0" providerId="AD" clId="Web-{6054E58B-E77E-90AB-A915-6A42DE200E1D}" dt="2026-06-26T15:24:07.864" v="311"/>
          <pc:sldLayoutMkLst>
            <pc:docMk/>
            <pc:sldMasterMk cId="3134995242" sldId="2147483768"/>
            <pc:sldLayoutMk cId="1526646240" sldId="2147483778"/>
          </pc:sldLayoutMkLst>
        </pc:sldLayoutChg>
        <pc:sldLayoutChg chg="del mod">
          <pc:chgData name="Stacey Hopkins (2543014)" userId="S::2543014@student.uwtsd.ac.uk::44475054-83b2-483e-a938-4d83e89ec8f0" providerId="AD" clId="Web-{6054E58B-E77E-90AB-A915-6A42DE200E1D}" dt="2026-06-26T15:24:07.864" v="311"/>
          <pc:sldLayoutMkLst>
            <pc:docMk/>
            <pc:sldMasterMk cId="3134995242" sldId="2147483768"/>
            <pc:sldLayoutMk cId="481657925" sldId="2147483779"/>
          </pc:sldLayoutMkLst>
        </pc:sldLayoutChg>
      </pc:sldMasterChg>
      <pc:sldMasterChg chg="add del addSldLayout delSldLayout modSldLayout">
        <pc:chgData name="Stacey Hopkins (2543014)" userId="S::2543014@student.uwtsd.ac.uk::44475054-83b2-483e-a938-4d83e89ec8f0" providerId="AD" clId="Web-{6054E58B-E77E-90AB-A915-6A42DE200E1D}" dt="2026-06-26T15:24:17.958" v="312"/>
        <pc:sldMasterMkLst>
          <pc:docMk/>
          <pc:sldMasterMk cId="1358457396" sldId="2147483780"/>
        </pc:sldMasterMkLst>
        <pc:sldLayoutChg chg="add del mod replId">
          <pc:chgData name="Stacey Hopkins (2543014)" userId="S::2543014@student.uwtsd.ac.uk::44475054-83b2-483e-a938-4d83e89ec8f0" providerId="AD" clId="Web-{6054E58B-E77E-90AB-A915-6A42DE200E1D}" dt="2026-06-26T15:24:17.958" v="312"/>
          <pc:sldLayoutMkLst>
            <pc:docMk/>
            <pc:sldMasterMk cId="1358457396" sldId="2147483780"/>
            <pc:sldLayoutMk cId="1650480380" sldId="2147483781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17.958" v="312"/>
          <pc:sldLayoutMkLst>
            <pc:docMk/>
            <pc:sldMasterMk cId="1358457396" sldId="2147483780"/>
            <pc:sldLayoutMk cId="3677636568" sldId="2147483782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17.958" v="312"/>
          <pc:sldLayoutMkLst>
            <pc:docMk/>
            <pc:sldMasterMk cId="1358457396" sldId="2147483780"/>
            <pc:sldLayoutMk cId="1208962236" sldId="2147483783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17.958" v="312"/>
          <pc:sldLayoutMkLst>
            <pc:docMk/>
            <pc:sldMasterMk cId="1358457396" sldId="2147483780"/>
            <pc:sldLayoutMk cId="1580050693" sldId="2147483784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17.958" v="312"/>
          <pc:sldLayoutMkLst>
            <pc:docMk/>
            <pc:sldMasterMk cId="1358457396" sldId="2147483780"/>
            <pc:sldLayoutMk cId="450718977" sldId="2147483785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17.958" v="312"/>
          <pc:sldLayoutMkLst>
            <pc:docMk/>
            <pc:sldMasterMk cId="1358457396" sldId="2147483780"/>
            <pc:sldLayoutMk cId="423273335" sldId="2147483786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17.958" v="312"/>
          <pc:sldLayoutMkLst>
            <pc:docMk/>
            <pc:sldMasterMk cId="1358457396" sldId="2147483780"/>
            <pc:sldLayoutMk cId="3521199585" sldId="2147483787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17.958" v="312"/>
          <pc:sldLayoutMkLst>
            <pc:docMk/>
            <pc:sldMasterMk cId="1358457396" sldId="2147483780"/>
            <pc:sldLayoutMk cId="3881588637" sldId="2147483788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17.958" v="312"/>
          <pc:sldLayoutMkLst>
            <pc:docMk/>
            <pc:sldMasterMk cId="1358457396" sldId="2147483780"/>
            <pc:sldLayoutMk cId="2564050728" sldId="2147483789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17.958" v="312"/>
          <pc:sldLayoutMkLst>
            <pc:docMk/>
            <pc:sldMasterMk cId="1358457396" sldId="2147483780"/>
            <pc:sldLayoutMk cId="1412101775" sldId="2147483790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17.958" v="312"/>
          <pc:sldLayoutMkLst>
            <pc:docMk/>
            <pc:sldMasterMk cId="1358457396" sldId="2147483780"/>
            <pc:sldLayoutMk cId="3317802828" sldId="2147483791"/>
          </pc:sldLayoutMkLst>
        </pc:sldLayoutChg>
      </pc:sldMasterChg>
      <pc:sldMasterChg chg="add del addSldLayout delSldLayout modSldLayout">
        <pc:chgData name="Stacey Hopkins (2543014)" userId="S::2543014@student.uwtsd.ac.uk::44475054-83b2-483e-a938-4d83e89ec8f0" providerId="AD" clId="Web-{6054E58B-E77E-90AB-A915-6A42DE200E1D}" dt="2026-06-26T15:24:32.724" v="313"/>
        <pc:sldMasterMkLst>
          <pc:docMk/>
          <pc:sldMasterMk cId="2412093744" sldId="2147483792"/>
        </pc:sldMasterMkLst>
        <pc:sldLayoutChg chg="add del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2412093744" sldId="2147483792"/>
            <pc:sldLayoutMk cId="1088718369" sldId="2147483793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2412093744" sldId="2147483792"/>
            <pc:sldLayoutMk cId="956101863" sldId="2147483794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2412093744" sldId="2147483792"/>
            <pc:sldLayoutMk cId="3024627945" sldId="2147483795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2412093744" sldId="2147483792"/>
            <pc:sldLayoutMk cId="2203257867" sldId="2147483796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2412093744" sldId="2147483792"/>
            <pc:sldLayoutMk cId="3502402454" sldId="2147483797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2412093744" sldId="2147483792"/>
            <pc:sldLayoutMk cId="2713891211" sldId="2147483798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2412093744" sldId="2147483792"/>
            <pc:sldLayoutMk cId="556176018" sldId="2147483799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2412093744" sldId="2147483792"/>
            <pc:sldLayoutMk cId="152160462" sldId="2147483800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2412093744" sldId="2147483792"/>
            <pc:sldLayoutMk cId="910249196" sldId="2147483801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2412093744" sldId="2147483792"/>
            <pc:sldLayoutMk cId="1057212247" sldId="2147483802"/>
          </pc:sldLayoutMkLst>
        </pc:sldLayoutChg>
        <pc:sldLayoutChg chg="add del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2412093744" sldId="2147483792"/>
            <pc:sldLayoutMk cId="2516095749" sldId="2147483803"/>
          </pc:sldLayoutMkLst>
        </pc:sldLayoutChg>
      </pc:sldMasterChg>
      <pc:sldMasterChg chg="add addSldLayout modSldLayout">
        <pc:chgData name="Stacey Hopkins (2543014)" userId="S::2543014@student.uwtsd.ac.uk::44475054-83b2-483e-a938-4d83e89ec8f0" providerId="AD" clId="Web-{6054E58B-E77E-90AB-A915-6A42DE200E1D}" dt="2026-06-26T15:24:32.724" v="313"/>
        <pc:sldMasterMkLst>
          <pc:docMk/>
          <pc:sldMasterMk cId="1557838977" sldId="2147483804"/>
        </pc:sldMasterMkLst>
        <pc:sldLayoutChg chg="add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1557838977" sldId="2147483804"/>
            <pc:sldLayoutMk cId="498862761" sldId="2147483805"/>
          </pc:sldLayoutMkLst>
        </pc:sldLayoutChg>
        <pc:sldLayoutChg chg="add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1557838977" sldId="2147483804"/>
            <pc:sldLayoutMk cId="2640937705" sldId="2147483806"/>
          </pc:sldLayoutMkLst>
        </pc:sldLayoutChg>
        <pc:sldLayoutChg chg="add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1557838977" sldId="2147483804"/>
            <pc:sldLayoutMk cId="2728046847" sldId="2147483807"/>
          </pc:sldLayoutMkLst>
        </pc:sldLayoutChg>
        <pc:sldLayoutChg chg="add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1557838977" sldId="2147483804"/>
            <pc:sldLayoutMk cId="1947764973" sldId="2147483808"/>
          </pc:sldLayoutMkLst>
        </pc:sldLayoutChg>
        <pc:sldLayoutChg chg="add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1557838977" sldId="2147483804"/>
            <pc:sldLayoutMk cId="679745223" sldId="2147483809"/>
          </pc:sldLayoutMkLst>
        </pc:sldLayoutChg>
        <pc:sldLayoutChg chg="add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1557838977" sldId="2147483804"/>
            <pc:sldLayoutMk cId="3304452274" sldId="2147483810"/>
          </pc:sldLayoutMkLst>
        </pc:sldLayoutChg>
        <pc:sldLayoutChg chg="add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1557838977" sldId="2147483804"/>
            <pc:sldLayoutMk cId="3462675982" sldId="2147483811"/>
          </pc:sldLayoutMkLst>
        </pc:sldLayoutChg>
        <pc:sldLayoutChg chg="add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1557838977" sldId="2147483804"/>
            <pc:sldLayoutMk cId="4067133929" sldId="2147483812"/>
          </pc:sldLayoutMkLst>
        </pc:sldLayoutChg>
        <pc:sldLayoutChg chg="add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1557838977" sldId="2147483804"/>
            <pc:sldLayoutMk cId="666033859" sldId="2147483813"/>
          </pc:sldLayoutMkLst>
        </pc:sldLayoutChg>
        <pc:sldLayoutChg chg="add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1557838977" sldId="2147483804"/>
            <pc:sldLayoutMk cId="270776945" sldId="2147483814"/>
          </pc:sldLayoutMkLst>
        </pc:sldLayoutChg>
        <pc:sldLayoutChg chg="add mod replId">
          <pc:chgData name="Stacey Hopkins (2543014)" userId="S::2543014@student.uwtsd.ac.uk::44475054-83b2-483e-a938-4d83e89ec8f0" providerId="AD" clId="Web-{6054E58B-E77E-90AB-A915-6A42DE200E1D}" dt="2026-06-26T15:24:32.724" v="313"/>
          <pc:sldLayoutMkLst>
            <pc:docMk/>
            <pc:sldMasterMk cId="1557838977" sldId="2147483804"/>
            <pc:sldLayoutMk cId="2703547816" sldId="214748381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08D4D9-82BB-4684-9944-82E6FB62D9AA}" type="datetimeFigureOut">
              <a:t>6/26/2026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910438-9F85-4595-BD7E-8217DC2BF9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951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                                                                                FRESHLY MADE FOOD EVERDAY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                                                                                        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910438-9F85-4595-BD7E-8217DC2BF915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497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8627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0937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0468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764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9745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45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26759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67133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66033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76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547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838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1815492"/>
            <a:ext cx="9068586" cy="2590800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FRESH BITE MEALS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4301" y="3595333"/>
            <a:ext cx="11080350" cy="11475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HEALTHY AND FRESH</a:t>
            </a:r>
            <a:endParaRPr lang="en-GB" sz="400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3474C8-0C5E-0729-6398-EFF91076F7B6}"/>
              </a:ext>
            </a:extLst>
          </p:cNvPr>
          <p:cNvSpPr txBox="1"/>
          <p:nvPr/>
        </p:nvSpPr>
        <p:spPr>
          <a:xfrm>
            <a:off x="391887" y="8240485"/>
            <a:ext cx="6422571" cy="21575137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>
                <a:latin typeface="Aptos"/>
                <a:ea typeface="Arial"/>
                <a:cs typeface="Arial"/>
              </a:rPr>
              <a:t>Breakfast</a:t>
            </a:r>
          </a:p>
          <a:p>
            <a:endParaRPr lang="en-US" sz="2000" dirty="0">
              <a:latin typeface="Aptos"/>
              <a:ea typeface="Arial"/>
              <a:cs typeface="Arial"/>
            </a:endParaRPr>
          </a:p>
          <a:p>
            <a:r>
              <a:rPr lang="en-US" sz="2800">
                <a:latin typeface="Aptos"/>
                <a:ea typeface="Arial"/>
                <a:cs typeface="Arial"/>
              </a:rPr>
              <a:t>ITEM</a:t>
            </a:r>
          </a:p>
          <a:p>
            <a:r>
              <a:rPr lang="en-US" sz="4000">
                <a:latin typeface="Aptos"/>
                <a:ea typeface="Arial"/>
                <a:cs typeface="Arial"/>
              </a:rPr>
              <a:t>Porridge Bowl  £3.80</a:t>
            </a:r>
            <a:endParaRPr lang="en-US" sz="4000">
              <a:latin typeface="Aptos"/>
            </a:endParaRPr>
          </a:p>
          <a:p>
            <a:endParaRPr lang="en-US" sz="4000" dirty="0">
              <a:latin typeface="Aptos"/>
              <a:ea typeface="Arial"/>
              <a:cs typeface="Arial"/>
            </a:endParaRPr>
          </a:p>
          <a:p>
            <a:r>
              <a:rPr lang="en-US" sz="4000">
                <a:latin typeface="Aptos"/>
                <a:ea typeface="Arial"/>
                <a:cs typeface="Arial"/>
              </a:rPr>
              <a:t>Breakfast Wrap  £4.20</a:t>
            </a:r>
            <a:endParaRPr lang="en-US" sz="4000">
              <a:latin typeface="Aptos"/>
            </a:endParaRPr>
          </a:p>
          <a:p>
            <a:endParaRPr lang="en-US" sz="4000" dirty="0">
              <a:latin typeface="Aptos"/>
              <a:ea typeface="Arial"/>
              <a:cs typeface="Arial"/>
            </a:endParaRPr>
          </a:p>
          <a:p>
            <a:r>
              <a:rPr lang="en-US" sz="4000">
                <a:latin typeface="Aptos"/>
                <a:ea typeface="Arial"/>
                <a:cs typeface="Arial"/>
              </a:rPr>
              <a:t>Fresh Fruit Pot  £2.50</a:t>
            </a:r>
            <a:endParaRPr lang="en-US"/>
          </a:p>
          <a:p>
            <a:endParaRPr lang="en-US" sz="4800" dirty="0">
              <a:solidFill>
                <a:srgbClr val="FF0000"/>
              </a:solidFill>
              <a:latin typeface="Aptos"/>
              <a:ea typeface="Arial"/>
              <a:cs typeface="Arial"/>
            </a:endParaRPr>
          </a:p>
          <a:p>
            <a:r>
              <a:rPr lang="en-US" sz="4800">
                <a:latin typeface="Aptos"/>
                <a:ea typeface="Arial"/>
                <a:cs typeface="Arial"/>
              </a:rPr>
              <a:t>Lunch</a:t>
            </a:r>
            <a:endParaRPr lang="en-US"/>
          </a:p>
          <a:p>
            <a:endParaRPr lang="en-US" sz="2800" dirty="0">
              <a:latin typeface="Aptos"/>
              <a:ea typeface="Arial"/>
              <a:cs typeface="Arial"/>
            </a:endParaRPr>
          </a:p>
          <a:p>
            <a:r>
              <a:rPr lang="en-US" sz="2800">
                <a:latin typeface="Aptos"/>
                <a:ea typeface="Arial"/>
                <a:cs typeface="Arial"/>
              </a:rPr>
              <a:t>ITEM</a:t>
            </a:r>
            <a:endParaRPr lang="en-US" sz="2800" dirty="0">
              <a:latin typeface="Aptos"/>
              <a:ea typeface="Arial"/>
              <a:cs typeface="Arial"/>
            </a:endParaRPr>
          </a:p>
          <a:p>
            <a:r>
              <a:rPr lang="en-US" sz="4000">
                <a:latin typeface="Aptos"/>
                <a:ea typeface="Arial"/>
                <a:cs typeface="Arial"/>
              </a:rPr>
              <a:t>Chicken Salad Box  £6.00</a:t>
            </a:r>
            <a:endParaRPr lang="en-US" sz="4000"/>
          </a:p>
          <a:p>
            <a:endParaRPr lang="en-US" sz="4000" dirty="0">
              <a:latin typeface="Aptos"/>
              <a:ea typeface="Arial"/>
              <a:cs typeface="Arial"/>
            </a:endParaRPr>
          </a:p>
          <a:p>
            <a:r>
              <a:rPr lang="en-US" sz="4000">
                <a:latin typeface="Aptos"/>
                <a:ea typeface="Arial"/>
                <a:cs typeface="Arial"/>
              </a:rPr>
              <a:t>Veggie Pasta Bowl  £5.50</a:t>
            </a:r>
            <a:endParaRPr lang="en-US" sz="4000" dirty="0">
              <a:latin typeface="Aptos"/>
              <a:ea typeface="Arial"/>
              <a:cs typeface="Arial"/>
            </a:endParaRPr>
          </a:p>
          <a:p>
            <a:endParaRPr lang="en-US" sz="4000" dirty="0">
              <a:latin typeface="Aptos"/>
              <a:ea typeface="Arial"/>
              <a:cs typeface="Arial"/>
            </a:endParaRPr>
          </a:p>
          <a:p>
            <a:r>
              <a:rPr lang="en-US" sz="4000">
                <a:latin typeface="Aptos"/>
                <a:ea typeface="Arial"/>
                <a:cs typeface="Arial"/>
              </a:rPr>
              <a:t>Soup of the Day  £3.90</a:t>
            </a:r>
            <a:endParaRPr lang="en-US" sz="4000" dirty="0">
              <a:latin typeface="Aptos"/>
              <a:ea typeface="Arial"/>
              <a:cs typeface="Arial"/>
            </a:endParaRPr>
          </a:p>
          <a:p>
            <a:endParaRPr lang="en-US" sz="4000" dirty="0">
              <a:latin typeface="Aptos"/>
              <a:ea typeface="Arial"/>
              <a:cs typeface="Arial"/>
            </a:endParaRPr>
          </a:p>
          <a:p>
            <a:r>
              <a:rPr lang="en-US" sz="4800">
                <a:latin typeface="Calibri"/>
                <a:ea typeface="Calibri"/>
                <a:cs typeface="Calibri"/>
              </a:rPr>
              <a:t>Snacks</a:t>
            </a:r>
            <a:endParaRPr lang="en-US" sz="4800" dirty="0">
              <a:latin typeface="Calibri"/>
              <a:ea typeface="Calibri"/>
              <a:cs typeface="Calibri"/>
            </a:endParaRPr>
          </a:p>
          <a:p>
            <a:endParaRPr lang="en-US" sz="2800" dirty="0">
              <a:latin typeface="Aptos"/>
              <a:ea typeface="Arial"/>
              <a:cs typeface="Arial"/>
            </a:endParaRPr>
          </a:p>
          <a:p>
            <a:r>
              <a:rPr lang="en-US" sz="2800">
                <a:latin typeface="Aptos"/>
                <a:ea typeface="Arial"/>
                <a:cs typeface="Arial"/>
              </a:rPr>
              <a:t>ITEM</a:t>
            </a:r>
            <a:endParaRPr lang="en-US" sz="2800" dirty="0">
              <a:latin typeface="Aptos"/>
              <a:ea typeface="Arial"/>
              <a:cs typeface="Arial"/>
            </a:endParaRPr>
          </a:p>
          <a:p>
            <a:r>
              <a:rPr lang="en-US" sz="4000">
                <a:latin typeface="Aptos"/>
                <a:ea typeface="Arial"/>
                <a:cs typeface="Arial"/>
              </a:rPr>
              <a:t>Granola Bar  £1.80</a:t>
            </a:r>
            <a:endParaRPr lang="en-US" sz="4000" dirty="0">
              <a:latin typeface="Aptos"/>
              <a:ea typeface="Arial"/>
              <a:cs typeface="Arial"/>
            </a:endParaRPr>
          </a:p>
          <a:p>
            <a:endParaRPr lang="en-US" sz="4000" dirty="0">
              <a:latin typeface="Aptos"/>
              <a:ea typeface="Arial"/>
              <a:cs typeface="Arial"/>
            </a:endParaRPr>
          </a:p>
          <a:p>
            <a:r>
              <a:rPr lang="en-US" sz="4000">
                <a:latin typeface="Aptos"/>
                <a:ea typeface="Arial"/>
                <a:cs typeface="Arial"/>
              </a:rPr>
              <a:t>Greek Yoghurt Cup  £2.20</a:t>
            </a:r>
            <a:endParaRPr lang="en-US" sz="4000" dirty="0">
              <a:latin typeface="Aptos"/>
              <a:ea typeface="Arial"/>
              <a:cs typeface="Arial"/>
            </a:endParaRPr>
          </a:p>
          <a:p>
            <a:endParaRPr lang="en-US" sz="4000" dirty="0">
              <a:latin typeface="Aptos"/>
              <a:ea typeface="Arial"/>
              <a:cs typeface="Arial"/>
            </a:endParaRPr>
          </a:p>
          <a:p>
            <a:r>
              <a:rPr lang="en-US" sz="4000">
                <a:latin typeface="Aptos"/>
                <a:ea typeface="Arial"/>
                <a:cs typeface="Arial"/>
              </a:rPr>
              <a:t>Banana Bread Slice  £2.50</a:t>
            </a:r>
            <a:endParaRPr lang="en-US" sz="4000" dirty="0">
              <a:latin typeface="Aptos"/>
              <a:ea typeface="Arial"/>
              <a:cs typeface="Arial"/>
            </a:endParaRPr>
          </a:p>
          <a:p>
            <a:endParaRPr lang="en-US" sz="4000" dirty="0">
              <a:latin typeface="Aptos"/>
              <a:ea typeface="Arial"/>
              <a:cs typeface="Arial"/>
            </a:endParaRPr>
          </a:p>
          <a:p>
            <a:r>
              <a:rPr lang="en-US" sz="4800">
                <a:latin typeface="Calibri"/>
                <a:ea typeface="Calibri"/>
                <a:cs typeface="Calibri"/>
              </a:rPr>
              <a:t>Drinks </a:t>
            </a:r>
            <a:endParaRPr lang="en-US" sz="4000" dirty="0">
              <a:latin typeface="Aptos"/>
              <a:ea typeface="Calibri"/>
              <a:cs typeface="Arial"/>
            </a:endParaRPr>
          </a:p>
          <a:p>
            <a:endParaRPr lang="en-US" sz="4000" dirty="0">
              <a:latin typeface="Aptos"/>
              <a:ea typeface="Arial"/>
              <a:cs typeface="Arial"/>
            </a:endParaRPr>
          </a:p>
          <a:p>
            <a:r>
              <a:rPr lang="en-US" sz="2800">
                <a:latin typeface="Aptos"/>
                <a:ea typeface="Arial"/>
                <a:cs typeface="Arial"/>
              </a:rPr>
              <a:t>ITEM</a:t>
            </a:r>
          </a:p>
          <a:p>
            <a:r>
              <a:rPr lang="en-US" sz="4000">
                <a:latin typeface="Aptos"/>
                <a:ea typeface="Arial"/>
                <a:cs typeface="Arial"/>
              </a:rPr>
              <a:t>Fresh Orange Juice  £2.80</a:t>
            </a:r>
            <a:endParaRPr lang="en-US" sz="4000"/>
          </a:p>
          <a:p>
            <a:endParaRPr lang="en-US" sz="4000" dirty="0">
              <a:latin typeface="Aptos"/>
              <a:ea typeface="Arial"/>
              <a:cs typeface="Arial"/>
            </a:endParaRPr>
          </a:p>
          <a:p>
            <a:r>
              <a:rPr lang="en-US" sz="4000">
                <a:latin typeface="Aptos"/>
                <a:ea typeface="Arial"/>
                <a:cs typeface="Arial"/>
              </a:rPr>
              <a:t>Iced Coffee  £3.20</a:t>
            </a:r>
            <a:endParaRPr lang="en-US" sz="4000" dirty="0">
              <a:latin typeface="Aptos"/>
              <a:ea typeface="Arial"/>
              <a:cs typeface="Arial"/>
            </a:endParaRPr>
          </a:p>
          <a:p>
            <a:endParaRPr lang="en-US" sz="4000" dirty="0">
              <a:latin typeface="Aptos"/>
              <a:ea typeface="Arial"/>
              <a:cs typeface="Arial"/>
            </a:endParaRPr>
          </a:p>
          <a:p>
            <a:r>
              <a:rPr lang="en-US" sz="4000">
                <a:latin typeface="Aptos"/>
                <a:ea typeface="Arial"/>
                <a:cs typeface="Arial"/>
              </a:rPr>
              <a:t>Herbal Tea  £2.00</a:t>
            </a:r>
            <a:endParaRPr lang="en-US" sz="4000" dirty="0">
              <a:latin typeface="Aptos"/>
              <a:ea typeface="Arial"/>
              <a:cs typeface="Arial"/>
            </a:endParaRPr>
          </a:p>
          <a:p>
            <a:pPr algn="ctr"/>
            <a:endParaRPr lang="en-GB" sz="48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DF58C-EAAA-E3CE-8753-814576D2F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/>
              <a:t>Breakfast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A7560F2D-2A28-9A7D-92C2-CFA81CC953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B85AF-5F35-D3C0-B195-BFA880F0DA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6882" y="2238488"/>
            <a:ext cx="4937760" cy="296851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2800" u="sng">
                <a:highlight>
                  <a:srgbClr val="F5F5F5"/>
                </a:highlight>
                <a:latin typeface="Aptos"/>
              </a:rPr>
              <a:t>ITEM</a:t>
            </a:r>
            <a:endParaRPr lang="en-US" sz="2800" u="sng">
              <a:highlight>
                <a:srgbClr val="606060"/>
              </a:highlight>
              <a:latin typeface="Aptos"/>
            </a:endParaRPr>
          </a:p>
          <a:p>
            <a:pPr>
              <a:buNone/>
            </a:pPr>
            <a:endParaRPr lang="en-US" sz="2800" u="sng" dirty="0">
              <a:highlight>
                <a:srgbClr val="F5F5F5"/>
              </a:highlight>
              <a:latin typeface="Aptos"/>
            </a:endParaRPr>
          </a:p>
          <a:p>
            <a:pPr>
              <a:buNone/>
            </a:pPr>
            <a:r>
              <a:rPr lang="en-US" sz="2800">
                <a:highlight>
                  <a:srgbClr val="F5F5F5"/>
                </a:highlight>
                <a:latin typeface="Aptos"/>
              </a:rPr>
              <a:t>Porridge Bowl  £3.80</a:t>
            </a:r>
            <a:endParaRPr lang="en-US" sz="2800" dirty="0">
              <a:highlight>
                <a:srgbClr val="606060"/>
              </a:highlight>
              <a:latin typeface="Aptos"/>
            </a:endParaRPr>
          </a:p>
          <a:p>
            <a:pPr>
              <a:buNone/>
            </a:pPr>
            <a:endParaRPr lang="en-US" sz="2800" dirty="0">
              <a:highlight>
                <a:srgbClr val="606060"/>
              </a:highlight>
              <a:latin typeface="Aptos"/>
            </a:endParaRPr>
          </a:p>
          <a:p>
            <a:pPr>
              <a:buNone/>
            </a:pPr>
            <a:r>
              <a:rPr lang="en-US" sz="2800">
                <a:highlight>
                  <a:srgbClr val="F5F5F5"/>
                </a:highlight>
                <a:latin typeface="Aptos"/>
              </a:rPr>
              <a:t>Breakfast Wrap  £4.20</a:t>
            </a:r>
            <a:endParaRPr lang="en-US" sz="2800" dirty="0">
              <a:highlight>
                <a:srgbClr val="606060"/>
              </a:highlight>
              <a:latin typeface="Aptos"/>
            </a:endParaRPr>
          </a:p>
          <a:p>
            <a:pPr>
              <a:buNone/>
            </a:pPr>
            <a:endParaRPr lang="en-US" sz="2800" dirty="0">
              <a:highlight>
                <a:srgbClr val="F5F5F5"/>
              </a:highlight>
              <a:latin typeface="Aptos"/>
            </a:endParaRPr>
          </a:p>
          <a:p>
            <a:pPr>
              <a:buNone/>
            </a:pPr>
            <a:r>
              <a:rPr lang="en-US" sz="2800">
                <a:highlight>
                  <a:srgbClr val="F5F5F5"/>
                </a:highlight>
                <a:latin typeface="Aptos"/>
              </a:rPr>
              <a:t>Fresh Fruit Pot  £2.50</a:t>
            </a:r>
            <a:endParaRPr lang="en-US" sz="2800">
              <a:highlight>
                <a:srgbClr val="606060"/>
              </a:highlight>
              <a:latin typeface="Aptos"/>
            </a:endParaRPr>
          </a:p>
          <a:p>
            <a:pPr>
              <a:buNone/>
            </a:pPr>
            <a:endParaRPr lang="en-US" sz="2800" dirty="0">
              <a:highlight>
                <a:srgbClr val="606060"/>
              </a:highlight>
              <a:latin typeface="Aptos"/>
            </a:endParaRPr>
          </a:p>
          <a:p>
            <a:pPr>
              <a:buNone/>
            </a:pPr>
            <a:endParaRPr lang="en-US" sz="2800" dirty="0">
              <a:highlight>
                <a:srgbClr val="606060"/>
              </a:highlight>
              <a:latin typeface="Aptos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2800" u="sng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75401-C421-A3D1-9099-11AE6A70D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6C19D4A-05FF-439B-8B31-E050B644D63B}" type="datetime1"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18" name="Footer Placeholder 7">
            <a:extLst>
              <a:ext uri="{FF2B5EF4-FFF2-40B4-BE49-F238E27FC236}">
                <a16:creationId xmlns:a16="http://schemas.microsoft.com/office/drawing/2014/main" id="{BD5C6B2D-8EEB-F980-FCB3-3FDCA6BDC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AF1932-0FA4-BD93-E353-9A520152F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9" name="Picture 8" descr="美国人常吃的八种早餐，由此可见美国人起床后的第一餐真的不是随便吃的 - 伪基新闻">
            <a:extLst>
              <a:ext uri="{FF2B5EF4-FFF2-40B4-BE49-F238E27FC236}">
                <a16:creationId xmlns:a16="http://schemas.microsoft.com/office/drawing/2014/main" id="{BAAD4E8E-41CB-B3E4-2741-ADF030E1C2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62" b="21926"/>
          <a:stretch>
            <a:fillRect/>
          </a:stretch>
        </p:blipFill>
        <p:spPr>
          <a:xfrm>
            <a:off x="6904736" y="4081802"/>
            <a:ext cx="4371703" cy="2271825"/>
          </a:xfrm>
          <a:prstGeom prst="rect">
            <a:avLst/>
          </a:prstGeom>
          <a:noFill/>
        </p:spPr>
      </p:pic>
      <p:pic>
        <p:nvPicPr>
          <p:cNvPr id="11" name="Picture 10" descr="Greek bagel with sesame - Creative Commons Bilder">
            <a:extLst>
              <a:ext uri="{FF2B5EF4-FFF2-40B4-BE49-F238E27FC236}">
                <a16:creationId xmlns:a16="http://schemas.microsoft.com/office/drawing/2014/main" id="{46E7E001-91F7-831C-5088-034B7CD89B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2655" y="1951718"/>
            <a:ext cx="4382860" cy="2141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642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042F2A4-37ED-A70D-3A91-D8DBBC7C3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Lunch</a:t>
            </a: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33B09C47-444E-02A6-9ACA-AE5D581D959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u="sng">
                <a:highlight>
                  <a:srgbClr val="F5F5F5"/>
                </a:highlight>
                <a:latin typeface="Aptos"/>
              </a:rPr>
              <a:t>ITEM</a:t>
            </a:r>
            <a:endParaRPr lang="en-US" sz="2400" u="sng">
              <a:latin typeface="Aptos"/>
            </a:endParaRPr>
          </a:p>
          <a:p>
            <a:pPr marL="0" indent="0">
              <a:buNone/>
            </a:pPr>
            <a:endParaRPr lang="en-US" u="sng" dirty="0">
              <a:highlight>
                <a:srgbClr val="F5F5F5"/>
              </a:highlight>
            </a:endParaRPr>
          </a:p>
          <a:p>
            <a:pPr marL="0" indent="0">
              <a:buNone/>
            </a:pPr>
            <a:r>
              <a:rPr lang="en-US" sz="3000">
                <a:highlight>
                  <a:srgbClr val="F5F5F5"/>
                </a:highlight>
                <a:latin typeface="Aptos"/>
              </a:rPr>
              <a:t>Chicken Salad Box  £6.00</a:t>
            </a:r>
            <a:endParaRPr lang="en-US" sz="3000" dirty="0">
              <a:highlight>
                <a:srgbClr val="F5F5F5"/>
              </a:highlight>
              <a:latin typeface="Aptos"/>
            </a:endParaRPr>
          </a:p>
          <a:p>
            <a:endParaRPr lang="en-US" sz="3000" dirty="0">
              <a:highlight>
                <a:srgbClr val="F5F5F5"/>
              </a:highlight>
              <a:latin typeface="Aptos"/>
            </a:endParaRPr>
          </a:p>
          <a:p>
            <a:pPr marL="0" indent="0">
              <a:buNone/>
            </a:pPr>
            <a:r>
              <a:rPr lang="en-US" sz="3000">
                <a:highlight>
                  <a:srgbClr val="F5F5F5"/>
                </a:highlight>
                <a:latin typeface="Aptos"/>
              </a:rPr>
              <a:t>Veggie Pasta Bowl  £5.50</a:t>
            </a:r>
            <a:endParaRPr lang="en-US" sz="3000" dirty="0">
              <a:highlight>
                <a:srgbClr val="F5F5F5"/>
              </a:highlight>
              <a:latin typeface="Aptos"/>
            </a:endParaRPr>
          </a:p>
          <a:p>
            <a:endParaRPr lang="en-US" sz="3000" dirty="0">
              <a:highlight>
                <a:srgbClr val="F5F5F5"/>
              </a:highlight>
              <a:latin typeface="Aptos"/>
            </a:endParaRPr>
          </a:p>
          <a:p>
            <a:pPr marL="0" indent="0">
              <a:buNone/>
            </a:pPr>
            <a:r>
              <a:rPr lang="en-US" sz="3000">
                <a:highlight>
                  <a:srgbClr val="F5F5F5"/>
                </a:highlight>
                <a:latin typeface="Aptos"/>
              </a:rPr>
              <a:t>Soup of the Day  £3.90</a:t>
            </a:r>
            <a:endParaRPr lang="en-US" sz="3000">
              <a:highlight>
                <a:srgbClr val="606060"/>
              </a:highlight>
              <a:latin typeface="Aptos"/>
            </a:endParaRPr>
          </a:p>
          <a:p>
            <a:endParaRPr lang="en-US" dirty="0"/>
          </a:p>
        </p:txBody>
      </p:sp>
      <p:pic>
        <p:nvPicPr>
          <p:cNvPr id="6" name="Picture Placeholder 5" descr="Leek and potato soup with bread · Free Stock Photo">
            <a:extLst>
              <a:ext uri="{FF2B5EF4-FFF2-40B4-BE49-F238E27FC236}">
                <a16:creationId xmlns:a16="http://schemas.microsoft.com/office/drawing/2014/main" id="{32C59012-B1F3-41C7-0C57-0C427A693C0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55354" y="1851820"/>
            <a:ext cx="2541360" cy="3721553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14657B-5878-C15D-AEE8-AE30C594F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CA785B3-7C98-421A-B9D4-C66033CC1532}" type="datetime1"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30" name="Footer Placeholder 5">
            <a:extLst>
              <a:ext uri="{FF2B5EF4-FFF2-40B4-BE49-F238E27FC236}">
                <a16:creationId xmlns:a16="http://schemas.microsoft.com/office/drawing/2014/main" id="{727DBC93-E9B0-ED9D-8AC9-887E4B5CE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4A1B5A-7188-D940-109D-75E6F50D4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8" name="Picture 7" descr="My Retro Kitchen: Herby Chicken Salad">
            <a:extLst>
              <a:ext uri="{FF2B5EF4-FFF2-40B4-BE49-F238E27FC236}">
                <a16:creationId xmlns:a16="http://schemas.microsoft.com/office/drawing/2014/main" id="{DB9D027D-23B8-0539-0195-F327098553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984" y="1852612"/>
            <a:ext cx="2557689" cy="3704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940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9B506997-3C54-C8A3-0163-B3BF66AD6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Snacks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0489CA8D-56D9-266D-50C6-1ED8AAFFC0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u="sng">
                <a:highlight>
                  <a:srgbClr val="F5F5F5"/>
                </a:highlight>
                <a:latin typeface="Aptos"/>
              </a:rPr>
              <a:t>ITEM</a:t>
            </a:r>
            <a:endParaRPr lang="en-US" sz="2400" u="sng">
              <a:highlight>
                <a:srgbClr val="606060"/>
              </a:highlight>
              <a:latin typeface="Aptos"/>
            </a:endParaRPr>
          </a:p>
          <a:p>
            <a:pPr marL="0" indent="0">
              <a:buNone/>
            </a:pPr>
            <a:endParaRPr lang="en-US" dirty="0">
              <a:highlight>
                <a:srgbClr val="F5F5F5"/>
              </a:highlight>
            </a:endParaRPr>
          </a:p>
          <a:p>
            <a:pPr marL="0" indent="0">
              <a:buNone/>
            </a:pPr>
            <a:r>
              <a:rPr lang="en-US" sz="3000">
                <a:highlight>
                  <a:srgbClr val="F5F5F5"/>
                </a:highlight>
                <a:latin typeface="Aptos"/>
              </a:rPr>
              <a:t>Granola Bar  £1.80</a:t>
            </a:r>
          </a:p>
          <a:p>
            <a:endParaRPr lang="en-US" sz="3000" dirty="0">
              <a:highlight>
                <a:srgbClr val="F5F5F5"/>
              </a:highlight>
              <a:latin typeface="Aptos"/>
            </a:endParaRPr>
          </a:p>
          <a:p>
            <a:pPr marL="0" indent="0">
              <a:buNone/>
            </a:pPr>
            <a:r>
              <a:rPr lang="en-US" sz="3000">
                <a:highlight>
                  <a:srgbClr val="F5F5F5"/>
                </a:highlight>
                <a:latin typeface="Aptos"/>
              </a:rPr>
              <a:t>Greek Yoghurt Cup  £2.20</a:t>
            </a:r>
          </a:p>
          <a:p>
            <a:endParaRPr lang="en-US" sz="3000" dirty="0">
              <a:highlight>
                <a:srgbClr val="F5F5F5"/>
              </a:highlight>
              <a:latin typeface="Aptos"/>
            </a:endParaRPr>
          </a:p>
          <a:p>
            <a:pPr marL="0" indent="0">
              <a:buNone/>
            </a:pPr>
            <a:r>
              <a:rPr lang="en-US" sz="3000">
                <a:highlight>
                  <a:srgbClr val="F5F5F5"/>
                </a:highlight>
                <a:latin typeface="Aptos"/>
              </a:rPr>
              <a:t>Banana Bread Slice  £2.50</a:t>
            </a:r>
            <a:endParaRPr lang="en-US" sz="3000">
              <a:highlight>
                <a:srgbClr val="606060"/>
              </a:highlight>
              <a:latin typeface="Aptos"/>
            </a:endParaRPr>
          </a:p>
          <a:p>
            <a:endParaRPr lang="en-US" dirty="0"/>
          </a:p>
        </p:txBody>
      </p:sp>
      <p:pic>
        <p:nvPicPr>
          <p:cNvPr id="5" name="Picture Placeholder 4" descr="Superfood Fruit Nut and Seed Snack Mix | The Healthy Family and Home">
            <a:extLst>
              <a:ext uri="{FF2B5EF4-FFF2-40B4-BE49-F238E27FC236}">
                <a16:creationId xmlns:a16="http://schemas.microsoft.com/office/drawing/2014/main" id="{DCD2D9EE-2377-8C68-2BC1-0B2DF314175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48085" y="1847737"/>
            <a:ext cx="4505324" cy="3381374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EDC2C1-89FA-5427-98F7-09C0E135F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C65AC75-EC75-46FB-A276-51EB57AF5795}" type="datetime1">
              <a:rPr lang="en-GB"/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25" name="Footer Placeholder 5">
            <a:extLst>
              <a:ext uri="{FF2B5EF4-FFF2-40B4-BE49-F238E27FC236}">
                <a16:creationId xmlns:a16="http://schemas.microsoft.com/office/drawing/2014/main" id="{1D702D18-8E21-73AB-B71A-A614C1C81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523019-A7F9-31C0-AD23-AAD323FDA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498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0753394-5137-D482-369E-0FA1D8EA37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Drinks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021BE2B-6321-5922-3A65-752038E7D4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165967"/>
            <a:ext cx="4959531" cy="40062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u="sng">
                <a:highlight>
                  <a:srgbClr val="F5F5F5"/>
                </a:highlight>
                <a:latin typeface="Aptos"/>
              </a:rPr>
              <a:t>ITEM</a:t>
            </a:r>
            <a:endParaRPr lang="en-US" sz="2400" u="sng">
              <a:latin typeface="Apto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2400" dirty="0">
              <a:highlight>
                <a:srgbClr val="606060"/>
              </a:highlight>
              <a:latin typeface="Aptos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400">
                <a:highlight>
                  <a:srgbClr val="F5F5F5"/>
                </a:highlight>
                <a:latin typeface="Aptos"/>
              </a:rPr>
              <a:t>Fresh Orange Juice  £2.80</a:t>
            </a:r>
            <a:endParaRPr lang="en-US" sz="2400" dirty="0">
              <a:highlight>
                <a:srgbClr val="606060"/>
              </a:highlight>
              <a:latin typeface="Aptos"/>
            </a:endParaRPr>
          </a:p>
          <a:p>
            <a:pPr>
              <a:lnSpc>
                <a:spcPct val="100000"/>
              </a:lnSpc>
            </a:pPr>
            <a:endParaRPr lang="en-US" sz="2400" dirty="0">
              <a:highlight>
                <a:srgbClr val="606060"/>
              </a:highlight>
              <a:latin typeface="Aptos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400">
                <a:highlight>
                  <a:srgbClr val="F5F5F5"/>
                </a:highlight>
                <a:latin typeface="Aptos"/>
              </a:rPr>
              <a:t>Iced Coffee  £3.20</a:t>
            </a:r>
            <a:endParaRPr lang="en-US" sz="2400" dirty="0">
              <a:highlight>
                <a:srgbClr val="606060"/>
              </a:highlight>
              <a:latin typeface="Aptos"/>
            </a:endParaRPr>
          </a:p>
          <a:p>
            <a:pPr>
              <a:lnSpc>
                <a:spcPct val="100000"/>
              </a:lnSpc>
            </a:pPr>
            <a:endParaRPr lang="en-US" sz="2400" dirty="0">
              <a:highlight>
                <a:srgbClr val="606060"/>
              </a:highlight>
              <a:latin typeface="Aptos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400">
                <a:highlight>
                  <a:srgbClr val="F5F5F5"/>
                </a:highlight>
                <a:latin typeface="Aptos"/>
              </a:rPr>
              <a:t>Herbal Tea  £2.00</a:t>
            </a:r>
            <a:endParaRPr lang="en-US" sz="2400">
              <a:highlight>
                <a:srgbClr val="606060"/>
              </a:highlight>
              <a:latin typeface="Aptos"/>
            </a:endParaRPr>
          </a:p>
          <a:p>
            <a:pPr>
              <a:lnSpc>
                <a:spcPct val="100000"/>
              </a:lnSpc>
            </a:pPr>
            <a:endParaRPr lang="en-US" sz="150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A68CF2-4359-B52D-630D-16F81AD33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A867E08-9883-4934-9586-CBC2D28D8D1E}" type="datetime1">
              <a:pPr>
                <a:spcAft>
                  <a:spcPts val="600"/>
                </a:spcAft>
              </a:pPr>
              <a:t>6/26/2026</a:t>
            </a:fld>
            <a:endParaRPr lang="en-US"/>
          </a:p>
        </p:txBody>
      </p:sp>
      <p:sp>
        <p:nvSpPr>
          <p:cNvPr id="21" name="Footer Placeholder 5">
            <a:extLst>
              <a:ext uri="{FF2B5EF4-FFF2-40B4-BE49-F238E27FC236}">
                <a16:creationId xmlns:a16="http://schemas.microsoft.com/office/drawing/2014/main" id="{0B5F0CB4-C155-BB32-4305-A6B9BE318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5BB5F3-7710-02DC-6D43-D94E853B1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6" name="Picture 5" descr="Fresh juices with fruits and vegetables | Fresh juices with … | Flickr">
            <a:extLst>
              <a:ext uri="{FF2B5EF4-FFF2-40B4-BE49-F238E27FC236}">
                <a16:creationId xmlns:a16="http://schemas.microsoft.com/office/drawing/2014/main" id="{B1CE6350-D962-54C5-D139-1A4064FDC5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1657" y="2478024"/>
            <a:ext cx="4606318" cy="36941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95323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C8F81B-B86D-D77E-9175-B445AFC44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355F9-EB2F-4C12-A606-098FAD46ED26}" type="datetime1">
              <a:t>6/26/2026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89943E-9FBE-21E2-884A-A1D4A8FF7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66780D-3CB1-DD68-D96B-0A513A1B0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42416B-D7DE-9F42-DAEB-3D239342012B}"/>
              </a:ext>
            </a:extLst>
          </p:cNvPr>
          <p:cNvSpPr txBox="1"/>
          <p:nvPr/>
        </p:nvSpPr>
        <p:spPr>
          <a:xfrm>
            <a:off x="1383004" y="2365828"/>
            <a:ext cx="985934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dirty="0">
                <a:latin typeface="Calibri"/>
                <a:ea typeface="Calibri"/>
                <a:cs typeface="Calibri"/>
              </a:rPr>
              <a:t>Fresh food made dai</a:t>
            </a:r>
            <a:r>
              <a:rPr lang="en-GB" sz="8000">
                <a:latin typeface="Calibri"/>
                <a:ea typeface="Calibri"/>
                <a:cs typeface="Calibri"/>
              </a:rPr>
              <a:t>ly</a:t>
            </a:r>
            <a:endParaRPr lang="en-GB" sz="80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921396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Savon</vt:lpstr>
      <vt:lpstr>FRESH BITE MEALS</vt:lpstr>
      <vt:lpstr>Breakfast</vt:lpstr>
      <vt:lpstr>Lunch</vt:lpstr>
      <vt:lpstr>Snacks</vt:lpstr>
      <vt:lpstr>Drinks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292</cp:revision>
  <dcterms:created xsi:type="dcterms:W3CDTF">2026-06-26T13:22:52Z</dcterms:created>
  <dcterms:modified xsi:type="dcterms:W3CDTF">2026-06-26T15:28:26Z</dcterms:modified>
</cp:coreProperties>
</file>