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8"/>
  </p:notesMasterIdLst>
  <p:sldIdLst>
    <p:sldId id="256" r:id="rId2"/>
    <p:sldId id="269" r:id="rId3"/>
    <p:sldId id="299" r:id="rId4"/>
    <p:sldId id="257" r:id="rId5"/>
    <p:sldId id="318" r:id="rId6"/>
    <p:sldId id="319" r:id="rId7"/>
    <p:sldId id="349" r:id="rId8"/>
    <p:sldId id="346" r:id="rId9"/>
    <p:sldId id="347" r:id="rId10"/>
    <p:sldId id="348" r:id="rId11"/>
    <p:sldId id="320" r:id="rId12"/>
    <p:sldId id="329" r:id="rId13"/>
    <p:sldId id="330" r:id="rId14"/>
    <p:sldId id="331" r:id="rId15"/>
    <p:sldId id="332" r:id="rId16"/>
    <p:sldId id="667" r:id="rId17"/>
    <p:sldId id="334" r:id="rId18"/>
    <p:sldId id="351" r:id="rId19"/>
    <p:sldId id="335" r:id="rId20"/>
    <p:sldId id="338" r:id="rId21"/>
    <p:sldId id="336" r:id="rId22"/>
    <p:sldId id="337" r:id="rId23"/>
    <p:sldId id="339" r:id="rId24"/>
    <p:sldId id="340" r:id="rId25"/>
    <p:sldId id="341" r:id="rId26"/>
    <p:sldId id="343" r:id="rId27"/>
    <p:sldId id="344" r:id="rId28"/>
    <p:sldId id="325" r:id="rId29"/>
    <p:sldId id="327" r:id="rId30"/>
    <p:sldId id="303" r:id="rId31"/>
    <p:sldId id="259" r:id="rId32"/>
    <p:sldId id="304" r:id="rId33"/>
    <p:sldId id="305" r:id="rId34"/>
    <p:sldId id="260" r:id="rId35"/>
    <p:sldId id="261" r:id="rId36"/>
    <p:sldId id="262" r:id="rId37"/>
    <p:sldId id="274" r:id="rId38"/>
    <p:sldId id="668" r:id="rId39"/>
    <p:sldId id="669" r:id="rId40"/>
    <p:sldId id="276" r:id="rId41"/>
    <p:sldId id="315" r:id="rId42"/>
    <p:sldId id="277" r:id="rId43"/>
    <p:sldId id="278" r:id="rId44"/>
    <p:sldId id="317" r:id="rId45"/>
    <p:sldId id="316" r:id="rId46"/>
    <p:sldId id="350" r:id="rId4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0" autoAdjust="0"/>
    <p:restoredTop sz="86370" autoAdjust="0"/>
  </p:normalViewPr>
  <p:slideViewPr>
    <p:cSldViewPr snapToGrid="0">
      <p:cViewPr varScale="1">
        <p:scale>
          <a:sx n="74" d="100"/>
          <a:sy n="74" d="100"/>
        </p:scale>
        <p:origin x="75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D5D3D-8552-456A-9190-4EE98C57A12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AB4C30A-8C2D-44C7-ACE2-B7814AD5571A}">
      <dgm:prSet phldrT="[文字]" custT="1"/>
      <dgm:spPr/>
      <dgm:t>
        <a:bodyPr vert="vert"/>
        <a:lstStyle/>
        <a:p>
          <a:r>
            <a:rPr lang="zh-TW" altLang="en-US" sz="4000" dirty="0"/>
            <a:t>孔門四科</a:t>
          </a:r>
        </a:p>
      </dgm:t>
    </dgm:pt>
    <dgm:pt modelId="{F6F2FE99-6964-4A4F-943F-21E4D7859358}" type="par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A9292239-7537-4695-A24D-2A024B45EE22}" type="sib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126D3E09-0146-4FB8-AC81-6AF6D884E5DF}">
      <dgm:prSet phldrT="[文字]"/>
      <dgm:spPr/>
      <dgm:t>
        <a:bodyPr/>
        <a:lstStyle/>
        <a:p>
          <a:r>
            <a:rPr lang="zh-TW" altLang="en-US" dirty="0"/>
            <a:t>德行</a:t>
          </a:r>
        </a:p>
      </dgm:t>
    </dgm:pt>
    <dgm:pt modelId="{4A90912A-D44D-4E3B-9F0F-1F79A5967A8C}" type="par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7EE3396D-7AC4-4010-87A3-2A5E8E49D416}" type="sib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E59CCFEE-3D5F-4D88-B8E3-0E662F64298C}">
      <dgm:prSet phldrT="[文字]"/>
      <dgm:spPr/>
      <dgm:t>
        <a:bodyPr/>
        <a:lstStyle/>
        <a:p>
          <a:r>
            <a:rPr lang="zh-TW" altLang="en-US" dirty="0"/>
            <a:t>言語</a:t>
          </a:r>
        </a:p>
      </dgm:t>
    </dgm:pt>
    <dgm:pt modelId="{29816A7E-5F0A-46AE-9162-451B5E23C100}" type="par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742DB33A-17CC-4572-A323-28898DAE3C38}" type="sib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F1EC314F-5D68-408F-A220-293963A198C2}">
      <dgm:prSet phldrT="[文字]"/>
      <dgm:spPr/>
      <dgm:t>
        <a:bodyPr/>
        <a:lstStyle/>
        <a:p>
          <a:r>
            <a:rPr lang="zh-TW" altLang="en-US" dirty="0"/>
            <a:t>政事</a:t>
          </a:r>
        </a:p>
      </dgm:t>
    </dgm:pt>
    <dgm:pt modelId="{9F79B5BE-11C8-4697-95EA-8EED91FD0B8B}" type="par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78689095-46EC-401B-84CB-5CC645E925A0}" type="sib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F2F863F5-F1C1-4A96-BBE3-F3C5A0E3A380}">
      <dgm:prSet phldrT="[文字]"/>
      <dgm:spPr/>
      <dgm:t>
        <a:bodyPr/>
        <a:lstStyle/>
        <a:p>
          <a:r>
            <a:rPr lang="zh-TW" altLang="en-US" dirty="0"/>
            <a:t>文學</a:t>
          </a:r>
        </a:p>
      </dgm:t>
    </dgm:pt>
    <dgm:pt modelId="{9D776D53-9A85-47B7-9960-17A9F1BDE82D}" type="par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C8948142-3D5B-421B-A43E-C6B499731489}" type="sib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B8CEEE3D-BE5C-42FF-B0FD-63B09F819397}">
      <dgm:prSet phldrT="[文字]"/>
      <dgm:spPr/>
      <dgm:t>
        <a:bodyPr/>
        <a:lstStyle/>
        <a:p>
          <a:r>
            <a:rPr lang="zh-TW" altLang="en-US" dirty="0"/>
            <a:t>行</a:t>
          </a:r>
        </a:p>
      </dgm:t>
    </dgm:pt>
    <dgm:pt modelId="{C14998AA-D05E-47AD-8EF4-C94D35C18A14}" type="par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244C153A-339C-4AAB-9CDC-46A61E6C0B05}" type="sib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AD30695F-51BF-45CF-BE4F-4CB5D1987AA6}">
      <dgm:prSet phldrT="[文字]"/>
      <dgm:spPr/>
      <dgm:t>
        <a:bodyPr/>
        <a:lstStyle/>
        <a:p>
          <a:r>
            <a:rPr lang="zh-TW" altLang="en-US" dirty="0"/>
            <a:t>信</a:t>
          </a:r>
        </a:p>
      </dgm:t>
    </dgm:pt>
    <dgm:pt modelId="{DE6B69D7-16A4-4F34-A9B9-29974DEC8D67}" type="par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23B12718-161C-4B8E-95AC-B262C354F457}" type="sib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3885131C-04DF-47CA-A8C2-0187C4930D69}">
      <dgm:prSet phldrT="[文字]"/>
      <dgm:spPr/>
      <dgm:t>
        <a:bodyPr/>
        <a:lstStyle/>
        <a:p>
          <a:r>
            <a:rPr lang="zh-TW" altLang="en-US" dirty="0"/>
            <a:t>忠</a:t>
          </a:r>
        </a:p>
      </dgm:t>
    </dgm:pt>
    <dgm:pt modelId="{94D83DEA-510E-4066-937E-6A0E6FDFAEF4}" type="par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BE62DFFC-845C-43B0-884F-CB9788888EC2}" type="sib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DF3682CC-BFAD-41B6-BDFA-6489B9D6B4EF}">
      <dgm:prSet phldrT="[文字]"/>
      <dgm:spPr/>
      <dgm:t>
        <a:bodyPr/>
        <a:lstStyle/>
        <a:p>
          <a:r>
            <a:rPr lang="zh-TW" altLang="en-US" dirty="0"/>
            <a:t>文</a:t>
          </a:r>
        </a:p>
      </dgm:t>
    </dgm:pt>
    <dgm:pt modelId="{595ACAF7-10FB-4267-9BD4-2BB11DBE7640}" type="par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0B6EC4CC-B9E8-449A-9813-063AEB968893}" type="sib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93CA8E2E-3D13-4A29-A024-0D490B1AFC3D}" type="pres">
      <dgm:prSet presAssocID="{D86D5D3D-8552-456A-9190-4EE98C57A12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950F4A1F-ED6A-4D36-A241-7537CF9E6FDE}" type="pres">
      <dgm:prSet presAssocID="{EAB4C30A-8C2D-44C7-ACE2-B7814AD5571A}" presName="root1" presStyleCnt="0"/>
      <dgm:spPr/>
    </dgm:pt>
    <dgm:pt modelId="{D9F5F0BC-A15A-451B-B07A-9EE58D704591}" type="pres">
      <dgm:prSet presAssocID="{EAB4C30A-8C2D-44C7-ACE2-B7814AD5571A}" presName="LevelOneTextNode" presStyleLbl="node0" presStyleIdx="0" presStyleCnt="1" custScaleX="119970">
        <dgm:presLayoutVars>
          <dgm:chPref val="3"/>
        </dgm:presLayoutVars>
      </dgm:prSet>
      <dgm:spPr/>
    </dgm:pt>
    <dgm:pt modelId="{6D25DE0D-2357-419D-B9CE-E959004E6F7B}" type="pres">
      <dgm:prSet presAssocID="{EAB4C30A-8C2D-44C7-ACE2-B7814AD5571A}" presName="level2hierChild" presStyleCnt="0"/>
      <dgm:spPr/>
    </dgm:pt>
    <dgm:pt modelId="{49ACBA86-B01C-4CB2-A573-FF612A20D2B3}" type="pres">
      <dgm:prSet presAssocID="{4A90912A-D44D-4E3B-9F0F-1F79A5967A8C}" presName="conn2-1" presStyleLbl="parChTrans1D2" presStyleIdx="0" presStyleCnt="4"/>
      <dgm:spPr/>
    </dgm:pt>
    <dgm:pt modelId="{C3B3931A-A91E-4EBE-B8F5-E2E7A520F91B}" type="pres">
      <dgm:prSet presAssocID="{4A90912A-D44D-4E3B-9F0F-1F79A5967A8C}" presName="connTx" presStyleLbl="parChTrans1D2" presStyleIdx="0" presStyleCnt="4"/>
      <dgm:spPr/>
    </dgm:pt>
    <dgm:pt modelId="{AFCF7F52-4AAF-4A1B-8745-8192124918D1}" type="pres">
      <dgm:prSet presAssocID="{126D3E09-0146-4FB8-AC81-6AF6D884E5DF}" presName="root2" presStyleCnt="0"/>
      <dgm:spPr/>
    </dgm:pt>
    <dgm:pt modelId="{76D9849B-7187-4E7E-A0B6-8D384931EB76}" type="pres">
      <dgm:prSet presAssocID="{126D3E09-0146-4FB8-AC81-6AF6D884E5DF}" presName="LevelTwoTextNode" presStyleLbl="node2" presStyleIdx="0" presStyleCnt="4" custScaleX="61592">
        <dgm:presLayoutVars>
          <dgm:chPref val="3"/>
        </dgm:presLayoutVars>
      </dgm:prSet>
      <dgm:spPr/>
    </dgm:pt>
    <dgm:pt modelId="{EBE8D5E8-854C-46A8-B62E-8FD362EC3C81}" type="pres">
      <dgm:prSet presAssocID="{126D3E09-0146-4FB8-AC81-6AF6D884E5DF}" presName="level3hierChild" presStyleCnt="0"/>
      <dgm:spPr/>
    </dgm:pt>
    <dgm:pt modelId="{BE09DE28-F813-4F05-86BF-30E26777BFD2}" type="pres">
      <dgm:prSet presAssocID="{C14998AA-D05E-47AD-8EF4-C94D35C18A14}" presName="conn2-1" presStyleLbl="parChTrans1D3" presStyleIdx="0" presStyleCnt="4"/>
      <dgm:spPr/>
    </dgm:pt>
    <dgm:pt modelId="{D4DBE15C-44E3-4F7E-8378-FB4E535B834D}" type="pres">
      <dgm:prSet presAssocID="{C14998AA-D05E-47AD-8EF4-C94D35C18A14}" presName="connTx" presStyleLbl="parChTrans1D3" presStyleIdx="0" presStyleCnt="4"/>
      <dgm:spPr/>
    </dgm:pt>
    <dgm:pt modelId="{AF46B16C-A45A-47FE-AFE1-8B95EE2F49A3}" type="pres">
      <dgm:prSet presAssocID="{B8CEEE3D-BE5C-42FF-B0FD-63B09F819397}" presName="root2" presStyleCnt="0"/>
      <dgm:spPr/>
    </dgm:pt>
    <dgm:pt modelId="{11E4A310-C98A-498B-B2C6-E79FBFF568DD}" type="pres">
      <dgm:prSet presAssocID="{B8CEEE3D-BE5C-42FF-B0FD-63B09F819397}" presName="LevelTwoTextNode" presStyleLbl="node3" presStyleIdx="0" presStyleCnt="4" custScaleX="61592">
        <dgm:presLayoutVars>
          <dgm:chPref val="3"/>
        </dgm:presLayoutVars>
      </dgm:prSet>
      <dgm:spPr/>
    </dgm:pt>
    <dgm:pt modelId="{829A0954-13EA-46CA-94E1-0733A4C6DD2E}" type="pres">
      <dgm:prSet presAssocID="{B8CEEE3D-BE5C-42FF-B0FD-63B09F819397}" presName="level3hierChild" presStyleCnt="0"/>
      <dgm:spPr/>
    </dgm:pt>
    <dgm:pt modelId="{E0CA4724-688A-45DF-8A09-8D18B0A89CF8}" type="pres">
      <dgm:prSet presAssocID="{29816A7E-5F0A-46AE-9162-451B5E23C100}" presName="conn2-1" presStyleLbl="parChTrans1D2" presStyleIdx="1" presStyleCnt="4"/>
      <dgm:spPr/>
    </dgm:pt>
    <dgm:pt modelId="{7A86CEFE-5F31-4E14-8678-7076EDEABF52}" type="pres">
      <dgm:prSet presAssocID="{29816A7E-5F0A-46AE-9162-451B5E23C100}" presName="connTx" presStyleLbl="parChTrans1D2" presStyleIdx="1" presStyleCnt="4"/>
      <dgm:spPr/>
    </dgm:pt>
    <dgm:pt modelId="{BB5AD666-F2F3-437D-BEBE-63CD9B82628F}" type="pres">
      <dgm:prSet presAssocID="{E59CCFEE-3D5F-4D88-B8E3-0E662F64298C}" presName="root2" presStyleCnt="0"/>
      <dgm:spPr/>
    </dgm:pt>
    <dgm:pt modelId="{1414981A-650D-409D-90D0-072551D2D05B}" type="pres">
      <dgm:prSet presAssocID="{E59CCFEE-3D5F-4D88-B8E3-0E662F64298C}" presName="LevelTwoTextNode" presStyleLbl="node2" presStyleIdx="1" presStyleCnt="4" custScaleX="61592">
        <dgm:presLayoutVars>
          <dgm:chPref val="3"/>
        </dgm:presLayoutVars>
      </dgm:prSet>
      <dgm:spPr/>
    </dgm:pt>
    <dgm:pt modelId="{DF41AC36-C42C-4494-8DCF-A417AF4B0385}" type="pres">
      <dgm:prSet presAssocID="{E59CCFEE-3D5F-4D88-B8E3-0E662F64298C}" presName="level3hierChild" presStyleCnt="0"/>
      <dgm:spPr/>
    </dgm:pt>
    <dgm:pt modelId="{21533791-C57A-435B-A0C1-C76B0DABB583}" type="pres">
      <dgm:prSet presAssocID="{DE6B69D7-16A4-4F34-A9B9-29974DEC8D67}" presName="conn2-1" presStyleLbl="parChTrans1D3" presStyleIdx="1" presStyleCnt="4"/>
      <dgm:spPr/>
    </dgm:pt>
    <dgm:pt modelId="{913A714A-0FD9-49DC-A50F-9453F92D9E09}" type="pres">
      <dgm:prSet presAssocID="{DE6B69D7-16A4-4F34-A9B9-29974DEC8D67}" presName="connTx" presStyleLbl="parChTrans1D3" presStyleIdx="1" presStyleCnt="4"/>
      <dgm:spPr/>
    </dgm:pt>
    <dgm:pt modelId="{004034EA-EFDF-444F-9051-FADB86F69926}" type="pres">
      <dgm:prSet presAssocID="{AD30695F-51BF-45CF-BE4F-4CB5D1987AA6}" presName="root2" presStyleCnt="0"/>
      <dgm:spPr/>
    </dgm:pt>
    <dgm:pt modelId="{E59EA223-4211-4D08-BA5D-20ECC178260B}" type="pres">
      <dgm:prSet presAssocID="{AD30695F-51BF-45CF-BE4F-4CB5D1987AA6}" presName="LevelTwoTextNode" presStyleLbl="node3" presStyleIdx="1" presStyleCnt="4" custScaleX="61592">
        <dgm:presLayoutVars>
          <dgm:chPref val="3"/>
        </dgm:presLayoutVars>
      </dgm:prSet>
      <dgm:spPr/>
    </dgm:pt>
    <dgm:pt modelId="{256F04CB-637B-447C-9EED-4538778E7AB7}" type="pres">
      <dgm:prSet presAssocID="{AD30695F-51BF-45CF-BE4F-4CB5D1987AA6}" presName="level3hierChild" presStyleCnt="0"/>
      <dgm:spPr/>
    </dgm:pt>
    <dgm:pt modelId="{802F85D6-B55B-4184-864D-35707DEAEFF5}" type="pres">
      <dgm:prSet presAssocID="{9F79B5BE-11C8-4697-95EA-8EED91FD0B8B}" presName="conn2-1" presStyleLbl="parChTrans1D2" presStyleIdx="2" presStyleCnt="4"/>
      <dgm:spPr/>
    </dgm:pt>
    <dgm:pt modelId="{1F54CA3F-39EB-40F2-8334-75F22B2A795B}" type="pres">
      <dgm:prSet presAssocID="{9F79B5BE-11C8-4697-95EA-8EED91FD0B8B}" presName="connTx" presStyleLbl="parChTrans1D2" presStyleIdx="2" presStyleCnt="4"/>
      <dgm:spPr/>
    </dgm:pt>
    <dgm:pt modelId="{A3941A89-201B-4BB6-83DD-F60252C5C820}" type="pres">
      <dgm:prSet presAssocID="{F1EC314F-5D68-408F-A220-293963A198C2}" presName="root2" presStyleCnt="0"/>
      <dgm:spPr/>
    </dgm:pt>
    <dgm:pt modelId="{05D3576F-F615-46CE-8F4B-2D63FF3D241B}" type="pres">
      <dgm:prSet presAssocID="{F1EC314F-5D68-408F-A220-293963A198C2}" presName="LevelTwoTextNode" presStyleLbl="node2" presStyleIdx="2" presStyleCnt="4" custScaleX="61592">
        <dgm:presLayoutVars>
          <dgm:chPref val="3"/>
        </dgm:presLayoutVars>
      </dgm:prSet>
      <dgm:spPr/>
    </dgm:pt>
    <dgm:pt modelId="{115E4568-12F2-4444-855B-A01AEE54DB91}" type="pres">
      <dgm:prSet presAssocID="{F1EC314F-5D68-408F-A220-293963A198C2}" presName="level3hierChild" presStyleCnt="0"/>
      <dgm:spPr/>
    </dgm:pt>
    <dgm:pt modelId="{2A00CF34-08E1-45A9-8F3A-F1F284CF817E}" type="pres">
      <dgm:prSet presAssocID="{94D83DEA-510E-4066-937E-6A0E6FDFAEF4}" presName="conn2-1" presStyleLbl="parChTrans1D3" presStyleIdx="2" presStyleCnt="4"/>
      <dgm:spPr/>
    </dgm:pt>
    <dgm:pt modelId="{D5D591F5-F911-4BEE-A987-7F3EBA3345F6}" type="pres">
      <dgm:prSet presAssocID="{94D83DEA-510E-4066-937E-6A0E6FDFAEF4}" presName="connTx" presStyleLbl="parChTrans1D3" presStyleIdx="2" presStyleCnt="4"/>
      <dgm:spPr/>
    </dgm:pt>
    <dgm:pt modelId="{A9A45C74-DA4E-4A4B-92AF-CC25857462F2}" type="pres">
      <dgm:prSet presAssocID="{3885131C-04DF-47CA-A8C2-0187C4930D69}" presName="root2" presStyleCnt="0"/>
      <dgm:spPr/>
    </dgm:pt>
    <dgm:pt modelId="{0391ED92-B162-4AE7-ADA1-0667BCCD4BB7}" type="pres">
      <dgm:prSet presAssocID="{3885131C-04DF-47CA-A8C2-0187C4930D69}" presName="LevelTwoTextNode" presStyleLbl="node3" presStyleIdx="2" presStyleCnt="4" custScaleX="61592">
        <dgm:presLayoutVars>
          <dgm:chPref val="3"/>
        </dgm:presLayoutVars>
      </dgm:prSet>
      <dgm:spPr/>
    </dgm:pt>
    <dgm:pt modelId="{4762C519-F9B4-4659-A859-1C554D1D9F8C}" type="pres">
      <dgm:prSet presAssocID="{3885131C-04DF-47CA-A8C2-0187C4930D69}" presName="level3hierChild" presStyleCnt="0"/>
      <dgm:spPr/>
    </dgm:pt>
    <dgm:pt modelId="{73B0CDBC-36EE-4836-8E71-C497FF9FA75D}" type="pres">
      <dgm:prSet presAssocID="{9D776D53-9A85-47B7-9960-17A9F1BDE82D}" presName="conn2-1" presStyleLbl="parChTrans1D2" presStyleIdx="3" presStyleCnt="4"/>
      <dgm:spPr/>
    </dgm:pt>
    <dgm:pt modelId="{B31F813C-613C-40DB-BFC6-726629F1AB99}" type="pres">
      <dgm:prSet presAssocID="{9D776D53-9A85-47B7-9960-17A9F1BDE82D}" presName="connTx" presStyleLbl="parChTrans1D2" presStyleIdx="3" presStyleCnt="4"/>
      <dgm:spPr/>
    </dgm:pt>
    <dgm:pt modelId="{2B5979B0-4C84-4F7D-B684-AEE6C4AD88A4}" type="pres">
      <dgm:prSet presAssocID="{F2F863F5-F1C1-4A96-BBE3-F3C5A0E3A380}" presName="root2" presStyleCnt="0"/>
      <dgm:spPr/>
    </dgm:pt>
    <dgm:pt modelId="{2D12C1BF-AF53-4BF2-9C46-DC8576B6EEF9}" type="pres">
      <dgm:prSet presAssocID="{F2F863F5-F1C1-4A96-BBE3-F3C5A0E3A380}" presName="LevelTwoTextNode" presStyleLbl="node2" presStyleIdx="3" presStyleCnt="4" custScaleX="61592">
        <dgm:presLayoutVars>
          <dgm:chPref val="3"/>
        </dgm:presLayoutVars>
      </dgm:prSet>
      <dgm:spPr/>
    </dgm:pt>
    <dgm:pt modelId="{6268C98D-7588-4B67-99E2-29CEF0818485}" type="pres">
      <dgm:prSet presAssocID="{F2F863F5-F1C1-4A96-BBE3-F3C5A0E3A380}" presName="level3hierChild" presStyleCnt="0"/>
      <dgm:spPr/>
    </dgm:pt>
    <dgm:pt modelId="{6C3A316A-608D-428E-B8D3-95CBFF39AC8C}" type="pres">
      <dgm:prSet presAssocID="{595ACAF7-10FB-4267-9BD4-2BB11DBE7640}" presName="conn2-1" presStyleLbl="parChTrans1D3" presStyleIdx="3" presStyleCnt="4"/>
      <dgm:spPr/>
    </dgm:pt>
    <dgm:pt modelId="{2B293110-9993-4461-AA0B-480F6F802676}" type="pres">
      <dgm:prSet presAssocID="{595ACAF7-10FB-4267-9BD4-2BB11DBE7640}" presName="connTx" presStyleLbl="parChTrans1D3" presStyleIdx="3" presStyleCnt="4"/>
      <dgm:spPr/>
    </dgm:pt>
    <dgm:pt modelId="{B3717A73-E712-480E-AE7C-314B1E6D93CA}" type="pres">
      <dgm:prSet presAssocID="{DF3682CC-BFAD-41B6-BDFA-6489B9D6B4EF}" presName="root2" presStyleCnt="0"/>
      <dgm:spPr/>
    </dgm:pt>
    <dgm:pt modelId="{34901FB8-5977-4D52-92B3-4D1C31E0A1A2}" type="pres">
      <dgm:prSet presAssocID="{DF3682CC-BFAD-41B6-BDFA-6489B9D6B4EF}" presName="LevelTwoTextNode" presStyleLbl="node3" presStyleIdx="3" presStyleCnt="4" custScaleX="61592">
        <dgm:presLayoutVars>
          <dgm:chPref val="3"/>
        </dgm:presLayoutVars>
      </dgm:prSet>
      <dgm:spPr/>
    </dgm:pt>
    <dgm:pt modelId="{2D7CEEDC-D57F-4F4F-B4EC-9D59B1EFC32D}" type="pres">
      <dgm:prSet presAssocID="{DF3682CC-BFAD-41B6-BDFA-6489B9D6B4EF}" presName="level3hierChild" presStyleCnt="0"/>
      <dgm:spPr/>
    </dgm:pt>
  </dgm:ptLst>
  <dgm:cxnLst>
    <dgm:cxn modelId="{51643701-3807-492B-8C46-6B5EDF2456A8}" type="presOf" srcId="{F2F863F5-F1C1-4A96-BBE3-F3C5A0E3A380}" destId="{2D12C1BF-AF53-4BF2-9C46-DC8576B6EEF9}" srcOrd="0" destOrd="0" presId="urn:microsoft.com/office/officeart/2008/layout/HorizontalMultiLevelHierarchy"/>
    <dgm:cxn modelId="{135CDB0B-E923-4B3A-8352-098E51252A6D}" type="presOf" srcId="{4A90912A-D44D-4E3B-9F0F-1F79A5967A8C}" destId="{C3B3931A-A91E-4EBE-B8F5-E2E7A520F91B}" srcOrd="1" destOrd="0" presId="urn:microsoft.com/office/officeart/2008/layout/HorizontalMultiLevelHierarchy"/>
    <dgm:cxn modelId="{23B8400E-9CC4-4B19-8ED1-ADDC8C6A8036}" type="presOf" srcId="{9D776D53-9A85-47B7-9960-17A9F1BDE82D}" destId="{B31F813C-613C-40DB-BFC6-726629F1AB99}" srcOrd="1" destOrd="0" presId="urn:microsoft.com/office/officeart/2008/layout/HorizontalMultiLevelHierarchy"/>
    <dgm:cxn modelId="{3ED8BE0E-96C7-47E1-BA96-49569E64F24B}" type="presOf" srcId="{9D776D53-9A85-47B7-9960-17A9F1BDE82D}" destId="{73B0CDBC-36EE-4836-8E71-C497FF9FA75D}" srcOrd="0" destOrd="0" presId="urn:microsoft.com/office/officeart/2008/layout/HorizontalMultiLevelHierarchy"/>
    <dgm:cxn modelId="{418F3D20-B4B6-4CB7-B4F4-25EEAC2DF64B}" type="presOf" srcId="{DE6B69D7-16A4-4F34-A9B9-29974DEC8D67}" destId="{21533791-C57A-435B-A0C1-C76B0DABB583}" srcOrd="0" destOrd="0" presId="urn:microsoft.com/office/officeart/2008/layout/HorizontalMultiLevelHierarchy"/>
    <dgm:cxn modelId="{947FFC25-DDFB-45DB-B221-A6A415EA4AB8}" type="presOf" srcId="{C14998AA-D05E-47AD-8EF4-C94D35C18A14}" destId="{D4DBE15C-44E3-4F7E-8378-FB4E535B834D}" srcOrd="1" destOrd="0" presId="urn:microsoft.com/office/officeart/2008/layout/HorizontalMultiLevelHierarchy"/>
    <dgm:cxn modelId="{AFCC5F2A-0F53-4528-B337-7FA75D209C24}" type="presOf" srcId="{29816A7E-5F0A-46AE-9162-451B5E23C100}" destId="{E0CA4724-688A-45DF-8A09-8D18B0A89CF8}" srcOrd="0" destOrd="0" presId="urn:microsoft.com/office/officeart/2008/layout/HorizontalMultiLevelHierarchy"/>
    <dgm:cxn modelId="{F9A6642F-8FCC-4D97-B85E-2E6A9CAC76B6}" type="presOf" srcId="{4A90912A-D44D-4E3B-9F0F-1F79A5967A8C}" destId="{49ACBA86-B01C-4CB2-A573-FF612A20D2B3}" srcOrd="0" destOrd="0" presId="urn:microsoft.com/office/officeart/2008/layout/HorizontalMultiLevelHierarchy"/>
    <dgm:cxn modelId="{53AA2A35-46EA-48F7-99AC-C813A4714246}" type="presOf" srcId="{94D83DEA-510E-4066-937E-6A0E6FDFAEF4}" destId="{2A00CF34-08E1-45A9-8F3A-F1F284CF817E}" srcOrd="0" destOrd="0" presId="urn:microsoft.com/office/officeart/2008/layout/HorizontalMultiLevelHierarchy"/>
    <dgm:cxn modelId="{A7097C5B-CB4D-41AA-8B66-345992E60C33}" type="presOf" srcId="{94D83DEA-510E-4066-937E-6A0E6FDFAEF4}" destId="{D5D591F5-F911-4BEE-A987-7F3EBA3345F6}" srcOrd="1" destOrd="0" presId="urn:microsoft.com/office/officeart/2008/layout/HorizontalMultiLevelHierarchy"/>
    <dgm:cxn modelId="{A280E747-793F-43AB-A9F2-EF256A5B023C}" type="presOf" srcId="{595ACAF7-10FB-4267-9BD4-2BB11DBE7640}" destId="{2B293110-9993-4461-AA0B-480F6F802676}" srcOrd="1" destOrd="0" presId="urn:microsoft.com/office/officeart/2008/layout/HorizontalMultiLevelHierarchy"/>
    <dgm:cxn modelId="{79CB9D48-4CC9-4813-9D7B-DB41D7A6B41A}" type="presOf" srcId="{F1EC314F-5D68-408F-A220-293963A198C2}" destId="{05D3576F-F615-46CE-8F4B-2D63FF3D241B}" srcOrd="0" destOrd="0" presId="urn:microsoft.com/office/officeart/2008/layout/HorizontalMultiLevelHierarchy"/>
    <dgm:cxn modelId="{1FD90970-B7D3-432C-AC27-281D8FE23FAA}" type="presOf" srcId="{9F79B5BE-11C8-4697-95EA-8EED91FD0B8B}" destId="{1F54CA3F-39EB-40F2-8334-75F22B2A795B}" srcOrd="1" destOrd="0" presId="urn:microsoft.com/office/officeart/2008/layout/HorizontalMultiLevelHierarchy"/>
    <dgm:cxn modelId="{CDEB6C58-C213-4AEB-810B-FC3083CDD2B8}" type="presOf" srcId="{DE6B69D7-16A4-4F34-A9B9-29974DEC8D67}" destId="{913A714A-0FD9-49DC-A50F-9453F92D9E09}" srcOrd="1" destOrd="0" presId="urn:microsoft.com/office/officeart/2008/layout/HorizontalMultiLevelHierarchy"/>
    <dgm:cxn modelId="{0771497D-79E3-45D7-95FF-4E9CA4192308}" type="presOf" srcId="{9F79B5BE-11C8-4697-95EA-8EED91FD0B8B}" destId="{802F85D6-B55B-4184-864D-35707DEAEFF5}" srcOrd="0" destOrd="0" presId="urn:microsoft.com/office/officeart/2008/layout/HorizontalMultiLevelHierarchy"/>
    <dgm:cxn modelId="{94F4BA88-3EA6-4E56-9FE0-FDB2689A72AA}" srcId="{EAB4C30A-8C2D-44C7-ACE2-B7814AD5571A}" destId="{E59CCFEE-3D5F-4D88-B8E3-0E662F64298C}" srcOrd="1" destOrd="0" parTransId="{29816A7E-5F0A-46AE-9162-451B5E23C100}" sibTransId="{742DB33A-17CC-4572-A323-28898DAE3C38}"/>
    <dgm:cxn modelId="{41494F89-CCB2-4934-B62C-D43C7E0DE0F2}" srcId="{EAB4C30A-8C2D-44C7-ACE2-B7814AD5571A}" destId="{F2F863F5-F1C1-4A96-BBE3-F3C5A0E3A380}" srcOrd="3" destOrd="0" parTransId="{9D776D53-9A85-47B7-9960-17A9F1BDE82D}" sibTransId="{C8948142-3D5B-421B-A43E-C6B499731489}"/>
    <dgm:cxn modelId="{B182D990-B622-46C4-AB70-64CCEF6A2CBC}" type="presOf" srcId="{595ACAF7-10FB-4267-9BD4-2BB11DBE7640}" destId="{6C3A316A-608D-428E-B8D3-95CBFF39AC8C}" srcOrd="0" destOrd="0" presId="urn:microsoft.com/office/officeart/2008/layout/HorizontalMultiLevelHierarchy"/>
    <dgm:cxn modelId="{3C0FCD93-9A74-4D60-A04D-108D17F8CA4D}" srcId="{126D3E09-0146-4FB8-AC81-6AF6D884E5DF}" destId="{B8CEEE3D-BE5C-42FF-B0FD-63B09F819397}" srcOrd="0" destOrd="0" parTransId="{C14998AA-D05E-47AD-8EF4-C94D35C18A14}" sibTransId="{244C153A-339C-4AAB-9CDC-46A61E6C0B05}"/>
    <dgm:cxn modelId="{5FC42C9B-C195-4062-B4F1-D98BF2406150}" type="presOf" srcId="{D86D5D3D-8552-456A-9190-4EE98C57A129}" destId="{93CA8E2E-3D13-4A29-A024-0D490B1AFC3D}" srcOrd="0" destOrd="0" presId="urn:microsoft.com/office/officeart/2008/layout/HorizontalMultiLevelHierarchy"/>
    <dgm:cxn modelId="{8E49AFA9-039A-4792-8DB6-35797FC0D0CE}" type="presOf" srcId="{126D3E09-0146-4FB8-AC81-6AF6D884E5DF}" destId="{76D9849B-7187-4E7E-A0B6-8D384931EB76}" srcOrd="0" destOrd="0" presId="urn:microsoft.com/office/officeart/2008/layout/HorizontalMultiLevelHierarchy"/>
    <dgm:cxn modelId="{3763A2AD-1C49-4868-9331-A080487A6097}" srcId="{E59CCFEE-3D5F-4D88-B8E3-0E662F64298C}" destId="{AD30695F-51BF-45CF-BE4F-4CB5D1987AA6}" srcOrd="0" destOrd="0" parTransId="{DE6B69D7-16A4-4F34-A9B9-29974DEC8D67}" sibTransId="{23B12718-161C-4B8E-95AC-B262C354F457}"/>
    <dgm:cxn modelId="{52233DB0-17A9-4688-A512-148FC2424F9D}" srcId="{F1EC314F-5D68-408F-A220-293963A198C2}" destId="{3885131C-04DF-47CA-A8C2-0187C4930D69}" srcOrd="0" destOrd="0" parTransId="{94D83DEA-510E-4066-937E-6A0E6FDFAEF4}" sibTransId="{BE62DFFC-845C-43B0-884F-CB9788888EC2}"/>
    <dgm:cxn modelId="{F32C62D0-11F1-45D0-B250-A7D61D41C845}" srcId="{F2F863F5-F1C1-4A96-BBE3-F3C5A0E3A380}" destId="{DF3682CC-BFAD-41B6-BDFA-6489B9D6B4EF}" srcOrd="0" destOrd="0" parTransId="{595ACAF7-10FB-4267-9BD4-2BB11DBE7640}" sibTransId="{0B6EC4CC-B9E8-449A-9813-063AEB968893}"/>
    <dgm:cxn modelId="{0377B0D0-8A6C-4EB6-9390-60FEAEF22E2D}" type="presOf" srcId="{B8CEEE3D-BE5C-42FF-B0FD-63B09F819397}" destId="{11E4A310-C98A-498B-B2C6-E79FBFF568DD}" srcOrd="0" destOrd="0" presId="urn:microsoft.com/office/officeart/2008/layout/HorizontalMultiLevelHierarchy"/>
    <dgm:cxn modelId="{54262AD1-4BB6-46A8-A9E4-D1EF5BBCC3B4}" type="presOf" srcId="{AD30695F-51BF-45CF-BE4F-4CB5D1987AA6}" destId="{E59EA223-4211-4D08-BA5D-20ECC178260B}" srcOrd="0" destOrd="0" presId="urn:microsoft.com/office/officeart/2008/layout/HorizontalMultiLevelHierarchy"/>
    <dgm:cxn modelId="{136A39D5-D98E-4767-877A-E3E807AC23E2}" type="presOf" srcId="{EAB4C30A-8C2D-44C7-ACE2-B7814AD5571A}" destId="{D9F5F0BC-A15A-451B-B07A-9EE58D704591}" srcOrd="0" destOrd="0" presId="urn:microsoft.com/office/officeart/2008/layout/HorizontalMultiLevelHierarchy"/>
    <dgm:cxn modelId="{B3EA82D9-F7CE-40EF-B8CD-50DE293D1FA3}" type="presOf" srcId="{E59CCFEE-3D5F-4D88-B8E3-0E662F64298C}" destId="{1414981A-650D-409D-90D0-072551D2D05B}" srcOrd="0" destOrd="0" presId="urn:microsoft.com/office/officeart/2008/layout/HorizontalMultiLevelHierarchy"/>
    <dgm:cxn modelId="{D3CC7ADD-4312-48EC-83C9-893014682EB6}" srcId="{EAB4C30A-8C2D-44C7-ACE2-B7814AD5571A}" destId="{F1EC314F-5D68-408F-A220-293963A198C2}" srcOrd="2" destOrd="0" parTransId="{9F79B5BE-11C8-4697-95EA-8EED91FD0B8B}" sibTransId="{78689095-46EC-401B-84CB-5CC645E925A0}"/>
    <dgm:cxn modelId="{3D793EDF-A6BE-41B2-B1D7-A60F7FEE1DC9}" type="presOf" srcId="{29816A7E-5F0A-46AE-9162-451B5E23C100}" destId="{7A86CEFE-5F31-4E14-8678-7076EDEABF52}" srcOrd="1" destOrd="0" presId="urn:microsoft.com/office/officeart/2008/layout/HorizontalMultiLevelHierarchy"/>
    <dgm:cxn modelId="{5D1990DF-DFAD-4FE1-9DD4-38ECB98CB055}" type="presOf" srcId="{DF3682CC-BFAD-41B6-BDFA-6489B9D6B4EF}" destId="{34901FB8-5977-4D52-92B3-4D1C31E0A1A2}" srcOrd="0" destOrd="0" presId="urn:microsoft.com/office/officeart/2008/layout/HorizontalMultiLevelHierarchy"/>
    <dgm:cxn modelId="{86FA43F1-5443-48F2-83ED-8B8C8239F8D5}" type="presOf" srcId="{3885131C-04DF-47CA-A8C2-0187C4930D69}" destId="{0391ED92-B162-4AE7-ADA1-0667BCCD4BB7}" srcOrd="0" destOrd="0" presId="urn:microsoft.com/office/officeart/2008/layout/HorizontalMultiLevelHierarchy"/>
    <dgm:cxn modelId="{89DE7EF9-F61F-4C7C-9F12-689FAB8885CD}" srcId="{EAB4C30A-8C2D-44C7-ACE2-B7814AD5571A}" destId="{126D3E09-0146-4FB8-AC81-6AF6D884E5DF}" srcOrd="0" destOrd="0" parTransId="{4A90912A-D44D-4E3B-9F0F-1F79A5967A8C}" sibTransId="{7EE3396D-7AC4-4010-87A3-2A5E8E49D416}"/>
    <dgm:cxn modelId="{C1291DFE-4EBF-4559-BD35-D85E29FCF1BE}" srcId="{D86D5D3D-8552-456A-9190-4EE98C57A129}" destId="{EAB4C30A-8C2D-44C7-ACE2-B7814AD5571A}" srcOrd="0" destOrd="0" parTransId="{F6F2FE99-6964-4A4F-943F-21E4D7859358}" sibTransId="{A9292239-7537-4695-A24D-2A024B45EE22}"/>
    <dgm:cxn modelId="{123476FE-456B-46EF-954F-AE4F40AFD6B2}" type="presOf" srcId="{C14998AA-D05E-47AD-8EF4-C94D35C18A14}" destId="{BE09DE28-F813-4F05-86BF-30E26777BFD2}" srcOrd="0" destOrd="0" presId="urn:microsoft.com/office/officeart/2008/layout/HorizontalMultiLevelHierarchy"/>
    <dgm:cxn modelId="{C73B0E2F-8772-47E8-A552-3C7233E01989}" type="presParOf" srcId="{93CA8E2E-3D13-4A29-A024-0D490B1AFC3D}" destId="{950F4A1F-ED6A-4D36-A241-7537CF9E6FDE}" srcOrd="0" destOrd="0" presId="urn:microsoft.com/office/officeart/2008/layout/HorizontalMultiLevelHierarchy"/>
    <dgm:cxn modelId="{B015A7D8-5627-4F7D-8BE7-9561176F2440}" type="presParOf" srcId="{950F4A1F-ED6A-4D36-A241-7537CF9E6FDE}" destId="{D9F5F0BC-A15A-451B-B07A-9EE58D704591}" srcOrd="0" destOrd="0" presId="urn:microsoft.com/office/officeart/2008/layout/HorizontalMultiLevelHierarchy"/>
    <dgm:cxn modelId="{06AF7E0C-F43A-4DCD-9BAB-5B300BBC5182}" type="presParOf" srcId="{950F4A1F-ED6A-4D36-A241-7537CF9E6FDE}" destId="{6D25DE0D-2357-419D-B9CE-E959004E6F7B}" srcOrd="1" destOrd="0" presId="urn:microsoft.com/office/officeart/2008/layout/HorizontalMultiLevelHierarchy"/>
    <dgm:cxn modelId="{19530EB7-A532-40F3-9A27-1987C38EC65C}" type="presParOf" srcId="{6D25DE0D-2357-419D-B9CE-E959004E6F7B}" destId="{49ACBA86-B01C-4CB2-A573-FF612A20D2B3}" srcOrd="0" destOrd="0" presId="urn:microsoft.com/office/officeart/2008/layout/HorizontalMultiLevelHierarchy"/>
    <dgm:cxn modelId="{2754BF66-46E6-4487-94D9-94CDFCFB1F8C}" type="presParOf" srcId="{49ACBA86-B01C-4CB2-A573-FF612A20D2B3}" destId="{C3B3931A-A91E-4EBE-B8F5-E2E7A520F91B}" srcOrd="0" destOrd="0" presId="urn:microsoft.com/office/officeart/2008/layout/HorizontalMultiLevelHierarchy"/>
    <dgm:cxn modelId="{FB80F990-70AF-4A07-85EF-A783120592F5}" type="presParOf" srcId="{6D25DE0D-2357-419D-B9CE-E959004E6F7B}" destId="{AFCF7F52-4AAF-4A1B-8745-8192124918D1}" srcOrd="1" destOrd="0" presId="urn:microsoft.com/office/officeart/2008/layout/HorizontalMultiLevelHierarchy"/>
    <dgm:cxn modelId="{AE86B733-8AEE-487C-AB2F-E95947E4436C}" type="presParOf" srcId="{AFCF7F52-4AAF-4A1B-8745-8192124918D1}" destId="{76D9849B-7187-4E7E-A0B6-8D384931EB76}" srcOrd="0" destOrd="0" presId="urn:microsoft.com/office/officeart/2008/layout/HorizontalMultiLevelHierarchy"/>
    <dgm:cxn modelId="{0430D405-0259-4589-813C-C7AF0586C7FB}" type="presParOf" srcId="{AFCF7F52-4AAF-4A1B-8745-8192124918D1}" destId="{EBE8D5E8-854C-46A8-B62E-8FD362EC3C81}" srcOrd="1" destOrd="0" presId="urn:microsoft.com/office/officeart/2008/layout/HorizontalMultiLevelHierarchy"/>
    <dgm:cxn modelId="{FA244E3B-C6E2-4C7B-A44F-97D36A99082B}" type="presParOf" srcId="{EBE8D5E8-854C-46A8-B62E-8FD362EC3C81}" destId="{BE09DE28-F813-4F05-86BF-30E26777BFD2}" srcOrd="0" destOrd="0" presId="urn:microsoft.com/office/officeart/2008/layout/HorizontalMultiLevelHierarchy"/>
    <dgm:cxn modelId="{44D5D234-16FD-44CD-9747-509830D406ED}" type="presParOf" srcId="{BE09DE28-F813-4F05-86BF-30E26777BFD2}" destId="{D4DBE15C-44E3-4F7E-8378-FB4E535B834D}" srcOrd="0" destOrd="0" presId="urn:microsoft.com/office/officeart/2008/layout/HorizontalMultiLevelHierarchy"/>
    <dgm:cxn modelId="{69CCDFDD-3B29-4DF1-AA79-80781E0DD75E}" type="presParOf" srcId="{EBE8D5E8-854C-46A8-B62E-8FD362EC3C81}" destId="{AF46B16C-A45A-47FE-AFE1-8B95EE2F49A3}" srcOrd="1" destOrd="0" presId="urn:microsoft.com/office/officeart/2008/layout/HorizontalMultiLevelHierarchy"/>
    <dgm:cxn modelId="{B511E4B6-728F-4BE6-8496-0082D6DE6CCA}" type="presParOf" srcId="{AF46B16C-A45A-47FE-AFE1-8B95EE2F49A3}" destId="{11E4A310-C98A-498B-B2C6-E79FBFF568DD}" srcOrd="0" destOrd="0" presId="urn:microsoft.com/office/officeart/2008/layout/HorizontalMultiLevelHierarchy"/>
    <dgm:cxn modelId="{AB59D139-CC27-4571-BC2C-21B45C93E5BA}" type="presParOf" srcId="{AF46B16C-A45A-47FE-AFE1-8B95EE2F49A3}" destId="{829A0954-13EA-46CA-94E1-0733A4C6DD2E}" srcOrd="1" destOrd="0" presId="urn:microsoft.com/office/officeart/2008/layout/HorizontalMultiLevelHierarchy"/>
    <dgm:cxn modelId="{513D11A6-E4FD-444B-BCB7-8C2B4A516EEE}" type="presParOf" srcId="{6D25DE0D-2357-419D-B9CE-E959004E6F7B}" destId="{E0CA4724-688A-45DF-8A09-8D18B0A89CF8}" srcOrd="2" destOrd="0" presId="urn:microsoft.com/office/officeart/2008/layout/HorizontalMultiLevelHierarchy"/>
    <dgm:cxn modelId="{DCF157CC-B57E-4D0A-BDEC-AF6B48C2C765}" type="presParOf" srcId="{E0CA4724-688A-45DF-8A09-8D18B0A89CF8}" destId="{7A86CEFE-5F31-4E14-8678-7076EDEABF52}" srcOrd="0" destOrd="0" presId="urn:microsoft.com/office/officeart/2008/layout/HorizontalMultiLevelHierarchy"/>
    <dgm:cxn modelId="{E29561A6-F4FF-437A-9563-24B01AC5F20D}" type="presParOf" srcId="{6D25DE0D-2357-419D-B9CE-E959004E6F7B}" destId="{BB5AD666-F2F3-437D-BEBE-63CD9B82628F}" srcOrd="3" destOrd="0" presId="urn:microsoft.com/office/officeart/2008/layout/HorizontalMultiLevelHierarchy"/>
    <dgm:cxn modelId="{B273A07F-3BEE-4355-85AF-405F9D81F519}" type="presParOf" srcId="{BB5AD666-F2F3-437D-BEBE-63CD9B82628F}" destId="{1414981A-650D-409D-90D0-072551D2D05B}" srcOrd="0" destOrd="0" presId="urn:microsoft.com/office/officeart/2008/layout/HorizontalMultiLevelHierarchy"/>
    <dgm:cxn modelId="{E8CFF330-F84B-456E-AC11-5D3D5FED867F}" type="presParOf" srcId="{BB5AD666-F2F3-437D-BEBE-63CD9B82628F}" destId="{DF41AC36-C42C-4494-8DCF-A417AF4B0385}" srcOrd="1" destOrd="0" presId="urn:microsoft.com/office/officeart/2008/layout/HorizontalMultiLevelHierarchy"/>
    <dgm:cxn modelId="{F4751EB1-56F5-44E8-8E9B-CEF4EDBC54EB}" type="presParOf" srcId="{DF41AC36-C42C-4494-8DCF-A417AF4B0385}" destId="{21533791-C57A-435B-A0C1-C76B0DABB583}" srcOrd="0" destOrd="0" presId="urn:microsoft.com/office/officeart/2008/layout/HorizontalMultiLevelHierarchy"/>
    <dgm:cxn modelId="{E3DA04BF-358E-4B0E-95ED-0F8D1F4117FF}" type="presParOf" srcId="{21533791-C57A-435B-A0C1-C76B0DABB583}" destId="{913A714A-0FD9-49DC-A50F-9453F92D9E09}" srcOrd="0" destOrd="0" presId="urn:microsoft.com/office/officeart/2008/layout/HorizontalMultiLevelHierarchy"/>
    <dgm:cxn modelId="{57079B57-A708-4E0E-A468-3D4EF54CA441}" type="presParOf" srcId="{DF41AC36-C42C-4494-8DCF-A417AF4B0385}" destId="{004034EA-EFDF-444F-9051-FADB86F69926}" srcOrd="1" destOrd="0" presId="urn:microsoft.com/office/officeart/2008/layout/HorizontalMultiLevelHierarchy"/>
    <dgm:cxn modelId="{FE7A147D-D579-40E8-9E68-5690A29835A7}" type="presParOf" srcId="{004034EA-EFDF-444F-9051-FADB86F69926}" destId="{E59EA223-4211-4D08-BA5D-20ECC178260B}" srcOrd="0" destOrd="0" presId="urn:microsoft.com/office/officeart/2008/layout/HorizontalMultiLevelHierarchy"/>
    <dgm:cxn modelId="{B4C24F37-10EC-4DBF-BE3F-A8D823D22D57}" type="presParOf" srcId="{004034EA-EFDF-444F-9051-FADB86F69926}" destId="{256F04CB-637B-447C-9EED-4538778E7AB7}" srcOrd="1" destOrd="0" presId="urn:microsoft.com/office/officeart/2008/layout/HorizontalMultiLevelHierarchy"/>
    <dgm:cxn modelId="{A86F6DF2-E14C-49F2-9ADB-8AB75522ED38}" type="presParOf" srcId="{6D25DE0D-2357-419D-B9CE-E959004E6F7B}" destId="{802F85D6-B55B-4184-864D-35707DEAEFF5}" srcOrd="4" destOrd="0" presId="urn:microsoft.com/office/officeart/2008/layout/HorizontalMultiLevelHierarchy"/>
    <dgm:cxn modelId="{3C30BDFD-8D1C-4B21-8F6E-AF260CEB0C1C}" type="presParOf" srcId="{802F85D6-B55B-4184-864D-35707DEAEFF5}" destId="{1F54CA3F-39EB-40F2-8334-75F22B2A795B}" srcOrd="0" destOrd="0" presId="urn:microsoft.com/office/officeart/2008/layout/HorizontalMultiLevelHierarchy"/>
    <dgm:cxn modelId="{3E88D583-6223-498E-968D-CCB8ACAB41AA}" type="presParOf" srcId="{6D25DE0D-2357-419D-B9CE-E959004E6F7B}" destId="{A3941A89-201B-4BB6-83DD-F60252C5C820}" srcOrd="5" destOrd="0" presId="urn:microsoft.com/office/officeart/2008/layout/HorizontalMultiLevelHierarchy"/>
    <dgm:cxn modelId="{E5007B9C-90B0-4EB3-9E49-DBA1A4A754E3}" type="presParOf" srcId="{A3941A89-201B-4BB6-83DD-F60252C5C820}" destId="{05D3576F-F615-46CE-8F4B-2D63FF3D241B}" srcOrd="0" destOrd="0" presId="urn:microsoft.com/office/officeart/2008/layout/HorizontalMultiLevelHierarchy"/>
    <dgm:cxn modelId="{831D9773-C606-413C-A2F5-184FACEB5A17}" type="presParOf" srcId="{A3941A89-201B-4BB6-83DD-F60252C5C820}" destId="{115E4568-12F2-4444-855B-A01AEE54DB91}" srcOrd="1" destOrd="0" presId="urn:microsoft.com/office/officeart/2008/layout/HorizontalMultiLevelHierarchy"/>
    <dgm:cxn modelId="{91F6A756-FB2D-440E-91B3-653A06A9DBA3}" type="presParOf" srcId="{115E4568-12F2-4444-855B-A01AEE54DB91}" destId="{2A00CF34-08E1-45A9-8F3A-F1F284CF817E}" srcOrd="0" destOrd="0" presId="urn:microsoft.com/office/officeart/2008/layout/HorizontalMultiLevelHierarchy"/>
    <dgm:cxn modelId="{0D17C507-1C73-4705-A8FF-4547E15C019C}" type="presParOf" srcId="{2A00CF34-08E1-45A9-8F3A-F1F284CF817E}" destId="{D5D591F5-F911-4BEE-A987-7F3EBA3345F6}" srcOrd="0" destOrd="0" presId="urn:microsoft.com/office/officeart/2008/layout/HorizontalMultiLevelHierarchy"/>
    <dgm:cxn modelId="{39A459F0-F384-40C1-B4B6-D20817AB9FEE}" type="presParOf" srcId="{115E4568-12F2-4444-855B-A01AEE54DB91}" destId="{A9A45C74-DA4E-4A4B-92AF-CC25857462F2}" srcOrd="1" destOrd="0" presId="urn:microsoft.com/office/officeart/2008/layout/HorizontalMultiLevelHierarchy"/>
    <dgm:cxn modelId="{27EEFBC8-D3E7-4319-9436-BE03F72FE3E4}" type="presParOf" srcId="{A9A45C74-DA4E-4A4B-92AF-CC25857462F2}" destId="{0391ED92-B162-4AE7-ADA1-0667BCCD4BB7}" srcOrd="0" destOrd="0" presId="urn:microsoft.com/office/officeart/2008/layout/HorizontalMultiLevelHierarchy"/>
    <dgm:cxn modelId="{0317605F-6E40-4AB2-BB99-8968F9F35440}" type="presParOf" srcId="{A9A45C74-DA4E-4A4B-92AF-CC25857462F2}" destId="{4762C519-F9B4-4659-A859-1C554D1D9F8C}" srcOrd="1" destOrd="0" presId="urn:microsoft.com/office/officeart/2008/layout/HorizontalMultiLevelHierarchy"/>
    <dgm:cxn modelId="{3F5D38A2-9917-4241-B3C2-6030F5558E0C}" type="presParOf" srcId="{6D25DE0D-2357-419D-B9CE-E959004E6F7B}" destId="{73B0CDBC-36EE-4836-8E71-C497FF9FA75D}" srcOrd="6" destOrd="0" presId="urn:microsoft.com/office/officeart/2008/layout/HorizontalMultiLevelHierarchy"/>
    <dgm:cxn modelId="{E25A2910-FD3A-4E7C-9CEB-067D997142D4}" type="presParOf" srcId="{73B0CDBC-36EE-4836-8E71-C497FF9FA75D}" destId="{B31F813C-613C-40DB-BFC6-726629F1AB99}" srcOrd="0" destOrd="0" presId="urn:microsoft.com/office/officeart/2008/layout/HorizontalMultiLevelHierarchy"/>
    <dgm:cxn modelId="{57FD87FC-996C-4CCC-9612-094247D52A1A}" type="presParOf" srcId="{6D25DE0D-2357-419D-B9CE-E959004E6F7B}" destId="{2B5979B0-4C84-4F7D-B684-AEE6C4AD88A4}" srcOrd="7" destOrd="0" presId="urn:microsoft.com/office/officeart/2008/layout/HorizontalMultiLevelHierarchy"/>
    <dgm:cxn modelId="{6B3BAB21-A045-4CC3-8E2F-1C02E6B6838C}" type="presParOf" srcId="{2B5979B0-4C84-4F7D-B684-AEE6C4AD88A4}" destId="{2D12C1BF-AF53-4BF2-9C46-DC8576B6EEF9}" srcOrd="0" destOrd="0" presId="urn:microsoft.com/office/officeart/2008/layout/HorizontalMultiLevelHierarchy"/>
    <dgm:cxn modelId="{1213C75D-327B-4952-B656-F52FB15FF33F}" type="presParOf" srcId="{2B5979B0-4C84-4F7D-B684-AEE6C4AD88A4}" destId="{6268C98D-7588-4B67-99E2-29CEF0818485}" srcOrd="1" destOrd="0" presId="urn:microsoft.com/office/officeart/2008/layout/HorizontalMultiLevelHierarchy"/>
    <dgm:cxn modelId="{1399B48E-DF7A-4B49-8C1C-50E1093F4BD2}" type="presParOf" srcId="{6268C98D-7588-4B67-99E2-29CEF0818485}" destId="{6C3A316A-608D-428E-B8D3-95CBFF39AC8C}" srcOrd="0" destOrd="0" presId="urn:microsoft.com/office/officeart/2008/layout/HorizontalMultiLevelHierarchy"/>
    <dgm:cxn modelId="{15F9510B-7832-4453-A902-870C6B5BE8BA}" type="presParOf" srcId="{6C3A316A-608D-428E-B8D3-95CBFF39AC8C}" destId="{2B293110-9993-4461-AA0B-480F6F802676}" srcOrd="0" destOrd="0" presId="urn:microsoft.com/office/officeart/2008/layout/HorizontalMultiLevelHierarchy"/>
    <dgm:cxn modelId="{5CB30B35-100F-46B8-B7E5-2CD519722D65}" type="presParOf" srcId="{6268C98D-7588-4B67-99E2-29CEF0818485}" destId="{B3717A73-E712-480E-AE7C-314B1E6D93CA}" srcOrd="1" destOrd="0" presId="urn:microsoft.com/office/officeart/2008/layout/HorizontalMultiLevelHierarchy"/>
    <dgm:cxn modelId="{D799B41E-923D-4329-A79F-8B923B182CD9}" type="presParOf" srcId="{B3717A73-E712-480E-AE7C-314B1E6D93CA}" destId="{34901FB8-5977-4D52-92B3-4D1C31E0A1A2}" srcOrd="0" destOrd="0" presId="urn:microsoft.com/office/officeart/2008/layout/HorizontalMultiLevelHierarchy"/>
    <dgm:cxn modelId="{83D9B90A-6356-4620-96E2-97CE8E46B1D9}" type="presParOf" srcId="{B3717A73-E712-480E-AE7C-314B1E6D93CA}" destId="{2D7CEEDC-D57F-4F4F-B4EC-9D59B1EFC32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5C8FDE-9F01-4C72-9465-D262AC571008}" type="doc">
      <dgm:prSet loTypeId="urn:microsoft.com/office/officeart/2005/8/layout/equation2" loCatId="process" qsTypeId="urn:microsoft.com/office/officeart/2005/8/quickstyle/simple1" qsCatId="simple" csTypeId="urn:microsoft.com/office/officeart/2005/8/colors/colorful4" csCatId="colorful" phldr="1"/>
      <dgm:spPr/>
    </dgm:pt>
    <dgm:pt modelId="{192E2809-31C8-431D-B320-8AD5333B177D}">
      <dgm:prSet phldrT="[文字]" custT="1"/>
      <dgm:spPr/>
      <dgm:t>
        <a:bodyPr/>
        <a:lstStyle/>
        <a:p>
          <a:r>
            <a:rPr lang="zh-TW" altLang="en-US" sz="3200" dirty="0"/>
            <a:t>博學  於文</a:t>
          </a:r>
        </a:p>
      </dgm:t>
    </dgm:pt>
    <dgm:pt modelId="{B7B3A5E8-04D8-407F-A467-F1C2704CEF09}" type="par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D6E19946-A049-413E-B28D-F7D670D9D93B}" type="sib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444077B0-41C6-4840-9EB1-E65C0A88434D}">
      <dgm:prSet phldrT="[文字]" custT="1"/>
      <dgm:spPr/>
      <dgm:t>
        <a:bodyPr/>
        <a:lstStyle/>
        <a:p>
          <a:r>
            <a:rPr lang="zh-TW" altLang="en-US" sz="3200" dirty="0"/>
            <a:t>約之 以禮</a:t>
          </a:r>
        </a:p>
      </dgm:t>
    </dgm:pt>
    <dgm:pt modelId="{4E58B382-F995-4FE2-94DA-E374EDD6581B}" type="par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AFF188B2-FDE6-4B4B-9DD0-0F6A79F34099}" type="sib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9A8047E8-FB14-4852-ACFA-E293C055EE9C}">
      <dgm:prSet phldrT="[文字]" custT="1"/>
      <dgm:spPr>
        <a:solidFill>
          <a:srgbClr val="FFFF00"/>
        </a:solidFill>
        <a:ln>
          <a:solidFill>
            <a:srgbClr val="C00000"/>
          </a:solidFill>
        </a:ln>
      </dgm:spPr>
      <dgm:t>
        <a:bodyPr/>
        <a:lstStyle/>
        <a:p>
          <a:r>
            <a:rPr lang="zh-TW" altLang="en-US" sz="3200" dirty="0">
              <a:solidFill>
                <a:srgbClr val="FF0000"/>
              </a:solidFill>
            </a:rPr>
            <a:t>成於樂</a:t>
          </a:r>
        </a:p>
      </dgm:t>
    </dgm:pt>
    <dgm:pt modelId="{B8EE8E4A-52EF-442B-91E1-88E9268C40C4}" type="par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2BE7629C-0630-41D7-AA99-8BC3E98FE278}" type="sib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C2AE804D-306A-456E-B7C8-BFF5F78BC0C5}" type="pres">
      <dgm:prSet presAssocID="{A85C8FDE-9F01-4C72-9465-D262AC571008}" presName="Name0" presStyleCnt="0">
        <dgm:presLayoutVars>
          <dgm:dir/>
          <dgm:resizeHandles val="exact"/>
        </dgm:presLayoutVars>
      </dgm:prSet>
      <dgm:spPr/>
    </dgm:pt>
    <dgm:pt modelId="{14C999FE-32DA-4894-86E7-3C691D87C879}" type="pres">
      <dgm:prSet presAssocID="{A85C8FDE-9F01-4C72-9465-D262AC571008}" presName="vNodes" presStyleCnt="0"/>
      <dgm:spPr/>
    </dgm:pt>
    <dgm:pt modelId="{102E7317-DD70-445B-9E4D-B9FE5596054B}" type="pres">
      <dgm:prSet presAssocID="{192E2809-31C8-431D-B320-8AD5333B177D}" presName="node" presStyleLbl="node1" presStyleIdx="0" presStyleCnt="3" custScaleX="172205" custScaleY="172205">
        <dgm:presLayoutVars>
          <dgm:bulletEnabled val="1"/>
        </dgm:presLayoutVars>
      </dgm:prSet>
      <dgm:spPr/>
    </dgm:pt>
    <dgm:pt modelId="{487355C0-48F1-42FD-BA94-7B6D167DDACF}" type="pres">
      <dgm:prSet presAssocID="{D6E19946-A049-413E-B28D-F7D670D9D93B}" presName="spacerT" presStyleCnt="0"/>
      <dgm:spPr/>
    </dgm:pt>
    <dgm:pt modelId="{FBF1EAD4-B511-4EFE-B384-659AC032FF83}" type="pres">
      <dgm:prSet presAssocID="{D6E19946-A049-413E-B28D-F7D670D9D93B}" presName="sibTrans" presStyleLbl="sibTrans2D1" presStyleIdx="0" presStyleCnt="2"/>
      <dgm:spPr/>
    </dgm:pt>
    <dgm:pt modelId="{C845ECC1-77B9-4E60-88FE-36246425AD84}" type="pres">
      <dgm:prSet presAssocID="{D6E19946-A049-413E-B28D-F7D670D9D93B}" presName="spacerB" presStyleCnt="0"/>
      <dgm:spPr/>
    </dgm:pt>
    <dgm:pt modelId="{0C3C7E3D-C2B0-45F5-BEA6-DE7C120BFDC4}" type="pres">
      <dgm:prSet presAssocID="{444077B0-41C6-4840-9EB1-E65C0A88434D}" presName="node" presStyleLbl="node1" presStyleIdx="1" presStyleCnt="3" custScaleX="172205" custScaleY="172205">
        <dgm:presLayoutVars>
          <dgm:bulletEnabled val="1"/>
        </dgm:presLayoutVars>
      </dgm:prSet>
      <dgm:spPr/>
    </dgm:pt>
    <dgm:pt modelId="{9FA1B9DB-BBE0-4AF3-90BE-AA934E9B39FC}" type="pres">
      <dgm:prSet presAssocID="{A85C8FDE-9F01-4C72-9465-D262AC571008}" presName="sibTransLast" presStyleLbl="sibTrans2D1" presStyleIdx="1" presStyleCnt="2"/>
      <dgm:spPr/>
    </dgm:pt>
    <dgm:pt modelId="{75BD91B4-DAAF-4F7A-AB5A-40CE12D52E6D}" type="pres">
      <dgm:prSet presAssocID="{A85C8FDE-9F01-4C72-9465-D262AC571008}" presName="connectorText" presStyleLbl="sibTrans2D1" presStyleIdx="1" presStyleCnt="2"/>
      <dgm:spPr/>
    </dgm:pt>
    <dgm:pt modelId="{C016B714-8BEF-4BF3-B03A-E5874C7A48CA}" type="pres">
      <dgm:prSet presAssocID="{A85C8FDE-9F01-4C72-9465-D262AC571008}" presName="lastNode" presStyleLbl="node1" presStyleIdx="2" presStyleCnt="3" custScaleX="92986" custScaleY="95331">
        <dgm:presLayoutVars>
          <dgm:bulletEnabled val="1"/>
        </dgm:presLayoutVars>
      </dgm:prSet>
      <dgm:spPr/>
    </dgm:pt>
  </dgm:ptLst>
  <dgm:cxnLst>
    <dgm:cxn modelId="{BF778C08-06DC-4920-A9E2-BF6A6EE88C13}" srcId="{A85C8FDE-9F01-4C72-9465-D262AC571008}" destId="{192E2809-31C8-431D-B320-8AD5333B177D}" srcOrd="0" destOrd="0" parTransId="{B7B3A5E8-04D8-407F-A467-F1C2704CEF09}" sibTransId="{D6E19946-A049-413E-B28D-F7D670D9D93B}"/>
    <dgm:cxn modelId="{098F0B2C-F533-444A-8033-4905D6D30A5D}" type="presOf" srcId="{444077B0-41C6-4840-9EB1-E65C0A88434D}" destId="{0C3C7E3D-C2B0-45F5-BEA6-DE7C120BFDC4}" srcOrd="0" destOrd="0" presId="urn:microsoft.com/office/officeart/2005/8/layout/equation2"/>
    <dgm:cxn modelId="{65F37840-77EF-4BBF-B926-7267528440B8}" type="presOf" srcId="{A85C8FDE-9F01-4C72-9465-D262AC571008}" destId="{C2AE804D-306A-456E-B7C8-BFF5F78BC0C5}" srcOrd="0" destOrd="0" presId="urn:microsoft.com/office/officeart/2005/8/layout/equation2"/>
    <dgm:cxn modelId="{AAA6299F-D776-47F5-8751-B5733C57C587}" type="presOf" srcId="{AFF188B2-FDE6-4B4B-9DD0-0F6A79F34099}" destId="{75BD91B4-DAAF-4F7A-AB5A-40CE12D52E6D}" srcOrd="1" destOrd="0" presId="urn:microsoft.com/office/officeart/2005/8/layout/equation2"/>
    <dgm:cxn modelId="{404AA9A6-E629-45DF-9071-D9F69AEA0F9B}" type="presOf" srcId="{192E2809-31C8-431D-B320-8AD5333B177D}" destId="{102E7317-DD70-445B-9E4D-B9FE5596054B}" srcOrd="0" destOrd="0" presId="urn:microsoft.com/office/officeart/2005/8/layout/equation2"/>
    <dgm:cxn modelId="{3E5F24B2-743A-4870-AF29-D6491D7B5F18}" type="presOf" srcId="{D6E19946-A049-413E-B28D-F7D670D9D93B}" destId="{FBF1EAD4-B511-4EFE-B384-659AC032FF83}" srcOrd="0" destOrd="0" presId="urn:microsoft.com/office/officeart/2005/8/layout/equation2"/>
    <dgm:cxn modelId="{318CA4D9-411D-46DD-A30F-8DEDE4F020D6}" srcId="{A85C8FDE-9F01-4C72-9465-D262AC571008}" destId="{444077B0-41C6-4840-9EB1-E65C0A88434D}" srcOrd="1" destOrd="0" parTransId="{4E58B382-F995-4FE2-94DA-E374EDD6581B}" sibTransId="{AFF188B2-FDE6-4B4B-9DD0-0F6A79F34099}"/>
    <dgm:cxn modelId="{BD130DE1-FC61-4077-AB6D-38F3532FE50E}" type="presOf" srcId="{9A8047E8-FB14-4852-ACFA-E293C055EE9C}" destId="{C016B714-8BEF-4BF3-B03A-E5874C7A48CA}" srcOrd="0" destOrd="0" presId="urn:microsoft.com/office/officeart/2005/8/layout/equation2"/>
    <dgm:cxn modelId="{95E0DEFD-D1B2-480F-9663-B0D3963CAE6D}" srcId="{A85C8FDE-9F01-4C72-9465-D262AC571008}" destId="{9A8047E8-FB14-4852-ACFA-E293C055EE9C}" srcOrd="2" destOrd="0" parTransId="{B8EE8E4A-52EF-442B-91E1-88E9268C40C4}" sibTransId="{2BE7629C-0630-41D7-AA99-8BC3E98FE278}"/>
    <dgm:cxn modelId="{F3DF15FF-B3DB-4912-B052-ED983E2134EB}" type="presOf" srcId="{AFF188B2-FDE6-4B4B-9DD0-0F6A79F34099}" destId="{9FA1B9DB-BBE0-4AF3-90BE-AA934E9B39FC}" srcOrd="0" destOrd="0" presId="urn:microsoft.com/office/officeart/2005/8/layout/equation2"/>
    <dgm:cxn modelId="{6D7EC00B-F150-4E5E-9C3D-6BAA8182981E}" type="presParOf" srcId="{C2AE804D-306A-456E-B7C8-BFF5F78BC0C5}" destId="{14C999FE-32DA-4894-86E7-3C691D87C879}" srcOrd="0" destOrd="0" presId="urn:microsoft.com/office/officeart/2005/8/layout/equation2"/>
    <dgm:cxn modelId="{C036787F-22AE-434B-BC53-49E99DB45057}" type="presParOf" srcId="{14C999FE-32DA-4894-86E7-3C691D87C879}" destId="{102E7317-DD70-445B-9E4D-B9FE5596054B}" srcOrd="0" destOrd="0" presId="urn:microsoft.com/office/officeart/2005/8/layout/equation2"/>
    <dgm:cxn modelId="{EEFE896C-576D-4D36-8648-138C29ECA3DF}" type="presParOf" srcId="{14C999FE-32DA-4894-86E7-3C691D87C879}" destId="{487355C0-48F1-42FD-BA94-7B6D167DDACF}" srcOrd="1" destOrd="0" presId="urn:microsoft.com/office/officeart/2005/8/layout/equation2"/>
    <dgm:cxn modelId="{F727D305-62F5-4257-80BC-C7B63F6F9796}" type="presParOf" srcId="{14C999FE-32DA-4894-86E7-3C691D87C879}" destId="{FBF1EAD4-B511-4EFE-B384-659AC032FF83}" srcOrd="2" destOrd="0" presId="urn:microsoft.com/office/officeart/2005/8/layout/equation2"/>
    <dgm:cxn modelId="{C5E26FCA-75A1-486D-9823-BAC845633063}" type="presParOf" srcId="{14C999FE-32DA-4894-86E7-3C691D87C879}" destId="{C845ECC1-77B9-4E60-88FE-36246425AD84}" srcOrd="3" destOrd="0" presId="urn:microsoft.com/office/officeart/2005/8/layout/equation2"/>
    <dgm:cxn modelId="{01B2AAD4-682A-47D2-8F98-F0707184A739}" type="presParOf" srcId="{14C999FE-32DA-4894-86E7-3C691D87C879}" destId="{0C3C7E3D-C2B0-45F5-BEA6-DE7C120BFDC4}" srcOrd="4" destOrd="0" presId="urn:microsoft.com/office/officeart/2005/8/layout/equation2"/>
    <dgm:cxn modelId="{913CD5E8-A3B5-40B8-ACD0-294B8FB37005}" type="presParOf" srcId="{C2AE804D-306A-456E-B7C8-BFF5F78BC0C5}" destId="{9FA1B9DB-BBE0-4AF3-90BE-AA934E9B39FC}" srcOrd="1" destOrd="0" presId="urn:microsoft.com/office/officeart/2005/8/layout/equation2"/>
    <dgm:cxn modelId="{28F3D382-333A-4AEF-BFBE-FEE2F12EE132}" type="presParOf" srcId="{9FA1B9DB-BBE0-4AF3-90BE-AA934E9B39FC}" destId="{75BD91B4-DAAF-4F7A-AB5A-40CE12D52E6D}" srcOrd="0" destOrd="0" presId="urn:microsoft.com/office/officeart/2005/8/layout/equation2"/>
    <dgm:cxn modelId="{EC6B2FB1-49E6-404D-90AF-9F8B336A650D}" type="presParOf" srcId="{C2AE804D-306A-456E-B7C8-BFF5F78BC0C5}" destId="{C016B714-8BEF-4BF3-B03A-E5874C7A48CA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F8FBE5-69A3-457E-B18A-6F22157E233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C5FD010-8D9F-4335-B1B6-28392F2E523D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桓公</a:t>
          </a:r>
          <a:endParaRPr lang="en-US" altLang="zh-TW" sz="3200" dirty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zh-TW" sz="2800" dirty="0"/>
            <a:t>前</a:t>
          </a:r>
          <a:r>
            <a:rPr lang="en-US" altLang="zh-TW" sz="2800" dirty="0"/>
            <a:t>712-</a:t>
          </a:r>
          <a:r>
            <a:rPr lang="zh-TW" altLang="zh-TW" sz="2800" dirty="0"/>
            <a:t>前</a:t>
          </a:r>
          <a:r>
            <a:rPr lang="en-US" altLang="zh-TW" sz="2800" dirty="0"/>
            <a:t>694</a:t>
          </a:r>
          <a:endParaRPr lang="zh-TW" altLang="en-US" sz="2800" dirty="0"/>
        </a:p>
      </dgm:t>
    </dgm:pt>
    <dgm:pt modelId="{5F576E67-61F1-466A-8ACF-95AFBA5C9842}" type="parTrans" cxnId="{F56FB424-E01E-4295-A14F-714FD849D971}">
      <dgm:prSet/>
      <dgm:spPr/>
      <dgm:t>
        <a:bodyPr/>
        <a:lstStyle/>
        <a:p>
          <a:endParaRPr lang="zh-TW" altLang="en-US"/>
        </a:p>
      </dgm:t>
    </dgm:pt>
    <dgm:pt modelId="{A3B15C9D-A7C1-44A5-8423-DD5DFA34606B}" type="sibTrans" cxnId="{F56FB424-E01E-4295-A14F-714FD849D971}">
      <dgm:prSet/>
      <dgm:spPr/>
      <dgm:t>
        <a:bodyPr/>
        <a:lstStyle/>
        <a:p>
          <a:endParaRPr lang="zh-TW" altLang="en-US"/>
        </a:p>
      </dgm:t>
    </dgm:pt>
    <dgm:pt modelId="{1E1579BE-E1AB-4691-85FB-739368052ECE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2760"/>
            </a:lnSpc>
            <a:spcAft>
              <a:spcPts val="0"/>
            </a:spcAft>
          </a:pPr>
          <a:r>
            <a:rPr lang="zh-TW" altLang="en-US" sz="2800" dirty="0"/>
            <a:t>同</a:t>
          </a:r>
          <a:r>
            <a:rPr lang="en-US" altLang="zh-TW" sz="2800" dirty="0"/>
            <a:t>(</a:t>
          </a:r>
          <a:r>
            <a:rPr lang="zh-TW" altLang="en-US" sz="2800" dirty="0"/>
            <a:t>莊公</a:t>
          </a:r>
          <a:r>
            <a:rPr lang="en-US" altLang="zh-TW" sz="2800" dirty="0"/>
            <a:t>)</a:t>
          </a:r>
        </a:p>
        <a:p>
          <a:pPr>
            <a:lnSpc>
              <a:spcPts val="2760"/>
            </a:lnSpc>
            <a:spcAft>
              <a:spcPts val="0"/>
            </a:spcAft>
          </a:pPr>
          <a:r>
            <a:rPr lang="zh-TW" altLang="zh-TW" sz="2800" dirty="0"/>
            <a:t>前</a:t>
          </a:r>
          <a:r>
            <a:rPr lang="en-US" altLang="zh-TW" sz="2800" dirty="0"/>
            <a:t>662</a:t>
          </a:r>
          <a:endParaRPr lang="zh-TW" altLang="en-US" sz="2800" dirty="0"/>
        </a:p>
      </dgm:t>
    </dgm:pt>
    <dgm:pt modelId="{3A5DBEA9-3FA7-47B0-90CF-0BC1F59F0A4B}" type="parTrans" cxnId="{CB8BD5B6-037C-44CE-9D65-1D0D132B48AB}">
      <dgm:prSet/>
      <dgm:spPr/>
      <dgm:t>
        <a:bodyPr/>
        <a:lstStyle/>
        <a:p>
          <a:endParaRPr lang="zh-TW" altLang="en-US"/>
        </a:p>
      </dgm:t>
    </dgm:pt>
    <dgm:pt modelId="{714C6042-BE11-4BBD-8702-2BAEBC521490}" type="sibTrans" cxnId="{CB8BD5B6-037C-44CE-9D65-1D0D132B48AB}">
      <dgm:prSet/>
      <dgm:spPr/>
      <dgm:t>
        <a:bodyPr/>
        <a:lstStyle/>
        <a:p>
          <a:endParaRPr lang="zh-TW" altLang="en-US"/>
        </a:p>
      </dgm:t>
    </dgm:pt>
    <dgm:pt modelId="{60898536-AAC0-47F9-A415-1890EE66383E}">
      <dgm:prSet phldrT="[文字]" custT="1"/>
      <dgm:spPr>
        <a:solidFill>
          <a:srgbClr val="C00000"/>
        </a:solidFill>
      </dgm:spPr>
      <dgm:t>
        <a:bodyPr/>
        <a:lstStyle/>
        <a:p>
          <a:r>
            <a:rPr lang="zh-TW" altLang="en-US" sz="2800" dirty="0"/>
            <a:t>季康子</a:t>
          </a:r>
        </a:p>
      </dgm:t>
    </dgm:pt>
    <dgm:pt modelId="{22B012B2-78CA-45DD-A7AA-1E7C0315EE99}" type="parTrans" cxnId="{C81551D0-ABD1-4088-B3BC-0095C7F36614}">
      <dgm:prSet/>
      <dgm:spPr/>
      <dgm:t>
        <a:bodyPr/>
        <a:lstStyle/>
        <a:p>
          <a:endParaRPr lang="zh-TW" altLang="en-US"/>
        </a:p>
      </dgm:t>
    </dgm:pt>
    <dgm:pt modelId="{966A3CC0-4DF3-4A4C-BBA6-70C100E58BC4}" type="sibTrans" cxnId="{C81551D0-ABD1-4088-B3BC-0095C7F36614}">
      <dgm:prSet/>
      <dgm:spPr/>
      <dgm:t>
        <a:bodyPr/>
        <a:lstStyle/>
        <a:p>
          <a:endParaRPr lang="zh-TW" altLang="en-US"/>
        </a:p>
      </dgm:t>
    </dgm:pt>
    <dgm:pt modelId="{E338A447-EE57-4561-8586-C35CA14A67C0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2800" dirty="0"/>
            <a:t>慶父</a:t>
          </a:r>
          <a:r>
            <a:rPr lang="en-US" altLang="zh-TW" sz="2800" dirty="0"/>
            <a:t>(</a:t>
          </a:r>
          <a:r>
            <a:rPr lang="zh-TW" altLang="en-US" sz="2800" dirty="0"/>
            <a:t>孟孫氏</a:t>
          </a:r>
          <a:r>
            <a:rPr lang="en-US" altLang="zh-TW" sz="2800" dirty="0"/>
            <a:t>)</a:t>
          </a:r>
          <a:endParaRPr lang="zh-TW" altLang="en-US" sz="2800" dirty="0"/>
        </a:p>
      </dgm:t>
    </dgm:pt>
    <dgm:pt modelId="{29F6807C-55EA-4F84-B24D-45A9B12799B0}" type="parTrans" cxnId="{87BA6479-3C8C-4604-B2D4-57A6B466BDD1}">
      <dgm:prSet/>
      <dgm:spPr/>
      <dgm:t>
        <a:bodyPr/>
        <a:lstStyle/>
        <a:p>
          <a:endParaRPr lang="zh-TW" altLang="en-US"/>
        </a:p>
      </dgm:t>
    </dgm:pt>
    <dgm:pt modelId="{6194660F-3FAF-48BC-8BD0-FE68388FE00E}" type="sibTrans" cxnId="{87BA6479-3C8C-4604-B2D4-57A6B466BDD1}">
      <dgm:prSet/>
      <dgm:spPr/>
      <dgm:t>
        <a:bodyPr/>
        <a:lstStyle/>
        <a:p>
          <a:endParaRPr lang="zh-TW" altLang="en-US"/>
        </a:p>
      </dgm:t>
    </dgm:pt>
    <dgm:pt modelId="{F80524BF-3946-4B1B-B55A-68C112A5C7E7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2800" dirty="0"/>
            <a:t>叔牙</a:t>
          </a:r>
          <a:r>
            <a:rPr lang="en-US" altLang="zh-TW" sz="2800" dirty="0"/>
            <a:t>(</a:t>
          </a:r>
          <a:r>
            <a:rPr lang="zh-TW" altLang="en-US" sz="2800" dirty="0"/>
            <a:t>叔孫氏</a:t>
          </a:r>
          <a:r>
            <a:rPr lang="en-US" altLang="zh-TW" sz="2800" dirty="0"/>
            <a:t>)</a:t>
          </a:r>
          <a:endParaRPr lang="zh-TW" altLang="en-US" sz="2800" dirty="0"/>
        </a:p>
      </dgm:t>
    </dgm:pt>
    <dgm:pt modelId="{541CFE91-9651-4736-B426-8FCD16A36EB6}" type="parTrans" cxnId="{DC907E58-637B-4EEF-92C8-522715B5E283}">
      <dgm:prSet/>
      <dgm:spPr/>
      <dgm:t>
        <a:bodyPr/>
        <a:lstStyle/>
        <a:p>
          <a:endParaRPr lang="zh-TW" altLang="en-US"/>
        </a:p>
      </dgm:t>
    </dgm:pt>
    <dgm:pt modelId="{DC5EFC9C-762D-4273-963F-0A3F6DB034A8}" type="sibTrans" cxnId="{DC907E58-637B-4EEF-92C8-522715B5E283}">
      <dgm:prSet/>
      <dgm:spPr/>
      <dgm:t>
        <a:bodyPr/>
        <a:lstStyle/>
        <a:p>
          <a:endParaRPr lang="zh-TW" altLang="en-US"/>
        </a:p>
      </dgm:t>
    </dgm:pt>
    <dgm:pt modelId="{1917448B-6580-4BA2-93A3-894DFE0D27FF}">
      <dgm:prSet custT="1"/>
      <dgm:spPr>
        <a:solidFill>
          <a:srgbClr val="C00000"/>
        </a:solidFill>
      </dgm:spPr>
      <dgm:t>
        <a:bodyPr/>
        <a:lstStyle/>
        <a:p>
          <a:r>
            <a:rPr lang="zh-TW" altLang="en-US" sz="2800" dirty="0"/>
            <a:t>季友</a:t>
          </a:r>
          <a:r>
            <a:rPr lang="en-US" altLang="zh-TW" sz="2800" dirty="0"/>
            <a:t>(</a:t>
          </a:r>
          <a:r>
            <a:rPr lang="zh-TW" altLang="en-US" sz="2800" dirty="0"/>
            <a:t>季孫氏</a:t>
          </a:r>
          <a:r>
            <a:rPr lang="en-US" altLang="zh-TW" sz="2800" dirty="0"/>
            <a:t>)</a:t>
          </a:r>
          <a:endParaRPr lang="zh-TW" altLang="en-US" sz="2800" dirty="0"/>
        </a:p>
      </dgm:t>
    </dgm:pt>
    <dgm:pt modelId="{D756B927-C384-4079-95C3-4509C6A98EA5}" type="parTrans" cxnId="{4143DC9C-DD8C-4688-A1CA-B69E2CC26FDE}">
      <dgm:prSet/>
      <dgm:spPr/>
      <dgm:t>
        <a:bodyPr/>
        <a:lstStyle/>
        <a:p>
          <a:endParaRPr lang="zh-TW" altLang="en-US"/>
        </a:p>
      </dgm:t>
    </dgm:pt>
    <dgm:pt modelId="{BB3B483A-12E3-40B7-AE6F-F99ECB225F74}" type="sibTrans" cxnId="{4143DC9C-DD8C-4688-A1CA-B69E2CC26FDE}">
      <dgm:prSet/>
      <dgm:spPr/>
      <dgm:t>
        <a:bodyPr/>
        <a:lstStyle/>
        <a:p>
          <a:endParaRPr lang="zh-TW" altLang="en-US"/>
        </a:p>
      </dgm:t>
    </dgm:pt>
    <dgm:pt modelId="{D225186B-1857-4810-A90B-4F7C4A3AB1DE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哀公</a:t>
          </a:r>
          <a:endParaRPr lang="en-US" altLang="zh-TW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b="1" i="0" dirty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b="1" i="0" dirty="0">
              <a:latin typeface="微軟正黑體" panose="020B0604030504040204" pitchFamily="34" charset="-120"/>
              <a:ea typeface="微軟正黑體" panose="020B0604030504040204" pitchFamily="34" charset="-120"/>
            </a:rPr>
            <a:t>468</a:t>
          </a:r>
          <a:r>
            <a:rPr lang="en-US" altLang="zh-TW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06F059A0-F65C-422B-B554-963B26D908D0}" type="parTrans" cxnId="{412BC915-F7D8-4FF1-90CA-14CA2ABA597A}">
      <dgm:prSet/>
      <dgm:spPr/>
      <dgm:t>
        <a:bodyPr/>
        <a:lstStyle/>
        <a:p>
          <a:endParaRPr lang="zh-TW" altLang="en-US"/>
        </a:p>
      </dgm:t>
    </dgm:pt>
    <dgm:pt modelId="{5E9B6EEA-2B61-4A13-98F5-D9E28FCB8469}" type="sibTrans" cxnId="{412BC915-F7D8-4FF1-90CA-14CA2ABA597A}">
      <dgm:prSet/>
      <dgm:spPr/>
      <dgm:t>
        <a:bodyPr/>
        <a:lstStyle/>
        <a:p>
          <a:endParaRPr lang="zh-TW" altLang="en-US"/>
        </a:p>
      </dgm:t>
    </dgm:pt>
    <dgm:pt modelId="{C07F6B8F-FE9B-4B19-BA6F-C1CCFFFF1877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定公</a:t>
          </a:r>
          <a:endParaRPr lang="en-US" altLang="zh-TW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en-US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495</a:t>
          </a:r>
          <a:r>
            <a:rPr lang="en-US" altLang="zh-TW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7BB678DE-AF58-4829-9E27-24DC88184972}" type="parTrans" cxnId="{33362D98-9305-4D2A-A10D-122B23C5CADC}">
      <dgm:prSet/>
      <dgm:spPr/>
      <dgm:t>
        <a:bodyPr/>
        <a:lstStyle/>
        <a:p>
          <a:endParaRPr lang="zh-TW" altLang="en-US"/>
        </a:p>
      </dgm:t>
    </dgm:pt>
    <dgm:pt modelId="{20CD7DB5-7A81-4154-882A-38D67B5E3402}" type="sibTrans" cxnId="{33362D98-9305-4D2A-A10D-122B23C5CADC}">
      <dgm:prSet/>
      <dgm:spPr/>
      <dgm:t>
        <a:bodyPr/>
        <a:lstStyle/>
        <a:p>
          <a:endParaRPr lang="zh-TW" altLang="en-US"/>
        </a:p>
      </dgm:t>
    </dgm:pt>
    <dgm:pt modelId="{289415FE-56CA-4185-9A70-A4343B34BCF7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昭公</a:t>
          </a:r>
          <a:endParaRPr lang="en-US" altLang="zh-TW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dirty="0">
              <a:latin typeface="微軟正黑體" panose="020B0604030504040204" pitchFamily="34" charset="-120"/>
              <a:ea typeface="微軟正黑體" panose="020B0604030504040204" pitchFamily="34" charset="-120"/>
            </a:rPr>
            <a:t>510)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8AD96BAA-F092-43DF-8253-69620F06ADD1}" type="parTrans" cxnId="{E88DE014-091C-4476-B333-F930822207AB}">
      <dgm:prSet/>
      <dgm:spPr/>
      <dgm:t>
        <a:bodyPr/>
        <a:lstStyle/>
        <a:p>
          <a:endParaRPr lang="zh-TW" altLang="en-US"/>
        </a:p>
      </dgm:t>
    </dgm:pt>
    <dgm:pt modelId="{69501B91-9BC6-421F-AF07-B1B740A17B0F}" type="sibTrans" cxnId="{E88DE014-091C-4476-B333-F930822207AB}">
      <dgm:prSet/>
      <dgm:spPr/>
      <dgm:t>
        <a:bodyPr/>
        <a:lstStyle/>
        <a:p>
          <a:endParaRPr lang="zh-TW" altLang="en-US"/>
        </a:p>
      </dgm:t>
    </dgm:pt>
    <dgm:pt modelId="{2B510F63-6652-48E6-AC11-160F6C91FCA5}">
      <dgm:prSet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/>
            <a:t>叔孫武叔</a:t>
          </a:r>
        </a:p>
      </dgm:t>
    </dgm:pt>
    <dgm:pt modelId="{C5678F67-1CED-47CE-8703-5A4B551B4224}" type="parTrans" cxnId="{E12F333F-39E4-4BCE-8FC8-6D8830423D31}">
      <dgm:prSet/>
      <dgm:spPr/>
      <dgm:t>
        <a:bodyPr/>
        <a:lstStyle/>
        <a:p>
          <a:endParaRPr lang="zh-TW" altLang="en-US"/>
        </a:p>
      </dgm:t>
    </dgm:pt>
    <dgm:pt modelId="{E732F577-CA45-4A89-855C-334FAECDC6E6}" type="sibTrans" cxnId="{E12F333F-39E4-4BCE-8FC8-6D8830423D31}">
      <dgm:prSet/>
      <dgm:spPr/>
      <dgm:t>
        <a:bodyPr/>
        <a:lstStyle/>
        <a:p>
          <a:endParaRPr lang="zh-TW" altLang="en-US"/>
        </a:p>
      </dgm:t>
    </dgm:pt>
    <dgm:pt modelId="{76538506-DBC4-4ACB-A11F-2849FAF7240A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/>
            <a:t>孟懿子</a:t>
          </a:r>
        </a:p>
      </dgm:t>
    </dgm:pt>
    <dgm:pt modelId="{FA4BD627-A8D9-4AFA-9673-68276D5EA496}" type="parTrans" cxnId="{4B50554A-E4E3-4EF1-B913-4F80881C8EED}">
      <dgm:prSet/>
      <dgm:spPr/>
      <dgm:t>
        <a:bodyPr/>
        <a:lstStyle/>
        <a:p>
          <a:endParaRPr lang="zh-TW" altLang="en-US"/>
        </a:p>
      </dgm:t>
    </dgm:pt>
    <dgm:pt modelId="{DD4D6C45-9FE4-40BF-A30D-8CF6CAB9BE3C}" type="sibTrans" cxnId="{4B50554A-E4E3-4EF1-B913-4F80881C8EED}">
      <dgm:prSet/>
      <dgm:spPr/>
      <dgm:t>
        <a:bodyPr/>
        <a:lstStyle/>
        <a:p>
          <a:endParaRPr lang="zh-TW" altLang="en-US"/>
        </a:p>
      </dgm:t>
    </dgm:pt>
    <dgm:pt modelId="{A868976C-9ABF-4174-B0B1-93821F431668}">
      <dgm:prSet phldrT="[文字]" custT="1"/>
      <dgm:spPr/>
      <dgm:t>
        <a:bodyPr/>
        <a:lstStyle/>
        <a:p>
          <a:r>
            <a:rPr lang="zh-TW" altLang="en-US" sz="2800" dirty="0"/>
            <a:t>孟武伯</a:t>
          </a:r>
        </a:p>
      </dgm:t>
    </dgm:pt>
    <dgm:pt modelId="{4DEDCC63-D81A-463D-A402-2A972F73DFD5}" type="parTrans" cxnId="{736E9FAD-E068-4FAD-A279-AE79622C12A2}">
      <dgm:prSet/>
      <dgm:spPr/>
      <dgm:t>
        <a:bodyPr/>
        <a:lstStyle/>
        <a:p>
          <a:endParaRPr lang="zh-TW" altLang="en-US"/>
        </a:p>
      </dgm:t>
    </dgm:pt>
    <dgm:pt modelId="{5F063067-A1E9-432C-8F68-2F92E63EC9F2}" type="sibTrans" cxnId="{736E9FAD-E068-4FAD-A279-AE79622C12A2}">
      <dgm:prSet/>
      <dgm:spPr/>
      <dgm:t>
        <a:bodyPr/>
        <a:lstStyle/>
        <a:p>
          <a:endParaRPr lang="zh-TW" altLang="en-US"/>
        </a:p>
      </dgm:t>
    </dgm:pt>
    <dgm:pt modelId="{196675DC-C540-48E1-BBF1-3C6858B8CE7A}">
      <dgm:prSet phldrT="[文字]" custT="1"/>
      <dgm:spPr>
        <a:solidFill>
          <a:srgbClr val="C00000"/>
        </a:solidFill>
      </dgm:spPr>
      <dgm:t>
        <a:bodyPr/>
        <a:lstStyle/>
        <a:p>
          <a:r>
            <a:rPr lang="zh-TW" altLang="en-US" sz="2800" dirty="0"/>
            <a:t>季桓子</a:t>
          </a:r>
        </a:p>
      </dgm:t>
    </dgm:pt>
    <dgm:pt modelId="{37FA637F-B54E-4B36-A7B5-96EFADC7D8B1}" type="parTrans" cxnId="{616FDE1A-51EC-4BAE-BB0B-F783648DF776}">
      <dgm:prSet/>
      <dgm:spPr/>
      <dgm:t>
        <a:bodyPr/>
        <a:lstStyle/>
        <a:p>
          <a:endParaRPr lang="zh-TW" altLang="en-US"/>
        </a:p>
      </dgm:t>
    </dgm:pt>
    <dgm:pt modelId="{A5C0EB69-B30E-4876-96E7-BD71747D45DB}" type="sibTrans" cxnId="{616FDE1A-51EC-4BAE-BB0B-F783648DF776}">
      <dgm:prSet/>
      <dgm:spPr/>
      <dgm:t>
        <a:bodyPr/>
        <a:lstStyle/>
        <a:p>
          <a:endParaRPr lang="zh-TW" altLang="en-US"/>
        </a:p>
      </dgm:t>
    </dgm:pt>
    <dgm:pt modelId="{4D347671-75F3-45DB-80D1-D94BCFFEF53E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/>
            <a:t>孟僖子</a:t>
          </a:r>
        </a:p>
      </dgm:t>
    </dgm:pt>
    <dgm:pt modelId="{F03EED3F-A47A-4607-A6DA-E3105FF76EEC}" type="parTrans" cxnId="{0601A746-72AD-4CBA-9CCF-5E1B299A10EC}">
      <dgm:prSet/>
      <dgm:spPr/>
      <dgm:t>
        <a:bodyPr/>
        <a:lstStyle/>
        <a:p>
          <a:endParaRPr lang="zh-TW" altLang="en-US"/>
        </a:p>
      </dgm:t>
    </dgm:pt>
    <dgm:pt modelId="{C5BF04A2-2AEE-44B6-A7AE-583C8FEF3EF8}" type="sibTrans" cxnId="{0601A746-72AD-4CBA-9CCF-5E1B299A10EC}">
      <dgm:prSet/>
      <dgm:spPr/>
      <dgm:t>
        <a:bodyPr/>
        <a:lstStyle/>
        <a:p>
          <a:endParaRPr lang="zh-TW" altLang="en-US"/>
        </a:p>
      </dgm:t>
    </dgm:pt>
    <dgm:pt modelId="{9D04D6CC-8261-4963-ACD6-B2E54A12F458}" type="pres">
      <dgm:prSet presAssocID="{BAF8FBE5-69A3-457E-B18A-6F22157E233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B0133436-4C9D-457C-8F53-768DCCAB19A8}" type="pres">
      <dgm:prSet presAssocID="{FC5FD010-8D9F-4335-B1B6-28392F2E523D}" presName="root1" presStyleCnt="0"/>
      <dgm:spPr/>
    </dgm:pt>
    <dgm:pt modelId="{A2D338EF-543F-4456-8A64-DB05149CC8CF}" type="pres">
      <dgm:prSet presAssocID="{FC5FD010-8D9F-4335-B1B6-28392F2E523D}" presName="LevelOneTextNode" presStyleLbl="node0" presStyleIdx="0" presStyleCnt="1" custScaleY="306222">
        <dgm:presLayoutVars>
          <dgm:chPref val="3"/>
        </dgm:presLayoutVars>
      </dgm:prSet>
      <dgm:spPr/>
    </dgm:pt>
    <dgm:pt modelId="{97BDDD71-2F60-491B-B265-1B5F774FBEA5}" type="pres">
      <dgm:prSet presAssocID="{FC5FD010-8D9F-4335-B1B6-28392F2E523D}" presName="level2hierChild" presStyleCnt="0"/>
      <dgm:spPr/>
    </dgm:pt>
    <dgm:pt modelId="{44AE309A-948F-485C-8132-593D43928615}" type="pres">
      <dgm:prSet presAssocID="{3A5DBEA9-3FA7-47B0-90CF-0BC1F59F0A4B}" presName="conn2-1" presStyleLbl="parChTrans1D2" presStyleIdx="0" presStyleCnt="4"/>
      <dgm:spPr/>
    </dgm:pt>
    <dgm:pt modelId="{C869C3B6-50B0-4FA1-9827-4942959297C9}" type="pres">
      <dgm:prSet presAssocID="{3A5DBEA9-3FA7-47B0-90CF-0BC1F59F0A4B}" presName="connTx" presStyleLbl="parChTrans1D2" presStyleIdx="0" presStyleCnt="4"/>
      <dgm:spPr/>
    </dgm:pt>
    <dgm:pt modelId="{4D7A55D6-858A-4748-8F91-B58216D3D0CF}" type="pres">
      <dgm:prSet presAssocID="{1E1579BE-E1AB-4691-85FB-739368052ECE}" presName="root2" presStyleCnt="0"/>
      <dgm:spPr/>
    </dgm:pt>
    <dgm:pt modelId="{228877F2-08B0-4BD5-9AF8-2330C83D2263}" type="pres">
      <dgm:prSet presAssocID="{1E1579BE-E1AB-4691-85FB-739368052ECE}" presName="LevelTwoTextNode" presStyleLbl="node2" presStyleIdx="0" presStyleCnt="4" custScaleY="132726">
        <dgm:presLayoutVars>
          <dgm:chPref val="3"/>
        </dgm:presLayoutVars>
      </dgm:prSet>
      <dgm:spPr/>
    </dgm:pt>
    <dgm:pt modelId="{0707A827-0CA0-4B63-AB9D-5C40E68582E9}" type="pres">
      <dgm:prSet presAssocID="{1E1579BE-E1AB-4691-85FB-739368052ECE}" presName="level3hierChild" presStyleCnt="0"/>
      <dgm:spPr/>
    </dgm:pt>
    <dgm:pt modelId="{72B50E17-F6BE-4ADB-AB9A-23F83153B321}" type="pres">
      <dgm:prSet presAssocID="{8AD96BAA-F092-43DF-8253-69620F06ADD1}" presName="conn2-1" presStyleLbl="parChTrans1D3" presStyleIdx="0" presStyleCnt="4"/>
      <dgm:spPr/>
    </dgm:pt>
    <dgm:pt modelId="{69778190-84A3-4AF9-9CC6-4CEF80ADB186}" type="pres">
      <dgm:prSet presAssocID="{8AD96BAA-F092-43DF-8253-69620F06ADD1}" presName="connTx" presStyleLbl="parChTrans1D3" presStyleIdx="0" presStyleCnt="4"/>
      <dgm:spPr/>
    </dgm:pt>
    <dgm:pt modelId="{3B4334B0-4DCF-4CCC-B143-D5AAD14A8E86}" type="pres">
      <dgm:prSet presAssocID="{289415FE-56CA-4185-9A70-A4343B34BCF7}" presName="root2" presStyleCnt="0"/>
      <dgm:spPr/>
    </dgm:pt>
    <dgm:pt modelId="{27C7F7C6-CF2C-4B3B-AB33-8792731C35C4}" type="pres">
      <dgm:prSet presAssocID="{289415FE-56CA-4185-9A70-A4343B34BCF7}" presName="LevelTwoTextNode" presStyleLbl="node3" presStyleIdx="0" presStyleCnt="4" custScaleX="98376" custScaleY="135977" custLinFactX="6583" custLinFactNeighborX="100000" custLinFactNeighborY="-3605">
        <dgm:presLayoutVars>
          <dgm:chPref val="3"/>
        </dgm:presLayoutVars>
      </dgm:prSet>
      <dgm:spPr/>
    </dgm:pt>
    <dgm:pt modelId="{33514D87-4165-4121-A158-42FD565F1FC2}" type="pres">
      <dgm:prSet presAssocID="{289415FE-56CA-4185-9A70-A4343B34BCF7}" presName="level3hierChild" presStyleCnt="0"/>
      <dgm:spPr/>
    </dgm:pt>
    <dgm:pt modelId="{A277B338-0BEF-47AF-917E-C15A67264743}" type="pres">
      <dgm:prSet presAssocID="{7BB678DE-AF58-4829-9E27-24DC88184972}" presName="conn2-1" presStyleLbl="parChTrans1D4" presStyleIdx="0" presStyleCnt="5"/>
      <dgm:spPr/>
    </dgm:pt>
    <dgm:pt modelId="{B7064AC2-DAC0-4E31-91DC-0FDBC145A442}" type="pres">
      <dgm:prSet presAssocID="{7BB678DE-AF58-4829-9E27-24DC88184972}" presName="connTx" presStyleLbl="parChTrans1D4" presStyleIdx="0" presStyleCnt="5"/>
      <dgm:spPr/>
    </dgm:pt>
    <dgm:pt modelId="{7537E14D-A4CB-42D5-8D7C-09363555A9D8}" type="pres">
      <dgm:prSet presAssocID="{C07F6B8F-FE9B-4B19-BA6F-C1CCFFFF1877}" presName="root2" presStyleCnt="0"/>
      <dgm:spPr/>
    </dgm:pt>
    <dgm:pt modelId="{DD3ADDC4-E814-44F2-A0A4-9ED94EA98B2D}" type="pres">
      <dgm:prSet presAssocID="{C07F6B8F-FE9B-4B19-BA6F-C1CCFFFF1877}" presName="LevelTwoTextNode" presStyleLbl="node4" presStyleIdx="0" presStyleCnt="5" custScaleX="98218" custScaleY="135540" custLinFactNeighborX="82760" custLinFactNeighborY="-3614">
        <dgm:presLayoutVars>
          <dgm:chPref val="3"/>
        </dgm:presLayoutVars>
      </dgm:prSet>
      <dgm:spPr/>
    </dgm:pt>
    <dgm:pt modelId="{27983697-996F-42A3-B66F-C48952DC729B}" type="pres">
      <dgm:prSet presAssocID="{C07F6B8F-FE9B-4B19-BA6F-C1CCFFFF1877}" presName="level3hierChild" presStyleCnt="0"/>
      <dgm:spPr/>
    </dgm:pt>
    <dgm:pt modelId="{BE7DEDE1-31A8-44A7-A477-A2BDB7F01341}" type="pres">
      <dgm:prSet presAssocID="{06F059A0-F65C-422B-B554-963B26D908D0}" presName="conn2-1" presStyleLbl="parChTrans1D4" presStyleIdx="1" presStyleCnt="5"/>
      <dgm:spPr/>
    </dgm:pt>
    <dgm:pt modelId="{91F14ACD-0FDB-4443-B720-761441E60BCD}" type="pres">
      <dgm:prSet presAssocID="{06F059A0-F65C-422B-B554-963B26D908D0}" presName="connTx" presStyleLbl="parChTrans1D4" presStyleIdx="1" presStyleCnt="5"/>
      <dgm:spPr/>
    </dgm:pt>
    <dgm:pt modelId="{CB1D6B25-0C8D-409C-869C-654A3C099A21}" type="pres">
      <dgm:prSet presAssocID="{D225186B-1857-4810-A90B-4F7C4A3AB1DE}" presName="root2" presStyleCnt="0"/>
      <dgm:spPr/>
    </dgm:pt>
    <dgm:pt modelId="{18797B6E-5463-4ABA-87FC-EBD169BBC44D}" type="pres">
      <dgm:prSet presAssocID="{D225186B-1857-4810-A90B-4F7C4A3AB1DE}" presName="LevelTwoTextNode" presStyleLbl="node4" presStyleIdx="1" presStyleCnt="5" custScaleX="97904" custScaleY="135323" custLinFactNeighborX="59659" custLinFactNeighborY="-3610">
        <dgm:presLayoutVars>
          <dgm:chPref val="3"/>
        </dgm:presLayoutVars>
      </dgm:prSet>
      <dgm:spPr/>
    </dgm:pt>
    <dgm:pt modelId="{9B32B220-89F6-441E-B928-653883A69E05}" type="pres">
      <dgm:prSet presAssocID="{D225186B-1857-4810-A90B-4F7C4A3AB1DE}" presName="level3hierChild" presStyleCnt="0"/>
      <dgm:spPr/>
    </dgm:pt>
    <dgm:pt modelId="{A631249B-7813-47C9-8707-66F8FC52C36A}" type="pres">
      <dgm:prSet presAssocID="{29F6807C-55EA-4F84-B24D-45A9B12799B0}" presName="conn2-1" presStyleLbl="parChTrans1D2" presStyleIdx="1" presStyleCnt="4"/>
      <dgm:spPr/>
    </dgm:pt>
    <dgm:pt modelId="{CDF3DBE0-B961-4726-97F0-5685C9E3836C}" type="pres">
      <dgm:prSet presAssocID="{29F6807C-55EA-4F84-B24D-45A9B12799B0}" presName="connTx" presStyleLbl="parChTrans1D2" presStyleIdx="1" presStyleCnt="4"/>
      <dgm:spPr/>
    </dgm:pt>
    <dgm:pt modelId="{ADA30BA5-191B-4BAC-B83E-864E7BF2FDBB}" type="pres">
      <dgm:prSet presAssocID="{E338A447-EE57-4561-8586-C35CA14A67C0}" presName="root2" presStyleCnt="0"/>
      <dgm:spPr/>
    </dgm:pt>
    <dgm:pt modelId="{8D3F9935-30D1-43E9-8FD4-970235E82ABF}" type="pres">
      <dgm:prSet presAssocID="{E338A447-EE57-4561-8586-C35CA14A67C0}" presName="LevelTwoTextNode" presStyleLbl="node2" presStyleIdx="1" presStyleCnt="4" custScaleX="154238">
        <dgm:presLayoutVars>
          <dgm:chPref val="3"/>
        </dgm:presLayoutVars>
      </dgm:prSet>
      <dgm:spPr/>
    </dgm:pt>
    <dgm:pt modelId="{3D78587E-30EE-480E-BC54-1B275130CFB0}" type="pres">
      <dgm:prSet presAssocID="{E338A447-EE57-4561-8586-C35CA14A67C0}" presName="level3hierChild" presStyleCnt="0"/>
      <dgm:spPr/>
    </dgm:pt>
    <dgm:pt modelId="{3DCD6656-72BD-4AB2-848E-00D82209CE56}" type="pres">
      <dgm:prSet presAssocID="{F03EED3F-A47A-4607-A6DA-E3105FF76EEC}" presName="conn2-1" presStyleLbl="parChTrans1D3" presStyleIdx="1" presStyleCnt="4"/>
      <dgm:spPr/>
    </dgm:pt>
    <dgm:pt modelId="{D194DCFB-911A-4129-BF75-AC244F033DA2}" type="pres">
      <dgm:prSet presAssocID="{F03EED3F-A47A-4607-A6DA-E3105FF76EEC}" presName="connTx" presStyleLbl="parChTrans1D3" presStyleIdx="1" presStyleCnt="4"/>
      <dgm:spPr/>
    </dgm:pt>
    <dgm:pt modelId="{BCE38C24-7689-477D-9506-8E7578C4F3CD}" type="pres">
      <dgm:prSet presAssocID="{4D347671-75F3-45DB-80D1-D94BCFFEF53E}" presName="root2" presStyleCnt="0"/>
      <dgm:spPr/>
    </dgm:pt>
    <dgm:pt modelId="{A55BE8EE-C3B3-47C3-8A62-8A64EB2FF683}" type="pres">
      <dgm:prSet presAssocID="{4D347671-75F3-45DB-80D1-D94BCFFEF53E}" presName="LevelTwoTextNode" presStyleLbl="node3" presStyleIdx="1" presStyleCnt="4" custLinFactNeighborX="53847" custLinFactNeighborY="-2845">
        <dgm:presLayoutVars>
          <dgm:chPref val="3"/>
        </dgm:presLayoutVars>
      </dgm:prSet>
      <dgm:spPr/>
    </dgm:pt>
    <dgm:pt modelId="{3204C102-AEDE-4737-AAB9-41E8D10F098F}" type="pres">
      <dgm:prSet presAssocID="{4D347671-75F3-45DB-80D1-D94BCFFEF53E}" presName="level3hierChild" presStyleCnt="0"/>
      <dgm:spPr/>
    </dgm:pt>
    <dgm:pt modelId="{9581BC7A-5504-4B78-868C-897E6C141E60}" type="pres">
      <dgm:prSet presAssocID="{FA4BD627-A8D9-4AFA-9673-68276D5EA496}" presName="conn2-1" presStyleLbl="parChTrans1D4" presStyleIdx="2" presStyleCnt="5"/>
      <dgm:spPr/>
    </dgm:pt>
    <dgm:pt modelId="{BFC729FD-23E7-4AAD-BB58-141360E8B163}" type="pres">
      <dgm:prSet presAssocID="{FA4BD627-A8D9-4AFA-9673-68276D5EA496}" presName="connTx" presStyleLbl="parChTrans1D4" presStyleIdx="2" presStyleCnt="5"/>
      <dgm:spPr/>
    </dgm:pt>
    <dgm:pt modelId="{C04DF352-6ABA-44CE-9845-27A34F068ED0}" type="pres">
      <dgm:prSet presAssocID="{76538506-DBC4-4ACB-A11F-2849FAF7240A}" presName="root2" presStyleCnt="0"/>
      <dgm:spPr/>
    </dgm:pt>
    <dgm:pt modelId="{48CC9E94-ECD1-4D98-BCDB-644A3C835F8E}" type="pres">
      <dgm:prSet presAssocID="{76538506-DBC4-4ACB-A11F-2849FAF7240A}" presName="LevelTwoTextNode" presStyleLbl="node4" presStyleIdx="2" presStyleCnt="5" custLinFactNeighborX="29969" custLinFactNeighborY="-2868">
        <dgm:presLayoutVars>
          <dgm:chPref val="3"/>
        </dgm:presLayoutVars>
      </dgm:prSet>
      <dgm:spPr/>
    </dgm:pt>
    <dgm:pt modelId="{376EE552-9C63-42DC-8D47-1104D87529E9}" type="pres">
      <dgm:prSet presAssocID="{76538506-DBC4-4ACB-A11F-2849FAF7240A}" presName="level3hierChild" presStyleCnt="0"/>
      <dgm:spPr/>
    </dgm:pt>
    <dgm:pt modelId="{2316C36C-6AED-495C-8EF3-7671BA65369C}" type="pres">
      <dgm:prSet presAssocID="{4DEDCC63-D81A-463D-A402-2A972F73DFD5}" presName="conn2-1" presStyleLbl="parChTrans1D4" presStyleIdx="3" presStyleCnt="5"/>
      <dgm:spPr/>
    </dgm:pt>
    <dgm:pt modelId="{48B80845-BA89-4F26-96A4-B622113464A3}" type="pres">
      <dgm:prSet presAssocID="{4DEDCC63-D81A-463D-A402-2A972F73DFD5}" presName="connTx" presStyleLbl="parChTrans1D4" presStyleIdx="3" presStyleCnt="5"/>
      <dgm:spPr/>
    </dgm:pt>
    <dgm:pt modelId="{2FAE0DB1-9F99-4855-891F-CA29615D5D1A}" type="pres">
      <dgm:prSet presAssocID="{A868976C-9ABF-4174-B0B1-93821F431668}" presName="root2" presStyleCnt="0"/>
      <dgm:spPr/>
    </dgm:pt>
    <dgm:pt modelId="{61C02D9D-0B0A-4509-A755-17A7210E1503}" type="pres">
      <dgm:prSet presAssocID="{A868976C-9ABF-4174-B0B1-93821F431668}" presName="LevelTwoTextNode" presStyleLbl="node4" presStyleIdx="3" presStyleCnt="5" custLinFactNeighborX="532" custLinFactNeighborY="-2860">
        <dgm:presLayoutVars>
          <dgm:chPref val="3"/>
        </dgm:presLayoutVars>
      </dgm:prSet>
      <dgm:spPr/>
    </dgm:pt>
    <dgm:pt modelId="{2D0B2D75-05F4-4285-8C6C-634AEE49F538}" type="pres">
      <dgm:prSet presAssocID="{A868976C-9ABF-4174-B0B1-93821F431668}" presName="level3hierChild" presStyleCnt="0"/>
      <dgm:spPr/>
    </dgm:pt>
    <dgm:pt modelId="{A1A61CAF-73FF-4BCC-A2B9-02E0DD6DA730}" type="pres">
      <dgm:prSet presAssocID="{541CFE91-9651-4736-B426-8FCD16A36EB6}" presName="conn2-1" presStyleLbl="parChTrans1D2" presStyleIdx="2" presStyleCnt="4"/>
      <dgm:spPr/>
    </dgm:pt>
    <dgm:pt modelId="{71252138-8D63-4469-A56A-7713161E3215}" type="pres">
      <dgm:prSet presAssocID="{541CFE91-9651-4736-B426-8FCD16A36EB6}" presName="connTx" presStyleLbl="parChTrans1D2" presStyleIdx="2" presStyleCnt="4"/>
      <dgm:spPr/>
    </dgm:pt>
    <dgm:pt modelId="{3EC45F3E-4F0F-41D8-8E05-26F7A8261126}" type="pres">
      <dgm:prSet presAssocID="{F80524BF-3946-4B1B-B55A-68C112A5C7E7}" presName="root2" presStyleCnt="0"/>
      <dgm:spPr/>
    </dgm:pt>
    <dgm:pt modelId="{C0C3BEC2-46FC-4EF0-8BA5-7A3A2D86A5CD}" type="pres">
      <dgm:prSet presAssocID="{F80524BF-3946-4B1B-B55A-68C112A5C7E7}" presName="LevelTwoTextNode" presStyleLbl="node2" presStyleIdx="2" presStyleCnt="4" custScaleX="154238">
        <dgm:presLayoutVars>
          <dgm:chPref val="3"/>
        </dgm:presLayoutVars>
      </dgm:prSet>
      <dgm:spPr/>
    </dgm:pt>
    <dgm:pt modelId="{2A4BAEC1-F689-42CE-A527-29FE8845FCCC}" type="pres">
      <dgm:prSet presAssocID="{F80524BF-3946-4B1B-B55A-68C112A5C7E7}" presName="level3hierChild" presStyleCnt="0"/>
      <dgm:spPr/>
    </dgm:pt>
    <dgm:pt modelId="{34E9AB25-748B-4225-8831-A88072041D76}" type="pres">
      <dgm:prSet presAssocID="{C5678F67-1CED-47CE-8703-5A4B551B4224}" presName="conn2-1" presStyleLbl="parChTrans1D3" presStyleIdx="2" presStyleCnt="4"/>
      <dgm:spPr/>
    </dgm:pt>
    <dgm:pt modelId="{EA752222-8458-4F81-AD3A-5CFC4AFEBAFA}" type="pres">
      <dgm:prSet presAssocID="{C5678F67-1CED-47CE-8703-5A4B551B4224}" presName="connTx" presStyleLbl="parChTrans1D3" presStyleIdx="2" presStyleCnt="4"/>
      <dgm:spPr/>
    </dgm:pt>
    <dgm:pt modelId="{3125B51D-E7DA-465A-AFF2-79217F4383D9}" type="pres">
      <dgm:prSet presAssocID="{2B510F63-6652-48E6-AC11-160F6C91FCA5}" presName="root2" presStyleCnt="0"/>
      <dgm:spPr/>
    </dgm:pt>
    <dgm:pt modelId="{7F367FB8-92C4-4657-9B16-FEF7EBD78807}" type="pres">
      <dgm:prSet presAssocID="{2B510F63-6652-48E6-AC11-160F6C91FCA5}" presName="LevelTwoTextNode" presStyleLbl="node3" presStyleIdx="2" presStyleCnt="4" custLinFactX="100000" custLinFactNeighborX="182053" custLinFactNeighborY="-1097">
        <dgm:presLayoutVars>
          <dgm:chPref val="3"/>
        </dgm:presLayoutVars>
      </dgm:prSet>
      <dgm:spPr/>
    </dgm:pt>
    <dgm:pt modelId="{C5DA30A2-2B80-4E79-9DEE-B99966DE85DC}" type="pres">
      <dgm:prSet presAssocID="{2B510F63-6652-48E6-AC11-160F6C91FCA5}" presName="level3hierChild" presStyleCnt="0"/>
      <dgm:spPr/>
    </dgm:pt>
    <dgm:pt modelId="{96488ECE-862F-4B0E-8174-76983D013959}" type="pres">
      <dgm:prSet presAssocID="{D756B927-C384-4079-95C3-4509C6A98EA5}" presName="conn2-1" presStyleLbl="parChTrans1D2" presStyleIdx="3" presStyleCnt="4"/>
      <dgm:spPr/>
    </dgm:pt>
    <dgm:pt modelId="{B0B652FB-A6AF-49AE-9050-3698910D1838}" type="pres">
      <dgm:prSet presAssocID="{D756B927-C384-4079-95C3-4509C6A98EA5}" presName="connTx" presStyleLbl="parChTrans1D2" presStyleIdx="3" presStyleCnt="4"/>
      <dgm:spPr/>
    </dgm:pt>
    <dgm:pt modelId="{FF7069DD-A14E-4520-AD60-BD0734479F6D}" type="pres">
      <dgm:prSet presAssocID="{1917448B-6580-4BA2-93A3-894DFE0D27FF}" presName="root2" presStyleCnt="0"/>
      <dgm:spPr/>
    </dgm:pt>
    <dgm:pt modelId="{4CF9A9D3-AE6A-4CAC-A99F-90AAF0CD9F31}" type="pres">
      <dgm:prSet presAssocID="{1917448B-6580-4BA2-93A3-894DFE0D27FF}" presName="LevelTwoTextNode" presStyleLbl="node2" presStyleIdx="3" presStyleCnt="4" custScaleX="154238">
        <dgm:presLayoutVars>
          <dgm:chPref val="3"/>
        </dgm:presLayoutVars>
      </dgm:prSet>
      <dgm:spPr/>
    </dgm:pt>
    <dgm:pt modelId="{AF0E5880-2BC5-4AE4-BDBE-A51390272EE1}" type="pres">
      <dgm:prSet presAssocID="{1917448B-6580-4BA2-93A3-894DFE0D27FF}" presName="level3hierChild" presStyleCnt="0"/>
      <dgm:spPr/>
    </dgm:pt>
    <dgm:pt modelId="{F7EF4509-32BC-4DC2-8F62-EB8764752D2E}" type="pres">
      <dgm:prSet presAssocID="{37FA637F-B54E-4B36-A7B5-96EFADC7D8B1}" presName="conn2-1" presStyleLbl="parChTrans1D3" presStyleIdx="3" presStyleCnt="4"/>
      <dgm:spPr/>
    </dgm:pt>
    <dgm:pt modelId="{58B0BBC8-E509-479D-8BBE-7B1896DDC2AD}" type="pres">
      <dgm:prSet presAssocID="{37FA637F-B54E-4B36-A7B5-96EFADC7D8B1}" presName="connTx" presStyleLbl="parChTrans1D3" presStyleIdx="3" presStyleCnt="4"/>
      <dgm:spPr/>
    </dgm:pt>
    <dgm:pt modelId="{F173C8E2-3277-424E-B3E3-065D7D53ADA9}" type="pres">
      <dgm:prSet presAssocID="{196675DC-C540-48E1-BBF1-3C6858B8CE7A}" presName="root2" presStyleCnt="0"/>
      <dgm:spPr/>
    </dgm:pt>
    <dgm:pt modelId="{526D8B98-9E75-435B-9057-D3FCDCA15957}" type="pres">
      <dgm:prSet presAssocID="{196675DC-C540-48E1-BBF1-3C6858B8CE7A}" presName="LevelTwoTextNode" presStyleLbl="node3" presStyleIdx="3" presStyleCnt="4" custLinFactX="9965" custLinFactNeighborX="100000" custLinFactNeighborY="-697">
        <dgm:presLayoutVars>
          <dgm:chPref val="3"/>
        </dgm:presLayoutVars>
      </dgm:prSet>
      <dgm:spPr/>
    </dgm:pt>
    <dgm:pt modelId="{42A7558A-BC16-4A8E-9A72-837E9D23DC74}" type="pres">
      <dgm:prSet presAssocID="{196675DC-C540-48E1-BBF1-3C6858B8CE7A}" presName="level3hierChild" presStyleCnt="0"/>
      <dgm:spPr/>
    </dgm:pt>
    <dgm:pt modelId="{E1C3322D-4F4D-47A0-B54F-D9E62BA4D0DD}" type="pres">
      <dgm:prSet presAssocID="{22B012B2-78CA-45DD-A7AA-1E7C0315EE99}" presName="conn2-1" presStyleLbl="parChTrans1D4" presStyleIdx="4" presStyleCnt="5"/>
      <dgm:spPr/>
    </dgm:pt>
    <dgm:pt modelId="{D6FBDFAB-9804-41F7-9342-1F6BC4C45BCC}" type="pres">
      <dgm:prSet presAssocID="{22B012B2-78CA-45DD-A7AA-1E7C0315EE99}" presName="connTx" presStyleLbl="parChTrans1D4" presStyleIdx="4" presStyleCnt="5"/>
      <dgm:spPr/>
    </dgm:pt>
    <dgm:pt modelId="{0E1514ED-96E7-4692-A2C2-85C97F9A6FAD}" type="pres">
      <dgm:prSet presAssocID="{60898536-AAC0-47F9-A415-1890EE66383E}" presName="root2" presStyleCnt="0"/>
      <dgm:spPr/>
    </dgm:pt>
    <dgm:pt modelId="{9A366B64-C456-4DC9-BFBC-8CCCCA4B18EB}" type="pres">
      <dgm:prSet presAssocID="{60898536-AAC0-47F9-A415-1890EE66383E}" presName="LevelTwoTextNode" presStyleLbl="node4" presStyleIdx="4" presStyleCnt="5" custLinFactX="40532" custLinFactNeighborX="100000" custLinFactNeighborY="-372">
        <dgm:presLayoutVars>
          <dgm:chPref val="3"/>
        </dgm:presLayoutVars>
      </dgm:prSet>
      <dgm:spPr/>
    </dgm:pt>
    <dgm:pt modelId="{6C29E4BD-1B65-4107-9BE7-8FEA4D6D60D2}" type="pres">
      <dgm:prSet presAssocID="{60898536-AAC0-47F9-A415-1890EE66383E}" presName="level3hierChild" presStyleCnt="0"/>
      <dgm:spPr/>
    </dgm:pt>
  </dgm:ptLst>
  <dgm:cxnLst>
    <dgm:cxn modelId="{E29A3703-3925-4D2E-8C41-7C29CCFB5871}" type="presOf" srcId="{22B012B2-78CA-45DD-A7AA-1E7C0315EE99}" destId="{E1C3322D-4F4D-47A0-B54F-D9E62BA4D0DD}" srcOrd="0" destOrd="0" presId="urn:microsoft.com/office/officeart/2005/8/layout/hierarchy2"/>
    <dgm:cxn modelId="{533C480C-7D97-4AE3-A410-59FF32B0FDF3}" type="presOf" srcId="{76538506-DBC4-4ACB-A11F-2849FAF7240A}" destId="{48CC9E94-ECD1-4D98-BCDB-644A3C835F8E}" srcOrd="0" destOrd="0" presId="urn:microsoft.com/office/officeart/2005/8/layout/hierarchy2"/>
    <dgm:cxn modelId="{E88DE014-091C-4476-B333-F930822207AB}" srcId="{1E1579BE-E1AB-4691-85FB-739368052ECE}" destId="{289415FE-56CA-4185-9A70-A4343B34BCF7}" srcOrd="0" destOrd="0" parTransId="{8AD96BAA-F092-43DF-8253-69620F06ADD1}" sibTransId="{69501B91-9BC6-421F-AF07-B1B740A17B0F}"/>
    <dgm:cxn modelId="{412BC915-F7D8-4FF1-90CA-14CA2ABA597A}" srcId="{C07F6B8F-FE9B-4B19-BA6F-C1CCFFFF1877}" destId="{D225186B-1857-4810-A90B-4F7C4A3AB1DE}" srcOrd="0" destOrd="0" parTransId="{06F059A0-F65C-422B-B554-963B26D908D0}" sibTransId="{5E9B6EEA-2B61-4A13-98F5-D9E28FCB8469}"/>
    <dgm:cxn modelId="{D2172217-9962-4FC7-8FBC-8461F8CF630E}" type="presOf" srcId="{FA4BD627-A8D9-4AFA-9673-68276D5EA496}" destId="{9581BC7A-5504-4B78-868C-897E6C141E60}" srcOrd="0" destOrd="0" presId="urn:microsoft.com/office/officeart/2005/8/layout/hierarchy2"/>
    <dgm:cxn modelId="{616FDE1A-51EC-4BAE-BB0B-F783648DF776}" srcId="{1917448B-6580-4BA2-93A3-894DFE0D27FF}" destId="{196675DC-C540-48E1-BBF1-3C6858B8CE7A}" srcOrd="0" destOrd="0" parTransId="{37FA637F-B54E-4B36-A7B5-96EFADC7D8B1}" sibTransId="{A5C0EB69-B30E-4876-96E7-BD71747D45DB}"/>
    <dgm:cxn modelId="{8647311B-8701-4CC9-9BBD-E2C68003B064}" type="presOf" srcId="{1917448B-6580-4BA2-93A3-894DFE0D27FF}" destId="{4CF9A9D3-AE6A-4CAC-A99F-90AAF0CD9F31}" srcOrd="0" destOrd="0" presId="urn:microsoft.com/office/officeart/2005/8/layout/hierarchy2"/>
    <dgm:cxn modelId="{F56FB424-E01E-4295-A14F-714FD849D971}" srcId="{BAF8FBE5-69A3-457E-B18A-6F22157E2334}" destId="{FC5FD010-8D9F-4335-B1B6-28392F2E523D}" srcOrd="0" destOrd="0" parTransId="{5F576E67-61F1-466A-8ACF-95AFBA5C9842}" sibTransId="{A3B15C9D-A7C1-44A5-8423-DD5DFA34606B}"/>
    <dgm:cxn modelId="{1B8BB934-1E39-4AAC-90D5-BF6FF36BAC5B}" type="presOf" srcId="{D756B927-C384-4079-95C3-4509C6A98EA5}" destId="{B0B652FB-A6AF-49AE-9050-3698910D1838}" srcOrd="1" destOrd="0" presId="urn:microsoft.com/office/officeart/2005/8/layout/hierarchy2"/>
    <dgm:cxn modelId="{D85D2D35-ADCF-4D54-A296-246B9ED0EF62}" type="presOf" srcId="{BAF8FBE5-69A3-457E-B18A-6F22157E2334}" destId="{9D04D6CC-8261-4963-ACD6-B2E54A12F458}" srcOrd="0" destOrd="0" presId="urn:microsoft.com/office/officeart/2005/8/layout/hierarchy2"/>
    <dgm:cxn modelId="{20144A35-E85C-4B52-A2D4-A63B578C51F6}" type="presOf" srcId="{7BB678DE-AF58-4829-9E27-24DC88184972}" destId="{B7064AC2-DAC0-4E31-91DC-0FDBC145A442}" srcOrd="1" destOrd="0" presId="urn:microsoft.com/office/officeart/2005/8/layout/hierarchy2"/>
    <dgm:cxn modelId="{C799383A-DE1B-4106-8B9F-A15E4DD7E285}" type="presOf" srcId="{3A5DBEA9-3FA7-47B0-90CF-0BC1F59F0A4B}" destId="{C869C3B6-50B0-4FA1-9827-4942959297C9}" srcOrd="1" destOrd="0" presId="urn:microsoft.com/office/officeart/2005/8/layout/hierarchy2"/>
    <dgm:cxn modelId="{54A1B53D-B9BF-4CAA-BBEF-D32C310D5733}" type="presOf" srcId="{D756B927-C384-4079-95C3-4509C6A98EA5}" destId="{96488ECE-862F-4B0E-8174-76983D013959}" srcOrd="0" destOrd="0" presId="urn:microsoft.com/office/officeart/2005/8/layout/hierarchy2"/>
    <dgm:cxn modelId="{E12F333F-39E4-4BCE-8FC8-6D8830423D31}" srcId="{F80524BF-3946-4B1B-B55A-68C112A5C7E7}" destId="{2B510F63-6652-48E6-AC11-160F6C91FCA5}" srcOrd="0" destOrd="0" parTransId="{C5678F67-1CED-47CE-8703-5A4B551B4224}" sibTransId="{E732F577-CA45-4A89-855C-334FAECDC6E6}"/>
    <dgm:cxn modelId="{F9E0E061-D01F-4D50-A87B-51956234FE45}" type="presOf" srcId="{06F059A0-F65C-422B-B554-963B26D908D0}" destId="{91F14ACD-0FDB-4443-B720-761441E60BCD}" srcOrd="1" destOrd="0" presId="urn:microsoft.com/office/officeart/2005/8/layout/hierarchy2"/>
    <dgm:cxn modelId="{D336D762-AD07-49E3-874A-D91B05DF24B5}" type="presOf" srcId="{2B510F63-6652-48E6-AC11-160F6C91FCA5}" destId="{7F367FB8-92C4-4657-9B16-FEF7EBD78807}" srcOrd="0" destOrd="0" presId="urn:microsoft.com/office/officeart/2005/8/layout/hierarchy2"/>
    <dgm:cxn modelId="{93099043-6470-4011-84C5-8F7C2F8D45F9}" type="presOf" srcId="{37FA637F-B54E-4B36-A7B5-96EFADC7D8B1}" destId="{F7EF4509-32BC-4DC2-8F62-EB8764752D2E}" srcOrd="0" destOrd="0" presId="urn:microsoft.com/office/officeart/2005/8/layout/hierarchy2"/>
    <dgm:cxn modelId="{0601A746-72AD-4CBA-9CCF-5E1B299A10EC}" srcId="{E338A447-EE57-4561-8586-C35CA14A67C0}" destId="{4D347671-75F3-45DB-80D1-D94BCFFEF53E}" srcOrd="0" destOrd="0" parTransId="{F03EED3F-A47A-4607-A6DA-E3105FF76EEC}" sibTransId="{C5BF04A2-2AEE-44B6-A7AE-583C8FEF3EF8}"/>
    <dgm:cxn modelId="{2B656568-A59D-4817-B22C-4277B535F0D0}" type="presOf" srcId="{A868976C-9ABF-4174-B0B1-93821F431668}" destId="{61C02D9D-0B0A-4509-A755-17A7210E1503}" srcOrd="0" destOrd="0" presId="urn:microsoft.com/office/officeart/2005/8/layout/hierarchy2"/>
    <dgm:cxn modelId="{4B50554A-E4E3-4EF1-B913-4F80881C8EED}" srcId="{4D347671-75F3-45DB-80D1-D94BCFFEF53E}" destId="{76538506-DBC4-4ACB-A11F-2849FAF7240A}" srcOrd="0" destOrd="0" parTransId="{FA4BD627-A8D9-4AFA-9673-68276D5EA496}" sibTransId="{DD4D6C45-9FE4-40BF-A30D-8CF6CAB9BE3C}"/>
    <dgm:cxn modelId="{44637C4A-13F2-4ECD-A5AD-154713B0A178}" type="presOf" srcId="{C07F6B8F-FE9B-4B19-BA6F-C1CCFFFF1877}" destId="{DD3ADDC4-E814-44F2-A0A4-9ED94EA98B2D}" srcOrd="0" destOrd="0" presId="urn:microsoft.com/office/officeart/2005/8/layout/hierarchy2"/>
    <dgm:cxn modelId="{5ED1834C-7DC5-4160-9F3B-DA36D5F9C8D4}" type="presOf" srcId="{C5678F67-1CED-47CE-8703-5A4B551B4224}" destId="{34E9AB25-748B-4225-8831-A88072041D76}" srcOrd="0" destOrd="0" presId="urn:microsoft.com/office/officeart/2005/8/layout/hierarchy2"/>
    <dgm:cxn modelId="{EBE8106E-B189-4E11-8007-74AD6D7E4BE3}" type="presOf" srcId="{29F6807C-55EA-4F84-B24D-45A9B12799B0}" destId="{A631249B-7813-47C9-8707-66F8FC52C36A}" srcOrd="0" destOrd="0" presId="urn:microsoft.com/office/officeart/2005/8/layout/hierarchy2"/>
    <dgm:cxn modelId="{FF2F216E-A31C-4BB2-B260-3B15D17F718B}" type="presOf" srcId="{06F059A0-F65C-422B-B554-963B26D908D0}" destId="{BE7DEDE1-31A8-44A7-A477-A2BDB7F01341}" srcOrd="0" destOrd="0" presId="urn:microsoft.com/office/officeart/2005/8/layout/hierarchy2"/>
    <dgm:cxn modelId="{3E567250-4D47-4398-A010-315F85E78C43}" type="presOf" srcId="{29F6807C-55EA-4F84-B24D-45A9B12799B0}" destId="{CDF3DBE0-B961-4726-97F0-5685C9E3836C}" srcOrd="1" destOrd="0" presId="urn:microsoft.com/office/officeart/2005/8/layout/hierarchy2"/>
    <dgm:cxn modelId="{16AB2B71-0BAD-46EB-BCAC-E76115D3FF40}" type="presOf" srcId="{E338A447-EE57-4561-8586-C35CA14A67C0}" destId="{8D3F9935-30D1-43E9-8FD4-970235E82ABF}" srcOrd="0" destOrd="0" presId="urn:microsoft.com/office/officeart/2005/8/layout/hierarchy2"/>
    <dgm:cxn modelId="{80B12C75-B73A-423F-9820-A566B08B4D1E}" type="presOf" srcId="{22B012B2-78CA-45DD-A7AA-1E7C0315EE99}" destId="{D6FBDFAB-9804-41F7-9342-1F6BC4C45BCC}" srcOrd="1" destOrd="0" presId="urn:microsoft.com/office/officeart/2005/8/layout/hierarchy2"/>
    <dgm:cxn modelId="{DC907E58-637B-4EEF-92C8-522715B5E283}" srcId="{FC5FD010-8D9F-4335-B1B6-28392F2E523D}" destId="{F80524BF-3946-4B1B-B55A-68C112A5C7E7}" srcOrd="2" destOrd="0" parTransId="{541CFE91-9651-4736-B426-8FCD16A36EB6}" sibTransId="{DC5EFC9C-762D-4273-963F-0A3F6DB034A8}"/>
    <dgm:cxn modelId="{87BA6479-3C8C-4604-B2D4-57A6B466BDD1}" srcId="{FC5FD010-8D9F-4335-B1B6-28392F2E523D}" destId="{E338A447-EE57-4561-8586-C35CA14A67C0}" srcOrd="1" destOrd="0" parTransId="{29F6807C-55EA-4F84-B24D-45A9B12799B0}" sibTransId="{6194660F-3FAF-48BC-8BD0-FE68388FE00E}"/>
    <dgm:cxn modelId="{F871D689-7788-43AC-9924-6FE32C152AFD}" type="presOf" srcId="{3A5DBEA9-3FA7-47B0-90CF-0BC1F59F0A4B}" destId="{44AE309A-948F-485C-8132-593D43928615}" srcOrd="0" destOrd="0" presId="urn:microsoft.com/office/officeart/2005/8/layout/hierarchy2"/>
    <dgm:cxn modelId="{5FC10E8B-0CAF-461B-AF7D-EF85E8C24C83}" type="presOf" srcId="{F80524BF-3946-4B1B-B55A-68C112A5C7E7}" destId="{C0C3BEC2-46FC-4EF0-8BA5-7A3A2D86A5CD}" srcOrd="0" destOrd="0" presId="urn:microsoft.com/office/officeart/2005/8/layout/hierarchy2"/>
    <dgm:cxn modelId="{33362D98-9305-4D2A-A10D-122B23C5CADC}" srcId="{289415FE-56CA-4185-9A70-A4343B34BCF7}" destId="{C07F6B8F-FE9B-4B19-BA6F-C1CCFFFF1877}" srcOrd="0" destOrd="0" parTransId="{7BB678DE-AF58-4829-9E27-24DC88184972}" sibTransId="{20CD7DB5-7A81-4154-882A-38D67B5E3402}"/>
    <dgm:cxn modelId="{4143DC9C-DD8C-4688-A1CA-B69E2CC26FDE}" srcId="{FC5FD010-8D9F-4335-B1B6-28392F2E523D}" destId="{1917448B-6580-4BA2-93A3-894DFE0D27FF}" srcOrd="3" destOrd="0" parTransId="{D756B927-C384-4079-95C3-4509C6A98EA5}" sibTransId="{BB3B483A-12E3-40B7-AE6F-F99ECB225F74}"/>
    <dgm:cxn modelId="{BDCDDC9F-2D21-45A3-B3BC-748FD76D6C52}" type="presOf" srcId="{541CFE91-9651-4736-B426-8FCD16A36EB6}" destId="{71252138-8D63-4469-A56A-7713161E3215}" srcOrd="1" destOrd="0" presId="urn:microsoft.com/office/officeart/2005/8/layout/hierarchy2"/>
    <dgm:cxn modelId="{53C5BCA6-6562-4351-A23A-C6244731CA8B}" type="presOf" srcId="{4DEDCC63-D81A-463D-A402-2A972F73DFD5}" destId="{48B80845-BA89-4F26-96A4-B622113464A3}" srcOrd="1" destOrd="0" presId="urn:microsoft.com/office/officeart/2005/8/layout/hierarchy2"/>
    <dgm:cxn modelId="{736E9FAD-E068-4FAD-A279-AE79622C12A2}" srcId="{76538506-DBC4-4ACB-A11F-2849FAF7240A}" destId="{A868976C-9ABF-4174-B0B1-93821F431668}" srcOrd="0" destOrd="0" parTransId="{4DEDCC63-D81A-463D-A402-2A972F73DFD5}" sibTransId="{5F063067-A1E9-432C-8F68-2F92E63EC9F2}"/>
    <dgm:cxn modelId="{F4A245AE-C1D8-4BEF-9841-92AA8CE32B23}" type="presOf" srcId="{196675DC-C540-48E1-BBF1-3C6858B8CE7A}" destId="{526D8B98-9E75-435B-9057-D3FCDCA15957}" srcOrd="0" destOrd="0" presId="urn:microsoft.com/office/officeart/2005/8/layout/hierarchy2"/>
    <dgm:cxn modelId="{891852AF-3273-40BE-AB02-7D4C18AF5EBE}" type="presOf" srcId="{FC5FD010-8D9F-4335-B1B6-28392F2E523D}" destId="{A2D338EF-543F-4456-8A64-DB05149CC8CF}" srcOrd="0" destOrd="0" presId="urn:microsoft.com/office/officeart/2005/8/layout/hierarchy2"/>
    <dgm:cxn modelId="{CB8BD5B6-037C-44CE-9D65-1D0D132B48AB}" srcId="{FC5FD010-8D9F-4335-B1B6-28392F2E523D}" destId="{1E1579BE-E1AB-4691-85FB-739368052ECE}" srcOrd="0" destOrd="0" parTransId="{3A5DBEA9-3FA7-47B0-90CF-0BC1F59F0A4B}" sibTransId="{714C6042-BE11-4BBD-8702-2BAEBC521490}"/>
    <dgm:cxn modelId="{31768AB7-4CAD-4A2C-92FD-DD25D0515B1B}" type="presOf" srcId="{8AD96BAA-F092-43DF-8253-69620F06ADD1}" destId="{69778190-84A3-4AF9-9CC6-4CEF80ADB186}" srcOrd="1" destOrd="0" presId="urn:microsoft.com/office/officeart/2005/8/layout/hierarchy2"/>
    <dgm:cxn modelId="{050886C7-7C74-4EED-A430-40E926294825}" type="presOf" srcId="{7BB678DE-AF58-4829-9E27-24DC88184972}" destId="{A277B338-0BEF-47AF-917E-C15A67264743}" srcOrd="0" destOrd="0" presId="urn:microsoft.com/office/officeart/2005/8/layout/hierarchy2"/>
    <dgm:cxn modelId="{14A927CB-616F-4A38-8D3C-E61FB6EFB6B6}" type="presOf" srcId="{4DEDCC63-D81A-463D-A402-2A972F73DFD5}" destId="{2316C36C-6AED-495C-8EF3-7671BA65369C}" srcOrd="0" destOrd="0" presId="urn:microsoft.com/office/officeart/2005/8/layout/hierarchy2"/>
    <dgm:cxn modelId="{494CC5CF-1D06-486B-B2D3-085E0409CB56}" type="presOf" srcId="{289415FE-56CA-4185-9A70-A4343B34BCF7}" destId="{27C7F7C6-CF2C-4B3B-AB33-8792731C35C4}" srcOrd="0" destOrd="0" presId="urn:microsoft.com/office/officeart/2005/8/layout/hierarchy2"/>
    <dgm:cxn modelId="{C81551D0-ABD1-4088-B3BC-0095C7F36614}" srcId="{196675DC-C540-48E1-BBF1-3C6858B8CE7A}" destId="{60898536-AAC0-47F9-A415-1890EE66383E}" srcOrd="0" destOrd="0" parTransId="{22B012B2-78CA-45DD-A7AA-1E7C0315EE99}" sibTransId="{966A3CC0-4DF3-4A4C-BBA6-70C100E58BC4}"/>
    <dgm:cxn modelId="{8CB6D3D8-810A-4F47-A7A7-3E45B641C3C7}" type="presOf" srcId="{F03EED3F-A47A-4607-A6DA-E3105FF76EEC}" destId="{3DCD6656-72BD-4AB2-848E-00D82209CE56}" srcOrd="0" destOrd="0" presId="urn:microsoft.com/office/officeart/2005/8/layout/hierarchy2"/>
    <dgm:cxn modelId="{AECFC3DB-4769-437E-99FE-D9E9E1331072}" type="presOf" srcId="{8AD96BAA-F092-43DF-8253-69620F06ADD1}" destId="{72B50E17-F6BE-4ADB-AB9A-23F83153B321}" srcOrd="0" destOrd="0" presId="urn:microsoft.com/office/officeart/2005/8/layout/hierarchy2"/>
    <dgm:cxn modelId="{5BE6E5E1-5616-4815-847B-E4AF8CB2EE02}" type="presOf" srcId="{FA4BD627-A8D9-4AFA-9673-68276D5EA496}" destId="{BFC729FD-23E7-4AAD-BB58-141360E8B163}" srcOrd="1" destOrd="0" presId="urn:microsoft.com/office/officeart/2005/8/layout/hierarchy2"/>
    <dgm:cxn modelId="{D09146E2-D517-4657-8437-0ADA914FA009}" type="presOf" srcId="{C5678F67-1CED-47CE-8703-5A4B551B4224}" destId="{EA752222-8458-4F81-AD3A-5CFC4AFEBAFA}" srcOrd="1" destOrd="0" presId="urn:microsoft.com/office/officeart/2005/8/layout/hierarchy2"/>
    <dgm:cxn modelId="{D7151BE3-5964-49CF-8768-55A184B8D386}" type="presOf" srcId="{D225186B-1857-4810-A90B-4F7C4A3AB1DE}" destId="{18797B6E-5463-4ABA-87FC-EBD169BBC44D}" srcOrd="0" destOrd="0" presId="urn:microsoft.com/office/officeart/2005/8/layout/hierarchy2"/>
    <dgm:cxn modelId="{B6D99FEB-0235-477F-9C03-F2D617CF8035}" type="presOf" srcId="{60898536-AAC0-47F9-A415-1890EE66383E}" destId="{9A366B64-C456-4DC9-BFBC-8CCCCA4B18EB}" srcOrd="0" destOrd="0" presId="urn:microsoft.com/office/officeart/2005/8/layout/hierarchy2"/>
    <dgm:cxn modelId="{C55791ED-76F0-4EA1-8D26-3ED5BD9C6B52}" type="presOf" srcId="{541CFE91-9651-4736-B426-8FCD16A36EB6}" destId="{A1A61CAF-73FF-4BCC-A2B9-02E0DD6DA730}" srcOrd="0" destOrd="0" presId="urn:microsoft.com/office/officeart/2005/8/layout/hierarchy2"/>
    <dgm:cxn modelId="{FEA7EAEE-F590-47D1-A64F-00A970D487C0}" type="presOf" srcId="{37FA637F-B54E-4B36-A7B5-96EFADC7D8B1}" destId="{58B0BBC8-E509-479D-8BBE-7B1896DDC2AD}" srcOrd="1" destOrd="0" presId="urn:microsoft.com/office/officeart/2005/8/layout/hierarchy2"/>
    <dgm:cxn modelId="{039CC7F7-4266-4526-B1A0-C1D9DD7B16A9}" type="presOf" srcId="{4D347671-75F3-45DB-80D1-D94BCFFEF53E}" destId="{A55BE8EE-C3B3-47C3-8A62-8A64EB2FF683}" srcOrd="0" destOrd="0" presId="urn:microsoft.com/office/officeart/2005/8/layout/hierarchy2"/>
    <dgm:cxn modelId="{58F519F8-65DE-4439-8DAC-E2A4A84FF439}" type="presOf" srcId="{1E1579BE-E1AB-4691-85FB-739368052ECE}" destId="{228877F2-08B0-4BD5-9AF8-2330C83D2263}" srcOrd="0" destOrd="0" presId="urn:microsoft.com/office/officeart/2005/8/layout/hierarchy2"/>
    <dgm:cxn modelId="{DDFA72FA-5841-49F9-8F74-ECDA15555ED8}" type="presOf" srcId="{F03EED3F-A47A-4607-A6DA-E3105FF76EEC}" destId="{D194DCFB-911A-4129-BF75-AC244F033DA2}" srcOrd="1" destOrd="0" presId="urn:microsoft.com/office/officeart/2005/8/layout/hierarchy2"/>
    <dgm:cxn modelId="{270E83B4-3CC6-4747-9B39-D3F5E1D53C42}" type="presParOf" srcId="{9D04D6CC-8261-4963-ACD6-B2E54A12F458}" destId="{B0133436-4C9D-457C-8F53-768DCCAB19A8}" srcOrd="0" destOrd="0" presId="urn:microsoft.com/office/officeart/2005/8/layout/hierarchy2"/>
    <dgm:cxn modelId="{945FE879-3735-4E44-9422-BFB79D28AD64}" type="presParOf" srcId="{B0133436-4C9D-457C-8F53-768DCCAB19A8}" destId="{A2D338EF-543F-4456-8A64-DB05149CC8CF}" srcOrd="0" destOrd="0" presId="urn:microsoft.com/office/officeart/2005/8/layout/hierarchy2"/>
    <dgm:cxn modelId="{981D9768-CF21-430A-8FD5-9F985E5CC08B}" type="presParOf" srcId="{B0133436-4C9D-457C-8F53-768DCCAB19A8}" destId="{97BDDD71-2F60-491B-B265-1B5F774FBEA5}" srcOrd="1" destOrd="0" presId="urn:microsoft.com/office/officeart/2005/8/layout/hierarchy2"/>
    <dgm:cxn modelId="{BC7D36D4-B5D5-4422-B018-22A592F068ED}" type="presParOf" srcId="{97BDDD71-2F60-491B-B265-1B5F774FBEA5}" destId="{44AE309A-948F-485C-8132-593D43928615}" srcOrd="0" destOrd="0" presId="urn:microsoft.com/office/officeart/2005/8/layout/hierarchy2"/>
    <dgm:cxn modelId="{F721BF17-8D7F-4D2F-A2CB-E3FEE3C82713}" type="presParOf" srcId="{44AE309A-948F-485C-8132-593D43928615}" destId="{C869C3B6-50B0-4FA1-9827-4942959297C9}" srcOrd="0" destOrd="0" presId="urn:microsoft.com/office/officeart/2005/8/layout/hierarchy2"/>
    <dgm:cxn modelId="{7B26B020-8EB0-458E-AF17-686D2A9AA76E}" type="presParOf" srcId="{97BDDD71-2F60-491B-B265-1B5F774FBEA5}" destId="{4D7A55D6-858A-4748-8F91-B58216D3D0CF}" srcOrd="1" destOrd="0" presId="urn:microsoft.com/office/officeart/2005/8/layout/hierarchy2"/>
    <dgm:cxn modelId="{43A011A1-C489-4F70-A47F-E95AA3E656F5}" type="presParOf" srcId="{4D7A55D6-858A-4748-8F91-B58216D3D0CF}" destId="{228877F2-08B0-4BD5-9AF8-2330C83D2263}" srcOrd="0" destOrd="0" presId="urn:microsoft.com/office/officeart/2005/8/layout/hierarchy2"/>
    <dgm:cxn modelId="{71EB96B6-EC1A-4BA4-9DDB-E540D871F49C}" type="presParOf" srcId="{4D7A55D6-858A-4748-8F91-B58216D3D0CF}" destId="{0707A827-0CA0-4B63-AB9D-5C40E68582E9}" srcOrd="1" destOrd="0" presId="urn:microsoft.com/office/officeart/2005/8/layout/hierarchy2"/>
    <dgm:cxn modelId="{25ED8336-4060-4F6E-A20F-3C059FB9C631}" type="presParOf" srcId="{0707A827-0CA0-4B63-AB9D-5C40E68582E9}" destId="{72B50E17-F6BE-4ADB-AB9A-23F83153B321}" srcOrd="0" destOrd="0" presId="urn:microsoft.com/office/officeart/2005/8/layout/hierarchy2"/>
    <dgm:cxn modelId="{31E6C001-4C7F-4ADE-AE7C-C21C5243D9D0}" type="presParOf" srcId="{72B50E17-F6BE-4ADB-AB9A-23F83153B321}" destId="{69778190-84A3-4AF9-9CC6-4CEF80ADB186}" srcOrd="0" destOrd="0" presId="urn:microsoft.com/office/officeart/2005/8/layout/hierarchy2"/>
    <dgm:cxn modelId="{30E99A40-C815-4DF3-A5CB-37F98AB079BC}" type="presParOf" srcId="{0707A827-0CA0-4B63-AB9D-5C40E68582E9}" destId="{3B4334B0-4DCF-4CCC-B143-D5AAD14A8E86}" srcOrd="1" destOrd="0" presId="urn:microsoft.com/office/officeart/2005/8/layout/hierarchy2"/>
    <dgm:cxn modelId="{376926FE-D279-4436-BB8B-092CAE4BF3D7}" type="presParOf" srcId="{3B4334B0-4DCF-4CCC-B143-D5AAD14A8E86}" destId="{27C7F7C6-CF2C-4B3B-AB33-8792731C35C4}" srcOrd="0" destOrd="0" presId="urn:microsoft.com/office/officeart/2005/8/layout/hierarchy2"/>
    <dgm:cxn modelId="{9A9025A2-ADB4-4726-BD63-CDDFDC537345}" type="presParOf" srcId="{3B4334B0-4DCF-4CCC-B143-D5AAD14A8E86}" destId="{33514D87-4165-4121-A158-42FD565F1FC2}" srcOrd="1" destOrd="0" presId="urn:microsoft.com/office/officeart/2005/8/layout/hierarchy2"/>
    <dgm:cxn modelId="{C7FD03D8-5BC3-44A7-ABF3-0DF854390EFE}" type="presParOf" srcId="{33514D87-4165-4121-A158-42FD565F1FC2}" destId="{A277B338-0BEF-47AF-917E-C15A67264743}" srcOrd="0" destOrd="0" presId="urn:microsoft.com/office/officeart/2005/8/layout/hierarchy2"/>
    <dgm:cxn modelId="{ED39E8E9-B04D-4F09-8F2E-804E80C4F2B5}" type="presParOf" srcId="{A277B338-0BEF-47AF-917E-C15A67264743}" destId="{B7064AC2-DAC0-4E31-91DC-0FDBC145A442}" srcOrd="0" destOrd="0" presId="urn:microsoft.com/office/officeart/2005/8/layout/hierarchy2"/>
    <dgm:cxn modelId="{10FFAB28-8B92-4A5B-ADDC-7818CE21DABD}" type="presParOf" srcId="{33514D87-4165-4121-A158-42FD565F1FC2}" destId="{7537E14D-A4CB-42D5-8D7C-09363555A9D8}" srcOrd="1" destOrd="0" presId="urn:microsoft.com/office/officeart/2005/8/layout/hierarchy2"/>
    <dgm:cxn modelId="{39AE91B5-6A99-43E4-A5B5-DC50388BCA48}" type="presParOf" srcId="{7537E14D-A4CB-42D5-8D7C-09363555A9D8}" destId="{DD3ADDC4-E814-44F2-A0A4-9ED94EA98B2D}" srcOrd="0" destOrd="0" presId="urn:microsoft.com/office/officeart/2005/8/layout/hierarchy2"/>
    <dgm:cxn modelId="{4268D0FB-32AB-497B-91B3-DD92046984DE}" type="presParOf" srcId="{7537E14D-A4CB-42D5-8D7C-09363555A9D8}" destId="{27983697-996F-42A3-B66F-C48952DC729B}" srcOrd="1" destOrd="0" presId="urn:microsoft.com/office/officeart/2005/8/layout/hierarchy2"/>
    <dgm:cxn modelId="{869603FF-C2C1-4920-82D6-1ECF56FF705E}" type="presParOf" srcId="{27983697-996F-42A3-B66F-C48952DC729B}" destId="{BE7DEDE1-31A8-44A7-A477-A2BDB7F01341}" srcOrd="0" destOrd="0" presId="urn:microsoft.com/office/officeart/2005/8/layout/hierarchy2"/>
    <dgm:cxn modelId="{49DAB301-FDD7-4342-9C0C-3DACFD54A318}" type="presParOf" srcId="{BE7DEDE1-31A8-44A7-A477-A2BDB7F01341}" destId="{91F14ACD-0FDB-4443-B720-761441E60BCD}" srcOrd="0" destOrd="0" presId="urn:microsoft.com/office/officeart/2005/8/layout/hierarchy2"/>
    <dgm:cxn modelId="{CEF3E057-A3CE-406C-A355-5626DC88D127}" type="presParOf" srcId="{27983697-996F-42A3-B66F-C48952DC729B}" destId="{CB1D6B25-0C8D-409C-869C-654A3C099A21}" srcOrd="1" destOrd="0" presId="urn:microsoft.com/office/officeart/2005/8/layout/hierarchy2"/>
    <dgm:cxn modelId="{978CB03C-8D46-4102-B4CE-2C889C944D78}" type="presParOf" srcId="{CB1D6B25-0C8D-409C-869C-654A3C099A21}" destId="{18797B6E-5463-4ABA-87FC-EBD169BBC44D}" srcOrd="0" destOrd="0" presId="urn:microsoft.com/office/officeart/2005/8/layout/hierarchy2"/>
    <dgm:cxn modelId="{68D0FE01-B32D-4E28-9E28-5BCF0A8650C6}" type="presParOf" srcId="{CB1D6B25-0C8D-409C-869C-654A3C099A21}" destId="{9B32B220-89F6-441E-B928-653883A69E05}" srcOrd="1" destOrd="0" presId="urn:microsoft.com/office/officeart/2005/8/layout/hierarchy2"/>
    <dgm:cxn modelId="{2D986081-7687-402C-8EBB-969A62EB1B94}" type="presParOf" srcId="{97BDDD71-2F60-491B-B265-1B5F774FBEA5}" destId="{A631249B-7813-47C9-8707-66F8FC52C36A}" srcOrd="2" destOrd="0" presId="urn:microsoft.com/office/officeart/2005/8/layout/hierarchy2"/>
    <dgm:cxn modelId="{D7C74C4C-7908-46AD-AF20-FB6804F9F5EC}" type="presParOf" srcId="{A631249B-7813-47C9-8707-66F8FC52C36A}" destId="{CDF3DBE0-B961-4726-97F0-5685C9E3836C}" srcOrd="0" destOrd="0" presId="urn:microsoft.com/office/officeart/2005/8/layout/hierarchy2"/>
    <dgm:cxn modelId="{2FB927DD-7A64-430B-B3D0-337F76291DFB}" type="presParOf" srcId="{97BDDD71-2F60-491B-B265-1B5F774FBEA5}" destId="{ADA30BA5-191B-4BAC-B83E-864E7BF2FDBB}" srcOrd="3" destOrd="0" presId="urn:microsoft.com/office/officeart/2005/8/layout/hierarchy2"/>
    <dgm:cxn modelId="{52F1652C-355E-4179-910A-83B982054737}" type="presParOf" srcId="{ADA30BA5-191B-4BAC-B83E-864E7BF2FDBB}" destId="{8D3F9935-30D1-43E9-8FD4-970235E82ABF}" srcOrd="0" destOrd="0" presId="urn:microsoft.com/office/officeart/2005/8/layout/hierarchy2"/>
    <dgm:cxn modelId="{F4E2134D-6DBF-470A-BC51-A6F4C1011D06}" type="presParOf" srcId="{ADA30BA5-191B-4BAC-B83E-864E7BF2FDBB}" destId="{3D78587E-30EE-480E-BC54-1B275130CFB0}" srcOrd="1" destOrd="0" presId="urn:microsoft.com/office/officeart/2005/8/layout/hierarchy2"/>
    <dgm:cxn modelId="{5137FF28-0395-43AC-9013-7745266777BD}" type="presParOf" srcId="{3D78587E-30EE-480E-BC54-1B275130CFB0}" destId="{3DCD6656-72BD-4AB2-848E-00D82209CE56}" srcOrd="0" destOrd="0" presId="urn:microsoft.com/office/officeart/2005/8/layout/hierarchy2"/>
    <dgm:cxn modelId="{BCB87521-E16F-4EC8-85C0-98EBE5FE5E8C}" type="presParOf" srcId="{3DCD6656-72BD-4AB2-848E-00D82209CE56}" destId="{D194DCFB-911A-4129-BF75-AC244F033DA2}" srcOrd="0" destOrd="0" presId="urn:microsoft.com/office/officeart/2005/8/layout/hierarchy2"/>
    <dgm:cxn modelId="{75602D69-6EF1-4B74-94AA-25BCBE510D91}" type="presParOf" srcId="{3D78587E-30EE-480E-BC54-1B275130CFB0}" destId="{BCE38C24-7689-477D-9506-8E7578C4F3CD}" srcOrd="1" destOrd="0" presId="urn:microsoft.com/office/officeart/2005/8/layout/hierarchy2"/>
    <dgm:cxn modelId="{2C68257A-C0F2-4EC9-8533-E2224DB70C5F}" type="presParOf" srcId="{BCE38C24-7689-477D-9506-8E7578C4F3CD}" destId="{A55BE8EE-C3B3-47C3-8A62-8A64EB2FF683}" srcOrd="0" destOrd="0" presId="urn:microsoft.com/office/officeart/2005/8/layout/hierarchy2"/>
    <dgm:cxn modelId="{925C53A3-A92C-4EC2-A997-361EB30DAF96}" type="presParOf" srcId="{BCE38C24-7689-477D-9506-8E7578C4F3CD}" destId="{3204C102-AEDE-4737-AAB9-41E8D10F098F}" srcOrd="1" destOrd="0" presId="urn:microsoft.com/office/officeart/2005/8/layout/hierarchy2"/>
    <dgm:cxn modelId="{C98460B2-5F46-4448-AA0A-96D5342C7235}" type="presParOf" srcId="{3204C102-AEDE-4737-AAB9-41E8D10F098F}" destId="{9581BC7A-5504-4B78-868C-897E6C141E60}" srcOrd="0" destOrd="0" presId="urn:microsoft.com/office/officeart/2005/8/layout/hierarchy2"/>
    <dgm:cxn modelId="{2670CECE-4DDE-4532-A9A7-06DEE3C5D047}" type="presParOf" srcId="{9581BC7A-5504-4B78-868C-897E6C141E60}" destId="{BFC729FD-23E7-4AAD-BB58-141360E8B163}" srcOrd="0" destOrd="0" presId="urn:microsoft.com/office/officeart/2005/8/layout/hierarchy2"/>
    <dgm:cxn modelId="{690C4A26-B8B6-4F1C-A979-B0B28F72C0CC}" type="presParOf" srcId="{3204C102-AEDE-4737-AAB9-41E8D10F098F}" destId="{C04DF352-6ABA-44CE-9845-27A34F068ED0}" srcOrd="1" destOrd="0" presId="urn:microsoft.com/office/officeart/2005/8/layout/hierarchy2"/>
    <dgm:cxn modelId="{A39B4C99-3C8C-42CF-916E-67E5DB824BD7}" type="presParOf" srcId="{C04DF352-6ABA-44CE-9845-27A34F068ED0}" destId="{48CC9E94-ECD1-4D98-BCDB-644A3C835F8E}" srcOrd="0" destOrd="0" presId="urn:microsoft.com/office/officeart/2005/8/layout/hierarchy2"/>
    <dgm:cxn modelId="{7A9D3E42-5508-4EF3-891D-523D29462C6D}" type="presParOf" srcId="{C04DF352-6ABA-44CE-9845-27A34F068ED0}" destId="{376EE552-9C63-42DC-8D47-1104D87529E9}" srcOrd="1" destOrd="0" presId="urn:microsoft.com/office/officeart/2005/8/layout/hierarchy2"/>
    <dgm:cxn modelId="{65FE6917-B35E-4B52-B2BE-B4E126FE0356}" type="presParOf" srcId="{376EE552-9C63-42DC-8D47-1104D87529E9}" destId="{2316C36C-6AED-495C-8EF3-7671BA65369C}" srcOrd="0" destOrd="0" presId="urn:microsoft.com/office/officeart/2005/8/layout/hierarchy2"/>
    <dgm:cxn modelId="{14294D8B-2C32-4506-9B3D-2A989019D0F5}" type="presParOf" srcId="{2316C36C-6AED-495C-8EF3-7671BA65369C}" destId="{48B80845-BA89-4F26-96A4-B622113464A3}" srcOrd="0" destOrd="0" presId="urn:microsoft.com/office/officeart/2005/8/layout/hierarchy2"/>
    <dgm:cxn modelId="{3377ED16-60E8-43FC-9CF7-FF80FB62014A}" type="presParOf" srcId="{376EE552-9C63-42DC-8D47-1104D87529E9}" destId="{2FAE0DB1-9F99-4855-891F-CA29615D5D1A}" srcOrd="1" destOrd="0" presId="urn:microsoft.com/office/officeart/2005/8/layout/hierarchy2"/>
    <dgm:cxn modelId="{4D33438E-C0E7-4F61-9504-5A1C96393E0B}" type="presParOf" srcId="{2FAE0DB1-9F99-4855-891F-CA29615D5D1A}" destId="{61C02D9D-0B0A-4509-A755-17A7210E1503}" srcOrd="0" destOrd="0" presId="urn:microsoft.com/office/officeart/2005/8/layout/hierarchy2"/>
    <dgm:cxn modelId="{E3E4B185-7D60-436A-91E1-E85928848A04}" type="presParOf" srcId="{2FAE0DB1-9F99-4855-891F-CA29615D5D1A}" destId="{2D0B2D75-05F4-4285-8C6C-634AEE49F538}" srcOrd="1" destOrd="0" presId="urn:microsoft.com/office/officeart/2005/8/layout/hierarchy2"/>
    <dgm:cxn modelId="{E1933655-E7E7-4BC6-BD40-2B38F4194058}" type="presParOf" srcId="{97BDDD71-2F60-491B-B265-1B5F774FBEA5}" destId="{A1A61CAF-73FF-4BCC-A2B9-02E0DD6DA730}" srcOrd="4" destOrd="0" presId="urn:microsoft.com/office/officeart/2005/8/layout/hierarchy2"/>
    <dgm:cxn modelId="{C22D68A9-2DC9-4F9C-959D-CD3EDC2709F0}" type="presParOf" srcId="{A1A61CAF-73FF-4BCC-A2B9-02E0DD6DA730}" destId="{71252138-8D63-4469-A56A-7713161E3215}" srcOrd="0" destOrd="0" presId="urn:microsoft.com/office/officeart/2005/8/layout/hierarchy2"/>
    <dgm:cxn modelId="{5C9F3CF4-3323-4C6C-988A-9DC2FAB853DB}" type="presParOf" srcId="{97BDDD71-2F60-491B-B265-1B5F774FBEA5}" destId="{3EC45F3E-4F0F-41D8-8E05-26F7A8261126}" srcOrd="5" destOrd="0" presId="urn:microsoft.com/office/officeart/2005/8/layout/hierarchy2"/>
    <dgm:cxn modelId="{5E5EF14E-7949-462E-A038-674A3B4264C1}" type="presParOf" srcId="{3EC45F3E-4F0F-41D8-8E05-26F7A8261126}" destId="{C0C3BEC2-46FC-4EF0-8BA5-7A3A2D86A5CD}" srcOrd="0" destOrd="0" presId="urn:microsoft.com/office/officeart/2005/8/layout/hierarchy2"/>
    <dgm:cxn modelId="{842F5E35-F31C-4E00-A0D9-907686A72D40}" type="presParOf" srcId="{3EC45F3E-4F0F-41D8-8E05-26F7A8261126}" destId="{2A4BAEC1-F689-42CE-A527-29FE8845FCCC}" srcOrd="1" destOrd="0" presId="urn:microsoft.com/office/officeart/2005/8/layout/hierarchy2"/>
    <dgm:cxn modelId="{8751955C-9D0F-4DAB-B79C-33BF5C4923D9}" type="presParOf" srcId="{2A4BAEC1-F689-42CE-A527-29FE8845FCCC}" destId="{34E9AB25-748B-4225-8831-A88072041D76}" srcOrd="0" destOrd="0" presId="urn:microsoft.com/office/officeart/2005/8/layout/hierarchy2"/>
    <dgm:cxn modelId="{F79CFAB1-B5E4-4D20-8227-2FBD7FC9A54B}" type="presParOf" srcId="{34E9AB25-748B-4225-8831-A88072041D76}" destId="{EA752222-8458-4F81-AD3A-5CFC4AFEBAFA}" srcOrd="0" destOrd="0" presId="urn:microsoft.com/office/officeart/2005/8/layout/hierarchy2"/>
    <dgm:cxn modelId="{5D363AD1-40EB-4C29-B37B-10B529F1F149}" type="presParOf" srcId="{2A4BAEC1-F689-42CE-A527-29FE8845FCCC}" destId="{3125B51D-E7DA-465A-AFF2-79217F4383D9}" srcOrd="1" destOrd="0" presId="urn:microsoft.com/office/officeart/2005/8/layout/hierarchy2"/>
    <dgm:cxn modelId="{120FAC07-3715-4A0B-A6C9-65BB089D3D76}" type="presParOf" srcId="{3125B51D-E7DA-465A-AFF2-79217F4383D9}" destId="{7F367FB8-92C4-4657-9B16-FEF7EBD78807}" srcOrd="0" destOrd="0" presId="urn:microsoft.com/office/officeart/2005/8/layout/hierarchy2"/>
    <dgm:cxn modelId="{139BC9E5-EF2A-4D2B-A0C5-2BFEFD7D3032}" type="presParOf" srcId="{3125B51D-E7DA-465A-AFF2-79217F4383D9}" destId="{C5DA30A2-2B80-4E79-9DEE-B99966DE85DC}" srcOrd="1" destOrd="0" presId="urn:microsoft.com/office/officeart/2005/8/layout/hierarchy2"/>
    <dgm:cxn modelId="{04E0BE87-A962-4A4B-B39E-9A6680ACDFCD}" type="presParOf" srcId="{97BDDD71-2F60-491B-B265-1B5F774FBEA5}" destId="{96488ECE-862F-4B0E-8174-76983D013959}" srcOrd="6" destOrd="0" presId="urn:microsoft.com/office/officeart/2005/8/layout/hierarchy2"/>
    <dgm:cxn modelId="{B1E3F492-C4CA-41BC-AE3F-4F53BF2BB0A9}" type="presParOf" srcId="{96488ECE-862F-4B0E-8174-76983D013959}" destId="{B0B652FB-A6AF-49AE-9050-3698910D1838}" srcOrd="0" destOrd="0" presId="urn:microsoft.com/office/officeart/2005/8/layout/hierarchy2"/>
    <dgm:cxn modelId="{C0831D7C-BE1B-4A5C-99B0-766FA4758399}" type="presParOf" srcId="{97BDDD71-2F60-491B-B265-1B5F774FBEA5}" destId="{FF7069DD-A14E-4520-AD60-BD0734479F6D}" srcOrd="7" destOrd="0" presId="urn:microsoft.com/office/officeart/2005/8/layout/hierarchy2"/>
    <dgm:cxn modelId="{21985711-582A-4DC1-970F-B33C4AA63737}" type="presParOf" srcId="{FF7069DD-A14E-4520-AD60-BD0734479F6D}" destId="{4CF9A9D3-AE6A-4CAC-A99F-90AAF0CD9F31}" srcOrd="0" destOrd="0" presId="urn:microsoft.com/office/officeart/2005/8/layout/hierarchy2"/>
    <dgm:cxn modelId="{8814ECE9-3AD4-49F4-9177-8FFE44BAD9AD}" type="presParOf" srcId="{FF7069DD-A14E-4520-AD60-BD0734479F6D}" destId="{AF0E5880-2BC5-4AE4-BDBE-A51390272EE1}" srcOrd="1" destOrd="0" presId="urn:microsoft.com/office/officeart/2005/8/layout/hierarchy2"/>
    <dgm:cxn modelId="{0BFE87B8-D8DE-4892-A3D2-3675B6203AEE}" type="presParOf" srcId="{AF0E5880-2BC5-4AE4-BDBE-A51390272EE1}" destId="{F7EF4509-32BC-4DC2-8F62-EB8764752D2E}" srcOrd="0" destOrd="0" presId="urn:microsoft.com/office/officeart/2005/8/layout/hierarchy2"/>
    <dgm:cxn modelId="{7577EC82-4477-456C-9D50-CDBDB0EBB86C}" type="presParOf" srcId="{F7EF4509-32BC-4DC2-8F62-EB8764752D2E}" destId="{58B0BBC8-E509-479D-8BBE-7B1896DDC2AD}" srcOrd="0" destOrd="0" presId="urn:microsoft.com/office/officeart/2005/8/layout/hierarchy2"/>
    <dgm:cxn modelId="{511D19A1-E6E8-45B4-9252-06FC208D4B26}" type="presParOf" srcId="{AF0E5880-2BC5-4AE4-BDBE-A51390272EE1}" destId="{F173C8E2-3277-424E-B3E3-065D7D53ADA9}" srcOrd="1" destOrd="0" presId="urn:microsoft.com/office/officeart/2005/8/layout/hierarchy2"/>
    <dgm:cxn modelId="{43FD4B0F-FADB-4B46-BE67-2A6F4C1600FB}" type="presParOf" srcId="{F173C8E2-3277-424E-B3E3-065D7D53ADA9}" destId="{526D8B98-9E75-435B-9057-D3FCDCA15957}" srcOrd="0" destOrd="0" presId="urn:microsoft.com/office/officeart/2005/8/layout/hierarchy2"/>
    <dgm:cxn modelId="{F8060800-03B9-4AFE-91A7-85448E13F36E}" type="presParOf" srcId="{F173C8E2-3277-424E-B3E3-065D7D53ADA9}" destId="{42A7558A-BC16-4A8E-9A72-837E9D23DC74}" srcOrd="1" destOrd="0" presId="urn:microsoft.com/office/officeart/2005/8/layout/hierarchy2"/>
    <dgm:cxn modelId="{EC452E88-F4AA-4FCB-8D90-9824B8298F90}" type="presParOf" srcId="{42A7558A-BC16-4A8E-9A72-837E9D23DC74}" destId="{E1C3322D-4F4D-47A0-B54F-D9E62BA4D0DD}" srcOrd="0" destOrd="0" presId="urn:microsoft.com/office/officeart/2005/8/layout/hierarchy2"/>
    <dgm:cxn modelId="{2ABEAB02-6BB0-4462-92F2-92AA1C94EBC4}" type="presParOf" srcId="{E1C3322D-4F4D-47A0-B54F-D9E62BA4D0DD}" destId="{D6FBDFAB-9804-41F7-9342-1F6BC4C45BCC}" srcOrd="0" destOrd="0" presId="urn:microsoft.com/office/officeart/2005/8/layout/hierarchy2"/>
    <dgm:cxn modelId="{733814A8-ED11-406B-9B11-A0971103B5F8}" type="presParOf" srcId="{42A7558A-BC16-4A8E-9A72-837E9D23DC74}" destId="{0E1514ED-96E7-4692-A2C2-85C97F9A6FAD}" srcOrd="1" destOrd="0" presId="urn:microsoft.com/office/officeart/2005/8/layout/hierarchy2"/>
    <dgm:cxn modelId="{8B9F6C4C-0FD6-4943-9684-87233699B13D}" type="presParOf" srcId="{0E1514ED-96E7-4692-A2C2-85C97F9A6FAD}" destId="{9A366B64-C456-4DC9-BFBC-8CCCCA4B18EB}" srcOrd="0" destOrd="0" presId="urn:microsoft.com/office/officeart/2005/8/layout/hierarchy2"/>
    <dgm:cxn modelId="{D51CDD6E-1955-460E-A010-617EFA348000}" type="presParOf" srcId="{0E1514ED-96E7-4692-A2C2-85C97F9A6FAD}" destId="{6C29E4BD-1B65-4107-9BE7-8FEA4D6D60D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A316A-608D-428E-B8D3-95CBFF39AC8C}">
      <dsp:nvSpPr>
        <dsp:cNvPr id="0" name=""/>
        <dsp:cNvSpPr/>
      </dsp:nvSpPr>
      <dsp:spPr>
        <a:xfrm>
          <a:off x="3814988" y="3189406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4038676" y="3223353"/>
        <a:ext cx="23546" cy="23546"/>
      </dsp:txXfrm>
    </dsp:sp>
    <dsp:sp modelId="{73B0CDBC-36EE-4836-8E71-C497FF9FA75D}">
      <dsp:nvSpPr>
        <dsp:cNvPr id="0" name=""/>
        <dsp:cNvSpPr/>
      </dsp:nvSpPr>
      <dsp:spPr>
        <a:xfrm>
          <a:off x="1893819" y="1889125"/>
          <a:ext cx="470921" cy="13460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5460" y="0"/>
              </a:lnTo>
              <a:lnTo>
                <a:pt x="235460" y="1346001"/>
              </a:lnTo>
              <a:lnTo>
                <a:pt x="470921" y="134600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2093629" y="2526475"/>
        <a:ext cx="71300" cy="71300"/>
      </dsp:txXfrm>
    </dsp:sp>
    <dsp:sp modelId="{2A00CF34-08E1-45A9-8F3A-F1F284CF817E}">
      <dsp:nvSpPr>
        <dsp:cNvPr id="0" name=""/>
        <dsp:cNvSpPr/>
      </dsp:nvSpPr>
      <dsp:spPr>
        <a:xfrm>
          <a:off x="3814988" y="2292072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4038676" y="2326019"/>
        <a:ext cx="23546" cy="23546"/>
      </dsp:txXfrm>
    </dsp:sp>
    <dsp:sp modelId="{802F85D6-B55B-4184-864D-35707DEAEFF5}">
      <dsp:nvSpPr>
        <dsp:cNvPr id="0" name=""/>
        <dsp:cNvSpPr/>
      </dsp:nvSpPr>
      <dsp:spPr>
        <a:xfrm>
          <a:off x="1893819" y="1889125"/>
          <a:ext cx="470921" cy="4486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5460" y="0"/>
              </a:lnTo>
              <a:lnTo>
                <a:pt x="235460" y="448667"/>
              </a:lnTo>
              <a:lnTo>
                <a:pt x="470921" y="44866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2113018" y="2097197"/>
        <a:ext cx="32521" cy="32521"/>
      </dsp:txXfrm>
    </dsp:sp>
    <dsp:sp modelId="{21533791-C57A-435B-A0C1-C76B0DABB583}">
      <dsp:nvSpPr>
        <dsp:cNvPr id="0" name=""/>
        <dsp:cNvSpPr/>
      </dsp:nvSpPr>
      <dsp:spPr>
        <a:xfrm>
          <a:off x="3814988" y="1394737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4038676" y="1428684"/>
        <a:ext cx="23546" cy="23546"/>
      </dsp:txXfrm>
    </dsp:sp>
    <dsp:sp modelId="{E0CA4724-688A-45DF-8A09-8D18B0A89CF8}">
      <dsp:nvSpPr>
        <dsp:cNvPr id="0" name=""/>
        <dsp:cNvSpPr/>
      </dsp:nvSpPr>
      <dsp:spPr>
        <a:xfrm>
          <a:off x="1893819" y="1440457"/>
          <a:ext cx="470921" cy="448667"/>
        </a:xfrm>
        <a:custGeom>
          <a:avLst/>
          <a:gdLst/>
          <a:ahLst/>
          <a:cxnLst/>
          <a:rect l="0" t="0" r="0" b="0"/>
          <a:pathLst>
            <a:path>
              <a:moveTo>
                <a:pt x="0" y="448667"/>
              </a:moveTo>
              <a:lnTo>
                <a:pt x="235460" y="448667"/>
              </a:lnTo>
              <a:lnTo>
                <a:pt x="235460" y="0"/>
              </a:lnTo>
              <a:lnTo>
                <a:pt x="470921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2113018" y="1648530"/>
        <a:ext cx="32521" cy="32521"/>
      </dsp:txXfrm>
    </dsp:sp>
    <dsp:sp modelId="{BE09DE28-F813-4F05-86BF-30E26777BFD2}">
      <dsp:nvSpPr>
        <dsp:cNvPr id="0" name=""/>
        <dsp:cNvSpPr/>
      </dsp:nvSpPr>
      <dsp:spPr>
        <a:xfrm>
          <a:off x="3814988" y="497403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4038676" y="531350"/>
        <a:ext cx="23546" cy="23546"/>
      </dsp:txXfrm>
    </dsp:sp>
    <dsp:sp modelId="{49ACBA86-B01C-4CB2-A573-FF612A20D2B3}">
      <dsp:nvSpPr>
        <dsp:cNvPr id="0" name=""/>
        <dsp:cNvSpPr/>
      </dsp:nvSpPr>
      <dsp:spPr>
        <a:xfrm>
          <a:off x="1893819" y="543123"/>
          <a:ext cx="470921" cy="1346001"/>
        </a:xfrm>
        <a:custGeom>
          <a:avLst/>
          <a:gdLst/>
          <a:ahLst/>
          <a:cxnLst/>
          <a:rect l="0" t="0" r="0" b="0"/>
          <a:pathLst>
            <a:path>
              <a:moveTo>
                <a:pt x="0" y="1346001"/>
              </a:moveTo>
              <a:lnTo>
                <a:pt x="235460" y="1346001"/>
              </a:lnTo>
              <a:lnTo>
                <a:pt x="235460" y="0"/>
              </a:lnTo>
              <a:lnTo>
                <a:pt x="470921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2093629" y="1180474"/>
        <a:ext cx="71300" cy="71300"/>
      </dsp:txXfrm>
    </dsp:sp>
    <dsp:sp modelId="{D9F5F0BC-A15A-451B-B07A-9EE58D704591}">
      <dsp:nvSpPr>
        <dsp:cNvPr id="0" name=""/>
        <dsp:cNvSpPr/>
      </dsp:nvSpPr>
      <dsp:spPr>
        <a:xfrm rot="16200000">
          <a:off x="-425918" y="1458512"/>
          <a:ext cx="3778250" cy="8612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4000" kern="1200" dirty="0"/>
            <a:t>孔門四科</a:t>
          </a:r>
        </a:p>
      </dsp:txBody>
      <dsp:txXfrm>
        <a:off x="-425918" y="1458512"/>
        <a:ext cx="3778250" cy="861225"/>
      </dsp:txXfrm>
    </dsp:sp>
    <dsp:sp modelId="{76D9849B-7187-4E7E-A0B6-8D384931EB76}">
      <dsp:nvSpPr>
        <dsp:cNvPr id="0" name=""/>
        <dsp:cNvSpPr/>
      </dsp:nvSpPr>
      <dsp:spPr>
        <a:xfrm>
          <a:off x="2364740" y="184189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德行</a:t>
          </a:r>
        </a:p>
      </dsp:txBody>
      <dsp:txXfrm>
        <a:off x="2364740" y="184189"/>
        <a:ext cx="1450248" cy="717867"/>
      </dsp:txXfrm>
    </dsp:sp>
    <dsp:sp modelId="{11E4A310-C98A-498B-B2C6-E79FBFF568DD}">
      <dsp:nvSpPr>
        <dsp:cNvPr id="0" name=""/>
        <dsp:cNvSpPr/>
      </dsp:nvSpPr>
      <dsp:spPr>
        <a:xfrm>
          <a:off x="4285909" y="184189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行</a:t>
          </a:r>
        </a:p>
      </dsp:txBody>
      <dsp:txXfrm>
        <a:off x="4285909" y="184189"/>
        <a:ext cx="1450248" cy="717867"/>
      </dsp:txXfrm>
    </dsp:sp>
    <dsp:sp modelId="{1414981A-650D-409D-90D0-072551D2D05B}">
      <dsp:nvSpPr>
        <dsp:cNvPr id="0" name=""/>
        <dsp:cNvSpPr/>
      </dsp:nvSpPr>
      <dsp:spPr>
        <a:xfrm>
          <a:off x="2364740" y="1081524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言語</a:t>
          </a:r>
        </a:p>
      </dsp:txBody>
      <dsp:txXfrm>
        <a:off x="2364740" y="1081524"/>
        <a:ext cx="1450248" cy="717867"/>
      </dsp:txXfrm>
    </dsp:sp>
    <dsp:sp modelId="{E59EA223-4211-4D08-BA5D-20ECC178260B}">
      <dsp:nvSpPr>
        <dsp:cNvPr id="0" name=""/>
        <dsp:cNvSpPr/>
      </dsp:nvSpPr>
      <dsp:spPr>
        <a:xfrm>
          <a:off x="4285909" y="1081524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信</a:t>
          </a:r>
        </a:p>
      </dsp:txBody>
      <dsp:txXfrm>
        <a:off x="4285909" y="1081524"/>
        <a:ext cx="1450248" cy="717867"/>
      </dsp:txXfrm>
    </dsp:sp>
    <dsp:sp modelId="{05D3576F-F615-46CE-8F4B-2D63FF3D241B}">
      <dsp:nvSpPr>
        <dsp:cNvPr id="0" name=""/>
        <dsp:cNvSpPr/>
      </dsp:nvSpPr>
      <dsp:spPr>
        <a:xfrm>
          <a:off x="2364740" y="1978858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政事</a:t>
          </a:r>
        </a:p>
      </dsp:txBody>
      <dsp:txXfrm>
        <a:off x="2364740" y="1978858"/>
        <a:ext cx="1450248" cy="717867"/>
      </dsp:txXfrm>
    </dsp:sp>
    <dsp:sp modelId="{0391ED92-B162-4AE7-ADA1-0667BCCD4BB7}">
      <dsp:nvSpPr>
        <dsp:cNvPr id="0" name=""/>
        <dsp:cNvSpPr/>
      </dsp:nvSpPr>
      <dsp:spPr>
        <a:xfrm>
          <a:off x="4285909" y="1978858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忠</a:t>
          </a:r>
        </a:p>
      </dsp:txBody>
      <dsp:txXfrm>
        <a:off x="4285909" y="1978858"/>
        <a:ext cx="1450248" cy="717867"/>
      </dsp:txXfrm>
    </dsp:sp>
    <dsp:sp modelId="{2D12C1BF-AF53-4BF2-9C46-DC8576B6EEF9}">
      <dsp:nvSpPr>
        <dsp:cNvPr id="0" name=""/>
        <dsp:cNvSpPr/>
      </dsp:nvSpPr>
      <dsp:spPr>
        <a:xfrm>
          <a:off x="2364740" y="2876192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文學</a:t>
          </a:r>
        </a:p>
      </dsp:txBody>
      <dsp:txXfrm>
        <a:off x="2364740" y="2876192"/>
        <a:ext cx="1450248" cy="717867"/>
      </dsp:txXfrm>
    </dsp:sp>
    <dsp:sp modelId="{34901FB8-5977-4D52-92B3-4D1C31E0A1A2}">
      <dsp:nvSpPr>
        <dsp:cNvPr id="0" name=""/>
        <dsp:cNvSpPr/>
      </dsp:nvSpPr>
      <dsp:spPr>
        <a:xfrm>
          <a:off x="4285909" y="2876192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300" kern="1200" dirty="0"/>
            <a:t>文</a:t>
          </a:r>
        </a:p>
      </dsp:txBody>
      <dsp:txXfrm>
        <a:off x="4285909" y="2876192"/>
        <a:ext cx="1450248" cy="7178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E7317-DD70-445B-9E4D-B9FE5596054B}">
      <dsp:nvSpPr>
        <dsp:cNvPr id="0" name=""/>
        <dsp:cNvSpPr/>
      </dsp:nvSpPr>
      <dsp:spPr>
        <a:xfrm>
          <a:off x="247570" y="307"/>
          <a:ext cx="1440000" cy="1440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200" kern="1200" dirty="0"/>
            <a:t>博學  於文</a:t>
          </a:r>
        </a:p>
      </dsp:txBody>
      <dsp:txXfrm>
        <a:off x="458453" y="211190"/>
        <a:ext cx="1018234" cy="1018234"/>
      </dsp:txXfrm>
    </dsp:sp>
    <dsp:sp modelId="{FBF1EAD4-B511-4EFE-B384-659AC032FF83}">
      <dsp:nvSpPr>
        <dsp:cNvPr id="0" name=""/>
        <dsp:cNvSpPr/>
      </dsp:nvSpPr>
      <dsp:spPr>
        <a:xfrm>
          <a:off x="725069" y="1508208"/>
          <a:ext cx="485003" cy="485003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800" kern="1200"/>
        </a:p>
      </dsp:txBody>
      <dsp:txXfrm>
        <a:off x="789356" y="1693673"/>
        <a:ext cx="356429" cy="114073"/>
      </dsp:txXfrm>
    </dsp:sp>
    <dsp:sp modelId="{0C3C7E3D-C2B0-45F5-BEA6-DE7C120BFDC4}">
      <dsp:nvSpPr>
        <dsp:cNvPr id="0" name=""/>
        <dsp:cNvSpPr/>
      </dsp:nvSpPr>
      <dsp:spPr>
        <a:xfrm>
          <a:off x="247570" y="2061112"/>
          <a:ext cx="1440000" cy="1440000"/>
        </a:xfrm>
        <a:prstGeom prst="ellipse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200" kern="1200" dirty="0"/>
            <a:t>約之 以禮</a:t>
          </a:r>
        </a:p>
      </dsp:txBody>
      <dsp:txXfrm>
        <a:off x="458453" y="2271995"/>
        <a:ext cx="1018234" cy="1018234"/>
      </dsp:txXfrm>
    </dsp:sp>
    <dsp:sp modelId="{9FA1B9DB-BBE0-4AF3-90BE-AA934E9B39FC}">
      <dsp:nvSpPr>
        <dsp:cNvPr id="0" name=""/>
        <dsp:cNvSpPr/>
      </dsp:nvSpPr>
      <dsp:spPr>
        <a:xfrm>
          <a:off x="1813003" y="1595174"/>
          <a:ext cx="265915" cy="3110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1300" kern="1200"/>
        </a:p>
      </dsp:txBody>
      <dsp:txXfrm>
        <a:off x="1813003" y="1657388"/>
        <a:ext cx="186141" cy="186643"/>
      </dsp:txXfrm>
    </dsp:sp>
    <dsp:sp modelId="{C016B714-8BEF-4BF3-B03A-E5874C7A48CA}">
      <dsp:nvSpPr>
        <dsp:cNvPr id="0" name=""/>
        <dsp:cNvSpPr/>
      </dsp:nvSpPr>
      <dsp:spPr>
        <a:xfrm>
          <a:off x="2189299" y="953540"/>
          <a:ext cx="1555122" cy="1594340"/>
        </a:xfrm>
        <a:prstGeom prst="ellipse">
          <a:avLst/>
        </a:prstGeom>
        <a:solidFill>
          <a:srgbClr val="FFFF00"/>
        </a:solidFill>
        <a:ln w="15875" cap="rnd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3200" kern="1200" dirty="0">
              <a:solidFill>
                <a:srgbClr val="FF0000"/>
              </a:solidFill>
            </a:rPr>
            <a:t>成於樂</a:t>
          </a:r>
        </a:p>
      </dsp:txBody>
      <dsp:txXfrm>
        <a:off x="2417041" y="1187026"/>
        <a:ext cx="1099638" cy="11273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338EF-543F-4456-8A64-DB05149CC8CF}">
      <dsp:nvSpPr>
        <dsp:cNvPr id="0" name=""/>
        <dsp:cNvSpPr/>
      </dsp:nvSpPr>
      <dsp:spPr>
        <a:xfrm>
          <a:off x="8064" y="1553979"/>
          <a:ext cx="1517225" cy="23230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  <a:buNone/>
          </a:pPr>
          <a:r>
            <a:rPr lang="zh-TW" altLang="en-US" sz="3200" kern="1200" dirty="0"/>
            <a:t>桓公</a:t>
          </a:r>
          <a:endParaRPr lang="en-US" altLang="zh-TW" sz="3200" kern="1200" dirty="0"/>
        </a:p>
        <a:p>
          <a:pPr marL="0" lvl="0" indent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  <a:buNone/>
          </a:pPr>
          <a:r>
            <a:rPr lang="zh-TW" altLang="zh-TW" sz="2800" kern="1200" dirty="0"/>
            <a:t>前</a:t>
          </a:r>
          <a:r>
            <a:rPr lang="en-US" altLang="zh-TW" sz="2800" kern="1200" dirty="0"/>
            <a:t>712-</a:t>
          </a:r>
          <a:r>
            <a:rPr lang="zh-TW" altLang="zh-TW" sz="2800" kern="1200" dirty="0"/>
            <a:t>前</a:t>
          </a:r>
          <a:r>
            <a:rPr lang="en-US" altLang="zh-TW" sz="2800" kern="1200" dirty="0"/>
            <a:t>694</a:t>
          </a:r>
          <a:endParaRPr lang="zh-TW" altLang="en-US" sz="2800" kern="1200" dirty="0"/>
        </a:p>
      </dsp:txBody>
      <dsp:txXfrm>
        <a:off x="52502" y="1598417"/>
        <a:ext cx="1428349" cy="2234162"/>
      </dsp:txXfrm>
    </dsp:sp>
    <dsp:sp modelId="{44AE309A-948F-485C-8132-593D43928615}">
      <dsp:nvSpPr>
        <dsp:cNvPr id="0" name=""/>
        <dsp:cNvSpPr/>
      </dsp:nvSpPr>
      <dsp:spPr>
        <a:xfrm rot="17686664">
          <a:off x="1104693" y="2045512"/>
          <a:ext cx="144808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448082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1792532" y="2021910"/>
        <a:ext cx="72404" cy="72404"/>
      </dsp:txXfrm>
    </dsp:sp>
    <dsp:sp modelId="{228877F2-08B0-4BD5-9AF8-2330C83D2263}">
      <dsp:nvSpPr>
        <dsp:cNvPr id="0" name=""/>
        <dsp:cNvSpPr/>
      </dsp:nvSpPr>
      <dsp:spPr>
        <a:xfrm>
          <a:off x="2132179" y="897288"/>
          <a:ext cx="1517225" cy="1006876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ts val="2760"/>
            </a:lnSpc>
            <a:spcBef>
              <a:spcPct val="0"/>
            </a:spcBef>
            <a:spcAft>
              <a:spcPts val="0"/>
            </a:spcAft>
            <a:buNone/>
          </a:pPr>
          <a:r>
            <a:rPr lang="zh-TW" altLang="en-US" sz="2800" kern="1200" dirty="0"/>
            <a:t>同</a:t>
          </a:r>
          <a:r>
            <a:rPr lang="en-US" altLang="zh-TW" sz="2800" kern="1200" dirty="0"/>
            <a:t>(</a:t>
          </a:r>
          <a:r>
            <a:rPr lang="zh-TW" altLang="en-US" sz="2800" kern="1200" dirty="0"/>
            <a:t>莊公</a:t>
          </a:r>
          <a:r>
            <a:rPr lang="en-US" altLang="zh-TW" sz="2800" kern="1200" dirty="0"/>
            <a:t>)</a:t>
          </a:r>
        </a:p>
        <a:p>
          <a:pPr marL="0" lvl="0" indent="0" algn="ctr" defTabSz="1244600">
            <a:lnSpc>
              <a:spcPts val="2760"/>
            </a:lnSpc>
            <a:spcBef>
              <a:spcPct val="0"/>
            </a:spcBef>
            <a:spcAft>
              <a:spcPts val="0"/>
            </a:spcAft>
            <a:buNone/>
          </a:pPr>
          <a:r>
            <a:rPr lang="zh-TW" altLang="zh-TW" sz="2800" kern="1200" dirty="0"/>
            <a:t>前</a:t>
          </a:r>
          <a:r>
            <a:rPr lang="en-US" altLang="zh-TW" sz="2800" kern="1200" dirty="0"/>
            <a:t>662</a:t>
          </a:r>
          <a:endParaRPr lang="zh-TW" altLang="en-US" sz="2800" kern="1200" dirty="0"/>
        </a:p>
      </dsp:txBody>
      <dsp:txXfrm>
        <a:off x="2161669" y="926778"/>
        <a:ext cx="1458245" cy="947896"/>
      </dsp:txXfrm>
    </dsp:sp>
    <dsp:sp modelId="{72B50E17-F6BE-4ADB-AB9A-23F83153B321}">
      <dsp:nvSpPr>
        <dsp:cNvPr id="0" name=""/>
        <dsp:cNvSpPr/>
      </dsp:nvSpPr>
      <dsp:spPr>
        <a:xfrm rot="21557729">
          <a:off x="3649320" y="1374452"/>
          <a:ext cx="222416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224162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800" kern="1200"/>
        </a:p>
      </dsp:txBody>
      <dsp:txXfrm>
        <a:off x="4705798" y="1331448"/>
        <a:ext cx="111208" cy="111208"/>
      </dsp:txXfrm>
    </dsp:sp>
    <dsp:sp modelId="{27C7F7C6-CF2C-4B3B-AB33-8792731C35C4}">
      <dsp:nvSpPr>
        <dsp:cNvPr id="0" name=""/>
        <dsp:cNvSpPr/>
      </dsp:nvSpPr>
      <dsp:spPr>
        <a:xfrm>
          <a:off x="5873399" y="857609"/>
          <a:ext cx="1492585" cy="1031538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None/>
          </a:pPr>
          <a:r>
            <a:rPr lang="zh-TW" altLang="en-US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昭公</a:t>
          </a:r>
          <a:endParaRPr lang="en-US" altLang="zh-TW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marL="0" lvl="0" indent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zh-TW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510)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5903612" y="887822"/>
        <a:ext cx="1432159" cy="971112"/>
      </dsp:txXfrm>
    </dsp:sp>
    <dsp:sp modelId="{A277B338-0BEF-47AF-917E-C15A67264743}">
      <dsp:nvSpPr>
        <dsp:cNvPr id="0" name=""/>
        <dsp:cNvSpPr/>
      </dsp:nvSpPr>
      <dsp:spPr>
        <a:xfrm rot="21599044">
          <a:off x="7365984" y="1360744"/>
          <a:ext cx="245441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45441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7482569" y="1367208"/>
        <a:ext cx="12272" cy="12272"/>
      </dsp:txXfrm>
    </dsp:sp>
    <dsp:sp modelId="{DD3ADDC4-E814-44F2-A0A4-9ED94EA98B2D}">
      <dsp:nvSpPr>
        <dsp:cNvPr id="0" name=""/>
        <dsp:cNvSpPr/>
      </dsp:nvSpPr>
      <dsp:spPr>
        <a:xfrm>
          <a:off x="7611426" y="859198"/>
          <a:ext cx="1490188" cy="1028223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None/>
          </a:pPr>
          <a:r>
            <a:rPr lang="zh-TW" altLang="en-US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定公</a:t>
          </a:r>
          <a:endParaRPr lang="en-US" altLang="zh-TW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marL="0" lvl="0" indent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zh-TW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en-US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495</a:t>
          </a:r>
          <a:r>
            <a:rPr lang="en-US" altLang="zh-TW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7641542" y="889314"/>
        <a:ext cx="1429956" cy="967991"/>
      </dsp:txXfrm>
    </dsp:sp>
    <dsp:sp modelId="{BE7DEDE1-31A8-44A7-A477-A2BDB7F01341}">
      <dsp:nvSpPr>
        <dsp:cNvPr id="0" name=""/>
        <dsp:cNvSpPr/>
      </dsp:nvSpPr>
      <dsp:spPr>
        <a:xfrm rot="407">
          <a:off x="9101614" y="1360725"/>
          <a:ext cx="256395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56395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9223402" y="1366915"/>
        <a:ext cx="12819" cy="12819"/>
      </dsp:txXfrm>
    </dsp:sp>
    <dsp:sp modelId="{18797B6E-5463-4ABA-87FC-EBD169BBC44D}">
      <dsp:nvSpPr>
        <dsp:cNvPr id="0" name=""/>
        <dsp:cNvSpPr/>
      </dsp:nvSpPr>
      <dsp:spPr>
        <a:xfrm>
          <a:off x="9358010" y="860052"/>
          <a:ext cx="1485424" cy="1026577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None/>
          </a:pPr>
          <a:r>
            <a:rPr lang="zh-TW" altLang="en-US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哀公</a:t>
          </a:r>
          <a:endParaRPr lang="en-US" altLang="zh-TW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marL="0" lvl="0" indent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zh-TW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b="1" i="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b="1" i="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468</a:t>
          </a:r>
          <a:r>
            <a:rPr lang="en-US" altLang="zh-TW" sz="2800" kern="1200" dirty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9388077" y="890119"/>
        <a:ext cx="1425290" cy="966443"/>
      </dsp:txXfrm>
    </dsp:sp>
    <dsp:sp modelId="{A631249B-7813-47C9-8707-66F8FC52C36A}">
      <dsp:nvSpPr>
        <dsp:cNvPr id="0" name=""/>
        <dsp:cNvSpPr/>
      </dsp:nvSpPr>
      <dsp:spPr>
        <a:xfrm rot="19994968">
          <a:off x="1488920" y="2549946"/>
          <a:ext cx="67962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679627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1811743" y="2545556"/>
        <a:ext cx="33981" cy="33981"/>
      </dsp:txXfrm>
    </dsp:sp>
    <dsp:sp modelId="{8D3F9935-30D1-43E9-8FD4-970235E82ABF}">
      <dsp:nvSpPr>
        <dsp:cNvPr id="0" name=""/>
        <dsp:cNvSpPr/>
      </dsp:nvSpPr>
      <dsp:spPr>
        <a:xfrm>
          <a:off x="2132179" y="2030287"/>
          <a:ext cx="2340137" cy="75861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慶父</a:t>
          </a:r>
          <a:r>
            <a:rPr lang="en-US" altLang="zh-TW" sz="2800" kern="1200" dirty="0"/>
            <a:t>(</a:t>
          </a:r>
          <a:r>
            <a:rPr lang="zh-TW" altLang="en-US" sz="2800" kern="1200" dirty="0"/>
            <a:t>孟孫氏</a:t>
          </a:r>
          <a:r>
            <a:rPr lang="en-US" altLang="zh-TW" sz="2800" kern="1200" dirty="0"/>
            <a:t>)</a:t>
          </a:r>
          <a:endParaRPr lang="zh-TW" altLang="en-US" sz="2800" kern="1200" dirty="0"/>
        </a:p>
      </dsp:txBody>
      <dsp:txXfrm>
        <a:off x="2154398" y="2052506"/>
        <a:ext cx="2295699" cy="714174"/>
      </dsp:txXfrm>
    </dsp:sp>
    <dsp:sp modelId="{3DCD6656-72BD-4AB2-848E-00D82209CE56}">
      <dsp:nvSpPr>
        <dsp:cNvPr id="0" name=""/>
        <dsp:cNvSpPr/>
      </dsp:nvSpPr>
      <dsp:spPr>
        <a:xfrm rot="21547896">
          <a:off x="4472235" y="2386203"/>
          <a:ext cx="1424034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424034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5148651" y="2363202"/>
        <a:ext cx="71201" cy="71201"/>
      </dsp:txXfrm>
    </dsp:sp>
    <dsp:sp modelId="{A55BE8EE-C3B3-47C3-8A62-8A64EB2FF683}">
      <dsp:nvSpPr>
        <dsp:cNvPr id="0" name=""/>
        <dsp:cNvSpPr/>
      </dsp:nvSpPr>
      <dsp:spPr>
        <a:xfrm>
          <a:off x="5896187" y="2008705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孟僖子</a:t>
          </a:r>
        </a:p>
      </dsp:txBody>
      <dsp:txXfrm>
        <a:off x="5918406" y="2030924"/>
        <a:ext cx="1472787" cy="714174"/>
      </dsp:txXfrm>
    </dsp:sp>
    <dsp:sp modelId="{9581BC7A-5504-4B78-868C-897E6C141E60}">
      <dsp:nvSpPr>
        <dsp:cNvPr id="0" name=""/>
        <dsp:cNvSpPr/>
      </dsp:nvSpPr>
      <dsp:spPr>
        <a:xfrm rot="21597548">
          <a:off x="7413413" y="2375324"/>
          <a:ext cx="24460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44607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7529601" y="2381809"/>
        <a:ext cx="12230" cy="12230"/>
      </dsp:txXfrm>
    </dsp:sp>
    <dsp:sp modelId="{48CC9E94-ECD1-4D98-BCDB-644A3C835F8E}">
      <dsp:nvSpPr>
        <dsp:cNvPr id="0" name=""/>
        <dsp:cNvSpPr/>
      </dsp:nvSpPr>
      <dsp:spPr>
        <a:xfrm>
          <a:off x="7658020" y="2008530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孟懿子</a:t>
          </a:r>
        </a:p>
      </dsp:txBody>
      <dsp:txXfrm>
        <a:off x="7680239" y="2030749"/>
        <a:ext cx="1472787" cy="714174"/>
      </dsp:txXfrm>
    </dsp:sp>
    <dsp:sp modelId="{2316C36C-6AED-495C-8EF3-7671BA65369C}">
      <dsp:nvSpPr>
        <dsp:cNvPr id="0" name=""/>
        <dsp:cNvSpPr/>
      </dsp:nvSpPr>
      <dsp:spPr>
        <a:xfrm rot="1302">
          <a:off x="9175245" y="2375267"/>
          <a:ext cx="16025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60257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9251367" y="2383861"/>
        <a:ext cx="8012" cy="8012"/>
      </dsp:txXfrm>
    </dsp:sp>
    <dsp:sp modelId="{61C02D9D-0B0A-4509-A755-17A7210E1503}">
      <dsp:nvSpPr>
        <dsp:cNvPr id="0" name=""/>
        <dsp:cNvSpPr/>
      </dsp:nvSpPr>
      <dsp:spPr>
        <a:xfrm>
          <a:off x="9335502" y="2008591"/>
          <a:ext cx="1517225" cy="7586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孟武伯</a:t>
          </a:r>
        </a:p>
      </dsp:txBody>
      <dsp:txXfrm>
        <a:off x="9357721" y="2030810"/>
        <a:ext cx="1472787" cy="714174"/>
      </dsp:txXfrm>
    </dsp:sp>
    <dsp:sp modelId="{A1A61CAF-73FF-4BCC-A2B9-02E0DD6DA730}">
      <dsp:nvSpPr>
        <dsp:cNvPr id="0" name=""/>
        <dsp:cNvSpPr/>
      </dsp:nvSpPr>
      <dsp:spPr>
        <a:xfrm rot="2581713">
          <a:off x="1413632" y="2986148"/>
          <a:ext cx="83020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830203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1807979" y="2977993"/>
        <a:ext cx="41510" cy="41510"/>
      </dsp:txXfrm>
    </dsp:sp>
    <dsp:sp modelId="{C0C3BEC2-46FC-4EF0-8BA5-7A3A2D86A5CD}">
      <dsp:nvSpPr>
        <dsp:cNvPr id="0" name=""/>
        <dsp:cNvSpPr/>
      </dsp:nvSpPr>
      <dsp:spPr>
        <a:xfrm>
          <a:off x="2132179" y="2902692"/>
          <a:ext cx="2340137" cy="75861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叔牙</a:t>
          </a:r>
          <a:r>
            <a:rPr lang="en-US" altLang="zh-TW" sz="2800" kern="1200" dirty="0"/>
            <a:t>(</a:t>
          </a:r>
          <a:r>
            <a:rPr lang="zh-TW" altLang="en-US" sz="2800" kern="1200" dirty="0"/>
            <a:t>叔孫氏</a:t>
          </a:r>
          <a:r>
            <a:rPr lang="en-US" altLang="zh-TW" sz="2800" kern="1200" dirty="0"/>
            <a:t>)</a:t>
          </a:r>
          <a:endParaRPr lang="zh-TW" altLang="en-US" sz="2800" kern="1200" dirty="0"/>
        </a:p>
      </dsp:txBody>
      <dsp:txXfrm>
        <a:off x="2154398" y="2924911"/>
        <a:ext cx="2295699" cy="714174"/>
      </dsp:txXfrm>
    </dsp:sp>
    <dsp:sp modelId="{34E9AB25-748B-4225-8831-A88072041D76}">
      <dsp:nvSpPr>
        <dsp:cNvPr id="0" name=""/>
        <dsp:cNvSpPr/>
      </dsp:nvSpPr>
      <dsp:spPr>
        <a:xfrm rot="21594117">
          <a:off x="4472313" y="3265237"/>
          <a:ext cx="486319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4863192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1700" kern="1200"/>
        </a:p>
      </dsp:txBody>
      <dsp:txXfrm>
        <a:off x="6782330" y="3156258"/>
        <a:ext cx="243159" cy="243159"/>
      </dsp:txXfrm>
    </dsp:sp>
    <dsp:sp modelId="{7F367FB8-92C4-4657-9B16-FEF7EBD78807}">
      <dsp:nvSpPr>
        <dsp:cNvPr id="0" name=""/>
        <dsp:cNvSpPr/>
      </dsp:nvSpPr>
      <dsp:spPr>
        <a:xfrm>
          <a:off x="9335502" y="2894370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叔孫武叔</a:t>
          </a:r>
        </a:p>
      </dsp:txBody>
      <dsp:txXfrm>
        <a:off x="9357721" y="2916589"/>
        <a:ext cx="1472787" cy="714174"/>
      </dsp:txXfrm>
    </dsp:sp>
    <dsp:sp modelId="{96488ECE-862F-4B0E-8174-76983D013959}">
      <dsp:nvSpPr>
        <dsp:cNvPr id="0" name=""/>
        <dsp:cNvSpPr/>
      </dsp:nvSpPr>
      <dsp:spPr>
        <a:xfrm rot="4027879">
          <a:off x="1047907" y="3422351"/>
          <a:ext cx="156165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561653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1789693" y="3395909"/>
        <a:ext cx="78082" cy="78082"/>
      </dsp:txXfrm>
    </dsp:sp>
    <dsp:sp modelId="{4CF9A9D3-AE6A-4CAC-A99F-90AAF0CD9F31}">
      <dsp:nvSpPr>
        <dsp:cNvPr id="0" name=""/>
        <dsp:cNvSpPr/>
      </dsp:nvSpPr>
      <dsp:spPr>
        <a:xfrm>
          <a:off x="2132179" y="3775097"/>
          <a:ext cx="2340137" cy="758612"/>
        </a:xfrm>
        <a:prstGeom prst="roundRect">
          <a:avLst>
            <a:gd name="adj" fmla="val 10000"/>
          </a:avLst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季友</a:t>
          </a:r>
          <a:r>
            <a:rPr lang="en-US" altLang="zh-TW" sz="2800" kern="1200" dirty="0"/>
            <a:t>(</a:t>
          </a:r>
          <a:r>
            <a:rPr lang="zh-TW" altLang="en-US" sz="2800" kern="1200" dirty="0"/>
            <a:t>季孫氏</a:t>
          </a:r>
          <a:r>
            <a:rPr lang="en-US" altLang="zh-TW" sz="2800" kern="1200" dirty="0"/>
            <a:t>)</a:t>
          </a:r>
          <a:endParaRPr lang="zh-TW" altLang="en-US" sz="2800" kern="1200" dirty="0"/>
        </a:p>
      </dsp:txBody>
      <dsp:txXfrm>
        <a:off x="2154398" y="3797316"/>
        <a:ext cx="2295699" cy="714174"/>
      </dsp:txXfrm>
    </dsp:sp>
    <dsp:sp modelId="{F7EF4509-32BC-4DC2-8F62-EB8764752D2E}">
      <dsp:nvSpPr>
        <dsp:cNvPr id="0" name=""/>
        <dsp:cNvSpPr/>
      </dsp:nvSpPr>
      <dsp:spPr>
        <a:xfrm rot="21592011">
          <a:off x="4472314" y="4139159"/>
          <a:ext cx="227531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275313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800" kern="1200"/>
        </a:p>
      </dsp:txBody>
      <dsp:txXfrm>
        <a:off x="5553088" y="4094876"/>
        <a:ext cx="113765" cy="113765"/>
      </dsp:txXfrm>
    </dsp:sp>
    <dsp:sp modelId="{526D8B98-9E75-435B-9057-D3FCDCA15957}">
      <dsp:nvSpPr>
        <dsp:cNvPr id="0" name=""/>
        <dsp:cNvSpPr/>
      </dsp:nvSpPr>
      <dsp:spPr>
        <a:xfrm>
          <a:off x="6747624" y="3769809"/>
          <a:ext cx="1517225" cy="758612"/>
        </a:xfrm>
        <a:prstGeom prst="roundRect">
          <a:avLst>
            <a:gd name="adj" fmla="val 10000"/>
          </a:avLst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季桓子</a:t>
          </a:r>
        </a:p>
      </dsp:txBody>
      <dsp:txXfrm>
        <a:off x="6769843" y="3792028"/>
        <a:ext cx="1472787" cy="714174"/>
      </dsp:txXfrm>
    </dsp:sp>
    <dsp:sp modelId="{E1C3322D-4F4D-47A0-B54F-D9E62BA4D0DD}">
      <dsp:nvSpPr>
        <dsp:cNvPr id="0" name=""/>
        <dsp:cNvSpPr/>
      </dsp:nvSpPr>
      <dsp:spPr>
        <a:xfrm rot="7916">
          <a:off x="8264848" y="4137748"/>
          <a:ext cx="1070655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070655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TW" altLang="en-US" sz="500" kern="1200"/>
        </a:p>
      </dsp:txBody>
      <dsp:txXfrm>
        <a:off x="8773409" y="4123582"/>
        <a:ext cx="53532" cy="53532"/>
      </dsp:txXfrm>
    </dsp:sp>
    <dsp:sp modelId="{9A366B64-C456-4DC9-BFBC-8CCCCA4B18EB}">
      <dsp:nvSpPr>
        <dsp:cNvPr id="0" name=""/>
        <dsp:cNvSpPr/>
      </dsp:nvSpPr>
      <dsp:spPr>
        <a:xfrm>
          <a:off x="9335502" y="3772275"/>
          <a:ext cx="1517225" cy="758612"/>
        </a:xfrm>
        <a:prstGeom prst="roundRect">
          <a:avLst>
            <a:gd name="adj" fmla="val 10000"/>
          </a:avLst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TW" altLang="en-US" sz="2800" kern="1200" dirty="0"/>
            <a:t>季康子</a:t>
          </a:r>
        </a:p>
      </dsp:txBody>
      <dsp:txXfrm>
        <a:off x="9357721" y="3794494"/>
        <a:ext cx="1472787" cy="7141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13C62-7684-4AF3-9625-0B46DE466012}" type="datetimeFigureOut">
              <a:rPr lang="zh-TW" altLang="en-US" smtClean="0"/>
              <a:t>2019/3/12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1839D-9477-4C90-BFA7-F66BC4F646B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8799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南容，名适，一名縚，字子容，魯人，孔子弟子。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3327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ㄐㄩㄝˊ釋義</a:t>
            </a:r>
          </a:p>
          <a:p>
            <a:r>
              <a:rPr lang="zh-TW" altLang="en-US" dirty="0"/>
              <a:t>大猿，或作「玃」。爾雅．釋獸：「貜父善顧。」郭璞．注</a:t>
            </a:r>
          </a:p>
          <a:p>
            <a:r>
              <a:rPr lang="zh-TW" altLang="en-US" dirty="0"/>
              <a:t>：「貑貜也。似獮猴而大，色蒼黑，能攫持人，好顧盼。」</a:t>
            </a:r>
          </a:p>
          <a:p>
            <a:r>
              <a:rPr lang="zh-TW" altLang="en-US" dirty="0"/>
              <a:t>唐．陸德明．經典釋文．卷三十．爾雅音義：「貜字亦作玃</a:t>
            </a:r>
          </a:p>
          <a:p>
            <a:r>
              <a:rPr lang="zh-TW" altLang="en-US" dirty="0"/>
              <a:t>。」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2797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子說：「老者安之。」撫恤老年人，使老年人得其所安。「朋友信之。」以信待朋友。無論通財、勸善、規過等，一切以信實無欺待之。「少者懷之。」以慈惠待少年人，引發其感懷之心。孔安國注：「懷，歸也。」皇疏：「少者懷己，己必有慈惠故也。」劉氏正義：「爾雅釋詁，懷止也。釋言，懷來也。並與歸訓近。言少者得所養教，歸依之若父師也。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00690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若即若離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82826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出交天下士，入讀古人書。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490687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中文名 倫黨 拼    音 </a:t>
            </a:r>
            <a:r>
              <a:rPr lang="en-US" altLang="zh-CN" dirty="0" err="1"/>
              <a:t>lún</a:t>
            </a:r>
            <a:r>
              <a:rPr lang="en-US" altLang="zh-CN" dirty="0"/>
              <a:t> </a:t>
            </a:r>
            <a:r>
              <a:rPr lang="en-US" altLang="zh-CN" dirty="0" err="1"/>
              <a:t>dǎng</a:t>
            </a:r>
            <a:r>
              <a:rPr lang="en-US" altLang="zh-CN" dirty="0"/>
              <a:t> </a:t>
            </a:r>
            <a:r>
              <a:rPr lang="zh-CN" altLang="en-US" dirty="0"/>
              <a:t>含    義 同輩，流輩，揀選同類的人 出    自 </a:t>
            </a:r>
            <a:r>
              <a:rPr lang="en-US" altLang="zh-CN" dirty="0"/>
              <a:t>《</a:t>
            </a:r>
            <a:r>
              <a:rPr lang="zh-CN" altLang="en-US" dirty="0"/>
              <a:t>與嵇茂齊書</a:t>
            </a:r>
            <a:r>
              <a:rPr lang="en-US" altLang="zh-CN" dirty="0"/>
              <a:t>》</a:t>
            </a:r>
          </a:p>
          <a:p>
            <a:r>
              <a:rPr lang="zh-CN" altLang="en-US" dirty="0"/>
              <a:t>揀選同類的人。倫，通“ 掄 ”。</a:t>
            </a:r>
            <a:r>
              <a:rPr lang="en-US" altLang="zh-CN" dirty="0"/>
              <a:t>《</a:t>
            </a:r>
            <a:r>
              <a:rPr lang="zh-CN" altLang="en-US" dirty="0"/>
              <a:t>後漢書</a:t>
            </a:r>
            <a:r>
              <a:rPr lang="en-US" altLang="zh-CN" dirty="0"/>
              <a:t>·</a:t>
            </a:r>
            <a:r>
              <a:rPr lang="zh-CN" altLang="en-US" dirty="0"/>
              <a:t>崔駰傳</a:t>
            </a:r>
            <a:r>
              <a:rPr lang="en-US" altLang="zh-CN" dirty="0"/>
              <a:t>》</a:t>
            </a:r>
            <a:r>
              <a:rPr lang="zh-CN" altLang="en-US" dirty="0"/>
              <a:t>：“游不倫党，苟以徇己，汗血競時，利合而友。” 清 王念孫 </a:t>
            </a:r>
            <a:r>
              <a:rPr lang="en-US" altLang="zh-CN" dirty="0"/>
              <a:t>《</a:t>
            </a:r>
            <a:r>
              <a:rPr lang="zh-CN" altLang="en-US" dirty="0"/>
              <a:t>讀書雜誌餘編</a:t>
            </a:r>
            <a:r>
              <a:rPr lang="en-US" altLang="zh-CN" dirty="0"/>
              <a:t>·</a:t>
            </a:r>
            <a:r>
              <a:rPr lang="zh-CN" altLang="en-US" dirty="0"/>
              <a:t>後漢書</a:t>
            </a:r>
            <a:r>
              <a:rPr lang="en-US" altLang="zh-CN" dirty="0"/>
              <a:t>》“</a:t>
            </a:r>
            <a:r>
              <a:rPr lang="zh-CN" altLang="en-US" dirty="0"/>
              <a:t>遊不倫黨”：“倫，擇也。遊不倫黨，謂交不擇類也。”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68753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軒輊是一個漢語詞彙，讀音為</a:t>
            </a:r>
            <a:r>
              <a:rPr lang="en-US" altLang="zh-CN" dirty="0" err="1"/>
              <a:t>xuān</a:t>
            </a:r>
            <a:r>
              <a:rPr lang="en-US" altLang="zh-CN" dirty="0"/>
              <a:t> </a:t>
            </a:r>
            <a:r>
              <a:rPr lang="en-US" altLang="zh-CN" dirty="0" err="1"/>
              <a:t>zhì</a:t>
            </a:r>
            <a:r>
              <a:rPr lang="zh-CN" altLang="en-US" dirty="0"/>
              <a:t>，意思是車前高後低為“軒”，車前低後高為“輊”，喻指高低輕重。出自</a:t>
            </a:r>
            <a:r>
              <a:rPr lang="en-US" altLang="zh-CN" dirty="0"/>
              <a:t>《</a:t>
            </a:r>
            <a:r>
              <a:rPr lang="zh-CN" altLang="en-US" dirty="0"/>
              <a:t>詩</a:t>
            </a:r>
            <a:r>
              <a:rPr lang="en-US" altLang="zh-CN" dirty="0"/>
              <a:t>·</a:t>
            </a:r>
            <a:r>
              <a:rPr lang="zh-CN" altLang="en-US" dirty="0"/>
              <a:t>小雅</a:t>
            </a:r>
            <a:r>
              <a:rPr lang="en-US" altLang="zh-CN" dirty="0"/>
              <a:t>·</a:t>
            </a:r>
            <a:r>
              <a:rPr lang="zh-CN" altLang="en-US" dirty="0"/>
              <a:t>六月</a:t>
            </a:r>
            <a:r>
              <a:rPr lang="en-US" altLang="zh-CN" dirty="0"/>
              <a:t>》</a:t>
            </a:r>
            <a:r>
              <a:rPr lang="zh-CN" altLang="en-US" dirty="0"/>
              <a:t>：戎車既安，如軒如輊。</a:t>
            </a:r>
            <a:endParaRPr lang="en-US" altLang="zh-CN" dirty="0"/>
          </a:p>
          <a:p>
            <a:r>
              <a:rPr lang="zh-CN" alt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比喻高低、优劣、抑扬。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15356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FB1F0-1B74-43A9-9B0E-4E6E6B58008C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7605B-2FF0-4F5D-9BA6-16C88BADAB78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562" y="6318270"/>
            <a:ext cx="779767" cy="365125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fld id="{10DBF5B4-5EB6-4144-9F6A-23B697D9CC9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08189-8D38-4C32-B342-EBAD84F45187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28747-36A1-40B3-842F-96D3C7DB1FB1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67827" y="6425102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A3931F55-D5DA-485E-AA89-01CD47D6893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FF5D-A3C6-4C62-96EA-4A17CBC3370F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4FEC0-554A-402E-9D81-CC4464FAF66B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9B952-2BC7-49A6-AA50-69A5B7054AE2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F89DF-64EA-46A7-BC6E-97C604750B4C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61A64-8821-4EC6-8238-3E5F1454D244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4456F-DB2A-466C-9A99-0755578E3DDE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CDE5-5983-45A7-9E8A-4D62E51225DD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51E-4BBD-4F9B-8E38-922DD882A978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49907-E452-4FA2-9E46-7D7D5F361D01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C45F7-8849-4848-8F5F-33BA6EC82580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ECDD-A5C7-4097-83C9-7151D7E45FF7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088-418B-479B-9251-20DBA9E075E3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12EEF-4ED5-400A-A893-3AA7A061B068}" type="datetime1">
              <a:rPr lang="en-US" altLang="zh-TW" smtClean="0"/>
              <a:t>3/12/2019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1221510"/>
            <a:ext cx="8915399" cy="1096818"/>
          </a:xfrm>
        </p:spPr>
        <p:txBody>
          <a:bodyPr/>
          <a:lstStyle/>
          <a:p>
            <a:r>
              <a:rPr lang="zh-TW" altLang="en-US" dirty="0"/>
              <a:t>論語中的五倫之道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194" y="2836295"/>
            <a:ext cx="5104824" cy="2382251"/>
          </a:xfrm>
          <a:prstGeom prst="rect">
            <a:avLst/>
          </a:prstGeom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id="{E3591E38-3DE0-4F02-891B-30C641D93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136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大綱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678545" y="1810327"/>
            <a:ext cx="8826067" cy="410089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一</a:t>
            </a:r>
            <a:r>
              <a:rPr lang="en-US" altLang="zh-TW" sz="3200" dirty="0"/>
              <a:t>.</a:t>
            </a:r>
            <a:r>
              <a:rPr lang="zh-TW" altLang="en-US" sz="3200" dirty="0"/>
              <a:t>夫婦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二</a:t>
            </a:r>
            <a:r>
              <a:rPr lang="en-US" altLang="zh-TW" sz="3200" dirty="0"/>
              <a:t>.</a:t>
            </a:r>
            <a:r>
              <a:rPr lang="zh-TW" altLang="en-US" sz="3200" dirty="0"/>
              <a:t>父子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三</a:t>
            </a:r>
            <a:r>
              <a:rPr lang="en-US" altLang="zh-TW" sz="3200" dirty="0"/>
              <a:t>.</a:t>
            </a:r>
            <a:r>
              <a:rPr lang="zh-TW" altLang="en-US" sz="3200" dirty="0"/>
              <a:t>兄弟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四</a:t>
            </a:r>
            <a:r>
              <a:rPr lang="en-US" altLang="zh-TW" sz="3200" dirty="0"/>
              <a:t>.</a:t>
            </a:r>
            <a:r>
              <a:rPr lang="zh-TW" altLang="en-US" sz="3200" dirty="0"/>
              <a:t>君臣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五</a:t>
            </a:r>
            <a:r>
              <a:rPr lang="en-US" altLang="zh-TW" sz="3200" dirty="0"/>
              <a:t>.</a:t>
            </a:r>
            <a:r>
              <a:rPr lang="zh-TW" altLang="en-US" sz="3200" dirty="0"/>
              <a:t>朋友</a:t>
            </a:r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575" y="1978891"/>
            <a:ext cx="4648970" cy="3486728"/>
          </a:xfrm>
          <a:prstGeom prst="rect">
            <a:avLst/>
          </a:prstGeom>
        </p:spPr>
      </p:pic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D2CE087B-EC08-4886-9016-2345248DA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361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02873" y="1159819"/>
            <a:ext cx="9301739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子夏曰：「</a:t>
            </a:r>
            <a:r>
              <a:rPr lang="zh-TW" altLang="en-US" dirty="0">
                <a:solidFill>
                  <a:srgbClr val="FF0000"/>
                </a:solidFill>
              </a:rPr>
              <a:t>賢賢易色</a:t>
            </a:r>
            <a:r>
              <a:rPr lang="zh-TW" altLang="en-US" dirty="0"/>
              <a:t>；事</a:t>
            </a:r>
            <a:r>
              <a:rPr lang="zh-TW" altLang="en-US" dirty="0">
                <a:solidFill>
                  <a:srgbClr val="FF0000"/>
                </a:solidFill>
              </a:rPr>
              <a:t>父母</a:t>
            </a:r>
            <a:r>
              <a:rPr lang="zh-TW" altLang="en-US" dirty="0"/>
              <a:t>，能竭其力；事</a:t>
            </a:r>
            <a:r>
              <a:rPr lang="zh-TW" altLang="en-US" dirty="0">
                <a:solidFill>
                  <a:srgbClr val="FF0000"/>
                </a:solidFill>
              </a:rPr>
              <a:t>君</a:t>
            </a:r>
            <a:r>
              <a:rPr lang="zh-TW" altLang="en-US" dirty="0"/>
              <a:t>，能致其身；與</a:t>
            </a:r>
            <a:r>
              <a:rPr lang="zh-TW" altLang="en-US" dirty="0">
                <a:solidFill>
                  <a:srgbClr val="FF0000"/>
                </a:solidFill>
              </a:rPr>
              <a:t>朋友</a:t>
            </a:r>
            <a:r>
              <a:rPr lang="zh-TW" altLang="en-US" dirty="0"/>
              <a:t>交，言而有信。雖曰未學，吾必謂之學矣。」（學而）</a:t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2541" y="2759362"/>
            <a:ext cx="10425545" cy="4096327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賢賢：重德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易：交易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替換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取代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、輕易</a:t>
            </a:r>
          </a:p>
          <a:p>
            <a:pPr>
              <a:lnSpc>
                <a:spcPts val="46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集解：孔曰，易色，言以好色之心好賢，則善也。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漢書．李尋傳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引此文，顏師古注：易色，輕略於色，不貴之也。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五倫肇端於夫婦，次有父母、兄弟，乃及於君臣、朋友。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2697018" y="353006"/>
            <a:ext cx="1440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通論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F44EC576-19AF-4571-960E-432F573B0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92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子游曰：「事</a:t>
            </a:r>
            <a:r>
              <a:rPr lang="zh-TW" altLang="en-US" dirty="0">
                <a:solidFill>
                  <a:srgbClr val="FF0000"/>
                </a:solidFill>
              </a:rPr>
              <a:t>君</a:t>
            </a:r>
            <a:r>
              <a:rPr lang="zh-TW" altLang="en-US" dirty="0"/>
              <a:t>數，斯辱矣；</a:t>
            </a:r>
            <a:r>
              <a:rPr lang="zh-TW" altLang="en-US" dirty="0">
                <a:solidFill>
                  <a:srgbClr val="FF0000"/>
                </a:solidFill>
              </a:rPr>
              <a:t>朋友</a:t>
            </a:r>
            <a:r>
              <a:rPr lang="zh-TW" altLang="en-US" dirty="0"/>
              <a:t>數，斯疏矣。」（里仁）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87417" y="1690255"/>
            <a:ext cx="9716655" cy="4756727"/>
          </a:xfrm>
        </p:spPr>
        <p:txBody>
          <a:bodyPr>
            <a:normAutofit/>
          </a:bodyPr>
          <a:lstStyle/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數：煩瑣。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禮記表記：「君子之交淡如水，小人之交甘如醴。君子淡以成，小人甘以壞。」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臣朋友，皆以道義結合，必須以禮節之。事君三諫不從則去，不去則必召禍。不但諫不過三，平常亦須見之以時，不可煩瑣，否則必然召辱。交友不同於事君，來往煩瑣，不致於辱，但必趨於疏離。是以君子之交淡如水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3522B2D3-9B8D-4FF1-9709-AE83160AE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00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夫婦男女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16364"/>
            <a:ext cx="8915400" cy="42948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子曰：「已矣乎！吾未見</a:t>
            </a:r>
            <a:r>
              <a:rPr lang="zh-TW" altLang="en-US" sz="3200" dirty="0">
                <a:solidFill>
                  <a:srgbClr val="FF0000"/>
                </a:solidFill>
              </a:rPr>
              <a:t>好德如好色</a:t>
            </a:r>
            <a:r>
              <a:rPr lang="zh-TW" altLang="en-US" sz="3200" dirty="0"/>
              <a:t>者也！」（衛靈公）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齊人歸女樂，季桓子受之，三日不朝，孔子行。（微子）</a:t>
            </a: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C25B599F-80DE-4E35-A0B3-FD0C6042E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13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40509"/>
            <a:ext cx="8915400" cy="583738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子謂公冶長，「可妻也。雖在縲絏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léi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xiè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之中，非其罪也。」以其子妻之。（公冶長）</a:t>
            </a:r>
            <a:endParaRPr lang="en-US" altLang="zh-TW" sz="3200" dirty="0"/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縲絏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纍紲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：捆綁犯人的繩索，指陷於牢獄。</a:t>
            </a: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妻：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qì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ㄑㄧˋ動詞，以女嫁人。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FB0A7986-0063-418A-AEE5-0D1719036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25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893379"/>
            <a:ext cx="9701048" cy="5017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書記載云：公冶長從衛還魯，途中聞鳥相呼，往青溪食死人肉。須臾見一老嫗當道而哭。冶長問之。嫗曰：我兒前日出，至今不反，諒已死，不知所在。冶長曰：向聞鳥相呼，往青溪食肉；或許是汝兒。嫗往，果得其兒，已死。即報村官事實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FFAECB39-88C1-4516-9F6D-270142506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569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893379"/>
            <a:ext cx="9701048" cy="5017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村官以殺人罪歸冶長，付獄。冶長以解鳥語辯之。獄主試其實，繫冶長在獄六十日，卒有雀在獄柵上相呼，謂白蓮水邊，有運粟車翻覆，粟散在地，收斂不盡，往啄之。主遣人往驗，果如其言。後又解豬及燕語，屢驗。於是獲釋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FA375BC9-7028-43EE-BF42-A70FCF8C9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931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61848"/>
            <a:ext cx="8915400" cy="504937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公冶長解鳥語，先儒多以不經，往往避而不言，按周禮秋官：「</a:t>
            </a:r>
            <a:r>
              <a:rPr lang="zh-TW" altLang="en-US" sz="3200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夷隸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掌與鳥言，</a:t>
            </a:r>
            <a:r>
              <a:rPr lang="zh-TW" altLang="en-US" sz="3200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貉隸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掌與獸言。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」又經傳注疏，古多通鳥獸語者，何不經之有？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9A7F20B3-F237-401B-AB65-BE6EE6313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117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56441"/>
            <a:ext cx="8915400" cy="4954781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子謂南容，「邦有道不廢，邦無道免於刑戮。」以其兄之子妻之。（公冶長）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南容，名适，一名縚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tāo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，字子容，魯人，孔子弟子。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國有道時，南容能為國用，國無道，則以其明免於刑戮之禍。孔子以兄之女妻之。出處有道，此是其賢。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E9844764-B591-465A-9534-4F14033F8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72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南容三復</a:t>
            </a:r>
            <a:r>
              <a:rPr lang="en-US" altLang="zh-TW" dirty="0"/>
              <a:t>〈</a:t>
            </a:r>
            <a:r>
              <a:rPr lang="zh-TW" altLang="en-US" dirty="0"/>
              <a:t>白圭</a:t>
            </a:r>
            <a:r>
              <a:rPr lang="en-US" altLang="zh-TW" dirty="0"/>
              <a:t>〉</a:t>
            </a:r>
            <a:r>
              <a:rPr lang="zh-TW" altLang="en-US" dirty="0"/>
              <a:t>，孔子以其兄之子妻之。</a:t>
            </a:r>
            <a:r>
              <a:rPr lang="en-US" altLang="zh-TW" dirty="0"/>
              <a:t>(</a:t>
            </a:r>
            <a:r>
              <a:rPr lang="zh-TW" altLang="en-US" dirty="0"/>
              <a:t>先進</a:t>
            </a:r>
            <a:r>
              <a:rPr lang="en-US" altLang="zh-TW" dirty="0"/>
              <a:t>)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14765"/>
            <a:ext cx="8915400" cy="43964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抑篇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：「白圭之玷，尚可磨也；斯言之玷，不可為也。」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謹言慎行，不管治世或是亂世，南容都能優入而從容，所以孔子把兄長的女兒嫁給他做妻子。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76CDE278-FAF6-46A3-9AFB-B93C320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1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父慈子孝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1" y="1551709"/>
            <a:ext cx="9325697" cy="5080000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有子曰：「其為人也孝弟，而好犯上者，鮮矣；不好犯上，而好作亂者，未之有也。君子務本，本立而道生。孝弟也者，其為仁之本與！」（學而）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善事父母為孝，善事兄長為弟。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務者求也，本即根本。君子修道必求其根本，本立，則得其仁，得其大道。何謂根本，孝弟是也。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10BCDC5A-D0E8-404F-B4C7-B75E0F9C5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218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子曰：「弟子，</a:t>
            </a:r>
            <a:r>
              <a:rPr lang="zh-TW" altLang="en-US" dirty="0">
                <a:solidFill>
                  <a:srgbClr val="FF0000"/>
                </a:solidFill>
              </a:rPr>
              <a:t>入則孝，出則弟</a:t>
            </a:r>
            <a:r>
              <a:rPr lang="zh-TW" altLang="en-US" dirty="0"/>
              <a:t>，謹而信，泛愛眾，而親仁。行有餘力，則以學文。」（學而）</a:t>
            </a:r>
            <a:br>
              <a:rPr lang="zh-TW" altLang="en-US" dirty="0"/>
            </a:b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求學之人，學必有師，故稱弟子。所求之學有其先後。孔子以四科施教，德行，言語，政事，文學。首為德育，先正其心也。後為文學，游於藝也。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CCC099F3-80A2-4638-9A00-C03AD5E0E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66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767408" y="1904999"/>
          <a:ext cx="6768752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/>
          </p:nvPr>
        </p:nvGraphicFramePr>
        <p:xfrm>
          <a:off x="8256240" y="2043414"/>
          <a:ext cx="3991992" cy="3501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左右大括弧 6"/>
          <p:cNvSpPr/>
          <p:nvPr/>
        </p:nvSpPr>
        <p:spPr>
          <a:xfrm>
            <a:off x="6600056" y="2281956"/>
            <a:ext cx="1951173" cy="3024336"/>
          </a:xfrm>
          <a:prstGeom prst="bracePair">
            <a:avLst/>
          </a:prstGeom>
          <a:solidFill>
            <a:srgbClr val="FFFF00"/>
          </a:solidFill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詩</a:t>
            </a:r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書</a:t>
            </a:r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禮</a:t>
            </a:r>
          </a:p>
        </p:txBody>
      </p:sp>
      <p:sp>
        <p:nvSpPr>
          <p:cNvPr id="8" name="矩形圖說文字 7"/>
          <p:cNvSpPr/>
          <p:nvPr/>
        </p:nvSpPr>
        <p:spPr>
          <a:xfrm>
            <a:off x="8551229" y="624110"/>
            <a:ext cx="1844522" cy="1042347"/>
          </a:xfrm>
          <a:prstGeom prst="wedgeRectCallout">
            <a:avLst>
              <a:gd name="adj1" fmla="val -17520"/>
              <a:gd name="adj2" fmla="val 827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/>
              <a:t>行有餘力則以學文</a:t>
            </a:r>
          </a:p>
        </p:txBody>
      </p:sp>
      <p:sp>
        <p:nvSpPr>
          <p:cNvPr id="9" name="矩形圖說文字 8"/>
          <p:cNvSpPr/>
          <p:nvPr/>
        </p:nvSpPr>
        <p:spPr>
          <a:xfrm>
            <a:off x="8551229" y="5830129"/>
            <a:ext cx="1944216" cy="938695"/>
          </a:xfrm>
          <a:prstGeom prst="wedgeRectCallout">
            <a:avLst>
              <a:gd name="adj1" fmla="val -24029"/>
              <a:gd name="adj2" fmla="val -805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/>
              <a:t>非禮勿　視聽言動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15B15FAA-6F8C-4FAF-902C-A2B29F6BC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1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45673" y="701964"/>
            <a:ext cx="10178471" cy="5865091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zh-TW" altLang="en-US" sz="3200" dirty="0"/>
              <a:t>孟懿子問孝。子曰：「無違。」樊遲御，子告之曰：「孟孫問孝於我，我對曰，</a:t>
            </a:r>
            <a:r>
              <a:rPr lang="en-US" altLang="zh-TW" sz="3200" dirty="0"/>
              <a:t>『</a:t>
            </a:r>
            <a:r>
              <a:rPr lang="zh-TW" altLang="en-US" sz="3200" dirty="0"/>
              <a:t>無違。</a:t>
            </a:r>
            <a:r>
              <a:rPr lang="en-US" altLang="zh-TW" sz="3200" dirty="0"/>
              <a:t>』</a:t>
            </a:r>
            <a:r>
              <a:rPr lang="zh-TW" altLang="en-US" sz="3200" dirty="0"/>
              <a:t>」樊遲曰：「何謂也？」子曰：「生，事之以禮；死，葬之以禮，祭之以禮。」（為政）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F755EFC3-DAC3-430A-B1F4-489C52039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1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/>
          <p:cNvGraphicFramePr/>
          <p:nvPr>
            <p:extLst/>
          </p:nvPr>
        </p:nvGraphicFramePr>
        <p:xfrm>
          <a:off x="1006763" y="1320029"/>
          <a:ext cx="1085272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1838037" y="628011"/>
            <a:ext cx="29925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>
                <a:solidFill>
                  <a:srgbClr val="FF0000"/>
                </a:solidFill>
              </a:rPr>
              <a:t>魯公與三桓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5882554" y="2687178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六傳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7855527" y="1690094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兄弟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6774871" y="5429087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四傳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9317181" y="4550144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七傳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5882555" y="3677447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七傳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4561013" y="2225283"/>
            <a:ext cx="1408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嫡長子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5408843" y="5091012"/>
            <a:ext cx="142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嫡次子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5408843" y="3285836"/>
            <a:ext cx="1450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庶長子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4" name="文字方塊 13"/>
          <p:cNvSpPr txBox="1"/>
          <p:nvPr/>
        </p:nvSpPr>
        <p:spPr>
          <a:xfrm>
            <a:off x="5408843" y="4195391"/>
            <a:ext cx="1459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庶次子</a:t>
            </a:r>
            <a:r>
              <a:rPr lang="en-US" altLang="zh-TW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6774871" y="628011"/>
            <a:ext cx="4650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孔子（前</a:t>
            </a:r>
            <a:r>
              <a:rPr lang="en-US" altLang="zh-TW" sz="3200" dirty="0">
                <a:solidFill>
                  <a:srgbClr val="FF0000"/>
                </a:solidFill>
              </a:rPr>
              <a:t>551―</a:t>
            </a:r>
            <a:r>
              <a:rPr lang="zh-TW" altLang="en-US" sz="3200" dirty="0">
                <a:solidFill>
                  <a:srgbClr val="FF0000"/>
                </a:solidFill>
              </a:rPr>
              <a:t>前</a:t>
            </a:r>
            <a:r>
              <a:rPr lang="en-US" altLang="zh-TW" sz="3200" dirty="0">
                <a:solidFill>
                  <a:srgbClr val="FF0000"/>
                </a:solidFill>
              </a:rPr>
              <a:t>479</a:t>
            </a:r>
            <a:r>
              <a:rPr lang="zh-TW" altLang="en-US" sz="3200" dirty="0">
                <a:solidFill>
                  <a:srgbClr val="FF0000"/>
                </a:solidFill>
              </a:rPr>
              <a:t>）</a:t>
            </a:r>
          </a:p>
        </p:txBody>
      </p:sp>
      <p:sp>
        <p:nvSpPr>
          <p:cNvPr id="15" name="左大括弧 14"/>
          <p:cNvSpPr/>
          <p:nvPr/>
        </p:nvSpPr>
        <p:spPr>
          <a:xfrm rot="5400000">
            <a:off x="8609885" y="-1368428"/>
            <a:ext cx="504809" cy="5624946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441DB0C1-B0A1-46C6-B3A1-AA6E3647A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5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31249B-7813-47C9-8707-66F8FC52C3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631249B-7813-47C9-8707-66F8FC52C3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D3F9935-30D1-43E9-8FD4-970235E82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8D3F9935-30D1-43E9-8FD4-970235E82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CD6656-72BD-4AB2-848E-00D82209C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3DCD6656-72BD-4AB2-848E-00D82209CE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55BE8EE-C3B3-47C3-8A62-8A64EB2FF6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graphicEl>
                                              <a:dgm id="{A55BE8EE-C3B3-47C3-8A62-8A64EB2FF6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81BC7A-5504-4B78-868C-897E6C141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graphicEl>
                                              <a:dgm id="{9581BC7A-5504-4B78-868C-897E6C141E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8CC9E94-ECD1-4D98-BCDB-644A3C835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48CC9E94-ECD1-4D98-BCDB-644A3C835F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6C36C-6AED-495C-8EF3-7671BA6536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2316C36C-6AED-495C-8EF3-7671BA6536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C02D9D-0B0A-4509-A755-17A7210E1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graphicEl>
                                              <a:dgm id="{61C02D9D-0B0A-4509-A755-17A7210E15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A61CAF-73FF-4BCC-A2B9-02E0DD6DA7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graphicEl>
                                              <a:dgm id="{A1A61CAF-73FF-4BCC-A2B9-02E0DD6DA7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C3BEC2-46FC-4EF0-8BA5-7A3A2D86A5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graphicEl>
                                              <a:dgm id="{C0C3BEC2-46FC-4EF0-8BA5-7A3A2D86A5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4E9AB25-748B-4225-8831-A88072041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">
                                            <p:graphicEl>
                                              <a:dgm id="{34E9AB25-748B-4225-8831-A88072041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367FB8-92C4-4657-9B16-FEF7EBD78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">
                                            <p:graphicEl>
                                              <a:dgm id="{7F367FB8-92C4-4657-9B16-FEF7EBD78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488ECE-862F-4B0E-8174-76983D0139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graphicEl>
                                              <a:dgm id="{96488ECE-862F-4B0E-8174-76983D0139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CF9A9D3-AE6A-4CAC-A99F-90AAF0CD9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>
                                            <p:graphicEl>
                                              <a:dgm id="{4CF9A9D3-AE6A-4CAC-A99F-90AAF0CD9F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EF4509-32BC-4DC2-8F62-EB8764752D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">
                                            <p:graphicEl>
                                              <a:dgm id="{F7EF4509-32BC-4DC2-8F62-EB8764752D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26D8B98-9E75-435B-9057-D3FCDCA159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">
                                            <p:graphicEl>
                                              <a:dgm id="{526D8B98-9E75-435B-9057-D3FCDCA159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1C3322D-4F4D-47A0-B54F-D9E62BA4D0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">
                                            <p:graphicEl>
                                              <a:dgm id="{E1C3322D-4F4D-47A0-B54F-D9E62BA4D0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A366B64-C456-4DC9-BFBC-8CCCCA4B1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graphicEl>
                                              <a:dgm id="{9A366B64-C456-4DC9-BFBC-8CCCCA4B18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1"/>
          <p:cNvSpPr>
            <a:spLocks noGrp="1"/>
          </p:cNvSpPr>
          <p:nvPr>
            <p:ph type="title"/>
          </p:nvPr>
        </p:nvSpPr>
        <p:spPr>
          <a:xfrm>
            <a:off x="2177288" y="291601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三桓歷代宗主</a:t>
            </a:r>
          </a:p>
        </p:txBody>
      </p:sp>
      <p:sp>
        <p:nvSpPr>
          <p:cNvPr id="13" name="內容版面配置區 12"/>
          <p:cNvSpPr>
            <a:spLocks noGrp="1"/>
          </p:cNvSpPr>
          <p:nvPr>
            <p:ph sz="half" idx="1"/>
          </p:nvPr>
        </p:nvSpPr>
        <p:spPr>
          <a:xfrm>
            <a:off x="1346405" y="1320800"/>
            <a:ext cx="3472873" cy="53201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季孫氏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季成子 季友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季文子 季孫行父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季武子 季孫宿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季平子 季孫意如</a:t>
            </a:r>
          </a:p>
          <a:p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季桓子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季孫斯</a:t>
            </a:r>
          </a:p>
          <a:p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季康子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季孫肥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季昭子 季孫強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費惠公（費國）</a:t>
            </a:r>
          </a:p>
        </p:txBody>
      </p:sp>
      <p:sp>
        <p:nvSpPr>
          <p:cNvPr id="14" name="內容版面配置區 13"/>
          <p:cNvSpPr>
            <a:spLocks noGrp="1"/>
          </p:cNvSpPr>
          <p:nvPr>
            <p:ph sz="half" idx="2"/>
          </p:nvPr>
        </p:nvSpPr>
        <p:spPr>
          <a:xfrm>
            <a:off x="4671496" y="1061355"/>
            <a:ext cx="3713017" cy="55149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叔孫氏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僖叔 叔牙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叔孫戴伯 公孫茲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叔孫莊叔 叔孫得臣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叔孫宣伯 叔孫僑如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叔孫穆子 叔孫豹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叔孫昭子 叔孫婼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叔孫成子 叔孫不敢</a:t>
            </a:r>
          </a:p>
          <a:p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叔孫武叔 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叔孫州仇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叔孫文子 叔孫舒</a:t>
            </a:r>
          </a:p>
        </p:txBody>
      </p:sp>
      <p:sp>
        <p:nvSpPr>
          <p:cNvPr id="15" name="內容版面配置區 13"/>
          <p:cNvSpPr txBox="1">
            <a:spLocks/>
          </p:cNvSpPr>
          <p:nvPr/>
        </p:nvSpPr>
        <p:spPr>
          <a:xfrm>
            <a:off x="8455990" y="417495"/>
            <a:ext cx="3532810" cy="62234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孟孫氏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共仲 慶父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孟穆伯 公孫敖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孟文伯 仲孫穀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孟惠叔 仲孫難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孟獻子 仲孫蔑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孟莊子 仲孫速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孟孝伯 仲孫羯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孟僖子 仲孫貜</a:t>
            </a:r>
            <a:r>
              <a:rPr lang="en-US" altLang="zh-TW" sz="2800" dirty="0" err="1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jué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孟懿子 仲孫何忌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孟武伯 仲孫彘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孟敬子 仲孫捷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2D568742-B84C-4226-A8B6-E6351F8EA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17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5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500"/>
                            </p:stCondLst>
                            <p:childTnLst>
                              <p:par>
                                <p:cTn id="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  <p:bldP spid="14" grpId="0" uiExpand="1" build="p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2220686" y="705466"/>
            <a:ext cx="9149277" cy="48197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20000"/>
              </a:lnSpc>
              <a:spcBef>
                <a:spcPts val="1000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孟懿子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魯國大夫，姓仲孫，名何忌。懿，諡號。父為孟僖子仲孫貜</a:t>
            </a:r>
            <a:r>
              <a:rPr lang="en-US" altLang="zh-TW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音決</a:t>
            </a:r>
            <a:r>
              <a:rPr lang="en-US" altLang="zh-TW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。左傳昭公七年，孟僖子將死，召其家臣，遺囑何忌從孔子學禮。是知懿子在孔門有弟子名分，然弟子傳無之，論語此章注，但言魯大夫，不云弟子。</a:t>
            </a:r>
            <a:r>
              <a:rPr lang="zh-TW" altLang="en-US" sz="32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據劉氏正義，孔子仕魯，命墮三都，獨有懿子抗命，以致聖人政化不行。弟子傳不列其名，此注亦不云弟子，當為此故。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9FEE8279-7ED7-4904-98C8-B8F7C536C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308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57400" y="655782"/>
            <a:ext cx="9447212" cy="525544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不違其父教其學禮，即是孝道。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樊遲御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孔子弟子，名須，為孔子駕車。據鄭康成注，孔子惟恐孟孫不了解無違之意，故告樊遲，以便轉為孟懿子解釋。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皇疏：孟孫三家，僭濫違禮，故孔子以每事須禮為答也。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生事，死葬，祭祀，皆能以禮，便是盡孝。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B2ED8365-A971-48CE-8E66-6037DEE5E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60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孟武伯問孝。子曰：「父母唯其疾之憂。」（為政）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2837" y="2133600"/>
            <a:ext cx="9781308" cy="377762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孟武伯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孟懿子之長子，名彘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/>
              <a:t>zhì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，武為諡號。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其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指子而言。子事父母，不能使父母為子憂愁。唯子有疾病時，父母憂之。其餘一切不能使父母憂。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集解馬融曰：「言孝子不妄為非，唯有疾病，然後父母憂之耳。」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6029C4C7-BD8B-4BB5-87A9-866F76F2A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53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1749635"/>
          </a:xfrm>
        </p:spPr>
        <p:txBody>
          <a:bodyPr>
            <a:normAutofit/>
          </a:bodyPr>
          <a:lstStyle/>
          <a:p>
            <a:r>
              <a:rPr lang="zh-TW" altLang="en-US" dirty="0"/>
              <a:t>子曰：「父在，觀其志；父沒，觀其行；三年無改於父之道，可謂孝矣。」（學而）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85817" y="2041236"/>
            <a:ext cx="10067637" cy="4461164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孔安國注：「父在，子不得自專。故觀其志而已。父沒，乃觀其行也。孝子在喪，哀慕猶若父在，無所改於父之道也。」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文：「觀其志。觀其行。」古人有謂觀父之志，觀父之行。今依孔注及皇、邢二疏，仍作觀子之志，觀子之行講。三年無改於父之道，是就善者而言。如不善，則非不可改。然如非善非惡，乃父所守之家中舊規矩，則以不改為是。　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EDAA365A-1B17-438F-82D2-0BE2900A5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753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09600"/>
            <a:ext cx="8915400" cy="5902035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曾子曰：「吾聞諸夫子：</a:t>
            </a:r>
            <a:r>
              <a:rPr lang="en-US" altLang="zh-TW" sz="3200" dirty="0"/>
              <a:t>『</a:t>
            </a:r>
            <a:r>
              <a:rPr lang="zh-TW" altLang="en-US" sz="3200" dirty="0"/>
              <a:t>孟莊子之孝也，其他可能也，其不改父之臣與父之政，是難能也。</a:t>
            </a:r>
            <a:r>
              <a:rPr lang="en-US" altLang="zh-TW" sz="3200" dirty="0"/>
              <a:t>』</a:t>
            </a:r>
            <a:r>
              <a:rPr lang="zh-TW" altLang="en-US" sz="3200" dirty="0"/>
              <a:t>」（子張）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孟莊子：魯大夫仲孫速（孟僖子之祖父）。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潘氏論語古注集箋云，孟莊子之父獻子，即仲孫蔑，卒於魯襄公十九年八月，莊子繼位，卒於襄公二十三年八月，居位歷四年之久，用人行政悉仍父舊。三年無改為孝，莊子不止三年，尤所難能。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C5EEEBBB-D7C0-41CC-84BA-DCDBF30B8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8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子曰：「事父母幾諫，見志不從，又敬不違，勞而不怨。」（里仁）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8800" y="1905000"/>
            <a:ext cx="10012218" cy="400622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幾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微也，人之過，在幾微發動之時，易於改正，故為人子者，見父母之過於微起時，即當諫之，不俟形成大過。若見父母之志不從其諫，則又尊敬，而不違其諫勸之初衷，繼續進諫。然而屢諫不從，甚至受父母之怒斥，亦不辭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勞苦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，不怨父母，諫之不已。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也。諫而不入，深恐父母卒成大過，乃憂之而不怨。勞字兩義並存。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F037A20E-BB02-4734-A2DB-8D3F7E603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2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子曰：「父母之年，不可不知也：一則以喜，一則以懼。」（里仁）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人生七十古來稀，子女成人自立，父母逐漸衰老，盡孝時日無多，是以父母之年不可不知。知而喜者，親得壽考，子能承歡也。知而懼者，父母之年愈高，在世之日愈少，深懼子欲養而親不在，事之愈當謹也。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47DC3FB5-E169-422A-95FF-D9717A6D2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67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子曰：「父母在，不遠游，游必有方。」（里仁）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54909"/>
            <a:ext cx="8915400" cy="4156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鄭注為常，曲禮：「所遊必有常」是也。父母念子之心，無時或釋，故父母在世，子不能無故遠離，遠離須有正常之事。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朱注為方向，本於玉藻：「親老，出不易方。」為遊子者，隨時函報行蹤，免為父母所繫念。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D1E6CE18-DA4C-40F6-99F9-7B7A68E9F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1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95055" y="624110"/>
            <a:ext cx="9873672" cy="1280890"/>
          </a:xfrm>
        </p:spPr>
        <p:txBody>
          <a:bodyPr>
            <a:noAutofit/>
          </a:bodyPr>
          <a:lstStyle/>
          <a:p>
            <a:r>
              <a:rPr lang="zh-TW" altLang="en-US" dirty="0"/>
              <a:t>子游問孝。子曰：「今之孝者，是謂能養。至於犬馬，皆能有養；不敬，何以別乎。」（為政）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15657" y="2055091"/>
            <a:ext cx="9232467" cy="4802909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子游：弟子，姓言，名偃。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是：祇，唯。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犬馬有養：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  <a:spcBef>
                <a:spcPts val="120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包注以犬馬比喻人子。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  <a:spcBef>
                <a:spcPts val="120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朱注以犬馬喻父母。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劉寶楠：「以犬馬喻父母，於義難通，自昔儒者多譏之。」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E05BC310-A367-4719-A1EB-E62664100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52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53309" y="624110"/>
            <a:ext cx="10095346" cy="1509490"/>
          </a:xfrm>
        </p:spPr>
        <p:txBody>
          <a:bodyPr>
            <a:noAutofit/>
          </a:bodyPr>
          <a:lstStyle/>
          <a:p>
            <a:r>
              <a:rPr lang="zh-TW" altLang="en-US" dirty="0"/>
              <a:t>子夏問孝。子曰：「色難。有事，弟子服其勞；有酒食，先生饌，曾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en-US" altLang="zh-TW" sz="2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zēng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>是以為孝乎？」（為政）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648200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色難：和顏悅色為難。謂人子。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先生：師長（馬謂父兄，後儒不從）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曾是：乃是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弟子事師如此，如果人子事親，也是如此，乃是以為孝乎？事師著重於尊敬，事父母則著重於親子之情，須有和顏悅色。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本章理有二層，事師事親各有所別。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22B5563A-898B-4B0C-AAEB-E3EA8926B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96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兄友弟恭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7055"/>
            <a:ext cx="8915400" cy="508923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或謂孔子曰：「子奚不為政？」子曰：「書云：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孝乎惟孝，友于兄弟</a:t>
            </a:r>
            <a:r>
              <a:rPr lang="zh-TW" altLang="en-US" sz="3200" dirty="0"/>
              <a:t>。</a:t>
            </a:r>
            <a:r>
              <a:rPr lang="en-US" altLang="zh-TW" sz="3200" dirty="0"/>
              <a:t>』</a:t>
            </a:r>
            <a:r>
              <a:rPr lang="zh-TW" altLang="en-US" sz="3200" dirty="0"/>
              <a:t>施於有政，是亦為政，奚其為為政？」（為政）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奚：何。為政：謂居官職。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書云：二句出於古文尚書君陳篇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皇疏：「何用為官位乃是為政乎。」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0BDDE915-157E-4E25-99BF-70545FB4A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599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35201" y="757381"/>
            <a:ext cx="9688944" cy="581890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/>
              <a:t>司馬牛憂曰：「人皆有兄弟，我獨亡！」子夏曰：「商聞之矣：</a:t>
            </a:r>
            <a:r>
              <a:rPr lang="en-US" altLang="zh-TW" sz="3200" dirty="0"/>
              <a:t>『</a:t>
            </a:r>
            <a:r>
              <a:rPr lang="zh-TW" altLang="en-US" sz="3200" dirty="0"/>
              <a:t>死生有命，富貴在天</a:t>
            </a:r>
            <a:r>
              <a:rPr lang="en-US" altLang="zh-TW" sz="3200" dirty="0"/>
              <a:t>』</a:t>
            </a:r>
            <a:r>
              <a:rPr lang="zh-TW" altLang="en-US" sz="3200" dirty="0"/>
              <a:t>。君子敬而無失，與人恭而有禮；四海之內，皆兄弟也。君子何患乎無兄弟也？」（顏淵）</a:t>
            </a:r>
            <a:endParaRPr lang="en-US" altLang="zh-TW" sz="3200" dirty="0"/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司馬牛家族在宋國有封地，其兄桓魋得宋景公寵遇，桓魋不圖報恩，反而恃寵謀害景公，魋弟子頎、子車，助其謀反。敗逃衛國，轉奔齊國。司馬牛雖未與謀，但因兄弟犯滅族之罪，亦不得不逃亡至齊吳等國，最後死於魯國郭外。事載左傳哀公十四年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977FE4AD-1121-401E-9632-7FBDF1544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51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866351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定公問：「君使臣，臣事君，如之何？」孔子對曰：「君使臣以</a:t>
            </a:r>
            <a:r>
              <a:rPr lang="zh-TW" altLang="en-US" dirty="0">
                <a:solidFill>
                  <a:srgbClr val="FF0000"/>
                </a:solidFill>
              </a:rPr>
              <a:t>禮</a:t>
            </a:r>
            <a:r>
              <a:rPr lang="zh-TW" altLang="en-US" dirty="0"/>
              <a:t>，臣事君以</a:t>
            </a:r>
            <a:r>
              <a:rPr lang="zh-TW" altLang="en-US" dirty="0">
                <a:solidFill>
                  <a:srgbClr val="FF0000"/>
                </a:solidFill>
              </a:rPr>
              <a:t>忠</a:t>
            </a:r>
            <a:r>
              <a:rPr lang="zh-TW" altLang="en-US" dirty="0"/>
              <a:t>。」（八佾）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47241"/>
            <a:ext cx="9039370" cy="4456759"/>
          </a:xfrm>
        </p:spPr>
        <p:txBody>
          <a:bodyPr>
            <a:normAutofit/>
          </a:bodyPr>
          <a:lstStyle/>
          <a:p>
            <a:pPr lvl="1">
              <a:lnSpc>
                <a:spcPts val="4300"/>
              </a:lnSpc>
              <a:spcBef>
                <a:spcPts val="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定公：名宋，襄公之子，昭公之弟。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lvl="0" indent="0">
              <a:lnSpc>
                <a:spcPts val="5000"/>
              </a:lnSpc>
              <a:buClr>
                <a:srgbClr val="A53010"/>
              </a:buClr>
              <a:buNone/>
            </a:pPr>
            <a:r>
              <a:rPr lang="zh-TW" alt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子曰：「事君盡禮，人以為諂也。」</a:t>
            </a:r>
            <a:r>
              <a:rPr lang="zh-TW" altLang="en-US" sz="27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（八佾）</a:t>
            </a:r>
            <a:endParaRPr lang="en-US" altLang="zh-TW" sz="27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1">
              <a:lnSpc>
                <a:spcPts val="5000"/>
              </a:lnSpc>
              <a:buClr>
                <a:srgbClr val="A53010"/>
              </a:buClr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孔安國注：「時，事君者多無禮，故以有禮者為諂也。」魯國當時君弱臣強，三桓簡傲無禮，更僭天子禮樂。時人習非成是，反以事君盡禮為諂。雖然他人不合禮，但孔子仍然依禮事君。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2589212" y="220020"/>
            <a:ext cx="21428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君敬臣忠</a:t>
            </a: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7CE71F37-9608-43C8-BD01-17353904B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13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581891"/>
            <a:ext cx="8915400" cy="578196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定公問：「一言而可以興邦，有諸？」孔子對曰：「言不可以若是，其</a:t>
            </a:r>
            <a:r>
              <a:rPr lang="zh-TW" altLang="en-US" sz="3200" dirty="0">
                <a:solidFill>
                  <a:srgbClr val="FF0000"/>
                </a:solidFill>
              </a:rPr>
              <a:t>幾</a:t>
            </a:r>
            <a:r>
              <a:rPr lang="zh-TW" altLang="en-US" sz="3200" dirty="0"/>
              <a:t>也！人之言曰：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為君難，為臣不易</a:t>
            </a:r>
            <a:r>
              <a:rPr lang="zh-TW" altLang="en-US" sz="3200" dirty="0"/>
              <a:t>。</a:t>
            </a:r>
            <a:r>
              <a:rPr lang="en-US" altLang="zh-TW" sz="3200" dirty="0"/>
              <a:t>』</a:t>
            </a:r>
            <a:r>
              <a:rPr lang="zh-TW" altLang="en-US" sz="3200" dirty="0"/>
              <a:t>如知為君之難也，不幾乎一言而興邦乎？」曰：「一言而喪邦，有諸？」孔子對曰：「言不可以若是，其幾也！人之言曰：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予無樂乎為君，唯其言而莫予違也。</a:t>
            </a:r>
            <a:r>
              <a:rPr lang="en-US" altLang="zh-TW" sz="3200" dirty="0"/>
              <a:t>』</a:t>
            </a:r>
            <a:r>
              <a:rPr lang="zh-TW" altLang="en-US" sz="3200" dirty="0"/>
              <a:t>如其善而莫之違也，不亦善乎？如不善而莫之違也，不幾乎一言而喪邦乎？」（子路）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23A54987-A29B-4589-A393-AA2AEC972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6134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言不可以若是，其幾也！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9491"/>
            <a:ext cx="8915400" cy="4211731"/>
          </a:xfrm>
        </p:spPr>
        <p:txBody>
          <a:bodyPr>
            <a:normAutofit/>
          </a:bodyPr>
          <a:lstStyle/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言不可以若是：不可以說得如此肯定。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幾：近也。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B090DA19-3373-44FD-96EE-B9B9EFBDB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96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韓非子</a:t>
            </a:r>
            <a:r>
              <a:rPr lang="en-US" altLang="zh-TW" dirty="0"/>
              <a:t>》</a:t>
            </a:r>
            <a:r>
              <a:rPr lang="zh-TW" altLang="en-US" dirty="0"/>
              <a:t>：師曠撞晉平公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35201" y="1588655"/>
            <a:ext cx="9411854" cy="4322567"/>
          </a:xfrm>
        </p:spPr>
        <p:txBody>
          <a:bodyPr>
            <a:noAutofit/>
          </a:bodyPr>
          <a:lstStyle/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晉平公與羣臣飲，飲酣，乃喟然嘆曰：「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莫樂爲人君！惟其言而莫之違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。」師曠侍坐於前，援琴撞之。公被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披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衽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襟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而避，琴壞於壁。公曰：「太師誰撞？」師曠曰：「今者有小人言於側者，故撞之。」公曰：「寡人也。」師曠曰： 「啞！是非君人者之言也。」左右請除之。公曰：「釋之，以爲寡人戒。」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F6AE27A0-B9B7-46E8-99D5-04A6F22B9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0861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20435"/>
            <a:ext cx="8915400" cy="5754255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子路問「事君」。子曰：「勿欺也，而犯之。」（憲問）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集解孔曰：「事君之道，義不可欺，當能犯顏諫爭。」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7B9CCC9A-E681-4530-A8CA-E8DF0C8D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73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8909"/>
            <a:ext cx="8915400" cy="5172313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子曰：「鄙夫！可與事君也與哉！其未得之也，患得之；既得之，患失之；苟患失之，無所不至矣！」（陽貨）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鄙夫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貪圖名利，行為卑鄙者。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可與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或作可以。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4432C4FA-C0D8-4DD0-BE4A-3FBACDCA3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49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11200"/>
            <a:ext cx="8915400" cy="520002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周公謂魯公曰：「君子不施其親，不使大臣怨乎不以。故舊無大故，則不棄也。無求備於一人。」（微子）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孔安國注：「魯公，周公之子伯禽，封於魯。」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不施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陸氏釋文作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。棄忘也。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不用。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FE1D26A7-6432-4E23-9B64-6C8AE4D54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39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70545" y="1653308"/>
            <a:ext cx="9725891" cy="4784437"/>
          </a:xfrm>
        </p:spPr>
        <p:txBody>
          <a:bodyPr>
            <a:normAutofit fontScale="92500"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有</a:t>
            </a:r>
            <a:r>
              <a:rPr lang="zh-TW" altLang="en-US" sz="3200" dirty="0">
                <a:solidFill>
                  <a:srgbClr val="FF0000"/>
                </a:solidFill>
              </a:rPr>
              <a:t>朋</a:t>
            </a:r>
            <a:r>
              <a:rPr lang="zh-TW" altLang="en-US" sz="3200" dirty="0"/>
              <a:t>自遠方來，不亦樂乎！</a:t>
            </a:r>
            <a:endParaRPr lang="en-US" altLang="zh-TW" sz="3200" dirty="0"/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志同道合者曰朋。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+mn-ea"/>
              </a:rPr>
              <a:t>顏淵、季</a:t>
            </a:r>
            <a:r>
              <a:rPr lang="zh-TW" altLang="en-US" sz="3200" dirty="0"/>
              <a:t>路侍。子曰：「盍各言爾志？」子路曰：「願車馬、衣輕裘，</a:t>
            </a:r>
            <a:r>
              <a:rPr lang="zh-TW" altLang="en-US" sz="3200" dirty="0">
                <a:solidFill>
                  <a:srgbClr val="FF0000"/>
                </a:solidFill>
              </a:rPr>
              <a:t>與朋友共</a:t>
            </a:r>
            <a:r>
              <a:rPr lang="zh-TW" altLang="en-US" sz="3200" dirty="0"/>
              <a:t>，敝之而無憾。」顏淵曰：「願無伐善，無施勞。」子路曰：「願聞子之志。」子曰：「老者安之，</a:t>
            </a:r>
            <a:r>
              <a:rPr lang="zh-TW" altLang="en-US" sz="3200" dirty="0">
                <a:solidFill>
                  <a:srgbClr val="FF0000"/>
                </a:solidFill>
              </a:rPr>
              <a:t>朋友信之</a:t>
            </a:r>
            <a:r>
              <a:rPr lang="zh-TW" altLang="en-US" sz="3200" dirty="0"/>
              <a:t>，少者懷之。」（公冶長）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朋友信之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7453D25C-8F7F-4F27-A6D0-2D199A9E7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7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C4E7578-CEA5-461D-93C4-42FE01470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5836" y="852055"/>
            <a:ext cx="9488776" cy="50591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+mn-ea"/>
              </a:rPr>
              <a:t>衣輕裘，阮元校勘記：「唐石經輕字旁注，案石經初刻本無輕字。車馬衣裘，見管子小匡及齊語，是子路本用成語，後人涉雍也篇衣輕裘，而誤衍輕字。」</a:t>
            </a:r>
            <a:endParaRPr lang="en-US" altLang="zh-TW" sz="3200" dirty="0">
              <a:latin typeface="+mn-ea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+mn-ea"/>
              </a:rPr>
              <a:t>皇疏：「有善而自稱，曰伐善也。」孔注：「不以事置施於人也。」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67943E20-2BF2-435D-899B-64CCF0262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6263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0AD9651-5BC0-4EC8-B48A-1077EFCA4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409" y="852055"/>
            <a:ext cx="9686203" cy="5590309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+mn-ea"/>
              </a:rPr>
              <a:t>子說：「老者安之。」撫恤老年人，使老年人得其所安。「朋友信之。」以信待朋友。無論通財、勸善、規過等，一切以信實無欺待之。「少者懷之。」以慈惠待少年人，引發其感懷之心。孔安國注：「懷，歸也。」皇疏：「少者懷己，己必有慈惠故也。」劉氏正義：「爾雅釋詁，懷止也。釋言，懷來也。並與歸訓近。言少者得所養教，歸依之若父師也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22B444C2-4B44-4C4F-851E-2D65ABFE9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4222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8909"/>
            <a:ext cx="8915400" cy="5172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曾子曰：「吾日三省吾身─為人謀而不忠乎？與朋友交而不</a:t>
            </a:r>
            <a:r>
              <a:rPr lang="zh-TW" altLang="en-US" sz="3200" dirty="0">
                <a:solidFill>
                  <a:srgbClr val="FF0000"/>
                </a:solidFill>
              </a:rPr>
              <a:t>信</a:t>
            </a:r>
            <a:r>
              <a:rPr lang="zh-TW" altLang="en-US" sz="3200" dirty="0"/>
              <a:t>乎？傳不習乎？」（學而）</a:t>
            </a:r>
          </a:p>
          <a:p>
            <a:pPr>
              <a:lnSpc>
                <a:spcPts val="5000"/>
              </a:lnSpc>
            </a:pPr>
            <a:r>
              <a:rPr lang="zh-TW" altLang="en-US" sz="3200" dirty="0"/>
              <a:t>子貢問「友」。子曰：「忠告而善道之，不可則止，毋自辱焉。」（顏淵）</a:t>
            </a:r>
          </a:p>
          <a:p>
            <a:pPr>
              <a:lnSpc>
                <a:spcPts val="5000"/>
              </a:lnSpc>
            </a:pPr>
            <a:r>
              <a:rPr lang="zh-TW" altLang="en-US" sz="3200" dirty="0"/>
              <a:t>曾子曰：「君子以文會友；以友輔仁。」（顏淵）</a:t>
            </a:r>
          </a:p>
          <a:p>
            <a:pPr>
              <a:lnSpc>
                <a:spcPts val="5000"/>
              </a:lnSpc>
            </a:pPr>
            <a:endParaRPr lang="en-US" altLang="zh-TW" sz="3200" dirty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B342485C-2831-46CD-BE1E-5E6472EB7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58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子曰：晏平仲，善與人交，久而敬之。（公冶長）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8800" y="2133600"/>
            <a:ext cx="10067636" cy="4414982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久而敬之：皇本作「久而人敬之。」鄭注謂平仲敬人。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四書拾遺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引黃鶴谿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惠迪邇言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：「交際之間，其人實有可敬，而我不知敬，則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。其人本無可敬，而我誤敬之，則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。失人失已，必貽後悔。故必由淺漸深，由疎漸親，為時既久，灼見真知，然後用吾之敬，自可免失人失己之患，此其所以為善也。」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若即若離</a:t>
            </a: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928B45DF-C7E9-4416-9088-71D9FBD82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29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02971" y="711199"/>
            <a:ext cx="9501641" cy="5744029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子貢問「為仁」。子曰：「工欲善其事，必先利其器。居是邦也，事其大夫之賢者，</a:t>
            </a:r>
            <a:r>
              <a:rPr lang="zh-TW" altLang="en-US" sz="3200" dirty="0">
                <a:solidFill>
                  <a:srgbClr val="FF0000"/>
                </a:solidFill>
              </a:rPr>
              <a:t>友其士之仁者</a:t>
            </a:r>
            <a:r>
              <a:rPr lang="zh-TW" altLang="en-US" sz="3200" dirty="0"/>
              <a:t>。」（衛靈公）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禮記曲禮：賢者狎而敬之，畏而愛之。愛而知其惡，憎而知其善。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清．包世臣：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喜有兩眼明，多交益友；恨無十年暇，盡讀其書。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讀古人書；友天下士。</a:t>
            </a: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7B98D2E9-9FA7-4194-A308-F93385BA8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00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79782" y="757382"/>
            <a:ext cx="9324830" cy="595745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/>
              <a:t>孔子曰：「</a:t>
            </a:r>
            <a:r>
              <a:rPr lang="zh-TW" altLang="en-US" sz="3200" dirty="0">
                <a:solidFill>
                  <a:srgbClr val="FF0000"/>
                </a:solidFill>
              </a:rPr>
              <a:t>益者三友</a:t>
            </a:r>
            <a:r>
              <a:rPr lang="zh-TW" altLang="en-US" sz="3200" dirty="0"/>
              <a:t>，損者三友；友直，友諒，友多聞；益矣。友便辟，友善柔，友便佞損矣。」（季氏）</a:t>
            </a:r>
            <a:endParaRPr lang="en-US" altLang="zh-TW" sz="3200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友直：結交正直的朋友。友諒：結交寬恕的朋友。（各注將諒字作信講，然信與直意義相近，宜作恕講。）友多聞：結交博學多聞的朋友。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友便辟：交恭順周旋的朋友。友善柔：交善於面柔的朋友。友便佞：交巧於言詞的朋友。（古注將便辟解釋為公冶長篇的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足恭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，將善柔解釋為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令色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，將便佞解釋為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，可以參研。）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AFDB513D-FA86-4D79-B0B7-9E9F33DD5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9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758872"/>
          </a:xfrm>
        </p:spPr>
        <p:txBody>
          <a:bodyPr>
            <a:normAutofit/>
          </a:bodyPr>
          <a:lstStyle/>
          <a:p>
            <a:r>
              <a:rPr lang="zh-TW" altLang="en-US" dirty="0"/>
              <a:t>子曰：「巧言、令色、足恭，左丘明恥之，丘亦恥之。</a:t>
            </a:r>
            <a:r>
              <a:rPr lang="zh-TW" altLang="en-US" dirty="0">
                <a:solidFill>
                  <a:srgbClr val="FF0000"/>
                </a:solidFill>
              </a:rPr>
              <a:t>匿怨而友其人</a:t>
            </a:r>
            <a:r>
              <a:rPr lang="zh-TW" altLang="en-US" dirty="0"/>
              <a:t>，左丘明恥之，丘亦恥之。」（公冶長）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62909" y="2567710"/>
            <a:ext cx="9559636" cy="4027054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巧言出於口，令色現於容，足恭表於足。足恭之義，欲前不進也，如韓退之送李愿歸盤谷序云：「足將進趑趄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zī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jū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）。」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此三者皆虛情，欺普通人可，欺有見識者則不可。左丘明，魯太史，知春秋義理，見此人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通身是假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，故恥之。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匿怨而友其人：孔安國注：「匿怨而友，心內相怨，而外詐親也。」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458FB4E6-6E0F-45DA-A272-44C6D3536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41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39636" y="624110"/>
            <a:ext cx="10002981" cy="1280890"/>
          </a:xfrm>
        </p:spPr>
        <p:txBody>
          <a:bodyPr>
            <a:normAutofit/>
          </a:bodyPr>
          <a:lstStyle/>
          <a:p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59294" y="3921548"/>
            <a:ext cx="10002981" cy="269696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集解包注：「友交當如子夏，汎交當如子張。」皇疏引鄭玄曰：「子夏所云，倫黨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（同輩）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之交也。子張所云，尊卑之交也。」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標題 1"/>
          <p:cNvSpPr txBox="1">
            <a:spLocks/>
          </p:cNvSpPr>
          <p:nvPr/>
        </p:nvSpPr>
        <p:spPr>
          <a:xfrm>
            <a:off x="1948873" y="624110"/>
            <a:ext cx="10002981" cy="29688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3200" dirty="0"/>
              <a:t>子夏之門人，問「交」於子張。子張曰：「子夏云何？」對曰：「子夏曰：</a:t>
            </a:r>
            <a:r>
              <a:rPr lang="en-US" altLang="zh-TW" sz="3200" dirty="0"/>
              <a:t>『</a:t>
            </a:r>
            <a:r>
              <a:rPr lang="zh-TW" altLang="en-US" sz="3200" dirty="0"/>
              <a:t>可者與之，其不可者拒之。</a:t>
            </a:r>
            <a:r>
              <a:rPr lang="en-US" altLang="zh-TW" sz="3200" dirty="0"/>
              <a:t>』</a:t>
            </a:r>
            <a:r>
              <a:rPr lang="zh-TW" altLang="en-US" sz="3200" dirty="0"/>
              <a:t>」子張曰：「異乎吾所聞：</a:t>
            </a:r>
            <a:r>
              <a:rPr lang="en-US" altLang="zh-TW" sz="3200" dirty="0"/>
              <a:t>『</a:t>
            </a:r>
            <a:r>
              <a:rPr lang="zh-TW" altLang="en-US" sz="3200" dirty="0"/>
              <a:t>君子尊賢而容眾，嘉善而矜不能。</a:t>
            </a:r>
            <a:r>
              <a:rPr lang="en-US" altLang="zh-TW" sz="3200" dirty="0"/>
              <a:t>』</a:t>
            </a:r>
            <a:r>
              <a:rPr lang="zh-TW" altLang="en-US" sz="3200" dirty="0"/>
              <a:t>我之大賢與，於人何所不容。我之不賢與，人將拒我，如之何其拒人也！」（子張）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7DA6816C-8E1C-4C37-9ADD-329E0637E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71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88291"/>
            <a:ext cx="8915400" cy="4922931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黃氏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後案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：子夏教門人是初學之法，子張言大賢之道。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程樹德：二子論交之說，均出於夫子，不宜有所軒輊，各因其性之所近而師之可也。大抵狷介者宜於子夏，高明者宜於子張，其言均百世之師也。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12FE7582-44FC-45DA-B8DD-48F3181C1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BF5B4-5EB6-4144-9F6A-23B697D9CC92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09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798</TotalTime>
  <Words>5184</Words>
  <Application>Microsoft Office PowerPoint</Application>
  <PresentationFormat>寬螢幕</PresentationFormat>
  <Paragraphs>280</Paragraphs>
  <Slides>46</Slides>
  <Notes>7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46</vt:i4>
      </vt:variant>
    </vt:vector>
  </HeadingPairs>
  <TitlesOfParts>
    <vt:vector size="55" baseType="lpstr">
      <vt:lpstr>Poor Richard</vt:lpstr>
      <vt:lpstr>細明體</vt:lpstr>
      <vt:lpstr>微軟正黑體</vt:lpstr>
      <vt:lpstr>標楷體</vt:lpstr>
      <vt:lpstr>Arial</vt:lpstr>
      <vt:lpstr>Calibri</vt:lpstr>
      <vt:lpstr>Century Gothic</vt:lpstr>
      <vt:lpstr>Wingdings 3</vt:lpstr>
      <vt:lpstr>絲縷</vt:lpstr>
      <vt:lpstr>論語中的五倫之道</vt:lpstr>
      <vt:lpstr>大綱</vt:lpstr>
      <vt:lpstr>子夏曰：「賢賢易色；事父母，能竭其力；事君，能致其身；與朋友交，言而有信。雖曰未學，吾必謂之學矣。」（學而） </vt:lpstr>
      <vt:lpstr>子游曰：「事君數，斯辱矣；朋友數，斯疏矣。」（里仁） </vt:lpstr>
      <vt:lpstr>夫婦男女</vt:lpstr>
      <vt:lpstr>PowerPoint 簡報</vt:lpstr>
      <vt:lpstr>PowerPoint 簡報</vt:lpstr>
      <vt:lpstr>PowerPoint 簡報</vt:lpstr>
      <vt:lpstr>PowerPoint 簡報</vt:lpstr>
      <vt:lpstr>PowerPoint 簡報</vt:lpstr>
      <vt:lpstr>南容三復〈白圭〉，孔子以其兄之子妻之。(先進) </vt:lpstr>
      <vt:lpstr>父慈子孝</vt:lpstr>
      <vt:lpstr>子曰：「弟子，入則孝，出則弟，謹而信，泛愛眾，而親仁。行有餘力，則以學文。」（學而）  </vt:lpstr>
      <vt:lpstr>PowerPoint 簡報</vt:lpstr>
      <vt:lpstr>PowerPoint 簡報</vt:lpstr>
      <vt:lpstr>PowerPoint 簡報</vt:lpstr>
      <vt:lpstr>三桓歷代宗主</vt:lpstr>
      <vt:lpstr>PowerPoint 簡報</vt:lpstr>
      <vt:lpstr>PowerPoint 簡報</vt:lpstr>
      <vt:lpstr>孟武伯問孝。子曰：「父母唯其疾之憂。」（為政）</vt:lpstr>
      <vt:lpstr>子曰：「父在，觀其志；父沒，觀其行；三年無改於父之道，可謂孝矣。」（學而） </vt:lpstr>
      <vt:lpstr>PowerPoint 簡報</vt:lpstr>
      <vt:lpstr>子曰：「事父母幾諫，見志不從，又敬不違，勞而不怨。」（里仁） </vt:lpstr>
      <vt:lpstr>子曰：「父母之年，不可不知也：一則以喜，一則以懼。」（里仁） </vt:lpstr>
      <vt:lpstr>子曰：「父母在，不遠游，游必有方。」（里仁） </vt:lpstr>
      <vt:lpstr>子游問孝。子曰：「今之孝者，是謂能養。至於犬馬，皆能有養；不敬，何以別乎。」（為政） </vt:lpstr>
      <vt:lpstr>子夏問孝。子曰：「色難。有事，弟子服其勞；有酒食，先生饌，曾(zēng)是以為孝乎？」（為政） </vt:lpstr>
      <vt:lpstr>兄友弟恭</vt:lpstr>
      <vt:lpstr>PowerPoint 簡報</vt:lpstr>
      <vt:lpstr>定公問：「君使臣，臣事君，如之何？」孔子對曰：「君使臣以禮，臣事君以忠。」（八佾） </vt:lpstr>
      <vt:lpstr>PowerPoint 簡報</vt:lpstr>
      <vt:lpstr>言不可以若是，其幾也！</vt:lpstr>
      <vt:lpstr>《韓非子》：師曠撞晉平公</vt:lpstr>
      <vt:lpstr>PowerPoint 簡報</vt:lpstr>
      <vt:lpstr>PowerPoint 簡報</vt:lpstr>
      <vt:lpstr>PowerPoint 簡報</vt:lpstr>
      <vt:lpstr>朋友信之</vt:lpstr>
      <vt:lpstr>PowerPoint 簡報</vt:lpstr>
      <vt:lpstr>PowerPoint 簡報</vt:lpstr>
      <vt:lpstr>PowerPoint 簡報</vt:lpstr>
      <vt:lpstr>子曰：晏平仲，善與人交，久而敬之。（公冶長）</vt:lpstr>
      <vt:lpstr>PowerPoint 簡報</vt:lpstr>
      <vt:lpstr>PowerPoint 簡報</vt:lpstr>
      <vt:lpstr>子曰：「巧言、令色、足恭，左丘明恥之，丘亦恥之。匿怨而友其人，左丘明恥之，丘亦恥之。」（公冶長）</vt:lpstr>
      <vt:lpstr> 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五倫之道</dc:title>
  <dc:creator>Change</dc:creator>
  <cp:lastModifiedBy>Li Huang</cp:lastModifiedBy>
  <cp:revision>90</cp:revision>
  <dcterms:created xsi:type="dcterms:W3CDTF">2018-02-02T02:49:54Z</dcterms:created>
  <dcterms:modified xsi:type="dcterms:W3CDTF">2019-03-12T22:16:48Z</dcterms:modified>
</cp:coreProperties>
</file>