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Y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storm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–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I prefer ... to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haul – sun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snow 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2108</TotalTime>
  <Words>163</Words>
  <Application>Microsoft Office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73</cp:revision>
  <dcterms:created xsi:type="dcterms:W3CDTF">2013-08-31T15:45:17Z</dcterms:created>
  <dcterms:modified xsi:type="dcterms:W3CDTF">2014-05-06T15:06:30Z</dcterms:modified>
</cp:coreProperties>
</file>