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7" r:id="rId8"/>
    <p:sldId id="262" r:id="rId9"/>
    <p:sldId id="263" r:id="rId10"/>
    <p:sldId id="264" r:id="rId11"/>
    <p:sldId id="268" r:id="rId12"/>
    <p:sldId id="269" r:id="rId13"/>
    <p:sldId id="271" r:id="rId14"/>
    <p:sldId id="270" r:id="rId15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0EB854E-2E5C-DC1C-2FC2-1456D94D7177}" v="1767" dt="2021-10-27T13:53:31.318"/>
    <p1510:client id="{B61D7933-3371-488A-98E9-A8C44095A9FD}" v="1566" dt="2021-10-27T09:04:15.26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E3E50DA-8DDD-4D8F-9C83-7744D8F95A7B}" type="doc">
      <dgm:prSet loTypeId="urn:microsoft.com/office/officeart/2016/7/layout/BasicLinearProcessNumbered" loCatId="process" qsTypeId="urn:microsoft.com/office/officeart/2005/8/quickstyle/simple3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20960C35-1C88-4FE1-B08B-043E301575F2}">
      <dgm:prSet/>
      <dgm:spPr/>
      <dgm:t>
        <a:bodyPr/>
        <a:lstStyle/>
        <a:p>
          <a:r>
            <a:rPr lang="en-GB" dirty="0"/>
            <a:t>intelligence is illustrated through motor activity using our 5 senses. </a:t>
          </a:r>
          <a:endParaRPr lang="en-US" dirty="0"/>
        </a:p>
      </dgm:t>
    </dgm:pt>
    <dgm:pt modelId="{E543325A-1434-45CE-91AB-68118B3B0ECC}" type="parTrans" cxnId="{4E0829A2-EFA2-4014-92BF-72EF307DD478}">
      <dgm:prSet/>
      <dgm:spPr/>
      <dgm:t>
        <a:bodyPr/>
        <a:lstStyle/>
        <a:p>
          <a:endParaRPr lang="en-US"/>
        </a:p>
      </dgm:t>
    </dgm:pt>
    <dgm:pt modelId="{7960EAD3-35AD-474C-8BE6-BE7DAB2F6F8E}" type="sibTrans" cxnId="{4E0829A2-EFA2-4014-92BF-72EF307DD478}">
      <dgm:prSet phldrT="1" phldr="0"/>
      <dgm:spPr/>
      <dgm:t>
        <a:bodyPr/>
        <a:lstStyle/>
        <a:p>
          <a:r>
            <a:rPr lang="en-US"/>
            <a:t>1</a:t>
          </a:r>
        </a:p>
      </dgm:t>
    </dgm:pt>
    <dgm:pt modelId="{8C45703B-C798-4A6C-A2D1-7D624912E699}">
      <dgm:prSet/>
      <dgm:spPr/>
      <dgm:t>
        <a:bodyPr/>
        <a:lstStyle/>
        <a:p>
          <a:pPr rtl="0"/>
          <a:r>
            <a:rPr lang="en-GB" dirty="0"/>
            <a:t>Taste</a:t>
          </a:r>
          <a:r>
            <a:rPr lang="en-GB" dirty="0">
              <a:latin typeface="The Hand Extrablack"/>
            </a:rPr>
            <a:t>,</a:t>
          </a:r>
          <a:r>
            <a:rPr lang="en-GB" dirty="0"/>
            <a:t> smell</a:t>
          </a:r>
          <a:r>
            <a:rPr lang="en-GB" dirty="0">
              <a:latin typeface="The Hand Extrablack"/>
            </a:rPr>
            <a:t>, </a:t>
          </a:r>
          <a:r>
            <a:rPr lang="en-GB" dirty="0"/>
            <a:t>move, sit walk, run etc </a:t>
          </a:r>
          <a:endParaRPr lang="en-US" dirty="0"/>
        </a:p>
      </dgm:t>
    </dgm:pt>
    <dgm:pt modelId="{00B58489-6654-42DF-90E9-7D4FD64200AF}" type="parTrans" cxnId="{E6592242-C881-43E6-B5A9-DF8F0815CA2C}">
      <dgm:prSet/>
      <dgm:spPr/>
      <dgm:t>
        <a:bodyPr/>
        <a:lstStyle/>
        <a:p>
          <a:endParaRPr lang="en-US"/>
        </a:p>
      </dgm:t>
    </dgm:pt>
    <dgm:pt modelId="{1AD68900-3248-4212-905B-793487CCA380}" type="sibTrans" cxnId="{E6592242-C881-43E6-B5A9-DF8F0815CA2C}">
      <dgm:prSet phldrT="2" phldr="0"/>
      <dgm:spPr/>
      <dgm:t>
        <a:bodyPr/>
        <a:lstStyle/>
        <a:p>
          <a:r>
            <a:rPr lang="en-US"/>
            <a:t>2</a:t>
          </a:r>
        </a:p>
      </dgm:t>
    </dgm:pt>
    <dgm:pt modelId="{8D77F4E0-2BD7-414B-BF66-E9312776E888}">
      <dgm:prSet/>
      <dgm:spPr/>
      <dgm:t>
        <a:bodyPr/>
        <a:lstStyle/>
        <a:p>
          <a:r>
            <a:rPr lang="en-GB" dirty="0"/>
            <a:t>Egocentric- only perceive the world from their own view. </a:t>
          </a:r>
          <a:endParaRPr lang="en-US" dirty="0"/>
        </a:p>
      </dgm:t>
    </dgm:pt>
    <dgm:pt modelId="{8A981D98-33DB-4A68-B00B-0D214912B934}" type="parTrans" cxnId="{19F8BD20-32C5-45A2-AE4E-5577ED4B78F7}">
      <dgm:prSet/>
      <dgm:spPr/>
      <dgm:t>
        <a:bodyPr/>
        <a:lstStyle/>
        <a:p>
          <a:endParaRPr lang="en-US"/>
        </a:p>
      </dgm:t>
    </dgm:pt>
    <dgm:pt modelId="{CD465EC7-681A-4A34-AC51-40EDF59BE3B9}" type="sibTrans" cxnId="{19F8BD20-32C5-45A2-AE4E-5577ED4B78F7}">
      <dgm:prSet phldrT="3" phldr="0"/>
      <dgm:spPr/>
      <dgm:t>
        <a:bodyPr/>
        <a:lstStyle/>
        <a:p>
          <a:r>
            <a:rPr lang="en-US"/>
            <a:t>3</a:t>
          </a:r>
        </a:p>
      </dgm:t>
    </dgm:pt>
    <dgm:pt modelId="{39FD0FFD-E48F-40EE-B5AE-A54ED2D2175C}" type="pres">
      <dgm:prSet presAssocID="{DE3E50DA-8DDD-4D8F-9C83-7744D8F95A7B}" presName="Name0" presStyleCnt="0">
        <dgm:presLayoutVars>
          <dgm:animLvl val="lvl"/>
          <dgm:resizeHandles val="exact"/>
        </dgm:presLayoutVars>
      </dgm:prSet>
      <dgm:spPr/>
    </dgm:pt>
    <dgm:pt modelId="{D464418A-0981-4BD5-8346-80E8FEBAB162}" type="pres">
      <dgm:prSet presAssocID="{20960C35-1C88-4FE1-B08B-043E301575F2}" presName="compositeNode" presStyleCnt="0">
        <dgm:presLayoutVars>
          <dgm:bulletEnabled val="1"/>
        </dgm:presLayoutVars>
      </dgm:prSet>
      <dgm:spPr/>
    </dgm:pt>
    <dgm:pt modelId="{C7BCE946-588A-4DAD-9B58-7B994F7C9860}" type="pres">
      <dgm:prSet presAssocID="{20960C35-1C88-4FE1-B08B-043E301575F2}" presName="bgRect" presStyleLbl="bgAccFollowNode1" presStyleIdx="0" presStyleCnt="3"/>
      <dgm:spPr/>
    </dgm:pt>
    <dgm:pt modelId="{2395054D-131F-4A85-B109-BC811FD3D2F7}" type="pres">
      <dgm:prSet presAssocID="{7960EAD3-35AD-474C-8BE6-BE7DAB2F6F8E}" presName="sibTransNodeCircle" presStyleLbl="alignNode1" presStyleIdx="0" presStyleCnt="6">
        <dgm:presLayoutVars>
          <dgm:chMax val="0"/>
          <dgm:bulletEnabled/>
        </dgm:presLayoutVars>
      </dgm:prSet>
      <dgm:spPr/>
    </dgm:pt>
    <dgm:pt modelId="{70C07684-E2D9-4DFF-8AB9-4F71CF2FFB49}" type="pres">
      <dgm:prSet presAssocID="{20960C35-1C88-4FE1-B08B-043E301575F2}" presName="bottomLine" presStyleLbl="alignNode1" presStyleIdx="1" presStyleCnt="6">
        <dgm:presLayoutVars/>
      </dgm:prSet>
      <dgm:spPr/>
    </dgm:pt>
    <dgm:pt modelId="{4FB5193D-184C-4938-98F3-663D334E7ADE}" type="pres">
      <dgm:prSet presAssocID="{20960C35-1C88-4FE1-B08B-043E301575F2}" presName="nodeText" presStyleLbl="bgAccFollowNode1" presStyleIdx="0" presStyleCnt="3">
        <dgm:presLayoutVars>
          <dgm:bulletEnabled val="1"/>
        </dgm:presLayoutVars>
      </dgm:prSet>
      <dgm:spPr/>
    </dgm:pt>
    <dgm:pt modelId="{3EE864B3-1758-475E-AD4D-7A890085493E}" type="pres">
      <dgm:prSet presAssocID="{7960EAD3-35AD-474C-8BE6-BE7DAB2F6F8E}" presName="sibTrans" presStyleCnt="0"/>
      <dgm:spPr/>
    </dgm:pt>
    <dgm:pt modelId="{19745D3B-F02C-49CB-B812-AC7205EC4C05}" type="pres">
      <dgm:prSet presAssocID="{8C45703B-C798-4A6C-A2D1-7D624912E699}" presName="compositeNode" presStyleCnt="0">
        <dgm:presLayoutVars>
          <dgm:bulletEnabled val="1"/>
        </dgm:presLayoutVars>
      </dgm:prSet>
      <dgm:spPr/>
    </dgm:pt>
    <dgm:pt modelId="{2CDB41E3-4235-44D0-92D7-1438A1C56EB9}" type="pres">
      <dgm:prSet presAssocID="{8C45703B-C798-4A6C-A2D1-7D624912E699}" presName="bgRect" presStyleLbl="bgAccFollowNode1" presStyleIdx="1" presStyleCnt="3"/>
      <dgm:spPr/>
    </dgm:pt>
    <dgm:pt modelId="{369B8D68-8BA1-47DE-8839-D21D83402BB0}" type="pres">
      <dgm:prSet presAssocID="{1AD68900-3248-4212-905B-793487CCA380}" presName="sibTransNodeCircle" presStyleLbl="alignNode1" presStyleIdx="2" presStyleCnt="6">
        <dgm:presLayoutVars>
          <dgm:chMax val="0"/>
          <dgm:bulletEnabled/>
        </dgm:presLayoutVars>
      </dgm:prSet>
      <dgm:spPr/>
    </dgm:pt>
    <dgm:pt modelId="{7E2FE0FB-7ACD-4FE0-B94E-C1E4FC4008E2}" type="pres">
      <dgm:prSet presAssocID="{8C45703B-C798-4A6C-A2D1-7D624912E699}" presName="bottomLine" presStyleLbl="alignNode1" presStyleIdx="3" presStyleCnt="6">
        <dgm:presLayoutVars/>
      </dgm:prSet>
      <dgm:spPr/>
    </dgm:pt>
    <dgm:pt modelId="{6943451B-1B1F-4806-93EC-A12149F4C05A}" type="pres">
      <dgm:prSet presAssocID="{8C45703B-C798-4A6C-A2D1-7D624912E699}" presName="nodeText" presStyleLbl="bgAccFollowNode1" presStyleIdx="1" presStyleCnt="3">
        <dgm:presLayoutVars>
          <dgm:bulletEnabled val="1"/>
        </dgm:presLayoutVars>
      </dgm:prSet>
      <dgm:spPr/>
    </dgm:pt>
    <dgm:pt modelId="{EAE719A2-0F5F-4012-BA07-BA9BEB24E708}" type="pres">
      <dgm:prSet presAssocID="{1AD68900-3248-4212-905B-793487CCA380}" presName="sibTrans" presStyleCnt="0"/>
      <dgm:spPr/>
    </dgm:pt>
    <dgm:pt modelId="{1BB7A47A-FAB3-4A71-9FDC-1E818410653D}" type="pres">
      <dgm:prSet presAssocID="{8D77F4E0-2BD7-414B-BF66-E9312776E888}" presName="compositeNode" presStyleCnt="0">
        <dgm:presLayoutVars>
          <dgm:bulletEnabled val="1"/>
        </dgm:presLayoutVars>
      </dgm:prSet>
      <dgm:spPr/>
    </dgm:pt>
    <dgm:pt modelId="{A0CD5E5D-A87E-4CC5-87B7-A4385FE326C6}" type="pres">
      <dgm:prSet presAssocID="{8D77F4E0-2BD7-414B-BF66-E9312776E888}" presName="bgRect" presStyleLbl="bgAccFollowNode1" presStyleIdx="2" presStyleCnt="3"/>
      <dgm:spPr/>
    </dgm:pt>
    <dgm:pt modelId="{45A30CC0-5527-47A4-B5AD-BCCEAA2A9D5B}" type="pres">
      <dgm:prSet presAssocID="{CD465EC7-681A-4A34-AC51-40EDF59BE3B9}" presName="sibTransNodeCircle" presStyleLbl="alignNode1" presStyleIdx="4" presStyleCnt="6">
        <dgm:presLayoutVars>
          <dgm:chMax val="0"/>
          <dgm:bulletEnabled/>
        </dgm:presLayoutVars>
      </dgm:prSet>
      <dgm:spPr/>
    </dgm:pt>
    <dgm:pt modelId="{B9A9D2A9-5410-483B-BF0E-459BC9D70B0B}" type="pres">
      <dgm:prSet presAssocID="{8D77F4E0-2BD7-414B-BF66-E9312776E888}" presName="bottomLine" presStyleLbl="alignNode1" presStyleIdx="5" presStyleCnt="6">
        <dgm:presLayoutVars/>
      </dgm:prSet>
      <dgm:spPr/>
    </dgm:pt>
    <dgm:pt modelId="{D2217C9E-4655-4E32-B3C2-80AE0C3AC6CC}" type="pres">
      <dgm:prSet presAssocID="{8D77F4E0-2BD7-414B-BF66-E9312776E888}" presName="nodeText" presStyleLbl="bgAccFollowNode1" presStyleIdx="2" presStyleCnt="3">
        <dgm:presLayoutVars>
          <dgm:bulletEnabled val="1"/>
        </dgm:presLayoutVars>
      </dgm:prSet>
      <dgm:spPr/>
    </dgm:pt>
  </dgm:ptLst>
  <dgm:cxnLst>
    <dgm:cxn modelId="{EC8EF204-3914-4235-80E0-8185E434FFD4}" type="presOf" srcId="{8D77F4E0-2BD7-414B-BF66-E9312776E888}" destId="{D2217C9E-4655-4E32-B3C2-80AE0C3AC6CC}" srcOrd="1" destOrd="0" presId="urn:microsoft.com/office/officeart/2016/7/layout/BasicLinearProcessNumbered"/>
    <dgm:cxn modelId="{19F8BD20-32C5-45A2-AE4E-5577ED4B78F7}" srcId="{DE3E50DA-8DDD-4D8F-9C83-7744D8F95A7B}" destId="{8D77F4E0-2BD7-414B-BF66-E9312776E888}" srcOrd="2" destOrd="0" parTransId="{8A981D98-33DB-4A68-B00B-0D214912B934}" sibTransId="{CD465EC7-681A-4A34-AC51-40EDF59BE3B9}"/>
    <dgm:cxn modelId="{EFDF6B37-2B45-4476-A90E-0E50FF5D6313}" type="presOf" srcId="{DE3E50DA-8DDD-4D8F-9C83-7744D8F95A7B}" destId="{39FD0FFD-E48F-40EE-B5AE-A54ED2D2175C}" srcOrd="0" destOrd="0" presId="urn:microsoft.com/office/officeart/2016/7/layout/BasicLinearProcessNumbered"/>
    <dgm:cxn modelId="{E6592242-C881-43E6-B5A9-DF8F0815CA2C}" srcId="{DE3E50DA-8DDD-4D8F-9C83-7744D8F95A7B}" destId="{8C45703B-C798-4A6C-A2D1-7D624912E699}" srcOrd="1" destOrd="0" parTransId="{00B58489-6654-42DF-90E9-7D4FD64200AF}" sibTransId="{1AD68900-3248-4212-905B-793487CCA380}"/>
    <dgm:cxn modelId="{7AA4496A-362B-46AD-9163-5BCD5085B62A}" type="presOf" srcId="{8C45703B-C798-4A6C-A2D1-7D624912E699}" destId="{6943451B-1B1F-4806-93EC-A12149F4C05A}" srcOrd="1" destOrd="0" presId="urn:microsoft.com/office/officeart/2016/7/layout/BasicLinearProcessNumbered"/>
    <dgm:cxn modelId="{43E5EE7C-477F-4A85-95C4-43770EAAF659}" type="presOf" srcId="{8D77F4E0-2BD7-414B-BF66-E9312776E888}" destId="{A0CD5E5D-A87E-4CC5-87B7-A4385FE326C6}" srcOrd="0" destOrd="0" presId="urn:microsoft.com/office/officeart/2016/7/layout/BasicLinearProcessNumbered"/>
    <dgm:cxn modelId="{F7B31684-7C49-4BD8-B013-EFB2EB9DAA08}" type="presOf" srcId="{20960C35-1C88-4FE1-B08B-043E301575F2}" destId="{4FB5193D-184C-4938-98F3-663D334E7ADE}" srcOrd="1" destOrd="0" presId="urn:microsoft.com/office/officeart/2016/7/layout/BasicLinearProcessNumbered"/>
    <dgm:cxn modelId="{4E0829A2-EFA2-4014-92BF-72EF307DD478}" srcId="{DE3E50DA-8DDD-4D8F-9C83-7744D8F95A7B}" destId="{20960C35-1C88-4FE1-B08B-043E301575F2}" srcOrd="0" destOrd="0" parTransId="{E543325A-1434-45CE-91AB-68118B3B0ECC}" sibTransId="{7960EAD3-35AD-474C-8BE6-BE7DAB2F6F8E}"/>
    <dgm:cxn modelId="{47CF61A6-0487-40E0-B68C-82E400D9D791}" type="presOf" srcId="{7960EAD3-35AD-474C-8BE6-BE7DAB2F6F8E}" destId="{2395054D-131F-4A85-B109-BC811FD3D2F7}" srcOrd="0" destOrd="0" presId="urn:microsoft.com/office/officeart/2016/7/layout/BasicLinearProcessNumbered"/>
    <dgm:cxn modelId="{F1FAF4BE-2DDB-4E4D-A631-B14EF38F6020}" type="presOf" srcId="{20960C35-1C88-4FE1-B08B-043E301575F2}" destId="{C7BCE946-588A-4DAD-9B58-7B994F7C9860}" srcOrd="0" destOrd="0" presId="urn:microsoft.com/office/officeart/2016/7/layout/BasicLinearProcessNumbered"/>
    <dgm:cxn modelId="{F2992CD9-B8E3-4A43-8A40-6B19F36DD41B}" type="presOf" srcId="{8C45703B-C798-4A6C-A2D1-7D624912E699}" destId="{2CDB41E3-4235-44D0-92D7-1438A1C56EB9}" srcOrd="0" destOrd="0" presId="urn:microsoft.com/office/officeart/2016/7/layout/BasicLinearProcessNumbered"/>
    <dgm:cxn modelId="{07EC45EB-D121-4053-8AEC-D833731E8BC0}" type="presOf" srcId="{1AD68900-3248-4212-905B-793487CCA380}" destId="{369B8D68-8BA1-47DE-8839-D21D83402BB0}" srcOrd="0" destOrd="0" presId="urn:microsoft.com/office/officeart/2016/7/layout/BasicLinearProcessNumbered"/>
    <dgm:cxn modelId="{54F6BAF5-24CA-4AE9-ACE2-B8E81CF3CE84}" type="presOf" srcId="{CD465EC7-681A-4A34-AC51-40EDF59BE3B9}" destId="{45A30CC0-5527-47A4-B5AD-BCCEAA2A9D5B}" srcOrd="0" destOrd="0" presId="urn:microsoft.com/office/officeart/2016/7/layout/BasicLinearProcessNumbered"/>
    <dgm:cxn modelId="{CA3EEAD6-BA44-481A-B14E-A88738A1B484}" type="presParOf" srcId="{39FD0FFD-E48F-40EE-B5AE-A54ED2D2175C}" destId="{D464418A-0981-4BD5-8346-80E8FEBAB162}" srcOrd="0" destOrd="0" presId="urn:microsoft.com/office/officeart/2016/7/layout/BasicLinearProcessNumbered"/>
    <dgm:cxn modelId="{C66E9593-9FE4-4C7F-B52A-760F1E9B7449}" type="presParOf" srcId="{D464418A-0981-4BD5-8346-80E8FEBAB162}" destId="{C7BCE946-588A-4DAD-9B58-7B994F7C9860}" srcOrd="0" destOrd="0" presId="urn:microsoft.com/office/officeart/2016/7/layout/BasicLinearProcessNumbered"/>
    <dgm:cxn modelId="{BE2AA7D7-9FA2-40AC-BA07-860A51F7B1B3}" type="presParOf" srcId="{D464418A-0981-4BD5-8346-80E8FEBAB162}" destId="{2395054D-131F-4A85-B109-BC811FD3D2F7}" srcOrd="1" destOrd="0" presId="urn:microsoft.com/office/officeart/2016/7/layout/BasicLinearProcessNumbered"/>
    <dgm:cxn modelId="{0D309C0C-8E6C-42EC-AD15-79BDCE7C7E1E}" type="presParOf" srcId="{D464418A-0981-4BD5-8346-80E8FEBAB162}" destId="{70C07684-E2D9-4DFF-8AB9-4F71CF2FFB49}" srcOrd="2" destOrd="0" presId="urn:microsoft.com/office/officeart/2016/7/layout/BasicLinearProcessNumbered"/>
    <dgm:cxn modelId="{A807DDA8-3109-4B78-9E70-A744F64E955E}" type="presParOf" srcId="{D464418A-0981-4BD5-8346-80E8FEBAB162}" destId="{4FB5193D-184C-4938-98F3-663D334E7ADE}" srcOrd="3" destOrd="0" presId="urn:microsoft.com/office/officeart/2016/7/layout/BasicLinearProcessNumbered"/>
    <dgm:cxn modelId="{517CDB22-2020-4690-89ED-704E393FBC92}" type="presParOf" srcId="{39FD0FFD-E48F-40EE-B5AE-A54ED2D2175C}" destId="{3EE864B3-1758-475E-AD4D-7A890085493E}" srcOrd="1" destOrd="0" presId="urn:microsoft.com/office/officeart/2016/7/layout/BasicLinearProcessNumbered"/>
    <dgm:cxn modelId="{D96401F7-5416-46C8-8F01-D38ECB539377}" type="presParOf" srcId="{39FD0FFD-E48F-40EE-B5AE-A54ED2D2175C}" destId="{19745D3B-F02C-49CB-B812-AC7205EC4C05}" srcOrd="2" destOrd="0" presId="urn:microsoft.com/office/officeart/2016/7/layout/BasicLinearProcessNumbered"/>
    <dgm:cxn modelId="{3A9A221A-FD6A-45E8-AD39-2998C4786A7F}" type="presParOf" srcId="{19745D3B-F02C-49CB-B812-AC7205EC4C05}" destId="{2CDB41E3-4235-44D0-92D7-1438A1C56EB9}" srcOrd="0" destOrd="0" presId="urn:microsoft.com/office/officeart/2016/7/layout/BasicLinearProcessNumbered"/>
    <dgm:cxn modelId="{AEF0F8FD-7ADC-4490-A9FA-D48356C3877B}" type="presParOf" srcId="{19745D3B-F02C-49CB-B812-AC7205EC4C05}" destId="{369B8D68-8BA1-47DE-8839-D21D83402BB0}" srcOrd="1" destOrd="0" presId="urn:microsoft.com/office/officeart/2016/7/layout/BasicLinearProcessNumbered"/>
    <dgm:cxn modelId="{110556E3-4F79-44AD-A3FF-605B566E40E9}" type="presParOf" srcId="{19745D3B-F02C-49CB-B812-AC7205EC4C05}" destId="{7E2FE0FB-7ACD-4FE0-B94E-C1E4FC4008E2}" srcOrd="2" destOrd="0" presId="urn:microsoft.com/office/officeart/2016/7/layout/BasicLinearProcessNumbered"/>
    <dgm:cxn modelId="{897D1119-3091-491C-90C0-167D6D707AA0}" type="presParOf" srcId="{19745D3B-F02C-49CB-B812-AC7205EC4C05}" destId="{6943451B-1B1F-4806-93EC-A12149F4C05A}" srcOrd="3" destOrd="0" presId="urn:microsoft.com/office/officeart/2016/7/layout/BasicLinearProcessNumbered"/>
    <dgm:cxn modelId="{68D722E3-CC5B-41FD-8515-D95A0F2EDBDC}" type="presParOf" srcId="{39FD0FFD-E48F-40EE-B5AE-A54ED2D2175C}" destId="{EAE719A2-0F5F-4012-BA07-BA9BEB24E708}" srcOrd="3" destOrd="0" presId="urn:microsoft.com/office/officeart/2016/7/layout/BasicLinearProcessNumbered"/>
    <dgm:cxn modelId="{F55D85FD-E8CE-46F6-9F9D-80D10C03AFCB}" type="presParOf" srcId="{39FD0FFD-E48F-40EE-B5AE-A54ED2D2175C}" destId="{1BB7A47A-FAB3-4A71-9FDC-1E818410653D}" srcOrd="4" destOrd="0" presId="urn:microsoft.com/office/officeart/2016/7/layout/BasicLinearProcessNumbered"/>
    <dgm:cxn modelId="{C91BC0C6-C333-42A8-88D0-3B0AE227CE10}" type="presParOf" srcId="{1BB7A47A-FAB3-4A71-9FDC-1E818410653D}" destId="{A0CD5E5D-A87E-4CC5-87B7-A4385FE326C6}" srcOrd="0" destOrd="0" presId="urn:microsoft.com/office/officeart/2016/7/layout/BasicLinearProcessNumbered"/>
    <dgm:cxn modelId="{0AD2C101-C27D-4B7D-9523-501811F166CC}" type="presParOf" srcId="{1BB7A47A-FAB3-4A71-9FDC-1E818410653D}" destId="{45A30CC0-5527-47A4-B5AD-BCCEAA2A9D5B}" srcOrd="1" destOrd="0" presId="urn:microsoft.com/office/officeart/2016/7/layout/BasicLinearProcessNumbered"/>
    <dgm:cxn modelId="{433D39BE-46DD-404F-AEC5-ED182B6B376C}" type="presParOf" srcId="{1BB7A47A-FAB3-4A71-9FDC-1E818410653D}" destId="{B9A9D2A9-5410-483B-BF0E-459BC9D70B0B}" srcOrd="2" destOrd="0" presId="urn:microsoft.com/office/officeart/2016/7/layout/BasicLinearProcessNumbered"/>
    <dgm:cxn modelId="{6CF3EB6E-136B-4BB0-BF35-A0A69F6E08FB}" type="presParOf" srcId="{1BB7A47A-FAB3-4A71-9FDC-1E818410653D}" destId="{D2217C9E-4655-4E32-B3C2-80AE0C3AC6CC}" srcOrd="3" destOrd="0" presId="urn:microsoft.com/office/officeart/2016/7/layout/BasicLinearProcessNumbered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ACACE21-9FD6-48CE-AD2A-194F7045E8A4}" type="doc">
      <dgm:prSet loTypeId="urn:microsoft.com/office/officeart/2005/8/layout/vList2" loCatId="list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E18FA138-D991-4A76-B0F6-C1F4FFB586EA}">
      <dgm:prSet/>
      <dgm:spPr/>
      <dgm:t>
        <a:bodyPr/>
        <a:lstStyle/>
        <a:p>
          <a:pPr rtl="0"/>
          <a:r>
            <a:rPr lang="en-GB" baseline="0" dirty="0">
              <a:latin typeface="The Hand Extrablack"/>
            </a:rPr>
            <a:t> </a:t>
          </a:r>
          <a:r>
            <a:rPr lang="en-GB" baseline="0" dirty="0">
              <a:latin typeface="Calibri"/>
              <a:cs typeface="Calibri"/>
            </a:rPr>
            <a:t>Intelligence is demonstrated through symbolic functions , language matures, and imagination is developed. </a:t>
          </a:r>
          <a:endParaRPr lang="en-US" dirty="0">
            <a:latin typeface="Calibri"/>
            <a:cs typeface="Calibri"/>
          </a:endParaRPr>
        </a:p>
      </dgm:t>
    </dgm:pt>
    <dgm:pt modelId="{7F0794A8-63E1-47F3-9285-853B0D9BA449}" type="parTrans" cxnId="{B669A89E-73F0-467A-A4B1-C20BBF49CC47}">
      <dgm:prSet/>
      <dgm:spPr/>
      <dgm:t>
        <a:bodyPr/>
        <a:lstStyle/>
        <a:p>
          <a:endParaRPr lang="en-US"/>
        </a:p>
      </dgm:t>
    </dgm:pt>
    <dgm:pt modelId="{642D3E7A-86D1-4DBF-86AB-FAEE2BBCBBB8}" type="sibTrans" cxnId="{B669A89E-73F0-467A-A4B1-C20BBF49CC47}">
      <dgm:prSet/>
      <dgm:spPr/>
      <dgm:t>
        <a:bodyPr/>
        <a:lstStyle/>
        <a:p>
          <a:endParaRPr lang="en-US"/>
        </a:p>
      </dgm:t>
    </dgm:pt>
    <dgm:pt modelId="{4B8BE771-4331-4ADC-85FD-81B0E82CA876}">
      <dgm:prSet phldr="0"/>
      <dgm:spPr/>
      <dgm:t>
        <a:bodyPr/>
        <a:lstStyle/>
        <a:p>
          <a:pPr rtl="0"/>
          <a:r>
            <a:rPr lang="en-US" baseline="0" dirty="0">
              <a:latin typeface="Calibri"/>
              <a:cs typeface="Calibri"/>
            </a:rPr>
            <a:t>Very curious, ask a lot of questions </a:t>
          </a:r>
        </a:p>
      </dgm:t>
    </dgm:pt>
    <dgm:pt modelId="{A1273CC8-D7F5-4AE6-B17F-8BE3F168C90E}" type="parTrans" cxnId="{D0A90E5D-E01F-4696-B4BA-6AB98B23A7C8}">
      <dgm:prSet/>
      <dgm:spPr/>
    </dgm:pt>
    <dgm:pt modelId="{E41E1F44-F7E8-448A-816A-69BD8896D22E}" type="sibTrans" cxnId="{D0A90E5D-E01F-4696-B4BA-6AB98B23A7C8}">
      <dgm:prSet/>
      <dgm:spPr/>
    </dgm:pt>
    <dgm:pt modelId="{0329BCE3-A9D3-4EB5-A03B-0F2AD54FB170}">
      <dgm:prSet phldr="0"/>
      <dgm:spPr/>
      <dgm:t>
        <a:bodyPr/>
        <a:lstStyle/>
        <a:p>
          <a:r>
            <a:rPr lang="en-GB" baseline="0" dirty="0">
              <a:latin typeface="Calibri"/>
              <a:cs typeface="Calibri"/>
            </a:rPr>
            <a:t>Egocentric thinking still predominates </a:t>
          </a:r>
          <a:endParaRPr lang="en-GB" dirty="0">
            <a:latin typeface="Calibri"/>
            <a:cs typeface="Calibri"/>
          </a:endParaRPr>
        </a:p>
      </dgm:t>
    </dgm:pt>
    <dgm:pt modelId="{6CEA8C7C-4686-4C7E-B3D1-5255DA15C5CF}" type="parTrans" cxnId="{D94A27EA-66B8-41DC-A842-BBCE9CE14C74}">
      <dgm:prSet/>
      <dgm:spPr/>
    </dgm:pt>
    <dgm:pt modelId="{8FD422A2-FC9E-449B-8A1F-21BFFF59E901}" type="sibTrans" cxnId="{D94A27EA-66B8-41DC-A842-BBCE9CE14C74}">
      <dgm:prSet/>
      <dgm:spPr/>
    </dgm:pt>
    <dgm:pt modelId="{D91E2CD9-C363-4F75-87A6-23BB891B07F2}" type="pres">
      <dgm:prSet presAssocID="{2ACACE21-9FD6-48CE-AD2A-194F7045E8A4}" presName="linear" presStyleCnt="0">
        <dgm:presLayoutVars>
          <dgm:animLvl val="lvl"/>
          <dgm:resizeHandles val="exact"/>
        </dgm:presLayoutVars>
      </dgm:prSet>
      <dgm:spPr/>
    </dgm:pt>
    <dgm:pt modelId="{40180121-747E-4B45-A7CD-C907C2032B0A}" type="pres">
      <dgm:prSet presAssocID="{E18FA138-D991-4A76-B0F6-C1F4FFB586EA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1E774531-4F2A-49EB-B895-16C141B31045}" type="pres">
      <dgm:prSet presAssocID="{642D3E7A-86D1-4DBF-86AB-FAEE2BBCBBB8}" presName="spacer" presStyleCnt="0"/>
      <dgm:spPr/>
    </dgm:pt>
    <dgm:pt modelId="{B14D1311-FC36-4AF6-BE79-0D1655DB67D8}" type="pres">
      <dgm:prSet presAssocID="{4B8BE771-4331-4ADC-85FD-81B0E82CA876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582E0601-910F-425B-B131-54BF90AE8045}" type="pres">
      <dgm:prSet presAssocID="{E41E1F44-F7E8-448A-816A-69BD8896D22E}" presName="spacer" presStyleCnt="0"/>
      <dgm:spPr/>
    </dgm:pt>
    <dgm:pt modelId="{092EBFC3-5E16-49EA-BCDE-E5F65C10FA8B}" type="pres">
      <dgm:prSet presAssocID="{0329BCE3-A9D3-4EB5-A03B-0F2AD54FB17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D0A90E5D-E01F-4696-B4BA-6AB98B23A7C8}" srcId="{2ACACE21-9FD6-48CE-AD2A-194F7045E8A4}" destId="{4B8BE771-4331-4ADC-85FD-81B0E82CA876}" srcOrd="1" destOrd="0" parTransId="{A1273CC8-D7F5-4AE6-B17F-8BE3F168C90E}" sibTransId="{E41E1F44-F7E8-448A-816A-69BD8896D22E}"/>
    <dgm:cxn modelId="{B669A89E-73F0-467A-A4B1-C20BBF49CC47}" srcId="{2ACACE21-9FD6-48CE-AD2A-194F7045E8A4}" destId="{E18FA138-D991-4A76-B0F6-C1F4FFB586EA}" srcOrd="0" destOrd="0" parTransId="{7F0794A8-63E1-47F3-9285-853B0D9BA449}" sibTransId="{642D3E7A-86D1-4DBF-86AB-FAEE2BBCBBB8}"/>
    <dgm:cxn modelId="{D673B6C9-7515-4439-BCE4-6D51015A425B}" type="presOf" srcId="{E18FA138-D991-4A76-B0F6-C1F4FFB586EA}" destId="{40180121-747E-4B45-A7CD-C907C2032B0A}" srcOrd="0" destOrd="0" presId="urn:microsoft.com/office/officeart/2005/8/layout/vList2"/>
    <dgm:cxn modelId="{104FC7DD-F322-4BFB-BD41-5F3138B40157}" type="presOf" srcId="{0329BCE3-A9D3-4EB5-A03B-0F2AD54FB170}" destId="{092EBFC3-5E16-49EA-BCDE-E5F65C10FA8B}" srcOrd="0" destOrd="0" presId="urn:microsoft.com/office/officeart/2005/8/layout/vList2"/>
    <dgm:cxn modelId="{F686F4E4-96F0-4A3E-B6ED-EA1CAF91588B}" type="presOf" srcId="{2ACACE21-9FD6-48CE-AD2A-194F7045E8A4}" destId="{D91E2CD9-C363-4F75-87A6-23BB891B07F2}" srcOrd="0" destOrd="0" presId="urn:microsoft.com/office/officeart/2005/8/layout/vList2"/>
    <dgm:cxn modelId="{D94A27EA-66B8-41DC-A842-BBCE9CE14C74}" srcId="{2ACACE21-9FD6-48CE-AD2A-194F7045E8A4}" destId="{0329BCE3-A9D3-4EB5-A03B-0F2AD54FB170}" srcOrd="2" destOrd="0" parTransId="{6CEA8C7C-4686-4C7E-B3D1-5255DA15C5CF}" sibTransId="{8FD422A2-FC9E-449B-8A1F-21BFFF59E901}"/>
    <dgm:cxn modelId="{F5C641F8-D306-4741-9FE9-02683B1EA19F}" type="presOf" srcId="{4B8BE771-4331-4ADC-85FD-81B0E82CA876}" destId="{B14D1311-FC36-4AF6-BE79-0D1655DB67D8}" srcOrd="0" destOrd="0" presId="urn:microsoft.com/office/officeart/2005/8/layout/vList2"/>
    <dgm:cxn modelId="{68DA9068-C323-4BF2-8837-DA1D286414E2}" type="presParOf" srcId="{D91E2CD9-C363-4F75-87A6-23BB891B07F2}" destId="{40180121-747E-4B45-A7CD-C907C2032B0A}" srcOrd="0" destOrd="0" presId="urn:microsoft.com/office/officeart/2005/8/layout/vList2"/>
    <dgm:cxn modelId="{7640C94F-8C4E-46EC-BD4B-2AA37382AC07}" type="presParOf" srcId="{D91E2CD9-C363-4F75-87A6-23BB891B07F2}" destId="{1E774531-4F2A-49EB-B895-16C141B31045}" srcOrd="1" destOrd="0" presId="urn:microsoft.com/office/officeart/2005/8/layout/vList2"/>
    <dgm:cxn modelId="{F183DCB0-941C-4B6A-873D-8F6D00D10019}" type="presParOf" srcId="{D91E2CD9-C363-4F75-87A6-23BB891B07F2}" destId="{B14D1311-FC36-4AF6-BE79-0D1655DB67D8}" srcOrd="2" destOrd="0" presId="urn:microsoft.com/office/officeart/2005/8/layout/vList2"/>
    <dgm:cxn modelId="{AD83E310-003B-4489-8E66-BD33A8C6B35C}" type="presParOf" srcId="{D91E2CD9-C363-4F75-87A6-23BB891B07F2}" destId="{582E0601-910F-425B-B131-54BF90AE8045}" srcOrd="3" destOrd="0" presId="urn:microsoft.com/office/officeart/2005/8/layout/vList2"/>
    <dgm:cxn modelId="{9FE4A1ED-4F4E-49B8-BC05-2CF7349A619E}" type="presParOf" srcId="{D91E2CD9-C363-4F75-87A6-23BB891B07F2}" destId="{092EBFC3-5E16-49EA-BCDE-E5F65C10FA8B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DD0B7D0-51AC-47D1-BA6A-213E3E8FD5C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AB7DF5CA-C8E4-4B2B-97D5-C610304BA349}">
      <dgm:prSet/>
      <dgm:spPr/>
      <dgm:t>
        <a:bodyPr/>
        <a:lstStyle/>
        <a:p>
          <a:r>
            <a:rPr lang="en-GB"/>
            <a:t>Is a theory  which considers how educational and social influences and relationships contribute to people’s personalities throughout their lives..</a:t>
          </a:r>
          <a:endParaRPr lang="en-US"/>
        </a:p>
      </dgm:t>
    </dgm:pt>
    <dgm:pt modelId="{FEF8D934-FF8E-4E4C-867D-2933660DD1B4}" type="parTrans" cxnId="{E8AE3A27-4B61-4F02-B709-9A6A3F9AC606}">
      <dgm:prSet/>
      <dgm:spPr/>
      <dgm:t>
        <a:bodyPr/>
        <a:lstStyle/>
        <a:p>
          <a:endParaRPr lang="en-US"/>
        </a:p>
      </dgm:t>
    </dgm:pt>
    <dgm:pt modelId="{44FBA69C-6550-4FF8-9760-3AF00C388205}" type="sibTrans" cxnId="{E8AE3A27-4B61-4F02-B709-9A6A3F9AC606}">
      <dgm:prSet/>
      <dgm:spPr/>
      <dgm:t>
        <a:bodyPr/>
        <a:lstStyle/>
        <a:p>
          <a:endParaRPr lang="en-US"/>
        </a:p>
      </dgm:t>
    </dgm:pt>
    <dgm:pt modelId="{62FB9133-7F37-4B39-B24C-ED6BA2D10983}">
      <dgm:prSet/>
      <dgm:spPr/>
      <dgm:t>
        <a:bodyPr/>
        <a:lstStyle/>
        <a:p>
          <a:r>
            <a:rPr lang="en-GB"/>
            <a:t>If  navigation from one stage to the other is not done successfully it will lead to anxiety, neurosis  depression etc. </a:t>
          </a:r>
          <a:endParaRPr lang="en-US"/>
        </a:p>
      </dgm:t>
    </dgm:pt>
    <dgm:pt modelId="{5A14FEAC-DD2C-48A6-ADD7-5EBA8E045597}" type="parTrans" cxnId="{4A2A7FAD-85C9-4E17-862B-393144D08695}">
      <dgm:prSet/>
      <dgm:spPr/>
      <dgm:t>
        <a:bodyPr/>
        <a:lstStyle/>
        <a:p>
          <a:endParaRPr lang="en-US"/>
        </a:p>
      </dgm:t>
    </dgm:pt>
    <dgm:pt modelId="{C83E52F8-FA65-46B2-9CBA-5370919DB24E}" type="sibTrans" cxnId="{4A2A7FAD-85C9-4E17-862B-393144D08695}">
      <dgm:prSet/>
      <dgm:spPr/>
      <dgm:t>
        <a:bodyPr/>
        <a:lstStyle/>
        <a:p>
          <a:endParaRPr lang="en-US"/>
        </a:p>
      </dgm:t>
    </dgm:pt>
    <dgm:pt modelId="{493AEC5B-1C5A-47E9-9CD7-BCF66DFC035E}" type="pres">
      <dgm:prSet presAssocID="{DDD0B7D0-51AC-47D1-BA6A-213E3E8FD5C6}" presName="linear" presStyleCnt="0">
        <dgm:presLayoutVars>
          <dgm:animLvl val="lvl"/>
          <dgm:resizeHandles val="exact"/>
        </dgm:presLayoutVars>
      </dgm:prSet>
      <dgm:spPr/>
    </dgm:pt>
    <dgm:pt modelId="{BAE4E996-E909-4778-9D0F-710A59F3B426}" type="pres">
      <dgm:prSet presAssocID="{AB7DF5CA-C8E4-4B2B-97D5-C610304BA349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6D7A9E19-5A9C-48A0-AC0B-178E42EB173A}" type="pres">
      <dgm:prSet presAssocID="{44FBA69C-6550-4FF8-9760-3AF00C388205}" presName="spacer" presStyleCnt="0"/>
      <dgm:spPr/>
    </dgm:pt>
    <dgm:pt modelId="{4088FEE4-679A-4458-8B3D-0DD6BEE75DE0}" type="pres">
      <dgm:prSet presAssocID="{62FB9133-7F37-4B39-B24C-ED6BA2D10983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F6B59D21-F63D-4AFE-B2B9-0BE12A63EDC0}" type="presOf" srcId="{AB7DF5CA-C8E4-4B2B-97D5-C610304BA349}" destId="{BAE4E996-E909-4778-9D0F-710A59F3B426}" srcOrd="0" destOrd="0" presId="urn:microsoft.com/office/officeart/2005/8/layout/vList2"/>
    <dgm:cxn modelId="{E8AE3A27-4B61-4F02-B709-9A6A3F9AC606}" srcId="{DDD0B7D0-51AC-47D1-BA6A-213E3E8FD5C6}" destId="{AB7DF5CA-C8E4-4B2B-97D5-C610304BA349}" srcOrd="0" destOrd="0" parTransId="{FEF8D934-FF8E-4E4C-867D-2933660DD1B4}" sibTransId="{44FBA69C-6550-4FF8-9760-3AF00C388205}"/>
    <dgm:cxn modelId="{BF7C2F99-D428-4059-B67C-8AE5B70D4E32}" type="presOf" srcId="{62FB9133-7F37-4B39-B24C-ED6BA2D10983}" destId="{4088FEE4-679A-4458-8B3D-0DD6BEE75DE0}" srcOrd="0" destOrd="0" presId="urn:microsoft.com/office/officeart/2005/8/layout/vList2"/>
    <dgm:cxn modelId="{D32F949B-31E0-4426-8F07-CCD739D6A8E7}" type="presOf" srcId="{DDD0B7D0-51AC-47D1-BA6A-213E3E8FD5C6}" destId="{493AEC5B-1C5A-47E9-9CD7-BCF66DFC035E}" srcOrd="0" destOrd="0" presId="urn:microsoft.com/office/officeart/2005/8/layout/vList2"/>
    <dgm:cxn modelId="{4A2A7FAD-85C9-4E17-862B-393144D08695}" srcId="{DDD0B7D0-51AC-47D1-BA6A-213E3E8FD5C6}" destId="{62FB9133-7F37-4B39-B24C-ED6BA2D10983}" srcOrd="1" destOrd="0" parTransId="{5A14FEAC-DD2C-48A6-ADD7-5EBA8E045597}" sibTransId="{C83E52F8-FA65-46B2-9CBA-5370919DB24E}"/>
    <dgm:cxn modelId="{D8122C22-D33D-4F59-820D-78E5D2DF9C94}" type="presParOf" srcId="{493AEC5B-1C5A-47E9-9CD7-BCF66DFC035E}" destId="{BAE4E996-E909-4778-9D0F-710A59F3B426}" srcOrd="0" destOrd="0" presId="urn:microsoft.com/office/officeart/2005/8/layout/vList2"/>
    <dgm:cxn modelId="{929A3673-6847-4142-B8F0-EC456E3DE2ED}" type="presParOf" srcId="{493AEC5B-1C5A-47E9-9CD7-BCF66DFC035E}" destId="{6D7A9E19-5A9C-48A0-AC0B-178E42EB173A}" srcOrd="1" destOrd="0" presId="urn:microsoft.com/office/officeart/2005/8/layout/vList2"/>
    <dgm:cxn modelId="{AD8EA732-71FB-4C4C-94F8-47B7343F5DC6}" type="presParOf" srcId="{493AEC5B-1C5A-47E9-9CD7-BCF66DFC035E}" destId="{4088FEE4-679A-4458-8B3D-0DD6BEE75DE0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F1995FA-31EC-4104-87F4-89DE21BDB98E}" type="doc">
      <dgm:prSet loTypeId="urn:microsoft.com/office/officeart/2005/8/layout/vList2" loCatId="list" qsTypeId="urn:microsoft.com/office/officeart/2005/8/quickstyle/simple3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69C9A3EB-5AD4-4344-BCD8-39B6067931AE}">
      <dgm:prSet/>
      <dgm:spPr/>
      <dgm:t>
        <a:bodyPr/>
        <a:lstStyle/>
        <a:p>
          <a:pPr rtl="0"/>
          <a:r>
            <a:rPr lang="en-GB" dirty="0"/>
            <a:t>Birth- 1  (oral stage )</a:t>
          </a:r>
          <a:endParaRPr lang="en-US" dirty="0">
            <a:latin typeface="The Hand Extrablack"/>
          </a:endParaRPr>
        </a:p>
      </dgm:t>
    </dgm:pt>
    <dgm:pt modelId="{6720EEDB-AB96-4A6E-82B8-4681A3923A0E}" type="parTrans" cxnId="{8CAF2DFD-9CC0-4080-AA5A-C8AE89254974}">
      <dgm:prSet/>
      <dgm:spPr/>
      <dgm:t>
        <a:bodyPr/>
        <a:lstStyle/>
        <a:p>
          <a:endParaRPr lang="en-US"/>
        </a:p>
      </dgm:t>
    </dgm:pt>
    <dgm:pt modelId="{0D3FE324-D1D7-47B0-B6CC-BFCF3E56FB36}" type="sibTrans" cxnId="{8CAF2DFD-9CC0-4080-AA5A-C8AE89254974}">
      <dgm:prSet/>
      <dgm:spPr/>
      <dgm:t>
        <a:bodyPr/>
        <a:lstStyle/>
        <a:p>
          <a:endParaRPr lang="en-US"/>
        </a:p>
      </dgm:t>
    </dgm:pt>
    <dgm:pt modelId="{DDD13A35-F19B-4E62-A430-6EC781EEA0EC}">
      <dgm:prSet/>
      <dgm:spPr/>
      <dgm:t>
        <a:bodyPr/>
        <a:lstStyle/>
        <a:p>
          <a:r>
            <a:rPr lang="en-GB" dirty="0"/>
            <a:t>Fondled, cuddled and cared for develops into trusting the world to be a safe place. </a:t>
          </a:r>
          <a:endParaRPr lang="en-US" dirty="0"/>
        </a:p>
      </dgm:t>
    </dgm:pt>
    <dgm:pt modelId="{69AC85B7-538C-47FC-A4E9-87256E4EBEC1}" type="parTrans" cxnId="{B2F70F4D-15FB-49A6-B440-C6958A338A14}">
      <dgm:prSet/>
      <dgm:spPr/>
      <dgm:t>
        <a:bodyPr/>
        <a:lstStyle/>
        <a:p>
          <a:endParaRPr lang="en-US"/>
        </a:p>
      </dgm:t>
    </dgm:pt>
    <dgm:pt modelId="{E9D98A2E-CF8D-45E5-9160-D7CDE69BA51F}" type="sibTrans" cxnId="{B2F70F4D-15FB-49A6-B440-C6958A338A14}">
      <dgm:prSet/>
      <dgm:spPr/>
      <dgm:t>
        <a:bodyPr/>
        <a:lstStyle/>
        <a:p>
          <a:endParaRPr lang="en-US"/>
        </a:p>
      </dgm:t>
    </dgm:pt>
    <dgm:pt modelId="{4499E3B2-ED08-4CC4-A181-A6BA367995F6}">
      <dgm:prSet/>
      <dgm:spPr/>
      <dgm:t>
        <a:bodyPr/>
        <a:lstStyle/>
        <a:p>
          <a:r>
            <a:rPr lang="en-GB" dirty="0"/>
            <a:t>When care is inadequate inconsistent and rejecting, it fosters a basic mistrust.</a:t>
          </a:r>
          <a:endParaRPr lang="en-US" dirty="0"/>
        </a:p>
      </dgm:t>
    </dgm:pt>
    <dgm:pt modelId="{D420F078-9904-4C70-B3C9-2C1C956148C4}" type="parTrans" cxnId="{FA7A217A-E02C-433B-B57C-25F6E350ED52}">
      <dgm:prSet/>
      <dgm:spPr/>
      <dgm:t>
        <a:bodyPr/>
        <a:lstStyle/>
        <a:p>
          <a:endParaRPr lang="en-US"/>
        </a:p>
      </dgm:t>
    </dgm:pt>
    <dgm:pt modelId="{73A3B8BD-BF00-482E-B545-04B114B6AE2D}" type="sibTrans" cxnId="{FA7A217A-E02C-433B-B57C-25F6E350ED52}">
      <dgm:prSet/>
      <dgm:spPr/>
      <dgm:t>
        <a:bodyPr/>
        <a:lstStyle/>
        <a:p>
          <a:endParaRPr lang="en-US"/>
        </a:p>
      </dgm:t>
    </dgm:pt>
    <dgm:pt modelId="{4EF1874A-052C-4B35-98C2-FF6E2CF5C7B0}">
      <dgm:prSet phldr="0"/>
      <dgm:spPr/>
      <dgm:t>
        <a:bodyPr/>
        <a:lstStyle/>
        <a:p>
          <a:r>
            <a:rPr lang="en-GB" dirty="0">
              <a:latin typeface="The Hand Extrablack"/>
            </a:rPr>
            <a:t> A child</a:t>
          </a:r>
          <a:r>
            <a:rPr lang="en-GB" dirty="0"/>
            <a:t> begins to trust the world , other people and himself depends on the quality of care he receives. </a:t>
          </a:r>
        </a:p>
      </dgm:t>
    </dgm:pt>
    <dgm:pt modelId="{0B8D55EB-3B94-4563-8C5D-510BE4FDFC61}" type="parTrans" cxnId="{B6C3116A-7164-45E1-ACEA-F4515A6ED6ED}">
      <dgm:prSet/>
      <dgm:spPr/>
    </dgm:pt>
    <dgm:pt modelId="{B6E213F2-9090-4A7F-BB0C-F556590F5DFB}" type="sibTrans" cxnId="{B6C3116A-7164-45E1-ACEA-F4515A6ED6ED}">
      <dgm:prSet/>
      <dgm:spPr/>
    </dgm:pt>
    <dgm:pt modelId="{768B9898-1419-4D15-9F5F-9FCEDF837263}" type="pres">
      <dgm:prSet presAssocID="{AF1995FA-31EC-4104-87F4-89DE21BDB98E}" presName="linear" presStyleCnt="0">
        <dgm:presLayoutVars>
          <dgm:animLvl val="lvl"/>
          <dgm:resizeHandles val="exact"/>
        </dgm:presLayoutVars>
      </dgm:prSet>
      <dgm:spPr/>
    </dgm:pt>
    <dgm:pt modelId="{CFCD55FA-3375-4E60-AA2E-153CE4664007}" type="pres">
      <dgm:prSet presAssocID="{69C9A3EB-5AD4-4344-BCD8-39B6067931AE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D2E92B1A-09AE-46A2-AAB9-3E3746967E57}" type="pres">
      <dgm:prSet presAssocID="{0D3FE324-D1D7-47B0-B6CC-BFCF3E56FB36}" presName="spacer" presStyleCnt="0"/>
      <dgm:spPr/>
    </dgm:pt>
    <dgm:pt modelId="{7B1807EA-D84D-4368-85B7-429628714456}" type="pres">
      <dgm:prSet presAssocID="{4EF1874A-052C-4B35-98C2-FF6E2CF5C7B0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98E20A07-42B8-457D-A123-A2FDC174D9C4}" type="pres">
      <dgm:prSet presAssocID="{B6E213F2-9090-4A7F-BB0C-F556590F5DFB}" presName="spacer" presStyleCnt="0"/>
      <dgm:spPr/>
    </dgm:pt>
    <dgm:pt modelId="{1A62B042-398C-4F7C-8722-079682155EFA}" type="pres">
      <dgm:prSet presAssocID="{DDD13A35-F19B-4E62-A430-6EC781EEA0EC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EABE4FBA-7CB3-465D-A3D4-E1B049D8CE8E}" type="pres">
      <dgm:prSet presAssocID="{E9D98A2E-CF8D-45E5-9160-D7CDE69BA51F}" presName="spacer" presStyleCnt="0"/>
      <dgm:spPr/>
    </dgm:pt>
    <dgm:pt modelId="{9077D831-604C-4282-8F1D-699B1F6DED88}" type="pres">
      <dgm:prSet presAssocID="{4499E3B2-ED08-4CC4-A181-A6BA367995F6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1EAD6D09-11AC-4177-A258-8006598FC4EB}" type="presOf" srcId="{69C9A3EB-5AD4-4344-BCD8-39B6067931AE}" destId="{CFCD55FA-3375-4E60-AA2E-153CE4664007}" srcOrd="0" destOrd="0" presId="urn:microsoft.com/office/officeart/2005/8/layout/vList2"/>
    <dgm:cxn modelId="{96B9B81A-14E1-4DAA-AABA-12D5CD75F8C6}" type="presOf" srcId="{AF1995FA-31EC-4104-87F4-89DE21BDB98E}" destId="{768B9898-1419-4D15-9F5F-9FCEDF837263}" srcOrd="0" destOrd="0" presId="urn:microsoft.com/office/officeart/2005/8/layout/vList2"/>
    <dgm:cxn modelId="{B6C3116A-7164-45E1-ACEA-F4515A6ED6ED}" srcId="{AF1995FA-31EC-4104-87F4-89DE21BDB98E}" destId="{4EF1874A-052C-4B35-98C2-FF6E2CF5C7B0}" srcOrd="1" destOrd="0" parTransId="{0B8D55EB-3B94-4563-8C5D-510BE4FDFC61}" sibTransId="{B6E213F2-9090-4A7F-BB0C-F556590F5DFB}"/>
    <dgm:cxn modelId="{B2F70F4D-15FB-49A6-B440-C6958A338A14}" srcId="{AF1995FA-31EC-4104-87F4-89DE21BDB98E}" destId="{DDD13A35-F19B-4E62-A430-6EC781EEA0EC}" srcOrd="2" destOrd="0" parTransId="{69AC85B7-538C-47FC-A4E9-87256E4EBEC1}" sibTransId="{E9D98A2E-CF8D-45E5-9160-D7CDE69BA51F}"/>
    <dgm:cxn modelId="{FA7A217A-E02C-433B-B57C-25F6E350ED52}" srcId="{AF1995FA-31EC-4104-87F4-89DE21BDB98E}" destId="{4499E3B2-ED08-4CC4-A181-A6BA367995F6}" srcOrd="3" destOrd="0" parTransId="{D420F078-9904-4C70-B3C9-2C1C956148C4}" sibTransId="{73A3B8BD-BF00-482E-B545-04B114B6AE2D}"/>
    <dgm:cxn modelId="{66ACED80-F55A-4912-8B83-EE76567D308B}" type="presOf" srcId="{4499E3B2-ED08-4CC4-A181-A6BA367995F6}" destId="{9077D831-604C-4282-8F1D-699B1F6DED88}" srcOrd="0" destOrd="0" presId="urn:microsoft.com/office/officeart/2005/8/layout/vList2"/>
    <dgm:cxn modelId="{9B5289A9-E0CA-4282-AB4F-553C8337A70B}" type="presOf" srcId="{DDD13A35-F19B-4E62-A430-6EC781EEA0EC}" destId="{1A62B042-398C-4F7C-8722-079682155EFA}" srcOrd="0" destOrd="0" presId="urn:microsoft.com/office/officeart/2005/8/layout/vList2"/>
    <dgm:cxn modelId="{600A0CDE-6C5C-45C5-8CE1-D9F245815936}" type="presOf" srcId="{4EF1874A-052C-4B35-98C2-FF6E2CF5C7B0}" destId="{7B1807EA-D84D-4368-85B7-429628714456}" srcOrd="0" destOrd="0" presId="urn:microsoft.com/office/officeart/2005/8/layout/vList2"/>
    <dgm:cxn modelId="{8CAF2DFD-9CC0-4080-AA5A-C8AE89254974}" srcId="{AF1995FA-31EC-4104-87F4-89DE21BDB98E}" destId="{69C9A3EB-5AD4-4344-BCD8-39B6067931AE}" srcOrd="0" destOrd="0" parTransId="{6720EEDB-AB96-4A6E-82B8-4681A3923A0E}" sibTransId="{0D3FE324-D1D7-47B0-B6CC-BFCF3E56FB36}"/>
    <dgm:cxn modelId="{38C9D84B-2608-41AF-B161-2DC05137E60F}" type="presParOf" srcId="{768B9898-1419-4D15-9F5F-9FCEDF837263}" destId="{CFCD55FA-3375-4E60-AA2E-153CE4664007}" srcOrd="0" destOrd="0" presId="urn:microsoft.com/office/officeart/2005/8/layout/vList2"/>
    <dgm:cxn modelId="{3DB9C60B-684F-4068-B551-82097FBB55F1}" type="presParOf" srcId="{768B9898-1419-4D15-9F5F-9FCEDF837263}" destId="{D2E92B1A-09AE-46A2-AAB9-3E3746967E57}" srcOrd="1" destOrd="0" presId="urn:microsoft.com/office/officeart/2005/8/layout/vList2"/>
    <dgm:cxn modelId="{6871E584-4A71-4F0E-A031-7191E10F5E25}" type="presParOf" srcId="{768B9898-1419-4D15-9F5F-9FCEDF837263}" destId="{7B1807EA-D84D-4368-85B7-429628714456}" srcOrd="2" destOrd="0" presId="urn:microsoft.com/office/officeart/2005/8/layout/vList2"/>
    <dgm:cxn modelId="{B8B725AD-FE83-4915-B2A0-99D82DA32ADB}" type="presParOf" srcId="{768B9898-1419-4D15-9F5F-9FCEDF837263}" destId="{98E20A07-42B8-457D-A123-A2FDC174D9C4}" srcOrd="3" destOrd="0" presId="urn:microsoft.com/office/officeart/2005/8/layout/vList2"/>
    <dgm:cxn modelId="{93F04EFF-493C-4FC3-84B1-30916895A11D}" type="presParOf" srcId="{768B9898-1419-4D15-9F5F-9FCEDF837263}" destId="{1A62B042-398C-4F7C-8722-079682155EFA}" srcOrd="4" destOrd="0" presId="urn:microsoft.com/office/officeart/2005/8/layout/vList2"/>
    <dgm:cxn modelId="{62664544-8B3F-4A49-9A79-F0C5FC358A45}" type="presParOf" srcId="{768B9898-1419-4D15-9F5F-9FCEDF837263}" destId="{EABE4FBA-7CB3-465D-A3D4-E1B049D8CE8E}" srcOrd="5" destOrd="0" presId="urn:microsoft.com/office/officeart/2005/8/layout/vList2"/>
    <dgm:cxn modelId="{84B63C7E-8C2F-4F12-A0BD-B8FB32A3A97E}" type="presParOf" srcId="{768B9898-1419-4D15-9F5F-9FCEDF837263}" destId="{9077D831-604C-4282-8F1D-699B1F6DED88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76C6EA9-8344-4F7E-81AB-3E6962AC10F4}" type="doc">
      <dgm:prSet loTypeId="urn:microsoft.com/office/officeart/2005/8/layout/hierarchy1" loCatId="hierarchy" qsTypeId="urn:microsoft.com/office/officeart/2005/8/quickstyle/simple3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D1A9959C-B720-4FCB-8699-A585A43C2A66}">
      <dgm:prSet/>
      <dgm:spPr/>
      <dgm:t>
        <a:bodyPr/>
        <a:lstStyle/>
        <a:p>
          <a:r>
            <a:rPr lang="en-GB" dirty="0">
              <a:latin typeface="Arial"/>
              <a:cs typeface="Arial"/>
            </a:rPr>
            <a:t>Age 1-3 </a:t>
          </a:r>
          <a:endParaRPr lang="en-US" dirty="0">
            <a:latin typeface="Arial"/>
            <a:cs typeface="Arial"/>
          </a:endParaRPr>
        </a:p>
      </dgm:t>
    </dgm:pt>
    <dgm:pt modelId="{32653E35-8F25-4F36-8598-23B4CF63786A}" type="parTrans" cxnId="{5C7F4497-EBCA-48A9-A09E-4C5A718A9A4D}">
      <dgm:prSet/>
      <dgm:spPr/>
      <dgm:t>
        <a:bodyPr/>
        <a:lstStyle/>
        <a:p>
          <a:endParaRPr lang="en-US"/>
        </a:p>
      </dgm:t>
    </dgm:pt>
    <dgm:pt modelId="{7D61CC6F-756D-4BA6-9FDA-1B9AC16AD53A}" type="sibTrans" cxnId="{5C7F4497-EBCA-48A9-A09E-4C5A718A9A4D}">
      <dgm:prSet/>
      <dgm:spPr/>
      <dgm:t>
        <a:bodyPr/>
        <a:lstStyle/>
        <a:p>
          <a:endParaRPr lang="en-US"/>
        </a:p>
      </dgm:t>
    </dgm:pt>
    <dgm:pt modelId="{B1A89A37-6E68-4766-B482-B8DF58943250}">
      <dgm:prSet/>
      <dgm:spPr/>
      <dgm:t>
        <a:bodyPr/>
        <a:lstStyle/>
        <a:p>
          <a:r>
            <a:rPr lang="en-GB" dirty="0">
              <a:latin typeface="Arial"/>
              <a:cs typeface="Arial"/>
            </a:rPr>
            <a:t>A child takes pride in the new things he has accomplished and wants </a:t>
          </a:r>
          <a:r>
            <a:rPr lang="en-GB" dirty="0" err="1">
              <a:latin typeface="Arial"/>
              <a:cs typeface="Arial"/>
            </a:rPr>
            <a:t>tto</a:t>
          </a:r>
          <a:r>
            <a:rPr lang="en-GB" dirty="0">
              <a:latin typeface="Arial"/>
              <a:cs typeface="Arial"/>
            </a:rPr>
            <a:t> do everything by himself. </a:t>
          </a:r>
          <a:endParaRPr lang="en-US" dirty="0">
            <a:latin typeface="Arial"/>
            <a:cs typeface="Arial"/>
          </a:endParaRPr>
        </a:p>
      </dgm:t>
    </dgm:pt>
    <dgm:pt modelId="{823C8506-1444-4155-9407-6DF320800A21}" type="parTrans" cxnId="{900384E5-A774-4EE3-92A6-F21FAFFA874B}">
      <dgm:prSet/>
      <dgm:spPr/>
      <dgm:t>
        <a:bodyPr/>
        <a:lstStyle/>
        <a:p>
          <a:endParaRPr lang="en-US"/>
        </a:p>
      </dgm:t>
    </dgm:pt>
    <dgm:pt modelId="{07AFD547-9733-4AEB-8B10-5AB661AF8CCB}" type="sibTrans" cxnId="{900384E5-A774-4EE3-92A6-F21FAFFA874B}">
      <dgm:prSet/>
      <dgm:spPr/>
      <dgm:t>
        <a:bodyPr/>
        <a:lstStyle/>
        <a:p>
          <a:endParaRPr lang="en-US"/>
        </a:p>
      </dgm:t>
    </dgm:pt>
    <dgm:pt modelId="{8175A07B-2481-4DEA-92FB-864226ECF972}">
      <dgm:prSet/>
      <dgm:spPr/>
      <dgm:t>
        <a:bodyPr/>
        <a:lstStyle/>
        <a:p>
          <a:r>
            <a:rPr lang="en-GB" dirty="0">
              <a:latin typeface="Arial"/>
              <a:cs typeface="Arial"/>
            </a:rPr>
            <a:t>If the caretakers are impatient and do not allow the child to do what he is </a:t>
          </a:r>
          <a:r>
            <a:rPr lang="en-GB" dirty="0" err="1">
              <a:latin typeface="Arial"/>
              <a:cs typeface="Arial"/>
            </a:rPr>
            <a:t>capale</a:t>
          </a:r>
          <a:r>
            <a:rPr lang="en-GB" dirty="0">
              <a:latin typeface="Arial"/>
              <a:cs typeface="Arial"/>
            </a:rPr>
            <a:t> of it will </a:t>
          </a:r>
          <a:r>
            <a:rPr lang="en-GB" dirty="0" err="1">
              <a:latin typeface="Arial"/>
              <a:cs typeface="Arial"/>
            </a:rPr>
            <a:t>instill</a:t>
          </a:r>
          <a:r>
            <a:rPr lang="en-GB" dirty="0">
              <a:latin typeface="Arial"/>
              <a:cs typeface="Arial"/>
            </a:rPr>
            <a:t> a feeling of shame and doubt in the child </a:t>
          </a:r>
          <a:endParaRPr lang="en-US" dirty="0">
            <a:latin typeface="Arial"/>
            <a:cs typeface="Arial"/>
          </a:endParaRPr>
        </a:p>
      </dgm:t>
    </dgm:pt>
    <dgm:pt modelId="{3417C0C1-CDFD-4D9F-BEA2-B7B04811438A}" type="parTrans" cxnId="{05BA3CB9-9D3C-4117-9564-1ADD96F30933}">
      <dgm:prSet/>
      <dgm:spPr/>
      <dgm:t>
        <a:bodyPr/>
        <a:lstStyle/>
        <a:p>
          <a:endParaRPr lang="en-US"/>
        </a:p>
      </dgm:t>
    </dgm:pt>
    <dgm:pt modelId="{84ED6BC2-B8FF-4C17-B5BD-8FFC15575C01}" type="sibTrans" cxnId="{05BA3CB9-9D3C-4117-9564-1ADD96F30933}">
      <dgm:prSet/>
      <dgm:spPr/>
      <dgm:t>
        <a:bodyPr/>
        <a:lstStyle/>
        <a:p>
          <a:endParaRPr lang="en-US"/>
        </a:p>
      </dgm:t>
    </dgm:pt>
    <dgm:pt modelId="{05D86807-0C92-4467-9432-44E97406FB80}" type="pres">
      <dgm:prSet presAssocID="{276C6EA9-8344-4F7E-81AB-3E6962AC10F4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4226411E-CCF4-4409-A882-D7D3ABA5E8ED}" type="pres">
      <dgm:prSet presAssocID="{D1A9959C-B720-4FCB-8699-A585A43C2A66}" presName="hierRoot1" presStyleCnt="0"/>
      <dgm:spPr/>
    </dgm:pt>
    <dgm:pt modelId="{128A67D1-7DC6-4418-AAD0-F1A5B7F0D834}" type="pres">
      <dgm:prSet presAssocID="{D1A9959C-B720-4FCB-8699-A585A43C2A66}" presName="composite" presStyleCnt="0"/>
      <dgm:spPr/>
    </dgm:pt>
    <dgm:pt modelId="{4BBCACCD-B518-42E6-BA0C-D1176B8A6ABA}" type="pres">
      <dgm:prSet presAssocID="{D1A9959C-B720-4FCB-8699-A585A43C2A66}" presName="background" presStyleLbl="node0" presStyleIdx="0" presStyleCnt="3"/>
      <dgm:spPr/>
    </dgm:pt>
    <dgm:pt modelId="{407EFD72-9458-477A-8A21-76CA2BC0C91A}" type="pres">
      <dgm:prSet presAssocID="{D1A9959C-B720-4FCB-8699-A585A43C2A66}" presName="text" presStyleLbl="fgAcc0" presStyleIdx="0" presStyleCnt="3">
        <dgm:presLayoutVars>
          <dgm:chPref val="3"/>
        </dgm:presLayoutVars>
      </dgm:prSet>
      <dgm:spPr/>
    </dgm:pt>
    <dgm:pt modelId="{2D83B7F2-52C4-42C0-8C6C-EB07B6D55898}" type="pres">
      <dgm:prSet presAssocID="{D1A9959C-B720-4FCB-8699-A585A43C2A66}" presName="hierChild2" presStyleCnt="0"/>
      <dgm:spPr/>
    </dgm:pt>
    <dgm:pt modelId="{436B2291-1F27-4DA2-8526-B1406126CA63}" type="pres">
      <dgm:prSet presAssocID="{B1A89A37-6E68-4766-B482-B8DF58943250}" presName="hierRoot1" presStyleCnt="0"/>
      <dgm:spPr/>
    </dgm:pt>
    <dgm:pt modelId="{5EDE149F-A1D7-4C6B-94BB-652E1A62E7B4}" type="pres">
      <dgm:prSet presAssocID="{B1A89A37-6E68-4766-B482-B8DF58943250}" presName="composite" presStyleCnt="0"/>
      <dgm:spPr/>
    </dgm:pt>
    <dgm:pt modelId="{EE2905FA-5FE9-4F76-BFCD-5A1EB1D828D6}" type="pres">
      <dgm:prSet presAssocID="{B1A89A37-6E68-4766-B482-B8DF58943250}" presName="background" presStyleLbl="node0" presStyleIdx="1" presStyleCnt="3"/>
      <dgm:spPr/>
    </dgm:pt>
    <dgm:pt modelId="{DEC019C9-7BDE-4E8A-B947-BE0BC1F8F3E5}" type="pres">
      <dgm:prSet presAssocID="{B1A89A37-6E68-4766-B482-B8DF58943250}" presName="text" presStyleLbl="fgAcc0" presStyleIdx="1" presStyleCnt="3">
        <dgm:presLayoutVars>
          <dgm:chPref val="3"/>
        </dgm:presLayoutVars>
      </dgm:prSet>
      <dgm:spPr/>
    </dgm:pt>
    <dgm:pt modelId="{690B48CC-4A28-4C3E-B09A-A96C6A0ADB1E}" type="pres">
      <dgm:prSet presAssocID="{B1A89A37-6E68-4766-B482-B8DF58943250}" presName="hierChild2" presStyleCnt="0"/>
      <dgm:spPr/>
    </dgm:pt>
    <dgm:pt modelId="{E0D1A55F-FC4B-460B-87F7-44F0407D5621}" type="pres">
      <dgm:prSet presAssocID="{8175A07B-2481-4DEA-92FB-864226ECF972}" presName="hierRoot1" presStyleCnt="0"/>
      <dgm:spPr/>
    </dgm:pt>
    <dgm:pt modelId="{E39F2777-F1DB-46A4-A191-9F6E97CCFBC0}" type="pres">
      <dgm:prSet presAssocID="{8175A07B-2481-4DEA-92FB-864226ECF972}" presName="composite" presStyleCnt="0"/>
      <dgm:spPr/>
    </dgm:pt>
    <dgm:pt modelId="{460A0173-02B4-4E8D-BC00-E2CEBE2AA337}" type="pres">
      <dgm:prSet presAssocID="{8175A07B-2481-4DEA-92FB-864226ECF972}" presName="background" presStyleLbl="node0" presStyleIdx="2" presStyleCnt="3"/>
      <dgm:spPr/>
    </dgm:pt>
    <dgm:pt modelId="{8676608F-D5DF-4A79-BEC5-C110EC636E0C}" type="pres">
      <dgm:prSet presAssocID="{8175A07B-2481-4DEA-92FB-864226ECF972}" presName="text" presStyleLbl="fgAcc0" presStyleIdx="2" presStyleCnt="3">
        <dgm:presLayoutVars>
          <dgm:chPref val="3"/>
        </dgm:presLayoutVars>
      </dgm:prSet>
      <dgm:spPr/>
    </dgm:pt>
    <dgm:pt modelId="{4AF1B5F6-0775-4537-BC1D-6615353F7E46}" type="pres">
      <dgm:prSet presAssocID="{8175A07B-2481-4DEA-92FB-864226ECF972}" presName="hierChild2" presStyleCnt="0"/>
      <dgm:spPr/>
    </dgm:pt>
  </dgm:ptLst>
  <dgm:cxnLst>
    <dgm:cxn modelId="{5C7F4497-EBCA-48A9-A09E-4C5A718A9A4D}" srcId="{276C6EA9-8344-4F7E-81AB-3E6962AC10F4}" destId="{D1A9959C-B720-4FCB-8699-A585A43C2A66}" srcOrd="0" destOrd="0" parTransId="{32653E35-8F25-4F36-8598-23B4CF63786A}" sibTransId="{7D61CC6F-756D-4BA6-9FDA-1B9AC16AD53A}"/>
    <dgm:cxn modelId="{05BA3CB9-9D3C-4117-9564-1ADD96F30933}" srcId="{276C6EA9-8344-4F7E-81AB-3E6962AC10F4}" destId="{8175A07B-2481-4DEA-92FB-864226ECF972}" srcOrd="2" destOrd="0" parTransId="{3417C0C1-CDFD-4D9F-BEA2-B7B04811438A}" sibTransId="{84ED6BC2-B8FF-4C17-B5BD-8FFC15575C01}"/>
    <dgm:cxn modelId="{A03936BF-3AE6-4E7B-B00C-62C88E630645}" type="presOf" srcId="{B1A89A37-6E68-4766-B482-B8DF58943250}" destId="{DEC019C9-7BDE-4E8A-B947-BE0BC1F8F3E5}" srcOrd="0" destOrd="0" presId="urn:microsoft.com/office/officeart/2005/8/layout/hierarchy1"/>
    <dgm:cxn modelId="{FDE8F8C7-E7FB-4C5C-A0A2-BC2C731296CC}" type="presOf" srcId="{D1A9959C-B720-4FCB-8699-A585A43C2A66}" destId="{407EFD72-9458-477A-8A21-76CA2BC0C91A}" srcOrd="0" destOrd="0" presId="urn:microsoft.com/office/officeart/2005/8/layout/hierarchy1"/>
    <dgm:cxn modelId="{E6CE36CD-DADD-4FCA-BA9A-E27A17E8856D}" type="presOf" srcId="{8175A07B-2481-4DEA-92FB-864226ECF972}" destId="{8676608F-D5DF-4A79-BEC5-C110EC636E0C}" srcOrd="0" destOrd="0" presId="urn:microsoft.com/office/officeart/2005/8/layout/hierarchy1"/>
    <dgm:cxn modelId="{900384E5-A774-4EE3-92A6-F21FAFFA874B}" srcId="{276C6EA9-8344-4F7E-81AB-3E6962AC10F4}" destId="{B1A89A37-6E68-4766-B482-B8DF58943250}" srcOrd="1" destOrd="0" parTransId="{823C8506-1444-4155-9407-6DF320800A21}" sibTransId="{07AFD547-9733-4AEB-8B10-5AB661AF8CCB}"/>
    <dgm:cxn modelId="{20260FF0-C232-4CEC-B53D-730BDCD2B1BC}" type="presOf" srcId="{276C6EA9-8344-4F7E-81AB-3E6962AC10F4}" destId="{05D86807-0C92-4467-9432-44E97406FB80}" srcOrd="0" destOrd="0" presId="urn:microsoft.com/office/officeart/2005/8/layout/hierarchy1"/>
    <dgm:cxn modelId="{496DE9A0-AA30-4F40-9BFC-AED5852533DB}" type="presParOf" srcId="{05D86807-0C92-4467-9432-44E97406FB80}" destId="{4226411E-CCF4-4409-A882-D7D3ABA5E8ED}" srcOrd="0" destOrd="0" presId="urn:microsoft.com/office/officeart/2005/8/layout/hierarchy1"/>
    <dgm:cxn modelId="{893EA8CC-13B5-42A3-8DE2-190D33267620}" type="presParOf" srcId="{4226411E-CCF4-4409-A882-D7D3ABA5E8ED}" destId="{128A67D1-7DC6-4418-AAD0-F1A5B7F0D834}" srcOrd="0" destOrd="0" presId="urn:microsoft.com/office/officeart/2005/8/layout/hierarchy1"/>
    <dgm:cxn modelId="{611336A0-EFF7-4048-8DCA-D75C38F43D0A}" type="presParOf" srcId="{128A67D1-7DC6-4418-AAD0-F1A5B7F0D834}" destId="{4BBCACCD-B518-42E6-BA0C-D1176B8A6ABA}" srcOrd="0" destOrd="0" presId="urn:microsoft.com/office/officeart/2005/8/layout/hierarchy1"/>
    <dgm:cxn modelId="{6E27C67F-08D1-419F-ADCF-80F53A79CF2B}" type="presParOf" srcId="{128A67D1-7DC6-4418-AAD0-F1A5B7F0D834}" destId="{407EFD72-9458-477A-8A21-76CA2BC0C91A}" srcOrd="1" destOrd="0" presId="urn:microsoft.com/office/officeart/2005/8/layout/hierarchy1"/>
    <dgm:cxn modelId="{06FB5225-EDAB-44C4-88C0-5B84724F5EEF}" type="presParOf" srcId="{4226411E-CCF4-4409-A882-D7D3ABA5E8ED}" destId="{2D83B7F2-52C4-42C0-8C6C-EB07B6D55898}" srcOrd="1" destOrd="0" presId="urn:microsoft.com/office/officeart/2005/8/layout/hierarchy1"/>
    <dgm:cxn modelId="{F646A5C2-355A-4568-A121-3943287E09F4}" type="presParOf" srcId="{05D86807-0C92-4467-9432-44E97406FB80}" destId="{436B2291-1F27-4DA2-8526-B1406126CA63}" srcOrd="1" destOrd="0" presId="urn:microsoft.com/office/officeart/2005/8/layout/hierarchy1"/>
    <dgm:cxn modelId="{C5BAFC24-30DD-499B-AC72-DD42E3B6586F}" type="presParOf" srcId="{436B2291-1F27-4DA2-8526-B1406126CA63}" destId="{5EDE149F-A1D7-4C6B-94BB-652E1A62E7B4}" srcOrd="0" destOrd="0" presId="urn:microsoft.com/office/officeart/2005/8/layout/hierarchy1"/>
    <dgm:cxn modelId="{83A6344F-7CD1-49D1-AACA-93485E4F2355}" type="presParOf" srcId="{5EDE149F-A1D7-4C6B-94BB-652E1A62E7B4}" destId="{EE2905FA-5FE9-4F76-BFCD-5A1EB1D828D6}" srcOrd="0" destOrd="0" presId="urn:microsoft.com/office/officeart/2005/8/layout/hierarchy1"/>
    <dgm:cxn modelId="{1D485F75-AB65-4F39-9589-4C13341083EF}" type="presParOf" srcId="{5EDE149F-A1D7-4C6B-94BB-652E1A62E7B4}" destId="{DEC019C9-7BDE-4E8A-B947-BE0BC1F8F3E5}" srcOrd="1" destOrd="0" presId="urn:microsoft.com/office/officeart/2005/8/layout/hierarchy1"/>
    <dgm:cxn modelId="{851AA38A-D230-439E-B952-858DD090FAC6}" type="presParOf" srcId="{436B2291-1F27-4DA2-8526-B1406126CA63}" destId="{690B48CC-4A28-4C3E-B09A-A96C6A0ADB1E}" srcOrd="1" destOrd="0" presId="urn:microsoft.com/office/officeart/2005/8/layout/hierarchy1"/>
    <dgm:cxn modelId="{8C4DB284-4C53-4D60-A24E-C1C67ED00DBA}" type="presParOf" srcId="{05D86807-0C92-4467-9432-44E97406FB80}" destId="{E0D1A55F-FC4B-460B-87F7-44F0407D5621}" srcOrd="2" destOrd="0" presId="urn:microsoft.com/office/officeart/2005/8/layout/hierarchy1"/>
    <dgm:cxn modelId="{7BE9EAF7-7162-4958-A370-D3E19FEFF35D}" type="presParOf" srcId="{E0D1A55F-FC4B-460B-87F7-44F0407D5621}" destId="{E39F2777-F1DB-46A4-A191-9F6E97CCFBC0}" srcOrd="0" destOrd="0" presId="urn:microsoft.com/office/officeart/2005/8/layout/hierarchy1"/>
    <dgm:cxn modelId="{9B647E65-0253-4230-BDFA-8FDC68DC167E}" type="presParOf" srcId="{E39F2777-F1DB-46A4-A191-9F6E97CCFBC0}" destId="{460A0173-02B4-4E8D-BC00-E2CEBE2AA337}" srcOrd="0" destOrd="0" presId="urn:microsoft.com/office/officeart/2005/8/layout/hierarchy1"/>
    <dgm:cxn modelId="{40179B82-D6EA-4764-9584-0DF0116D4D2A}" type="presParOf" srcId="{E39F2777-F1DB-46A4-A191-9F6E97CCFBC0}" destId="{8676608F-D5DF-4A79-BEC5-C110EC636E0C}" srcOrd="1" destOrd="0" presId="urn:microsoft.com/office/officeart/2005/8/layout/hierarchy1"/>
    <dgm:cxn modelId="{2034A605-87C4-43D6-84F3-4821E0696E99}" type="presParOf" srcId="{E0D1A55F-FC4B-460B-87F7-44F0407D5621}" destId="{4AF1B5F6-0775-4537-BC1D-6615353F7E46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C2445C2-EF08-4FC3-97AF-8740920AC605}" type="doc">
      <dgm:prSet loTypeId="urn:microsoft.com/office/officeart/2005/8/layout/process4" loCatId="process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3D874AF3-BD2B-4C37-B0D7-4F24A6186857}">
      <dgm:prSet/>
      <dgm:spPr/>
      <dgm:t>
        <a:bodyPr/>
        <a:lstStyle/>
        <a:p>
          <a:pPr rtl="0"/>
          <a:r>
            <a:rPr lang="en-GB" dirty="0">
              <a:latin typeface="Arial"/>
              <a:cs typeface="Arial"/>
            </a:rPr>
            <a:t>Age 4-5</a:t>
          </a:r>
          <a:endParaRPr lang="en-US" dirty="0">
            <a:latin typeface="Arial"/>
            <a:cs typeface="Arial"/>
          </a:endParaRPr>
        </a:p>
      </dgm:t>
    </dgm:pt>
    <dgm:pt modelId="{19A8B5E9-950C-4B39-A5AE-6B8AF342B3CA}" type="parTrans" cxnId="{E45FA940-A518-40C6-8583-EEC34AC7E936}">
      <dgm:prSet/>
      <dgm:spPr/>
      <dgm:t>
        <a:bodyPr/>
        <a:lstStyle/>
        <a:p>
          <a:endParaRPr lang="en-US"/>
        </a:p>
      </dgm:t>
    </dgm:pt>
    <dgm:pt modelId="{4527D11E-887A-4FD0-8006-424CA665519F}" type="sibTrans" cxnId="{E45FA940-A518-40C6-8583-EEC34AC7E936}">
      <dgm:prSet/>
      <dgm:spPr/>
      <dgm:t>
        <a:bodyPr/>
        <a:lstStyle/>
        <a:p>
          <a:endParaRPr lang="en-US"/>
        </a:p>
      </dgm:t>
    </dgm:pt>
    <dgm:pt modelId="{74E1A9D6-4726-48D9-B8BE-E2FD38D7FFB7}">
      <dgm:prSet/>
      <dgm:spPr/>
      <dgm:t>
        <a:bodyPr/>
        <a:lstStyle/>
        <a:p>
          <a:r>
            <a:rPr lang="en-GB" dirty="0">
              <a:latin typeface="Arial"/>
              <a:cs typeface="Arial"/>
            </a:rPr>
            <a:t>If a parent does not respond well to a child's own initiative of to their questioning and that his play is silly, he may develop a guilt . </a:t>
          </a:r>
          <a:endParaRPr lang="en-US" dirty="0">
            <a:latin typeface="Arial"/>
            <a:cs typeface="Arial"/>
          </a:endParaRPr>
        </a:p>
      </dgm:t>
    </dgm:pt>
    <dgm:pt modelId="{25B66EAF-934B-4D55-8DE0-F8171AC9C199}" type="parTrans" cxnId="{370A786F-7C84-4B60-9C45-E09BD8F75444}">
      <dgm:prSet/>
      <dgm:spPr/>
      <dgm:t>
        <a:bodyPr/>
        <a:lstStyle/>
        <a:p>
          <a:endParaRPr lang="en-US"/>
        </a:p>
      </dgm:t>
    </dgm:pt>
    <dgm:pt modelId="{F299A65F-404C-4A76-A9CB-ED45B748586A}" type="sibTrans" cxnId="{370A786F-7C84-4B60-9C45-E09BD8F75444}">
      <dgm:prSet/>
      <dgm:spPr/>
      <dgm:t>
        <a:bodyPr/>
        <a:lstStyle/>
        <a:p>
          <a:endParaRPr lang="en-US"/>
        </a:p>
      </dgm:t>
    </dgm:pt>
    <dgm:pt modelId="{CFE1FDCA-4026-4E09-BD6B-784F6E752212}">
      <dgm:prSet phldr="0"/>
      <dgm:spPr/>
      <dgm:t>
        <a:bodyPr/>
        <a:lstStyle/>
        <a:p>
          <a:r>
            <a:rPr lang="en-GB" dirty="0">
              <a:latin typeface="Arial"/>
              <a:cs typeface="Arial"/>
            </a:rPr>
            <a:t>A child is a master of his own body.  he can use his own initiative on various actions and no longer needs to imitate other children. </a:t>
          </a:r>
        </a:p>
      </dgm:t>
    </dgm:pt>
    <dgm:pt modelId="{729CE3BB-F5D6-4B06-9B70-6998319F6A8D}" type="parTrans" cxnId="{B8F15F7C-F807-40FC-A957-03D05F4CF199}">
      <dgm:prSet/>
      <dgm:spPr/>
    </dgm:pt>
    <dgm:pt modelId="{2077BE63-114D-4DBF-B0DE-60D64B2F381B}" type="sibTrans" cxnId="{B8F15F7C-F807-40FC-A957-03D05F4CF199}">
      <dgm:prSet/>
      <dgm:spPr/>
    </dgm:pt>
    <dgm:pt modelId="{5B5F6401-AA3B-4338-9D71-795448A9149B}" type="pres">
      <dgm:prSet presAssocID="{AC2445C2-EF08-4FC3-97AF-8740920AC605}" presName="Name0" presStyleCnt="0">
        <dgm:presLayoutVars>
          <dgm:dir/>
          <dgm:animLvl val="lvl"/>
          <dgm:resizeHandles val="exact"/>
        </dgm:presLayoutVars>
      </dgm:prSet>
      <dgm:spPr/>
    </dgm:pt>
    <dgm:pt modelId="{A0161914-F819-4E9C-A536-D6FCC59C8FCF}" type="pres">
      <dgm:prSet presAssocID="{74E1A9D6-4726-48D9-B8BE-E2FD38D7FFB7}" presName="boxAndChildren" presStyleCnt="0"/>
      <dgm:spPr/>
    </dgm:pt>
    <dgm:pt modelId="{95DAFD73-8FE2-49E1-A513-916095A8BA87}" type="pres">
      <dgm:prSet presAssocID="{74E1A9D6-4726-48D9-B8BE-E2FD38D7FFB7}" presName="parentTextBox" presStyleLbl="node1" presStyleIdx="0" presStyleCnt="3"/>
      <dgm:spPr/>
    </dgm:pt>
    <dgm:pt modelId="{E8D9D9FB-90AE-4FE0-9F87-83CA324DBE3D}" type="pres">
      <dgm:prSet presAssocID="{2077BE63-114D-4DBF-B0DE-60D64B2F381B}" presName="sp" presStyleCnt="0"/>
      <dgm:spPr/>
    </dgm:pt>
    <dgm:pt modelId="{17FE1D02-6875-4EFE-BD11-E0C940F6D02C}" type="pres">
      <dgm:prSet presAssocID="{CFE1FDCA-4026-4E09-BD6B-784F6E752212}" presName="arrowAndChildren" presStyleCnt="0"/>
      <dgm:spPr/>
    </dgm:pt>
    <dgm:pt modelId="{B2C29E8E-DAE1-4319-894D-D6DC071FCAA3}" type="pres">
      <dgm:prSet presAssocID="{CFE1FDCA-4026-4E09-BD6B-784F6E752212}" presName="parentTextArrow" presStyleLbl="node1" presStyleIdx="1" presStyleCnt="3"/>
      <dgm:spPr/>
    </dgm:pt>
    <dgm:pt modelId="{CF6614A2-C7CF-4D83-A598-44514CAE5933}" type="pres">
      <dgm:prSet presAssocID="{4527D11E-887A-4FD0-8006-424CA665519F}" presName="sp" presStyleCnt="0"/>
      <dgm:spPr/>
    </dgm:pt>
    <dgm:pt modelId="{1E36B01E-FD63-465C-86B8-D59BA644F408}" type="pres">
      <dgm:prSet presAssocID="{3D874AF3-BD2B-4C37-B0D7-4F24A6186857}" presName="arrowAndChildren" presStyleCnt="0"/>
      <dgm:spPr/>
    </dgm:pt>
    <dgm:pt modelId="{21D4E4F3-5F90-4EB7-A222-A43921F1661F}" type="pres">
      <dgm:prSet presAssocID="{3D874AF3-BD2B-4C37-B0D7-4F24A6186857}" presName="parentTextArrow" presStyleLbl="node1" presStyleIdx="2" presStyleCnt="3"/>
      <dgm:spPr/>
    </dgm:pt>
  </dgm:ptLst>
  <dgm:cxnLst>
    <dgm:cxn modelId="{E45FA940-A518-40C6-8583-EEC34AC7E936}" srcId="{AC2445C2-EF08-4FC3-97AF-8740920AC605}" destId="{3D874AF3-BD2B-4C37-B0D7-4F24A6186857}" srcOrd="0" destOrd="0" parTransId="{19A8B5E9-950C-4B39-A5AE-6B8AF342B3CA}" sibTransId="{4527D11E-887A-4FD0-8006-424CA665519F}"/>
    <dgm:cxn modelId="{F6463246-B691-4EA8-B4F7-F469B8DD931A}" type="presOf" srcId="{AC2445C2-EF08-4FC3-97AF-8740920AC605}" destId="{5B5F6401-AA3B-4338-9D71-795448A9149B}" srcOrd="0" destOrd="0" presId="urn:microsoft.com/office/officeart/2005/8/layout/process4"/>
    <dgm:cxn modelId="{370A786F-7C84-4B60-9C45-E09BD8F75444}" srcId="{AC2445C2-EF08-4FC3-97AF-8740920AC605}" destId="{74E1A9D6-4726-48D9-B8BE-E2FD38D7FFB7}" srcOrd="2" destOrd="0" parTransId="{25B66EAF-934B-4D55-8DE0-F8171AC9C199}" sibTransId="{F299A65F-404C-4A76-A9CB-ED45B748586A}"/>
    <dgm:cxn modelId="{B8F15F7C-F807-40FC-A957-03D05F4CF199}" srcId="{AC2445C2-EF08-4FC3-97AF-8740920AC605}" destId="{CFE1FDCA-4026-4E09-BD6B-784F6E752212}" srcOrd="1" destOrd="0" parTransId="{729CE3BB-F5D6-4B06-9B70-6998319F6A8D}" sibTransId="{2077BE63-114D-4DBF-B0DE-60D64B2F381B}"/>
    <dgm:cxn modelId="{028F0687-419A-4601-99D6-674039A0E08B}" type="presOf" srcId="{3D874AF3-BD2B-4C37-B0D7-4F24A6186857}" destId="{21D4E4F3-5F90-4EB7-A222-A43921F1661F}" srcOrd="0" destOrd="0" presId="urn:microsoft.com/office/officeart/2005/8/layout/process4"/>
    <dgm:cxn modelId="{2F457AC7-BE00-46E9-9CC0-D0106C67B7F4}" type="presOf" srcId="{74E1A9D6-4726-48D9-B8BE-E2FD38D7FFB7}" destId="{95DAFD73-8FE2-49E1-A513-916095A8BA87}" srcOrd="0" destOrd="0" presId="urn:microsoft.com/office/officeart/2005/8/layout/process4"/>
    <dgm:cxn modelId="{B943D1E2-B4DF-48B8-83EE-A201762A9E6E}" type="presOf" srcId="{CFE1FDCA-4026-4E09-BD6B-784F6E752212}" destId="{B2C29E8E-DAE1-4319-894D-D6DC071FCAA3}" srcOrd="0" destOrd="0" presId="urn:microsoft.com/office/officeart/2005/8/layout/process4"/>
    <dgm:cxn modelId="{F3D2FC5C-F096-4EAC-BCF5-F9636559E207}" type="presParOf" srcId="{5B5F6401-AA3B-4338-9D71-795448A9149B}" destId="{A0161914-F819-4E9C-A536-D6FCC59C8FCF}" srcOrd="0" destOrd="0" presId="urn:microsoft.com/office/officeart/2005/8/layout/process4"/>
    <dgm:cxn modelId="{D93FA0B7-984A-43F9-A909-94AE6150BA78}" type="presParOf" srcId="{A0161914-F819-4E9C-A536-D6FCC59C8FCF}" destId="{95DAFD73-8FE2-49E1-A513-916095A8BA87}" srcOrd="0" destOrd="0" presId="urn:microsoft.com/office/officeart/2005/8/layout/process4"/>
    <dgm:cxn modelId="{EEACA148-98F5-454B-B74B-5F46AEBB9084}" type="presParOf" srcId="{5B5F6401-AA3B-4338-9D71-795448A9149B}" destId="{E8D9D9FB-90AE-4FE0-9F87-83CA324DBE3D}" srcOrd="1" destOrd="0" presId="urn:microsoft.com/office/officeart/2005/8/layout/process4"/>
    <dgm:cxn modelId="{8B2FECC2-D157-4255-93FA-E53B949B68C8}" type="presParOf" srcId="{5B5F6401-AA3B-4338-9D71-795448A9149B}" destId="{17FE1D02-6875-4EFE-BD11-E0C940F6D02C}" srcOrd="2" destOrd="0" presId="urn:microsoft.com/office/officeart/2005/8/layout/process4"/>
    <dgm:cxn modelId="{93AA6D39-CC22-4089-A29B-36F914DA018B}" type="presParOf" srcId="{17FE1D02-6875-4EFE-BD11-E0C940F6D02C}" destId="{B2C29E8E-DAE1-4319-894D-D6DC071FCAA3}" srcOrd="0" destOrd="0" presId="urn:microsoft.com/office/officeart/2005/8/layout/process4"/>
    <dgm:cxn modelId="{2FC39980-1D7C-42D9-8F42-D11BE9FF17F4}" type="presParOf" srcId="{5B5F6401-AA3B-4338-9D71-795448A9149B}" destId="{CF6614A2-C7CF-4D83-A598-44514CAE5933}" srcOrd="3" destOrd="0" presId="urn:microsoft.com/office/officeart/2005/8/layout/process4"/>
    <dgm:cxn modelId="{EE4C5A03-FCD3-4072-9B90-3FC6A942847C}" type="presParOf" srcId="{5B5F6401-AA3B-4338-9D71-795448A9149B}" destId="{1E36B01E-FD63-465C-86B8-D59BA644F408}" srcOrd="4" destOrd="0" presId="urn:microsoft.com/office/officeart/2005/8/layout/process4"/>
    <dgm:cxn modelId="{8A8BEDDD-E7F0-4508-A2A6-65CC0D85775A}" type="presParOf" srcId="{1E36B01E-FD63-465C-86B8-D59BA644F408}" destId="{21D4E4F3-5F90-4EB7-A222-A43921F1661F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BCE946-588A-4DAD-9B58-7B994F7C9860}">
      <dsp:nvSpPr>
        <dsp:cNvPr id="0" name=""/>
        <dsp:cNvSpPr/>
      </dsp:nvSpPr>
      <dsp:spPr>
        <a:xfrm>
          <a:off x="0" y="0"/>
          <a:ext cx="3352601" cy="3587750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1382" tIns="330200" rIns="261382" bIns="33020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intelligence is illustrated through motor activity using our 5 senses. </a:t>
          </a:r>
          <a:endParaRPr lang="en-US" sz="2400" kern="1200" dirty="0"/>
        </a:p>
      </dsp:txBody>
      <dsp:txXfrm>
        <a:off x="0" y="1363345"/>
        <a:ext cx="3352601" cy="2152650"/>
      </dsp:txXfrm>
    </dsp:sp>
    <dsp:sp modelId="{2395054D-131F-4A85-B109-BC811FD3D2F7}">
      <dsp:nvSpPr>
        <dsp:cNvPr id="0" name=""/>
        <dsp:cNvSpPr/>
      </dsp:nvSpPr>
      <dsp:spPr>
        <a:xfrm>
          <a:off x="1138138" y="358774"/>
          <a:ext cx="1076325" cy="1076325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914" tIns="12700" rIns="83914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1</a:t>
          </a:r>
        </a:p>
      </dsp:txBody>
      <dsp:txXfrm>
        <a:off x="1295762" y="516398"/>
        <a:ext cx="761077" cy="761077"/>
      </dsp:txXfrm>
    </dsp:sp>
    <dsp:sp modelId="{70C07684-E2D9-4DFF-8AB9-4F71CF2FFB49}">
      <dsp:nvSpPr>
        <dsp:cNvPr id="0" name=""/>
        <dsp:cNvSpPr/>
      </dsp:nvSpPr>
      <dsp:spPr>
        <a:xfrm>
          <a:off x="0" y="3587678"/>
          <a:ext cx="3352601" cy="72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CDB41E3-4235-44D0-92D7-1438A1C56EB9}">
      <dsp:nvSpPr>
        <dsp:cNvPr id="0" name=""/>
        <dsp:cNvSpPr/>
      </dsp:nvSpPr>
      <dsp:spPr>
        <a:xfrm>
          <a:off x="3687861" y="0"/>
          <a:ext cx="3352601" cy="3587750"/>
        </a:xfrm>
        <a:prstGeom prst="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1382" tIns="330200" rIns="261382" bIns="330200" numCol="1" spcCol="1270" anchor="t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Taste</a:t>
          </a:r>
          <a:r>
            <a:rPr lang="en-GB" sz="2400" kern="1200" dirty="0">
              <a:latin typeface="The Hand Extrablack"/>
            </a:rPr>
            <a:t>,</a:t>
          </a:r>
          <a:r>
            <a:rPr lang="en-GB" sz="2400" kern="1200" dirty="0"/>
            <a:t> smell</a:t>
          </a:r>
          <a:r>
            <a:rPr lang="en-GB" sz="2400" kern="1200" dirty="0">
              <a:latin typeface="The Hand Extrablack"/>
            </a:rPr>
            <a:t>, </a:t>
          </a:r>
          <a:r>
            <a:rPr lang="en-GB" sz="2400" kern="1200" dirty="0"/>
            <a:t>move, sit walk, run etc </a:t>
          </a:r>
          <a:endParaRPr lang="en-US" sz="2400" kern="1200" dirty="0"/>
        </a:p>
      </dsp:txBody>
      <dsp:txXfrm>
        <a:off x="3687861" y="1363345"/>
        <a:ext cx="3352601" cy="2152650"/>
      </dsp:txXfrm>
    </dsp:sp>
    <dsp:sp modelId="{369B8D68-8BA1-47DE-8839-D21D83402BB0}">
      <dsp:nvSpPr>
        <dsp:cNvPr id="0" name=""/>
        <dsp:cNvSpPr/>
      </dsp:nvSpPr>
      <dsp:spPr>
        <a:xfrm>
          <a:off x="4825999" y="358774"/>
          <a:ext cx="1076325" cy="1076325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914" tIns="12700" rIns="83914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2</a:t>
          </a:r>
        </a:p>
      </dsp:txBody>
      <dsp:txXfrm>
        <a:off x="4983623" y="516398"/>
        <a:ext cx="761077" cy="761077"/>
      </dsp:txXfrm>
    </dsp:sp>
    <dsp:sp modelId="{7E2FE0FB-7ACD-4FE0-B94E-C1E4FC4008E2}">
      <dsp:nvSpPr>
        <dsp:cNvPr id="0" name=""/>
        <dsp:cNvSpPr/>
      </dsp:nvSpPr>
      <dsp:spPr>
        <a:xfrm>
          <a:off x="3687861" y="3587678"/>
          <a:ext cx="3352601" cy="72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A0CD5E5D-A87E-4CC5-87B7-A4385FE326C6}">
      <dsp:nvSpPr>
        <dsp:cNvPr id="0" name=""/>
        <dsp:cNvSpPr/>
      </dsp:nvSpPr>
      <dsp:spPr>
        <a:xfrm>
          <a:off x="7375723" y="0"/>
          <a:ext cx="3352601" cy="3587750"/>
        </a:xfrm>
        <a:prstGeom prst="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1382" tIns="330200" rIns="261382" bIns="33020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Egocentric- only perceive the world from their own view. </a:t>
          </a:r>
          <a:endParaRPr lang="en-US" sz="2400" kern="1200" dirty="0"/>
        </a:p>
      </dsp:txBody>
      <dsp:txXfrm>
        <a:off x="7375723" y="1363345"/>
        <a:ext cx="3352601" cy="2152650"/>
      </dsp:txXfrm>
    </dsp:sp>
    <dsp:sp modelId="{45A30CC0-5527-47A4-B5AD-BCCEAA2A9D5B}">
      <dsp:nvSpPr>
        <dsp:cNvPr id="0" name=""/>
        <dsp:cNvSpPr/>
      </dsp:nvSpPr>
      <dsp:spPr>
        <a:xfrm>
          <a:off x="8513861" y="358774"/>
          <a:ext cx="1076325" cy="1076325"/>
        </a:xfrm>
        <a:prstGeom prst="ellips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914" tIns="12700" rIns="83914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3</a:t>
          </a:r>
        </a:p>
      </dsp:txBody>
      <dsp:txXfrm>
        <a:off x="8671485" y="516398"/>
        <a:ext cx="761077" cy="761077"/>
      </dsp:txXfrm>
    </dsp:sp>
    <dsp:sp modelId="{B9A9D2A9-5410-483B-BF0E-459BC9D70B0B}">
      <dsp:nvSpPr>
        <dsp:cNvPr id="0" name=""/>
        <dsp:cNvSpPr/>
      </dsp:nvSpPr>
      <dsp:spPr>
        <a:xfrm>
          <a:off x="7375723" y="3587678"/>
          <a:ext cx="3352601" cy="72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180121-747E-4B45-A7CD-C907C2032B0A}">
      <dsp:nvSpPr>
        <dsp:cNvPr id="0" name=""/>
        <dsp:cNvSpPr/>
      </dsp:nvSpPr>
      <dsp:spPr>
        <a:xfrm>
          <a:off x="0" y="42475"/>
          <a:ext cx="10728325" cy="111384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baseline="0" dirty="0">
              <a:latin typeface="The Hand Extrablack"/>
            </a:rPr>
            <a:t> </a:t>
          </a:r>
          <a:r>
            <a:rPr lang="en-GB" sz="2800" kern="1200" baseline="0" dirty="0">
              <a:latin typeface="Calibri"/>
              <a:cs typeface="Calibri"/>
            </a:rPr>
            <a:t>Intelligence is demonstrated through symbolic functions , language matures, and imagination is developed. </a:t>
          </a:r>
          <a:endParaRPr lang="en-US" sz="2800" kern="1200" dirty="0">
            <a:latin typeface="Calibri"/>
            <a:cs typeface="Calibri"/>
          </a:endParaRPr>
        </a:p>
      </dsp:txBody>
      <dsp:txXfrm>
        <a:off x="54373" y="96848"/>
        <a:ext cx="10619579" cy="1005094"/>
      </dsp:txXfrm>
    </dsp:sp>
    <dsp:sp modelId="{B14D1311-FC36-4AF6-BE79-0D1655DB67D8}">
      <dsp:nvSpPr>
        <dsp:cNvPr id="0" name=""/>
        <dsp:cNvSpPr/>
      </dsp:nvSpPr>
      <dsp:spPr>
        <a:xfrm>
          <a:off x="0" y="1236955"/>
          <a:ext cx="10728325" cy="1113840"/>
        </a:xfrm>
        <a:prstGeom prst="roundRect">
          <a:avLst/>
        </a:prstGeom>
        <a:gradFill rotWithShape="0">
          <a:gsLst>
            <a:gs pos="0">
              <a:schemeClr val="accent5">
                <a:hueOff val="746679"/>
                <a:satOff val="132"/>
                <a:lumOff val="-6177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746679"/>
                <a:satOff val="132"/>
                <a:lumOff val="-6177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746679"/>
                <a:satOff val="132"/>
                <a:lumOff val="-6177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baseline="0" dirty="0">
              <a:latin typeface="Calibri"/>
              <a:cs typeface="Calibri"/>
            </a:rPr>
            <a:t>Very curious, ask a lot of questions </a:t>
          </a:r>
        </a:p>
      </dsp:txBody>
      <dsp:txXfrm>
        <a:off x="54373" y="1291328"/>
        <a:ext cx="10619579" cy="1005094"/>
      </dsp:txXfrm>
    </dsp:sp>
    <dsp:sp modelId="{092EBFC3-5E16-49EA-BCDE-E5F65C10FA8B}">
      <dsp:nvSpPr>
        <dsp:cNvPr id="0" name=""/>
        <dsp:cNvSpPr/>
      </dsp:nvSpPr>
      <dsp:spPr>
        <a:xfrm>
          <a:off x="0" y="2431435"/>
          <a:ext cx="10728325" cy="1113840"/>
        </a:xfrm>
        <a:prstGeom prst="roundRect">
          <a:avLst/>
        </a:prstGeom>
        <a:gradFill rotWithShape="0">
          <a:gsLst>
            <a:gs pos="0">
              <a:schemeClr val="accent5">
                <a:hueOff val="1493359"/>
                <a:satOff val="265"/>
                <a:lumOff val="-12353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1493359"/>
                <a:satOff val="265"/>
                <a:lumOff val="-12353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1493359"/>
                <a:satOff val="265"/>
                <a:lumOff val="-12353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baseline="0" dirty="0">
              <a:latin typeface="Calibri"/>
              <a:cs typeface="Calibri"/>
            </a:rPr>
            <a:t>Egocentric thinking still predominates </a:t>
          </a:r>
          <a:endParaRPr lang="en-GB" sz="2800" kern="1200" dirty="0">
            <a:latin typeface="Calibri"/>
            <a:cs typeface="Calibri"/>
          </a:endParaRPr>
        </a:p>
      </dsp:txBody>
      <dsp:txXfrm>
        <a:off x="54373" y="2485808"/>
        <a:ext cx="10619579" cy="100509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E4E996-E909-4778-9D0F-710A59F3B426}">
      <dsp:nvSpPr>
        <dsp:cNvPr id="0" name=""/>
        <dsp:cNvSpPr/>
      </dsp:nvSpPr>
      <dsp:spPr>
        <a:xfrm>
          <a:off x="0" y="33647"/>
          <a:ext cx="10728325" cy="153971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Is a theory  which considers how educational and social influences and relationships contribute to people’s personalities throughout their lives..</a:t>
          </a:r>
          <a:endParaRPr lang="en-US" sz="2800" kern="1200"/>
        </a:p>
      </dsp:txBody>
      <dsp:txXfrm>
        <a:off x="75163" y="108810"/>
        <a:ext cx="10577999" cy="1389393"/>
      </dsp:txXfrm>
    </dsp:sp>
    <dsp:sp modelId="{4088FEE4-679A-4458-8B3D-0DD6BEE75DE0}">
      <dsp:nvSpPr>
        <dsp:cNvPr id="0" name=""/>
        <dsp:cNvSpPr/>
      </dsp:nvSpPr>
      <dsp:spPr>
        <a:xfrm>
          <a:off x="0" y="1654007"/>
          <a:ext cx="10728325" cy="153971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If  navigation from one stage to the other is not done successfully it will lead to anxiety, neurosis  depression etc. </a:t>
          </a:r>
          <a:endParaRPr lang="en-US" sz="2800" kern="1200"/>
        </a:p>
      </dsp:txBody>
      <dsp:txXfrm>
        <a:off x="75163" y="1729170"/>
        <a:ext cx="10577999" cy="138939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FCD55FA-3375-4E60-AA2E-153CE4664007}">
      <dsp:nvSpPr>
        <dsp:cNvPr id="0" name=""/>
        <dsp:cNvSpPr/>
      </dsp:nvSpPr>
      <dsp:spPr>
        <a:xfrm>
          <a:off x="0" y="53903"/>
          <a:ext cx="6188689" cy="1275702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/>
            <a:t>Birth- 1  (oral stage )</a:t>
          </a:r>
          <a:endParaRPr lang="en-US" sz="2300" kern="1200" dirty="0">
            <a:latin typeface="The Hand Extrablack"/>
          </a:endParaRPr>
        </a:p>
      </dsp:txBody>
      <dsp:txXfrm>
        <a:off x="62275" y="116178"/>
        <a:ext cx="6064139" cy="1151152"/>
      </dsp:txXfrm>
    </dsp:sp>
    <dsp:sp modelId="{7B1807EA-D84D-4368-85B7-429628714456}">
      <dsp:nvSpPr>
        <dsp:cNvPr id="0" name=""/>
        <dsp:cNvSpPr/>
      </dsp:nvSpPr>
      <dsp:spPr>
        <a:xfrm>
          <a:off x="0" y="1395845"/>
          <a:ext cx="6188689" cy="1275702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he Hand Extrablack"/>
            </a:rPr>
            <a:t> A child</a:t>
          </a:r>
          <a:r>
            <a:rPr lang="en-GB" sz="2300" kern="1200" dirty="0"/>
            <a:t> begins to trust the world , other people and himself depends on the quality of care he receives. </a:t>
          </a:r>
        </a:p>
      </dsp:txBody>
      <dsp:txXfrm>
        <a:off x="62275" y="1458120"/>
        <a:ext cx="6064139" cy="1151152"/>
      </dsp:txXfrm>
    </dsp:sp>
    <dsp:sp modelId="{1A62B042-398C-4F7C-8722-079682155EFA}">
      <dsp:nvSpPr>
        <dsp:cNvPr id="0" name=""/>
        <dsp:cNvSpPr/>
      </dsp:nvSpPr>
      <dsp:spPr>
        <a:xfrm>
          <a:off x="0" y="2737788"/>
          <a:ext cx="6188689" cy="1275702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/>
            <a:t>Fondled, cuddled and cared for develops into trusting the world to be a safe place. </a:t>
          </a:r>
          <a:endParaRPr lang="en-US" sz="2300" kern="1200" dirty="0"/>
        </a:p>
      </dsp:txBody>
      <dsp:txXfrm>
        <a:off x="62275" y="2800063"/>
        <a:ext cx="6064139" cy="1151152"/>
      </dsp:txXfrm>
    </dsp:sp>
    <dsp:sp modelId="{9077D831-604C-4282-8F1D-699B1F6DED88}">
      <dsp:nvSpPr>
        <dsp:cNvPr id="0" name=""/>
        <dsp:cNvSpPr/>
      </dsp:nvSpPr>
      <dsp:spPr>
        <a:xfrm>
          <a:off x="0" y="4079730"/>
          <a:ext cx="6188689" cy="1275702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/>
            <a:t>When care is inadequate inconsistent and rejecting, it fosters a basic mistrust.</a:t>
          </a:r>
          <a:endParaRPr lang="en-US" sz="2300" kern="1200" dirty="0"/>
        </a:p>
      </dsp:txBody>
      <dsp:txXfrm>
        <a:off x="62275" y="4142005"/>
        <a:ext cx="6064139" cy="115115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BBCACCD-B518-42E6-BA0C-D1176B8A6ABA}">
      <dsp:nvSpPr>
        <dsp:cNvPr id="0" name=""/>
        <dsp:cNvSpPr/>
      </dsp:nvSpPr>
      <dsp:spPr>
        <a:xfrm>
          <a:off x="0" y="322608"/>
          <a:ext cx="3017341" cy="191601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407EFD72-9458-477A-8A21-76CA2BC0C91A}">
      <dsp:nvSpPr>
        <dsp:cNvPr id="0" name=""/>
        <dsp:cNvSpPr/>
      </dsp:nvSpPr>
      <dsp:spPr>
        <a:xfrm>
          <a:off x="335260" y="641105"/>
          <a:ext cx="3017341" cy="191601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>
              <a:latin typeface="Arial"/>
              <a:cs typeface="Arial"/>
            </a:rPr>
            <a:t>Age 1-3 </a:t>
          </a:r>
          <a:endParaRPr lang="en-US" sz="1900" kern="1200" dirty="0">
            <a:latin typeface="Arial"/>
            <a:cs typeface="Arial"/>
          </a:endParaRPr>
        </a:p>
      </dsp:txBody>
      <dsp:txXfrm>
        <a:off x="391378" y="697223"/>
        <a:ext cx="2905105" cy="1803775"/>
      </dsp:txXfrm>
    </dsp:sp>
    <dsp:sp modelId="{EE2905FA-5FE9-4F76-BFCD-5A1EB1D828D6}">
      <dsp:nvSpPr>
        <dsp:cNvPr id="0" name=""/>
        <dsp:cNvSpPr/>
      </dsp:nvSpPr>
      <dsp:spPr>
        <a:xfrm>
          <a:off x="3687861" y="322608"/>
          <a:ext cx="3017341" cy="191601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EC019C9-7BDE-4E8A-B947-BE0BC1F8F3E5}">
      <dsp:nvSpPr>
        <dsp:cNvPr id="0" name=""/>
        <dsp:cNvSpPr/>
      </dsp:nvSpPr>
      <dsp:spPr>
        <a:xfrm>
          <a:off x="4023121" y="641105"/>
          <a:ext cx="3017341" cy="191601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>
              <a:latin typeface="Arial"/>
              <a:cs typeface="Arial"/>
            </a:rPr>
            <a:t>A child takes pride in the new things he has accomplished and wants </a:t>
          </a:r>
          <a:r>
            <a:rPr lang="en-GB" sz="1900" kern="1200" dirty="0" err="1">
              <a:latin typeface="Arial"/>
              <a:cs typeface="Arial"/>
            </a:rPr>
            <a:t>tto</a:t>
          </a:r>
          <a:r>
            <a:rPr lang="en-GB" sz="1900" kern="1200" dirty="0">
              <a:latin typeface="Arial"/>
              <a:cs typeface="Arial"/>
            </a:rPr>
            <a:t> do everything by himself. </a:t>
          </a:r>
          <a:endParaRPr lang="en-US" sz="1900" kern="1200" dirty="0">
            <a:latin typeface="Arial"/>
            <a:cs typeface="Arial"/>
          </a:endParaRPr>
        </a:p>
      </dsp:txBody>
      <dsp:txXfrm>
        <a:off x="4079239" y="697223"/>
        <a:ext cx="2905105" cy="1803775"/>
      </dsp:txXfrm>
    </dsp:sp>
    <dsp:sp modelId="{460A0173-02B4-4E8D-BC00-E2CEBE2AA337}">
      <dsp:nvSpPr>
        <dsp:cNvPr id="0" name=""/>
        <dsp:cNvSpPr/>
      </dsp:nvSpPr>
      <dsp:spPr>
        <a:xfrm>
          <a:off x="7375723" y="322608"/>
          <a:ext cx="3017341" cy="191601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676608F-D5DF-4A79-BEC5-C110EC636E0C}">
      <dsp:nvSpPr>
        <dsp:cNvPr id="0" name=""/>
        <dsp:cNvSpPr/>
      </dsp:nvSpPr>
      <dsp:spPr>
        <a:xfrm>
          <a:off x="7710983" y="641105"/>
          <a:ext cx="3017341" cy="191601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>
              <a:latin typeface="Arial"/>
              <a:cs typeface="Arial"/>
            </a:rPr>
            <a:t>If the caretakers are impatient and do not allow the child to do what he is </a:t>
          </a:r>
          <a:r>
            <a:rPr lang="en-GB" sz="1900" kern="1200" dirty="0" err="1">
              <a:latin typeface="Arial"/>
              <a:cs typeface="Arial"/>
            </a:rPr>
            <a:t>capale</a:t>
          </a:r>
          <a:r>
            <a:rPr lang="en-GB" sz="1900" kern="1200" dirty="0">
              <a:latin typeface="Arial"/>
              <a:cs typeface="Arial"/>
            </a:rPr>
            <a:t> of it will </a:t>
          </a:r>
          <a:r>
            <a:rPr lang="en-GB" sz="1900" kern="1200" dirty="0" err="1">
              <a:latin typeface="Arial"/>
              <a:cs typeface="Arial"/>
            </a:rPr>
            <a:t>instill</a:t>
          </a:r>
          <a:r>
            <a:rPr lang="en-GB" sz="1900" kern="1200" dirty="0">
              <a:latin typeface="Arial"/>
              <a:cs typeface="Arial"/>
            </a:rPr>
            <a:t> a feeling of shame and doubt in the child </a:t>
          </a:r>
          <a:endParaRPr lang="en-US" sz="1900" kern="1200" dirty="0">
            <a:latin typeface="Arial"/>
            <a:cs typeface="Arial"/>
          </a:endParaRPr>
        </a:p>
      </dsp:txBody>
      <dsp:txXfrm>
        <a:off x="7767101" y="697223"/>
        <a:ext cx="2905105" cy="1803775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5DAFD73-8FE2-49E1-A513-916095A8BA87}">
      <dsp:nvSpPr>
        <dsp:cNvPr id="0" name=""/>
        <dsp:cNvSpPr/>
      </dsp:nvSpPr>
      <dsp:spPr>
        <a:xfrm>
          <a:off x="0" y="4071893"/>
          <a:ext cx="6188689" cy="133648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Arial"/>
              <a:cs typeface="Arial"/>
            </a:rPr>
            <a:t>If a parent does not respond well to a child's own initiative of to their questioning and that his play is silly, he may develop a guilt . </a:t>
          </a:r>
          <a:endParaRPr lang="en-US" sz="2300" kern="1200" dirty="0">
            <a:latin typeface="Arial"/>
            <a:cs typeface="Arial"/>
          </a:endParaRPr>
        </a:p>
      </dsp:txBody>
      <dsp:txXfrm>
        <a:off x="0" y="4071893"/>
        <a:ext cx="6188689" cy="1336486"/>
      </dsp:txXfrm>
    </dsp:sp>
    <dsp:sp modelId="{B2C29E8E-DAE1-4319-894D-D6DC071FCAA3}">
      <dsp:nvSpPr>
        <dsp:cNvPr id="0" name=""/>
        <dsp:cNvSpPr/>
      </dsp:nvSpPr>
      <dsp:spPr>
        <a:xfrm rot="10800000">
          <a:off x="0" y="2036424"/>
          <a:ext cx="6188689" cy="2055515"/>
        </a:xfrm>
        <a:prstGeom prst="upArrowCallout">
          <a:avLst/>
        </a:prstGeom>
        <a:gradFill rotWithShape="0">
          <a:gsLst>
            <a:gs pos="0">
              <a:schemeClr val="accent5">
                <a:hueOff val="746679"/>
                <a:satOff val="132"/>
                <a:lumOff val="-6177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746679"/>
                <a:satOff val="132"/>
                <a:lumOff val="-6177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746679"/>
                <a:satOff val="132"/>
                <a:lumOff val="-6177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Arial"/>
              <a:cs typeface="Arial"/>
            </a:rPr>
            <a:t>A child is a master of his own body.  he can use his own initiative on various actions and no longer needs to imitate other children. </a:t>
          </a:r>
        </a:p>
      </dsp:txBody>
      <dsp:txXfrm rot="10800000">
        <a:off x="0" y="2036424"/>
        <a:ext cx="6188689" cy="1335612"/>
      </dsp:txXfrm>
    </dsp:sp>
    <dsp:sp modelId="{21D4E4F3-5F90-4EB7-A222-A43921F1661F}">
      <dsp:nvSpPr>
        <dsp:cNvPr id="0" name=""/>
        <dsp:cNvSpPr/>
      </dsp:nvSpPr>
      <dsp:spPr>
        <a:xfrm rot="10800000">
          <a:off x="0" y="956"/>
          <a:ext cx="6188689" cy="2055515"/>
        </a:xfrm>
        <a:prstGeom prst="upArrowCallout">
          <a:avLst/>
        </a:prstGeom>
        <a:gradFill rotWithShape="0">
          <a:gsLst>
            <a:gs pos="0">
              <a:schemeClr val="accent5">
                <a:hueOff val="1493359"/>
                <a:satOff val="265"/>
                <a:lumOff val="-12353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1493359"/>
                <a:satOff val="265"/>
                <a:lumOff val="-12353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1493359"/>
                <a:satOff val="265"/>
                <a:lumOff val="-12353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marL="0" lvl="0" indent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Arial"/>
              <a:cs typeface="Arial"/>
            </a:rPr>
            <a:t>Age 4-5</a:t>
          </a:r>
          <a:endParaRPr lang="en-US" sz="2300" kern="1200" dirty="0">
            <a:latin typeface="Arial"/>
            <a:cs typeface="Arial"/>
          </a:endParaRPr>
        </a:p>
      </dsp:txBody>
      <dsp:txXfrm rot="10800000">
        <a:off x="0" y="956"/>
        <a:ext cx="6188689" cy="13356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BasicLinearProcessNumbered">
  <dgm:title val="Basic Linear Process Numbered"/>
  <dgm:desc val="Used to show a progression; a timeline; sequential steps in a task, process, or workflow; or to emphasize movement or direction. Automatic numbers have been introduced to show the steps of the process which appears in a circle. Level 1 and Level 2 text appear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1"/>
      <dgm:constr type="primFontSz" for="des" forName="sibTransNodeCircle" op="equ"/>
      <dgm:constr type="primFontSz" for="des" forName="nodeText" op="equ"/>
      <dgm:constr type="h" for="des" forName="sibTransNodeCircle" op="equ"/>
      <dgm:constr type="w" for="des" forName="sibTransNodeCircle" op="equ"/>
    </dgm:constrLst>
    <dgm:ruleLst>
      <dgm:rule type="h" val="NaN" fact="1.2" max="NaN"/>
    </dgm:ruleLst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4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h" for="ch" forName="sibTransNodeCircle" refType="h" refFor="ch" refForName="bgRect" fact="0.3"/>
          <dgm:constr type="w" for="ch" forName="sibTransNodeCircle" refType="h" refFor="ch" refForName="sibTransNodeCircle"/>
          <dgm:constr type="ctrX" for="ch" forName="sibTransNodeCircle" refType="w" fact="0.5"/>
          <dgm:constr type="ctrY" for="ch" forName="sibTransNodeCircle" refType="h" fact="0.25"/>
          <dgm:constr type="r" for="ch" forName="nodeText" refType="r" refFor="ch" refForName="bgRect"/>
          <dgm:constr type="h" for="ch" forName="nodeText" refType="h" refFor="ch" refForName="bgRect" fact="0.6"/>
          <dgm:constr type="t" for="ch" forName="nodeText" refType="h" refFor="ch" refForName="bgRect" fact="0.38"/>
          <dgm:constr type="b" for="ch" forName="bottomLine" refType="b" refFor="ch" refForName="bgRect"/>
          <dgm:constr type="w" for="ch" forName="bottomLine" refType="w" refFor="ch" refForName="bgRect"/>
          <dgm:constr type="h" for="ch" forName="bottomLine" val="0.002"/>
        </dgm:constrLst>
        <dgm:ruleLst/>
        <dgm:layoutNode name="bgRect" styleLbl="bgAccFollowNode1">
          <dgm:alg type="sp"/>
          <dgm:shape xmlns:r="http://schemas.openxmlformats.org/officeDocument/2006/relationships" type="rect" r:blip="">
            <dgm:adjLst/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Circle" styleLbl="alignNode1">
            <dgm:varLst>
              <dgm:chMax val="0"/>
              <dgm:bulletEnabled/>
            </dgm:varLst>
            <dgm:presOf axis="self" ptType="sibTrans"/>
            <dgm:alg type="tx">
              <dgm:param type="txAnchorVert" val="mid"/>
              <dgm:param type="txAnchorHorzCh" val="ctr"/>
            </dgm:alg>
            <dgm:shape xmlns:r="http://schemas.openxmlformats.org/officeDocument/2006/relationships" type="ellipse" r:blip="">
              <dgm:adjLst/>
            </dgm:shape>
            <dgm:constrLst>
              <dgm:constr type="w" refType="h" op="lte"/>
              <dgm:constr type="primFontSz" val="48"/>
              <dgm:constr type="tMarg" val="1"/>
              <dgm:constr type="lMarg" refType="w" fact="0.221"/>
              <dgm:constr type="rMarg" refType="w" fact="0.221"/>
              <dgm:constr type="bMarg" val="1"/>
            </dgm:constrLst>
            <dgm:ruleLst>
              <dgm:rule type="primFontSz" val="14" fact="NaN" max="NaN"/>
            </dgm:ruleLst>
          </dgm:layoutNode>
        </dgm:forEach>
        <dgm:layoutNode name="bottomLine" styleLbl="alignNode1">
          <dgm:varLst/>
          <dgm:presOf/>
          <dgm:alg type="sp"/>
          <dgm:shape xmlns:r="http://schemas.openxmlformats.org/officeDocument/2006/relationships" type="rect" r:blip="">
            <dgm:adjLst/>
          </dgm:shape>
          <dgm:constrLst/>
          <dgm:ruleLst/>
        </dgm:layoutNode>
        <dgm:layoutNode name="nodeText" styleLbl="bgAccFollow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-1" hideGeom="1">
            <dgm:adjLst/>
          </dgm:shape>
          <dgm:presOf axis="desOrSelf" ptType="node"/>
          <dgm:constrLst>
            <dgm:constr type="primFontSz" val="26"/>
            <dgm:constr type="tMarg" val="26"/>
            <dgm:constr type="lMarg" refType="w" fact="0.221"/>
            <dgm:constr type="rMarg" refType="w" fact="0.221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0">
            <a:buAutoNum type="arabicParenBoth"/>
          </dgm1611:buPr>
        </dgm1611:autoBuNodeInfo>
      </dgm1611:autoBuNodeInfoLst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40013" y="484479"/>
            <a:ext cx="6911974" cy="2954655"/>
          </a:xfrm>
        </p:spPr>
        <p:txBody>
          <a:bodyPr anchor="b">
            <a:normAutofit/>
          </a:bodyPr>
          <a:lstStyle>
            <a:lvl1pPr algn="ctr">
              <a:defRPr sz="5600" cap="all" spc="-1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40013" y="3799133"/>
            <a:ext cx="6911974" cy="1969841"/>
          </a:xfrm>
        </p:spPr>
        <p:txBody>
          <a:bodyPr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837" y="6138000"/>
            <a:ext cx="3095626" cy="720000"/>
          </a:xfrm>
          <a:prstGeom prst="rect">
            <a:avLst/>
          </a:prstGeom>
        </p:spPr>
        <p:txBody>
          <a:bodyPr/>
          <a:lstStyle/>
          <a:p>
            <a:fld id="{2395C5C9-164C-46B3-A87E-7660D39D3106}" type="datetime2">
              <a:rPr lang="en-US" smtClean="0"/>
              <a:t>Wednesday, October 27, 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48188" y="6138000"/>
            <a:ext cx="5003800" cy="720000"/>
          </a:xfrm>
          <a:prstGeom prst="rect">
            <a:avLst/>
          </a:prstGeom>
        </p:spPr>
        <p:txBody>
          <a:bodyPr/>
          <a:lstStyle/>
          <a:p>
            <a:pPr algn="l"/>
            <a:r>
              <a:rPr lang="en-US" dirty="0"/>
              <a:t>Sample Footer Text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272713" y="6138000"/>
            <a:ext cx="1187449" cy="720000"/>
          </a:xfrm>
          <a:prstGeom prst="rect">
            <a:avLst/>
          </a:prstGeom>
        </p:spPr>
        <p:txBody>
          <a:bodyPr/>
          <a:lstStyle/>
          <a:p>
            <a:fld id="{1621B6DD-29C1-4FEA-923F-71EA134769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95527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0000" y="2541600"/>
            <a:ext cx="10728325" cy="32273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837" y="6138000"/>
            <a:ext cx="3095626" cy="720000"/>
          </a:xfrm>
          <a:prstGeom prst="rect">
            <a:avLst/>
          </a:prstGeom>
        </p:spPr>
        <p:txBody>
          <a:bodyPr/>
          <a:lstStyle/>
          <a:p>
            <a:fld id="{4DDCFF8A-AAF8-4A12-8A91-9CA0EAF6CBB9}" type="datetime2">
              <a:rPr lang="en-US" smtClean="0"/>
              <a:t>Wednesday, October 27, 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48188" y="6138000"/>
            <a:ext cx="5003800" cy="720000"/>
          </a:xfrm>
          <a:prstGeom prst="rect">
            <a:avLst/>
          </a:prstGeom>
        </p:spPr>
        <p:txBody>
          <a:bodyPr/>
          <a:lstStyle/>
          <a:p>
            <a:pPr algn="l"/>
            <a:r>
              <a:rPr lang="en-US" dirty="0"/>
              <a:t>Sample Footer Text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272713" y="6138000"/>
            <a:ext cx="1187449" cy="720000"/>
          </a:xfrm>
          <a:prstGeom prst="rect">
            <a:avLst/>
          </a:prstGeom>
        </p:spPr>
        <p:txBody>
          <a:bodyPr/>
          <a:lstStyle/>
          <a:p>
            <a:fld id="{1621B6DD-29C1-4FEA-923F-71EA134769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52570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00" y="619200"/>
            <a:ext cx="10728326" cy="2879724"/>
          </a:xfrm>
        </p:spPr>
        <p:txBody>
          <a:bodyPr anchor="b">
            <a:normAutofit/>
          </a:bodyPr>
          <a:lstStyle>
            <a:lvl1pPr>
              <a:defRPr sz="5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9910" y="3858924"/>
            <a:ext cx="10728326" cy="1919076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837" y="6138000"/>
            <a:ext cx="3095626" cy="720000"/>
          </a:xfrm>
          <a:prstGeom prst="rect">
            <a:avLst/>
          </a:prstGeom>
        </p:spPr>
        <p:txBody>
          <a:bodyPr/>
          <a:lstStyle/>
          <a:p>
            <a:fld id="{ABCC25C3-021A-4B0B-8F70-0C181FE1CF45}" type="datetime2">
              <a:rPr lang="en-US" smtClean="0"/>
              <a:t>Wednesday, October 27, 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48188" y="6138000"/>
            <a:ext cx="5003800" cy="720000"/>
          </a:xfrm>
          <a:prstGeom prst="rect">
            <a:avLst/>
          </a:prstGeom>
        </p:spPr>
        <p:txBody>
          <a:bodyPr/>
          <a:lstStyle/>
          <a:p>
            <a:pPr algn="l"/>
            <a:r>
              <a:rPr lang="en-US" dirty="0"/>
              <a:t>Sample Footer Text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272713" y="6138000"/>
            <a:ext cx="1187449" cy="720000"/>
          </a:xfrm>
          <a:prstGeom prst="rect">
            <a:avLst/>
          </a:prstGeom>
        </p:spPr>
        <p:txBody>
          <a:bodyPr/>
          <a:lstStyle/>
          <a:p>
            <a:fld id="{1621B6DD-29C1-4FEA-923F-71EA134769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32525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20000" y="2541600"/>
            <a:ext cx="5003800" cy="3234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58400" y="2541600"/>
            <a:ext cx="5003801" cy="3234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31837" y="6138000"/>
            <a:ext cx="3095626" cy="720000"/>
          </a:xfrm>
          <a:prstGeom prst="rect">
            <a:avLst/>
          </a:prstGeom>
        </p:spPr>
        <p:txBody>
          <a:bodyPr/>
          <a:lstStyle/>
          <a:p>
            <a:fld id="{0C23D88D-8CEC-4ED9-A53B-5596187D9A16}" type="datetime2">
              <a:rPr lang="en-US" smtClean="0"/>
              <a:t>Wednesday, October 27, 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548188" y="6138000"/>
            <a:ext cx="5003800" cy="720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272713" y="6138000"/>
            <a:ext cx="1187449" cy="720000"/>
          </a:xfrm>
          <a:prstGeom prst="rect">
            <a:avLst/>
          </a:prstGeom>
        </p:spPr>
        <p:txBody>
          <a:bodyPr/>
          <a:lstStyle/>
          <a:p>
            <a:fld id="{1621B6DD-29C1-4FEA-923F-71EA134769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51362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00" y="619200"/>
            <a:ext cx="10728325" cy="673005"/>
          </a:xfrm>
        </p:spPr>
        <p:txBody>
          <a:bodyPr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0000" y="1840698"/>
            <a:ext cx="5015638" cy="565796"/>
          </a:xfrm>
        </p:spPr>
        <p:txBody>
          <a:bodyPr wrap="square" anchor="b">
            <a:normAutofit/>
          </a:bodyPr>
          <a:lstStyle>
            <a:lvl1pPr marL="0" indent="0">
              <a:lnSpc>
                <a:spcPct val="120000"/>
              </a:lnSpc>
              <a:buNone/>
              <a:defRPr sz="1600" b="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20000" y="2541600"/>
            <a:ext cx="5003801" cy="3234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8400" y="1840698"/>
            <a:ext cx="5015638" cy="565796"/>
          </a:xfrm>
        </p:spPr>
        <p:txBody>
          <a:bodyPr anchor="b">
            <a:normAutofit/>
          </a:bodyPr>
          <a:lstStyle>
            <a:lvl1pPr marL="0" indent="0">
              <a:lnSpc>
                <a:spcPct val="120000"/>
              </a:lnSpc>
              <a:buNone/>
              <a:defRPr sz="1600" b="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8400" y="2541600"/>
            <a:ext cx="5003800" cy="3234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731837" y="6138000"/>
            <a:ext cx="3095626" cy="720000"/>
          </a:xfrm>
          <a:prstGeom prst="rect">
            <a:avLst/>
          </a:prstGeom>
        </p:spPr>
        <p:txBody>
          <a:bodyPr/>
          <a:lstStyle/>
          <a:p>
            <a:fld id="{D2CCD382-DFDA-4722-A27A-59C21AD112F2}" type="datetime2">
              <a:rPr lang="en-US" smtClean="0"/>
              <a:t>Wednesday, October 27, 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548188" y="6138000"/>
            <a:ext cx="5003800" cy="720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272713" y="6138000"/>
            <a:ext cx="1187449" cy="720000"/>
          </a:xfrm>
          <a:prstGeom prst="rect">
            <a:avLst/>
          </a:prstGeom>
        </p:spPr>
        <p:txBody>
          <a:bodyPr/>
          <a:lstStyle/>
          <a:p>
            <a:fld id="{1621B6DD-29C1-4FEA-923F-71EA134769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9757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31837" y="6138000"/>
            <a:ext cx="3095626" cy="720000"/>
          </a:xfrm>
          <a:prstGeom prst="rect">
            <a:avLst/>
          </a:prstGeom>
        </p:spPr>
        <p:txBody>
          <a:bodyPr/>
          <a:lstStyle/>
          <a:p>
            <a:fld id="{22F2A30D-1C09-413F-AAB1-38F366000715}" type="datetime2">
              <a:rPr lang="en-US" smtClean="0"/>
              <a:t>Wednesday, October 27, 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548188" y="6138000"/>
            <a:ext cx="5003800" cy="720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0272713" y="6138000"/>
            <a:ext cx="1187449" cy="720000"/>
          </a:xfrm>
          <a:prstGeom prst="rect">
            <a:avLst/>
          </a:prstGeom>
        </p:spPr>
        <p:txBody>
          <a:bodyPr/>
          <a:lstStyle/>
          <a:p>
            <a:fld id="{1621B6DD-29C1-4FEA-923F-71EA134769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75909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731837" y="6138000"/>
            <a:ext cx="3095626" cy="720000"/>
          </a:xfrm>
          <a:prstGeom prst="rect">
            <a:avLst/>
          </a:prstGeom>
        </p:spPr>
        <p:txBody>
          <a:bodyPr/>
          <a:lstStyle/>
          <a:p>
            <a:fld id="{6DB82B9C-D65E-4F64-95C3-B10F3B00F0D9}" type="datetime2">
              <a:rPr lang="en-US" smtClean="0"/>
              <a:t>Wednesday, October 27, 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48188" y="6138000"/>
            <a:ext cx="5003800" cy="720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272713" y="6138000"/>
            <a:ext cx="1187449" cy="720000"/>
          </a:xfrm>
          <a:prstGeom prst="rect">
            <a:avLst/>
          </a:prstGeom>
        </p:spPr>
        <p:txBody>
          <a:bodyPr/>
          <a:lstStyle/>
          <a:p>
            <a:fld id="{1621B6DD-29C1-4FEA-923F-71EA134769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5349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00" y="619200"/>
            <a:ext cx="3107463" cy="1477328"/>
          </a:xfrm>
        </p:spPr>
        <p:txBody>
          <a:bodyPr anchor="t" anchorCtr="0">
            <a:norm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8188" y="584662"/>
            <a:ext cx="6911974" cy="5184313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4800"/>
            </a:lvl1pPr>
            <a:lvl2pPr marL="914400" indent="-457200">
              <a:buFont typeface="Arial" panose="020B0604020202020204" pitchFamily="34" charset="0"/>
              <a:buChar char="•"/>
              <a:defRPr sz="2000"/>
            </a:lvl2pPr>
            <a:lvl3pPr marL="1257300" indent="-342900">
              <a:buFont typeface="Arial" panose="020B0604020202020204" pitchFamily="34" charset="0"/>
              <a:buChar char="•"/>
              <a:defRPr sz="2000"/>
            </a:lvl3pPr>
            <a:lvl4pPr marL="1714500" indent="-342900">
              <a:buFont typeface="Arial" panose="020B0604020202020204" pitchFamily="34" charset="0"/>
              <a:buChar char="•"/>
              <a:defRPr sz="2000"/>
            </a:lvl4pPr>
            <a:lvl5pPr marL="2171700" indent="-342900">
              <a:buFont typeface="Arial" panose="020B0604020202020204" pitchFamily="34" charset="0"/>
              <a:buChar char="•"/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0000" y="2541600"/>
            <a:ext cx="3107463" cy="3231837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31837" y="6138000"/>
            <a:ext cx="3095626" cy="720000"/>
          </a:xfrm>
          <a:prstGeom prst="rect">
            <a:avLst/>
          </a:prstGeom>
        </p:spPr>
        <p:txBody>
          <a:bodyPr/>
          <a:lstStyle/>
          <a:p>
            <a:fld id="{B7F5FDCC-6AAC-4A08-B9E0-3793AB5E64C3}" type="datetime2">
              <a:rPr lang="en-US" smtClean="0"/>
              <a:t>Wednesday, October 27, 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548188" y="6138000"/>
            <a:ext cx="5003800" cy="720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272713" y="6138000"/>
            <a:ext cx="1187449" cy="720000"/>
          </a:xfrm>
          <a:prstGeom prst="rect">
            <a:avLst/>
          </a:prstGeom>
        </p:spPr>
        <p:txBody>
          <a:bodyPr/>
          <a:lstStyle/>
          <a:p>
            <a:fld id="{1621B6DD-29C1-4FEA-923F-71EA134769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07624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00" y="619200"/>
            <a:ext cx="3095626" cy="1476000"/>
          </a:xfrm>
        </p:spPr>
        <p:txBody>
          <a:bodyPr anchor="t" anchorCtr="0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8188" y="728664"/>
            <a:ext cx="6923812" cy="5040312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0000" y="2541600"/>
            <a:ext cx="3095625" cy="3232800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31837" y="6138000"/>
            <a:ext cx="3095626" cy="720000"/>
          </a:xfrm>
          <a:prstGeom prst="rect">
            <a:avLst/>
          </a:prstGeom>
        </p:spPr>
        <p:txBody>
          <a:bodyPr/>
          <a:lstStyle/>
          <a:p>
            <a:fld id="{349FE94D-439C-40F1-900E-BC07940E3988}" type="datetime2">
              <a:rPr lang="en-US" smtClean="0"/>
              <a:t>Wednesday, October 27, 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548188" y="6138000"/>
            <a:ext cx="5003800" cy="720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272713" y="6138000"/>
            <a:ext cx="1187449" cy="720000"/>
          </a:xfrm>
          <a:prstGeom prst="rect">
            <a:avLst/>
          </a:prstGeom>
        </p:spPr>
        <p:txBody>
          <a:bodyPr/>
          <a:lstStyle/>
          <a:p>
            <a:fld id="{1621B6DD-29C1-4FEA-923F-71EA134769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89277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20000" y="2636838"/>
            <a:ext cx="10728325" cy="313213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837" y="6138000"/>
            <a:ext cx="3095626" cy="720000"/>
          </a:xfrm>
          <a:prstGeom prst="rect">
            <a:avLst/>
          </a:prstGeom>
        </p:spPr>
        <p:txBody>
          <a:bodyPr/>
          <a:lstStyle/>
          <a:p>
            <a:fld id="{5B75179A-1E2B-41AB-B400-4F1B4022FAEE}" type="datetime2">
              <a:rPr lang="en-US" smtClean="0"/>
              <a:t>Wednesday, October 27, 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48188" y="6138000"/>
            <a:ext cx="5003800" cy="720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272713" y="6138000"/>
            <a:ext cx="1187449" cy="720000"/>
          </a:xfrm>
          <a:prstGeom prst="rect">
            <a:avLst/>
          </a:prstGeom>
        </p:spPr>
        <p:txBody>
          <a:bodyPr/>
          <a:lstStyle/>
          <a:p>
            <a:fld id="{1621B6DD-29C1-4FEA-923F-71EA134769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917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40486" y="720000"/>
            <a:ext cx="1477328" cy="5048975"/>
          </a:xfrm>
        </p:spPr>
        <p:txBody>
          <a:bodyPr vert="eaVert">
            <a:normAutofit/>
          </a:bodyPr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1838" y="720000"/>
            <a:ext cx="8929614" cy="50489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837" y="6138000"/>
            <a:ext cx="3095626" cy="720000"/>
          </a:xfrm>
          <a:prstGeom prst="rect">
            <a:avLst/>
          </a:prstGeom>
        </p:spPr>
        <p:txBody>
          <a:bodyPr/>
          <a:lstStyle/>
          <a:p>
            <a:fld id="{05681D0F-6595-4F14-8EF3-954CD87C797B}" type="datetime2">
              <a:rPr lang="en-US" smtClean="0"/>
              <a:t>Wednesday, October 27, 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48188" y="6138000"/>
            <a:ext cx="5003800" cy="720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272713" y="6138000"/>
            <a:ext cx="1187449" cy="720000"/>
          </a:xfrm>
          <a:prstGeom prst="rect">
            <a:avLst/>
          </a:prstGeom>
        </p:spPr>
        <p:txBody>
          <a:bodyPr/>
          <a:lstStyle/>
          <a:p>
            <a:fld id="{1621B6DD-29C1-4FEA-923F-71EA134769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0567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09646535-AEF6-4883-A4F9-EEC1F8B4319E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90000"/>
              <a:lumOff val="1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20000" y="619200"/>
            <a:ext cx="10728322" cy="1477328"/>
          </a:xfrm>
          <a:prstGeom prst="rect">
            <a:avLst/>
          </a:prstGeom>
        </p:spPr>
        <p:txBody>
          <a:bodyPr vert="horz" wrap="square" lIns="0" tIns="0" rIns="0" bIns="0" rtlCol="0" anchor="t" anchorCtr="0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0000" y="2541600"/>
            <a:ext cx="10728325" cy="3227375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1837" y="6138000"/>
            <a:ext cx="3095626" cy="720000"/>
          </a:xfrm>
          <a:prstGeom prst="rect">
            <a:avLst/>
          </a:prstGeom>
        </p:spPr>
        <p:txBody>
          <a:bodyPr vert="horz" lIns="0" tIns="180000" rIns="0" bIns="180000" rtlCol="0" anchor="ctr"/>
          <a:lstStyle>
            <a:lvl1pPr algn="l">
              <a:lnSpc>
                <a:spcPct val="120000"/>
              </a:lnSpc>
              <a:defRPr sz="120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8DEA2CF1-0EB2-4673-802D-3371233E4A77}" type="datetime2">
              <a:rPr lang="en-US" smtClean="0"/>
              <a:t>Wednesday, October 27, 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48188" y="6138000"/>
            <a:ext cx="5003800" cy="720000"/>
          </a:xfrm>
          <a:prstGeom prst="rect">
            <a:avLst/>
          </a:prstGeom>
        </p:spPr>
        <p:txBody>
          <a:bodyPr vert="horz" lIns="0" tIns="180000" rIns="0" bIns="180000" rtlCol="0" anchor="ctr"/>
          <a:lstStyle>
            <a:lvl1pPr algn="ctr">
              <a:lnSpc>
                <a:spcPct val="120000"/>
              </a:lnSpc>
              <a:defRPr sz="120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algn="l"/>
            <a:r>
              <a:rPr lang="en-US"/>
              <a:t>Sample Footer Text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2713" y="6138000"/>
            <a:ext cx="1187449" cy="720000"/>
          </a:xfrm>
          <a:prstGeom prst="rect">
            <a:avLst/>
          </a:prstGeom>
        </p:spPr>
        <p:txBody>
          <a:bodyPr vert="horz" lIns="0" tIns="180000" rIns="0" bIns="180000" rtlCol="0" anchor="ctr"/>
          <a:lstStyle>
            <a:lvl1pPr algn="r">
              <a:lnSpc>
                <a:spcPct val="120000"/>
              </a:lnSpc>
              <a:defRPr sz="120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1621B6DD-29C1-4FEA-923F-71EA1347694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552676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78" r:id="rId6"/>
    <p:sldLayoutId id="2147483674" r:id="rId7"/>
    <p:sldLayoutId id="2147483675" r:id="rId8"/>
    <p:sldLayoutId id="2147483676" r:id="rId9"/>
    <p:sldLayoutId id="2147483677" r:id="rId10"/>
    <p:sldLayoutId id="2147483679" r:id="rId11"/>
  </p:sldLayoutIdLst>
  <p:hf sldNum="0" hdr="0" ftr="0" dt="0"/>
  <p:txStyles>
    <p:titleStyle>
      <a:lvl1pPr algn="l" defTabSz="914400" rtl="0" eaLnBrk="1" latinLnBrk="0" hangingPunct="1">
        <a:lnSpc>
          <a:spcPct val="88000"/>
        </a:lnSpc>
        <a:spcBef>
          <a:spcPct val="0"/>
        </a:spcBef>
        <a:buNone/>
        <a:defRPr sz="4400" kern="1200" cap="none" spc="4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4"/>
        </a:buClr>
        <a:buFont typeface="The Hand Extrablack" panose="03070A02030502020204" pitchFamily="66" charset="0"/>
        <a:buChar char="•"/>
        <a:defRPr sz="2000" kern="1200" spc="20" baseline="0">
          <a:solidFill>
            <a:schemeClr val="tx1">
              <a:alpha val="58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4"/>
        </a:buClr>
        <a:buFont typeface="The Hand Extrablack" panose="03070A02030502020204" pitchFamily="66" charset="0"/>
        <a:buChar char="•"/>
        <a:defRPr sz="2000" kern="1200" spc="20" baseline="0">
          <a:solidFill>
            <a:schemeClr val="tx1">
              <a:alpha val="58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4"/>
        </a:buClr>
        <a:buFont typeface="The Hand Extrablack" panose="03070A02030502020204" pitchFamily="66" charset="0"/>
        <a:buChar char="•"/>
        <a:defRPr sz="2000" kern="1200" spc="20" baseline="0">
          <a:solidFill>
            <a:schemeClr val="tx1">
              <a:alpha val="58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4"/>
        </a:buClr>
        <a:buFont typeface="The Hand Extrablack" panose="03070A02030502020204" pitchFamily="66" charset="0"/>
        <a:buChar char="•"/>
        <a:defRPr sz="2000" kern="1200" spc="20" baseline="0">
          <a:solidFill>
            <a:schemeClr val="tx1">
              <a:alpha val="58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4"/>
        </a:buClr>
        <a:buFont typeface="The Hand Extrablack" panose="03070A02030502020204" pitchFamily="66" charset="0"/>
        <a:buChar char="•"/>
        <a:defRPr sz="2000" kern="1200" spc="20" baseline="0">
          <a:solidFill>
            <a:schemeClr val="tx1">
              <a:alpha val="58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9D89EBB-72B3-43C9-BAA0-C3D3A97AD3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A6BA549-E7EA-4091-94B3-7B2B3044E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90000"/>
              <a:lumOff val="1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49567" y="619199"/>
            <a:ext cx="9492866" cy="576000"/>
          </a:xfrm>
        </p:spPr>
        <p:txBody>
          <a:bodyPr wrap="square" anchor="t">
            <a:normAutofit/>
          </a:bodyPr>
          <a:lstStyle/>
          <a:p>
            <a:r>
              <a:rPr lang="en-GB" sz="3200">
                <a:cs typeface="Calibri Light"/>
              </a:rPr>
              <a:t>A child's experience between the ages of 0-5 years can affect the rest of their lives </a:t>
            </a:r>
            <a:endParaRPr lang="en-GB" sz="320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49568" y="1265256"/>
            <a:ext cx="9492866" cy="340414"/>
          </a:xfrm>
        </p:spPr>
        <p:txBody>
          <a:bodyPr vert="horz" wrap="square" lIns="0" tIns="0" rIns="0" bIns="0" rtlCol="0" anchor="t">
            <a:normAutofit/>
          </a:bodyPr>
          <a:lstStyle/>
          <a:p>
            <a:r>
              <a:rPr lang="en-GB" sz="2000" dirty="0">
                <a:solidFill>
                  <a:srgbClr val="FFFFFF">
                    <a:alpha val="58000"/>
                  </a:srgbClr>
                </a:solidFill>
              </a:rPr>
              <a:t>Shabnam Khalil- 2017888</a:t>
            </a:r>
            <a:endParaRPr lang="en-GB" sz="2000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C8F3AECA-1E28-4DB0-901D-747B827596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89400" y="406270"/>
            <a:ext cx="684878" cy="1449344"/>
            <a:chOff x="643527" y="1187494"/>
            <a:chExt cx="1434178" cy="3035022"/>
          </a:xfrm>
        </p:grpSpPr>
        <p:sp>
          <p:nvSpPr>
            <p:cNvPr id="14" name="Freeform 78">
              <a:extLst>
                <a:ext uri="{FF2B5EF4-FFF2-40B4-BE49-F238E27FC236}">
                  <a16:creationId xmlns:a16="http://schemas.microsoft.com/office/drawing/2014/main" id="{F137E6B0-A1AA-47FF-AAB8-9E5D6B701C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800114">
              <a:off x="1083914" y="3331230"/>
              <a:ext cx="879143" cy="903430"/>
            </a:xfrm>
            <a:custGeom>
              <a:avLst/>
              <a:gdLst>
                <a:gd name="T0" fmla="*/ 32 w 58"/>
                <a:gd name="T1" fmla="*/ 56 h 60"/>
                <a:gd name="T2" fmla="*/ 24 w 58"/>
                <a:gd name="T3" fmla="*/ 48 h 60"/>
                <a:gd name="T4" fmla="*/ 14 w 58"/>
                <a:gd name="T5" fmla="*/ 36 h 60"/>
                <a:gd name="T6" fmla="*/ 7 w 58"/>
                <a:gd name="T7" fmla="*/ 29 h 60"/>
                <a:gd name="T8" fmla="*/ 1 w 58"/>
                <a:gd name="T9" fmla="*/ 17 h 60"/>
                <a:gd name="T10" fmla="*/ 7 w 58"/>
                <a:gd name="T11" fmla="*/ 4 h 60"/>
                <a:gd name="T12" fmla="*/ 17 w 58"/>
                <a:gd name="T13" fmla="*/ 1 h 60"/>
                <a:gd name="T14" fmla="*/ 29 w 58"/>
                <a:gd name="T15" fmla="*/ 6 h 60"/>
                <a:gd name="T16" fmla="*/ 31 w 58"/>
                <a:gd name="T17" fmla="*/ 8 h 60"/>
                <a:gd name="T18" fmla="*/ 38 w 58"/>
                <a:gd name="T19" fmla="*/ 15 h 60"/>
                <a:gd name="T20" fmla="*/ 44 w 58"/>
                <a:gd name="T21" fmla="*/ 22 h 60"/>
                <a:gd name="T22" fmla="*/ 54 w 58"/>
                <a:gd name="T23" fmla="*/ 33 h 60"/>
                <a:gd name="T24" fmla="*/ 58 w 58"/>
                <a:gd name="T25" fmla="*/ 44 h 60"/>
                <a:gd name="T26" fmla="*/ 53 w 58"/>
                <a:gd name="T27" fmla="*/ 54 h 60"/>
                <a:gd name="T28" fmla="*/ 42 w 58"/>
                <a:gd name="T29" fmla="*/ 60 h 60"/>
                <a:gd name="T30" fmla="*/ 32 w 58"/>
                <a:gd name="T31" fmla="*/ 5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8" h="60">
                  <a:moveTo>
                    <a:pt x="32" y="56"/>
                  </a:moveTo>
                  <a:cubicBezTo>
                    <a:pt x="30" y="54"/>
                    <a:pt x="31" y="55"/>
                    <a:pt x="24" y="48"/>
                  </a:cubicBezTo>
                  <a:cubicBezTo>
                    <a:pt x="17" y="40"/>
                    <a:pt x="14" y="36"/>
                    <a:pt x="14" y="36"/>
                  </a:cubicBezTo>
                  <a:cubicBezTo>
                    <a:pt x="8" y="30"/>
                    <a:pt x="14" y="37"/>
                    <a:pt x="7" y="29"/>
                  </a:cubicBezTo>
                  <a:cubicBezTo>
                    <a:pt x="3" y="24"/>
                    <a:pt x="1" y="20"/>
                    <a:pt x="1" y="17"/>
                  </a:cubicBezTo>
                  <a:cubicBezTo>
                    <a:pt x="0" y="13"/>
                    <a:pt x="3" y="9"/>
                    <a:pt x="7" y="4"/>
                  </a:cubicBezTo>
                  <a:cubicBezTo>
                    <a:pt x="10" y="2"/>
                    <a:pt x="13" y="0"/>
                    <a:pt x="17" y="1"/>
                  </a:cubicBezTo>
                  <a:cubicBezTo>
                    <a:pt x="21" y="1"/>
                    <a:pt x="25" y="3"/>
                    <a:pt x="29" y="6"/>
                  </a:cubicBezTo>
                  <a:cubicBezTo>
                    <a:pt x="31" y="8"/>
                    <a:pt x="31" y="8"/>
                    <a:pt x="31" y="8"/>
                  </a:cubicBezTo>
                  <a:cubicBezTo>
                    <a:pt x="33" y="11"/>
                    <a:pt x="37" y="15"/>
                    <a:pt x="38" y="15"/>
                  </a:cubicBezTo>
                  <a:cubicBezTo>
                    <a:pt x="42" y="20"/>
                    <a:pt x="40" y="18"/>
                    <a:pt x="44" y="22"/>
                  </a:cubicBezTo>
                  <a:cubicBezTo>
                    <a:pt x="51" y="29"/>
                    <a:pt x="50" y="29"/>
                    <a:pt x="54" y="33"/>
                  </a:cubicBezTo>
                  <a:cubicBezTo>
                    <a:pt x="57" y="37"/>
                    <a:pt x="58" y="40"/>
                    <a:pt x="58" y="44"/>
                  </a:cubicBezTo>
                  <a:cubicBezTo>
                    <a:pt x="58" y="47"/>
                    <a:pt x="56" y="50"/>
                    <a:pt x="53" y="54"/>
                  </a:cubicBezTo>
                  <a:cubicBezTo>
                    <a:pt x="49" y="58"/>
                    <a:pt x="45" y="60"/>
                    <a:pt x="42" y="60"/>
                  </a:cubicBezTo>
                  <a:cubicBezTo>
                    <a:pt x="39" y="60"/>
                    <a:pt x="36" y="59"/>
                    <a:pt x="32" y="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accent3"/>
                </a:solidFill>
              </a:endParaRPr>
            </a:p>
          </p:txBody>
        </p:sp>
        <p:sp>
          <p:nvSpPr>
            <p:cNvPr id="15" name="Freeform 79">
              <a:extLst>
                <a:ext uri="{FF2B5EF4-FFF2-40B4-BE49-F238E27FC236}">
                  <a16:creationId xmlns:a16="http://schemas.microsoft.com/office/drawing/2014/main" id="{F72FB821-5AF0-4EA1-B84B-D5E12D8333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800114">
              <a:off x="869193" y="1989904"/>
              <a:ext cx="743890" cy="1195221"/>
            </a:xfrm>
            <a:custGeom>
              <a:avLst/>
              <a:gdLst>
                <a:gd name="T0" fmla="*/ 15 w 49"/>
                <a:gd name="T1" fmla="*/ 65 h 79"/>
                <a:gd name="T2" fmla="*/ 12 w 49"/>
                <a:gd name="T3" fmla="*/ 54 h 79"/>
                <a:gd name="T4" fmla="*/ 8 w 49"/>
                <a:gd name="T5" fmla="*/ 33 h 79"/>
                <a:gd name="T6" fmla="*/ 38 w 49"/>
                <a:gd name="T7" fmla="*/ 24 h 79"/>
                <a:gd name="T8" fmla="*/ 45 w 49"/>
                <a:gd name="T9" fmla="*/ 70 h 79"/>
                <a:gd name="T10" fmla="*/ 15 w 49"/>
                <a:gd name="T11" fmla="*/ 65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79">
                  <a:moveTo>
                    <a:pt x="15" y="65"/>
                  </a:moveTo>
                  <a:cubicBezTo>
                    <a:pt x="14" y="59"/>
                    <a:pt x="13" y="58"/>
                    <a:pt x="12" y="54"/>
                  </a:cubicBezTo>
                  <a:cubicBezTo>
                    <a:pt x="11" y="45"/>
                    <a:pt x="10" y="40"/>
                    <a:pt x="8" y="33"/>
                  </a:cubicBezTo>
                  <a:cubicBezTo>
                    <a:pt x="0" y="9"/>
                    <a:pt x="34" y="0"/>
                    <a:pt x="38" y="24"/>
                  </a:cubicBezTo>
                  <a:cubicBezTo>
                    <a:pt x="43" y="43"/>
                    <a:pt x="49" y="60"/>
                    <a:pt x="45" y="70"/>
                  </a:cubicBezTo>
                  <a:cubicBezTo>
                    <a:pt x="38" y="77"/>
                    <a:pt x="19" y="79"/>
                    <a:pt x="15" y="6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accent3"/>
                </a:solidFill>
              </a:endParaRPr>
            </a:p>
          </p:txBody>
        </p:sp>
        <p:sp>
          <p:nvSpPr>
            <p:cNvPr id="16" name="Freeform 85">
              <a:extLst>
                <a:ext uri="{FF2B5EF4-FFF2-40B4-BE49-F238E27FC236}">
                  <a16:creationId xmlns:a16="http://schemas.microsoft.com/office/drawing/2014/main" id="{DFE0F740-8A45-42B9-BEF6-A75329504F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800114">
              <a:off x="1316205" y="967005"/>
              <a:ext cx="541011" cy="981989"/>
            </a:xfrm>
            <a:custGeom>
              <a:avLst/>
              <a:gdLst>
                <a:gd name="T0" fmla="*/ 36 w 36"/>
                <a:gd name="T1" fmla="*/ 15 h 65"/>
                <a:gd name="T2" fmla="*/ 34 w 36"/>
                <a:gd name="T3" fmla="*/ 5 h 65"/>
                <a:gd name="T4" fmla="*/ 28 w 36"/>
                <a:gd name="T5" fmla="*/ 1 h 65"/>
                <a:gd name="T6" fmla="*/ 23 w 36"/>
                <a:gd name="T7" fmla="*/ 0 h 65"/>
                <a:gd name="T8" fmla="*/ 13 w 36"/>
                <a:gd name="T9" fmla="*/ 1 h 65"/>
                <a:gd name="T10" fmla="*/ 7 w 36"/>
                <a:gd name="T11" fmla="*/ 9 h 65"/>
                <a:gd name="T12" fmla="*/ 4 w 36"/>
                <a:gd name="T13" fmla="*/ 19 h 65"/>
                <a:gd name="T14" fmla="*/ 0 w 36"/>
                <a:gd name="T15" fmla="*/ 44 h 65"/>
                <a:gd name="T16" fmla="*/ 1 w 36"/>
                <a:gd name="T17" fmla="*/ 58 h 65"/>
                <a:gd name="T18" fmla="*/ 8 w 36"/>
                <a:gd name="T19" fmla="*/ 64 h 65"/>
                <a:gd name="T20" fmla="*/ 16 w 36"/>
                <a:gd name="T21" fmla="*/ 65 h 65"/>
                <a:gd name="T22" fmla="*/ 25 w 36"/>
                <a:gd name="T23" fmla="*/ 63 h 65"/>
                <a:gd name="T24" fmla="*/ 31 w 36"/>
                <a:gd name="T25" fmla="*/ 55 h 65"/>
                <a:gd name="T26" fmla="*/ 34 w 36"/>
                <a:gd name="T27" fmla="*/ 40 h 65"/>
                <a:gd name="T28" fmla="*/ 36 w 36"/>
                <a:gd name="T29" fmla="*/ 1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6" h="65">
                  <a:moveTo>
                    <a:pt x="36" y="15"/>
                  </a:moveTo>
                  <a:cubicBezTo>
                    <a:pt x="36" y="10"/>
                    <a:pt x="35" y="7"/>
                    <a:pt x="34" y="5"/>
                  </a:cubicBezTo>
                  <a:cubicBezTo>
                    <a:pt x="33" y="3"/>
                    <a:pt x="31" y="2"/>
                    <a:pt x="28" y="1"/>
                  </a:cubicBezTo>
                  <a:cubicBezTo>
                    <a:pt x="27" y="1"/>
                    <a:pt x="25" y="1"/>
                    <a:pt x="23" y="0"/>
                  </a:cubicBezTo>
                  <a:cubicBezTo>
                    <a:pt x="19" y="0"/>
                    <a:pt x="16" y="0"/>
                    <a:pt x="13" y="1"/>
                  </a:cubicBezTo>
                  <a:cubicBezTo>
                    <a:pt x="11" y="2"/>
                    <a:pt x="9" y="4"/>
                    <a:pt x="7" y="9"/>
                  </a:cubicBezTo>
                  <a:cubicBezTo>
                    <a:pt x="6" y="13"/>
                    <a:pt x="5" y="17"/>
                    <a:pt x="4" y="19"/>
                  </a:cubicBezTo>
                  <a:cubicBezTo>
                    <a:pt x="2" y="29"/>
                    <a:pt x="0" y="44"/>
                    <a:pt x="0" y="44"/>
                  </a:cubicBezTo>
                  <a:cubicBezTo>
                    <a:pt x="0" y="50"/>
                    <a:pt x="0" y="55"/>
                    <a:pt x="1" y="58"/>
                  </a:cubicBezTo>
                  <a:cubicBezTo>
                    <a:pt x="2" y="61"/>
                    <a:pt x="5" y="63"/>
                    <a:pt x="8" y="64"/>
                  </a:cubicBezTo>
                  <a:cubicBezTo>
                    <a:pt x="11" y="65"/>
                    <a:pt x="13" y="65"/>
                    <a:pt x="16" y="65"/>
                  </a:cubicBezTo>
                  <a:cubicBezTo>
                    <a:pt x="19" y="65"/>
                    <a:pt x="22" y="64"/>
                    <a:pt x="25" y="63"/>
                  </a:cubicBezTo>
                  <a:cubicBezTo>
                    <a:pt x="28" y="61"/>
                    <a:pt x="30" y="59"/>
                    <a:pt x="31" y="55"/>
                  </a:cubicBezTo>
                  <a:cubicBezTo>
                    <a:pt x="32" y="50"/>
                    <a:pt x="31" y="54"/>
                    <a:pt x="34" y="40"/>
                  </a:cubicBezTo>
                  <a:lnTo>
                    <a:pt x="36" y="1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accent3"/>
                </a:solidFill>
              </a:endParaRPr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3214C51D-3B74-4CCB-82B8-A184460FCA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025210" y="268794"/>
            <a:ext cx="632305" cy="1606552"/>
            <a:chOff x="10224385" y="954724"/>
            <a:chExt cx="1324087" cy="3364228"/>
          </a:xfrm>
        </p:grpSpPr>
        <p:sp>
          <p:nvSpPr>
            <p:cNvPr id="19" name="Freeform 80">
              <a:extLst>
                <a:ext uri="{FF2B5EF4-FFF2-40B4-BE49-F238E27FC236}">
                  <a16:creationId xmlns:a16="http://schemas.microsoft.com/office/drawing/2014/main" id="{66CD91DA-BDB8-476E-8111-2918188D6D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562739" y="2385730"/>
              <a:ext cx="985733" cy="504616"/>
            </a:xfrm>
            <a:custGeom>
              <a:avLst/>
              <a:gdLst>
                <a:gd name="T0" fmla="*/ 53 w 66"/>
                <a:gd name="T1" fmla="*/ 33 h 34"/>
                <a:gd name="T2" fmla="*/ 39 w 66"/>
                <a:gd name="T3" fmla="*/ 33 h 34"/>
                <a:gd name="T4" fmla="*/ 21 w 66"/>
                <a:gd name="T5" fmla="*/ 33 h 34"/>
                <a:gd name="T6" fmla="*/ 12 w 66"/>
                <a:gd name="T7" fmla="*/ 32 h 34"/>
                <a:gd name="T8" fmla="*/ 3 w 66"/>
                <a:gd name="T9" fmla="*/ 28 h 34"/>
                <a:gd name="T10" fmla="*/ 0 w 66"/>
                <a:gd name="T11" fmla="*/ 21 h 34"/>
                <a:gd name="T12" fmla="*/ 0 w 66"/>
                <a:gd name="T13" fmla="*/ 16 h 34"/>
                <a:gd name="T14" fmla="*/ 3 w 66"/>
                <a:gd name="T15" fmla="*/ 7 h 34"/>
                <a:gd name="T16" fmla="*/ 11 w 66"/>
                <a:gd name="T17" fmla="*/ 3 h 34"/>
                <a:gd name="T18" fmla="*/ 23 w 66"/>
                <a:gd name="T19" fmla="*/ 2 h 34"/>
                <a:gd name="T20" fmla="*/ 43 w 66"/>
                <a:gd name="T21" fmla="*/ 0 h 34"/>
                <a:gd name="T22" fmla="*/ 48 w 66"/>
                <a:gd name="T23" fmla="*/ 0 h 34"/>
                <a:gd name="T24" fmla="*/ 62 w 66"/>
                <a:gd name="T25" fmla="*/ 4 h 34"/>
                <a:gd name="T26" fmla="*/ 66 w 66"/>
                <a:gd name="T27" fmla="*/ 13 h 34"/>
                <a:gd name="T28" fmla="*/ 66 w 66"/>
                <a:gd name="T29" fmla="*/ 20 h 34"/>
                <a:gd name="T30" fmla="*/ 62 w 66"/>
                <a:gd name="T31" fmla="*/ 29 h 34"/>
                <a:gd name="T32" fmla="*/ 53 w 66"/>
                <a:gd name="T33" fmla="*/ 33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6" h="34">
                  <a:moveTo>
                    <a:pt x="53" y="33"/>
                  </a:moveTo>
                  <a:cubicBezTo>
                    <a:pt x="47" y="33"/>
                    <a:pt x="53" y="34"/>
                    <a:pt x="39" y="33"/>
                  </a:cubicBezTo>
                  <a:cubicBezTo>
                    <a:pt x="24" y="33"/>
                    <a:pt x="21" y="33"/>
                    <a:pt x="21" y="33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7" y="31"/>
                    <a:pt x="4" y="30"/>
                    <a:pt x="3" y="28"/>
                  </a:cubicBezTo>
                  <a:cubicBezTo>
                    <a:pt x="1" y="26"/>
                    <a:pt x="0" y="24"/>
                    <a:pt x="0" y="21"/>
                  </a:cubicBezTo>
                  <a:cubicBezTo>
                    <a:pt x="0" y="21"/>
                    <a:pt x="0" y="19"/>
                    <a:pt x="0" y="16"/>
                  </a:cubicBezTo>
                  <a:cubicBezTo>
                    <a:pt x="0" y="13"/>
                    <a:pt x="1" y="10"/>
                    <a:pt x="3" y="7"/>
                  </a:cubicBezTo>
                  <a:cubicBezTo>
                    <a:pt x="4" y="5"/>
                    <a:pt x="7" y="3"/>
                    <a:pt x="11" y="3"/>
                  </a:cubicBezTo>
                  <a:cubicBezTo>
                    <a:pt x="16" y="2"/>
                    <a:pt x="20" y="2"/>
                    <a:pt x="23" y="2"/>
                  </a:cubicBezTo>
                  <a:cubicBezTo>
                    <a:pt x="32" y="1"/>
                    <a:pt x="37" y="0"/>
                    <a:pt x="43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54" y="1"/>
                    <a:pt x="59" y="3"/>
                    <a:pt x="62" y="4"/>
                  </a:cubicBezTo>
                  <a:cubicBezTo>
                    <a:pt x="65" y="6"/>
                    <a:pt x="66" y="9"/>
                    <a:pt x="66" y="13"/>
                  </a:cubicBezTo>
                  <a:cubicBezTo>
                    <a:pt x="66" y="15"/>
                    <a:pt x="66" y="17"/>
                    <a:pt x="66" y="20"/>
                  </a:cubicBezTo>
                  <a:cubicBezTo>
                    <a:pt x="65" y="23"/>
                    <a:pt x="64" y="26"/>
                    <a:pt x="62" y="29"/>
                  </a:cubicBezTo>
                  <a:cubicBezTo>
                    <a:pt x="60" y="31"/>
                    <a:pt x="57" y="32"/>
                    <a:pt x="53" y="3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accent3"/>
                </a:solidFill>
              </a:endParaRPr>
            </a:p>
          </p:txBody>
        </p:sp>
        <p:sp>
          <p:nvSpPr>
            <p:cNvPr id="20" name="Freeform 84">
              <a:extLst>
                <a:ext uri="{FF2B5EF4-FFF2-40B4-BE49-F238E27FC236}">
                  <a16:creationId xmlns:a16="http://schemas.microsoft.com/office/drawing/2014/main" id="{576CF7BA-63E8-47BF-AB8E-E9134BE8EF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874527">
              <a:off x="10288245" y="954724"/>
              <a:ext cx="852074" cy="892781"/>
            </a:xfrm>
            <a:custGeom>
              <a:avLst/>
              <a:gdLst>
                <a:gd name="T0" fmla="*/ 4 w 57"/>
                <a:gd name="T1" fmla="*/ 34 h 60"/>
                <a:gd name="T2" fmla="*/ 17 w 57"/>
                <a:gd name="T3" fmla="*/ 18 h 60"/>
                <a:gd name="T4" fmla="*/ 26 w 57"/>
                <a:gd name="T5" fmla="*/ 8 h 60"/>
                <a:gd name="T6" fmla="*/ 29 w 57"/>
                <a:gd name="T7" fmla="*/ 5 h 60"/>
                <a:gd name="T8" fmla="*/ 41 w 57"/>
                <a:gd name="T9" fmla="*/ 0 h 60"/>
                <a:gd name="T10" fmla="*/ 51 w 57"/>
                <a:gd name="T11" fmla="*/ 6 h 60"/>
                <a:gd name="T12" fmla="*/ 56 w 57"/>
                <a:gd name="T13" fmla="*/ 16 h 60"/>
                <a:gd name="T14" fmla="*/ 51 w 57"/>
                <a:gd name="T15" fmla="*/ 28 h 60"/>
                <a:gd name="T16" fmla="*/ 29 w 57"/>
                <a:gd name="T17" fmla="*/ 53 h 60"/>
                <a:gd name="T18" fmla="*/ 17 w 57"/>
                <a:gd name="T19" fmla="*/ 59 h 60"/>
                <a:gd name="T20" fmla="*/ 5 w 57"/>
                <a:gd name="T21" fmla="*/ 54 h 60"/>
                <a:gd name="T22" fmla="*/ 0 w 57"/>
                <a:gd name="T23" fmla="*/ 45 h 60"/>
                <a:gd name="T24" fmla="*/ 4 w 57"/>
                <a:gd name="T25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7" h="60">
                  <a:moveTo>
                    <a:pt x="4" y="34"/>
                  </a:moveTo>
                  <a:cubicBezTo>
                    <a:pt x="5" y="33"/>
                    <a:pt x="17" y="18"/>
                    <a:pt x="17" y="18"/>
                  </a:cubicBezTo>
                  <a:cubicBezTo>
                    <a:pt x="21" y="14"/>
                    <a:pt x="24" y="10"/>
                    <a:pt x="26" y="8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34" y="2"/>
                    <a:pt x="38" y="0"/>
                    <a:pt x="41" y="0"/>
                  </a:cubicBezTo>
                  <a:cubicBezTo>
                    <a:pt x="44" y="1"/>
                    <a:pt x="47" y="2"/>
                    <a:pt x="51" y="6"/>
                  </a:cubicBezTo>
                  <a:cubicBezTo>
                    <a:pt x="55" y="10"/>
                    <a:pt x="57" y="13"/>
                    <a:pt x="56" y="16"/>
                  </a:cubicBezTo>
                  <a:cubicBezTo>
                    <a:pt x="56" y="19"/>
                    <a:pt x="54" y="23"/>
                    <a:pt x="51" y="28"/>
                  </a:cubicBezTo>
                  <a:cubicBezTo>
                    <a:pt x="51" y="28"/>
                    <a:pt x="33" y="48"/>
                    <a:pt x="29" y="53"/>
                  </a:cubicBezTo>
                  <a:cubicBezTo>
                    <a:pt x="25" y="57"/>
                    <a:pt x="21" y="59"/>
                    <a:pt x="17" y="59"/>
                  </a:cubicBezTo>
                  <a:cubicBezTo>
                    <a:pt x="13" y="60"/>
                    <a:pt x="9" y="58"/>
                    <a:pt x="5" y="54"/>
                  </a:cubicBezTo>
                  <a:cubicBezTo>
                    <a:pt x="2" y="51"/>
                    <a:pt x="0" y="48"/>
                    <a:pt x="0" y="45"/>
                  </a:cubicBezTo>
                  <a:cubicBezTo>
                    <a:pt x="0" y="42"/>
                    <a:pt x="2" y="38"/>
                    <a:pt x="4" y="3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accent3"/>
                </a:solidFill>
              </a:endParaRPr>
            </a:p>
          </p:txBody>
        </p:sp>
        <p:sp>
          <p:nvSpPr>
            <p:cNvPr id="21" name="Freeform 87">
              <a:extLst>
                <a:ext uri="{FF2B5EF4-FFF2-40B4-BE49-F238E27FC236}">
                  <a16:creationId xmlns:a16="http://schemas.microsoft.com/office/drawing/2014/main" id="{C0C95E2B-D068-4E18-85DE-266A42E6C6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20630858">
              <a:off x="10224385" y="3437261"/>
              <a:ext cx="824227" cy="881691"/>
            </a:xfrm>
            <a:custGeom>
              <a:avLst/>
              <a:gdLst>
                <a:gd name="T0" fmla="*/ 0 w 55"/>
                <a:gd name="T1" fmla="*/ 17 h 59"/>
                <a:gd name="T2" fmla="*/ 1 w 55"/>
                <a:gd name="T3" fmla="*/ 11 h 59"/>
                <a:gd name="T4" fmla="*/ 4 w 55"/>
                <a:gd name="T5" fmla="*/ 6 h 59"/>
                <a:gd name="T6" fmla="*/ 7 w 55"/>
                <a:gd name="T7" fmla="*/ 4 h 59"/>
                <a:gd name="T8" fmla="*/ 14 w 55"/>
                <a:gd name="T9" fmla="*/ 0 h 59"/>
                <a:gd name="T10" fmla="*/ 23 w 55"/>
                <a:gd name="T11" fmla="*/ 3 h 59"/>
                <a:gd name="T12" fmla="*/ 31 w 55"/>
                <a:gd name="T13" fmla="*/ 11 h 59"/>
                <a:gd name="T14" fmla="*/ 38 w 55"/>
                <a:gd name="T15" fmla="*/ 20 h 59"/>
                <a:gd name="T16" fmla="*/ 48 w 55"/>
                <a:gd name="T17" fmla="*/ 31 h 59"/>
                <a:gd name="T18" fmla="*/ 55 w 55"/>
                <a:gd name="T19" fmla="*/ 43 h 59"/>
                <a:gd name="T20" fmla="*/ 49 w 55"/>
                <a:gd name="T21" fmla="*/ 55 h 59"/>
                <a:gd name="T22" fmla="*/ 38 w 55"/>
                <a:gd name="T23" fmla="*/ 59 h 59"/>
                <a:gd name="T24" fmla="*/ 33 w 55"/>
                <a:gd name="T25" fmla="*/ 58 h 59"/>
                <a:gd name="T26" fmla="*/ 26 w 55"/>
                <a:gd name="T27" fmla="*/ 53 h 59"/>
                <a:gd name="T28" fmla="*/ 5 w 55"/>
                <a:gd name="T29" fmla="*/ 27 h 59"/>
                <a:gd name="T30" fmla="*/ 0 w 55"/>
                <a:gd name="T31" fmla="*/ 17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5" h="59">
                  <a:moveTo>
                    <a:pt x="0" y="17"/>
                  </a:moveTo>
                  <a:cubicBezTo>
                    <a:pt x="0" y="14"/>
                    <a:pt x="0" y="12"/>
                    <a:pt x="1" y="11"/>
                  </a:cubicBezTo>
                  <a:cubicBezTo>
                    <a:pt x="2" y="9"/>
                    <a:pt x="3" y="8"/>
                    <a:pt x="4" y="6"/>
                  </a:cubicBezTo>
                  <a:cubicBezTo>
                    <a:pt x="6" y="5"/>
                    <a:pt x="7" y="4"/>
                    <a:pt x="7" y="4"/>
                  </a:cubicBezTo>
                  <a:cubicBezTo>
                    <a:pt x="9" y="2"/>
                    <a:pt x="12" y="1"/>
                    <a:pt x="14" y="0"/>
                  </a:cubicBezTo>
                  <a:cubicBezTo>
                    <a:pt x="17" y="0"/>
                    <a:pt x="20" y="1"/>
                    <a:pt x="23" y="3"/>
                  </a:cubicBezTo>
                  <a:cubicBezTo>
                    <a:pt x="26" y="4"/>
                    <a:pt x="29" y="7"/>
                    <a:pt x="31" y="11"/>
                  </a:cubicBezTo>
                  <a:cubicBezTo>
                    <a:pt x="38" y="20"/>
                    <a:pt x="38" y="20"/>
                    <a:pt x="38" y="20"/>
                  </a:cubicBezTo>
                  <a:cubicBezTo>
                    <a:pt x="48" y="31"/>
                    <a:pt x="48" y="31"/>
                    <a:pt x="48" y="31"/>
                  </a:cubicBezTo>
                  <a:cubicBezTo>
                    <a:pt x="52" y="36"/>
                    <a:pt x="54" y="40"/>
                    <a:pt x="55" y="43"/>
                  </a:cubicBezTo>
                  <a:cubicBezTo>
                    <a:pt x="55" y="47"/>
                    <a:pt x="54" y="52"/>
                    <a:pt x="49" y="55"/>
                  </a:cubicBezTo>
                  <a:cubicBezTo>
                    <a:pt x="45" y="58"/>
                    <a:pt x="41" y="59"/>
                    <a:pt x="38" y="59"/>
                  </a:cubicBezTo>
                  <a:cubicBezTo>
                    <a:pt x="37" y="59"/>
                    <a:pt x="35" y="59"/>
                    <a:pt x="33" y="58"/>
                  </a:cubicBezTo>
                  <a:cubicBezTo>
                    <a:pt x="31" y="57"/>
                    <a:pt x="29" y="55"/>
                    <a:pt x="26" y="53"/>
                  </a:cubicBezTo>
                  <a:cubicBezTo>
                    <a:pt x="23" y="50"/>
                    <a:pt x="5" y="27"/>
                    <a:pt x="5" y="27"/>
                  </a:cubicBezTo>
                  <a:cubicBezTo>
                    <a:pt x="2" y="23"/>
                    <a:pt x="0" y="19"/>
                    <a:pt x="0" y="1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accent3"/>
                </a:solidFill>
              </a:endParaRPr>
            </a:p>
          </p:txBody>
        </p:sp>
      </p:grpSp>
      <p:sp useBgFill="1">
        <p:nvSpPr>
          <p:cNvPr id="23" name="Freeform: Shape 22">
            <a:extLst>
              <a:ext uri="{FF2B5EF4-FFF2-40B4-BE49-F238E27FC236}">
                <a16:creationId xmlns:a16="http://schemas.microsoft.com/office/drawing/2014/main" id="{613F3963-915E-4812-8B39-BE6EA7CC82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rot="5400000">
            <a:off x="4524375" y="-809624"/>
            <a:ext cx="3143251" cy="12192001"/>
          </a:xfrm>
          <a:custGeom>
            <a:avLst/>
            <a:gdLst>
              <a:gd name="connsiteX0" fmla="*/ 508 w 2932134"/>
              <a:gd name="connsiteY0" fmla="*/ 4431100 h 12192000"/>
              <a:gd name="connsiteX1" fmla="*/ 137030 w 2932134"/>
              <a:gd name="connsiteY1" fmla="*/ 177371 h 12192000"/>
              <a:gd name="connsiteX2" fmla="*/ 145443 w 2932134"/>
              <a:gd name="connsiteY2" fmla="*/ 0 h 12192000"/>
              <a:gd name="connsiteX3" fmla="*/ 2932134 w 2932134"/>
              <a:gd name="connsiteY3" fmla="*/ 0 h 12192000"/>
              <a:gd name="connsiteX4" fmla="*/ 2932133 w 2932134"/>
              <a:gd name="connsiteY4" fmla="*/ 12192000 h 12192000"/>
              <a:gd name="connsiteX5" fmla="*/ 172151 w 2932134"/>
              <a:gd name="connsiteY5" fmla="*/ 12192000 h 12192000"/>
              <a:gd name="connsiteX6" fmla="*/ 169761 w 2932134"/>
              <a:gd name="connsiteY6" fmla="*/ 12180928 h 12192000"/>
              <a:gd name="connsiteX7" fmla="*/ 169761 w 2932134"/>
              <a:gd name="connsiteY7" fmla="*/ 7234593 h 12192000"/>
              <a:gd name="connsiteX8" fmla="*/ 508 w 2932134"/>
              <a:gd name="connsiteY8" fmla="*/ 44311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932134" h="12192000">
                <a:moveTo>
                  <a:pt x="508" y="4431100"/>
                </a:moveTo>
                <a:cubicBezTo>
                  <a:pt x="-7698" y="2846728"/>
                  <a:pt x="85554" y="1238574"/>
                  <a:pt x="137030" y="177371"/>
                </a:cubicBezTo>
                <a:lnTo>
                  <a:pt x="145443" y="0"/>
                </a:lnTo>
                <a:lnTo>
                  <a:pt x="2932134" y="0"/>
                </a:lnTo>
                <a:lnTo>
                  <a:pt x="2932133" y="12192000"/>
                </a:lnTo>
                <a:lnTo>
                  <a:pt x="172151" y="12192000"/>
                </a:lnTo>
                <a:lnTo>
                  <a:pt x="169761" y="12180928"/>
                </a:lnTo>
                <a:cubicBezTo>
                  <a:pt x="169761" y="11800439"/>
                  <a:pt x="169761" y="10278492"/>
                  <a:pt x="169761" y="7234593"/>
                </a:cubicBezTo>
                <a:cubicBezTo>
                  <a:pt x="50398" y="6402277"/>
                  <a:pt x="5637" y="5421334"/>
                  <a:pt x="508" y="4431100"/>
                </a:cubicBezTo>
                <a:close/>
              </a:path>
            </a:pathLst>
          </a:custGeom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pic>
        <p:nvPicPr>
          <p:cNvPr id="4" name="Picture 3" descr="Toy plastic numbers">
            <a:extLst>
              <a:ext uri="{FF2B5EF4-FFF2-40B4-BE49-F238E27FC236}">
                <a16:creationId xmlns:a16="http://schemas.microsoft.com/office/drawing/2014/main" id="{A5CC33F4-69B1-48AD-8628-A429244D5B7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6075" r="-2" b="24594"/>
          <a:stretch/>
        </p:blipFill>
        <p:spPr>
          <a:xfrm>
            <a:off x="20" y="2124079"/>
            <a:ext cx="12191980" cy="4008527"/>
          </a:xfrm>
          <a:custGeom>
            <a:avLst/>
            <a:gdLst/>
            <a:ahLst/>
            <a:cxnLst/>
            <a:rect l="l" t="t" r="r" b="b"/>
            <a:pathLst>
              <a:path w="12192000" h="4008527">
                <a:moveTo>
                  <a:pt x="4189346" y="67"/>
                </a:moveTo>
                <a:cubicBezTo>
                  <a:pt x="6609616" y="-2813"/>
                  <a:pt x="11142685" y="89351"/>
                  <a:pt x="11767395" y="89351"/>
                </a:cubicBezTo>
                <a:cubicBezTo>
                  <a:pt x="11866707" y="89351"/>
                  <a:pt x="11953607" y="89351"/>
                  <a:pt x="12029645" y="89351"/>
                </a:cubicBezTo>
                <a:lnTo>
                  <a:pt x="12192000" y="89351"/>
                </a:lnTo>
                <a:lnTo>
                  <a:pt x="12192000" y="3985854"/>
                </a:lnTo>
                <a:lnTo>
                  <a:pt x="12191997" y="3985854"/>
                </a:lnTo>
                <a:lnTo>
                  <a:pt x="12191997" y="3974419"/>
                </a:lnTo>
                <a:lnTo>
                  <a:pt x="12184243" y="3974470"/>
                </a:lnTo>
                <a:cubicBezTo>
                  <a:pt x="11170126" y="3981070"/>
                  <a:pt x="9547540" y="3991630"/>
                  <a:pt x="6951408" y="4008527"/>
                </a:cubicBezTo>
                <a:cubicBezTo>
                  <a:pt x="6951408" y="4008527"/>
                  <a:pt x="6951408" y="4008527"/>
                  <a:pt x="3941397" y="3963467"/>
                </a:cubicBezTo>
                <a:cubicBezTo>
                  <a:pt x="3941397" y="3963467"/>
                  <a:pt x="3941397" y="3963467"/>
                  <a:pt x="1332721" y="3963467"/>
                </a:cubicBezTo>
                <a:cubicBezTo>
                  <a:pt x="1232387" y="3963467"/>
                  <a:pt x="831053" y="3963467"/>
                  <a:pt x="329384" y="3963467"/>
                </a:cubicBezTo>
                <a:lnTo>
                  <a:pt x="0" y="3969926"/>
                </a:lnTo>
                <a:lnTo>
                  <a:pt x="0" y="40691"/>
                </a:lnTo>
                <a:lnTo>
                  <a:pt x="20858" y="40713"/>
                </a:lnTo>
                <a:cubicBezTo>
                  <a:pt x="1271033" y="41633"/>
                  <a:pt x="2406326" y="39179"/>
                  <a:pt x="2925316" y="19546"/>
                </a:cubicBezTo>
                <a:cubicBezTo>
                  <a:pt x="3184813" y="6458"/>
                  <a:pt x="3630821" y="732"/>
                  <a:pt x="4189346" y="67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9646535-AEF6-4883-A4F9-EEC1F8B431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90000"/>
              <a:lumOff val="1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A20E4EF1-6AA9-4634-A88F-4930378065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D0558E7-61D4-43D8-ADB8-96DE971186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90000"/>
              <a:lumOff val="1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9110D52-7F63-4B7F-AD79-3620BA1975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9567" y="619199"/>
            <a:ext cx="9492866" cy="817957"/>
          </a:xfrm>
        </p:spPr>
        <p:txBody>
          <a:bodyPr vert="horz" wrap="square" lIns="0" tIns="0" rIns="0" bIns="0" rtlCol="0" anchor="t" anchorCtr="0"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US" sz="5400" spc="-100" dirty="0"/>
              <a:t>Introduction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C8F3AECA-1E28-4DB0-901D-747B827596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89400" y="406270"/>
            <a:ext cx="684878" cy="1449344"/>
            <a:chOff x="643527" y="1187494"/>
            <a:chExt cx="1434178" cy="3035022"/>
          </a:xfrm>
        </p:grpSpPr>
        <p:sp>
          <p:nvSpPr>
            <p:cNvPr id="16" name="Freeform 78">
              <a:extLst>
                <a:ext uri="{FF2B5EF4-FFF2-40B4-BE49-F238E27FC236}">
                  <a16:creationId xmlns:a16="http://schemas.microsoft.com/office/drawing/2014/main" id="{F137E6B0-A1AA-47FF-AAB8-9E5D6B701C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800114">
              <a:off x="1083914" y="3331230"/>
              <a:ext cx="879143" cy="903430"/>
            </a:xfrm>
            <a:custGeom>
              <a:avLst/>
              <a:gdLst>
                <a:gd name="T0" fmla="*/ 32 w 58"/>
                <a:gd name="T1" fmla="*/ 56 h 60"/>
                <a:gd name="T2" fmla="*/ 24 w 58"/>
                <a:gd name="T3" fmla="*/ 48 h 60"/>
                <a:gd name="T4" fmla="*/ 14 w 58"/>
                <a:gd name="T5" fmla="*/ 36 h 60"/>
                <a:gd name="T6" fmla="*/ 7 w 58"/>
                <a:gd name="T7" fmla="*/ 29 h 60"/>
                <a:gd name="T8" fmla="*/ 1 w 58"/>
                <a:gd name="T9" fmla="*/ 17 h 60"/>
                <a:gd name="T10" fmla="*/ 7 w 58"/>
                <a:gd name="T11" fmla="*/ 4 h 60"/>
                <a:gd name="T12" fmla="*/ 17 w 58"/>
                <a:gd name="T13" fmla="*/ 1 h 60"/>
                <a:gd name="T14" fmla="*/ 29 w 58"/>
                <a:gd name="T15" fmla="*/ 6 h 60"/>
                <a:gd name="T16" fmla="*/ 31 w 58"/>
                <a:gd name="T17" fmla="*/ 8 h 60"/>
                <a:gd name="T18" fmla="*/ 38 w 58"/>
                <a:gd name="T19" fmla="*/ 15 h 60"/>
                <a:gd name="T20" fmla="*/ 44 w 58"/>
                <a:gd name="T21" fmla="*/ 22 h 60"/>
                <a:gd name="T22" fmla="*/ 54 w 58"/>
                <a:gd name="T23" fmla="*/ 33 h 60"/>
                <a:gd name="T24" fmla="*/ 58 w 58"/>
                <a:gd name="T25" fmla="*/ 44 h 60"/>
                <a:gd name="T26" fmla="*/ 53 w 58"/>
                <a:gd name="T27" fmla="*/ 54 h 60"/>
                <a:gd name="T28" fmla="*/ 42 w 58"/>
                <a:gd name="T29" fmla="*/ 60 h 60"/>
                <a:gd name="T30" fmla="*/ 32 w 58"/>
                <a:gd name="T31" fmla="*/ 5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8" h="60">
                  <a:moveTo>
                    <a:pt x="32" y="56"/>
                  </a:moveTo>
                  <a:cubicBezTo>
                    <a:pt x="30" y="54"/>
                    <a:pt x="31" y="55"/>
                    <a:pt x="24" y="48"/>
                  </a:cubicBezTo>
                  <a:cubicBezTo>
                    <a:pt x="17" y="40"/>
                    <a:pt x="14" y="36"/>
                    <a:pt x="14" y="36"/>
                  </a:cubicBezTo>
                  <a:cubicBezTo>
                    <a:pt x="8" y="30"/>
                    <a:pt x="14" y="37"/>
                    <a:pt x="7" y="29"/>
                  </a:cubicBezTo>
                  <a:cubicBezTo>
                    <a:pt x="3" y="24"/>
                    <a:pt x="1" y="20"/>
                    <a:pt x="1" y="17"/>
                  </a:cubicBezTo>
                  <a:cubicBezTo>
                    <a:pt x="0" y="13"/>
                    <a:pt x="3" y="9"/>
                    <a:pt x="7" y="4"/>
                  </a:cubicBezTo>
                  <a:cubicBezTo>
                    <a:pt x="10" y="2"/>
                    <a:pt x="13" y="0"/>
                    <a:pt x="17" y="1"/>
                  </a:cubicBezTo>
                  <a:cubicBezTo>
                    <a:pt x="21" y="1"/>
                    <a:pt x="25" y="3"/>
                    <a:pt x="29" y="6"/>
                  </a:cubicBezTo>
                  <a:cubicBezTo>
                    <a:pt x="31" y="8"/>
                    <a:pt x="31" y="8"/>
                    <a:pt x="31" y="8"/>
                  </a:cubicBezTo>
                  <a:cubicBezTo>
                    <a:pt x="33" y="11"/>
                    <a:pt x="37" y="15"/>
                    <a:pt x="38" y="15"/>
                  </a:cubicBezTo>
                  <a:cubicBezTo>
                    <a:pt x="42" y="20"/>
                    <a:pt x="40" y="18"/>
                    <a:pt x="44" y="22"/>
                  </a:cubicBezTo>
                  <a:cubicBezTo>
                    <a:pt x="51" y="29"/>
                    <a:pt x="50" y="29"/>
                    <a:pt x="54" y="33"/>
                  </a:cubicBezTo>
                  <a:cubicBezTo>
                    <a:pt x="57" y="37"/>
                    <a:pt x="58" y="40"/>
                    <a:pt x="58" y="44"/>
                  </a:cubicBezTo>
                  <a:cubicBezTo>
                    <a:pt x="58" y="47"/>
                    <a:pt x="56" y="50"/>
                    <a:pt x="53" y="54"/>
                  </a:cubicBezTo>
                  <a:cubicBezTo>
                    <a:pt x="49" y="58"/>
                    <a:pt x="45" y="60"/>
                    <a:pt x="42" y="60"/>
                  </a:cubicBezTo>
                  <a:cubicBezTo>
                    <a:pt x="39" y="60"/>
                    <a:pt x="36" y="59"/>
                    <a:pt x="32" y="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accent3"/>
                </a:solidFill>
              </a:endParaRPr>
            </a:p>
          </p:txBody>
        </p:sp>
        <p:sp>
          <p:nvSpPr>
            <p:cNvPr id="17" name="Freeform 79">
              <a:extLst>
                <a:ext uri="{FF2B5EF4-FFF2-40B4-BE49-F238E27FC236}">
                  <a16:creationId xmlns:a16="http://schemas.microsoft.com/office/drawing/2014/main" id="{F72FB821-5AF0-4EA1-B84B-D5E12D8333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800114">
              <a:off x="869193" y="1989904"/>
              <a:ext cx="743890" cy="1195221"/>
            </a:xfrm>
            <a:custGeom>
              <a:avLst/>
              <a:gdLst>
                <a:gd name="T0" fmla="*/ 15 w 49"/>
                <a:gd name="T1" fmla="*/ 65 h 79"/>
                <a:gd name="T2" fmla="*/ 12 w 49"/>
                <a:gd name="T3" fmla="*/ 54 h 79"/>
                <a:gd name="T4" fmla="*/ 8 w 49"/>
                <a:gd name="T5" fmla="*/ 33 h 79"/>
                <a:gd name="T6" fmla="*/ 38 w 49"/>
                <a:gd name="T7" fmla="*/ 24 h 79"/>
                <a:gd name="T8" fmla="*/ 45 w 49"/>
                <a:gd name="T9" fmla="*/ 70 h 79"/>
                <a:gd name="T10" fmla="*/ 15 w 49"/>
                <a:gd name="T11" fmla="*/ 65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79">
                  <a:moveTo>
                    <a:pt x="15" y="65"/>
                  </a:moveTo>
                  <a:cubicBezTo>
                    <a:pt x="14" y="59"/>
                    <a:pt x="13" y="58"/>
                    <a:pt x="12" y="54"/>
                  </a:cubicBezTo>
                  <a:cubicBezTo>
                    <a:pt x="11" y="45"/>
                    <a:pt x="10" y="40"/>
                    <a:pt x="8" y="33"/>
                  </a:cubicBezTo>
                  <a:cubicBezTo>
                    <a:pt x="0" y="9"/>
                    <a:pt x="34" y="0"/>
                    <a:pt x="38" y="24"/>
                  </a:cubicBezTo>
                  <a:cubicBezTo>
                    <a:pt x="43" y="43"/>
                    <a:pt x="49" y="60"/>
                    <a:pt x="45" y="70"/>
                  </a:cubicBezTo>
                  <a:cubicBezTo>
                    <a:pt x="38" y="77"/>
                    <a:pt x="19" y="79"/>
                    <a:pt x="15" y="6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accent3"/>
                </a:solidFill>
              </a:endParaRPr>
            </a:p>
          </p:txBody>
        </p:sp>
        <p:sp>
          <p:nvSpPr>
            <p:cNvPr id="18" name="Freeform 85">
              <a:extLst>
                <a:ext uri="{FF2B5EF4-FFF2-40B4-BE49-F238E27FC236}">
                  <a16:creationId xmlns:a16="http://schemas.microsoft.com/office/drawing/2014/main" id="{DFE0F740-8A45-42B9-BEF6-A75329504F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800114">
              <a:off x="1316205" y="967005"/>
              <a:ext cx="541011" cy="981989"/>
            </a:xfrm>
            <a:custGeom>
              <a:avLst/>
              <a:gdLst>
                <a:gd name="T0" fmla="*/ 36 w 36"/>
                <a:gd name="T1" fmla="*/ 15 h 65"/>
                <a:gd name="T2" fmla="*/ 34 w 36"/>
                <a:gd name="T3" fmla="*/ 5 h 65"/>
                <a:gd name="T4" fmla="*/ 28 w 36"/>
                <a:gd name="T5" fmla="*/ 1 h 65"/>
                <a:gd name="T6" fmla="*/ 23 w 36"/>
                <a:gd name="T7" fmla="*/ 0 h 65"/>
                <a:gd name="T8" fmla="*/ 13 w 36"/>
                <a:gd name="T9" fmla="*/ 1 h 65"/>
                <a:gd name="T10" fmla="*/ 7 w 36"/>
                <a:gd name="T11" fmla="*/ 9 h 65"/>
                <a:gd name="T12" fmla="*/ 4 w 36"/>
                <a:gd name="T13" fmla="*/ 19 h 65"/>
                <a:gd name="T14" fmla="*/ 0 w 36"/>
                <a:gd name="T15" fmla="*/ 44 h 65"/>
                <a:gd name="T16" fmla="*/ 1 w 36"/>
                <a:gd name="T17" fmla="*/ 58 h 65"/>
                <a:gd name="T18" fmla="*/ 8 w 36"/>
                <a:gd name="T19" fmla="*/ 64 h 65"/>
                <a:gd name="T20" fmla="*/ 16 w 36"/>
                <a:gd name="T21" fmla="*/ 65 h 65"/>
                <a:gd name="T22" fmla="*/ 25 w 36"/>
                <a:gd name="T23" fmla="*/ 63 h 65"/>
                <a:gd name="T24" fmla="*/ 31 w 36"/>
                <a:gd name="T25" fmla="*/ 55 h 65"/>
                <a:gd name="T26" fmla="*/ 34 w 36"/>
                <a:gd name="T27" fmla="*/ 40 h 65"/>
                <a:gd name="T28" fmla="*/ 36 w 36"/>
                <a:gd name="T29" fmla="*/ 1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6" h="65">
                  <a:moveTo>
                    <a:pt x="36" y="15"/>
                  </a:moveTo>
                  <a:cubicBezTo>
                    <a:pt x="36" y="10"/>
                    <a:pt x="35" y="7"/>
                    <a:pt x="34" y="5"/>
                  </a:cubicBezTo>
                  <a:cubicBezTo>
                    <a:pt x="33" y="3"/>
                    <a:pt x="31" y="2"/>
                    <a:pt x="28" y="1"/>
                  </a:cubicBezTo>
                  <a:cubicBezTo>
                    <a:pt x="27" y="1"/>
                    <a:pt x="25" y="1"/>
                    <a:pt x="23" y="0"/>
                  </a:cubicBezTo>
                  <a:cubicBezTo>
                    <a:pt x="19" y="0"/>
                    <a:pt x="16" y="0"/>
                    <a:pt x="13" y="1"/>
                  </a:cubicBezTo>
                  <a:cubicBezTo>
                    <a:pt x="11" y="2"/>
                    <a:pt x="9" y="4"/>
                    <a:pt x="7" y="9"/>
                  </a:cubicBezTo>
                  <a:cubicBezTo>
                    <a:pt x="6" y="13"/>
                    <a:pt x="5" y="17"/>
                    <a:pt x="4" y="19"/>
                  </a:cubicBezTo>
                  <a:cubicBezTo>
                    <a:pt x="2" y="29"/>
                    <a:pt x="0" y="44"/>
                    <a:pt x="0" y="44"/>
                  </a:cubicBezTo>
                  <a:cubicBezTo>
                    <a:pt x="0" y="50"/>
                    <a:pt x="0" y="55"/>
                    <a:pt x="1" y="58"/>
                  </a:cubicBezTo>
                  <a:cubicBezTo>
                    <a:pt x="2" y="61"/>
                    <a:pt x="5" y="63"/>
                    <a:pt x="8" y="64"/>
                  </a:cubicBezTo>
                  <a:cubicBezTo>
                    <a:pt x="11" y="65"/>
                    <a:pt x="13" y="65"/>
                    <a:pt x="16" y="65"/>
                  </a:cubicBezTo>
                  <a:cubicBezTo>
                    <a:pt x="19" y="65"/>
                    <a:pt x="22" y="64"/>
                    <a:pt x="25" y="63"/>
                  </a:cubicBezTo>
                  <a:cubicBezTo>
                    <a:pt x="28" y="61"/>
                    <a:pt x="30" y="59"/>
                    <a:pt x="31" y="55"/>
                  </a:cubicBezTo>
                  <a:cubicBezTo>
                    <a:pt x="32" y="50"/>
                    <a:pt x="31" y="54"/>
                    <a:pt x="34" y="40"/>
                  </a:cubicBezTo>
                  <a:lnTo>
                    <a:pt x="36" y="1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accent3"/>
                </a:solidFill>
              </a:endParaRPr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3214C51D-3B74-4CCB-82B8-A184460FCA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025210" y="268794"/>
            <a:ext cx="632305" cy="1606552"/>
            <a:chOff x="10224385" y="954724"/>
            <a:chExt cx="1324087" cy="3364228"/>
          </a:xfrm>
        </p:grpSpPr>
        <p:sp>
          <p:nvSpPr>
            <p:cNvPr id="21" name="Freeform 80">
              <a:extLst>
                <a:ext uri="{FF2B5EF4-FFF2-40B4-BE49-F238E27FC236}">
                  <a16:creationId xmlns:a16="http://schemas.microsoft.com/office/drawing/2014/main" id="{66CD91DA-BDB8-476E-8111-2918188D6D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562739" y="2385730"/>
              <a:ext cx="985733" cy="504616"/>
            </a:xfrm>
            <a:custGeom>
              <a:avLst/>
              <a:gdLst>
                <a:gd name="T0" fmla="*/ 53 w 66"/>
                <a:gd name="T1" fmla="*/ 33 h 34"/>
                <a:gd name="T2" fmla="*/ 39 w 66"/>
                <a:gd name="T3" fmla="*/ 33 h 34"/>
                <a:gd name="T4" fmla="*/ 21 w 66"/>
                <a:gd name="T5" fmla="*/ 33 h 34"/>
                <a:gd name="T6" fmla="*/ 12 w 66"/>
                <a:gd name="T7" fmla="*/ 32 h 34"/>
                <a:gd name="T8" fmla="*/ 3 w 66"/>
                <a:gd name="T9" fmla="*/ 28 h 34"/>
                <a:gd name="T10" fmla="*/ 0 w 66"/>
                <a:gd name="T11" fmla="*/ 21 h 34"/>
                <a:gd name="T12" fmla="*/ 0 w 66"/>
                <a:gd name="T13" fmla="*/ 16 h 34"/>
                <a:gd name="T14" fmla="*/ 3 w 66"/>
                <a:gd name="T15" fmla="*/ 7 h 34"/>
                <a:gd name="T16" fmla="*/ 11 w 66"/>
                <a:gd name="T17" fmla="*/ 3 h 34"/>
                <a:gd name="T18" fmla="*/ 23 w 66"/>
                <a:gd name="T19" fmla="*/ 2 h 34"/>
                <a:gd name="T20" fmla="*/ 43 w 66"/>
                <a:gd name="T21" fmla="*/ 0 h 34"/>
                <a:gd name="T22" fmla="*/ 48 w 66"/>
                <a:gd name="T23" fmla="*/ 0 h 34"/>
                <a:gd name="T24" fmla="*/ 62 w 66"/>
                <a:gd name="T25" fmla="*/ 4 h 34"/>
                <a:gd name="T26" fmla="*/ 66 w 66"/>
                <a:gd name="T27" fmla="*/ 13 h 34"/>
                <a:gd name="T28" fmla="*/ 66 w 66"/>
                <a:gd name="T29" fmla="*/ 20 h 34"/>
                <a:gd name="T30" fmla="*/ 62 w 66"/>
                <a:gd name="T31" fmla="*/ 29 h 34"/>
                <a:gd name="T32" fmla="*/ 53 w 66"/>
                <a:gd name="T33" fmla="*/ 33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6" h="34">
                  <a:moveTo>
                    <a:pt x="53" y="33"/>
                  </a:moveTo>
                  <a:cubicBezTo>
                    <a:pt x="47" y="33"/>
                    <a:pt x="53" y="34"/>
                    <a:pt x="39" y="33"/>
                  </a:cubicBezTo>
                  <a:cubicBezTo>
                    <a:pt x="24" y="33"/>
                    <a:pt x="21" y="33"/>
                    <a:pt x="21" y="33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7" y="31"/>
                    <a:pt x="4" y="30"/>
                    <a:pt x="3" y="28"/>
                  </a:cubicBezTo>
                  <a:cubicBezTo>
                    <a:pt x="1" y="26"/>
                    <a:pt x="0" y="24"/>
                    <a:pt x="0" y="21"/>
                  </a:cubicBezTo>
                  <a:cubicBezTo>
                    <a:pt x="0" y="21"/>
                    <a:pt x="0" y="19"/>
                    <a:pt x="0" y="16"/>
                  </a:cubicBezTo>
                  <a:cubicBezTo>
                    <a:pt x="0" y="13"/>
                    <a:pt x="1" y="10"/>
                    <a:pt x="3" y="7"/>
                  </a:cubicBezTo>
                  <a:cubicBezTo>
                    <a:pt x="4" y="5"/>
                    <a:pt x="7" y="3"/>
                    <a:pt x="11" y="3"/>
                  </a:cubicBezTo>
                  <a:cubicBezTo>
                    <a:pt x="16" y="2"/>
                    <a:pt x="20" y="2"/>
                    <a:pt x="23" y="2"/>
                  </a:cubicBezTo>
                  <a:cubicBezTo>
                    <a:pt x="32" y="1"/>
                    <a:pt x="37" y="0"/>
                    <a:pt x="43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54" y="1"/>
                    <a:pt x="59" y="3"/>
                    <a:pt x="62" y="4"/>
                  </a:cubicBezTo>
                  <a:cubicBezTo>
                    <a:pt x="65" y="6"/>
                    <a:pt x="66" y="9"/>
                    <a:pt x="66" y="13"/>
                  </a:cubicBezTo>
                  <a:cubicBezTo>
                    <a:pt x="66" y="15"/>
                    <a:pt x="66" y="17"/>
                    <a:pt x="66" y="20"/>
                  </a:cubicBezTo>
                  <a:cubicBezTo>
                    <a:pt x="65" y="23"/>
                    <a:pt x="64" y="26"/>
                    <a:pt x="62" y="29"/>
                  </a:cubicBezTo>
                  <a:cubicBezTo>
                    <a:pt x="60" y="31"/>
                    <a:pt x="57" y="32"/>
                    <a:pt x="53" y="3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accent3"/>
                </a:solidFill>
              </a:endParaRPr>
            </a:p>
          </p:txBody>
        </p:sp>
        <p:sp>
          <p:nvSpPr>
            <p:cNvPr id="22" name="Freeform 84">
              <a:extLst>
                <a:ext uri="{FF2B5EF4-FFF2-40B4-BE49-F238E27FC236}">
                  <a16:creationId xmlns:a16="http://schemas.microsoft.com/office/drawing/2014/main" id="{576CF7BA-63E8-47BF-AB8E-E9134BE8EF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874527">
              <a:off x="10288245" y="954724"/>
              <a:ext cx="852074" cy="892781"/>
            </a:xfrm>
            <a:custGeom>
              <a:avLst/>
              <a:gdLst>
                <a:gd name="T0" fmla="*/ 4 w 57"/>
                <a:gd name="T1" fmla="*/ 34 h 60"/>
                <a:gd name="T2" fmla="*/ 17 w 57"/>
                <a:gd name="T3" fmla="*/ 18 h 60"/>
                <a:gd name="T4" fmla="*/ 26 w 57"/>
                <a:gd name="T5" fmla="*/ 8 h 60"/>
                <a:gd name="T6" fmla="*/ 29 w 57"/>
                <a:gd name="T7" fmla="*/ 5 h 60"/>
                <a:gd name="T8" fmla="*/ 41 w 57"/>
                <a:gd name="T9" fmla="*/ 0 h 60"/>
                <a:gd name="T10" fmla="*/ 51 w 57"/>
                <a:gd name="T11" fmla="*/ 6 h 60"/>
                <a:gd name="T12" fmla="*/ 56 w 57"/>
                <a:gd name="T13" fmla="*/ 16 h 60"/>
                <a:gd name="T14" fmla="*/ 51 w 57"/>
                <a:gd name="T15" fmla="*/ 28 h 60"/>
                <a:gd name="T16" fmla="*/ 29 w 57"/>
                <a:gd name="T17" fmla="*/ 53 h 60"/>
                <a:gd name="T18" fmla="*/ 17 w 57"/>
                <a:gd name="T19" fmla="*/ 59 h 60"/>
                <a:gd name="T20" fmla="*/ 5 w 57"/>
                <a:gd name="T21" fmla="*/ 54 h 60"/>
                <a:gd name="T22" fmla="*/ 0 w 57"/>
                <a:gd name="T23" fmla="*/ 45 h 60"/>
                <a:gd name="T24" fmla="*/ 4 w 57"/>
                <a:gd name="T25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7" h="60">
                  <a:moveTo>
                    <a:pt x="4" y="34"/>
                  </a:moveTo>
                  <a:cubicBezTo>
                    <a:pt x="5" y="33"/>
                    <a:pt x="17" y="18"/>
                    <a:pt x="17" y="18"/>
                  </a:cubicBezTo>
                  <a:cubicBezTo>
                    <a:pt x="21" y="14"/>
                    <a:pt x="24" y="10"/>
                    <a:pt x="26" y="8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34" y="2"/>
                    <a:pt x="38" y="0"/>
                    <a:pt x="41" y="0"/>
                  </a:cubicBezTo>
                  <a:cubicBezTo>
                    <a:pt x="44" y="1"/>
                    <a:pt x="47" y="2"/>
                    <a:pt x="51" y="6"/>
                  </a:cubicBezTo>
                  <a:cubicBezTo>
                    <a:pt x="55" y="10"/>
                    <a:pt x="57" y="13"/>
                    <a:pt x="56" y="16"/>
                  </a:cubicBezTo>
                  <a:cubicBezTo>
                    <a:pt x="56" y="19"/>
                    <a:pt x="54" y="23"/>
                    <a:pt x="51" y="28"/>
                  </a:cubicBezTo>
                  <a:cubicBezTo>
                    <a:pt x="51" y="28"/>
                    <a:pt x="33" y="48"/>
                    <a:pt x="29" y="53"/>
                  </a:cubicBezTo>
                  <a:cubicBezTo>
                    <a:pt x="25" y="57"/>
                    <a:pt x="21" y="59"/>
                    <a:pt x="17" y="59"/>
                  </a:cubicBezTo>
                  <a:cubicBezTo>
                    <a:pt x="13" y="60"/>
                    <a:pt x="9" y="58"/>
                    <a:pt x="5" y="54"/>
                  </a:cubicBezTo>
                  <a:cubicBezTo>
                    <a:pt x="2" y="51"/>
                    <a:pt x="0" y="48"/>
                    <a:pt x="0" y="45"/>
                  </a:cubicBezTo>
                  <a:cubicBezTo>
                    <a:pt x="0" y="42"/>
                    <a:pt x="2" y="38"/>
                    <a:pt x="4" y="3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accent3"/>
                </a:solidFill>
              </a:endParaRPr>
            </a:p>
          </p:txBody>
        </p:sp>
        <p:sp>
          <p:nvSpPr>
            <p:cNvPr id="23" name="Freeform 87">
              <a:extLst>
                <a:ext uri="{FF2B5EF4-FFF2-40B4-BE49-F238E27FC236}">
                  <a16:creationId xmlns:a16="http://schemas.microsoft.com/office/drawing/2014/main" id="{C0C95E2B-D068-4E18-85DE-266A42E6C6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20630858">
              <a:off x="10224385" y="3437261"/>
              <a:ext cx="824227" cy="881691"/>
            </a:xfrm>
            <a:custGeom>
              <a:avLst/>
              <a:gdLst>
                <a:gd name="T0" fmla="*/ 0 w 55"/>
                <a:gd name="T1" fmla="*/ 17 h 59"/>
                <a:gd name="T2" fmla="*/ 1 w 55"/>
                <a:gd name="T3" fmla="*/ 11 h 59"/>
                <a:gd name="T4" fmla="*/ 4 w 55"/>
                <a:gd name="T5" fmla="*/ 6 h 59"/>
                <a:gd name="T6" fmla="*/ 7 w 55"/>
                <a:gd name="T7" fmla="*/ 4 h 59"/>
                <a:gd name="T8" fmla="*/ 14 w 55"/>
                <a:gd name="T9" fmla="*/ 0 h 59"/>
                <a:gd name="T10" fmla="*/ 23 w 55"/>
                <a:gd name="T11" fmla="*/ 3 h 59"/>
                <a:gd name="T12" fmla="*/ 31 w 55"/>
                <a:gd name="T13" fmla="*/ 11 h 59"/>
                <a:gd name="T14" fmla="*/ 38 w 55"/>
                <a:gd name="T15" fmla="*/ 20 h 59"/>
                <a:gd name="T16" fmla="*/ 48 w 55"/>
                <a:gd name="T17" fmla="*/ 31 h 59"/>
                <a:gd name="T18" fmla="*/ 55 w 55"/>
                <a:gd name="T19" fmla="*/ 43 h 59"/>
                <a:gd name="T20" fmla="*/ 49 w 55"/>
                <a:gd name="T21" fmla="*/ 55 h 59"/>
                <a:gd name="T22" fmla="*/ 38 w 55"/>
                <a:gd name="T23" fmla="*/ 59 h 59"/>
                <a:gd name="T24" fmla="*/ 33 w 55"/>
                <a:gd name="T25" fmla="*/ 58 h 59"/>
                <a:gd name="T26" fmla="*/ 26 w 55"/>
                <a:gd name="T27" fmla="*/ 53 h 59"/>
                <a:gd name="T28" fmla="*/ 5 w 55"/>
                <a:gd name="T29" fmla="*/ 27 h 59"/>
                <a:gd name="T30" fmla="*/ 0 w 55"/>
                <a:gd name="T31" fmla="*/ 17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5" h="59">
                  <a:moveTo>
                    <a:pt x="0" y="17"/>
                  </a:moveTo>
                  <a:cubicBezTo>
                    <a:pt x="0" y="14"/>
                    <a:pt x="0" y="12"/>
                    <a:pt x="1" y="11"/>
                  </a:cubicBezTo>
                  <a:cubicBezTo>
                    <a:pt x="2" y="9"/>
                    <a:pt x="3" y="8"/>
                    <a:pt x="4" y="6"/>
                  </a:cubicBezTo>
                  <a:cubicBezTo>
                    <a:pt x="6" y="5"/>
                    <a:pt x="7" y="4"/>
                    <a:pt x="7" y="4"/>
                  </a:cubicBezTo>
                  <a:cubicBezTo>
                    <a:pt x="9" y="2"/>
                    <a:pt x="12" y="1"/>
                    <a:pt x="14" y="0"/>
                  </a:cubicBezTo>
                  <a:cubicBezTo>
                    <a:pt x="17" y="0"/>
                    <a:pt x="20" y="1"/>
                    <a:pt x="23" y="3"/>
                  </a:cubicBezTo>
                  <a:cubicBezTo>
                    <a:pt x="26" y="4"/>
                    <a:pt x="29" y="7"/>
                    <a:pt x="31" y="11"/>
                  </a:cubicBezTo>
                  <a:cubicBezTo>
                    <a:pt x="38" y="20"/>
                    <a:pt x="38" y="20"/>
                    <a:pt x="38" y="20"/>
                  </a:cubicBezTo>
                  <a:cubicBezTo>
                    <a:pt x="48" y="31"/>
                    <a:pt x="48" y="31"/>
                    <a:pt x="48" y="31"/>
                  </a:cubicBezTo>
                  <a:cubicBezTo>
                    <a:pt x="52" y="36"/>
                    <a:pt x="54" y="40"/>
                    <a:pt x="55" y="43"/>
                  </a:cubicBezTo>
                  <a:cubicBezTo>
                    <a:pt x="55" y="47"/>
                    <a:pt x="54" y="52"/>
                    <a:pt x="49" y="55"/>
                  </a:cubicBezTo>
                  <a:cubicBezTo>
                    <a:pt x="45" y="58"/>
                    <a:pt x="41" y="59"/>
                    <a:pt x="38" y="59"/>
                  </a:cubicBezTo>
                  <a:cubicBezTo>
                    <a:pt x="37" y="59"/>
                    <a:pt x="35" y="59"/>
                    <a:pt x="33" y="58"/>
                  </a:cubicBezTo>
                  <a:cubicBezTo>
                    <a:pt x="31" y="57"/>
                    <a:pt x="29" y="55"/>
                    <a:pt x="26" y="53"/>
                  </a:cubicBezTo>
                  <a:cubicBezTo>
                    <a:pt x="23" y="50"/>
                    <a:pt x="5" y="27"/>
                    <a:pt x="5" y="27"/>
                  </a:cubicBezTo>
                  <a:cubicBezTo>
                    <a:pt x="2" y="23"/>
                    <a:pt x="0" y="19"/>
                    <a:pt x="0" y="1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accent3"/>
                </a:solidFill>
              </a:endParaRPr>
            </a:p>
          </p:txBody>
        </p:sp>
      </p:grpSp>
      <p:sp useBgFill="1">
        <p:nvSpPr>
          <p:cNvPr id="25" name="Freeform: Shape 24">
            <a:extLst>
              <a:ext uri="{FF2B5EF4-FFF2-40B4-BE49-F238E27FC236}">
                <a16:creationId xmlns:a16="http://schemas.microsoft.com/office/drawing/2014/main" id="{61DBDC3E-EFBF-429B-957B-6C76FFB449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rot="5400000">
            <a:off x="5693480" y="359481"/>
            <a:ext cx="805041" cy="12192001"/>
          </a:xfrm>
          <a:custGeom>
            <a:avLst/>
            <a:gdLst>
              <a:gd name="connsiteX0" fmla="*/ 0 w 805041"/>
              <a:gd name="connsiteY0" fmla="*/ 12192001 h 12192001"/>
              <a:gd name="connsiteX1" fmla="*/ 2268 w 805041"/>
              <a:gd name="connsiteY1" fmla="*/ 11635931 h 12192001"/>
              <a:gd name="connsiteX2" fmla="*/ 39265 w 805041"/>
              <a:gd name="connsiteY2" fmla="*/ 9246579 h 12192001"/>
              <a:gd name="connsiteX3" fmla="*/ 79643 w 805041"/>
              <a:gd name="connsiteY3" fmla="*/ 7976300 h 12192001"/>
              <a:gd name="connsiteX4" fmla="*/ 39265 w 805041"/>
              <a:gd name="connsiteY4" fmla="*/ 7150621 h 12192001"/>
              <a:gd name="connsiteX5" fmla="*/ 39265 w 805041"/>
              <a:gd name="connsiteY5" fmla="*/ 6515481 h 12192001"/>
              <a:gd name="connsiteX6" fmla="*/ 39265 w 805041"/>
              <a:gd name="connsiteY6" fmla="*/ 4864121 h 12192001"/>
              <a:gd name="connsiteX7" fmla="*/ 79645 w 805041"/>
              <a:gd name="connsiteY7" fmla="*/ 2958705 h 12192001"/>
              <a:gd name="connsiteX8" fmla="*/ 54260 w 805041"/>
              <a:gd name="connsiteY8" fmla="*/ 203487 h 12192001"/>
              <a:gd name="connsiteX9" fmla="*/ 52385 w 805041"/>
              <a:gd name="connsiteY9" fmla="*/ 0 h 12192001"/>
              <a:gd name="connsiteX10" fmla="*/ 805041 w 805041"/>
              <a:gd name="connsiteY10" fmla="*/ 0 h 12192001"/>
              <a:gd name="connsiteX11" fmla="*/ 805040 w 805041"/>
              <a:gd name="connsiteY11" fmla="*/ 12192001 h 12192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805041" h="12192001">
                <a:moveTo>
                  <a:pt x="0" y="12192001"/>
                </a:moveTo>
                <a:lnTo>
                  <a:pt x="2268" y="11635931"/>
                </a:lnTo>
                <a:cubicBezTo>
                  <a:pt x="6616" y="10932425"/>
                  <a:pt x="16553" y="10139742"/>
                  <a:pt x="39265" y="9246579"/>
                </a:cubicBezTo>
                <a:cubicBezTo>
                  <a:pt x="79643" y="7976300"/>
                  <a:pt x="79643" y="7976300"/>
                  <a:pt x="79643" y="7976300"/>
                </a:cubicBezTo>
                <a:cubicBezTo>
                  <a:pt x="79643" y="7722245"/>
                  <a:pt x="39265" y="7468190"/>
                  <a:pt x="39265" y="7150621"/>
                </a:cubicBezTo>
                <a:cubicBezTo>
                  <a:pt x="39265" y="6833051"/>
                  <a:pt x="39265" y="6578996"/>
                  <a:pt x="39265" y="6515481"/>
                </a:cubicBezTo>
                <a:cubicBezTo>
                  <a:pt x="39265" y="4864121"/>
                  <a:pt x="39265" y="4864121"/>
                  <a:pt x="39265" y="4864121"/>
                </a:cubicBezTo>
                <a:cubicBezTo>
                  <a:pt x="79645" y="2958705"/>
                  <a:pt x="79645" y="2958705"/>
                  <a:pt x="79645" y="2958705"/>
                </a:cubicBezTo>
                <a:cubicBezTo>
                  <a:pt x="68288" y="1726140"/>
                  <a:pt x="60126" y="840233"/>
                  <a:pt x="54260" y="203487"/>
                </a:cubicBezTo>
                <a:lnTo>
                  <a:pt x="52385" y="0"/>
                </a:lnTo>
                <a:lnTo>
                  <a:pt x="805041" y="0"/>
                </a:lnTo>
                <a:lnTo>
                  <a:pt x="805040" y="12192001"/>
                </a:lnTo>
                <a:close/>
              </a:path>
            </a:pathLst>
          </a:custGeom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98765597-50F9-4286-9776-C7D1905B7A4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21753531"/>
              </p:ext>
            </p:extLst>
          </p:nvPr>
        </p:nvGraphicFramePr>
        <p:xfrm>
          <a:off x="879231" y="1439333"/>
          <a:ext cx="10311244" cy="4965192"/>
        </p:xfrm>
        <a:graphic>
          <a:graphicData uri="http://schemas.openxmlformats.org/drawingml/2006/table">
            <a:tbl>
              <a:tblPr firstRow="1" bandRow="1">
                <a:noFill/>
                <a:tableStyleId>{5C22544A-7EE6-4342-B048-85BDC9FD1C3A}</a:tableStyleId>
              </a:tblPr>
              <a:tblGrid>
                <a:gridCol w="3495958">
                  <a:extLst>
                    <a:ext uri="{9D8B030D-6E8A-4147-A177-3AD203B41FA5}">
                      <a16:colId xmlns:a16="http://schemas.microsoft.com/office/drawing/2014/main" val="1202341027"/>
                    </a:ext>
                  </a:extLst>
                </a:gridCol>
                <a:gridCol w="3407643">
                  <a:extLst>
                    <a:ext uri="{9D8B030D-6E8A-4147-A177-3AD203B41FA5}">
                      <a16:colId xmlns:a16="http://schemas.microsoft.com/office/drawing/2014/main" val="4180914907"/>
                    </a:ext>
                  </a:extLst>
                </a:gridCol>
                <a:gridCol w="3407643">
                  <a:extLst>
                    <a:ext uri="{9D8B030D-6E8A-4147-A177-3AD203B41FA5}">
                      <a16:colId xmlns:a16="http://schemas.microsoft.com/office/drawing/2014/main" val="2767102336"/>
                    </a:ext>
                  </a:extLst>
                </a:gridCol>
              </a:tblGrid>
              <a:tr h="861977">
                <a:tc>
                  <a:txBody>
                    <a:bodyPr/>
                    <a:lstStyle/>
                    <a:p>
                      <a:pPr algn="ctr"/>
                      <a:r>
                        <a:rPr lang="en-GB" sz="33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1</a:t>
                      </a:r>
                    </a:p>
                  </a:txBody>
                  <a:tcPr marL="402336" marR="201168" marT="201168" marB="201168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rgbClr val="D8DCDC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2</a:t>
                      </a:r>
                    </a:p>
                  </a:txBody>
                  <a:tcPr marL="402336" marR="201168" marT="201168" marB="201168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rgbClr val="D8DCDC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3</a:t>
                      </a:r>
                    </a:p>
                  </a:txBody>
                  <a:tcPr marL="402336" marR="201168" marT="201168" marB="201168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rgbClr val="D8DCDC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36565915"/>
                  </a:ext>
                </a:extLst>
              </a:tr>
              <a:tr h="3423281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This presentation will outline a detailed summary of  how a child's early years experience can affect their later life. </a:t>
                      </a:r>
                      <a:endParaRPr lang="en-US"/>
                    </a:p>
                    <a:p>
                      <a:pPr lvl="0">
                        <a:buNone/>
                      </a:pPr>
                      <a:r>
                        <a:rPr lang="en-GB" sz="1600" b="0" i="0" u="none" strike="noStrike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Sagona Book"/>
                        </a:rPr>
                        <a:t>I will be using Piagets cognitive development  and Eriksons  lifespan development theories to discuss this.</a:t>
                      </a:r>
                      <a:endParaRPr lang="en-US" dirty="0"/>
                    </a:p>
                    <a:p>
                      <a:pPr lvl="0">
                        <a:buNone/>
                      </a:pPr>
                      <a:r>
                        <a:rPr lang="en-GB" sz="1600" b="0" i="0" u="none" strike="noStrike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Sagona Book"/>
                        </a:rPr>
                        <a:t> I will also provide 2 practical activities  we can use to support  a child's development. </a:t>
                      </a:r>
                    </a:p>
                    <a:p>
                      <a:pPr lvl="0">
                        <a:buNone/>
                      </a:pPr>
                      <a:endParaRPr lang="en-GB" sz="16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  <a:p>
                      <a:pPr lvl="0">
                        <a:buNone/>
                      </a:pPr>
                      <a:endParaRPr lang="en-GB" sz="16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marL="402336" marR="201168" marT="201168" marB="201168">
                    <a:lnL w="9525" cap="flat" cmpd="sng" algn="ctr">
                      <a:solidFill>
                        <a:srgbClr val="D8DCDC"/>
                      </a:solidFill>
                      <a:prstDash val="solid"/>
                    </a:lnL>
                    <a:lnR w="9525" cap="flat" cmpd="sng" algn="ctr">
                      <a:solidFill>
                        <a:srgbClr val="D8DCDC"/>
                      </a:solidFill>
                      <a:prstDash val="solid"/>
                    </a:lnR>
                    <a:lnT w="9525" cap="flat" cmpd="sng" algn="ctr">
                      <a:solidFill>
                        <a:srgbClr val="D8DCDC"/>
                      </a:solidFill>
                      <a:prstDash val="solid"/>
                    </a:lnT>
                    <a:lnB w="9525" cap="flat" cmpd="sng" algn="ctr">
                      <a:solidFill>
                        <a:srgbClr val="D8DCDC"/>
                      </a:solidFill>
                      <a:prstDash val="solid"/>
                    </a:lnB>
                    <a:solidFill>
                      <a:srgbClr val="D8DEDC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Piaget believed that what distinguishes man from other animals is our ability to do "abstract symbolic reasoning </a:t>
                      </a:r>
                      <a:endParaRPr lang="en-GB" sz="1600" b="0" i="0" u="none" strike="noStrike" noProof="0" dirty="0">
                        <a:latin typeface="Sagona Book"/>
                      </a:endParaRPr>
                    </a:p>
                    <a:p>
                      <a:pPr lvl="0">
                        <a:buNone/>
                      </a:pPr>
                      <a:endParaRPr lang="en-GB" sz="16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  <a:p>
                      <a:pPr lvl="0">
                        <a:buNone/>
                      </a:pPr>
                      <a:endParaRPr lang="en-GB" sz="16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marL="402336" marR="201168" marT="201168" marB="201168">
                    <a:lnL w="9525" cap="flat" cmpd="sng" algn="ctr">
                      <a:solidFill>
                        <a:srgbClr val="D8DCDC"/>
                      </a:solidFill>
                      <a:prstDash val="solid"/>
                    </a:lnL>
                    <a:lnR w="9525" cap="flat" cmpd="sng" algn="ctr">
                      <a:solidFill>
                        <a:srgbClr val="D8DCDC"/>
                      </a:solidFill>
                      <a:prstDash val="solid"/>
                    </a:lnR>
                    <a:lnT w="9525" cap="flat" cmpd="sng" algn="ctr">
                      <a:solidFill>
                        <a:srgbClr val="D8DCDC"/>
                      </a:solidFill>
                      <a:prstDash val="solid"/>
                    </a:lnT>
                    <a:lnB w="9525" cap="flat" cmpd="sng" algn="ctr">
                      <a:solidFill>
                        <a:srgbClr val="D8DCDC"/>
                      </a:solidFill>
                      <a:prstDash val="solid"/>
                    </a:lnB>
                    <a:solidFill>
                      <a:srgbClr val="D8DEDC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This presentation is extremly important for parents and those looking to be parents since we  are responsible for the social, physical and the mental well-being of our children</a:t>
                      </a:r>
                    </a:p>
                  </a:txBody>
                  <a:tcPr marL="402336" marR="201168" marT="201168" marB="201168">
                    <a:lnL w="9525" cap="flat" cmpd="sng" algn="ctr">
                      <a:solidFill>
                        <a:srgbClr val="D8DCDC"/>
                      </a:solidFill>
                      <a:prstDash val="solid"/>
                    </a:lnL>
                    <a:lnR w="9525" cap="flat" cmpd="sng" algn="ctr">
                      <a:solidFill>
                        <a:srgbClr val="D8DCDC"/>
                      </a:solidFill>
                      <a:prstDash val="solid"/>
                    </a:lnR>
                    <a:lnT w="9525" cap="flat" cmpd="sng" algn="ctr">
                      <a:solidFill>
                        <a:srgbClr val="D8DCDC"/>
                      </a:solidFill>
                      <a:prstDash val="solid"/>
                    </a:lnT>
                    <a:lnB w="9525" cap="flat" cmpd="sng" algn="ctr">
                      <a:solidFill>
                        <a:srgbClr val="D8DCDC"/>
                      </a:solidFill>
                      <a:prstDash val="solid"/>
                    </a:lnB>
                    <a:solidFill>
                      <a:srgbClr val="D8DEDC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370143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112137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5BB3780B-63EB-450D-A804-D6AA12F98E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FE0847A5-A329-48CD-B3A7-3892FF6DA7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90000"/>
              <a:lumOff val="1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1E26030-09A7-4423-A903-3A60127DAC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1524" y="286373"/>
            <a:ext cx="9667870" cy="1273924"/>
          </a:xfrm>
        </p:spPr>
        <p:txBody>
          <a:bodyPr vert="horz" wrap="square" lIns="0" tIns="0" rIns="0" bIns="0" rtlCol="0" anchor="ctr" anchorCtr="0">
            <a:noAutofit/>
          </a:bodyPr>
          <a:lstStyle/>
          <a:p>
            <a:pPr algn="ctr"/>
            <a:r>
              <a:rPr lang="en-GB" sz="5400" dirty="0">
                <a:solidFill>
                  <a:srgbClr val="FFC000"/>
                </a:solidFill>
              </a:rPr>
              <a:t>Process of cognitive development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47DE69-A968-4097-9C49-8297A01AA0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0000" y="2541600"/>
            <a:ext cx="4991962" cy="3216273"/>
          </a:xfrm>
        </p:spPr>
        <p:txBody>
          <a:bodyPr vert="horz" lIns="0" tIns="0" rIns="0" bIns="0" rtlCol="0" anchor="t">
            <a:normAutofit/>
          </a:bodyPr>
          <a:lstStyle/>
          <a:p>
            <a:endParaRPr lang="en-GB" dirty="0">
              <a:solidFill>
                <a:srgbClr val="FFFFFF">
                  <a:alpha val="58000"/>
                </a:srgbClr>
              </a:solidFill>
            </a:endParaRPr>
          </a:p>
          <a:p>
            <a:endParaRPr lang="en-GB"/>
          </a:p>
          <a:p>
            <a:pPr marL="0" indent="0">
              <a:buNone/>
            </a:pPr>
            <a:endParaRPr lang="en-GB"/>
          </a:p>
        </p:txBody>
      </p:sp>
      <p:pic>
        <p:nvPicPr>
          <p:cNvPr id="5" name="Picture 5" descr="Diagram&#10;&#10;Description automatically generated">
            <a:extLst>
              <a:ext uri="{FF2B5EF4-FFF2-40B4-BE49-F238E27FC236}">
                <a16:creationId xmlns:a16="http://schemas.microsoft.com/office/drawing/2014/main" id="{A24FD909-DF3E-4773-88AB-12182E8497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2052" y="1713355"/>
            <a:ext cx="10881062" cy="4430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70897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2BFB0E95-9CAE-4968-A118-2B9F7C8BBB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90BBC371-361C-45F7-9235-C3252E336B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90000"/>
              <a:lumOff val="1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F644763-AF71-4B98-8731-B1D047C57E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000" y="619200"/>
            <a:ext cx="10728322" cy="681586"/>
          </a:xfrm>
        </p:spPr>
        <p:txBody>
          <a:bodyPr wrap="square">
            <a:noAutofit/>
          </a:bodyPr>
          <a:lstStyle/>
          <a:p>
            <a:pPr algn="ctr"/>
            <a:r>
              <a:rPr lang="en-GB" sz="4000" dirty="0">
                <a:solidFill>
                  <a:srgbClr val="FF0000"/>
                </a:solidFill>
                <a:latin typeface="Calibri"/>
                <a:cs typeface="Calibri"/>
              </a:rPr>
              <a:t>Theories explained- sensorimotor stage (0-2 infancy)</a:t>
            </a:r>
            <a:endParaRPr lang="en-US" sz="4000">
              <a:solidFill>
                <a:srgbClr val="FF0000"/>
              </a:solidFill>
              <a:latin typeface="Calibri"/>
              <a:cs typeface="Calibri"/>
            </a:endParaRPr>
          </a:p>
        </p:txBody>
      </p:sp>
      <p:sp useBgFill="1">
        <p:nvSpPr>
          <p:cNvPr id="19" name="Freeform: Shape 18">
            <a:extLst>
              <a:ext uri="{FF2B5EF4-FFF2-40B4-BE49-F238E27FC236}">
                <a16:creationId xmlns:a16="http://schemas.microsoft.com/office/drawing/2014/main" id="{4172FA92-6FD3-495F-95A0-4FD85861D8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0" y="1734458"/>
            <a:ext cx="12191501" cy="5123544"/>
          </a:xfrm>
          <a:custGeom>
            <a:avLst/>
            <a:gdLst>
              <a:gd name="connsiteX0" fmla="*/ 9255953 w 12191501"/>
              <a:gd name="connsiteY0" fmla="*/ 0 h 4430825"/>
              <a:gd name="connsiteX1" fmla="*/ 10762189 w 12191501"/>
              <a:gd name="connsiteY1" fmla="*/ 67992 h 4430825"/>
              <a:gd name="connsiteX2" fmla="*/ 11364025 w 12191501"/>
              <a:gd name="connsiteY2" fmla="*/ 57486 h 4430825"/>
              <a:gd name="connsiteX3" fmla="*/ 12096632 w 12191501"/>
              <a:gd name="connsiteY3" fmla="*/ 44699 h 4430825"/>
              <a:gd name="connsiteX4" fmla="*/ 12191501 w 12191501"/>
              <a:gd name="connsiteY4" fmla="*/ 43042 h 4430825"/>
              <a:gd name="connsiteX5" fmla="*/ 12191501 w 12191501"/>
              <a:gd name="connsiteY5" fmla="*/ 4430825 h 4430825"/>
              <a:gd name="connsiteX6" fmla="*/ 0 w 12191501"/>
              <a:gd name="connsiteY6" fmla="*/ 4430825 h 4430825"/>
              <a:gd name="connsiteX7" fmla="*/ 10182 w 12191501"/>
              <a:gd name="connsiteY7" fmla="*/ 95053 h 4430825"/>
              <a:gd name="connsiteX8" fmla="*/ 70972 w 12191501"/>
              <a:gd name="connsiteY8" fmla="*/ 97164 h 4430825"/>
              <a:gd name="connsiteX9" fmla="*/ 1281624 w 12191501"/>
              <a:gd name="connsiteY9" fmla="*/ 139193 h 4430825"/>
              <a:gd name="connsiteX10" fmla="*/ 2485297 w 12191501"/>
              <a:gd name="connsiteY10" fmla="*/ 118183 h 4430825"/>
              <a:gd name="connsiteX11" fmla="*/ 3237591 w 12191501"/>
              <a:gd name="connsiteY11" fmla="*/ 105051 h 4430825"/>
              <a:gd name="connsiteX12" fmla="*/ 3989887 w 12191501"/>
              <a:gd name="connsiteY12" fmla="*/ 91920 h 4430825"/>
              <a:gd name="connsiteX13" fmla="*/ 9255953 w 12191501"/>
              <a:gd name="connsiteY13" fmla="*/ 0 h 4430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2191501" h="4430825">
                <a:moveTo>
                  <a:pt x="9255953" y="0"/>
                </a:moveTo>
                <a:cubicBezTo>
                  <a:pt x="10762189" y="67992"/>
                  <a:pt x="10762189" y="67992"/>
                  <a:pt x="10762189" y="67992"/>
                </a:cubicBezTo>
                <a:cubicBezTo>
                  <a:pt x="11364025" y="57486"/>
                  <a:pt x="11364025" y="57486"/>
                  <a:pt x="11364025" y="57486"/>
                </a:cubicBezTo>
                <a:cubicBezTo>
                  <a:pt x="11589714" y="53547"/>
                  <a:pt x="11836561" y="49238"/>
                  <a:pt x="12096632" y="44699"/>
                </a:cubicBezTo>
                <a:lnTo>
                  <a:pt x="12191501" y="43042"/>
                </a:lnTo>
                <a:lnTo>
                  <a:pt x="12191501" y="4430825"/>
                </a:lnTo>
                <a:lnTo>
                  <a:pt x="0" y="4430825"/>
                </a:lnTo>
                <a:lnTo>
                  <a:pt x="10182" y="95053"/>
                </a:lnTo>
                <a:lnTo>
                  <a:pt x="70972" y="97164"/>
                </a:lnTo>
                <a:cubicBezTo>
                  <a:pt x="1281624" y="139193"/>
                  <a:pt x="1281624" y="139193"/>
                  <a:pt x="1281624" y="139193"/>
                </a:cubicBezTo>
                <a:cubicBezTo>
                  <a:pt x="2485297" y="118183"/>
                  <a:pt x="2485297" y="118183"/>
                  <a:pt x="2485297" y="118183"/>
                </a:cubicBezTo>
                <a:cubicBezTo>
                  <a:pt x="2786215" y="112930"/>
                  <a:pt x="2936672" y="110304"/>
                  <a:pt x="3237591" y="105051"/>
                </a:cubicBezTo>
                <a:cubicBezTo>
                  <a:pt x="3538508" y="99800"/>
                  <a:pt x="3839426" y="94546"/>
                  <a:pt x="3989887" y="91920"/>
                </a:cubicBezTo>
                <a:cubicBezTo>
                  <a:pt x="9255953" y="0"/>
                  <a:pt x="9255953" y="0"/>
                  <a:pt x="9255953" y="0"/>
                </a:cubicBezTo>
                <a:close/>
              </a:path>
            </a:pathLst>
          </a:cu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bg2"/>
              </a:solidFill>
            </a:endParaRPr>
          </a:p>
        </p:txBody>
      </p:sp>
      <p:graphicFrame>
        <p:nvGraphicFramePr>
          <p:cNvPr id="11" name="Content Placeholder 2">
            <a:extLst>
              <a:ext uri="{FF2B5EF4-FFF2-40B4-BE49-F238E27FC236}">
                <a16:creationId xmlns:a16="http://schemas.microsoft.com/office/drawing/2014/main" id="{F4A242B5-F69D-4030-B09C-807DE8D7A6B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09213916"/>
              </p:ext>
            </p:extLst>
          </p:nvPr>
        </p:nvGraphicFramePr>
        <p:xfrm>
          <a:off x="720725" y="2541588"/>
          <a:ext cx="10728325" cy="35877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290084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2BFB0E95-9CAE-4968-A118-2B9F7C8BBB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0BBC371-361C-45F7-9235-C3252E336B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90000"/>
              <a:lumOff val="1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27340A3-090F-4F1A-9BF1-5B470F1265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000" y="407533"/>
            <a:ext cx="10714211" cy="1457697"/>
          </a:xfrm>
        </p:spPr>
        <p:txBody>
          <a:bodyPr vert="horz" wrap="square" lIns="0" tIns="0" rIns="0" bIns="0" rtlCol="0" anchor="t" anchorCtr="0">
            <a:noAutofit/>
          </a:bodyPr>
          <a:lstStyle/>
          <a:p>
            <a:pPr algn="ctr"/>
            <a:r>
              <a:rPr lang="en-GB" sz="4800" dirty="0">
                <a:solidFill>
                  <a:srgbClr val="FFC000"/>
                </a:solidFill>
              </a:rPr>
              <a:t>Theories explained- Pre-operational stage (2-7 toddler and early childhood) </a:t>
            </a:r>
          </a:p>
        </p:txBody>
      </p:sp>
      <p:sp useBgFill="1">
        <p:nvSpPr>
          <p:cNvPr id="22" name="Freeform: Shape 21">
            <a:extLst>
              <a:ext uri="{FF2B5EF4-FFF2-40B4-BE49-F238E27FC236}">
                <a16:creationId xmlns:a16="http://schemas.microsoft.com/office/drawing/2014/main" id="{4172FA92-6FD3-495F-95A0-4FD85861D8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0" y="1734458"/>
            <a:ext cx="12191501" cy="5123544"/>
          </a:xfrm>
          <a:custGeom>
            <a:avLst/>
            <a:gdLst>
              <a:gd name="connsiteX0" fmla="*/ 9255953 w 12191501"/>
              <a:gd name="connsiteY0" fmla="*/ 0 h 4430825"/>
              <a:gd name="connsiteX1" fmla="*/ 10762189 w 12191501"/>
              <a:gd name="connsiteY1" fmla="*/ 67992 h 4430825"/>
              <a:gd name="connsiteX2" fmla="*/ 11364025 w 12191501"/>
              <a:gd name="connsiteY2" fmla="*/ 57486 h 4430825"/>
              <a:gd name="connsiteX3" fmla="*/ 12096632 w 12191501"/>
              <a:gd name="connsiteY3" fmla="*/ 44699 h 4430825"/>
              <a:gd name="connsiteX4" fmla="*/ 12191501 w 12191501"/>
              <a:gd name="connsiteY4" fmla="*/ 43042 h 4430825"/>
              <a:gd name="connsiteX5" fmla="*/ 12191501 w 12191501"/>
              <a:gd name="connsiteY5" fmla="*/ 4430825 h 4430825"/>
              <a:gd name="connsiteX6" fmla="*/ 0 w 12191501"/>
              <a:gd name="connsiteY6" fmla="*/ 4430825 h 4430825"/>
              <a:gd name="connsiteX7" fmla="*/ 10182 w 12191501"/>
              <a:gd name="connsiteY7" fmla="*/ 95053 h 4430825"/>
              <a:gd name="connsiteX8" fmla="*/ 70972 w 12191501"/>
              <a:gd name="connsiteY8" fmla="*/ 97164 h 4430825"/>
              <a:gd name="connsiteX9" fmla="*/ 1281624 w 12191501"/>
              <a:gd name="connsiteY9" fmla="*/ 139193 h 4430825"/>
              <a:gd name="connsiteX10" fmla="*/ 2485297 w 12191501"/>
              <a:gd name="connsiteY10" fmla="*/ 118183 h 4430825"/>
              <a:gd name="connsiteX11" fmla="*/ 3237591 w 12191501"/>
              <a:gd name="connsiteY11" fmla="*/ 105051 h 4430825"/>
              <a:gd name="connsiteX12" fmla="*/ 3989887 w 12191501"/>
              <a:gd name="connsiteY12" fmla="*/ 91920 h 4430825"/>
              <a:gd name="connsiteX13" fmla="*/ 9255953 w 12191501"/>
              <a:gd name="connsiteY13" fmla="*/ 0 h 4430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2191501" h="4430825">
                <a:moveTo>
                  <a:pt x="9255953" y="0"/>
                </a:moveTo>
                <a:cubicBezTo>
                  <a:pt x="10762189" y="67992"/>
                  <a:pt x="10762189" y="67992"/>
                  <a:pt x="10762189" y="67992"/>
                </a:cubicBezTo>
                <a:cubicBezTo>
                  <a:pt x="11364025" y="57486"/>
                  <a:pt x="11364025" y="57486"/>
                  <a:pt x="11364025" y="57486"/>
                </a:cubicBezTo>
                <a:cubicBezTo>
                  <a:pt x="11589714" y="53547"/>
                  <a:pt x="11836561" y="49238"/>
                  <a:pt x="12096632" y="44699"/>
                </a:cubicBezTo>
                <a:lnTo>
                  <a:pt x="12191501" y="43042"/>
                </a:lnTo>
                <a:lnTo>
                  <a:pt x="12191501" y="4430825"/>
                </a:lnTo>
                <a:lnTo>
                  <a:pt x="0" y="4430825"/>
                </a:lnTo>
                <a:lnTo>
                  <a:pt x="10182" y="95053"/>
                </a:lnTo>
                <a:lnTo>
                  <a:pt x="70972" y="97164"/>
                </a:lnTo>
                <a:cubicBezTo>
                  <a:pt x="1281624" y="139193"/>
                  <a:pt x="1281624" y="139193"/>
                  <a:pt x="1281624" y="139193"/>
                </a:cubicBezTo>
                <a:cubicBezTo>
                  <a:pt x="2485297" y="118183"/>
                  <a:pt x="2485297" y="118183"/>
                  <a:pt x="2485297" y="118183"/>
                </a:cubicBezTo>
                <a:cubicBezTo>
                  <a:pt x="2786215" y="112930"/>
                  <a:pt x="2936672" y="110304"/>
                  <a:pt x="3237591" y="105051"/>
                </a:cubicBezTo>
                <a:cubicBezTo>
                  <a:pt x="3538508" y="99800"/>
                  <a:pt x="3839426" y="94546"/>
                  <a:pt x="3989887" y="91920"/>
                </a:cubicBezTo>
                <a:cubicBezTo>
                  <a:pt x="9255953" y="0"/>
                  <a:pt x="9255953" y="0"/>
                  <a:pt x="9255953" y="0"/>
                </a:cubicBezTo>
                <a:close/>
              </a:path>
            </a:pathLst>
          </a:cu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bg2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1F7F45C-4397-4B13-9AEB-F1FECF6B753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36404225"/>
              </p:ext>
            </p:extLst>
          </p:nvPr>
        </p:nvGraphicFramePr>
        <p:xfrm>
          <a:off x="720725" y="2541588"/>
          <a:ext cx="10728325" cy="35877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63807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C2BEA6-60B6-4958-BD88-53F7E01A8C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Eriksons theory </a:t>
            </a:r>
          </a:p>
        </p:txBody>
      </p:sp>
      <p:pic>
        <p:nvPicPr>
          <p:cNvPr id="4" name="Picture 4" descr="Diagram&#10;&#10;Description automatically generated">
            <a:extLst>
              <a:ext uri="{FF2B5EF4-FFF2-40B4-BE49-F238E27FC236}">
                <a16:creationId xmlns:a16="http://schemas.microsoft.com/office/drawing/2014/main" id="{2BD59C15-C733-4221-AFF7-50D6A4A4E2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84239" y="1294690"/>
            <a:ext cx="11292209" cy="5397921"/>
          </a:xfrm>
        </p:spPr>
      </p:pic>
    </p:spTree>
    <p:extLst>
      <p:ext uri="{BB962C8B-B14F-4D97-AF65-F5344CB8AC3E}">
        <p14:creationId xmlns:p14="http://schemas.microsoft.com/office/powerpoint/2010/main" val="12091886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2B5E20-7AAA-4102-BBD3-95E794F773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000" y="619200"/>
            <a:ext cx="10728322" cy="856440"/>
          </a:xfrm>
        </p:spPr>
        <p:txBody>
          <a:bodyPr/>
          <a:lstStyle/>
          <a:p>
            <a:pPr algn="ctr"/>
            <a:r>
              <a:rPr lang="en-GB" dirty="0"/>
              <a:t>What is psychosocial development </a:t>
            </a:r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E70B624-272C-4256-BD83-44E391F7A77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720000" y="2541600"/>
          <a:ext cx="10728325" cy="32273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139365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7">
            <a:extLst>
              <a:ext uri="{FF2B5EF4-FFF2-40B4-BE49-F238E27FC236}">
                <a16:creationId xmlns:a16="http://schemas.microsoft.com/office/drawing/2014/main" id="{308119F7-B84E-4EBF-919F-A9B0F6D924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9">
            <a:extLst>
              <a:ext uri="{FF2B5EF4-FFF2-40B4-BE49-F238E27FC236}">
                <a16:creationId xmlns:a16="http://schemas.microsoft.com/office/drawing/2014/main" id="{DAA17479-17CB-402A-8689-750C6F3858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90000"/>
              <a:lumOff val="1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F0665BC-5353-497B-AF48-536920EC68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000" y="619200"/>
            <a:ext cx="3107463" cy="6131026"/>
          </a:xfrm>
        </p:spPr>
        <p:txBody>
          <a:bodyPr>
            <a:normAutofit fontScale="90000"/>
          </a:bodyPr>
          <a:lstStyle/>
          <a:p>
            <a:r>
              <a:rPr lang="en-GB" dirty="0"/>
              <a:t>Theories explained- trust vs mistrust </a:t>
            </a:r>
            <a:br>
              <a:rPr lang="en-GB" dirty="0"/>
            </a:br>
            <a:r>
              <a:rPr lang="en-GB" dirty="0">
                <a:ea typeface="+mj-lt"/>
                <a:cs typeface="+mj-lt"/>
              </a:rPr>
              <a:t>"Social interaction that emerges during this period involves basic trust at the one extreme, and mistrust at the other." (Erikson’s Theory of Psychosocial Development, n.d.)</a:t>
            </a:r>
          </a:p>
          <a:p>
            <a:endParaRPr lang="en-GB" dirty="0"/>
          </a:p>
        </p:txBody>
      </p:sp>
      <p:sp useBgFill="1">
        <p:nvSpPr>
          <p:cNvPr id="17" name="Freeform: Shape 21">
            <a:extLst>
              <a:ext uri="{FF2B5EF4-FFF2-40B4-BE49-F238E27FC236}">
                <a16:creationId xmlns:a16="http://schemas.microsoft.com/office/drawing/2014/main" id="{F534AA72-89BF-4BB0-B339-DEB9FC7F1B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82978" y="0"/>
            <a:ext cx="7809022" cy="6858000"/>
          </a:xfrm>
          <a:custGeom>
            <a:avLst/>
            <a:gdLst>
              <a:gd name="connsiteX0" fmla="*/ 27229 w 7809022"/>
              <a:gd name="connsiteY0" fmla="*/ 0 h 6858000"/>
              <a:gd name="connsiteX1" fmla="*/ 7809022 w 7809022"/>
              <a:gd name="connsiteY1" fmla="*/ 0 h 6858000"/>
              <a:gd name="connsiteX2" fmla="*/ 7809022 w 7809022"/>
              <a:gd name="connsiteY2" fmla="*/ 6858000 h 6858000"/>
              <a:gd name="connsiteX3" fmla="*/ 41303 w 7809022"/>
              <a:gd name="connsiteY3" fmla="*/ 6858000 h 6858000"/>
              <a:gd name="connsiteX4" fmla="*/ 41303 w 7809022"/>
              <a:gd name="connsiteY4" fmla="*/ 6822879 h 6858000"/>
              <a:gd name="connsiteX5" fmla="*/ 41303 w 7809022"/>
              <a:gd name="connsiteY5" fmla="*/ 6667752 h 6858000"/>
              <a:gd name="connsiteX6" fmla="*/ 0 w 7809022"/>
              <a:gd name="connsiteY6" fmla="*/ 3813425 h 6858000"/>
              <a:gd name="connsiteX7" fmla="*/ 41303 w 7809022"/>
              <a:gd name="connsiteY7" fmla="*/ 2572413 h 6858000"/>
              <a:gd name="connsiteX8" fmla="*/ 41303 w 7809022"/>
              <a:gd name="connsiteY8" fmla="*/ 1496869 h 6858000"/>
              <a:gd name="connsiteX9" fmla="*/ 41303 w 7809022"/>
              <a:gd name="connsiteY9" fmla="*/ 1083199 h 6858000"/>
              <a:gd name="connsiteX10" fmla="*/ 0 w 7809022"/>
              <a:gd name="connsiteY10" fmla="*/ 545427 h 6858000"/>
              <a:gd name="connsiteX11" fmla="*/ 22153 w 7809022"/>
              <a:gd name="connsiteY11" fmla="*/ 101661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7809022" h="6858000">
                <a:moveTo>
                  <a:pt x="27229" y="0"/>
                </a:moveTo>
                <a:lnTo>
                  <a:pt x="7809022" y="0"/>
                </a:lnTo>
                <a:lnTo>
                  <a:pt x="7809022" y="6858000"/>
                </a:lnTo>
                <a:lnTo>
                  <a:pt x="41303" y="6858000"/>
                </a:lnTo>
                <a:lnTo>
                  <a:pt x="41303" y="6822879"/>
                </a:lnTo>
                <a:cubicBezTo>
                  <a:pt x="41303" y="6760828"/>
                  <a:pt x="41303" y="6709119"/>
                  <a:pt x="41303" y="6667752"/>
                </a:cubicBezTo>
                <a:cubicBezTo>
                  <a:pt x="41303" y="6667752"/>
                  <a:pt x="41303" y="6667752"/>
                  <a:pt x="0" y="3813425"/>
                </a:cubicBezTo>
                <a:cubicBezTo>
                  <a:pt x="0" y="3813425"/>
                  <a:pt x="0" y="3813425"/>
                  <a:pt x="41303" y="2572413"/>
                </a:cubicBezTo>
                <a:cubicBezTo>
                  <a:pt x="41303" y="2572413"/>
                  <a:pt x="41303" y="2572413"/>
                  <a:pt x="41303" y="1496869"/>
                </a:cubicBezTo>
                <a:cubicBezTo>
                  <a:pt x="41303" y="1455502"/>
                  <a:pt x="41303" y="1290034"/>
                  <a:pt x="41303" y="1083199"/>
                </a:cubicBezTo>
                <a:cubicBezTo>
                  <a:pt x="41303" y="876364"/>
                  <a:pt x="0" y="710895"/>
                  <a:pt x="0" y="545427"/>
                </a:cubicBezTo>
                <a:cubicBezTo>
                  <a:pt x="0" y="545427"/>
                  <a:pt x="0" y="545427"/>
                  <a:pt x="22153" y="101661"/>
                </a:cubicBezTo>
                <a:close/>
              </a:path>
            </a:pathLst>
          </a:cu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bg2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F4B9908-66B7-4C68-9FF3-1D85150065B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0031693"/>
              </p:ext>
            </p:extLst>
          </p:nvPr>
        </p:nvGraphicFramePr>
        <p:xfrm>
          <a:off x="5260361" y="728664"/>
          <a:ext cx="6188689" cy="54093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491792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" name="Rectangle 8">
            <a:extLst>
              <a:ext uri="{FF2B5EF4-FFF2-40B4-BE49-F238E27FC236}">
                <a16:creationId xmlns:a16="http://schemas.microsoft.com/office/drawing/2014/main" id="{2BFB0E95-9CAE-4968-A118-2B9F7C8BBB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id="{72133437-BFEB-412D-978C-59379BF575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90000"/>
              <a:lumOff val="1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4E2200-F6F7-4064-9F90-12B3715121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80006" y="619200"/>
            <a:ext cx="8831988" cy="1979808"/>
          </a:xfrm>
        </p:spPr>
        <p:txBody>
          <a:bodyPr wrap="square">
            <a:normAutofit fontScale="90000"/>
          </a:bodyPr>
          <a:lstStyle/>
          <a:p>
            <a:pPr algn="ctr"/>
            <a:r>
              <a:rPr lang="en-GB" sz="3200" dirty="0">
                <a:latin typeface="Arial"/>
                <a:cs typeface="Arial"/>
              </a:rPr>
              <a:t>Theories explained- Autonomy vs Doubt </a:t>
            </a:r>
            <a:br>
              <a:rPr lang="en-GB" sz="3200" dirty="0">
                <a:latin typeface="Arial"/>
              </a:rPr>
            </a:br>
            <a:r>
              <a:rPr lang="en-GB" sz="3200" dirty="0">
                <a:latin typeface="Arial"/>
                <a:ea typeface="+mj-lt"/>
                <a:cs typeface="+mj-lt"/>
              </a:rPr>
              <a:t>"The primary route through which toddlers begin to establish a sense of autonomy is through defecation and </a:t>
            </a:r>
            <a:endParaRPr lang="en-GB">
              <a:latin typeface="Arial"/>
              <a:cs typeface="Arial"/>
            </a:endParaRPr>
          </a:p>
          <a:p>
            <a:pPr algn="ctr"/>
            <a:r>
              <a:rPr lang="en-GB" sz="3200" dirty="0">
                <a:latin typeface="Arial"/>
                <a:ea typeface="+mj-lt"/>
                <a:cs typeface="+mj-lt"/>
              </a:rPr>
              <a:t>the process of toilet training"</a:t>
            </a:r>
            <a:endParaRPr lang="en-GB">
              <a:latin typeface="Arial"/>
              <a:cs typeface="Arial"/>
            </a:endParaRPr>
          </a:p>
          <a:p>
            <a:pPr algn="ctr"/>
            <a:br>
              <a:rPr lang="en-GB" sz="3200" dirty="0"/>
            </a:br>
            <a:endParaRPr lang="en-GB" sz="3200">
              <a:latin typeface="Arial"/>
              <a:cs typeface="Arial"/>
            </a:endParaRPr>
          </a:p>
        </p:txBody>
      </p:sp>
      <p:grpSp>
        <p:nvGrpSpPr>
          <p:cNvPr id="8" name="Group 12">
            <a:extLst>
              <a:ext uri="{FF2B5EF4-FFF2-40B4-BE49-F238E27FC236}">
                <a16:creationId xmlns:a16="http://schemas.microsoft.com/office/drawing/2014/main" id="{898907C4-FC8B-4436-8D59-610E373613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89400" y="406270"/>
            <a:ext cx="684878" cy="1449344"/>
            <a:chOff x="643527" y="1187494"/>
            <a:chExt cx="1434178" cy="3035022"/>
          </a:xfrm>
        </p:grpSpPr>
        <p:sp>
          <p:nvSpPr>
            <p:cNvPr id="14" name="Freeform 78">
              <a:extLst>
                <a:ext uri="{FF2B5EF4-FFF2-40B4-BE49-F238E27FC236}">
                  <a16:creationId xmlns:a16="http://schemas.microsoft.com/office/drawing/2014/main" id="{F2DAC1FA-67FB-485E-99AD-1D35808FAD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800114">
              <a:off x="1083914" y="3331230"/>
              <a:ext cx="879143" cy="903430"/>
            </a:xfrm>
            <a:custGeom>
              <a:avLst/>
              <a:gdLst>
                <a:gd name="T0" fmla="*/ 32 w 58"/>
                <a:gd name="T1" fmla="*/ 56 h 60"/>
                <a:gd name="T2" fmla="*/ 24 w 58"/>
                <a:gd name="T3" fmla="*/ 48 h 60"/>
                <a:gd name="T4" fmla="*/ 14 w 58"/>
                <a:gd name="T5" fmla="*/ 36 h 60"/>
                <a:gd name="T6" fmla="*/ 7 w 58"/>
                <a:gd name="T7" fmla="*/ 29 h 60"/>
                <a:gd name="T8" fmla="*/ 1 w 58"/>
                <a:gd name="T9" fmla="*/ 17 h 60"/>
                <a:gd name="T10" fmla="*/ 7 w 58"/>
                <a:gd name="T11" fmla="*/ 4 h 60"/>
                <a:gd name="T12" fmla="*/ 17 w 58"/>
                <a:gd name="T13" fmla="*/ 1 h 60"/>
                <a:gd name="T14" fmla="*/ 29 w 58"/>
                <a:gd name="T15" fmla="*/ 6 h 60"/>
                <a:gd name="T16" fmla="*/ 31 w 58"/>
                <a:gd name="T17" fmla="*/ 8 h 60"/>
                <a:gd name="T18" fmla="*/ 38 w 58"/>
                <a:gd name="T19" fmla="*/ 15 h 60"/>
                <a:gd name="T20" fmla="*/ 44 w 58"/>
                <a:gd name="T21" fmla="*/ 22 h 60"/>
                <a:gd name="T22" fmla="*/ 54 w 58"/>
                <a:gd name="T23" fmla="*/ 33 h 60"/>
                <a:gd name="T24" fmla="*/ 58 w 58"/>
                <a:gd name="T25" fmla="*/ 44 h 60"/>
                <a:gd name="T26" fmla="*/ 53 w 58"/>
                <a:gd name="T27" fmla="*/ 54 h 60"/>
                <a:gd name="T28" fmla="*/ 42 w 58"/>
                <a:gd name="T29" fmla="*/ 60 h 60"/>
                <a:gd name="T30" fmla="*/ 32 w 58"/>
                <a:gd name="T31" fmla="*/ 5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8" h="60">
                  <a:moveTo>
                    <a:pt x="32" y="56"/>
                  </a:moveTo>
                  <a:cubicBezTo>
                    <a:pt x="30" y="54"/>
                    <a:pt x="31" y="55"/>
                    <a:pt x="24" y="48"/>
                  </a:cubicBezTo>
                  <a:cubicBezTo>
                    <a:pt x="17" y="40"/>
                    <a:pt x="14" y="36"/>
                    <a:pt x="14" y="36"/>
                  </a:cubicBezTo>
                  <a:cubicBezTo>
                    <a:pt x="8" y="30"/>
                    <a:pt x="14" y="37"/>
                    <a:pt x="7" y="29"/>
                  </a:cubicBezTo>
                  <a:cubicBezTo>
                    <a:pt x="3" y="24"/>
                    <a:pt x="1" y="20"/>
                    <a:pt x="1" y="17"/>
                  </a:cubicBezTo>
                  <a:cubicBezTo>
                    <a:pt x="0" y="13"/>
                    <a:pt x="3" y="9"/>
                    <a:pt x="7" y="4"/>
                  </a:cubicBezTo>
                  <a:cubicBezTo>
                    <a:pt x="10" y="2"/>
                    <a:pt x="13" y="0"/>
                    <a:pt x="17" y="1"/>
                  </a:cubicBezTo>
                  <a:cubicBezTo>
                    <a:pt x="21" y="1"/>
                    <a:pt x="25" y="3"/>
                    <a:pt x="29" y="6"/>
                  </a:cubicBezTo>
                  <a:cubicBezTo>
                    <a:pt x="31" y="8"/>
                    <a:pt x="31" y="8"/>
                    <a:pt x="31" y="8"/>
                  </a:cubicBezTo>
                  <a:cubicBezTo>
                    <a:pt x="33" y="11"/>
                    <a:pt x="37" y="15"/>
                    <a:pt x="38" y="15"/>
                  </a:cubicBezTo>
                  <a:cubicBezTo>
                    <a:pt x="42" y="20"/>
                    <a:pt x="40" y="18"/>
                    <a:pt x="44" y="22"/>
                  </a:cubicBezTo>
                  <a:cubicBezTo>
                    <a:pt x="51" y="29"/>
                    <a:pt x="50" y="29"/>
                    <a:pt x="54" y="33"/>
                  </a:cubicBezTo>
                  <a:cubicBezTo>
                    <a:pt x="57" y="37"/>
                    <a:pt x="58" y="40"/>
                    <a:pt x="58" y="44"/>
                  </a:cubicBezTo>
                  <a:cubicBezTo>
                    <a:pt x="58" y="47"/>
                    <a:pt x="56" y="50"/>
                    <a:pt x="53" y="54"/>
                  </a:cubicBezTo>
                  <a:cubicBezTo>
                    <a:pt x="49" y="58"/>
                    <a:pt x="45" y="60"/>
                    <a:pt x="42" y="60"/>
                  </a:cubicBezTo>
                  <a:cubicBezTo>
                    <a:pt x="39" y="60"/>
                    <a:pt x="36" y="59"/>
                    <a:pt x="32" y="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accent3"/>
                </a:solidFill>
              </a:endParaRPr>
            </a:p>
          </p:txBody>
        </p:sp>
        <p:sp>
          <p:nvSpPr>
            <p:cNvPr id="10" name="Freeform 79">
              <a:extLst>
                <a:ext uri="{FF2B5EF4-FFF2-40B4-BE49-F238E27FC236}">
                  <a16:creationId xmlns:a16="http://schemas.microsoft.com/office/drawing/2014/main" id="{80135264-D47B-4DA1-B607-272AC7552A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800114">
              <a:off x="869193" y="1989904"/>
              <a:ext cx="743890" cy="1195221"/>
            </a:xfrm>
            <a:custGeom>
              <a:avLst/>
              <a:gdLst>
                <a:gd name="T0" fmla="*/ 15 w 49"/>
                <a:gd name="T1" fmla="*/ 65 h 79"/>
                <a:gd name="T2" fmla="*/ 12 w 49"/>
                <a:gd name="T3" fmla="*/ 54 h 79"/>
                <a:gd name="T4" fmla="*/ 8 w 49"/>
                <a:gd name="T5" fmla="*/ 33 h 79"/>
                <a:gd name="T6" fmla="*/ 38 w 49"/>
                <a:gd name="T7" fmla="*/ 24 h 79"/>
                <a:gd name="T8" fmla="*/ 45 w 49"/>
                <a:gd name="T9" fmla="*/ 70 h 79"/>
                <a:gd name="T10" fmla="*/ 15 w 49"/>
                <a:gd name="T11" fmla="*/ 65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79">
                  <a:moveTo>
                    <a:pt x="15" y="65"/>
                  </a:moveTo>
                  <a:cubicBezTo>
                    <a:pt x="14" y="59"/>
                    <a:pt x="13" y="58"/>
                    <a:pt x="12" y="54"/>
                  </a:cubicBezTo>
                  <a:cubicBezTo>
                    <a:pt x="11" y="45"/>
                    <a:pt x="10" y="40"/>
                    <a:pt x="8" y="33"/>
                  </a:cubicBezTo>
                  <a:cubicBezTo>
                    <a:pt x="0" y="9"/>
                    <a:pt x="34" y="0"/>
                    <a:pt x="38" y="24"/>
                  </a:cubicBezTo>
                  <a:cubicBezTo>
                    <a:pt x="43" y="43"/>
                    <a:pt x="49" y="60"/>
                    <a:pt x="45" y="70"/>
                  </a:cubicBezTo>
                  <a:cubicBezTo>
                    <a:pt x="38" y="77"/>
                    <a:pt x="19" y="79"/>
                    <a:pt x="15" y="6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accent3"/>
                </a:solidFill>
              </a:endParaRPr>
            </a:p>
          </p:txBody>
        </p:sp>
        <p:sp>
          <p:nvSpPr>
            <p:cNvPr id="16" name="Freeform 85">
              <a:extLst>
                <a:ext uri="{FF2B5EF4-FFF2-40B4-BE49-F238E27FC236}">
                  <a16:creationId xmlns:a16="http://schemas.microsoft.com/office/drawing/2014/main" id="{7E6A5C45-96C1-4BE7-BEF8-CD041B512D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800114">
              <a:off x="1316205" y="967005"/>
              <a:ext cx="541011" cy="981989"/>
            </a:xfrm>
            <a:custGeom>
              <a:avLst/>
              <a:gdLst>
                <a:gd name="T0" fmla="*/ 36 w 36"/>
                <a:gd name="T1" fmla="*/ 15 h 65"/>
                <a:gd name="T2" fmla="*/ 34 w 36"/>
                <a:gd name="T3" fmla="*/ 5 h 65"/>
                <a:gd name="T4" fmla="*/ 28 w 36"/>
                <a:gd name="T5" fmla="*/ 1 h 65"/>
                <a:gd name="T6" fmla="*/ 23 w 36"/>
                <a:gd name="T7" fmla="*/ 0 h 65"/>
                <a:gd name="T8" fmla="*/ 13 w 36"/>
                <a:gd name="T9" fmla="*/ 1 h 65"/>
                <a:gd name="T10" fmla="*/ 7 w 36"/>
                <a:gd name="T11" fmla="*/ 9 h 65"/>
                <a:gd name="T12" fmla="*/ 4 w 36"/>
                <a:gd name="T13" fmla="*/ 19 h 65"/>
                <a:gd name="T14" fmla="*/ 0 w 36"/>
                <a:gd name="T15" fmla="*/ 44 h 65"/>
                <a:gd name="T16" fmla="*/ 1 w 36"/>
                <a:gd name="T17" fmla="*/ 58 h 65"/>
                <a:gd name="T18" fmla="*/ 8 w 36"/>
                <a:gd name="T19" fmla="*/ 64 h 65"/>
                <a:gd name="T20" fmla="*/ 16 w 36"/>
                <a:gd name="T21" fmla="*/ 65 h 65"/>
                <a:gd name="T22" fmla="*/ 25 w 36"/>
                <a:gd name="T23" fmla="*/ 63 h 65"/>
                <a:gd name="T24" fmla="*/ 31 w 36"/>
                <a:gd name="T25" fmla="*/ 55 h 65"/>
                <a:gd name="T26" fmla="*/ 34 w 36"/>
                <a:gd name="T27" fmla="*/ 40 h 65"/>
                <a:gd name="T28" fmla="*/ 36 w 36"/>
                <a:gd name="T29" fmla="*/ 1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6" h="65">
                  <a:moveTo>
                    <a:pt x="36" y="15"/>
                  </a:moveTo>
                  <a:cubicBezTo>
                    <a:pt x="36" y="10"/>
                    <a:pt x="35" y="7"/>
                    <a:pt x="34" y="5"/>
                  </a:cubicBezTo>
                  <a:cubicBezTo>
                    <a:pt x="33" y="3"/>
                    <a:pt x="31" y="2"/>
                    <a:pt x="28" y="1"/>
                  </a:cubicBezTo>
                  <a:cubicBezTo>
                    <a:pt x="27" y="1"/>
                    <a:pt x="25" y="1"/>
                    <a:pt x="23" y="0"/>
                  </a:cubicBezTo>
                  <a:cubicBezTo>
                    <a:pt x="19" y="0"/>
                    <a:pt x="16" y="0"/>
                    <a:pt x="13" y="1"/>
                  </a:cubicBezTo>
                  <a:cubicBezTo>
                    <a:pt x="11" y="2"/>
                    <a:pt x="9" y="4"/>
                    <a:pt x="7" y="9"/>
                  </a:cubicBezTo>
                  <a:cubicBezTo>
                    <a:pt x="6" y="13"/>
                    <a:pt x="5" y="17"/>
                    <a:pt x="4" y="19"/>
                  </a:cubicBezTo>
                  <a:cubicBezTo>
                    <a:pt x="2" y="29"/>
                    <a:pt x="0" y="44"/>
                    <a:pt x="0" y="44"/>
                  </a:cubicBezTo>
                  <a:cubicBezTo>
                    <a:pt x="0" y="50"/>
                    <a:pt x="0" y="55"/>
                    <a:pt x="1" y="58"/>
                  </a:cubicBezTo>
                  <a:cubicBezTo>
                    <a:pt x="2" y="61"/>
                    <a:pt x="5" y="63"/>
                    <a:pt x="8" y="64"/>
                  </a:cubicBezTo>
                  <a:cubicBezTo>
                    <a:pt x="11" y="65"/>
                    <a:pt x="13" y="65"/>
                    <a:pt x="16" y="65"/>
                  </a:cubicBezTo>
                  <a:cubicBezTo>
                    <a:pt x="19" y="65"/>
                    <a:pt x="22" y="64"/>
                    <a:pt x="25" y="63"/>
                  </a:cubicBezTo>
                  <a:cubicBezTo>
                    <a:pt x="28" y="61"/>
                    <a:pt x="30" y="59"/>
                    <a:pt x="31" y="55"/>
                  </a:cubicBezTo>
                  <a:cubicBezTo>
                    <a:pt x="32" y="50"/>
                    <a:pt x="31" y="54"/>
                    <a:pt x="34" y="40"/>
                  </a:cubicBezTo>
                  <a:lnTo>
                    <a:pt x="36" y="1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accent3"/>
                </a:solidFill>
              </a:endParaRPr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9F9D18AC-8DBF-44B9-B251-652985A640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025208" y="268792"/>
            <a:ext cx="632305" cy="1606552"/>
            <a:chOff x="10224385" y="954724"/>
            <a:chExt cx="1324087" cy="3364228"/>
          </a:xfrm>
        </p:grpSpPr>
        <p:sp>
          <p:nvSpPr>
            <p:cNvPr id="19" name="Freeform 80">
              <a:extLst>
                <a:ext uri="{FF2B5EF4-FFF2-40B4-BE49-F238E27FC236}">
                  <a16:creationId xmlns:a16="http://schemas.microsoft.com/office/drawing/2014/main" id="{4B04572D-211A-45E4-9FCC-BDF9788427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562739" y="2385730"/>
              <a:ext cx="985733" cy="504616"/>
            </a:xfrm>
            <a:custGeom>
              <a:avLst/>
              <a:gdLst>
                <a:gd name="T0" fmla="*/ 53 w 66"/>
                <a:gd name="T1" fmla="*/ 33 h 34"/>
                <a:gd name="T2" fmla="*/ 39 w 66"/>
                <a:gd name="T3" fmla="*/ 33 h 34"/>
                <a:gd name="T4" fmla="*/ 21 w 66"/>
                <a:gd name="T5" fmla="*/ 33 h 34"/>
                <a:gd name="T6" fmla="*/ 12 w 66"/>
                <a:gd name="T7" fmla="*/ 32 h 34"/>
                <a:gd name="T8" fmla="*/ 3 w 66"/>
                <a:gd name="T9" fmla="*/ 28 h 34"/>
                <a:gd name="T10" fmla="*/ 0 w 66"/>
                <a:gd name="T11" fmla="*/ 21 h 34"/>
                <a:gd name="T12" fmla="*/ 0 w 66"/>
                <a:gd name="T13" fmla="*/ 16 h 34"/>
                <a:gd name="T14" fmla="*/ 3 w 66"/>
                <a:gd name="T15" fmla="*/ 7 h 34"/>
                <a:gd name="T16" fmla="*/ 11 w 66"/>
                <a:gd name="T17" fmla="*/ 3 h 34"/>
                <a:gd name="T18" fmla="*/ 23 w 66"/>
                <a:gd name="T19" fmla="*/ 2 h 34"/>
                <a:gd name="T20" fmla="*/ 43 w 66"/>
                <a:gd name="T21" fmla="*/ 0 h 34"/>
                <a:gd name="T22" fmla="*/ 48 w 66"/>
                <a:gd name="T23" fmla="*/ 0 h 34"/>
                <a:gd name="T24" fmla="*/ 62 w 66"/>
                <a:gd name="T25" fmla="*/ 4 h 34"/>
                <a:gd name="T26" fmla="*/ 66 w 66"/>
                <a:gd name="T27" fmla="*/ 13 h 34"/>
                <a:gd name="T28" fmla="*/ 66 w 66"/>
                <a:gd name="T29" fmla="*/ 20 h 34"/>
                <a:gd name="T30" fmla="*/ 62 w 66"/>
                <a:gd name="T31" fmla="*/ 29 h 34"/>
                <a:gd name="T32" fmla="*/ 53 w 66"/>
                <a:gd name="T33" fmla="*/ 33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6" h="34">
                  <a:moveTo>
                    <a:pt x="53" y="33"/>
                  </a:moveTo>
                  <a:cubicBezTo>
                    <a:pt x="47" y="33"/>
                    <a:pt x="53" y="34"/>
                    <a:pt x="39" y="33"/>
                  </a:cubicBezTo>
                  <a:cubicBezTo>
                    <a:pt x="24" y="33"/>
                    <a:pt x="21" y="33"/>
                    <a:pt x="21" y="33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7" y="31"/>
                    <a:pt x="4" y="30"/>
                    <a:pt x="3" y="28"/>
                  </a:cubicBezTo>
                  <a:cubicBezTo>
                    <a:pt x="1" y="26"/>
                    <a:pt x="0" y="24"/>
                    <a:pt x="0" y="21"/>
                  </a:cubicBezTo>
                  <a:cubicBezTo>
                    <a:pt x="0" y="21"/>
                    <a:pt x="0" y="19"/>
                    <a:pt x="0" y="16"/>
                  </a:cubicBezTo>
                  <a:cubicBezTo>
                    <a:pt x="0" y="13"/>
                    <a:pt x="1" y="10"/>
                    <a:pt x="3" y="7"/>
                  </a:cubicBezTo>
                  <a:cubicBezTo>
                    <a:pt x="4" y="5"/>
                    <a:pt x="7" y="3"/>
                    <a:pt x="11" y="3"/>
                  </a:cubicBezTo>
                  <a:cubicBezTo>
                    <a:pt x="16" y="2"/>
                    <a:pt x="20" y="2"/>
                    <a:pt x="23" y="2"/>
                  </a:cubicBezTo>
                  <a:cubicBezTo>
                    <a:pt x="32" y="1"/>
                    <a:pt x="37" y="0"/>
                    <a:pt x="43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54" y="1"/>
                    <a:pt x="59" y="3"/>
                    <a:pt x="62" y="4"/>
                  </a:cubicBezTo>
                  <a:cubicBezTo>
                    <a:pt x="65" y="6"/>
                    <a:pt x="66" y="9"/>
                    <a:pt x="66" y="13"/>
                  </a:cubicBezTo>
                  <a:cubicBezTo>
                    <a:pt x="66" y="15"/>
                    <a:pt x="66" y="17"/>
                    <a:pt x="66" y="20"/>
                  </a:cubicBezTo>
                  <a:cubicBezTo>
                    <a:pt x="65" y="23"/>
                    <a:pt x="64" y="26"/>
                    <a:pt x="62" y="29"/>
                  </a:cubicBezTo>
                  <a:cubicBezTo>
                    <a:pt x="60" y="31"/>
                    <a:pt x="57" y="32"/>
                    <a:pt x="53" y="3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accent3"/>
                </a:solidFill>
              </a:endParaRPr>
            </a:p>
          </p:txBody>
        </p:sp>
        <p:sp>
          <p:nvSpPr>
            <p:cNvPr id="12" name="Freeform 84">
              <a:extLst>
                <a:ext uri="{FF2B5EF4-FFF2-40B4-BE49-F238E27FC236}">
                  <a16:creationId xmlns:a16="http://schemas.microsoft.com/office/drawing/2014/main" id="{03D89CFC-3412-4CF0-BCB9-14BA1B201D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874527">
              <a:off x="10288245" y="954724"/>
              <a:ext cx="852074" cy="892781"/>
            </a:xfrm>
            <a:custGeom>
              <a:avLst/>
              <a:gdLst>
                <a:gd name="T0" fmla="*/ 4 w 57"/>
                <a:gd name="T1" fmla="*/ 34 h 60"/>
                <a:gd name="T2" fmla="*/ 17 w 57"/>
                <a:gd name="T3" fmla="*/ 18 h 60"/>
                <a:gd name="T4" fmla="*/ 26 w 57"/>
                <a:gd name="T5" fmla="*/ 8 h 60"/>
                <a:gd name="T6" fmla="*/ 29 w 57"/>
                <a:gd name="T7" fmla="*/ 5 h 60"/>
                <a:gd name="T8" fmla="*/ 41 w 57"/>
                <a:gd name="T9" fmla="*/ 0 h 60"/>
                <a:gd name="T10" fmla="*/ 51 w 57"/>
                <a:gd name="T11" fmla="*/ 6 h 60"/>
                <a:gd name="T12" fmla="*/ 56 w 57"/>
                <a:gd name="T13" fmla="*/ 16 h 60"/>
                <a:gd name="T14" fmla="*/ 51 w 57"/>
                <a:gd name="T15" fmla="*/ 28 h 60"/>
                <a:gd name="T16" fmla="*/ 29 w 57"/>
                <a:gd name="T17" fmla="*/ 53 h 60"/>
                <a:gd name="T18" fmla="*/ 17 w 57"/>
                <a:gd name="T19" fmla="*/ 59 h 60"/>
                <a:gd name="T20" fmla="*/ 5 w 57"/>
                <a:gd name="T21" fmla="*/ 54 h 60"/>
                <a:gd name="T22" fmla="*/ 0 w 57"/>
                <a:gd name="T23" fmla="*/ 45 h 60"/>
                <a:gd name="T24" fmla="*/ 4 w 57"/>
                <a:gd name="T25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7" h="60">
                  <a:moveTo>
                    <a:pt x="4" y="34"/>
                  </a:moveTo>
                  <a:cubicBezTo>
                    <a:pt x="5" y="33"/>
                    <a:pt x="17" y="18"/>
                    <a:pt x="17" y="18"/>
                  </a:cubicBezTo>
                  <a:cubicBezTo>
                    <a:pt x="21" y="14"/>
                    <a:pt x="24" y="10"/>
                    <a:pt x="26" y="8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34" y="2"/>
                    <a:pt x="38" y="0"/>
                    <a:pt x="41" y="0"/>
                  </a:cubicBezTo>
                  <a:cubicBezTo>
                    <a:pt x="44" y="1"/>
                    <a:pt x="47" y="2"/>
                    <a:pt x="51" y="6"/>
                  </a:cubicBezTo>
                  <a:cubicBezTo>
                    <a:pt x="55" y="10"/>
                    <a:pt x="57" y="13"/>
                    <a:pt x="56" y="16"/>
                  </a:cubicBezTo>
                  <a:cubicBezTo>
                    <a:pt x="56" y="19"/>
                    <a:pt x="54" y="23"/>
                    <a:pt x="51" y="28"/>
                  </a:cubicBezTo>
                  <a:cubicBezTo>
                    <a:pt x="51" y="28"/>
                    <a:pt x="33" y="48"/>
                    <a:pt x="29" y="53"/>
                  </a:cubicBezTo>
                  <a:cubicBezTo>
                    <a:pt x="25" y="57"/>
                    <a:pt x="21" y="59"/>
                    <a:pt x="17" y="59"/>
                  </a:cubicBezTo>
                  <a:cubicBezTo>
                    <a:pt x="13" y="60"/>
                    <a:pt x="9" y="58"/>
                    <a:pt x="5" y="54"/>
                  </a:cubicBezTo>
                  <a:cubicBezTo>
                    <a:pt x="2" y="51"/>
                    <a:pt x="0" y="48"/>
                    <a:pt x="0" y="45"/>
                  </a:cubicBezTo>
                  <a:cubicBezTo>
                    <a:pt x="0" y="42"/>
                    <a:pt x="2" y="38"/>
                    <a:pt x="4" y="3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accent3"/>
                </a:solidFill>
              </a:endParaRPr>
            </a:p>
          </p:txBody>
        </p:sp>
        <p:sp>
          <p:nvSpPr>
            <p:cNvPr id="21" name="Freeform 87">
              <a:extLst>
                <a:ext uri="{FF2B5EF4-FFF2-40B4-BE49-F238E27FC236}">
                  <a16:creationId xmlns:a16="http://schemas.microsoft.com/office/drawing/2014/main" id="{27B2BC09-FADA-48B1-ABBF-D28310E5A0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20630858">
              <a:off x="10224385" y="3437261"/>
              <a:ext cx="824227" cy="881691"/>
            </a:xfrm>
            <a:custGeom>
              <a:avLst/>
              <a:gdLst>
                <a:gd name="T0" fmla="*/ 0 w 55"/>
                <a:gd name="T1" fmla="*/ 17 h 59"/>
                <a:gd name="T2" fmla="*/ 1 w 55"/>
                <a:gd name="T3" fmla="*/ 11 h 59"/>
                <a:gd name="T4" fmla="*/ 4 w 55"/>
                <a:gd name="T5" fmla="*/ 6 h 59"/>
                <a:gd name="T6" fmla="*/ 7 w 55"/>
                <a:gd name="T7" fmla="*/ 4 h 59"/>
                <a:gd name="T8" fmla="*/ 14 w 55"/>
                <a:gd name="T9" fmla="*/ 0 h 59"/>
                <a:gd name="T10" fmla="*/ 23 w 55"/>
                <a:gd name="T11" fmla="*/ 3 h 59"/>
                <a:gd name="T12" fmla="*/ 31 w 55"/>
                <a:gd name="T13" fmla="*/ 11 h 59"/>
                <a:gd name="T14" fmla="*/ 38 w 55"/>
                <a:gd name="T15" fmla="*/ 20 h 59"/>
                <a:gd name="T16" fmla="*/ 48 w 55"/>
                <a:gd name="T17" fmla="*/ 31 h 59"/>
                <a:gd name="T18" fmla="*/ 55 w 55"/>
                <a:gd name="T19" fmla="*/ 43 h 59"/>
                <a:gd name="T20" fmla="*/ 49 w 55"/>
                <a:gd name="T21" fmla="*/ 55 h 59"/>
                <a:gd name="T22" fmla="*/ 38 w 55"/>
                <a:gd name="T23" fmla="*/ 59 h 59"/>
                <a:gd name="T24" fmla="*/ 33 w 55"/>
                <a:gd name="T25" fmla="*/ 58 h 59"/>
                <a:gd name="T26" fmla="*/ 26 w 55"/>
                <a:gd name="T27" fmla="*/ 53 h 59"/>
                <a:gd name="T28" fmla="*/ 5 w 55"/>
                <a:gd name="T29" fmla="*/ 27 h 59"/>
                <a:gd name="T30" fmla="*/ 0 w 55"/>
                <a:gd name="T31" fmla="*/ 17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5" h="59">
                  <a:moveTo>
                    <a:pt x="0" y="17"/>
                  </a:moveTo>
                  <a:cubicBezTo>
                    <a:pt x="0" y="14"/>
                    <a:pt x="0" y="12"/>
                    <a:pt x="1" y="11"/>
                  </a:cubicBezTo>
                  <a:cubicBezTo>
                    <a:pt x="2" y="9"/>
                    <a:pt x="3" y="8"/>
                    <a:pt x="4" y="6"/>
                  </a:cubicBezTo>
                  <a:cubicBezTo>
                    <a:pt x="6" y="5"/>
                    <a:pt x="7" y="4"/>
                    <a:pt x="7" y="4"/>
                  </a:cubicBezTo>
                  <a:cubicBezTo>
                    <a:pt x="9" y="2"/>
                    <a:pt x="12" y="1"/>
                    <a:pt x="14" y="0"/>
                  </a:cubicBezTo>
                  <a:cubicBezTo>
                    <a:pt x="17" y="0"/>
                    <a:pt x="20" y="1"/>
                    <a:pt x="23" y="3"/>
                  </a:cubicBezTo>
                  <a:cubicBezTo>
                    <a:pt x="26" y="4"/>
                    <a:pt x="29" y="7"/>
                    <a:pt x="31" y="11"/>
                  </a:cubicBezTo>
                  <a:cubicBezTo>
                    <a:pt x="38" y="20"/>
                    <a:pt x="38" y="20"/>
                    <a:pt x="38" y="20"/>
                  </a:cubicBezTo>
                  <a:cubicBezTo>
                    <a:pt x="48" y="31"/>
                    <a:pt x="48" y="31"/>
                    <a:pt x="48" y="31"/>
                  </a:cubicBezTo>
                  <a:cubicBezTo>
                    <a:pt x="52" y="36"/>
                    <a:pt x="54" y="40"/>
                    <a:pt x="55" y="43"/>
                  </a:cubicBezTo>
                  <a:cubicBezTo>
                    <a:pt x="55" y="47"/>
                    <a:pt x="54" y="52"/>
                    <a:pt x="49" y="55"/>
                  </a:cubicBezTo>
                  <a:cubicBezTo>
                    <a:pt x="45" y="58"/>
                    <a:pt x="41" y="59"/>
                    <a:pt x="38" y="59"/>
                  </a:cubicBezTo>
                  <a:cubicBezTo>
                    <a:pt x="37" y="59"/>
                    <a:pt x="35" y="59"/>
                    <a:pt x="33" y="58"/>
                  </a:cubicBezTo>
                  <a:cubicBezTo>
                    <a:pt x="31" y="57"/>
                    <a:pt x="29" y="55"/>
                    <a:pt x="26" y="53"/>
                  </a:cubicBezTo>
                  <a:cubicBezTo>
                    <a:pt x="23" y="50"/>
                    <a:pt x="5" y="27"/>
                    <a:pt x="5" y="27"/>
                  </a:cubicBezTo>
                  <a:cubicBezTo>
                    <a:pt x="2" y="23"/>
                    <a:pt x="0" y="19"/>
                    <a:pt x="0" y="1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accent3"/>
                </a:solidFill>
              </a:endParaRPr>
            </a:p>
          </p:txBody>
        </p:sp>
      </p:grpSp>
      <p:sp useBgFill="1">
        <p:nvSpPr>
          <p:cNvPr id="23" name="Freeform: Shape 22">
            <a:extLst>
              <a:ext uri="{FF2B5EF4-FFF2-40B4-BE49-F238E27FC236}">
                <a16:creationId xmlns:a16="http://schemas.microsoft.com/office/drawing/2014/main" id="{D277D65C-DA10-481D-B5A1-7DB78CF638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2589984"/>
            <a:ext cx="12180637" cy="4268018"/>
          </a:xfrm>
          <a:custGeom>
            <a:avLst/>
            <a:gdLst>
              <a:gd name="connsiteX0" fmla="*/ 9245089 w 12180637"/>
              <a:gd name="connsiteY0" fmla="*/ 0 h 4483555"/>
              <a:gd name="connsiteX1" fmla="*/ 10751325 w 12180637"/>
              <a:gd name="connsiteY1" fmla="*/ 78622 h 4483555"/>
              <a:gd name="connsiteX2" fmla="*/ 11353161 w 12180637"/>
              <a:gd name="connsiteY2" fmla="*/ 66474 h 4483555"/>
              <a:gd name="connsiteX3" fmla="*/ 12085768 w 12180637"/>
              <a:gd name="connsiteY3" fmla="*/ 51687 h 4483555"/>
              <a:gd name="connsiteX4" fmla="*/ 12180637 w 12180637"/>
              <a:gd name="connsiteY4" fmla="*/ 49772 h 4483555"/>
              <a:gd name="connsiteX5" fmla="*/ 12180637 w 12180637"/>
              <a:gd name="connsiteY5" fmla="*/ 4483555 h 4483555"/>
              <a:gd name="connsiteX6" fmla="*/ 0 w 12180637"/>
              <a:gd name="connsiteY6" fmla="*/ 4483555 h 4483555"/>
              <a:gd name="connsiteX7" fmla="*/ 0 w 12180637"/>
              <a:gd name="connsiteY7" fmla="*/ 109941 h 4483555"/>
              <a:gd name="connsiteX8" fmla="*/ 60108 w 12180637"/>
              <a:gd name="connsiteY8" fmla="*/ 112355 h 4483555"/>
              <a:gd name="connsiteX9" fmla="*/ 1270760 w 12180637"/>
              <a:gd name="connsiteY9" fmla="*/ 160955 h 4483555"/>
              <a:gd name="connsiteX10" fmla="*/ 2474433 w 12180637"/>
              <a:gd name="connsiteY10" fmla="*/ 136660 h 4483555"/>
              <a:gd name="connsiteX11" fmla="*/ 3226727 w 12180637"/>
              <a:gd name="connsiteY11" fmla="*/ 121475 h 4483555"/>
              <a:gd name="connsiteX12" fmla="*/ 3979023 w 12180637"/>
              <a:gd name="connsiteY12" fmla="*/ 106291 h 4483555"/>
              <a:gd name="connsiteX13" fmla="*/ 9245089 w 12180637"/>
              <a:gd name="connsiteY13" fmla="*/ 0 h 4483555"/>
              <a:gd name="connsiteX0" fmla="*/ 9245089 w 12180637"/>
              <a:gd name="connsiteY0" fmla="*/ 0 h 4483555"/>
              <a:gd name="connsiteX1" fmla="*/ 10751325 w 12180637"/>
              <a:gd name="connsiteY1" fmla="*/ 78622 h 4483555"/>
              <a:gd name="connsiteX2" fmla="*/ 11353161 w 12180637"/>
              <a:gd name="connsiteY2" fmla="*/ 66474 h 4483555"/>
              <a:gd name="connsiteX3" fmla="*/ 12085768 w 12180637"/>
              <a:gd name="connsiteY3" fmla="*/ 51687 h 4483555"/>
              <a:gd name="connsiteX4" fmla="*/ 12180637 w 12180637"/>
              <a:gd name="connsiteY4" fmla="*/ 49772 h 4483555"/>
              <a:gd name="connsiteX5" fmla="*/ 12180637 w 12180637"/>
              <a:gd name="connsiteY5" fmla="*/ 4483555 h 4483555"/>
              <a:gd name="connsiteX6" fmla="*/ 0 w 12180637"/>
              <a:gd name="connsiteY6" fmla="*/ 4483555 h 4483555"/>
              <a:gd name="connsiteX7" fmla="*/ 0 w 12180637"/>
              <a:gd name="connsiteY7" fmla="*/ 109941 h 4483555"/>
              <a:gd name="connsiteX8" fmla="*/ 60108 w 12180637"/>
              <a:gd name="connsiteY8" fmla="*/ 112355 h 4483555"/>
              <a:gd name="connsiteX9" fmla="*/ 1270760 w 12180637"/>
              <a:gd name="connsiteY9" fmla="*/ 160955 h 4483555"/>
              <a:gd name="connsiteX10" fmla="*/ 2474433 w 12180637"/>
              <a:gd name="connsiteY10" fmla="*/ 136660 h 4483555"/>
              <a:gd name="connsiteX11" fmla="*/ 3226727 w 12180637"/>
              <a:gd name="connsiteY11" fmla="*/ 121475 h 4483555"/>
              <a:gd name="connsiteX12" fmla="*/ 3979023 w 12180637"/>
              <a:gd name="connsiteY12" fmla="*/ 106291 h 4483555"/>
              <a:gd name="connsiteX13" fmla="*/ 9245089 w 12180637"/>
              <a:gd name="connsiteY13" fmla="*/ 0 h 4483555"/>
              <a:gd name="connsiteX0" fmla="*/ 9245089 w 12180637"/>
              <a:gd name="connsiteY0" fmla="*/ 0 h 4483555"/>
              <a:gd name="connsiteX1" fmla="*/ 10751325 w 12180637"/>
              <a:gd name="connsiteY1" fmla="*/ 78622 h 4483555"/>
              <a:gd name="connsiteX2" fmla="*/ 11353161 w 12180637"/>
              <a:gd name="connsiteY2" fmla="*/ 66474 h 4483555"/>
              <a:gd name="connsiteX3" fmla="*/ 12085768 w 12180637"/>
              <a:gd name="connsiteY3" fmla="*/ 51687 h 4483555"/>
              <a:gd name="connsiteX4" fmla="*/ 12180637 w 12180637"/>
              <a:gd name="connsiteY4" fmla="*/ 49772 h 4483555"/>
              <a:gd name="connsiteX5" fmla="*/ 12180637 w 12180637"/>
              <a:gd name="connsiteY5" fmla="*/ 4483555 h 4483555"/>
              <a:gd name="connsiteX6" fmla="*/ 0 w 12180637"/>
              <a:gd name="connsiteY6" fmla="*/ 4483555 h 4483555"/>
              <a:gd name="connsiteX7" fmla="*/ 0 w 12180637"/>
              <a:gd name="connsiteY7" fmla="*/ 109941 h 4483555"/>
              <a:gd name="connsiteX8" fmla="*/ 60108 w 12180637"/>
              <a:gd name="connsiteY8" fmla="*/ 112355 h 4483555"/>
              <a:gd name="connsiteX9" fmla="*/ 2474433 w 12180637"/>
              <a:gd name="connsiteY9" fmla="*/ 136660 h 4483555"/>
              <a:gd name="connsiteX10" fmla="*/ 3226727 w 12180637"/>
              <a:gd name="connsiteY10" fmla="*/ 121475 h 4483555"/>
              <a:gd name="connsiteX11" fmla="*/ 3979023 w 12180637"/>
              <a:gd name="connsiteY11" fmla="*/ 106291 h 4483555"/>
              <a:gd name="connsiteX12" fmla="*/ 9245089 w 12180637"/>
              <a:gd name="connsiteY12" fmla="*/ 0 h 4483555"/>
              <a:gd name="connsiteX0" fmla="*/ 9245089 w 12180637"/>
              <a:gd name="connsiteY0" fmla="*/ 0 h 4483555"/>
              <a:gd name="connsiteX1" fmla="*/ 10751325 w 12180637"/>
              <a:gd name="connsiteY1" fmla="*/ 78622 h 4483555"/>
              <a:gd name="connsiteX2" fmla="*/ 11353161 w 12180637"/>
              <a:gd name="connsiteY2" fmla="*/ 66474 h 4483555"/>
              <a:gd name="connsiteX3" fmla="*/ 12085768 w 12180637"/>
              <a:gd name="connsiteY3" fmla="*/ 51687 h 4483555"/>
              <a:gd name="connsiteX4" fmla="*/ 12180637 w 12180637"/>
              <a:gd name="connsiteY4" fmla="*/ 49772 h 4483555"/>
              <a:gd name="connsiteX5" fmla="*/ 12180637 w 12180637"/>
              <a:gd name="connsiteY5" fmla="*/ 4483555 h 4483555"/>
              <a:gd name="connsiteX6" fmla="*/ 0 w 12180637"/>
              <a:gd name="connsiteY6" fmla="*/ 4483555 h 4483555"/>
              <a:gd name="connsiteX7" fmla="*/ 0 w 12180637"/>
              <a:gd name="connsiteY7" fmla="*/ 109941 h 4483555"/>
              <a:gd name="connsiteX8" fmla="*/ 60108 w 12180637"/>
              <a:gd name="connsiteY8" fmla="*/ 112355 h 4483555"/>
              <a:gd name="connsiteX9" fmla="*/ 1944662 w 12180637"/>
              <a:gd name="connsiteY9" fmla="*/ 98823 h 4483555"/>
              <a:gd name="connsiteX10" fmla="*/ 3226727 w 12180637"/>
              <a:gd name="connsiteY10" fmla="*/ 121475 h 4483555"/>
              <a:gd name="connsiteX11" fmla="*/ 3979023 w 12180637"/>
              <a:gd name="connsiteY11" fmla="*/ 106291 h 4483555"/>
              <a:gd name="connsiteX12" fmla="*/ 9245089 w 12180637"/>
              <a:gd name="connsiteY12" fmla="*/ 0 h 4483555"/>
              <a:gd name="connsiteX0" fmla="*/ 9245089 w 12180637"/>
              <a:gd name="connsiteY0" fmla="*/ 0 h 4483555"/>
              <a:gd name="connsiteX1" fmla="*/ 10751325 w 12180637"/>
              <a:gd name="connsiteY1" fmla="*/ 78622 h 4483555"/>
              <a:gd name="connsiteX2" fmla="*/ 11353161 w 12180637"/>
              <a:gd name="connsiteY2" fmla="*/ 66474 h 4483555"/>
              <a:gd name="connsiteX3" fmla="*/ 12085768 w 12180637"/>
              <a:gd name="connsiteY3" fmla="*/ 51687 h 4483555"/>
              <a:gd name="connsiteX4" fmla="*/ 12180637 w 12180637"/>
              <a:gd name="connsiteY4" fmla="*/ 49772 h 4483555"/>
              <a:gd name="connsiteX5" fmla="*/ 12180637 w 12180637"/>
              <a:gd name="connsiteY5" fmla="*/ 4483555 h 4483555"/>
              <a:gd name="connsiteX6" fmla="*/ 0 w 12180637"/>
              <a:gd name="connsiteY6" fmla="*/ 4483555 h 4483555"/>
              <a:gd name="connsiteX7" fmla="*/ 0 w 12180637"/>
              <a:gd name="connsiteY7" fmla="*/ 109941 h 4483555"/>
              <a:gd name="connsiteX8" fmla="*/ 60108 w 12180637"/>
              <a:gd name="connsiteY8" fmla="*/ 112355 h 4483555"/>
              <a:gd name="connsiteX9" fmla="*/ 1944662 w 12180637"/>
              <a:gd name="connsiteY9" fmla="*/ 98823 h 4483555"/>
              <a:gd name="connsiteX10" fmla="*/ 3226727 w 12180637"/>
              <a:gd name="connsiteY10" fmla="*/ 121475 h 4483555"/>
              <a:gd name="connsiteX11" fmla="*/ 5089365 w 12180637"/>
              <a:gd name="connsiteY11" fmla="*/ 38184 h 4483555"/>
              <a:gd name="connsiteX12" fmla="*/ 9245089 w 12180637"/>
              <a:gd name="connsiteY12" fmla="*/ 0 h 4483555"/>
              <a:gd name="connsiteX0" fmla="*/ 9245089 w 12180637"/>
              <a:gd name="connsiteY0" fmla="*/ 8084 h 4491639"/>
              <a:gd name="connsiteX1" fmla="*/ 10751325 w 12180637"/>
              <a:gd name="connsiteY1" fmla="*/ 86706 h 4491639"/>
              <a:gd name="connsiteX2" fmla="*/ 11353161 w 12180637"/>
              <a:gd name="connsiteY2" fmla="*/ 74558 h 4491639"/>
              <a:gd name="connsiteX3" fmla="*/ 12085768 w 12180637"/>
              <a:gd name="connsiteY3" fmla="*/ 59771 h 4491639"/>
              <a:gd name="connsiteX4" fmla="*/ 12180637 w 12180637"/>
              <a:gd name="connsiteY4" fmla="*/ 57856 h 4491639"/>
              <a:gd name="connsiteX5" fmla="*/ 12180637 w 12180637"/>
              <a:gd name="connsiteY5" fmla="*/ 4491639 h 4491639"/>
              <a:gd name="connsiteX6" fmla="*/ 0 w 12180637"/>
              <a:gd name="connsiteY6" fmla="*/ 4491639 h 4491639"/>
              <a:gd name="connsiteX7" fmla="*/ 0 w 12180637"/>
              <a:gd name="connsiteY7" fmla="*/ 118025 h 4491639"/>
              <a:gd name="connsiteX8" fmla="*/ 60108 w 12180637"/>
              <a:gd name="connsiteY8" fmla="*/ 120439 h 4491639"/>
              <a:gd name="connsiteX9" fmla="*/ 1944662 w 12180637"/>
              <a:gd name="connsiteY9" fmla="*/ 106907 h 4491639"/>
              <a:gd name="connsiteX10" fmla="*/ 3226727 w 12180637"/>
              <a:gd name="connsiteY10" fmla="*/ 129559 h 4491639"/>
              <a:gd name="connsiteX11" fmla="*/ 5089365 w 12180637"/>
              <a:gd name="connsiteY11" fmla="*/ 46268 h 4491639"/>
              <a:gd name="connsiteX12" fmla="*/ 9245089 w 12180637"/>
              <a:gd name="connsiteY12" fmla="*/ 8084 h 4491639"/>
              <a:gd name="connsiteX0" fmla="*/ 9027375 w 12180637"/>
              <a:gd name="connsiteY0" fmla="*/ 37489 h 4452936"/>
              <a:gd name="connsiteX1" fmla="*/ 10751325 w 12180637"/>
              <a:gd name="connsiteY1" fmla="*/ 48003 h 4452936"/>
              <a:gd name="connsiteX2" fmla="*/ 11353161 w 12180637"/>
              <a:gd name="connsiteY2" fmla="*/ 35855 h 4452936"/>
              <a:gd name="connsiteX3" fmla="*/ 12085768 w 12180637"/>
              <a:gd name="connsiteY3" fmla="*/ 21068 h 4452936"/>
              <a:gd name="connsiteX4" fmla="*/ 12180637 w 12180637"/>
              <a:gd name="connsiteY4" fmla="*/ 19153 h 4452936"/>
              <a:gd name="connsiteX5" fmla="*/ 12180637 w 12180637"/>
              <a:gd name="connsiteY5" fmla="*/ 4452936 h 4452936"/>
              <a:gd name="connsiteX6" fmla="*/ 0 w 12180637"/>
              <a:gd name="connsiteY6" fmla="*/ 4452936 h 4452936"/>
              <a:gd name="connsiteX7" fmla="*/ 0 w 12180637"/>
              <a:gd name="connsiteY7" fmla="*/ 79322 h 4452936"/>
              <a:gd name="connsiteX8" fmla="*/ 60108 w 12180637"/>
              <a:gd name="connsiteY8" fmla="*/ 81736 h 4452936"/>
              <a:gd name="connsiteX9" fmla="*/ 1944662 w 12180637"/>
              <a:gd name="connsiteY9" fmla="*/ 68204 h 4452936"/>
              <a:gd name="connsiteX10" fmla="*/ 3226727 w 12180637"/>
              <a:gd name="connsiteY10" fmla="*/ 90856 h 4452936"/>
              <a:gd name="connsiteX11" fmla="*/ 5089365 w 12180637"/>
              <a:gd name="connsiteY11" fmla="*/ 7565 h 4452936"/>
              <a:gd name="connsiteX12" fmla="*/ 9027375 w 12180637"/>
              <a:gd name="connsiteY12" fmla="*/ 37489 h 4452936"/>
              <a:gd name="connsiteX0" fmla="*/ 9027375 w 12180637"/>
              <a:gd name="connsiteY0" fmla="*/ 67310 h 4482757"/>
              <a:gd name="connsiteX1" fmla="*/ 10751325 w 12180637"/>
              <a:gd name="connsiteY1" fmla="*/ 77824 h 4482757"/>
              <a:gd name="connsiteX2" fmla="*/ 11353161 w 12180637"/>
              <a:gd name="connsiteY2" fmla="*/ 65676 h 4482757"/>
              <a:gd name="connsiteX3" fmla="*/ 11360054 w 12180637"/>
              <a:gd name="connsiteY3" fmla="*/ 1004384 h 4482757"/>
              <a:gd name="connsiteX4" fmla="*/ 12180637 w 12180637"/>
              <a:gd name="connsiteY4" fmla="*/ 48974 h 4482757"/>
              <a:gd name="connsiteX5" fmla="*/ 12180637 w 12180637"/>
              <a:gd name="connsiteY5" fmla="*/ 4482757 h 4482757"/>
              <a:gd name="connsiteX6" fmla="*/ 0 w 12180637"/>
              <a:gd name="connsiteY6" fmla="*/ 4482757 h 4482757"/>
              <a:gd name="connsiteX7" fmla="*/ 0 w 12180637"/>
              <a:gd name="connsiteY7" fmla="*/ 109143 h 4482757"/>
              <a:gd name="connsiteX8" fmla="*/ 60108 w 12180637"/>
              <a:gd name="connsiteY8" fmla="*/ 111557 h 4482757"/>
              <a:gd name="connsiteX9" fmla="*/ 1944662 w 12180637"/>
              <a:gd name="connsiteY9" fmla="*/ 98025 h 4482757"/>
              <a:gd name="connsiteX10" fmla="*/ 3226727 w 12180637"/>
              <a:gd name="connsiteY10" fmla="*/ 120677 h 4482757"/>
              <a:gd name="connsiteX11" fmla="*/ 5089365 w 12180637"/>
              <a:gd name="connsiteY11" fmla="*/ 37386 h 4482757"/>
              <a:gd name="connsiteX12" fmla="*/ 9027375 w 12180637"/>
              <a:gd name="connsiteY12" fmla="*/ 67310 h 4482757"/>
              <a:gd name="connsiteX0" fmla="*/ 9027375 w 12180637"/>
              <a:gd name="connsiteY0" fmla="*/ 342299 h 4757746"/>
              <a:gd name="connsiteX1" fmla="*/ 10751325 w 12180637"/>
              <a:gd name="connsiteY1" fmla="*/ 352813 h 4757746"/>
              <a:gd name="connsiteX2" fmla="*/ 11353161 w 12180637"/>
              <a:gd name="connsiteY2" fmla="*/ 340665 h 4757746"/>
              <a:gd name="connsiteX3" fmla="*/ 12180637 w 12180637"/>
              <a:gd name="connsiteY3" fmla="*/ 323963 h 4757746"/>
              <a:gd name="connsiteX4" fmla="*/ 12180637 w 12180637"/>
              <a:gd name="connsiteY4" fmla="*/ 4757746 h 4757746"/>
              <a:gd name="connsiteX5" fmla="*/ 0 w 12180637"/>
              <a:gd name="connsiteY5" fmla="*/ 4757746 h 4757746"/>
              <a:gd name="connsiteX6" fmla="*/ 0 w 12180637"/>
              <a:gd name="connsiteY6" fmla="*/ 384132 h 4757746"/>
              <a:gd name="connsiteX7" fmla="*/ 60108 w 12180637"/>
              <a:gd name="connsiteY7" fmla="*/ 386546 h 4757746"/>
              <a:gd name="connsiteX8" fmla="*/ 1944662 w 12180637"/>
              <a:gd name="connsiteY8" fmla="*/ 373014 h 4757746"/>
              <a:gd name="connsiteX9" fmla="*/ 3226727 w 12180637"/>
              <a:gd name="connsiteY9" fmla="*/ 395666 h 4757746"/>
              <a:gd name="connsiteX10" fmla="*/ 5089365 w 12180637"/>
              <a:gd name="connsiteY10" fmla="*/ 312375 h 4757746"/>
              <a:gd name="connsiteX11" fmla="*/ 9027375 w 12180637"/>
              <a:gd name="connsiteY11" fmla="*/ 342299 h 4757746"/>
              <a:gd name="connsiteX0" fmla="*/ 9027375 w 12180637"/>
              <a:gd name="connsiteY0" fmla="*/ 337966 h 4753413"/>
              <a:gd name="connsiteX1" fmla="*/ 10751325 w 12180637"/>
              <a:gd name="connsiteY1" fmla="*/ 348480 h 4753413"/>
              <a:gd name="connsiteX2" fmla="*/ 12180637 w 12180637"/>
              <a:gd name="connsiteY2" fmla="*/ 319630 h 4753413"/>
              <a:gd name="connsiteX3" fmla="*/ 12180637 w 12180637"/>
              <a:gd name="connsiteY3" fmla="*/ 4753413 h 4753413"/>
              <a:gd name="connsiteX4" fmla="*/ 0 w 12180637"/>
              <a:gd name="connsiteY4" fmla="*/ 4753413 h 4753413"/>
              <a:gd name="connsiteX5" fmla="*/ 0 w 12180637"/>
              <a:gd name="connsiteY5" fmla="*/ 379799 h 4753413"/>
              <a:gd name="connsiteX6" fmla="*/ 60108 w 12180637"/>
              <a:gd name="connsiteY6" fmla="*/ 382213 h 4753413"/>
              <a:gd name="connsiteX7" fmla="*/ 1944662 w 12180637"/>
              <a:gd name="connsiteY7" fmla="*/ 368681 h 4753413"/>
              <a:gd name="connsiteX8" fmla="*/ 3226727 w 12180637"/>
              <a:gd name="connsiteY8" fmla="*/ 391333 h 4753413"/>
              <a:gd name="connsiteX9" fmla="*/ 5089365 w 12180637"/>
              <a:gd name="connsiteY9" fmla="*/ 308042 h 4753413"/>
              <a:gd name="connsiteX10" fmla="*/ 9027375 w 12180637"/>
              <a:gd name="connsiteY10" fmla="*/ 337966 h 4753413"/>
              <a:gd name="connsiteX0" fmla="*/ 9027375 w 12180637"/>
              <a:gd name="connsiteY0" fmla="*/ 37489 h 4452936"/>
              <a:gd name="connsiteX1" fmla="*/ 10751325 w 12180637"/>
              <a:gd name="connsiteY1" fmla="*/ 48003 h 4452936"/>
              <a:gd name="connsiteX2" fmla="*/ 12180637 w 12180637"/>
              <a:gd name="connsiteY2" fmla="*/ 19153 h 4452936"/>
              <a:gd name="connsiteX3" fmla="*/ 12180637 w 12180637"/>
              <a:gd name="connsiteY3" fmla="*/ 4452936 h 4452936"/>
              <a:gd name="connsiteX4" fmla="*/ 0 w 12180637"/>
              <a:gd name="connsiteY4" fmla="*/ 4452936 h 4452936"/>
              <a:gd name="connsiteX5" fmla="*/ 0 w 12180637"/>
              <a:gd name="connsiteY5" fmla="*/ 79322 h 4452936"/>
              <a:gd name="connsiteX6" fmla="*/ 60108 w 12180637"/>
              <a:gd name="connsiteY6" fmla="*/ 81736 h 4452936"/>
              <a:gd name="connsiteX7" fmla="*/ 1944662 w 12180637"/>
              <a:gd name="connsiteY7" fmla="*/ 68204 h 4452936"/>
              <a:gd name="connsiteX8" fmla="*/ 3226727 w 12180637"/>
              <a:gd name="connsiteY8" fmla="*/ 90856 h 4452936"/>
              <a:gd name="connsiteX9" fmla="*/ 5089365 w 12180637"/>
              <a:gd name="connsiteY9" fmla="*/ 7565 h 4452936"/>
              <a:gd name="connsiteX10" fmla="*/ 9027375 w 12180637"/>
              <a:gd name="connsiteY10" fmla="*/ 37489 h 4452936"/>
              <a:gd name="connsiteX0" fmla="*/ 9027375 w 12180637"/>
              <a:gd name="connsiteY0" fmla="*/ 35052 h 4450499"/>
              <a:gd name="connsiteX1" fmla="*/ 10540868 w 12180637"/>
              <a:gd name="connsiteY1" fmla="*/ 30432 h 4450499"/>
              <a:gd name="connsiteX2" fmla="*/ 12180637 w 12180637"/>
              <a:gd name="connsiteY2" fmla="*/ 16716 h 4450499"/>
              <a:gd name="connsiteX3" fmla="*/ 12180637 w 12180637"/>
              <a:gd name="connsiteY3" fmla="*/ 4450499 h 4450499"/>
              <a:gd name="connsiteX4" fmla="*/ 0 w 12180637"/>
              <a:gd name="connsiteY4" fmla="*/ 4450499 h 4450499"/>
              <a:gd name="connsiteX5" fmla="*/ 0 w 12180637"/>
              <a:gd name="connsiteY5" fmla="*/ 76885 h 4450499"/>
              <a:gd name="connsiteX6" fmla="*/ 60108 w 12180637"/>
              <a:gd name="connsiteY6" fmla="*/ 79299 h 4450499"/>
              <a:gd name="connsiteX7" fmla="*/ 1944662 w 12180637"/>
              <a:gd name="connsiteY7" fmla="*/ 65767 h 4450499"/>
              <a:gd name="connsiteX8" fmla="*/ 3226727 w 12180637"/>
              <a:gd name="connsiteY8" fmla="*/ 88419 h 4450499"/>
              <a:gd name="connsiteX9" fmla="*/ 5089365 w 12180637"/>
              <a:gd name="connsiteY9" fmla="*/ 5128 h 4450499"/>
              <a:gd name="connsiteX10" fmla="*/ 9027375 w 12180637"/>
              <a:gd name="connsiteY10" fmla="*/ 35052 h 44504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2180637" h="4450499">
                <a:moveTo>
                  <a:pt x="9027375" y="35052"/>
                </a:moveTo>
                <a:lnTo>
                  <a:pt x="10540868" y="30432"/>
                </a:lnTo>
                <a:cubicBezTo>
                  <a:pt x="11066412" y="27376"/>
                  <a:pt x="11405389" y="-13668"/>
                  <a:pt x="12180637" y="16716"/>
                </a:cubicBezTo>
                <a:lnTo>
                  <a:pt x="12180637" y="4450499"/>
                </a:lnTo>
                <a:lnTo>
                  <a:pt x="0" y="4450499"/>
                </a:lnTo>
                <a:lnTo>
                  <a:pt x="0" y="76885"/>
                </a:lnTo>
                <a:lnTo>
                  <a:pt x="60108" y="79299"/>
                </a:lnTo>
                <a:lnTo>
                  <a:pt x="1944662" y="65767"/>
                </a:lnTo>
                <a:cubicBezTo>
                  <a:pt x="2472432" y="67287"/>
                  <a:pt x="2975962" y="93481"/>
                  <a:pt x="3226727" y="88419"/>
                </a:cubicBezTo>
                <a:lnTo>
                  <a:pt x="5089365" y="5128"/>
                </a:lnTo>
                <a:cubicBezTo>
                  <a:pt x="6092425" y="-15118"/>
                  <a:pt x="8118791" y="30835"/>
                  <a:pt x="9027375" y="35052"/>
                </a:cubicBezTo>
                <a:close/>
              </a:path>
            </a:pathLst>
          </a:cu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bg2"/>
              </a:solidFill>
            </a:endParaRPr>
          </a:p>
        </p:txBody>
      </p:sp>
      <p:graphicFrame>
        <p:nvGraphicFramePr>
          <p:cNvPr id="17" name="Content Placeholder 2">
            <a:extLst>
              <a:ext uri="{FF2B5EF4-FFF2-40B4-BE49-F238E27FC236}">
                <a16:creationId xmlns:a16="http://schemas.microsoft.com/office/drawing/2014/main" id="{CF1C8054-1EA3-4C11-81C4-0FF67F0BEBC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60153333"/>
              </p:ext>
            </p:extLst>
          </p:nvPr>
        </p:nvGraphicFramePr>
        <p:xfrm>
          <a:off x="720725" y="3249612"/>
          <a:ext cx="10728325" cy="28797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130181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308119F7-B84E-4EBF-919F-A9B0F6D924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DAA17479-17CB-402A-8689-750C6F3858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90000"/>
              <a:lumOff val="1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8FCF87C-5F0A-4CF6-B7CD-5C19CFF8C7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000" y="619200"/>
            <a:ext cx="3107463" cy="5510138"/>
          </a:xfrm>
        </p:spPr>
        <p:txBody>
          <a:bodyPr>
            <a:normAutofit fontScale="90000"/>
          </a:bodyPr>
          <a:lstStyle/>
          <a:p>
            <a:r>
              <a:rPr lang="en-GB" sz="3100" dirty="0"/>
              <a:t>T</a:t>
            </a:r>
            <a:r>
              <a:rPr lang="en-GB" sz="3100" dirty="0">
                <a:latin typeface="Arial"/>
                <a:cs typeface="Calibri"/>
              </a:rPr>
              <a:t>heories explained- initiative vs guilt</a:t>
            </a:r>
            <a:br>
              <a:rPr lang="en-GB" sz="3100" dirty="0">
                <a:latin typeface="Arial"/>
              </a:rPr>
            </a:br>
            <a:r>
              <a:rPr lang="en-GB" sz="3100" dirty="0">
                <a:latin typeface="Arial"/>
                <a:ea typeface="+mj-lt"/>
                <a:cs typeface="+mj-lt"/>
              </a:rPr>
              <a:t>In early childhood, children learn to take greater risks in separating from their caregiver, </a:t>
            </a:r>
            <a:endParaRPr lang="en-GB" sz="3100" dirty="0">
              <a:latin typeface="Arial"/>
              <a:cs typeface="Calibri"/>
            </a:endParaRPr>
          </a:p>
          <a:p>
            <a:r>
              <a:rPr lang="en-GB" sz="3100" dirty="0">
                <a:latin typeface="Arial"/>
                <a:ea typeface="+mj-lt"/>
                <a:cs typeface="+mj-lt"/>
              </a:rPr>
              <a:t>actively engaging with</a:t>
            </a:r>
            <a:endParaRPr lang="en-GB" sz="3100" dirty="0">
              <a:latin typeface="Arial"/>
              <a:cs typeface="Calibri"/>
            </a:endParaRPr>
          </a:p>
          <a:p>
            <a:r>
              <a:rPr lang="en-GB" sz="3100" dirty="0">
                <a:latin typeface="Arial"/>
                <a:ea typeface="+mj-lt"/>
                <a:cs typeface="+mj-lt"/>
              </a:rPr>
              <a:t>their environments on their own terms—taking initiative.</a:t>
            </a:r>
            <a:endParaRPr lang="en-GB" sz="3100" dirty="0">
              <a:latin typeface="Arial"/>
              <a:cs typeface="Calibri"/>
            </a:endParaRPr>
          </a:p>
          <a:p>
            <a:br>
              <a:rPr lang="en-GB" sz="3100" dirty="0">
                <a:latin typeface="Arial"/>
              </a:rPr>
            </a:br>
            <a:r>
              <a:rPr lang="en-GB" sz="3100" dirty="0">
                <a:latin typeface="Arial"/>
                <a:cs typeface="Calibri"/>
              </a:rPr>
              <a:t>  </a:t>
            </a:r>
            <a:r>
              <a:rPr lang="en-GB" sz="3100" dirty="0">
                <a:latin typeface="Arial"/>
                <a:ea typeface="+mj-lt"/>
                <a:cs typeface="+mj-lt"/>
              </a:rPr>
              <a:t> </a:t>
            </a:r>
            <a:endParaRPr lang="en-GB" sz="3100" dirty="0">
              <a:latin typeface="Arial"/>
              <a:cs typeface="Calibri"/>
            </a:endParaRPr>
          </a:p>
          <a:p>
            <a:br>
              <a:rPr lang="en-GB" sz="3100" dirty="0"/>
            </a:br>
            <a:endParaRPr lang="en-GB" sz="3100"/>
          </a:p>
        </p:txBody>
      </p:sp>
      <p:sp useBgFill="1">
        <p:nvSpPr>
          <p:cNvPr id="22" name="Freeform: Shape 21">
            <a:extLst>
              <a:ext uri="{FF2B5EF4-FFF2-40B4-BE49-F238E27FC236}">
                <a16:creationId xmlns:a16="http://schemas.microsoft.com/office/drawing/2014/main" id="{F534AA72-89BF-4BB0-B339-DEB9FC7F1B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82978" y="0"/>
            <a:ext cx="7809022" cy="6858000"/>
          </a:xfrm>
          <a:custGeom>
            <a:avLst/>
            <a:gdLst>
              <a:gd name="connsiteX0" fmla="*/ 27229 w 7809022"/>
              <a:gd name="connsiteY0" fmla="*/ 0 h 6858000"/>
              <a:gd name="connsiteX1" fmla="*/ 7809022 w 7809022"/>
              <a:gd name="connsiteY1" fmla="*/ 0 h 6858000"/>
              <a:gd name="connsiteX2" fmla="*/ 7809022 w 7809022"/>
              <a:gd name="connsiteY2" fmla="*/ 6858000 h 6858000"/>
              <a:gd name="connsiteX3" fmla="*/ 41303 w 7809022"/>
              <a:gd name="connsiteY3" fmla="*/ 6858000 h 6858000"/>
              <a:gd name="connsiteX4" fmla="*/ 41303 w 7809022"/>
              <a:gd name="connsiteY4" fmla="*/ 6822879 h 6858000"/>
              <a:gd name="connsiteX5" fmla="*/ 41303 w 7809022"/>
              <a:gd name="connsiteY5" fmla="*/ 6667752 h 6858000"/>
              <a:gd name="connsiteX6" fmla="*/ 0 w 7809022"/>
              <a:gd name="connsiteY6" fmla="*/ 3813425 h 6858000"/>
              <a:gd name="connsiteX7" fmla="*/ 41303 w 7809022"/>
              <a:gd name="connsiteY7" fmla="*/ 2572413 h 6858000"/>
              <a:gd name="connsiteX8" fmla="*/ 41303 w 7809022"/>
              <a:gd name="connsiteY8" fmla="*/ 1496869 h 6858000"/>
              <a:gd name="connsiteX9" fmla="*/ 41303 w 7809022"/>
              <a:gd name="connsiteY9" fmla="*/ 1083199 h 6858000"/>
              <a:gd name="connsiteX10" fmla="*/ 0 w 7809022"/>
              <a:gd name="connsiteY10" fmla="*/ 545427 h 6858000"/>
              <a:gd name="connsiteX11" fmla="*/ 22153 w 7809022"/>
              <a:gd name="connsiteY11" fmla="*/ 101661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7809022" h="6858000">
                <a:moveTo>
                  <a:pt x="27229" y="0"/>
                </a:moveTo>
                <a:lnTo>
                  <a:pt x="7809022" y="0"/>
                </a:lnTo>
                <a:lnTo>
                  <a:pt x="7809022" y="6858000"/>
                </a:lnTo>
                <a:lnTo>
                  <a:pt x="41303" y="6858000"/>
                </a:lnTo>
                <a:lnTo>
                  <a:pt x="41303" y="6822879"/>
                </a:lnTo>
                <a:cubicBezTo>
                  <a:pt x="41303" y="6760828"/>
                  <a:pt x="41303" y="6709119"/>
                  <a:pt x="41303" y="6667752"/>
                </a:cubicBezTo>
                <a:cubicBezTo>
                  <a:pt x="41303" y="6667752"/>
                  <a:pt x="41303" y="6667752"/>
                  <a:pt x="0" y="3813425"/>
                </a:cubicBezTo>
                <a:cubicBezTo>
                  <a:pt x="0" y="3813425"/>
                  <a:pt x="0" y="3813425"/>
                  <a:pt x="41303" y="2572413"/>
                </a:cubicBezTo>
                <a:cubicBezTo>
                  <a:pt x="41303" y="2572413"/>
                  <a:pt x="41303" y="2572413"/>
                  <a:pt x="41303" y="1496869"/>
                </a:cubicBezTo>
                <a:cubicBezTo>
                  <a:pt x="41303" y="1455502"/>
                  <a:pt x="41303" y="1290034"/>
                  <a:pt x="41303" y="1083199"/>
                </a:cubicBezTo>
                <a:cubicBezTo>
                  <a:pt x="41303" y="876364"/>
                  <a:pt x="0" y="710895"/>
                  <a:pt x="0" y="545427"/>
                </a:cubicBezTo>
                <a:cubicBezTo>
                  <a:pt x="0" y="545427"/>
                  <a:pt x="0" y="545427"/>
                  <a:pt x="22153" y="101661"/>
                </a:cubicBezTo>
                <a:close/>
              </a:path>
            </a:pathLst>
          </a:cu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bg2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1DEF531-D8C7-4A8F-8CC8-9B6F716588B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81322412"/>
              </p:ext>
            </p:extLst>
          </p:nvPr>
        </p:nvGraphicFramePr>
        <p:xfrm>
          <a:off x="5260361" y="728664"/>
          <a:ext cx="6188689" cy="54093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574783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>
            <a:extLst>
              <a:ext uri="{FF2B5EF4-FFF2-40B4-BE49-F238E27FC236}">
                <a16:creationId xmlns:a16="http://schemas.microsoft.com/office/drawing/2014/main" id="{09646535-AEF6-4883-A4F9-EEC1F8B431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90000"/>
              <a:lumOff val="1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54F3A7E8-6DA9-4C2B-ACC8-475F34DAEA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5B21CDF0-4D24-4190-9285-9016C19C16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90000"/>
              <a:lumOff val="1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E7ACC39-E508-4664-B465-4B2F3B1E44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0000" y="1449388"/>
            <a:ext cx="5015638" cy="3796566"/>
          </a:xfrm>
        </p:spPr>
        <p:txBody>
          <a:bodyPr vert="horz" wrap="square" lIns="0" tIns="0" rIns="0" bIns="0" rtlCol="0" anchor="b" anchorCtr="0">
            <a:noAutofit/>
          </a:bodyPr>
          <a:lstStyle/>
          <a:p>
            <a:pPr algn="ctr">
              <a:lnSpc>
                <a:spcPct val="90000"/>
              </a:lnSpc>
            </a:pPr>
            <a:endParaRPr lang="en-US" sz="3500" spc="-100" dirty="0"/>
          </a:p>
          <a:p>
            <a:pPr algn="ctr">
              <a:lnSpc>
                <a:spcPct val="90000"/>
              </a:lnSpc>
            </a:pPr>
            <a:r>
              <a:rPr lang="en-US" spc="-100" dirty="0">
                <a:solidFill>
                  <a:srgbClr val="FFC000"/>
                </a:solidFill>
                <a:latin typeface="Arial"/>
                <a:cs typeface="Arial"/>
              </a:rPr>
              <a:t>Practical activities to promote and foster cognitive and psychosocial </a:t>
            </a:r>
            <a:br>
              <a:rPr lang="en-US" spc="-100" dirty="0">
                <a:solidFill>
                  <a:srgbClr val="FFC000"/>
                </a:solidFill>
                <a:latin typeface="Arial"/>
                <a:cs typeface="Arial"/>
              </a:rPr>
            </a:br>
            <a:r>
              <a:rPr lang="en-US" spc="-100" dirty="0">
                <a:solidFill>
                  <a:srgbClr val="FFC000"/>
                </a:solidFill>
                <a:latin typeface="Arial"/>
                <a:cs typeface="Arial"/>
              </a:rPr>
              <a:t>development </a:t>
            </a:r>
            <a:br>
              <a:rPr lang="en-US" dirty="0"/>
            </a:br>
            <a:r>
              <a:rPr lang="en-US" spc="-100" dirty="0">
                <a:solidFill>
                  <a:srgbClr val="FFC000"/>
                </a:solidFill>
                <a:latin typeface="Arial"/>
                <a:cs typeface="Arial"/>
              </a:rPr>
              <a:t>in children. 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A04D34E-B703-4B7F-9842-AC530A3FEB9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177" r="22360" b="-1"/>
          <a:stretch/>
        </p:blipFill>
        <p:spPr>
          <a:xfrm>
            <a:off x="20" y="10"/>
            <a:ext cx="5903704" cy="6857990"/>
          </a:xfrm>
          <a:custGeom>
            <a:avLst/>
            <a:gdLst/>
            <a:ahLst/>
            <a:cxnLst/>
            <a:rect l="l" t="t" r="r" b="b"/>
            <a:pathLst>
              <a:path w="5903724" h="6858000">
                <a:moveTo>
                  <a:pt x="0" y="0"/>
                </a:moveTo>
                <a:lnTo>
                  <a:pt x="5886178" y="0"/>
                </a:lnTo>
                <a:lnTo>
                  <a:pt x="5890522" y="42009"/>
                </a:lnTo>
                <a:cubicBezTo>
                  <a:pt x="5948302" y="788432"/>
                  <a:pt x="5795211" y="5194623"/>
                  <a:pt x="5836720" y="6279216"/>
                </a:cubicBezTo>
                <a:cubicBezTo>
                  <a:pt x="5842686" y="6384211"/>
                  <a:pt x="5845802" y="6526851"/>
                  <a:pt x="5846540" y="6699667"/>
                </a:cubicBezTo>
                <a:lnTo>
                  <a:pt x="5846508" y="6858000"/>
                </a:lnTo>
                <a:lnTo>
                  <a:pt x="0" y="6858000"/>
                </a:lnTo>
                <a:close/>
              </a:path>
            </a:pathLst>
          </a:custGeom>
        </p:spPr>
      </p:pic>
      <p:grpSp>
        <p:nvGrpSpPr>
          <p:cNvPr id="33" name="Group 32">
            <a:extLst>
              <a:ext uri="{FF2B5EF4-FFF2-40B4-BE49-F238E27FC236}">
                <a16:creationId xmlns:a16="http://schemas.microsoft.com/office/drawing/2014/main" id="{3C9AA14C-80A4-427C-A911-28CD20C56E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7909203" y="317452"/>
            <a:ext cx="2117174" cy="588806"/>
            <a:chOff x="4549904" y="5078157"/>
            <a:chExt cx="3023338" cy="840818"/>
          </a:xfrm>
        </p:grpSpPr>
        <p:sp>
          <p:nvSpPr>
            <p:cNvPr id="34" name="Freeform 80">
              <a:extLst>
                <a:ext uri="{FF2B5EF4-FFF2-40B4-BE49-F238E27FC236}">
                  <a16:creationId xmlns:a16="http://schemas.microsoft.com/office/drawing/2014/main" id="{EF32CDAF-4619-4949-9516-1E042181EB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5690691" y="5352589"/>
              <a:ext cx="749228" cy="383544"/>
            </a:xfrm>
            <a:custGeom>
              <a:avLst/>
              <a:gdLst>
                <a:gd name="T0" fmla="*/ 53 w 66"/>
                <a:gd name="T1" fmla="*/ 33 h 34"/>
                <a:gd name="T2" fmla="*/ 39 w 66"/>
                <a:gd name="T3" fmla="*/ 33 h 34"/>
                <a:gd name="T4" fmla="*/ 21 w 66"/>
                <a:gd name="T5" fmla="*/ 33 h 34"/>
                <a:gd name="T6" fmla="*/ 12 w 66"/>
                <a:gd name="T7" fmla="*/ 32 h 34"/>
                <a:gd name="T8" fmla="*/ 3 w 66"/>
                <a:gd name="T9" fmla="*/ 28 h 34"/>
                <a:gd name="T10" fmla="*/ 0 w 66"/>
                <a:gd name="T11" fmla="*/ 21 h 34"/>
                <a:gd name="T12" fmla="*/ 0 w 66"/>
                <a:gd name="T13" fmla="*/ 16 h 34"/>
                <a:gd name="T14" fmla="*/ 3 w 66"/>
                <a:gd name="T15" fmla="*/ 7 h 34"/>
                <a:gd name="T16" fmla="*/ 11 w 66"/>
                <a:gd name="T17" fmla="*/ 3 h 34"/>
                <a:gd name="T18" fmla="*/ 23 w 66"/>
                <a:gd name="T19" fmla="*/ 2 h 34"/>
                <a:gd name="T20" fmla="*/ 43 w 66"/>
                <a:gd name="T21" fmla="*/ 0 h 34"/>
                <a:gd name="T22" fmla="*/ 48 w 66"/>
                <a:gd name="T23" fmla="*/ 0 h 34"/>
                <a:gd name="T24" fmla="*/ 62 w 66"/>
                <a:gd name="T25" fmla="*/ 4 h 34"/>
                <a:gd name="T26" fmla="*/ 66 w 66"/>
                <a:gd name="T27" fmla="*/ 13 h 34"/>
                <a:gd name="T28" fmla="*/ 66 w 66"/>
                <a:gd name="T29" fmla="*/ 20 h 34"/>
                <a:gd name="T30" fmla="*/ 62 w 66"/>
                <a:gd name="T31" fmla="*/ 29 h 34"/>
                <a:gd name="T32" fmla="*/ 53 w 66"/>
                <a:gd name="T33" fmla="*/ 33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6" h="34">
                  <a:moveTo>
                    <a:pt x="53" y="33"/>
                  </a:moveTo>
                  <a:cubicBezTo>
                    <a:pt x="47" y="33"/>
                    <a:pt x="53" y="34"/>
                    <a:pt x="39" y="33"/>
                  </a:cubicBezTo>
                  <a:cubicBezTo>
                    <a:pt x="24" y="33"/>
                    <a:pt x="21" y="33"/>
                    <a:pt x="21" y="33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7" y="31"/>
                    <a:pt x="4" y="30"/>
                    <a:pt x="3" y="28"/>
                  </a:cubicBezTo>
                  <a:cubicBezTo>
                    <a:pt x="1" y="26"/>
                    <a:pt x="0" y="24"/>
                    <a:pt x="0" y="21"/>
                  </a:cubicBezTo>
                  <a:cubicBezTo>
                    <a:pt x="0" y="21"/>
                    <a:pt x="0" y="19"/>
                    <a:pt x="0" y="16"/>
                  </a:cubicBezTo>
                  <a:cubicBezTo>
                    <a:pt x="0" y="13"/>
                    <a:pt x="1" y="10"/>
                    <a:pt x="3" y="7"/>
                  </a:cubicBezTo>
                  <a:cubicBezTo>
                    <a:pt x="4" y="5"/>
                    <a:pt x="7" y="3"/>
                    <a:pt x="11" y="3"/>
                  </a:cubicBezTo>
                  <a:cubicBezTo>
                    <a:pt x="16" y="2"/>
                    <a:pt x="20" y="2"/>
                    <a:pt x="23" y="2"/>
                  </a:cubicBezTo>
                  <a:cubicBezTo>
                    <a:pt x="32" y="1"/>
                    <a:pt x="37" y="0"/>
                    <a:pt x="43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54" y="1"/>
                    <a:pt x="59" y="3"/>
                    <a:pt x="62" y="4"/>
                  </a:cubicBezTo>
                  <a:cubicBezTo>
                    <a:pt x="65" y="6"/>
                    <a:pt x="66" y="9"/>
                    <a:pt x="66" y="13"/>
                  </a:cubicBezTo>
                  <a:cubicBezTo>
                    <a:pt x="66" y="15"/>
                    <a:pt x="66" y="17"/>
                    <a:pt x="66" y="20"/>
                  </a:cubicBezTo>
                  <a:cubicBezTo>
                    <a:pt x="65" y="23"/>
                    <a:pt x="64" y="26"/>
                    <a:pt x="62" y="29"/>
                  </a:cubicBezTo>
                  <a:cubicBezTo>
                    <a:pt x="60" y="31"/>
                    <a:pt x="57" y="32"/>
                    <a:pt x="53" y="3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accent3"/>
                </a:solidFill>
              </a:endParaRPr>
            </a:p>
          </p:txBody>
        </p:sp>
        <p:sp>
          <p:nvSpPr>
            <p:cNvPr id="35" name="Freeform 84">
              <a:extLst>
                <a:ext uri="{FF2B5EF4-FFF2-40B4-BE49-F238E27FC236}">
                  <a16:creationId xmlns:a16="http://schemas.microsoft.com/office/drawing/2014/main" id="{270C485D-6BA8-4BF7-B72C-2B14A43A664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6274527">
              <a:off x="6910134" y="5062687"/>
              <a:ext cx="647637" cy="678578"/>
            </a:xfrm>
            <a:custGeom>
              <a:avLst/>
              <a:gdLst>
                <a:gd name="T0" fmla="*/ 4 w 57"/>
                <a:gd name="T1" fmla="*/ 34 h 60"/>
                <a:gd name="T2" fmla="*/ 17 w 57"/>
                <a:gd name="T3" fmla="*/ 18 h 60"/>
                <a:gd name="T4" fmla="*/ 26 w 57"/>
                <a:gd name="T5" fmla="*/ 8 h 60"/>
                <a:gd name="T6" fmla="*/ 29 w 57"/>
                <a:gd name="T7" fmla="*/ 5 h 60"/>
                <a:gd name="T8" fmla="*/ 41 w 57"/>
                <a:gd name="T9" fmla="*/ 0 h 60"/>
                <a:gd name="T10" fmla="*/ 51 w 57"/>
                <a:gd name="T11" fmla="*/ 6 h 60"/>
                <a:gd name="T12" fmla="*/ 56 w 57"/>
                <a:gd name="T13" fmla="*/ 16 h 60"/>
                <a:gd name="T14" fmla="*/ 51 w 57"/>
                <a:gd name="T15" fmla="*/ 28 h 60"/>
                <a:gd name="T16" fmla="*/ 29 w 57"/>
                <a:gd name="T17" fmla="*/ 53 h 60"/>
                <a:gd name="T18" fmla="*/ 17 w 57"/>
                <a:gd name="T19" fmla="*/ 59 h 60"/>
                <a:gd name="T20" fmla="*/ 5 w 57"/>
                <a:gd name="T21" fmla="*/ 54 h 60"/>
                <a:gd name="T22" fmla="*/ 0 w 57"/>
                <a:gd name="T23" fmla="*/ 45 h 60"/>
                <a:gd name="T24" fmla="*/ 4 w 57"/>
                <a:gd name="T25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7" h="60">
                  <a:moveTo>
                    <a:pt x="4" y="34"/>
                  </a:moveTo>
                  <a:cubicBezTo>
                    <a:pt x="5" y="33"/>
                    <a:pt x="17" y="18"/>
                    <a:pt x="17" y="18"/>
                  </a:cubicBezTo>
                  <a:cubicBezTo>
                    <a:pt x="21" y="14"/>
                    <a:pt x="24" y="10"/>
                    <a:pt x="26" y="8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34" y="2"/>
                    <a:pt x="38" y="0"/>
                    <a:pt x="41" y="0"/>
                  </a:cubicBezTo>
                  <a:cubicBezTo>
                    <a:pt x="44" y="1"/>
                    <a:pt x="47" y="2"/>
                    <a:pt x="51" y="6"/>
                  </a:cubicBezTo>
                  <a:cubicBezTo>
                    <a:pt x="55" y="10"/>
                    <a:pt x="57" y="13"/>
                    <a:pt x="56" y="16"/>
                  </a:cubicBezTo>
                  <a:cubicBezTo>
                    <a:pt x="56" y="19"/>
                    <a:pt x="54" y="23"/>
                    <a:pt x="51" y="28"/>
                  </a:cubicBezTo>
                  <a:cubicBezTo>
                    <a:pt x="51" y="28"/>
                    <a:pt x="33" y="48"/>
                    <a:pt x="29" y="53"/>
                  </a:cubicBezTo>
                  <a:cubicBezTo>
                    <a:pt x="25" y="57"/>
                    <a:pt x="21" y="59"/>
                    <a:pt x="17" y="59"/>
                  </a:cubicBezTo>
                  <a:cubicBezTo>
                    <a:pt x="13" y="60"/>
                    <a:pt x="9" y="58"/>
                    <a:pt x="5" y="54"/>
                  </a:cubicBezTo>
                  <a:cubicBezTo>
                    <a:pt x="2" y="51"/>
                    <a:pt x="0" y="48"/>
                    <a:pt x="0" y="45"/>
                  </a:cubicBezTo>
                  <a:cubicBezTo>
                    <a:pt x="0" y="42"/>
                    <a:pt x="2" y="38"/>
                    <a:pt x="4" y="3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accent3"/>
                </a:solidFill>
              </a:endParaRPr>
            </a:p>
          </p:txBody>
        </p:sp>
        <p:sp>
          <p:nvSpPr>
            <p:cNvPr id="36" name="Freeform 87">
              <a:extLst>
                <a:ext uri="{FF2B5EF4-FFF2-40B4-BE49-F238E27FC236}">
                  <a16:creationId xmlns:a16="http://schemas.microsoft.com/office/drawing/2014/main" id="{79239B91-4327-43B3-AED5-CB9EC1653B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4430858">
              <a:off x="4571743" y="5071596"/>
              <a:ext cx="626472" cy="670149"/>
            </a:xfrm>
            <a:custGeom>
              <a:avLst/>
              <a:gdLst>
                <a:gd name="T0" fmla="*/ 0 w 55"/>
                <a:gd name="T1" fmla="*/ 17 h 59"/>
                <a:gd name="T2" fmla="*/ 1 w 55"/>
                <a:gd name="T3" fmla="*/ 11 h 59"/>
                <a:gd name="T4" fmla="*/ 4 w 55"/>
                <a:gd name="T5" fmla="*/ 6 h 59"/>
                <a:gd name="T6" fmla="*/ 7 w 55"/>
                <a:gd name="T7" fmla="*/ 4 h 59"/>
                <a:gd name="T8" fmla="*/ 14 w 55"/>
                <a:gd name="T9" fmla="*/ 0 h 59"/>
                <a:gd name="T10" fmla="*/ 23 w 55"/>
                <a:gd name="T11" fmla="*/ 3 h 59"/>
                <a:gd name="T12" fmla="*/ 31 w 55"/>
                <a:gd name="T13" fmla="*/ 11 h 59"/>
                <a:gd name="T14" fmla="*/ 38 w 55"/>
                <a:gd name="T15" fmla="*/ 20 h 59"/>
                <a:gd name="T16" fmla="*/ 48 w 55"/>
                <a:gd name="T17" fmla="*/ 31 h 59"/>
                <a:gd name="T18" fmla="*/ 55 w 55"/>
                <a:gd name="T19" fmla="*/ 43 h 59"/>
                <a:gd name="T20" fmla="*/ 49 w 55"/>
                <a:gd name="T21" fmla="*/ 55 h 59"/>
                <a:gd name="T22" fmla="*/ 38 w 55"/>
                <a:gd name="T23" fmla="*/ 59 h 59"/>
                <a:gd name="T24" fmla="*/ 33 w 55"/>
                <a:gd name="T25" fmla="*/ 58 h 59"/>
                <a:gd name="T26" fmla="*/ 26 w 55"/>
                <a:gd name="T27" fmla="*/ 53 h 59"/>
                <a:gd name="T28" fmla="*/ 5 w 55"/>
                <a:gd name="T29" fmla="*/ 27 h 59"/>
                <a:gd name="T30" fmla="*/ 0 w 55"/>
                <a:gd name="T31" fmla="*/ 17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5" h="59">
                  <a:moveTo>
                    <a:pt x="0" y="17"/>
                  </a:moveTo>
                  <a:cubicBezTo>
                    <a:pt x="0" y="14"/>
                    <a:pt x="0" y="12"/>
                    <a:pt x="1" y="11"/>
                  </a:cubicBezTo>
                  <a:cubicBezTo>
                    <a:pt x="2" y="9"/>
                    <a:pt x="3" y="8"/>
                    <a:pt x="4" y="6"/>
                  </a:cubicBezTo>
                  <a:cubicBezTo>
                    <a:pt x="6" y="5"/>
                    <a:pt x="7" y="4"/>
                    <a:pt x="7" y="4"/>
                  </a:cubicBezTo>
                  <a:cubicBezTo>
                    <a:pt x="9" y="2"/>
                    <a:pt x="12" y="1"/>
                    <a:pt x="14" y="0"/>
                  </a:cubicBezTo>
                  <a:cubicBezTo>
                    <a:pt x="17" y="0"/>
                    <a:pt x="20" y="1"/>
                    <a:pt x="23" y="3"/>
                  </a:cubicBezTo>
                  <a:cubicBezTo>
                    <a:pt x="26" y="4"/>
                    <a:pt x="29" y="7"/>
                    <a:pt x="31" y="11"/>
                  </a:cubicBezTo>
                  <a:cubicBezTo>
                    <a:pt x="38" y="20"/>
                    <a:pt x="38" y="20"/>
                    <a:pt x="38" y="20"/>
                  </a:cubicBezTo>
                  <a:cubicBezTo>
                    <a:pt x="48" y="31"/>
                    <a:pt x="48" y="31"/>
                    <a:pt x="48" y="31"/>
                  </a:cubicBezTo>
                  <a:cubicBezTo>
                    <a:pt x="52" y="36"/>
                    <a:pt x="54" y="40"/>
                    <a:pt x="55" y="43"/>
                  </a:cubicBezTo>
                  <a:cubicBezTo>
                    <a:pt x="55" y="47"/>
                    <a:pt x="54" y="52"/>
                    <a:pt x="49" y="55"/>
                  </a:cubicBezTo>
                  <a:cubicBezTo>
                    <a:pt x="45" y="58"/>
                    <a:pt x="41" y="59"/>
                    <a:pt x="38" y="59"/>
                  </a:cubicBezTo>
                  <a:cubicBezTo>
                    <a:pt x="37" y="59"/>
                    <a:pt x="35" y="59"/>
                    <a:pt x="33" y="58"/>
                  </a:cubicBezTo>
                  <a:cubicBezTo>
                    <a:pt x="31" y="57"/>
                    <a:pt x="29" y="55"/>
                    <a:pt x="26" y="53"/>
                  </a:cubicBezTo>
                  <a:cubicBezTo>
                    <a:pt x="23" y="50"/>
                    <a:pt x="5" y="27"/>
                    <a:pt x="5" y="27"/>
                  </a:cubicBezTo>
                  <a:cubicBezTo>
                    <a:pt x="2" y="23"/>
                    <a:pt x="0" y="19"/>
                    <a:pt x="0" y="1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accent3"/>
                </a:solidFill>
              </a:endParaRPr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F2FD01A0-E6FF-41CD-AEBD-279232B90D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7990093" y="5372723"/>
            <a:ext cx="2088038" cy="719230"/>
            <a:chOff x="4532666" y="505937"/>
            <a:chExt cx="2981730" cy="1027064"/>
          </a:xfrm>
        </p:grpSpPr>
        <p:sp>
          <p:nvSpPr>
            <p:cNvPr id="39" name="Freeform 78">
              <a:extLst>
                <a:ext uri="{FF2B5EF4-FFF2-40B4-BE49-F238E27FC236}">
                  <a16:creationId xmlns:a16="http://schemas.microsoft.com/office/drawing/2014/main" id="{811C6308-5554-4129-8881-A95AF512C5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600114">
              <a:off x="4532666" y="754398"/>
              <a:ext cx="694205" cy="713383"/>
            </a:xfrm>
            <a:custGeom>
              <a:avLst/>
              <a:gdLst>
                <a:gd name="T0" fmla="*/ 32 w 58"/>
                <a:gd name="T1" fmla="*/ 56 h 60"/>
                <a:gd name="T2" fmla="*/ 24 w 58"/>
                <a:gd name="T3" fmla="*/ 48 h 60"/>
                <a:gd name="T4" fmla="*/ 14 w 58"/>
                <a:gd name="T5" fmla="*/ 36 h 60"/>
                <a:gd name="T6" fmla="*/ 7 w 58"/>
                <a:gd name="T7" fmla="*/ 29 h 60"/>
                <a:gd name="T8" fmla="*/ 1 w 58"/>
                <a:gd name="T9" fmla="*/ 17 h 60"/>
                <a:gd name="T10" fmla="*/ 7 w 58"/>
                <a:gd name="T11" fmla="*/ 4 h 60"/>
                <a:gd name="T12" fmla="*/ 17 w 58"/>
                <a:gd name="T13" fmla="*/ 1 h 60"/>
                <a:gd name="T14" fmla="*/ 29 w 58"/>
                <a:gd name="T15" fmla="*/ 6 h 60"/>
                <a:gd name="T16" fmla="*/ 31 w 58"/>
                <a:gd name="T17" fmla="*/ 8 h 60"/>
                <a:gd name="T18" fmla="*/ 38 w 58"/>
                <a:gd name="T19" fmla="*/ 15 h 60"/>
                <a:gd name="T20" fmla="*/ 44 w 58"/>
                <a:gd name="T21" fmla="*/ 22 h 60"/>
                <a:gd name="T22" fmla="*/ 54 w 58"/>
                <a:gd name="T23" fmla="*/ 33 h 60"/>
                <a:gd name="T24" fmla="*/ 58 w 58"/>
                <a:gd name="T25" fmla="*/ 44 h 60"/>
                <a:gd name="T26" fmla="*/ 53 w 58"/>
                <a:gd name="T27" fmla="*/ 54 h 60"/>
                <a:gd name="T28" fmla="*/ 42 w 58"/>
                <a:gd name="T29" fmla="*/ 60 h 60"/>
                <a:gd name="T30" fmla="*/ 32 w 58"/>
                <a:gd name="T31" fmla="*/ 5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8" h="60">
                  <a:moveTo>
                    <a:pt x="32" y="56"/>
                  </a:moveTo>
                  <a:cubicBezTo>
                    <a:pt x="30" y="54"/>
                    <a:pt x="31" y="55"/>
                    <a:pt x="24" y="48"/>
                  </a:cubicBezTo>
                  <a:cubicBezTo>
                    <a:pt x="17" y="40"/>
                    <a:pt x="14" y="36"/>
                    <a:pt x="14" y="36"/>
                  </a:cubicBezTo>
                  <a:cubicBezTo>
                    <a:pt x="8" y="30"/>
                    <a:pt x="14" y="37"/>
                    <a:pt x="7" y="29"/>
                  </a:cubicBezTo>
                  <a:cubicBezTo>
                    <a:pt x="3" y="24"/>
                    <a:pt x="1" y="20"/>
                    <a:pt x="1" y="17"/>
                  </a:cubicBezTo>
                  <a:cubicBezTo>
                    <a:pt x="0" y="13"/>
                    <a:pt x="3" y="9"/>
                    <a:pt x="7" y="4"/>
                  </a:cubicBezTo>
                  <a:cubicBezTo>
                    <a:pt x="10" y="2"/>
                    <a:pt x="13" y="0"/>
                    <a:pt x="17" y="1"/>
                  </a:cubicBezTo>
                  <a:cubicBezTo>
                    <a:pt x="21" y="1"/>
                    <a:pt x="25" y="3"/>
                    <a:pt x="29" y="6"/>
                  </a:cubicBezTo>
                  <a:cubicBezTo>
                    <a:pt x="31" y="8"/>
                    <a:pt x="31" y="8"/>
                    <a:pt x="31" y="8"/>
                  </a:cubicBezTo>
                  <a:cubicBezTo>
                    <a:pt x="33" y="11"/>
                    <a:pt x="37" y="15"/>
                    <a:pt x="38" y="15"/>
                  </a:cubicBezTo>
                  <a:cubicBezTo>
                    <a:pt x="42" y="20"/>
                    <a:pt x="40" y="18"/>
                    <a:pt x="44" y="22"/>
                  </a:cubicBezTo>
                  <a:cubicBezTo>
                    <a:pt x="51" y="29"/>
                    <a:pt x="50" y="29"/>
                    <a:pt x="54" y="33"/>
                  </a:cubicBezTo>
                  <a:cubicBezTo>
                    <a:pt x="57" y="37"/>
                    <a:pt x="58" y="40"/>
                    <a:pt x="58" y="44"/>
                  </a:cubicBezTo>
                  <a:cubicBezTo>
                    <a:pt x="58" y="47"/>
                    <a:pt x="56" y="50"/>
                    <a:pt x="53" y="54"/>
                  </a:cubicBezTo>
                  <a:cubicBezTo>
                    <a:pt x="49" y="58"/>
                    <a:pt x="45" y="60"/>
                    <a:pt x="42" y="60"/>
                  </a:cubicBezTo>
                  <a:cubicBezTo>
                    <a:pt x="39" y="60"/>
                    <a:pt x="36" y="59"/>
                    <a:pt x="32" y="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accent3"/>
                </a:solidFill>
              </a:endParaRPr>
            </a:p>
          </p:txBody>
        </p:sp>
        <p:sp>
          <p:nvSpPr>
            <p:cNvPr id="40" name="Freeform 79">
              <a:extLst>
                <a:ext uri="{FF2B5EF4-FFF2-40B4-BE49-F238E27FC236}">
                  <a16:creationId xmlns:a16="http://schemas.microsoft.com/office/drawing/2014/main" id="{C28F3A03-B53B-433E-8DF7-6B13336D0A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600114">
              <a:off x="5791465" y="505937"/>
              <a:ext cx="587404" cy="943792"/>
            </a:xfrm>
            <a:custGeom>
              <a:avLst/>
              <a:gdLst>
                <a:gd name="T0" fmla="*/ 15 w 49"/>
                <a:gd name="T1" fmla="*/ 65 h 79"/>
                <a:gd name="T2" fmla="*/ 12 w 49"/>
                <a:gd name="T3" fmla="*/ 54 h 79"/>
                <a:gd name="T4" fmla="*/ 8 w 49"/>
                <a:gd name="T5" fmla="*/ 33 h 79"/>
                <a:gd name="T6" fmla="*/ 38 w 49"/>
                <a:gd name="T7" fmla="*/ 24 h 79"/>
                <a:gd name="T8" fmla="*/ 45 w 49"/>
                <a:gd name="T9" fmla="*/ 70 h 79"/>
                <a:gd name="T10" fmla="*/ 15 w 49"/>
                <a:gd name="T11" fmla="*/ 65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79">
                  <a:moveTo>
                    <a:pt x="15" y="65"/>
                  </a:moveTo>
                  <a:cubicBezTo>
                    <a:pt x="14" y="59"/>
                    <a:pt x="13" y="58"/>
                    <a:pt x="12" y="54"/>
                  </a:cubicBezTo>
                  <a:cubicBezTo>
                    <a:pt x="11" y="45"/>
                    <a:pt x="10" y="40"/>
                    <a:pt x="8" y="33"/>
                  </a:cubicBezTo>
                  <a:cubicBezTo>
                    <a:pt x="0" y="9"/>
                    <a:pt x="34" y="0"/>
                    <a:pt x="38" y="24"/>
                  </a:cubicBezTo>
                  <a:cubicBezTo>
                    <a:pt x="43" y="43"/>
                    <a:pt x="49" y="60"/>
                    <a:pt x="45" y="70"/>
                  </a:cubicBezTo>
                  <a:cubicBezTo>
                    <a:pt x="38" y="77"/>
                    <a:pt x="19" y="79"/>
                    <a:pt x="15" y="6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accent3"/>
                </a:solidFill>
              </a:endParaRPr>
            </a:p>
          </p:txBody>
        </p:sp>
        <p:sp>
          <p:nvSpPr>
            <p:cNvPr id="41" name="Freeform 85">
              <a:extLst>
                <a:ext uri="{FF2B5EF4-FFF2-40B4-BE49-F238E27FC236}">
                  <a16:creationId xmlns:a16="http://schemas.microsoft.com/office/drawing/2014/main" id="{E990BBBC-E616-4D0E-9917-A6CA72AAEA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600114">
              <a:off x="7087193" y="757585"/>
              <a:ext cx="427203" cy="775416"/>
            </a:xfrm>
            <a:custGeom>
              <a:avLst/>
              <a:gdLst>
                <a:gd name="T0" fmla="*/ 36 w 36"/>
                <a:gd name="T1" fmla="*/ 15 h 65"/>
                <a:gd name="T2" fmla="*/ 34 w 36"/>
                <a:gd name="T3" fmla="*/ 5 h 65"/>
                <a:gd name="T4" fmla="*/ 28 w 36"/>
                <a:gd name="T5" fmla="*/ 1 h 65"/>
                <a:gd name="T6" fmla="*/ 23 w 36"/>
                <a:gd name="T7" fmla="*/ 0 h 65"/>
                <a:gd name="T8" fmla="*/ 13 w 36"/>
                <a:gd name="T9" fmla="*/ 1 h 65"/>
                <a:gd name="T10" fmla="*/ 7 w 36"/>
                <a:gd name="T11" fmla="*/ 9 h 65"/>
                <a:gd name="T12" fmla="*/ 4 w 36"/>
                <a:gd name="T13" fmla="*/ 19 h 65"/>
                <a:gd name="T14" fmla="*/ 0 w 36"/>
                <a:gd name="T15" fmla="*/ 44 h 65"/>
                <a:gd name="T16" fmla="*/ 1 w 36"/>
                <a:gd name="T17" fmla="*/ 58 h 65"/>
                <a:gd name="T18" fmla="*/ 8 w 36"/>
                <a:gd name="T19" fmla="*/ 64 h 65"/>
                <a:gd name="T20" fmla="*/ 16 w 36"/>
                <a:gd name="T21" fmla="*/ 65 h 65"/>
                <a:gd name="T22" fmla="*/ 25 w 36"/>
                <a:gd name="T23" fmla="*/ 63 h 65"/>
                <a:gd name="T24" fmla="*/ 31 w 36"/>
                <a:gd name="T25" fmla="*/ 55 h 65"/>
                <a:gd name="T26" fmla="*/ 34 w 36"/>
                <a:gd name="T27" fmla="*/ 40 h 65"/>
                <a:gd name="T28" fmla="*/ 36 w 36"/>
                <a:gd name="T29" fmla="*/ 1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6" h="65">
                  <a:moveTo>
                    <a:pt x="36" y="15"/>
                  </a:moveTo>
                  <a:cubicBezTo>
                    <a:pt x="36" y="10"/>
                    <a:pt x="35" y="7"/>
                    <a:pt x="34" y="5"/>
                  </a:cubicBezTo>
                  <a:cubicBezTo>
                    <a:pt x="33" y="3"/>
                    <a:pt x="31" y="2"/>
                    <a:pt x="28" y="1"/>
                  </a:cubicBezTo>
                  <a:cubicBezTo>
                    <a:pt x="27" y="1"/>
                    <a:pt x="25" y="1"/>
                    <a:pt x="23" y="0"/>
                  </a:cubicBezTo>
                  <a:cubicBezTo>
                    <a:pt x="19" y="0"/>
                    <a:pt x="16" y="0"/>
                    <a:pt x="13" y="1"/>
                  </a:cubicBezTo>
                  <a:cubicBezTo>
                    <a:pt x="11" y="2"/>
                    <a:pt x="9" y="4"/>
                    <a:pt x="7" y="9"/>
                  </a:cubicBezTo>
                  <a:cubicBezTo>
                    <a:pt x="6" y="13"/>
                    <a:pt x="5" y="17"/>
                    <a:pt x="4" y="19"/>
                  </a:cubicBezTo>
                  <a:cubicBezTo>
                    <a:pt x="2" y="29"/>
                    <a:pt x="0" y="44"/>
                    <a:pt x="0" y="44"/>
                  </a:cubicBezTo>
                  <a:cubicBezTo>
                    <a:pt x="0" y="50"/>
                    <a:pt x="0" y="55"/>
                    <a:pt x="1" y="58"/>
                  </a:cubicBezTo>
                  <a:cubicBezTo>
                    <a:pt x="2" y="61"/>
                    <a:pt x="5" y="63"/>
                    <a:pt x="8" y="64"/>
                  </a:cubicBezTo>
                  <a:cubicBezTo>
                    <a:pt x="11" y="65"/>
                    <a:pt x="13" y="65"/>
                    <a:pt x="16" y="65"/>
                  </a:cubicBezTo>
                  <a:cubicBezTo>
                    <a:pt x="19" y="65"/>
                    <a:pt x="22" y="64"/>
                    <a:pt x="25" y="63"/>
                  </a:cubicBezTo>
                  <a:cubicBezTo>
                    <a:pt x="28" y="61"/>
                    <a:pt x="30" y="59"/>
                    <a:pt x="31" y="55"/>
                  </a:cubicBezTo>
                  <a:cubicBezTo>
                    <a:pt x="32" y="50"/>
                    <a:pt x="31" y="54"/>
                    <a:pt x="34" y="40"/>
                  </a:cubicBezTo>
                  <a:lnTo>
                    <a:pt x="36" y="1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accent3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83835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>
            <a:extLst>
              <a:ext uri="{FF2B5EF4-FFF2-40B4-BE49-F238E27FC236}">
                <a16:creationId xmlns:a16="http://schemas.microsoft.com/office/drawing/2014/main" id="{09646535-AEF6-4883-A4F9-EEC1F8B431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90000"/>
              <a:lumOff val="1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34" name="Rectangle 33">
            <a:extLst>
              <a:ext uri="{FF2B5EF4-FFF2-40B4-BE49-F238E27FC236}">
                <a16:creationId xmlns:a16="http://schemas.microsoft.com/office/drawing/2014/main" id="{742DFF2D-EA41-4CBE-9659-C2917E4882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AE20D56-5EEA-48FD-B580-BCC9684BD2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000" y="536555"/>
            <a:ext cx="5015638" cy="6233400"/>
          </a:xfrm>
        </p:spPr>
        <p:txBody>
          <a:bodyPr vert="horz" wrap="square" lIns="0" tIns="0" rIns="0" bIns="0" rtlCol="0" anchor="b" anchorCtr="0">
            <a:noAutofit/>
          </a:bodyPr>
          <a:lstStyle/>
          <a:p>
            <a:pPr algn="ctr">
              <a:lnSpc>
                <a:spcPct val="90000"/>
              </a:lnSpc>
            </a:pPr>
            <a:r>
              <a:rPr lang="en-US" sz="3600" b="1" u="sng" spc="-100" dirty="0">
                <a:solidFill>
                  <a:srgbClr val="FFC000"/>
                </a:solidFill>
                <a:latin typeface="Arial"/>
                <a:cs typeface="Arial"/>
              </a:rPr>
              <a:t>Reading to a child and always talking to them</a:t>
            </a:r>
            <a:br>
              <a:rPr lang="en-US" sz="3600" b="1" u="sng" spc="-100" dirty="0">
                <a:latin typeface="Arial"/>
              </a:rPr>
            </a:br>
            <a:br>
              <a:rPr lang="en-US" sz="3600" spc="-100" dirty="0">
                <a:latin typeface="Arial"/>
              </a:rPr>
            </a:br>
            <a:br>
              <a:rPr lang="en-US" sz="3600" spc="-100" dirty="0">
                <a:latin typeface="Arial"/>
              </a:rPr>
            </a:br>
            <a:r>
              <a:rPr lang="en-US" sz="3600" spc="-100" dirty="0">
                <a:latin typeface="Arial"/>
                <a:cs typeface="Arial"/>
              </a:rPr>
              <a:t>A study showed that reading to the child and ‘always’ talking to the child while doing other things had a positive and statistically significant association with infant cognitive scores </a:t>
            </a:r>
            <a:r>
              <a:rPr lang="en-US" sz="3600" spc="-100" dirty="0">
                <a:ea typeface="+mj-lt"/>
                <a:cs typeface="+mj-lt"/>
              </a:rPr>
              <a:t>(Murray and Egan, 2013)</a:t>
            </a:r>
            <a:endParaRPr lang="en-US" sz="3600" spc="-100" dirty="0">
              <a:latin typeface="Arial"/>
              <a:cs typeface="Arial"/>
            </a:endParaRPr>
          </a:p>
          <a:p>
            <a:pPr algn="ctr">
              <a:lnSpc>
                <a:spcPct val="90000"/>
              </a:lnSpc>
            </a:pPr>
            <a:endParaRPr lang="en-US" sz="3600" spc="-100" dirty="0">
              <a:latin typeface="Arial"/>
              <a:cs typeface="Arial"/>
            </a:endParaRPr>
          </a:p>
        </p:txBody>
      </p:sp>
      <p:pic>
        <p:nvPicPr>
          <p:cNvPr id="24" name="Picture 3" descr="Close-up of open book against blurred bookshelf background">
            <a:extLst>
              <a:ext uri="{FF2B5EF4-FFF2-40B4-BE49-F238E27FC236}">
                <a16:creationId xmlns:a16="http://schemas.microsoft.com/office/drawing/2014/main" id="{5AC32314-F038-4FF4-809C-1E8C8B53ACB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441" r="22440" b="-1"/>
          <a:stretch/>
        </p:blipFill>
        <p:spPr>
          <a:xfrm>
            <a:off x="6529067" y="10"/>
            <a:ext cx="5662935" cy="6857990"/>
          </a:xfrm>
          <a:custGeom>
            <a:avLst/>
            <a:gdLst/>
            <a:ahLst/>
            <a:cxnLst/>
            <a:rect l="l" t="t" r="r" b="b"/>
            <a:pathLst>
              <a:path w="5662935" h="6858000">
                <a:moveTo>
                  <a:pt x="598332" y="0"/>
                </a:moveTo>
                <a:lnTo>
                  <a:pt x="5662935" y="0"/>
                </a:lnTo>
                <a:lnTo>
                  <a:pt x="5662935" y="6858000"/>
                </a:lnTo>
                <a:lnTo>
                  <a:pt x="0" y="6858000"/>
                </a:lnTo>
                <a:lnTo>
                  <a:pt x="78957" y="6777438"/>
                </a:lnTo>
                <a:cubicBezTo>
                  <a:pt x="291624" y="6544265"/>
                  <a:pt x="490445" y="6275955"/>
                  <a:pt x="672224" y="5969316"/>
                </a:cubicBezTo>
                <a:cubicBezTo>
                  <a:pt x="914597" y="5515036"/>
                  <a:pt x="1066080" y="5030470"/>
                  <a:pt x="1217563" y="4515619"/>
                </a:cubicBezTo>
                <a:cubicBezTo>
                  <a:pt x="1338748" y="3970483"/>
                  <a:pt x="1399341" y="3516203"/>
                  <a:pt x="1399341" y="3061922"/>
                </a:cubicBezTo>
                <a:cubicBezTo>
                  <a:pt x="1399341" y="1948936"/>
                  <a:pt x="1190580" y="1021447"/>
                  <a:pt x="773055" y="27945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35093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ED9E2D9-EE69-4775-8CE5-9EAC35AD2F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D75B673-1FA7-415E-8B2E-7A0550C8BD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90000"/>
              <a:lumOff val="1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D4F8D6F-49E7-4490-A8BD-71CF66D5D7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0000" y="619200"/>
            <a:ext cx="4991961" cy="1477328"/>
          </a:xfrm>
        </p:spPr>
        <p:txBody>
          <a:bodyPr wrap="square" anchor="ctr">
            <a:normAutofit/>
          </a:bodyPr>
          <a:lstStyle/>
          <a:p>
            <a:r>
              <a:rPr lang="en-GB" sz="3200" dirty="0">
                <a:solidFill>
                  <a:srgbClr val="FFC000"/>
                </a:solidFill>
              </a:rPr>
              <a:t>Encouraging your child to try different things and make choices will promote their psychosocial development </a:t>
            </a:r>
            <a:endParaRPr lang="en-US" sz="3200" dirty="0">
              <a:solidFill>
                <a:srgbClr val="FFC000"/>
              </a:solidFill>
            </a:endParaRPr>
          </a:p>
        </p:txBody>
      </p:sp>
      <p:pic>
        <p:nvPicPr>
          <p:cNvPr id="5" name="Picture 4" descr="Toy plastic numbers">
            <a:extLst>
              <a:ext uri="{FF2B5EF4-FFF2-40B4-BE49-F238E27FC236}">
                <a16:creationId xmlns:a16="http://schemas.microsoft.com/office/drawing/2014/main" id="{978C6FF2-D82C-4E94-B43E-31DB1297051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254" r="24368" b="-3"/>
          <a:stretch/>
        </p:blipFill>
        <p:spPr>
          <a:xfrm>
            <a:off x="20" y="10"/>
            <a:ext cx="5903704" cy="6857990"/>
          </a:xfrm>
          <a:custGeom>
            <a:avLst/>
            <a:gdLst/>
            <a:ahLst/>
            <a:cxnLst/>
            <a:rect l="l" t="t" r="r" b="b"/>
            <a:pathLst>
              <a:path w="5903724" h="6858000">
                <a:moveTo>
                  <a:pt x="0" y="0"/>
                </a:moveTo>
                <a:lnTo>
                  <a:pt x="5886178" y="0"/>
                </a:lnTo>
                <a:lnTo>
                  <a:pt x="5890522" y="42009"/>
                </a:lnTo>
                <a:cubicBezTo>
                  <a:pt x="5948302" y="788432"/>
                  <a:pt x="5795211" y="5194623"/>
                  <a:pt x="5836720" y="6279216"/>
                </a:cubicBezTo>
                <a:cubicBezTo>
                  <a:pt x="5842686" y="6384211"/>
                  <a:pt x="5845802" y="6526851"/>
                  <a:pt x="5846540" y="6699667"/>
                </a:cubicBezTo>
                <a:lnTo>
                  <a:pt x="5846508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C92801-584E-4D4F-84E7-DBEB5A1626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80000" y="2541600"/>
            <a:ext cx="4991962" cy="4175828"/>
          </a:xfrm>
        </p:spPr>
        <p:txBody>
          <a:bodyPr vert="horz" lIns="0" tIns="0" rIns="0" bIns="0" rtlCol="0" anchor="t">
            <a:noAutofit/>
          </a:bodyPr>
          <a:lstStyle/>
          <a:p>
            <a:r>
              <a:rPr lang="en-GB" sz="3200" dirty="0">
                <a:latin typeface="Arial"/>
                <a:ea typeface="+mn-lt"/>
                <a:cs typeface="+mn-lt"/>
              </a:rPr>
              <a:t>Keep it simple - your little one will struggle if given too much choice. Stick to two or three things that are achievable for both of you. </a:t>
            </a:r>
            <a:r>
              <a:rPr lang="en-GB" sz="3200" dirty="0">
                <a:ea typeface="+mn-lt"/>
                <a:cs typeface="+mn-lt"/>
              </a:rPr>
              <a:t>(Emotional Development 2-5 Years, 2021)</a:t>
            </a:r>
            <a:endParaRPr lang="en-GB" sz="3200" dirty="0">
              <a:solidFill>
                <a:srgbClr val="FFFFFF">
                  <a:alpha val="58000"/>
                </a:srgbClr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0385185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64DC9B-1E41-4441-842D-B8309D4287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Bibliogrraphy</a:t>
            </a:r>
            <a:r>
              <a:rPr lang="en-GB" dirty="0"/>
              <a:t>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D076F1-D4F0-4FAF-A570-1AC5498447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0000" y="1737267"/>
            <a:ext cx="10728325" cy="4864263"/>
          </a:xfrm>
        </p:spPr>
        <p:txBody>
          <a:bodyPr vert="horz" lIns="0" tIns="0" rIns="0" bIns="0" rtlCol="0" anchor="t">
            <a:normAutofit lnSpcReduction="10000"/>
          </a:bodyPr>
          <a:lstStyle/>
          <a:p>
            <a:r>
              <a:rPr lang="en-GB" dirty="0">
                <a:ea typeface="+mn-lt"/>
                <a:cs typeface="+mn-lt"/>
              </a:rPr>
              <a:t>CYPHS. 2021. Emotional Development 2-5 Years. [online] Available at: &lt;https://www.justonenorfolk.nhs.uk/emotional-health/children-young-peoples-emotional-health/emotional-development-2-5-years&gt; [Accessed 27 October 2021].</a:t>
            </a:r>
          </a:p>
          <a:p>
            <a:endParaRPr lang="en-GB" dirty="0">
              <a:solidFill>
                <a:srgbClr val="FFFFFF">
                  <a:alpha val="58000"/>
                </a:srgbClr>
              </a:solidFill>
              <a:ea typeface="+mn-lt"/>
              <a:cs typeface="+mn-lt"/>
            </a:endParaRPr>
          </a:p>
          <a:p>
            <a:r>
              <a:rPr lang="en-GB" dirty="0">
                <a:ea typeface="+mn-lt"/>
                <a:cs typeface="+mn-lt"/>
              </a:rPr>
              <a:t>Elkind, D., </a:t>
            </a:r>
            <a:r>
              <a:rPr lang="en-GB" dirty="0" err="1">
                <a:ea typeface="+mn-lt"/>
                <a:cs typeface="+mn-lt"/>
              </a:rPr>
              <a:t>Medvene</a:t>
            </a:r>
            <a:r>
              <a:rPr lang="en-GB" dirty="0">
                <a:ea typeface="+mn-lt"/>
                <a:cs typeface="+mn-lt"/>
              </a:rPr>
              <a:t>, L. and Rockway, A., 1970. Representational level and concept production in children and adolescents. </a:t>
            </a:r>
            <a:r>
              <a:rPr lang="en-GB" i="1" dirty="0">
                <a:ea typeface="+mn-lt"/>
                <a:cs typeface="+mn-lt"/>
              </a:rPr>
              <a:t>Developmental Psychology</a:t>
            </a:r>
            <a:r>
              <a:rPr lang="en-GB" dirty="0">
                <a:ea typeface="+mn-lt"/>
                <a:cs typeface="+mn-lt"/>
              </a:rPr>
              <a:t>, 2(1), pp.85-89.</a:t>
            </a:r>
            <a:endParaRPr lang="en-GB">
              <a:solidFill>
                <a:srgbClr val="FFFFFF">
                  <a:alpha val="58000"/>
                </a:srgbClr>
              </a:solidFill>
              <a:ea typeface="+mn-lt"/>
              <a:cs typeface="+mn-lt"/>
            </a:endParaRPr>
          </a:p>
          <a:p>
            <a:r>
              <a:rPr lang="en-GB" dirty="0">
                <a:ea typeface="+mn-lt"/>
                <a:cs typeface="+mn-lt"/>
              </a:rPr>
              <a:t>Murray, A. and Egan, S., 2013. Does reading to infants benefit their cognitive development at 9-months-old? An investigation using a large birth cohort survey. Child Language Teaching and Therapy, 30(3), pp.303-315.</a:t>
            </a:r>
          </a:p>
          <a:p>
            <a:endParaRPr lang="en-GB" dirty="0">
              <a:ea typeface="+mn-lt"/>
              <a:cs typeface="+mn-lt"/>
            </a:endParaRPr>
          </a:p>
          <a:p>
            <a:r>
              <a:rPr lang="en-GB" i="1" dirty="0">
                <a:ea typeface="+mn-lt"/>
                <a:cs typeface="+mn-lt"/>
              </a:rPr>
              <a:t>The SAGE </a:t>
            </a:r>
            <a:r>
              <a:rPr lang="en-GB" i="1" dirty="0" err="1">
                <a:ea typeface="+mn-lt"/>
                <a:cs typeface="+mn-lt"/>
              </a:rPr>
              <a:t>Encyclopedia</a:t>
            </a:r>
            <a:r>
              <a:rPr lang="en-GB" i="1" dirty="0">
                <a:ea typeface="+mn-lt"/>
                <a:cs typeface="+mn-lt"/>
              </a:rPr>
              <a:t> of Intellectual and Developmental Disorders</a:t>
            </a:r>
            <a:r>
              <a:rPr lang="en-GB" dirty="0">
                <a:ea typeface="+mn-lt"/>
                <a:cs typeface="+mn-lt"/>
              </a:rPr>
              <a:t>, n.d. Erikson’s Theory of Psychosocial Development.</a:t>
            </a:r>
          </a:p>
          <a:p>
            <a:endParaRPr lang="en-GB" dirty="0">
              <a:solidFill>
                <a:srgbClr val="FFFFFF">
                  <a:alpha val="58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8765271"/>
      </p:ext>
    </p:extLst>
  </p:cSld>
  <p:clrMapOvr>
    <a:masterClrMapping/>
  </p:clrMapOvr>
</p:sld>
</file>

<file path=ppt/theme/theme1.xml><?xml version="1.0" encoding="utf-8"?>
<a:theme xmlns:a="http://schemas.openxmlformats.org/drawingml/2006/main" name="BlobVTI">
  <a:themeElements>
    <a:clrScheme name="AnalogousFromRegularSeed_2SEEDS">
      <a:dk1>
        <a:srgbClr val="000000"/>
      </a:dk1>
      <a:lt1>
        <a:srgbClr val="FFFFFF"/>
      </a:lt1>
      <a:dk2>
        <a:srgbClr val="392022"/>
      </a:dk2>
      <a:lt2>
        <a:srgbClr val="E8E6E2"/>
      </a:lt2>
      <a:accent1>
        <a:srgbClr val="2E69BE"/>
      </a:accent1>
      <a:accent2>
        <a:srgbClr val="3DAFC7"/>
      </a:accent2>
      <a:accent3>
        <a:srgbClr val="4140D0"/>
      </a:accent3>
      <a:accent4>
        <a:srgbClr val="BE442E"/>
      </a:accent4>
      <a:accent5>
        <a:srgbClr val="D09240"/>
      </a:accent5>
      <a:accent6>
        <a:srgbClr val="A8A629"/>
      </a:accent6>
      <a:hlink>
        <a:srgbClr val="A87A38"/>
      </a:hlink>
      <a:folHlink>
        <a:srgbClr val="7F7F7F"/>
      </a:folHlink>
    </a:clrScheme>
    <a:fontScheme name="Blob">
      <a:majorFont>
        <a:latin typeface="The Hand Extrablack"/>
        <a:ea typeface=""/>
        <a:cs typeface=""/>
      </a:majorFont>
      <a:minorFont>
        <a:latin typeface="Sagona Book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lobVTI" id="{06D3AACF-B619-4265-899F-5E2FB3A445D5}" vid="{F5918863-BA1A-4735-81A8-3E7BFBDA847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BlobVTI</vt:lpstr>
      <vt:lpstr>A child's experience between the ages of 0-5 years can affect the rest of their lives </vt:lpstr>
      <vt:lpstr>Introduction</vt:lpstr>
      <vt:lpstr>Process of cognitive development </vt:lpstr>
      <vt:lpstr>Theories explained- sensorimotor stage (0-2 infancy)</vt:lpstr>
      <vt:lpstr>Theories explained- Pre-operational stage (2-7 toddler and early childhood) </vt:lpstr>
      <vt:lpstr>Eriksons theory </vt:lpstr>
      <vt:lpstr>What is psychosocial development </vt:lpstr>
      <vt:lpstr>Theories explained- trust vs mistrust  "Social interaction that emerges during this period involves basic trust at the one extreme, and mistrust at the other." (Erikson’s Theory of Psychosocial Development, n.d.) </vt:lpstr>
      <vt:lpstr>Theories explained- Autonomy vs Doubt  "The primary route through which toddlers begin to establish a sense of autonomy is through defecation and  the process of toilet training"  </vt:lpstr>
      <vt:lpstr>Theories explained- initiative vs guilt In early childhood, children learn to take greater risks in separating from their caregiver,  actively engaging with their environments on their own terms—taking initiative.       </vt:lpstr>
      <vt:lpstr> Practical activities to promote and foster cognitive and psychosocial  development  in children. </vt:lpstr>
      <vt:lpstr>Reading to a child and always talking to them   A study showed that reading to the child and ‘always’ talking to the child while doing other things had a positive and statistically significant association with infant cognitive scores (Murray and Egan, 2013) </vt:lpstr>
      <vt:lpstr>Encouraging your child to try different things and make choices will promote their psychosocial development </vt:lpstr>
      <vt:lpstr>Bibliogrraphy 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661</cp:revision>
  <dcterms:created xsi:type="dcterms:W3CDTF">2021-10-26T15:07:36Z</dcterms:created>
  <dcterms:modified xsi:type="dcterms:W3CDTF">2021-10-27T14:01:11Z</dcterms:modified>
</cp:coreProperties>
</file>