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6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Lst>
  <p:sldSz cy="5143500" cx="9144000"/>
  <p:notesSz cx="6858000" cy="9144000"/>
  <p:embeddedFontLst>
    <p:embeddedFont>
      <p:font typeface="Playfair Display"/>
      <p:regular r:id="rId16"/>
      <p:bold r:id="rId17"/>
      <p:italic r:id="rId18"/>
      <p:boldItalic r:id="rId19"/>
    </p:embeddedFont>
    <p:embeddedFont>
      <p:font typeface="Montserrat"/>
      <p:regular r:id="rId20"/>
      <p:bold r:id="rId21"/>
      <p:italic r:id="rId22"/>
      <p:boldItalic r:id="rId23"/>
    </p:embeddedFont>
    <p:embeddedFont>
      <p:font typeface="Oswald"/>
      <p:regular r:id="rId24"/>
      <p:bold r:id="rId2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Montserrat-regular.fntdata"/><Relationship Id="rId22" Type="http://schemas.openxmlformats.org/officeDocument/2006/relationships/font" Target="fonts/Montserrat-italic.fntdata"/><Relationship Id="rId21" Type="http://schemas.openxmlformats.org/officeDocument/2006/relationships/font" Target="fonts/Montserrat-bold.fntdata"/><Relationship Id="rId24" Type="http://schemas.openxmlformats.org/officeDocument/2006/relationships/font" Target="fonts/Oswald-regular.fntdata"/><Relationship Id="rId23" Type="http://schemas.openxmlformats.org/officeDocument/2006/relationships/font" Target="fonts/Montserrat-bold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5" Type="http://schemas.openxmlformats.org/officeDocument/2006/relationships/font" Target="fonts/Oswald-bold.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PlayfairDisplay-bold.fntdata"/><Relationship Id="rId16" Type="http://schemas.openxmlformats.org/officeDocument/2006/relationships/font" Target="fonts/PlayfairDisplay-regular.fntdata"/><Relationship Id="rId19" Type="http://schemas.openxmlformats.org/officeDocument/2006/relationships/font" Target="fonts/PlayfairDisplay-boldItalic.fntdata"/><Relationship Id="rId18" Type="http://schemas.openxmlformats.org/officeDocument/2006/relationships/font" Target="fonts/PlayfairDisplay-italic.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8" name="Shape 58"/>
        <p:cNvGrpSpPr/>
        <p:nvPr/>
      </p:nvGrpSpPr>
      <p:grpSpPr>
        <a:xfrm>
          <a:off x="0" y="0"/>
          <a:ext cx="0" cy="0"/>
          <a:chOff x="0" y="0"/>
          <a:chExt cx="0" cy="0"/>
        </a:xfrm>
      </p:grpSpPr>
      <p:sp>
        <p:nvSpPr>
          <p:cNvPr id="59" name="Google Shape;59;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60" name="Google Shape;60;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4" name="Shape 64"/>
        <p:cNvGrpSpPr/>
        <p:nvPr/>
      </p:nvGrpSpPr>
      <p:grpSpPr>
        <a:xfrm>
          <a:off x="0" y="0"/>
          <a:ext cx="0" cy="0"/>
          <a:chOff x="0" y="0"/>
          <a:chExt cx="0" cy="0"/>
        </a:xfrm>
      </p:grpSpPr>
      <p:sp>
        <p:nvSpPr>
          <p:cNvPr id="65" name="Google Shape;65;g8c97d88eb7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g8c97d88eb7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1" name="Shape 71"/>
        <p:cNvGrpSpPr/>
        <p:nvPr/>
      </p:nvGrpSpPr>
      <p:grpSpPr>
        <a:xfrm>
          <a:off x="0" y="0"/>
          <a:ext cx="0" cy="0"/>
          <a:chOff x="0" y="0"/>
          <a:chExt cx="0" cy="0"/>
        </a:xfrm>
      </p:grpSpPr>
      <p:sp>
        <p:nvSpPr>
          <p:cNvPr id="72" name="Google Shape;72;g8c97d88eb7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 name="Google Shape;73;g8c97d88eb7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8" name="Shape 78"/>
        <p:cNvGrpSpPr/>
        <p:nvPr/>
      </p:nvGrpSpPr>
      <p:grpSpPr>
        <a:xfrm>
          <a:off x="0" y="0"/>
          <a:ext cx="0" cy="0"/>
          <a:chOff x="0" y="0"/>
          <a:chExt cx="0" cy="0"/>
        </a:xfrm>
      </p:grpSpPr>
      <p:sp>
        <p:nvSpPr>
          <p:cNvPr id="79" name="Google Shape;79;g8c97d88eb7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 name="Google Shape;80;g8c97d88eb7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5" name="Shape 85"/>
        <p:cNvGrpSpPr/>
        <p:nvPr/>
      </p:nvGrpSpPr>
      <p:grpSpPr>
        <a:xfrm>
          <a:off x="0" y="0"/>
          <a:ext cx="0" cy="0"/>
          <a:chOff x="0" y="0"/>
          <a:chExt cx="0" cy="0"/>
        </a:xfrm>
      </p:grpSpPr>
      <p:sp>
        <p:nvSpPr>
          <p:cNvPr id="86" name="Google Shape;86;g8c97d88eb7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 name="Google Shape;87;g8c97d88eb7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4" name="Shape 94"/>
        <p:cNvGrpSpPr/>
        <p:nvPr/>
      </p:nvGrpSpPr>
      <p:grpSpPr>
        <a:xfrm>
          <a:off x="0" y="0"/>
          <a:ext cx="0" cy="0"/>
          <a:chOff x="0" y="0"/>
          <a:chExt cx="0" cy="0"/>
        </a:xfrm>
      </p:grpSpPr>
      <p:sp>
        <p:nvSpPr>
          <p:cNvPr id="95" name="Google Shape;95;g8c97d88eb7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 name="Google Shape;96;g8c97d88eb7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1" name="Shape 101"/>
        <p:cNvGrpSpPr/>
        <p:nvPr/>
      </p:nvGrpSpPr>
      <p:grpSpPr>
        <a:xfrm>
          <a:off x="0" y="0"/>
          <a:ext cx="0" cy="0"/>
          <a:chOff x="0" y="0"/>
          <a:chExt cx="0" cy="0"/>
        </a:xfrm>
      </p:grpSpPr>
      <p:sp>
        <p:nvSpPr>
          <p:cNvPr id="102" name="Google Shape;102;g8c97d88eb7_0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 name="Google Shape;103;g8c97d88eb7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8" name="Shape 108"/>
        <p:cNvGrpSpPr/>
        <p:nvPr/>
      </p:nvGrpSpPr>
      <p:grpSpPr>
        <a:xfrm>
          <a:off x="0" y="0"/>
          <a:ext cx="0" cy="0"/>
          <a:chOff x="0" y="0"/>
          <a:chExt cx="0" cy="0"/>
        </a:xfrm>
      </p:grpSpPr>
      <p:sp>
        <p:nvSpPr>
          <p:cNvPr id="109" name="Google Shape;109;g8c97d88eb7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 name="Google Shape;110;g8c97d88eb7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5" name="Shape 115"/>
        <p:cNvGrpSpPr/>
        <p:nvPr/>
      </p:nvGrpSpPr>
      <p:grpSpPr>
        <a:xfrm>
          <a:off x="0" y="0"/>
          <a:ext cx="0" cy="0"/>
          <a:chOff x="0" y="0"/>
          <a:chExt cx="0" cy="0"/>
        </a:xfrm>
      </p:grpSpPr>
      <p:sp>
        <p:nvSpPr>
          <p:cNvPr id="116" name="Google Shape;116;g8c97d88eb7_0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7" name="Google Shape;117;g8c97d88eb7_0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3" name="Shape 123"/>
        <p:cNvGrpSpPr/>
        <p:nvPr/>
      </p:nvGrpSpPr>
      <p:grpSpPr>
        <a:xfrm>
          <a:off x="0" y="0"/>
          <a:ext cx="0" cy="0"/>
          <a:chOff x="0" y="0"/>
          <a:chExt cx="0" cy="0"/>
        </a:xfrm>
      </p:grpSpPr>
      <p:sp>
        <p:nvSpPr>
          <p:cNvPr id="124" name="Google Shape;124;g8c97d88eb7_1_5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5" name="Google Shape;125;g8c97d88eb7_1_5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4286250" y="0"/>
            <a:ext cx="723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a:off x="4358475" y="0"/>
            <a:ext cx="3853200" cy="5143500"/>
          </a:xfrm>
          <a:prstGeom prst="rect">
            <a:avLst/>
          </a:prstGeom>
          <a:solidFill>
            <a:schemeClr val="accent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txBox="1"/>
          <p:nvPr>
            <p:ph type="ctrTitle"/>
          </p:nvPr>
        </p:nvSpPr>
        <p:spPr>
          <a:xfrm>
            <a:off x="344250" y="1403850"/>
            <a:ext cx="8455500" cy="2146800"/>
          </a:xfrm>
          <a:prstGeom prst="rect">
            <a:avLst/>
          </a:prstGeom>
          <a:solidFill>
            <a:srgbClr val="FFFFFF"/>
          </a:solidFill>
        </p:spPr>
        <p:txBody>
          <a:bodyPr anchorCtr="0" anchor="ctr" bIns="91425" lIns="91425" spcFirstLastPara="1" rIns="91425" wrap="square" tIns="91425">
            <a:noAutofit/>
          </a:bodyPr>
          <a:lstStyle>
            <a:lvl1pPr lvl="0" rtl="0" algn="ctr">
              <a:spcBef>
                <a:spcPts val="0"/>
              </a:spcBef>
              <a:spcAft>
                <a:spcPts val="0"/>
              </a:spcAft>
              <a:buSzPts val="6800"/>
              <a:buFont typeface="Playfair Display"/>
              <a:buNone/>
              <a:defRPr b="1" sz="6800">
                <a:latin typeface="Playfair Display"/>
                <a:ea typeface="Playfair Display"/>
                <a:cs typeface="Playfair Display"/>
                <a:sym typeface="Playfair Display"/>
              </a:defRPr>
            </a:lvl1pPr>
            <a:lvl2pPr lvl="1" rtl="0" algn="ctr">
              <a:spcBef>
                <a:spcPts val="0"/>
              </a:spcBef>
              <a:spcAft>
                <a:spcPts val="0"/>
              </a:spcAft>
              <a:buSzPts val="6800"/>
              <a:buFont typeface="Playfair Display"/>
              <a:buNone/>
              <a:defRPr b="1" sz="6800">
                <a:latin typeface="Playfair Display"/>
                <a:ea typeface="Playfair Display"/>
                <a:cs typeface="Playfair Display"/>
                <a:sym typeface="Playfair Display"/>
              </a:defRPr>
            </a:lvl2pPr>
            <a:lvl3pPr lvl="2" rtl="0" algn="ctr">
              <a:spcBef>
                <a:spcPts val="0"/>
              </a:spcBef>
              <a:spcAft>
                <a:spcPts val="0"/>
              </a:spcAft>
              <a:buSzPts val="6800"/>
              <a:buFont typeface="Playfair Display"/>
              <a:buNone/>
              <a:defRPr b="1" sz="6800">
                <a:latin typeface="Playfair Display"/>
                <a:ea typeface="Playfair Display"/>
                <a:cs typeface="Playfair Display"/>
                <a:sym typeface="Playfair Display"/>
              </a:defRPr>
            </a:lvl3pPr>
            <a:lvl4pPr lvl="3" rtl="0" algn="ctr">
              <a:spcBef>
                <a:spcPts val="0"/>
              </a:spcBef>
              <a:spcAft>
                <a:spcPts val="0"/>
              </a:spcAft>
              <a:buSzPts val="6800"/>
              <a:buFont typeface="Playfair Display"/>
              <a:buNone/>
              <a:defRPr b="1" sz="6800">
                <a:latin typeface="Playfair Display"/>
                <a:ea typeface="Playfair Display"/>
                <a:cs typeface="Playfair Display"/>
                <a:sym typeface="Playfair Display"/>
              </a:defRPr>
            </a:lvl4pPr>
            <a:lvl5pPr lvl="4" rtl="0" algn="ctr">
              <a:spcBef>
                <a:spcPts val="0"/>
              </a:spcBef>
              <a:spcAft>
                <a:spcPts val="0"/>
              </a:spcAft>
              <a:buSzPts val="6800"/>
              <a:buFont typeface="Playfair Display"/>
              <a:buNone/>
              <a:defRPr b="1" sz="6800">
                <a:latin typeface="Playfair Display"/>
                <a:ea typeface="Playfair Display"/>
                <a:cs typeface="Playfair Display"/>
                <a:sym typeface="Playfair Display"/>
              </a:defRPr>
            </a:lvl5pPr>
            <a:lvl6pPr lvl="5" rtl="0" algn="ctr">
              <a:spcBef>
                <a:spcPts val="0"/>
              </a:spcBef>
              <a:spcAft>
                <a:spcPts val="0"/>
              </a:spcAft>
              <a:buSzPts val="6800"/>
              <a:buFont typeface="Playfair Display"/>
              <a:buNone/>
              <a:defRPr b="1" sz="6800">
                <a:latin typeface="Playfair Display"/>
                <a:ea typeface="Playfair Display"/>
                <a:cs typeface="Playfair Display"/>
                <a:sym typeface="Playfair Display"/>
              </a:defRPr>
            </a:lvl6pPr>
            <a:lvl7pPr lvl="6" rtl="0" algn="ctr">
              <a:spcBef>
                <a:spcPts val="0"/>
              </a:spcBef>
              <a:spcAft>
                <a:spcPts val="0"/>
              </a:spcAft>
              <a:buSzPts val="6800"/>
              <a:buFont typeface="Playfair Display"/>
              <a:buNone/>
              <a:defRPr b="1" sz="6800">
                <a:latin typeface="Playfair Display"/>
                <a:ea typeface="Playfair Display"/>
                <a:cs typeface="Playfair Display"/>
                <a:sym typeface="Playfair Display"/>
              </a:defRPr>
            </a:lvl7pPr>
            <a:lvl8pPr lvl="7" rtl="0" algn="ctr">
              <a:spcBef>
                <a:spcPts val="0"/>
              </a:spcBef>
              <a:spcAft>
                <a:spcPts val="0"/>
              </a:spcAft>
              <a:buSzPts val="6800"/>
              <a:buFont typeface="Playfair Display"/>
              <a:buNone/>
              <a:defRPr b="1" sz="6800">
                <a:latin typeface="Playfair Display"/>
                <a:ea typeface="Playfair Display"/>
                <a:cs typeface="Playfair Display"/>
                <a:sym typeface="Playfair Display"/>
              </a:defRPr>
            </a:lvl8pPr>
            <a:lvl9pPr lvl="8" rtl="0" algn="ctr">
              <a:spcBef>
                <a:spcPts val="0"/>
              </a:spcBef>
              <a:spcAft>
                <a:spcPts val="0"/>
              </a:spcAft>
              <a:buSzPts val="6800"/>
              <a:buFont typeface="Playfair Display"/>
              <a:buNone/>
              <a:defRPr b="1" sz="6800">
                <a:latin typeface="Playfair Display"/>
                <a:ea typeface="Playfair Display"/>
                <a:cs typeface="Playfair Display"/>
                <a:sym typeface="Playfair Display"/>
              </a:defRPr>
            </a:lvl9pPr>
          </a:lstStyle>
          <a:p/>
        </p:txBody>
      </p:sp>
      <p:sp>
        <p:nvSpPr>
          <p:cNvPr id="13" name="Google Shape;13;p2"/>
          <p:cNvSpPr txBox="1"/>
          <p:nvPr>
            <p:ph idx="1" type="subTitle"/>
          </p:nvPr>
        </p:nvSpPr>
        <p:spPr>
          <a:xfrm>
            <a:off x="344250" y="3550650"/>
            <a:ext cx="4910100" cy="577800"/>
          </a:xfrm>
          <a:prstGeom prst="rect">
            <a:avLst/>
          </a:prstGeom>
          <a:solidFill>
            <a:schemeClr val="dk2"/>
          </a:solidFill>
        </p:spPr>
        <p:txBody>
          <a:bodyPr anchorCtr="0" anchor="ctr" bIns="91425" lIns="91425" spcFirstLastPara="1" rIns="91425" wrap="square" tIns="91425">
            <a:noAutofit/>
          </a:bodyPr>
          <a:lstStyle>
            <a:lvl1pPr lvl="0" rtl="0">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1pPr>
            <a:lvl2pPr lvl="1" rtl="0">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2pPr>
            <a:lvl3pPr lvl="2" rtl="0">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3pPr>
            <a:lvl4pPr lvl="3" rtl="0">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4pPr>
            <a:lvl5pPr lvl="4" rtl="0">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5pPr>
            <a:lvl6pPr lvl="5" rtl="0">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6pPr>
            <a:lvl7pPr lvl="6" rtl="0">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7pPr>
            <a:lvl8pPr lvl="7" rtl="0">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8pPr>
            <a:lvl9pPr lvl="8" rtl="0">
              <a:lnSpc>
                <a:spcPct val="100000"/>
              </a:lnSpc>
              <a:spcBef>
                <a:spcPts val="0"/>
              </a:spcBef>
              <a:spcAft>
                <a:spcPts val="0"/>
              </a:spcAft>
              <a:buClr>
                <a:schemeClr val="lt1"/>
              </a:buClr>
              <a:buSzPts val="2400"/>
              <a:buFont typeface="Montserrat"/>
              <a:buNone/>
              <a:defRPr b="1" sz="2400">
                <a:solidFill>
                  <a:schemeClr val="lt1"/>
                </a:solidFill>
                <a:latin typeface="Montserrat"/>
                <a:ea typeface="Montserrat"/>
                <a:cs typeface="Montserrat"/>
                <a:sym typeface="Montserrat"/>
              </a:defRPr>
            </a:lvl9pPr>
          </a:lstStyle>
          <a:p/>
        </p:txBody>
      </p:sp>
      <p:sp>
        <p:nvSpPr>
          <p:cNvPr id="14" name="Google Shape;14;p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accent5"/>
        </a:solidFill>
      </p:bgPr>
    </p:bg>
    <p:spTree>
      <p:nvGrpSpPr>
        <p:cNvPr id="15" name="Shape 15"/>
        <p:cNvGrpSpPr/>
        <p:nvPr/>
      </p:nvGrpSpPr>
      <p:grpSpPr>
        <a:xfrm>
          <a:off x="0" y="0"/>
          <a:ext cx="0" cy="0"/>
          <a:chOff x="0" y="0"/>
          <a:chExt cx="0" cy="0"/>
        </a:xfrm>
      </p:grpSpPr>
      <p:sp>
        <p:nvSpPr>
          <p:cNvPr id="16" name="Google Shape;16;p3"/>
          <p:cNvSpPr/>
          <p:nvPr/>
        </p:nvSpPr>
        <p:spPr>
          <a:xfrm rot="5400000">
            <a:off x="4550700" y="-498600"/>
            <a:ext cx="42600" cy="84558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3"/>
          <p:cNvSpPr txBox="1"/>
          <p:nvPr>
            <p:ph type="title"/>
          </p:nvPr>
        </p:nvSpPr>
        <p:spPr>
          <a:xfrm>
            <a:off x="344250" y="1403850"/>
            <a:ext cx="8455500" cy="2146800"/>
          </a:xfrm>
          <a:prstGeom prst="rect">
            <a:avLst/>
          </a:prstGeom>
          <a:solidFill>
            <a:srgbClr val="FFFFFF"/>
          </a:solidFill>
        </p:spPr>
        <p:txBody>
          <a:bodyPr anchorCtr="0" anchor="ctr" bIns="91425" lIns="91425" spcFirstLastPara="1" rIns="91425" wrap="square" tIns="91425">
            <a:noAutofit/>
          </a:bodyPr>
          <a:lstStyle>
            <a:lvl1pPr lvl="0" rtl="0" algn="ctr">
              <a:spcBef>
                <a:spcPts val="0"/>
              </a:spcBef>
              <a:spcAft>
                <a:spcPts val="0"/>
              </a:spcAft>
              <a:buSzPts val="4800"/>
              <a:buFont typeface="Playfair Display"/>
              <a:buNone/>
              <a:defRPr b="1" sz="4800">
                <a:latin typeface="Playfair Display"/>
                <a:ea typeface="Playfair Display"/>
                <a:cs typeface="Playfair Display"/>
                <a:sym typeface="Playfair Display"/>
              </a:defRPr>
            </a:lvl1pPr>
            <a:lvl2pPr lvl="1" rtl="0" algn="ctr">
              <a:spcBef>
                <a:spcPts val="0"/>
              </a:spcBef>
              <a:spcAft>
                <a:spcPts val="0"/>
              </a:spcAft>
              <a:buSzPts val="4800"/>
              <a:buFont typeface="Playfair Display"/>
              <a:buNone/>
              <a:defRPr b="1" sz="4800">
                <a:latin typeface="Playfair Display"/>
                <a:ea typeface="Playfair Display"/>
                <a:cs typeface="Playfair Display"/>
                <a:sym typeface="Playfair Display"/>
              </a:defRPr>
            </a:lvl2pPr>
            <a:lvl3pPr lvl="2" rtl="0" algn="ctr">
              <a:spcBef>
                <a:spcPts val="0"/>
              </a:spcBef>
              <a:spcAft>
                <a:spcPts val="0"/>
              </a:spcAft>
              <a:buSzPts val="4800"/>
              <a:buFont typeface="Playfair Display"/>
              <a:buNone/>
              <a:defRPr b="1" sz="4800">
                <a:latin typeface="Playfair Display"/>
                <a:ea typeface="Playfair Display"/>
                <a:cs typeface="Playfair Display"/>
                <a:sym typeface="Playfair Display"/>
              </a:defRPr>
            </a:lvl3pPr>
            <a:lvl4pPr lvl="3" rtl="0" algn="ctr">
              <a:spcBef>
                <a:spcPts val="0"/>
              </a:spcBef>
              <a:spcAft>
                <a:spcPts val="0"/>
              </a:spcAft>
              <a:buSzPts val="4800"/>
              <a:buFont typeface="Playfair Display"/>
              <a:buNone/>
              <a:defRPr b="1" sz="4800">
                <a:latin typeface="Playfair Display"/>
                <a:ea typeface="Playfair Display"/>
                <a:cs typeface="Playfair Display"/>
                <a:sym typeface="Playfair Display"/>
              </a:defRPr>
            </a:lvl4pPr>
            <a:lvl5pPr lvl="4" rtl="0" algn="ctr">
              <a:spcBef>
                <a:spcPts val="0"/>
              </a:spcBef>
              <a:spcAft>
                <a:spcPts val="0"/>
              </a:spcAft>
              <a:buSzPts val="4800"/>
              <a:buFont typeface="Playfair Display"/>
              <a:buNone/>
              <a:defRPr b="1" sz="4800">
                <a:latin typeface="Playfair Display"/>
                <a:ea typeface="Playfair Display"/>
                <a:cs typeface="Playfair Display"/>
                <a:sym typeface="Playfair Display"/>
              </a:defRPr>
            </a:lvl5pPr>
            <a:lvl6pPr lvl="5" rtl="0" algn="ctr">
              <a:spcBef>
                <a:spcPts val="0"/>
              </a:spcBef>
              <a:spcAft>
                <a:spcPts val="0"/>
              </a:spcAft>
              <a:buSzPts val="4800"/>
              <a:buFont typeface="Playfair Display"/>
              <a:buNone/>
              <a:defRPr b="1" sz="4800">
                <a:latin typeface="Playfair Display"/>
                <a:ea typeface="Playfair Display"/>
                <a:cs typeface="Playfair Display"/>
                <a:sym typeface="Playfair Display"/>
              </a:defRPr>
            </a:lvl6pPr>
            <a:lvl7pPr lvl="6" rtl="0" algn="ctr">
              <a:spcBef>
                <a:spcPts val="0"/>
              </a:spcBef>
              <a:spcAft>
                <a:spcPts val="0"/>
              </a:spcAft>
              <a:buSzPts val="4800"/>
              <a:buFont typeface="Playfair Display"/>
              <a:buNone/>
              <a:defRPr b="1" sz="4800">
                <a:latin typeface="Playfair Display"/>
                <a:ea typeface="Playfair Display"/>
                <a:cs typeface="Playfair Display"/>
                <a:sym typeface="Playfair Display"/>
              </a:defRPr>
            </a:lvl7pPr>
            <a:lvl8pPr lvl="7" rtl="0" algn="ctr">
              <a:spcBef>
                <a:spcPts val="0"/>
              </a:spcBef>
              <a:spcAft>
                <a:spcPts val="0"/>
              </a:spcAft>
              <a:buSzPts val="4800"/>
              <a:buFont typeface="Playfair Display"/>
              <a:buNone/>
              <a:defRPr b="1" sz="4800">
                <a:latin typeface="Playfair Display"/>
                <a:ea typeface="Playfair Display"/>
                <a:cs typeface="Playfair Display"/>
                <a:sym typeface="Playfair Display"/>
              </a:defRPr>
            </a:lvl8pPr>
            <a:lvl9pPr lvl="8" rtl="0" algn="ctr">
              <a:spcBef>
                <a:spcPts val="0"/>
              </a:spcBef>
              <a:spcAft>
                <a:spcPts val="0"/>
              </a:spcAft>
              <a:buSzPts val="4800"/>
              <a:buFont typeface="Playfair Display"/>
              <a:buNone/>
              <a:defRPr b="1" sz="4800">
                <a:latin typeface="Playfair Display"/>
                <a:ea typeface="Playfair Display"/>
                <a:cs typeface="Playfair Display"/>
                <a:sym typeface="Playfair Display"/>
              </a:defRPr>
            </a:lvl9pPr>
          </a:lstStyle>
          <a:p/>
        </p:txBody>
      </p:sp>
      <p:sp>
        <p:nvSpPr>
          <p:cNvPr id="18" name="Google Shape;18;p3"/>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9" name="Shape 19"/>
        <p:cNvGrpSpPr/>
        <p:nvPr/>
      </p:nvGrpSpPr>
      <p:grpSpPr>
        <a:xfrm>
          <a:off x="0" y="0"/>
          <a:ext cx="0" cy="0"/>
          <a:chOff x="0" y="0"/>
          <a:chExt cx="0" cy="0"/>
        </a:xfrm>
      </p:grpSpPr>
      <p:sp>
        <p:nvSpPr>
          <p:cNvPr id="20" name="Google Shape;20;p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1" name="Google Shape;21;p4"/>
          <p:cNvSpPr txBox="1"/>
          <p:nvPr>
            <p:ph idx="1" type="body"/>
          </p:nvPr>
        </p:nvSpPr>
        <p:spPr>
          <a:xfrm>
            <a:off x="311700" y="1234075"/>
            <a:ext cx="8520600" cy="33348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22" name="Google Shape;22;p4"/>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3" name="Shape 23"/>
        <p:cNvGrpSpPr/>
        <p:nvPr/>
      </p:nvGrpSpPr>
      <p:grpSpPr>
        <a:xfrm>
          <a:off x="0" y="0"/>
          <a:ext cx="0" cy="0"/>
          <a:chOff x="0" y="0"/>
          <a:chExt cx="0" cy="0"/>
        </a:xfrm>
      </p:grpSpPr>
      <p:sp>
        <p:nvSpPr>
          <p:cNvPr id="24" name="Google Shape;24;p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25" name="Google Shape;25;p5"/>
          <p:cNvSpPr txBox="1"/>
          <p:nvPr>
            <p:ph idx="1" type="body"/>
          </p:nvPr>
        </p:nvSpPr>
        <p:spPr>
          <a:xfrm>
            <a:off x="311700" y="1234050"/>
            <a:ext cx="3999900" cy="33348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26" name="Google Shape;26;p5"/>
          <p:cNvSpPr txBox="1"/>
          <p:nvPr>
            <p:ph idx="2" type="body"/>
          </p:nvPr>
        </p:nvSpPr>
        <p:spPr>
          <a:xfrm>
            <a:off x="4832400" y="1234050"/>
            <a:ext cx="3999900" cy="3334800"/>
          </a:xfrm>
          <a:prstGeom prst="rect">
            <a:avLst/>
          </a:prstGeom>
        </p:spPr>
        <p:txBody>
          <a:bodyPr anchorCtr="0" anchor="t" bIns="91425" lIns="91425" spcFirstLastPara="1" rIns="91425" wrap="square" tIns="91425">
            <a:noAutofit/>
          </a:bodyPr>
          <a:lstStyle>
            <a:lvl1pPr indent="-317500" lvl="0" marL="457200" rtl="0">
              <a:spcBef>
                <a:spcPts val="0"/>
              </a:spcBef>
              <a:spcAft>
                <a:spcPts val="0"/>
              </a:spcAft>
              <a:buSzPts val="1400"/>
              <a:buChar char="●"/>
              <a:defRPr sz="14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27" name="Google Shape;27;p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8" name="Shape 28"/>
        <p:cNvGrpSpPr/>
        <p:nvPr/>
      </p:nvGrpSpPr>
      <p:grpSpPr>
        <a:xfrm>
          <a:off x="0" y="0"/>
          <a:ext cx="0" cy="0"/>
          <a:chOff x="0" y="0"/>
          <a:chExt cx="0" cy="0"/>
        </a:xfrm>
      </p:grpSpPr>
      <p:sp>
        <p:nvSpPr>
          <p:cNvPr id="29" name="Google Shape;29;p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30" name="Google Shape;30;p6"/>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31" name="Shape 31"/>
        <p:cNvGrpSpPr/>
        <p:nvPr/>
      </p:nvGrpSpPr>
      <p:grpSpPr>
        <a:xfrm>
          <a:off x="0" y="0"/>
          <a:ext cx="0" cy="0"/>
          <a:chOff x="0" y="0"/>
          <a:chExt cx="0" cy="0"/>
        </a:xfrm>
      </p:grpSpPr>
      <p:sp>
        <p:nvSpPr>
          <p:cNvPr id="32" name="Google Shape;32;p7"/>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p:txBody>
      </p:sp>
      <p:sp>
        <p:nvSpPr>
          <p:cNvPr id="33" name="Google Shape;33;p7"/>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rtl="0">
              <a:spcBef>
                <a:spcPts val="0"/>
              </a:spcBef>
              <a:spcAft>
                <a:spcPts val="0"/>
              </a:spcAft>
              <a:buSzPts val="1200"/>
              <a:buChar char="●"/>
              <a:defRPr sz="1200"/>
            </a:lvl1pPr>
            <a:lvl2pPr indent="-304800" lvl="1" marL="914400" rtl="0">
              <a:spcBef>
                <a:spcPts val="1600"/>
              </a:spcBef>
              <a:spcAft>
                <a:spcPts val="0"/>
              </a:spcAft>
              <a:buSzPts val="1200"/>
              <a:buChar char="○"/>
              <a:defRPr sz="1200"/>
            </a:lvl2pPr>
            <a:lvl3pPr indent="-304800" lvl="2" marL="1371600" rtl="0">
              <a:spcBef>
                <a:spcPts val="1600"/>
              </a:spcBef>
              <a:spcAft>
                <a:spcPts val="0"/>
              </a:spcAft>
              <a:buSzPts val="1200"/>
              <a:buChar char="■"/>
              <a:defRPr sz="1200"/>
            </a:lvl3pPr>
            <a:lvl4pPr indent="-304800" lvl="3" marL="1828800" rtl="0">
              <a:spcBef>
                <a:spcPts val="1600"/>
              </a:spcBef>
              <a:spcAft>
                <a:spcPts val="0"/>
              </a:spcAft>
              <a:buSzPts val="1200"/>
              <a:buChar char="●"/>
              <a:defRPr sz="1200"/>
            </a:lvl4pPr>
            <a:lvl5pPr indent="-304800" lvl="4" marL="2286000" rtl="0">
              <a:spcBef>
                <a:spcPts val="1600"/>
              </a:spcBef>
              <a:spcAft>
                <a:spcPts val="0"/>
              </a:spcAft>
              <a:buSzPts val="1200"/>
              <a:buChar char="○"/>
              <a:defRPr sz="1200"/>
            </a:lvl5pPr>
            <a:lvl6pPr indent="-304800" lvl="5" marL="2743200" rtl="0">
              <a:spcBef>
                <a:spcPts val="1600"/>
              </a:spcBef>
              <a:spcAft>
                <a:spcPts val="0"/>
              </a:spcAft>
              <a:buSzPts val="1200"/>
              <a:buChar char="■"/>
              <a:defRPr sz="1200"/>
            </a:lvl6pPr>
            <a:lvl7pPr indent="-304800" lvl="6" marL="3200400" rtl="0">
              <a:spcBef>
                <a:spcPts val="1600"/>
              </a:spcBef>
              <a:spcAft>
                <a:spcPts val="0"/>
              </a:spcAft>
              <a:buSzPts val="1200"/>
              <a:buChar char="●"/>
              <a:defRPr sz="1200"/>
            </a:lvl7pPr>
            <a:lvl8pPr indent="-304800" lvl="7" marL="3657600" rtl="0">
              <a:spcBef>
                <a:spcPts val="1600"/>
              </a:spcBef>
              <a:spcAft>
                <a:spcPts val="0"/>
              </a:spcAft>
              <a:buSzPts val="1200"/>
              <a:buChar char="○"/>
              <a:defRPr sz="1200"/>
            </a:lvl8pPr>
            <a:lvl9pPr indent="-304800" lvl="8" marL="4114800" rtl="0">
              <a:spcBef>
                <a:spcPts val="1600"/>
              </a:spcBef>
              <a:spcAft>
                <a:spcPts val="1600"/>
              </a:spcAft>
              <a:buSzPts val="1200"/>
              <a:buChar char="■"/>
              <a:defRPr sz="1200"/>
            </a:lvl9pPr>
          </a:lstStyle>
          <a:p/>
        </p:txBody>
      </p:sp>
      <p:sp>
        <p:nvSpPr>
          <p:cNvPr id="34" name="Google Shape;34;p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accent3"/>
        </a:solidFill>
      </p:bgPr>
    </p:bg>
    <p:spTree>
      <p:nvGrpSpPr>
        <p:cNvPr id="35" name="Shape 35"/>
        <p:cNvGrpSpPr/>
        <p:nvPr/>
      </p:nvGrpSpPr>
      <p:grpSpPr>
        <a:xfrm>
          <a:off x="0" y="0"/>
          <a:ext cx="0" cy="0"/>
          <a:chOff x="0" y="0"/>
          <a:chExt cx="0" cy="0"/>
        </a:xfrm>
      </p:grpSpPr>
      <p:sp>
        <p:nvSpPr>
          <p:cNvPr id="36" name="Google Shape;36;p8"/>
          <p:cNvSpPr txBox="1"/>
          <p:nvPr>
            <p:ph type="title"/>
          </p:nvPr>
        </p:nvSpPr>
        <p:spPr>
          <a:xfrm>
            <a:off x="490250" y="526350"/>
            <a:ext cx="5618700" cy="4090800"/>
          </a:xfrm>
          <a:prstGeom prst="rect">
            <a:avLst/>
          </a:prstGeom>
        </p:spPr>
        <p:txBody>
          <a:bodyPr anchorCtr="0" anchor="ctr" bIns="91425" lIns="91425" spcFirstLastPara="1" rIns="91425" wrap="square" tIns="91425">
            <a:noAutofit/>
          </a:bodyPr>
          <a:lstStyle>
            <a:lvl1pPr lvl="0" rt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1pPr>
            <a:lvl2pPr lvl="1" rt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2pPr>
            <a:lvl3pPr lvl="2" rt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3pPr>
            <a:lvl4pPr lvl="3" rt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4pPr>
            <a:lvl5pPr lvl="4" rt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5pPr>
            <a:lvl6pPr lvl="5" rt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6pPr>
            <a:lvl7pPr lvl="6" rt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7pPr>
            <a:lvl8pPr lvl="7" rt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8pPr>
            <a:lvl9pPr lvl="8" rt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9pPr>
          </a:lstStyle>
          <a:p/>
        </p:txBody>
      </p:sp>
      <p:sp>
        <p:nvSpPr>
          <p:cNvPr id="37" name="Google Shape;37;p8"/>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8"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0" name="Google Shape;40;p9"/>
          <p:cNvCxnSpPr/>
          <p:nvPr/>
        </p:nvCxnSpPr>
        <p:spPr>
          <a:xfrm>
            <a:off x="5029675" y="4495500"/>
            <a:ext cx="468300" cy="0"/>
          </a:xfrm>
          <a:prstGeom prst="straightConnector1">
            <a:avLst/>
          </a:prstGeom>
          <a:noFill/>
          <a:ln cap="flat" cmpd="sng" w="19050">
            <a:solidFill>
              <a:schemeClr val="dk2"/>
            </a:solidFill>
            <a:prstDash val="solid"/>
            <a:round/>
            <a:headEnd len="sm" w="sm" type="none"/>
            <a:tailEnd len="sm" w="sm" type="none"/>
          </a:ln>
        </p:spPr>
      </p:cxnSp>
      <p:sp>
        <p:nvSpPr>
          <p:cNvPr id="41" name="Google Shape;41;p9"/>
          <p:cNvSpPr txBox="1"/>
          <p:nvPr>
            <p:ph type="title"/>
          </p:nvPr>
        </p:nvSpPr>
        <p:spPr>
          <a:xfrm>
            <a:off x="265500" y="1081675"/>
            <a:ext cx="4045200" cy="17862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4200"/>
              <a:buNone/>
              <a:defRPr sz="4200"/>
            </a:lvl1pPr>
            <a:lvl2pPr lvl="1" rtl="0" algn="ctr">
              <a:spcBef>
                <a:spcPts val="0"/>
              </a:spcBef>
              <a:spcAft>
                <a:spcPts val="0"/>
              </a:spcAft>
              <a:buSzPts val="4200"/>
              <a:buNone/>
              <a:defRPr sz="4200"/>
            </a:lvl2pPr>
            <a:lvl3pPr lvl="2" rtl="0" algn="ctr">
              <a:spcBef>
                <a:spcPts val="0"/>
              </a:spcBef>
              <a:spcAft>
                <a:spcPts val="0"/>
              </a:spcAft>
              <a:buSzPts val="4200"/>
              <a:buNone/>
              <a:defRPr sz="4200"/>
            </a:lvl3pPr>
            <a:lvl4pPr lvl="3" rtl="0" algn="ctr">
              <a:spcBef>
                <a:spcPts val="0"/>
              </a:spcBef>
              <a:spcAft>
                <a:spcPts val="0"/>
              </a:spcAft>
              <a:buSzPts val="4200"/>
              <a:buNone/>
              <a:defRPr sz="4200"/>
            </a:lvl4pPr>
            <a:lvl5pPr lvl="4" rtl="0" algn="ctr">
              <a:spcBef>
                <a:spcPts val="0"/>
              </a:spcBef>
              <a:spcAft>
                <a:spcPts val="0"/>
              </a:spcAft>
              <a:buSzPts val="4200"/>
              <a:buNone/>
              <a:defRPr sz="4200"/>
            </a:lvl5pPr>
            <a:lvl6pPr lvl="5" rtl="0" algn="ctr">
              <a:spcBef>
                <a:spcPts val="0"/>
              </a:spcBef>
              <a:spcAft>
                <a:spcPts val="0"/>
              </a:spcAft>
              <a:buSzPts val="4200"/>
              <a:buNone/>
              <a:defRPr sz="4200"/>
            </a:lvl6pPr>
            <a:lvl7pPr lvl="6" rtl="0" algn="ctr">
              <a:spcBef>
                <a:spcPts val="0"/>
              </a:spcBef>
              <a:spcAft>
                <a:spcPts val="0"/>
              </a:spcAft>
              <a:buSzPts val="4200"/>
              <a:buNone/>
              <a:defRPr sz="4200"/>
            </a:lvl7pPr>
            <a:lvl8pPr lvl="7" rtl="0" algn="ctr">
              <a:spcBef>
                <a:spcPts val="0"/>
              </a:spcBef>
              <a:spcAft>
                <a:spcPts val="0"/>
              </a:spcAft>
              <a:buSzPts val="4200"/>
              <a:buNone/>
              <a:defRPr sz="4200"/>
            </a:lvl8pPr>
            <a:lvl9pPr lvl="8" rtl="0" algn="ctr">
              <a:spcBef>
                <a:spcPts val="0"/>
              </a:spcBef>
              <a:spcAft>
                <a:spcPts val="0"/>
              </a:spcAft>
              <a:buSzPts val="4200"/>
              <a:buNone/>
              <a:defRPr sz="4200"/>
            </a:lvl9pPr>
          </a:lstStyle>
          <a:p/>
        </p:txBody>
      </p:sp>
      <p:sp>
        <p:nvSpPr>
          <p:cNvPr id="42" name="Google Shape;42;p9"/>
          <p:cNvSpPr txBox="1"/>
          <p:nvPr>
            <p:ph idx="1" type="subTitle"/>
          </p:nvPr>
        </p:nvSpPr>
        <p:spPr>
          <a:xfrm>
            <a:off x="265500" y="2921401"/>
            <a:ext cx="4045200" cy="13455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2100"/>
              <a:buNone/>
              <a:defRPr sz="2100"/>
            </a:lvl1pPr>
            <a:lvl2pPr lvl="1" rtl="0" algn="ctr">
              <a:lnSpc>
                <a:spcPct val="100000"/>
              </a:lnSpc>
              <a:spcBef>
                <a:spcPts val="0"/>
              </a:spcBef>
              <a:spcAft>
                <a:spcPts val="0"/>
              </a:spcAft>
              <a:buSzPts val="2100"/>
              <a:buNone/>
              <a:defRPr sz="2100"/>
            </a:lvl2pPr>
            <a:lvl3pPr lvl="2" rtl="0" algn="ctr">
              <a:lnSpc>
                <a:spcPct val="100000"/>
              </a:lnSpc>
              <a:spcBef>
                <a:spcPts val="0"/>
              </a:spcBef>
              <a:spcAft>
                <a:spcPts val="0"/>
              </a:spcAft>
              <a:buSzPts val="2100"/>
              <a:buNone/>
              <a:defRPr sz="2100"/>
            </a:lvl3pPr>
            <a:lvl4pPr lvl="3" rtl="0" algn="ctr">
              <a:lnSpc>
                <a:spcPct val="100000"/>
              </a:lnSpc>
              <a:spcBef>
                <a:spcPts val="0"/>
              </a:spcBef>
              <a:spcAft>
                <a:spcPts val="0"/>
              </a:spcAft>
              <a:buSzPts val="2100"/>
              <a:buNone/>
              <a:defRPr sz="2100"/>
            </a:lvl4pPr>
            <a:lvl5pPr lvl="4" rtl="0" algn="ctr">
              <a:lnSpc>
                <a:spcPct val="100000"/>
              </a:lnSpc>
              <a:spcBef>
                <a:spcPts val="0"/>
              </a:spcBef>
              <a:spcAft>
                <a:spcPts val="0"/>
              </a:spcAft>
              <a:buSzPts val="2100"/>
              <a:buNone/>
              <a:defRPr sz="2100"/>
            </a:lvl5pPr>
            <a:lvl6pPr lvl="5" rtl="0" algn="ctr">
              <a:lnSpc>
                <a:spcPct val="100000"/>
              </a:lnSpc>
              <a:spcBef>
                <a:spcPts val="0"/>
              </a:spcBef>
              <a:spcAft>
                <a:spcPts val="0"/>
              </a:spcAft>
              <a:buSzPts val="2100"/>
              <a:buNone/>
              <a:defRPr sz="2100"/>
            </a:lvl6pPr>
            <a:lvl7pPr lvl="6" rtl="0" algn="ctr">
              <a:lnSpc>
                <a:spcPct val="100000"/>
              </a:lnSpc>
              <a:spcBef>
                <a:spcPts val="0"/>
              </a:spcBef>
              <a:spcAft>
                <a:spcPts val="0"/>
              </a:spcAft>
              <a:buSzPts val="2100"/>
              <a:buNone/>
              <a:defRPr sz="2100"/>
            </a:lvl7pPr>
            <a:lvl8pPr lvl="7" rtl="0" algn="ctr">
              <a:lnSpc>
                <a:spcPct val="100000"/>
              </a:lnSpc>
              <a:spcBef>
                <a:spcPts val="0"/>
              </a:spcBef>
              <a:spcAft>
                <a:spcPts val="0"/>
              </a:spcAft>
              <a:buSzPts val="2100"/>
              <a:buNone/>
              <a:defRPr sz="2100"/>
            </a:lvl8pPr>
            <a:lvl9pPr lvl="8" rtl="0" algn="ctr">
              <a:lnSpc>
                <a:spcPct val="100000"/>
              </a:lnSpc>
              <a:spcBef>
                <a:spcPts val="0"/>
              </a:spcBef>
              <a:spcAft>
                <a:spcPts val="0"/>
              </a:spcAft>
              <a:buSzPts val="2100"/>
              <a:buNone/>
              <a:defRPr sz="2100"/>
            </a:lvl9pPr>
          </a:lstStyle>
          <a:p/>
        </p:txBody>
      </p:sp>
      <p:sp>
        <p:nvSpPr>
          <p:cNvPr id="43" name="Google Shape;43;p9"/>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rtl="0">
              <a:spcBef>
                <a:spcPts val="0"/>
              </a:spcBef>
              <a:spcAft>
                <a:spcPts val="0"/>
              </a:spcAft>
              <a:buSzPts val="1800"/>
              <a:buChar char="●"/>
              <a:defRPr>
                <a:highlight>
                  <a:schemeClr val="lt1"/>
                </a:highlight>
              </a:defRPr>
            </a:lvl1pPr>
            <a:lvl2pPr indent="-317500" lvl="1" marL="914400" rtl="0">
              <a:spcBef>
                <a:spcPts val="1600"/>
              </a:spcBef>
              <a:spcAft>
                <a:spcPts val="0"/>
              </a:spcAft>
              <a:buSzPts val="1400"/>
              <a:buChar char="○"/>
              <a:defRPr>
                <a:highlight>
                  <a:schemeClr val="lt1"/>
                </a:highlight>
              </a:defRPr>
            </a:lvl2pPr>
            <a:lvl3pPr indent="-317500" lvl="2" marL="1371600" rtl="0">
              <a:spcBef>
                <a:spcPts val="1600"/>
              </a:spcBef>
              <a:spcAft>
                <a:spcPts val="0"/>
              </a:spcAft>
              <a:buSzPts val="1400"/>
              <a:buChar char="■"/>
              <a:defRPr>
                <a:highlight>
                  <a:schemeClr val="lt1"/>
                </a:highlight>
              </a:defRPr>
            </a:lvl3pPr>
            <a:lvl4pPr indent="-317500" lvl="3" marL="1828800" rtl="0">
              <a:spcBef>
                <a:spcPts val="1600"/>
              </a:spcBef>
              <a:spcAft>
                <a:spcPts val="0"/>
              </a:spcAft>
              <a:buSzPts val="1400"/>
              <a:buChar char="●"/>
              <a:defRPr>
                <a:highlight>
                  <a:schemeClr val="lt1"/>
                </a:highlight>
              </a:defRPr>
            </a:lvl4pPr>
            <a:lvl5pPr indent="-317500" lvl="4" marL="2286000" rtl="0">
              <a:spcBef>
                <a:spcPts val="1600"/>
              </a:spcBef>
              <a:spcAft>
                <a:spcPts val="0"/>
              </a:spcAft>
              <a:buSzPts val="1400"/>
              <a:buChar char="○"/>
              <a:defRPr>
                <a:highlight>
                  <a:schemeClr val="lt1"/>
                </a:highlight>
              </a:defRPr>
            </a:lvl5pPr>
            <a:lvl6pPr indent="-317500" lvl="5" marL="2743200" rtl="0">
              <a:spcBef>
                <a:spcPts val="1600"/>
              </a:spcBef>
              <a:spcAft>
                <a:spcPts val="0"/>
              </a:spcAft>
              <a:buSzPts val="1400"/>
              <a:buChar char="■"/>
              <a:defRPr>
                <a:highlight>
                  <a:schemeClr val="lt1"/>
                </a:highlight>
              </a:defRPr>
            </a:lvl6pPr>
            <a:lvl7pPr indent="-317500" lvl="6" marL="3200400" rtl="0">
              <a:spcBef>
                <a:spcPts val="1600"/>
              </a:spcBef>
              <a:spcAft>
                <a:spcPts val="0"/>
              </a:spcAft>
              <a:buSzPts val="1400"/>
              <a:buChar char="●"/>
              <a:defRPr>
                <a:highlight>
                  <a:schemeClr val="lt1"/>
                </a:highlight>
              </a:defRPr>
            </a:lvl7pPr>
            <a:lvl8pPr indent="-317500" lvl="7" marL="3657600" rtl="0">
              <a:spcBef>
                <a:spcPts val="1600"/>
              </a:spcBef>
              <a:spcAft>
                <a:spcPts val="0"/>
              </a:spcAft>
              <a:buSzPts val="1400"/>
              <a:buChar char="○"/>
              <a:defRPr>
                <a:highlight>
                  <a:schemeClr val="lt1"/>
                </a:highlight>
              </a:defRPr>
            </a:lvl8pPr>
            <a:lvl9pPr indent="-317500" lvl="8" marL="4114800" rtl="0">
              <a:spcBef>
                <a:spcPts val="1600"/>
              </a:spcBef>
              <a:spcAft>
                <a:spcPts val="1600"/>
              </a:spcAft>
              <a:buSzPts val="1400"/>
              <a:buChar char="■"/>
              <a:defRPr>
                <a:highlight>
                  <a:schemeClr val="lt1"/>
                </a:highlight>
              </a:defRPr>
            </a:lvl9pPr>
          </a:lstStyle>
          <a:p/>
        </p:txBody>
      </p:sp>
      <p:sp>
        <p:nvSpPr>
          <p:cNvPr id="44" name="Google Shape;44;p9"/>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5" name="Shape 45"/>
        <p:cNvGrpSpPr/>
        <p:nvPr/>
      </p:nvGrpSpPr>
      <p:grpSpPr>
        <a:xfrm>
          <a:off x="0" y="0"/>
          <a:ext cx="0" cy="0"/>
          <a:chOff x="0" y="0"/>
          <a:chExt cx="0" cy="0"/>
        </a:xfrm>
      </p:grpSpPr>
      <p:sp>
        <p:nvSpPr>
          <p:cNvPr id="46" name="Google Shape;46;p10"/>
          <p:cNvSpPr txBox="1"/>
          <p:nvPr>
            <p:ph idx="1" type="body"/>
          </p:nvPr>
        </p:nvSpPr>
        <p:spPr>
          <a:xfrm>
            <a:off x="311700" y="4230575"/>
            <a:ext cx="5998800" cy="605100"/>
          </a:xfrm>
          <a:prstGeom prst="rect">
            <a:avLst/>
          </a:prstGeom>
        </p:spPr>
        <p:txBody>
          <a:bodyPr anchorCtr="0" anchor="ctr" bIns="91425" lIns="91425" spcFirstLastPara="1" rIns="91425" wrap="square" tIns="91425">
            <a:noAutofit/>
          </a:bodyPr>
          <a:lstStyle>
            <a:lvl1pPr indent="-228600" lvl="0" marL="457200" rtl="0">
              <a:lnSpc>
                <a:spcPct val="100000"/>
              </a:lnSpc>
              <a:spcBef>
                <a:spcPts val="0"/>
              </a:spcBef>
              <a:spcAft>
                <a:spcPts val="0"/>
              </a:spcAft>
              <a:buSzPts val="1800"/>
              <a:buNone/>
              <a:defRPr>
                <a:highlight>
                  <a:schemeClr val="dk1"/>
                </a:highlight>
              </a:defRPr>
            </a:lvl1pPr>
          </a:lstStyle>
          <a:p/>
        </p:txBody>
      </p:sp>
      <p:sp>
        <p:nvSpPr>
          <p:cNvPr id="47" name="Google Shape;47;p10"/>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8" name="Shape 48"/>
        <p:cNvGrpSpPr/>
        <p:nvPr/>
      </p:nvGrpSpPr>
      <p:grpSpPr>
        <a:xfrm>
          <a:off x="0" y="0"/>
          <a:ext cx="0" cy="0"/>
          <a:chOff x="0" y="0"/>
          <a:chExt cx="0" cy="0"/>
        </a:xfrm>
      </p:grpSpPr>
      <p:sp>
        <p:nvSpPr>
          <p:cNvPr id="49" name="Google Shape;49;p11"/>
          <p:cNvSpPr txBox="1"/>
          <p:nvPr>
            <p:ph hasCustomPrompt="1" type="title"/>
          </p:nvPr>
        </p:nvSpPr>
        <p:spPr>
          <a:xfrm>
            <a:off x="311700" y="999925"/>
            <a:ext cx="8520600" cy="2146200"/>
          </a:xfrm>
          <a:prstGeom prst="rect">
            <a:avLst/>
          </a:prstGeom>
        </p:spPr>
        <p:txBody>
          <a:bodyPr anchorCtr="0" anchor="b" bIns="91425" lIns="91425" spcFirstLastPara="1" rIns="91425" wrap="square" tIns="91425">
            <a:noAutofit/>
          </a:bodyPr>
          <a:lstStyle>
            <a:lvl1pPr lvl="0" rtl="0" algn="ctr">
              <a:spcBef>
                <a:spcPts val="0"/>
              </a:spcBef>
              <a:spcAft>
                <a:spcPts val="0"/>
              </a:spcAft>
              <a:buSzPts val="14000"/>
              <a:buFont typeface="Montserrat"/>
              <a:buNone/>
              <a:defRPr sz="14000">
                <a:latin typeface="Montserrat"/>
                <a:ea typeface="Montserrat"/>
                <a:cs typeface="Montserrat"/>
                <a:sym typeface="Montserrat"/>
              </a:defRPr>
            </a:lvl1pPr>
            <a:lvl2pPr lvl="1" rtl="0" algn="ctr">
              <a:spcBef>
                <a:spcPts val="0"/>
              </a:spcBef>
              <a:spcAft>
                <a:spcPts val="0"/>
              </a:spcAft>
              <a:buSzPts val="14000"/>
              <a:buFont typeface="Montserrat"/>
              <a:buNone/>
              <a:defRPr sz="14000">
                <a:latin typeface="Montserrat"/>
                <a:ea typeface="Montserrat"/>
                <a:cs typeface="Montserrat"/>
                <a:sym typeface="Montserrat"/>
              </a:defRPr>
            </a:lvl2pPr>
            <a:lvl3pPr lvl="2" rtl="0" algn="ctr">
              <a:spcBef>
                <a:spcPts val="0"/>
              </a:spcBef>
              <a:spcAft>
                <a:spcPts val="0"/>
              </a:spcAft>
              <a:buSzPts val="14000"/>
              <a:buFont typeface="Montserrat"/>
              <a:buNone/>
              <a:defRPr sz="14000">
                <a:latin typeface="Montserrat"/>
                <a:ea typeface="Montserrat"/>
                <a:cs typeface="Montserrat"/>
                <a:sym typeface="Montserrat"/>
              </a:defRPr>
            </a:lvl3pPr>
            <a:lvl4pPr lvl="3" rtl="0" algn="ctr">
              <a:spcBef>
                <a:spcPts val="0"/>
              </a:spcBef>
              <a:spcAft>
                <a:spcPts val="0"/>
              </a:spcAft>
              <a:buSzPts val="14000"/>
              <a:buFont typeface="Montserrat"/>
              <a:buNone/>
              <a:defRPr sz="14000">
                <a:latin typeface="Montserrat"/>
                <a:ea typeface="Montserrat"/>
                <a:cs typeface="Montserrat"/>
                <a:sym typeface="Montserrat"/>
              </a:defRPr>
            </a:lvl4pPr>
            <a:lvl5pPr lvl="4" rtl="0" algn="ctr">
              <a:spcBef>
                <a:spcPts val="0"/>
              </a:spcBef>
              <a:spcAft>
                <a:spcPts val="0"/>
              </a:spcAft>
              <a:buSzPts val="14000"/>
              <a:buFont typeface="Montserrat"/>
              <a:buNone/>
              <a:defRPr sz="14000">
                <a:latin typeface="Montserrat"/>
                <a:ea typeface="Montserrat"/>
                <a:cs typeface="Montserrat"/>
                <a:sym typeface="Montserrat"/>
              </a:defRPr>
            </a:lvl5pPr>
            <a:lvl6pPr lvl="5" rtl="0" algn="ctr">
              <a:spcBef>
                <a:spcPts val="0"/>
              </a:spcBef>
              <a:spcAft>
                <a:spcPts val="0"/>
              </a:spcAft>
              <a:buSzPts val="14000"/>
              <a:buFont typeface="Montserrat"/>
              <a:buNone/>
              <a:defRPr sz="14000">
                <a:latin typeface="Montserrat"/>
                <a:ea typeface="Montserrat"/>
                <a:cs typeface="Montserrat"/>
                <a:sym typeface="Montserrat"/>
              </a:defRPr>
            </a:lvl6pPr>
            <a:lvl7pPr lvl="6" rtl="0" algn="ctr">
              <a:spcBef>
                <a:spcPts val="0"/>
              </a:spcBef>
              <a:spcAft>
                <a:spcPts val="0"/>
              </a:spcAft>
              <a:buSzPts val="14000"/>
              <a:buFont typeface="Montserrat"/>
              <a:buNone/>
              <a:defRPr sz="14000">
                <a:latin typeface="Montserrat"/>
                <a:ea typeface="Montserrat"/>
                <a:cs typeface="Montserrat"/>
                <a:sym typeface="Montserrat"/>
              </a:defRPr>
            </a:lvl7pPr>
            <a:lvl8pPr lvl="7" rtl="0" algn="ctr">
              <a:spcBef>
                <a:spcPts val="0"/>
              </a:spcBef>
              <a:spcAft>
                <a:spcPts val="0"/>
              </a:spcAft>
              <a:buSzPts val="14000"/>
              <a:buFont typeface="Montserrat"/>
              <a:buNone/>
              <a:defRPr sz="14000">
                <a:latin typeface="Montserrat"/>
                <a:ea typeface="Montserrat"/>
                <a:cs typeface="Montserrat"/>
                <a:sym typeface="Montserrat"/>
              </a:defRPr>
            </a:lvl8pPr>
            <a:lvl9pPr lvl="8" rtl="0" algn="ctr">
              <a:spcBef>
                <a:spcPts val="0"/>
              </a:spcBef>
              <a:spcAft>
                <a:spcPts val="0"/>
              </a:spcAft>
              <a:buSzPts val="14000"/>
              <a:buFont typeface="Montserrat"/>
              <a:buNone/>
              <a:defRPr sz="14000">
                <a:latin typeface="Montserrat"/>
                <a:ea typeface="Montserrat"/>
                <a:cs typeface="Montserrat"/>
                <a:sym typeface="Montserrat"/>
              </a:defRPr>
            </a:lvl9pPr>
          </a:lstStyle>
          <a:p>
            <a:r>
              <a:t>xx%</a:t>
            </a:r>
          </a:p>
        </p:txBody>
      </p:sp>
      <p:sp>
        <p:nvSpPr>
          <p:cNvPr id="50" name="Google Shape;50;p11"/>
          <p:cNvSpPr txBox="1"/>
          <p:nvPr>
            <p:ph idx="1" type="body"/>
          </p:nvPr>
        </p:nvSpPr>
        <p:spPr>
          <a:xfrm>
            <a:off x="311700" y="3228425"/>
            <a:ext cx="8520600" cy="1300800"/>
          </a:xfrm>
          <a:prstGeom prst="rect">
            <a:avLst/>
          </a:prstGeom>
        </p:spPr>
        <p:txBody>
          <a:bodyPr anchorCtr="0" anchor="t" bIns="91425" lIns="91425" spcFirstLastPara="1" rIns="91425" wrap="square" tIns="91425">
            <a:noAutofit/>
          </a:bodyPr>
          <a:lstStyle>
            <a:lvl1pPr indent="-342900" lvl="0" marL="457200" rtl="0" algn="ctr">
              <a:spcBef>
                <a:spcPts val="0"/>
              </a:spcBef>
              <a:spcAft>
                <a:spcPts val="0"/>
              </a:spcAft>
              <a:buSzPts val="1800"/>
              <a:buChar char="●"/>
              <a:defRPr>
                <a:highlight>
                  <a:schemeClr val="dk1"/>
                </a:highlight>
              </a:defRPr>
            </a:lvl1pPr>
            <a:lvl2pPr indent="-317500" lvl="1" marL="914400" rtl="0" algn="ctr">
              <a:spcBef>
                <a:spcPts val="1600"/>
              </a:spcBef>
              <a:spcAft>
                <a:spcPts val="0"/>
              </a:spcAft>
              <a:buSzPts val="1400"/>
              <a:buChar char="○"/>
              <a:defRPr>
                <a:highlight>
                  <a:schemeClr val="dk1"/>
                </a:highlight>
              </a:defRPr>
            </a:lvl2pPr>
            <a:lvl3pPr indent="-317500" lvl="2" marL="1371600" rtl="0" algn="ctr">
              <a:spcBef>
                <a:spcPts val="1600"/>
              </a:spcBef>
              <a:spcAft>
                <a:spcPts val="0"/>
              </a:spcAft>
              <a:buSzPts val="1400"/>
              <a:buChar char="■"/>
              <a:defRPr>
                <a:highlight>
                  <a:schemeClr val="dk1"/>
                </a:highlight>
              </a:defRPr>
            </a:lvl3pPr>
            <a:lvl4pPr indent="-317500" lvl="3" marL="1828800" rtl="0" algn="ctr">
              <a:spcBef>
                <a:spcPts val="1600"/>
              </a:spcBef>
              <a:spcAft>
                <a:spcPts val="0"/>
              </a:spcAft>
              <a:buSzPts val="1400"/>
              <a:buChar char="●"/>
              <a:defRPr>
                <a:highlight>
                  <a:schemeClr val="dk1"/>
                </a:highlight>
              </a:defRPr>
            </a:lvl4pPr>
            <a:lvl5pPr indent="-317500" lvl="4" marL="2286000" rtl="0" algn="ctr">
              <a:spcBef>
                <a:spcPts val="1600"/>
              </a:spcBef>
              <a:spcAft>
                <a:spcPts val="0"/>
              </a:spcAft>
              <a:buSzPts val="1400"/>
              <a:buChar char="○"/>
              <a:defRPr>
                <a:highlight>
                  <a:schemeClr val="dk1"/>
                </a:highlight>
              </a:defRPr>
            </a:lvl5pPr>
            <a:lvl6pPr indent="-317500" lvl="5" marL="2743200" rtl="0" algn="ctr">
              <a:spcBef>
                <a:spcPts val="1600"/>
              </a:spcBef>
              <a:spcAft>
                <a:spcPts val="0"/>
              </a:spcAft>
              <a:buSzPts val="1400"/>
              <a:buChar char="■"/>
              <a:defRPr>
                <a:highlight>
                  <a:schemeClr val="dk1"/>
                </a:highlight>
              </a:defRPr>
            </a:lvl6pPr>
            <a:lvl7pPr indent="-317500" lvl="6" marL="3200400" rtl="0" algn="ctr">
              <a:spcBef>
                <a:spcPts val="1600"/>
              </a:spcBef>
              <a:spcAft>
                <a:spcPts val="0"/>
              </a:spcAft>
              <a:buSzPts val="1400"/>
              <a:buChar char="●"/>
              <a:defRPr>
                <a:highlight>
                  <a:schemeClr val="dk1"/>
                </a:highlight>
              </a:defRPr>
            </a:lvl7pPr>
            <a:lvl8pPr indent="-317500" lvl="7" marL="3657600" rtl="0" algn="ctr">
              <a:spcBef>
                <a:spcPts val="1600"/>
              </a:spcBef>
              <a:spcAft>
                <a:spcPts val="0"/>
              </a:spcAft>
              <a:buSzPts val="1400"/>
              <a:buChar char="○"/>
              <a:defRPr>
                <a:highlight>
                  <a:schemeClr val="dk1"/>
                </a:highlight>
              </a:defRPr>
            </a:lvl8pPr>
            <a:lvl9pPr indent="-317500" lvl="8" marL="4114800" rtl="0" algn="ctr">
              <a:spcBef>
                <a:spcPts val="1600"/>
              </a:spcBef>
              <a:spcAft>
                <a:spcPts val="1600"/>
              </a:spcAft>
              <a:buSzPts val="1400"/>
              <a:buChar char="■"/>
              <a:defRPr>
                <a:highlight>
                  <a:schemeClr val="dk1"/>
                </a:highlight>
              </a:defRPr>
            </a:lvl9pPr>
          </a:lstStyle>
          <a:p/>
        </p:txBody>
      </p:sp>
      <p:sp>
        <p:nvSpPr>
          <p:cNvPr id="51" name="Google Shape;51;p11"/>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52" name="Shape 52"/>
        <p:cNvGrpSpPr/>
        <p:nvPr/>
      </p:nvGrpSpPr>
      <p:grpSpPr>
        <a:xfrm>
          <a:off x="0" y="0"/>
          <a:ext cx="0" cy="0"/>
          <a:chOff x="0" y="0"/>
          <a:chExt cx="0" cy="0"/>
        </a:xfrm>
      </p:grpSpPr>
      <p:sp>
        <p:nvSpPr>
          <p:cNvPr id="53" name="Google Shape;53;p12"/>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1">
  <p:cSld name="TITLE_AND_BODY_1">
    <p:spTree>
      <p:nvGrpSpPr>
        <p:cNvPr id="54" name="Shape 54"/>
        <p:cNvGrpSpPr/>
        <p:nvPr/>
      </p:nvGrpSpPr>
      <p:grpSpPr>
        <a:xfrm>
          <a:off x="0" y="0"/>
          <a:ext cx="0" cy="0"/>
          <a:chOff x="0" y="0"/>
          <a:chExt cx="0" cy="0"/>
        </a:xfrm>
      </p:grpSpPr>
      <p:sp>
        <p:nvSpPr>
          <p:cNvPr id="55" name="Google Shape;55;p13"/>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56" name="Google Shape;56;p13"/>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rtl="0">
              <a:spcBef>
                <a:spcPts val="0"/>
              </a:spcBef>
              <a:spcAft>
                <a:spcPts val="0"/>
              </a:spcAft>
              <a:buSzPts val="1800"/>
              <a:buChar char="●"/>
              <a:defRPr/>
            </a:lvl1pPr>
            <a:lvl2pPr indent="-317500" lvl="1" marL="914400" rtl="0">
              <a:spcBef>
                <a:spcPts val="1600"/>
              </a:spcBef>
              <a:spcAft>
                <a:spcPts val="0"/>
              </a:spcAft>
              <a:buSzPts val="1400"/>
              <a:buChar char="○"/>
              <a:defRPr/>
            </a:lvl2pPr>
            <a:lvl3pPr indent="-317500" lvl="2" marL="1371600" rtl="0">
              <a:spcBef>
                <a:spcPts val="1600"/>
              </a:spcBef>
              <a:spcAft>
                <a:spcPts val="0"/>
              </a:spcAft>
              <a:buSzPts val="1400"/>
              <a:buChar char="■"/>
              <a:defRPr/>
            </a:lvl3pPr>
            <a:lvl4pPr indent="-317500" lvl="3" marL="1828800" rtl="0">
              <a:spcBef>
                <a:spcPts val="1600"/>
              </a:spcBef>
              <a:spcAft>
                <a:spcPts val="0"/>
              </a:spcAft>
              <a:buSzPts val="1400"/>
              <a:buChar char="●"/>
              <a:defRPr/>
            </a:lvl4pPr>
            <a:lvl5pPr indent="-317500" lvl="4" marL="2286000" rtl="0">
              <a:spcBef>
                <a:spcPts val="1600"/>
              </a:spcBef>
              <a:spcAft>
                <a:spcPts val="0"/>
              </a:spcAft>
              <a:buSzPts val="1400"/>
              <a:buChar char="○"/>
              <a:defRPr/>
            </a:lvl5pPr>
            <a:lvl6pPr indent="-317500" lvl="5" marL="2743200" rtl="0">
              <a:spcBef>
                <a:spcPts val="1600"/>
              </a:spcBef>
              <a:spcAft>
                <a:spcPts val="0"/>
              </a:spcAft>
              <a:buSzPts val="1400"/>
              <a:buChar char="■"/>
              <a:defRPr/>
            </a:lvl6pPr>
            <a:lvl7pPr indent="-317500" lvl="6" marL="3200400" rtl="0">
              <a:spcBef>
                <a:spcPts val="1600"/>
              </a:spcBef>
              <a:spcAft>
                <a:spcPts val="0"/>
              </a:spcAft>
              <a:buSzPts val="1400"/>
              <a:buChar char="●"/>
              <a:defRPr/>
            </a:lvl7pPr>
            <a:lvl8pPr indent="-317500" lvl="7" marL="3657600" rtl="0">
              <a:spcBef>
                <a:spcPts val="1600"/>
              </a:spcBef>
              <a:spcAft>
                <a:spcPts val="0"/>
              </a:spcAft>
              <a:buSzPts val="1400"/>
              <a:buChar char="○"/>
              <a:defRPr/>
            </a:lvl8pPr>
            <a:lvl9pPr indent="-317500" lvl="8" marL="4114800" rtl="0">
              <a:spcBef>
                <a:spcPts val="1600"/>
              </a:spcBef>
              <a:spcAft>
                <a:spcPts val="1600"/>
              </a:spcAft>
              <a:buSzPts val="1400"/>
              <a:buChar char="■"/>
              <a:defRPr/>
            </a:lvl9pPr>
          </a:lstStyle>
          <a:p/>
        </p:txBody>
      </p:sp>
      <p:sp>
        <p:nvSpPr>
          <p:cNvPr id="57" name="Google Shape;57;p1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1.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pop">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1pPr>
            <a:lvl2pPr lvl="1" rt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2pPr>
            <a:lvl3pPr lvl="2" rt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3pPr>
            <a:lvl4pPr lvl="3" rt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4pPr>
            <a:lvl5pPr lvl="4" rt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5pPr>
            <a:lvl6pPr lvl="5" rt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6pPr>
            <a:lvl7pPr lvl="6" rt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7pPr>
            <a:lvl8pPr lvl="7" rt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8pPr>
            <a:lvl9pPr lvl="8" rtl="0">
              <a:spcBef>
                <a:spcPts val="0"/>
              </a:spcBef>
              <a:spcAft>
                <a:spcPts val="0"/>
              </a:spcAft>
              <a:buClr>
                <a:schemeClr val="dk2"/>
              </a:buClr>
              <a:buSzPts val="3000"/>
              <a:buFont typeface="Oswald"/>
              <a:buNone/>
              <a:defRPr sz="3000">
                <a:solidFill>
                  <a:schemeClr val="dk2"/>
                </a:solidFill>
                <a:highlight>
                  <a:schemeClr val="dk1"/>
                </a:highlight>
                <a:latin typeface="Oswald"/>
                <a:ea typeface="Oswald"/>
                <a:cs typeface="Oswald"/>
                <a:sym typeface="Oswald"/>
              </a:defRPr>
            </a:lvl9pPr>
          </a:lstStyle>
          <a:p/>
        </p:txBody>
      </p:sp>
      <p:sp>
        <p:nvSpPr>
          <p:cNvPr id="7" name="Google Shape;7;p1"/>
          <p:cNvSpPr txBox="1"/>
          <p:nvPr>
            <p:ph idx="1" type="body"/>
          </p:nvPr>
        </p:nvSpPr>
        <p:spPr>
          <a:xfrm>
            <a:off x="311700" y="1234075"/>
            <a:ext cx="8520600" cy="3334800"/>
          </a:xfrm>
          <a:prstGeom prst="rect">
            <a:avLst/>
          </a:prstGeom>
          <a:noFill/>
          <a:ln>
            <a:noFill/>
          </a:ln>
        </p:spPr>
        <p:txBody>
          <a:bodyPr anchorCtr="0" anchor="t" bIns="91425" lIns="91425" spcFirstLastPara="1" rIns="91425" wrap="square" tIns="91425">
            <a:noAutofit/>
          </a:bodyPr>
          <a:lstStyle>
            <a:lvl1pPr indent="-342900" lvl="0" marL="457200" rtl="0">
              <a:lnSpc>
                <a:spcPct val="115000"/>
              </a:lnSpc>
              <a:spcBef>
                <a:spcPts val="0"/>
              </a:spcBef>
              <a:spcAft>
                <a:spcPts val="0"/>
              </a:spcAft>
              <a:buClr>
                <a:schemeClr val="dk2"/>
              </a:buClr>
              <a:buSzPts val="1800"/>
              <a:buFont typeface="Playfair Display"/>
              <a:buChar char="●"/>
              <a:defRPr sz="1800">
                <a:solidFill>
                  <a:schemeClr val="dk2"/>
                </a:solidFill>
                <a:latin typeface="Playfair Display"/>
                <a:ea typeface="Playfair Display"/>
                <a:cs typeface="Playfair Display"/>
                <a:sym typeface="Playfair Display"/>
              </a:defRPr>
            </a:lvl1pPr>
            <a:lvl2pPr indent="-317500" lvl="1" marL="914400" rtl="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2pPr>
            <a:lvl3pPr indent="-317500" lvl="2" marL="1371600" rtl="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3pPr>
            <a:lvl4pPr indent="-317500" lvl="3" marL="1828800" rtl="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4pPr>
            <a:lvl5pPr indent="-317500" lvl="4" marL="2286000" rtl="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5pPr>
            <a:lvl6pPr indent="-317500" lvl="5" marL="2743200" rtl="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6pPr>
            <a:lvl7pPr indent="-317500" lvl="6" marL="3200400" rtl="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7pPr>
            <a:lvl8pPr indent="-317500" lvl="7" marL="3657600" rtl="0">
              <a:lnSpc>
                <a:spcPct val="115000"/>
              </a:lnSpc>
              <a:spcBef>
                <a:spcPts val="1600"/>
              </a:spcBef>
              <a:spcAft>
                <a:spcPts val="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8pPr>
            <a:lvl9pPr indent="-317500" lvl="8" marL="4114800" rtl="0">
              <a:lnSpc>
                <a:spcPct val="115000"/>
              </a:lnSpc>
              <a:spcBef>
                <a:spcPts val="1600"/>
              </a:spcBef>
              <a:spcAft>
                <a:spcPts val="1600"/>
              </a:spcAft>
              <a:buClr>
                <a:schemeClr val="dk2"/>
              </a:buClr>
              <a:buSzPts val="1400"/>
              <a:buFont typeface="Playfair Display"/>
              <a:buChar char="■"/>
              <a:defRPr>
                <a:solidFill>
                  <a:schemeClr val="dk2"/>
                </a:solidFill>
                <a:latin typeface="Playfair Display"/>
                <a:ea typeface="Playfair Display"/>
                <a:cs typeface="Playfair Display"/>
                <a:sym typeface="Playfair Display"/>
              </a:defRPr>
            </a:lvl9pPr>
          </a:lstStyle>
          <a:p/>
        </p:txBody>
      </p:sp>
      <p:sp>
        <p:nvSpPr>
          <p:cNvPr id="8" name="Google Shape;8;p1"/>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Autofit/>
          </a:bodyPr>
          <a:lstStyle>
            <a:lvl1pPr lvl="0" rtl="0" algn="r">
              <a:buNone/>
              <a:defRPr sz="1000">
                <a:solidFill>
                  <a:schemeClr val="dk2"/>
                </a:solidFill>
                <a:latin typeface="Playfair Display"/>
                <a:ea typeface="Playfair Display"/>
                <a:cs typeface="Playfair Display"/>
                <a:sym typeface="Playfair Display"/>
              </a:defRPr>
            </a:lvl1pPr>
            <a:lvl2pPr lvl="1" rtl="0" algn="r">
              <a:buNone/>
              <a:defRPr sz="1000">
                <a:solidFill>
                  <a:schemeClr val="dk2"/>
                </a:solidFill>
                <a:latin typeface="Playfair Display"/>
                <a:ea typeface="Playfair Display"/>
                <a:cs typeface="Playfair Display"/>
                <a:sym typeface="Playfair Display"/>
              </a:defRPr>
            </a:lvl2pPr>
            <a:lvl3pPr lvl="2" rtl="0" algn="r">
              <a:buNone/>
              <a:defRPr sz="1000">
                <a:solidFill>
                  <a:schemeClr val="dk2"/>
                </a:solidFill>
                <a:latin typeface="Playfair Display"/>
                <a:ea typeface="Playfair Display"/>
                <a:cs typeface="Playfair Display"/>
                <a:sym typeface="Playfair Display"/>
              </a:defRPr>
            </a:lvl3pPr>
            <a:lvl4pPr lvl="3" rtl="0" algn="r">
              <a:buNone/>
              <a:defRPr sz="1000">
                <a:solidFill>
                  <a:schemeClr val="dk2"/>
                </a:solidFill>
                <a:latin typeface="Playfair Display"/>
                <a:ea typeface="Playfair Display"/>
                <a:cs typeface="Playfair Display"/>
                <a:sym typeface="Playfair Display"/>
              </a:defRPr>
            </a:lvl4pPr>
            <a:lvl5pPr lvl="4" rtl="0" algn="r">
              <a:buNone/>
              <a:defRPr sz="1000">
                <a:solidFill>
                  <a:schemeClr val="dk2"/>
                </a:solidFill>
                <a:latin typeface="Playfair Display"/>
                <a:ea typeface="Playfair Display"/>
                <a:cs typeface="Playfair Display"/>
                <a:sym typeface="Playfair Display"/>
              </a:defRPr>
            </a:lvl5pPr>
            <a:lvl6pPr lvl="5" rtl="0" algn="r">
              <a:buNone/>
              <a:defRPr sz="1000">
                <a:solidFill>
                  <a:schemeClr val="dk2"/>
                </a:solidFill>
                <a:latin typeface="Playfair Display"/>
                <a:ea typeface="Playfair Display"/>
                <a:cs typeface="Playfair Display"/>
                <a:sym typeface="Playfair Display"/>
              </a:defRPr>
            </a:lvl6pPr>
            <a:lvl7pPr lvl="6" rtl="0" algn="r">
              <a:buNone/>
              <a:defRPr sz="1000">
                <a:solidFill>
                  <a:schemeClr val="dk2"/>
                </a:solidFill>
                <a:latin typeface="Playfair Display"/>
                <a:ea typeface="Playfair Display"/>
                <a:cs typeface="Playfair Display"/>
                <a:sym typeface="Playfair Display"/>
              </a:defRPr>
            </a:lvl7pPr>
            <a:lvl8pPr lvl="7" rtl="0" algn="r">
              <a:buNone/>
              <a:defRPr sz="1000">
                <a:solidFill>
                  <a:schemeClr val="dk2"/>
                </a:solidFill>
                <a:latin typeface="Playfair Display"/>
                <a:ea typeface="Playfair Display"/>
                <a:cs typeface="Playfair Display"/>
                <a:sym typeface="Playfair Display"/>
              </a:defRPr>
            </a:lvl8pPr>
            <a:lvl9pPr lvl="8" rtl="0" algn="r">
              <a:buNone/>
              <a:defRPr sz="1000">
                <a:solidFill>
                  <a:schemeClr val="dk2"/>
                </a:solidFill>
                <a:latin typeface="Playfair Display"/>
                <a:ea typeface="Playfair Display"/>
                <a:cs typeface="Playfair Display"/>
                <a:sym typeface="Playfair Display"/>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 Id="rId3" Type="http://schemas.openxmlformats.org/officeDocument/2006/relationships/image" Target="../media/image5.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 Id="rId3" Type="http://schemas.openxmlformats.org/officeDocument/2006/relationships/image" Target="../media/image2.png"/><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 Id="rId3" Type="http://schemas.openxmlformats.org/officeDocument/2006/relationships/image" Target="../media/image9.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 Id="rId3"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 Id="rId3"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 Id="rId3" Type="http://schemas.openxmlformats.org/officeDocument/2006/relationships/image" Target="../media/image1.png"/></Relationships>
</file>

<file path=ppt/slides/_rels/slide10.xml.rels><?xml version="1.0" encoding="UTF-8" standalone="yes"?><Relationships xmlns="http://schemas.openxmlformats.org/package/2006/relationships"><Relationship Id="rId11" Type="http://schemas.openxmlformats.org/officeDocument/2006/relationships/hyperlink" Target="https://www.swedishnomad.com/gardens-by-the-bay-in-singapore/" TargetMode="External"/><Relationship Id="rId10" Type="http://schemas.openxmlformats.org/officeDocument/2006/relationships/hyperlink" Target="http://www.hashtagdecode.com/" TargetMode="External"/><Relationship Id="rId12" Type="http://schemas.openxmlformats.org/officeDocument/2006/relationships/hyperlink" Target="https://miro.medium.com/max/700/1*RMmG4NxY5LqTDvwnq2OzSQ.png" TargetMode="External"/><Relationship Id="rId1" Type="http://schemas.openxmlformats.org/officeDocument/2006/relationships/slideLayout" Target="../slideLayouts/slideLayout12.xml"/><Relationship Id="rId2" Type="http://schemas.openxmlformats.org/officeDocument/2006/relationships/notesSlide" Target="../notesSlides/notesSlide10.xml"/><Relationship Id="rId3" Type="http://schemas.openxmlformats.org/officeDocument/2006/relationships/hyperlink" Target="https://spacecoastdaily.com/2019/08/6-ways-your-business-can-save-money-by-helping-the-environment/" TargetMode="External"/><Relationship Id="rId4" Type="http://schemas.openxmlformats.org/officeDocument/2006/relationships/hyperlink" Target="https://www.audubon.org/news/is-full-or-empty-refrigerator-more-energy-efficient" TargetMode="External"/><Relationship Id="rId9" Type="http://schemas.openxmlformats.org/officeDocument/2006/relationships/hyperlink" Target="https://www.iberdrola.com/wcorp/gc/prod/en_US/comunicacion/desperdicio_alimentario_mult_1_res/Desperdicio_Alimentario_746x419_eng.jpg" TargetMode="External"/><Relationship Id="rId5" Type="http://schemas.openxmlformats.org/officeDocument/2006/relationships/hyperlink" Target="https://www.hydrofinity.com/blog/10-ways-hotels-can-reduce-their-impact-on-the-environment" TargetMode="External"/><Relationship Id="rId6" Type="http://schemas.openxmlformats.org/officeDocument/2006/relationships/hyperlink" Target="https://advancedwastesolutions.ca/wp-content/uploads/2019/05/recycle.jpg" TargetMode="External"/><Relationship Id="rId7" Type="http://schemas.openxmlformats.org/officeDocument/2006/relationships/hyperlink" Target="https://i1.wp.com/societyzero.co.uk/wp-content/uploads/2019/06/recycle-hampton-roads.png" TargetMode="External"/><Relationship Id="rId8" Type="http://schemas.openxmlformats.org/officeDocument/2006/relationships/hyperlink" Target="https://www.iberdrola.com/wcorp/gc/prod/en_US/comunicacion/desperdicio_alimentario_mult_1_res/Desperdicio_Alimentario_746x419_eng.jpg"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1" name="Shape 61"/>
        <p:cNvGrpSpPr/>
        <p:nvPr/>
      </p:nvGrpSpPr>
      <p:grpSpPr>
        <a:xfrm>
          <a:off x="0" y="0"/>
          <a:ext cx="0" cy="0"/>
          <a:chOff x="0" y="0"/>
          <a:chExt cx="0" cy="0"/>
        </a:xfrm>
      </p:grpSpPr>
      <p:sp>
        <p:nvSpPr>
          <p:cNvPr id="62" name="Google Shape;62;p14"/>
          <p:cNvSpPr txBox="1"/>
          <p:nvPr>
            <p:ph type="ctrTitle"/>
          </p:nvPr>
        </p:nvSpPr>
        <p:spPr>
          <a:xfrm>
            <a:off x="344250" y="1403850"/>
            <a:ext cx="8455500" cy="21468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GB" sz="6000"/>
              <a:t>Sustainable Hospitality Development</a:t>
            </a:r>
            <a:endParaRPr sz="6000"/>
          </a:p>
        </p:txBody>
      </p:sp>
      <p:sp>
        <p:nvSpPr>
          <p:cNvPr id="63" name="Google Shape;63;p14"/>
          <p:cNvSpPr txBox="1"/>
          <p:nvPr>
            <p:ph idx="1" type="subTitle"/>
          </p:nvPr>
        </p:nvSpPr>
        <p:spPr>
          <a:xfrm>
            <a:off x="344250" y="3550650"/>
            <a:ext cx="4910100" cy="577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t>By Veronika Marinova</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afterEffect" presetClass="entr" presetID="10" presetSubtype="0">
                                  <p:stCondLst>
                                    <p:cond delay="0"/>
                                  </p:stCondLst>
                                  <p:childTnLst>
                                    <p:set>
                                      <p:cBhvr>
                                        <p:cTn dur="1" fill="hold">
                                          <p:stCondLst>
                                            <p:cond delay="0"/>
                                          </p:stCondLst>
                                        </p:cTn>
                                        <p:tgtEl>
                                          <p:spTgt spid="62"/>
                                        </p:tgtEl>
                                        <p:attrNameLst>
                                          <p:attrName>style.visibility</p:attrName>
                                        </p:attrNameLst>
                                      </p:cBhvr>
                                      <p:to>
                                        <p:strVal val="visible"/>
                                      </p:to>
                                    </p:set>
                                    <p:animEffect filter="fade" transition="in">
                                      <p:cBhvr>
                                        <p:cTn dur="1000"/>
                                        <p:tgtEl>
                                          <p:spTgt spid="62"/>
                                        </p:tgtEl>
                                      </p:cBhvr>
                                    </p:animEffect>
                                  </p:childTnLst>
                                </p:cTn>
                              </p:par>
                            </p:childTnLst>
                          </p:cTn>
                        </p:par>
                        <p:par>
                          <p:cTn fill="hold">
                            <p:stCondLst>
                              <p:cond delay="1000"/>
                            </p:stCondLst>
                            <p:childTnLst>
                              <p:par>
                                <p:cTn fill="hold" nodeType="afterEffect" presetClass="entr" presetID="1" presetSubtype="0">
                                  <p:stCondLst>
                                    <p:cond delay="0"/>
                                  </p:stCondLst>
                                  <p:childTnLst>
                                    <p:set>
                                      <p:cBhvr>
                                        <p:cTn dur="1" fill="hold">
                                          <p:stCondLst>
                                            <p:cond delay="0"/>
                                          </p:stCondLst>
                                        </p:cTn>
                                        <p:tgtEl>
                                          <p:spTgt spid="6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00"/>
        </a:solidFill>
      </p:bgPr>
    </p:bg>
    <p:spTree>
      <p:nvGrpSpPr>
        <p:cNvPr id="67" name="Shape 67"/>
        <p:cNvGrpSpPr/>
        <p:nvPr/>
      </p:nvGrpSpPr>
      <p:grpSpPr>
        <a:xfrm>
          <a:off x="0" y="0"/>
          <a:ext cx="0" cy="0"/>
          <a:chOff x="0" y="0"/>
          <a:chExt cx="0" cy="0"/>
        </a:xfrm>
      </p:grpSpPr>
      <p:sp>
        <p:nvSpPr>
          <p:cNvPr id="68" name="Google Shape;68;p15"/>
          <p:cNvSpPr txBox="1"/>
          <p:nvPr>
            <p:ph type="title"/>
          </p:nvPr>
        </p:nvSpPr>
        <p:spPr>
          <a:xfrm>
            <a:off x="311700" y="445025"/>
            <a:ext cx="8520600" cy="1033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highlight>
                  <a:srgbClr val="FFFF00"/>
                </a:highlight>
              </a:rPr>
              <a:t>Why the hospitality industry should care about saving the planet and what can it do about it?</a:t>
            </a:r>
            <a:endParaRPr>
              <a:highlight>
                <a:srgbClr val="FFFF00"/>
              </a:highlight>
            </a:endParaRPr>
          </a:p>
        </p:txBody>
      </p:sp>
      <p:sp>
        <p:nvSpPr>
          <p:cNvPr id="69" name="Google Shape;69;p15"/>
          <p:cNvSpPr txBox="1"/>
          <p:nvPr>
            <p:ph idx="1" type="body"/>
          </p:nvPr>
        </p:nvSpPr>
        <p:spPr>
          <a:xfrm>
            <a:off x="311700" y="1615100"/>
            <a:ext cx="4423200" cy="3453900"/>
          </a:xfrm>
          <a:prstGeom prst="rect">
            <a:avLst/>
          </a:prstGeom>
        </p:spPr>
        <p:txBody>
          <a:bodyPr anchorCtr="0" anchor="t" bIns="91425" lIns="91425" spcFirstLastPara="1" rIns="91425" wrap="square" tIns="91425">
            <a:noAutofit/>
          </a:bodyPr>
          <a:lstStyle/>
          <a:p>
            <a:pPr indent="0" lvl="0" marL="0" rtl="0" algn="just">
              <a:spcBef>
                <a:spcPts val="0"/>
              </a:spcBef>
              <a:spcAft>
                <a:spcPts val="1600"/>
              </a:spcAft>
              <a:buNone/>
            </a:pPr>
            <a:r>
              <a:rPr lang="en-GB">
                <a:latin typeface="Arial"/>
                <a:ea typeface="Arial"/>
                <a:cs typeface="Arial"/>
                <a:sym typeface="Arial"/>
              </a:rPr>
              <a:t>Nowadays global warming has become a huge and serious topic all around the globe. Governments, organisations, companies and people discuss about new innovative ways to help battle climate change and protect the environment. The hospitality companies are no exception. Considering that tourism and hospitality are tightly connected to nature and the environment, businesses that work in this area should be among the first to apply ways and become a good example of how protecting the nature of our planet could benefit us and upcoming generations. Here are a few ways which we can apply to the industry to make it more sustainable:</a:t>
            </a:r>
            <a:endParaRPr>
              <a:latin typeface="Arial"/>
              <a:ea typeface="Arial"/>
              <a:cs typeface="Arial"/>
              <a:sym typeface="Arial"/>
            </a:endParaRPr>
          </a:p>
        </p:txBody>
      </p:sp>
      <p:pic>
        <p:nvPicPr>
          <p:cNvPr id="70" name="Google Shape;70;p15"/>
          <p:cNvPicPr preferRelativeResize="0"/>
          <p:nvPr/>
        </p:nvPicPr>
        <p:blipFill>
          <a:blip r:embed="rId3">
            <a:alphaModFix/>
          </a:blip>
          <a:stretch>
            <a:fillRect/>
          </a:stretch>
        </p:blipFill>
        <p:spPr>
          <a:xfrm>
            <a:off x="4819400" y="1761475"/>
            <a:ext cx="4172200" cy="312837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afterEffect" presetClass="entr" presetID="10" presetSubtype="0">
                                  <p:stCondLst>
                                    <p:cond delay="0"/>
                                  </p:stCondLst>
                                  <p:childTnLst>
                                    <p:set>
                                      <p:cBhvr>
                                        <p:cTn dur="1" fill="hold">
                                          <p:stCondLst>
                                            <p:cond delay="0"/>
                                          </p:stCondLst>
                                        </p:cTn>
                                        <p:tgtEl>
                                          <p:spTgt spid="68"/>
                                        </p:tgtEl>
                                        <p:attrNameLst>
                                          <p:attrName>style.visibility</p:attrName>
                                        </p:attrNameLst>
                                      </p:cBhvr>
                                      <p:to>
                                        <p:strVal val="visible"/>
                                      </p:to>
                                    </p:set>
                                    <p:animEffect filter="fade" transition="in">
                                      <p:cBhvr>
                                        <p:cTn dur="1000"/>
                                        <p:tgtEl>
                                          <p:spTgt spid="68"/>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69"/>
                                        </p:tgtEl>
                                        <p:attrNameLst>
                                          <p:attrName>style.visibility</p:attrName>
                                        </p:attrNameLst>
                                      </p:cBhvr>
                                      <p:to>
                                        <p:strVal val="visible"/>
                                      </p:to>
                                    </p:set>
                                    <p:animEffect filter="fade" transition="in">
                                      <p:cBhvr>
                                        <p:cTn dur="1000"/>
                                        <p:tgtEl>
                                          <p:spTgt spid="69"/>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70"/>
                                        </p:tgtEl>
                                        <p:attrNameLst>
                                          <p:attrName>style.visibility</p:attrName>
                                        </p:attrNameLst>
                                      </p:cBhvr>
                                      <p:to>
                                        <p:strVal val="visible"/>
                                      </p:to>
                                    </p:set>
                                    <p:animEffect filter="fade" transition="in">
                                      <p:cBhvr>
                                        <p:cTn dur="1000"/>
                                        <p:tgtEl>
                                          <p:spTgt spid="7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9900"/>
        </a:solidFill>
      </p:bgPr>
    </p:bg>
    <p:spTree>
      <p:nvGrpSpPr>
        <p:cNvPr id="74" name="Shape 74"/>
        <p:cNvGrpSpPr/>
        <p:nvPr/>
      </p:nvGrpSpPr>
      <p:grpSpPr>
        <a:xfrm>
          <a:off x="0" y="0"/>
          <a:ext cx="0" cy="0"/>
          <a:chOff x="0" y="0"/>
          <a:chExt cx="0" cy="0"/>
        </a:xfrm>
      </p:grpSpPr>
      <p:sp>
        <p:nvSpPr>
          <p:cNvPr id="75" name="Google Shape;75;p1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highlight>
                  <a:srgbClr val="FF9900"/>
                </a:highlight>
              </a:rPr>
              <a:t>Energy Saving Technology</a:t>
            </a:r>
            <a:endParaRPr>
              <a:highlight>
                <a:srgbClr val="FF9900"/>
              </a:highlight>
            </a:endParaRPr>
          </a:p>
        </p:txBody>
      </p:sp>
      <p:sp>
        <p:nvSpPr>
          <p:cNvPr id="76" name="Google Shape;76;p16"/>
          <p:cNvSpPr txBox="1"/>
          <p:nvPr>
            <p:ph idx="2" type="body"/>
          </p:nvPr>
        </p:nvSpPr>
        <p:spPr>
          <a:xfrm>
            <a:off x="4832400" y="1234050"/>
            <a:ext cx="3999900" cy="3334800"/>
          </a:xfrm>
          <a:prstGeom prst="rect">
            <a:avLst/>
          </a:prstGeom>
        </p:spPr>
        <p:txBody>
          <a:bodyPr anchorCtr="0" anchor="t" bIns="91425" lIns="91425" spcFirstLastPara="1" rIns="91425" wrap="square" tIns="91425">
            <a:noAutofit/>
          </a:bodyPr>
          <a:lstStyle/>
          <a:p>
            <a:pPr indent="0" lvl="0" marL="0" rtl="0" algn="just">
              <a:spcBef>
                <a:spcPts val="0"/>
              </a:spcBef>
              <a:spcAft>
                <a:spcPts val="0"/>
              </a:spcAft>
              <a:buNone/>
            </a:pPr>
            <a:r>
              <a:rPr lang="en-GB">
                <a:latin typeface="Arial"/>
                <a:ea typeface="Arial"/>
                <a:cs typeface="Arial"/>
                <a:sym typeface="Arial"/>
              </a:rPr>
              <a:t>Installing energy saving equipment can help hotels and restaurants save up to 75% </a:t>
            </a:r>
            <a:r>
              <a:rPr i="1" lang="en-GB">
                <a:latin typeface="Arial"/>
                <a:ea typeface="Arial"/>
                <a:cs typeface="Arial"/>
                <a:sym typeface="Arial"/>
              </a:rPr>
              <a:t>(</a:t>
            </a:r>
            <a:r>
              <a:rPr i="1" lang="en-GB">
                <a:highlight>
                  <a:srgbClr val="FF9900"/>
                </a:highlight>
                <a:latin typeface="Arial"/>
                <a:ea typeface="Arial"/>
                <a:cs typeface="Arial"/>
                <a:sym typeface="Arial"/>
              </a:rPr>
              <a:t>Hydrofinity, 2018)</a:t>
            </a:r>
            <a:r>
              <a:rPr lang="en-GB">
                <a:highlight>
                  <a:srgbClr val="FF9900"/>
                </a:highlight>
                <a:latin typeface="Arial"/>
                <a:ea typeface="Arial"/>
                <a:cs typeface="Arial"/>
                <a:sym typeface="Arial"/>
              </a:rPr>
              <a:t>.</a:t>
            </a:r>
            <a:endParaRPr>
              <a:highlight>
                <a:srgbClr val="FF9900"/>
              </a:highlight>
              <a:latin typeface="Arial"/>
              <a:ea typeface="Arial"/>
              <a:cs typeface="Arial"/>
              <a:sym typeface="Arial"/>
            </a:endParaRPr>
          </a:p>
          <a:p>
            <a:pPr indent="0" lvl="0" marL="0" rtl="0" algn="just">
              <a:spcBef>
                <a:spcPts val="1600"/>
              </a:spcBef>
              <a:spcAft>
                <a:spcPts val="1600"/>
              </a:spcAft>
              <a:buNone/>
            </a:pPr>
            <a:r>
              <a:rPr lang="en-GB">
                <a:highlight>
                  <a:srgbClr val="FF9900"/>
                </a:highlight>
                <a:latin typeface="Arial"/>
                <a:ea typeface="Arial"/>
                <a:cs typeface="Arial"/>
                <a:sym typeface="Arial"/>
              </a:rPr>
              <a:t>Nowadays, more and more companies offer technology that serve as good alternative to replace old appliances that not only consume too much electricity, but also performs with less efficiency and becoming less useful for modern day tasks. Energy saving technology is built to be both very useful when performing more complicated functions and people can also benefit from them as a way to save on budget.</a:t>
            </a:r>
            <a:endParaRPr>
              <a:highlight>
                <a:srgbClr val="FF9900"/>
              </a:highlight>
              <a:latin typeface="Arial"/>
              <a:ea typeface="Arial"/>
              <a:cs typeface="Arial"/>
              <a:sym typeface="Arial"/>
            </a:endParaRPr>
          </a:p>
        </p:txBody>
      </p:sp>
      <p:pic>
        <p:nvPicPr>
          <p:cNvPr id="77" name="Google Shape;77;p16"/>
          <p:cNvPicPr preferRelativeResize="0"/>
          <p:nvPr/>
        </p:nvPicPr>
        <p:blipFill>
          <a:blip r:embed="rId3">
            <a:alphaModFix/>
          </a:blip>
          <a:stretch>
            <a:fillRect/>
          </a:stretch>
        </p:blipFill>
        <p:spPr>
          <a:xfrm>
            <a:off x="152400" y="1234050"/>
            <a:ext cx="4124600" cy="33348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afterEffect" presetClass="entr" presetID="10" presetSubtype="0">
                                  <p:stCondLst>
                                    <p:cond delay="0"/>
                                  </p:stCondLst>
                                  <p:childTnLst>
                                    <p:set>
                                      <p:cBhvr>
                                        <p:cTn dur="1" fill="hold">
                                          <p:stCondLst>
                                            <p:cond delay="0"/>
                                          </p:stCondLst>
                                        </p:cTn>
                                        <p:tgtEl>
                                          <p:spTgt spid="75"/>
                                        </p:tgtEl>
                                        <p:attrNameLst>
                                          <p:attrName>style.visibility</p:attrName>
                                        </p:attrNameLst>
                                      </p:cBhvr>
                                      <p:to>
                                        <p:strVal val="visible"/>
                                      </p:to>
                                    </p:set>
                                    <p:animEffect filter="fade" transition="in">
                                      <p:cBhvr>
                                        <p:cTn dur="1000"/>
                                        <p:tgtEl>
                                          <p:spTgt spid="75"/>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77"/>
                                        </p:tgtEl>
                                        <p:attrNameLst>
                                          <p:attrName>style.visibility</p:attrName>
                                        </p:attrNameLst>
                                      </p:cBhvr>
                                      <p:to>
                                        <p:strVal val="visible"/>
                                      </p:to>
                                    </p:set>
                                    <p:animEffect filter="fade" transition="in">
                                      <p:cBhvr>
                                        <p:cTn dur="1000"/>
                                        <p:tgtEl>
                                          <p:spTgt spid="77"/>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76">
                                            <p:txEl>
                                              <p:pRg end="0" st="0"/>
                                            </p:txEl>
                                          </p:spTgt>
                                        </p:tgtEl>
                                        <p:attrNameLst>
                                          <p:attrName>style.visibility</p:attrName>
                                        </p:attrNameLst>
                                      </p:cBhvr>
                                      <p:to>
                                        <p:strVal val="visible"/>
                                      </p:to>
                                    </p:set>
                                    <p:animEffect filter="fade" transition="in">
                                      <p:cBhvr>
                                        <p:cTn dur="1000"/>
                                        <p:tgtEl>
                                          <p:spTgt spid="76">
                                            <p:txEl>
                                              <p:pRg end="0" st="0"/>
                                            </p:txEl>
                                          </p:spTgt>
                                        </p:tgtEl>
                                      </p:cBhvr>
                                    </p:animEffect>
                                  </p:childTnLst>
                                </p:cTn>
                              </p:par>
                            </p:childTnLst>
                          </p:cTn>
                        </p:par>
                        <p:par>
                          <p:cTn fill="hold">
                            <p:stCondLst>
                              <p:cond delay="3000"/>
                            </p:stCondLst>
                            <p:childTnLst>
                              <p:par>
                                <p:cTn fill="hold" nodeType="afterEffect" presetClass="entr" presetID="10" presetSubtype="0">
                                  <p:stCondLst>
                                    <p:cond delay="0"/>
                                  </p:stCondLst>
                                  <p:childTnLst>
                                    <p:set>
                                      <p:cBhvr>
                                        <p:cTn dur="1" fill="hold">
                                          <p:stCondLst>
                                            <p:cond delay="0"/>
                                          </p:stCondLst>
                                        </p:cTn>
                                        <p:tgtEl>
                                          <p:spTgt spid="76">
                                            <p:txEl>
                                              <p:pRg end="1" st="1"/>
                                            </p:txEl>
                                          </p:spTgt>
                                        </p:tgtEl>
                                        <p:attrNameLst>
                                          <p:attrName>style.visibility</p:attrName>
                                        </p:attrNameLst>
                                      </p:cBhvr>
                                      <p:to>
                                        <p:strVal val="visible"/>
                                      </p:to>
                                    </p:set>
                                    <p:animEffect filter="fade" transition="in">
                                      <p:cBhvr>
                                        <p:cTn dur="1000"/>
                                        <p:tgtEl>
                                          <p:spTgt spid="76">
                                            <p:txEl>
                                              <p:pRg end="1" st="1"/>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00"/>
        </a:solidFill>
      </p:bgPr>
    </p:bg>
    <p:spTree>
      <p:nvGrpSpPr>
        <p:cNvPr id="81" name="Shape 81"/>
        <p:cNvGrpSpPr/>
        <p:nvPr/>
      </p:nvGrpSpPr>
      <p:grpSpPr>
        <a:xfrm>
          <a:off x="0" y="0"/>
          <a:ext cx="0" cy="0"/>
          <a:chOff x="0" y="0"/>
          <a:chExt cx="0" cy="0"/>
        </a:xfrm>
      </p:grpSpPr>
      <p:sp>
        <p:nvSpPr>
          <p:cNvPr id="82" name="Google Shape;82;p17"/>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highlight>
                  <a:srgbClr val="FFFF00"/>
                </a:highlight>
              </a:rPr>
              <a:t>Recycling</a:t>
            </a:r>
            <a:endParaRPr>
              <a:highlight>
                <a:srgbClr val="FFFF00"/>
              </a:highlight>
            </a:endParaRPr>
          </a:p>
        </p:txBody>
      </p:sp>
      <p:sp>
        <p:nvSpPr>
          <p:cNvPr id="83" name="Google Shape;83;p17"/>
          <p:cNvSpPr txBox="1"/>
          <p:nvPr>
            <p:ph idx="1" type="body"/>
          </p:nvPr>
        </p:nvSpPr>
        <p:spPr>
          <a:xfrm>
            <a:off x="311700" y="1152475"/>
            <a:ext cx="8520600" cy="1676100"/>
          </a:xfrm>
          <a:prstGeom prst="rect">
            <a:avLst/>
          </a:prstGeom>
        </p:spPr>
        <p:txBody>
          <a:bodyPr anchorCtr="0" anchor="t" bIns="91425" lIns="91425" spcFirstLastPara="1" rIns="91425" wrap="square" tIns="91425">
            <a:noAutofit/>
          </a:bodyPr>
          <a:lstStyle/>
          <a:p>
            <a:pPr indent="0" lvl="0" marL="0" rtl="0" algn="just">
              <a:spcBef>
                <a:spcPts val="0"/>
              </a:spcBef>
              <a:spcAft>
                <a:spcPts val="1600"/>
              </a:spcAft>
              <a:buNone/>
            </a:pPr>
            <a:r>
              <a:rPr lang="en-GB" sz="1400">
                <a:latin typeface="Arial"/>
                <a:ea typeface="Arial"/>
                <a:cs typeface="Arial"/>
                <a:sym typeface="Arial"/>
              </a:rPr>
              <a:t>Recycling is very important for saving the environment, not only for hospitality businesses, but also all other industries. When we recycle, we reduce the time needed to sort out all the litter. Through recycling, humans not only save energy, but also reduce the production of greenhouse gases </a:t>
            </a:r>
            <a:r>
              <a:rPr i="1" lang="en-GB" sz="1400">
                <a:latin typeface="Arial"/>
                <a:ea typeface="Arial"/>
                <a:cs typeface="Arial"/>
                <a:sym typeface="Arial"/>
              </a:rPr>
              <a:t>(</a:t>
            </a:r>
            <a:r>
              <a:rPr i="1" lang="en-GB" sz="1400">
                <a:highlight>
                  <a:srgbClr val="FFFF00"/>
                </a:highlight>
                <a:latin typeface="Arial"/>
                <a:ea typeface="Arial"/>
                <a:cs typeface="Arial"/>
                <a:sym typeface="Arial"/>
              </a:rPr>
              <a:t>Bryson, 2016)</a:t>
            </a:r>
            <a:r>
              <a:rPr lang="en-GB" sz="1400">
                <a:highlight>
                  <a:srgbClr val="FFFF00"/>
                </a:highlight>
                <a:latin typeface="Arial"/>
                <a:ea typeface="Arial"/>
                <a:cs typeface="Arial"/>
                <a:sym typeface="Arial"/>
              </a:rPr>
              <a:t>. Recycling also teaches people how to be organized and help children learn how to sort materials from a young age and be able to tell the difference between the different types of litter. In the hospitality industry, due to the high amount of litter thrown every year, recycling is of utmost importance.</a:t>
            </a:r>
            <a:endParaRPr sz="1400">
              <a:highlight>
                <a:srgbClr val="FFFF00"/>
              </a:highlight>
              <a:latin typeface="Arial"/>
              <a:ea typeface="Arial"/>
              <a:cs typeface="Arial"/>
              <a:sym typeface="Arial"/>
            </a:endParaRPr>
          </a:p>
        </p:txBody>
      </p:sp>
      <p:pic>
        <p:nvPicPr>
          <p:cNvPr id="84" name="Google Shape;84;p17"/>
          <p:cNvPicPr preferRelativeResize="0"/>
          <p:nvPr/>
        </p:nvPicPr>
        <p:blipFill>
          <a:blip r:embed="rId3">
            <a:alphaModFix/>
          </a:blip>
          <a:stretch>
            <a:fillRect/>
          </a:stretch>
        </p:blipFill>
        <p:spPr>
          <a:xfrm>
            <a:off x="311700" y="3001550"/>
            <a:ext cx="8520601" cy="198955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afterEffect" presetClass="entr" presetID="10" presetSubtype="0">
                                  <p:stCondLst>
                                    <p:cond delay="0"/>
                                  </p:stCondLst>
                                  <p:childTnLst>
                                    <p:set>
                                      <p:cBhvr>
                                        <p:cTn dur="1" fill="hold">
                                          <p:stCondLst>
                                            <p:cond delay="0"/>
                                          </p:stCondLst>
                                        </p:cTn>
                                        <p:tgtEl>
                                          <p:spTgt spid="82"/>
                                        </p:tgtEl>
                                        <p:attrNameLst>
                                          <p:attrName>style.visibility</p:attrName>
                                        </p:attrNameLst>
                                      </p:cBhvr>
                                      <p:to>
                                        <p:strVal val="visible"/>
                                      </p:to>
                                    </p:set>
                                    <p:animEffect filter="fade" transition="in">
                                      <p:cBhvr>
                                        <p:cTn dur="1000"/>
                                        <p:tgtEl>
                                          <p:spTgt spid="82"/>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83">
                                            <p:txEl>
                                              <p:pRg end="0" st="0"/>
                                            </p:txEl>
                                          </p:spTgt>
                                        </p:tgtEl>
                                        <p:attrNameLst>
                                          <p:attrName>style.visibility</p:attrName>
                                        </p:attrNameLst>
                                      </p:cBhvr>
                                      <p:to>
                                        <p:strVal val="visible"/>
                                      </p:to>
                                    </p:set>
                                    <p:animEffect filter="fade" transition="in">
                                      <p:cBhvr>
                                        <p:cTn dur="1000"/>
                                        <p:tgtEl>
                                          <p:spTgt spid="83">
                                            <p:txEl>
                                              <p:pRg end="0" st="0"/>
                                            </p:txEl>
                                          </p:spTgt>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84"/>
                                        </p:tgtEl>
                                        <p:attrNameLst>
                                          <p:attrName>style.visibility</p:attrName>
                                        </p:attrNameLst>
                                      </p:cBhvr>
                                      <p:to>
                                        <p:strVal val="visible"/>
                                      </p:to>
                                    </p:set>
                                    <p:animEffect filter="fade" transition="in">
                                      <p:cBhvr>
                                        <p:cTn dur="1000"/>
                                        <p:tgtEl>
                                          <p:spTgt spid="8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9900"/>
        </a:solidFill>
      </p:bgPr>
    </p:bg>
    <p:spTree>
      <p:nvGrpSpPr>
        <p:cNvPr id="88" name="Shape 88"/>
        <p:cNvGrpSpPr/>
        <p:nvPr/>
      </p:nvGrpSpPr>
      <p:grpSpPr>
        <a:xfrm>
          <a:off x="0" y="0"/>
          <a:ext cx="0" cy="0"/>
          <a:chOff x="0" y="0"/>
          <a:chExt cx="0" cy="0"/>
        </a:xfrm>
      </p:grpSpPr>
      <p:sp>
        <p:nvSpPr>
          <p:cNvPr id="89" name="Google Shape;89;p1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highlight>
                  <a:srgbClr val="FF9900"/>
                </a:highlight>
              </a:rPr>
              <a:t>Reduce Food Waste</a:t>
            </a:r>
            <a:endParaRPr>
              <a:highlight>
                <a:srgbClr val="FF9900"/>
              </a:highlight>
            </a:endParaRPr>
          </a:p>
        </p:txBody>
      </p:sp>
      <p:sp>
        <p:nvSpPr>
          <p:cNvPr id="90" name="Google Shape;90;p18"/>
          <p:cNvSpPr txBox="1"/>
          <p:nvPr>
            <p:ph idx="1" type="body"/>
          </p:nvPr>
        </p:nvSpPr>
        <p:spPr>
          <a:xfrm>
            <a:off x="3114275" y="1152475"/>
            <a:ext cx="5718000" cy="1419300"/>
          </a:xfrm>
          <a:prstGeom prst="rect">
            <a:avLst/>
          </a:prstGeom>
        </p:spPr>
        <p:txBody>
          <a:bodyPr anchorCtr="0" anchor="t" bIns="91425" lIns="91425" spcFirstLastPara="1" rIns="91425" wrap="square" tIns="91425">
            <a:noAutofit/>
          </a:bodyPr>
          <a:lstStyle/>
          <a:p>
            <a:pPr indent="0" lvl="0" marL="0" rtl="0" algn="just">
              <a:spcBef>
                <a:spcPts val="0"/>
              </a:spcBef>
              <a:spcAft>
                <a:spcPts val="1600"/>
              </a:spcAft>
              <a:buNone/>
            </a:pPr>
            <a:r>
              <a:rPr lang="en-GB">
                <a:latin typeface="Arial"/>
                <a:ea typeface="Arial"/>
                <a:cs typeface="Arial"/>
                <a:sym typeface="Arial"/>
              </a:rPr>
              <a:t>One of the biggest problems the hospitality industry faces every year is to try and reduce food waste. Food waste produces ~10% of all greenhouse gases produced. Most hotels throw on average 30-40% of</a:t>
            </a:r>
            <a:endParaRPr>
              <a:latin typeface="Arial"/>
              <a:ea typeface="Arial"/>
              <a:cs typeface="Arial"/>
              <a:sym typeface="Arial"/>
            </a:endParaRPr>
          </a:p>
        </p:txBody>
      </p:sp>
      <p:pic>
        <p:nvPicPr>
          <p:cNvPr id="91" name="Google Shape;91;p18"/>
          <p:cNvPicPr preferRelativeResize="0"/>
          <p:nvPr/>
        </p:nvPicPr>
        <p:blipFill>
          <a:blip r:embed="rId3">
            <a:alphaModFix/>
          </a:blip>
          <a:stretch>
            <a:fillRect/>
          </a:stretch>
        </p:blipFill>
        <p:spPr>
          <a:xfrm>
            <a:off x="100850" y="1152475"/>
            <a:ext cx="2816150" cy="2053450"/>
          </a:xfrm>
          <a:prstGeom prst="rect">
            <a:avLst/>
          </a:prstGeom>
          <a:noFill/>
          <a:ln>
            <a:noFill/>
          </a:ln>
        </p:spPr>
      </p:pic>
      <p:pic>
        <p:nvPicPr>
          <p:cNvPr id="92" name="Google Shape;92;p18"/>
          <p:cNvPicPr preferRelativeResize="0"/>
          <p:nvPr/>
        </p:nvPicPr>
        <p:blipFill>
          <a:blip r:embed="rId4">
            <a:alphaModFix/>
          </a:blip>
          <a:stretch>
            <a:fillRect/>
          </a:stretch>
        </p:blipFill>
        <p:spPr>
          <a:xfrm>
            <a:off x="4719324" y="2663350"/>
            <a:ext cx="4112976" cy="2310100"/>
          </a:xfrm>
          <a:prstGeom prst="rect">
            <a:avLst/>
          </a:prstGeom>
          <a:noFill/>
          <a:ln>
            <a:noFill/>
          </a:ln>
        </p:spPr>
      </p:pic>
      <p:sp>
        <p:nvSpPr>
          <p:cNvPr id="93" name="Google Shape;93;p18"/>
          <p:cNvSpPr txBox="1"/>
          <p:nvPr/>
        </p:nvSpPr>
        <p:spPr>
          <a:xfrm>
            <a:off x="140925" y="3339750"/>
            <a:ext cx="4326300" cy="1564200"/>
          </a:xfrm>
          <a:prstGeom prst="rect">
            <a:avLst/>
          </a:prstGeom>
          <a:noFill/>
          <a:ln>
            <a:noFill/>
          </a:ln>
        </p:spPr>
        <p:txBody>
          <a:bodyPr anchorCtr="0" anchor="t" bIns="91425" lIns="91425" spcFirstLastPara="1" rIns="91425" wrap="square" tIns="91425">
            <a:noAutofit/>
          </a:bodyPr>
          <a:lstStyle/>
          <a:p>
            <a:pPr indent="0" lvl="0" marL="0" rtl="0" algn="just">
              <a:spcBef>
                <a:spcPts val="0"/>
              </a:spcBef>
              <a:spcAft>
                <a:spcPts val="0"/>
              </a:spcAft>
              <a:buNone/>
            </a:pPr>
            <a:r>
              <a:rPr lang="en-GB" sz="1800"/>
              <a:t>food per year. There are already companies and organisations that try to help reduce food waste to ~50%. Hotels teach their guests why eating less helps save our planet.</a:t>
            </a:r>
            <a:endParaRPr sz="1800"/>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afterEffect" presetClass="entr" presetID="10" presetSubtype="0">
                                  <p:stCondLst>
                                    <p:cond delay="0"/>
                                  </p:stCondLst>
                                  <p:childTnLst>
                                    <p:set>
                                      <p:cBhvr>
                                        <p:cTn dur="1" fill="hold">
                                          <p:stCondLst>
                                            <p:cond delay="0"/>
                                          </p:stCondLst>
                                        </p:cTn>
                                        <p:tgtEl>
                                          <p:spTgt spid="89"/>
                                        </p:tgtEl>
                                        <p:attrNameLst>
                                          <p:attrName>style.visibility</p:attrName>
                                        </p:attrNameLst>
                                      </p:cBhvr>
                                      <p:to>
                                        <p:strVal val="visible"/>
                                      </p:to>
                                    </p:set>
                                    <p:animEffect filter="fade" transition="in">
                                      <p:cBhvr>
                                        <p:cTn dur="1000"/>
                                        <p:tgtEl>
                                          <p:spTgt spid="89"/>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91"/>
                                        </p:tgtEl>
                                        <p:attrNameLst>
                                          <p:attrName>style.visibility</p:attrName>
                                        </p:attrNameLst>
                                      </p:cBhvr>
                                      <p:to>
                                        <p:strVal val="visible"/>
                                      </p:to>
                                    </p:set>
                                    <p:animEffect filter="fade" transition="in">
                                      <p:cBhvr>
                                        <p:cTn dur="1000"/>
                                        <p:tgtEl>
                                          <p:spTgt spid="91"/>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90"/>
                                        </p:tgtEl>
                                        <p:attrNameLst>
                                          <p:attrName>style.visibility</p:attrName>
                                        </p:attrNameLst>
                                      </p:cBhvr>
                                      <p:to>
                                        <p:strVal val="visible"/>
                                      </p:to>
                                    </p:set>
                                    <p:animEffect filter="fade" transition="in">
                                      <p:cBhvr>
                                        <p:cTn dur="1000"/>
                                        <p:tgtEl>
                                          <p:spTgt spid="90"/>
                                        </p:tgtEl>
                                      </p:cBhvr>
                                    </p:animEffect>
                                  </p:childTnLst>
                                </p:cTn>
                              </p:par>
                            </p:childTnLst>
                          </p:cTn>
                        </p:par>
                        <p:par>
                          <p:cTn fill="hold">
                            <p:stCondLst>
                              <p:cond delay="3000"/>
                            </p:stCondLst>
                            <p:childTnLst>
                              <p:par>
                                <p:cTn fill="hold" nodeType="afterEffect" presetClass="entr" presetID="10" presetSubtype="0">
                                  <p:stCondLst>
                                    <p:cond delay="0"/>
                                  </p:stCondLst>
                                  <p:childTnLst>
                                    <p:set>
                                      <p:cBhvr>
                                        <p:cTn dur="1" fill="hold">
                                          <p:stCondLst>
                                            <p:cond delay="0"/>
                                          </p:stCondLst>
                                        </p:cTn>
                                        <p:tgtEl>
                                          <p:spTgt spid="92"/>
                                        </p:tgtEl>
                                        <p:attrNameLst>
                                          <p:attrName>style.visibility</p:attrName>
                                        </p:attrNameLst>
                                      </p:cBhvr>
                                      <p:to>
                                        <p:strVal val="visible"/>
                                      </p:to>
                                    </p:set>
                                    <p:animEffect filter="fade" transition="in">
                                      <p:cBhvr>
                                        <p:cTn dur="1000"/>
                                        <p:tgtEl>
                                          <p:spTgt spid="92"/>
                                        </p:tgtEl>
                                      </p:cBhvr>
                                    </p:animEffect>
                                  </p:childTnLst>
                                </p:cTn>
                              </p:par>
                            </p:childTnLst>
                          </p:cTn>
                        </p:par>
                        <p:par>
                          <p:cTn fill="hold">
                            <p:stCondLst>
                              <p:cond delay="4000"/>
                            </p:stCondLst>
                            <p:childTnLst>
                              <p:par>
                                <p:cTn fill="hold" nodeType="afterEffect" presetClass="entr" presetID="10" presetSubtype="0">
                                  <p:stCondLst>
                                    <p:cond delay="0"/>
                                  </p:stCondLst>
                                  <p:childTnLst>
                                    <p:set>
                                      <p:cBhvr>
                                        <p:cTn dur="1" fill="hold">
                                          <p:stCondLst>
                                            <p:cond delay="0"/>
                                          </p:stCondLst>
                                        </p:cTn>
                                        <p:tgtEl>
                                          <p:spTgt spid="93"/>
                                        </p:tgtEl>
                                        <p:attrNameLst>
                                          <p:attrName>style.visibility</p:attrName>
                                        </p:attrNameLst>
                                      </p:cBhvr>
                                      <p:to>
                                        <p:strVal val="visible"/>
                                      </p:to>
                                    </p:set>
                                    <p:animEffect filter="fade" transition="in">
                                      <p:cBhvr>
                                        <p:cTn dur="1000"/>
                                        <p:tgtEl>
                                          <p:spTgt spid="9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00"/>
        </a:solidFill>
      </p:bgPr>
    </p:bg>
    <p:spTree>
      <p:nvGrpSpPr>
        <p:cNvPr id="97" name="Shape 97"/>
        <p:cNvGrpSpPr/>
        <p:nvPr/>
      </p:nvGrpSpPr>
      <p:grpSpPr>
        <a:xfrm>
          <a:off x="0" y="0"/>
          <a:ext cx="0" cy="0"/>
          <a:chOff x="0" y="0"/>
          <a:chExt cx="0" cy="0"/>
        </a:xfrm>
      </p:grpSpPr>
      <p:sp>
        <p:nvSpPr>
          <p:cNvPr id="98" name="Google Shape;98;p19"/>
          <p:cNvSpPr txBox="1"/>
          <p:nvPr>
            <p:ph type="title"/>
          </p:nvPr>
        </p:nvSpPr>
        <p:spPr>
          <a:xfrm>
            <a:off x="311700" y="445025"/>
            <a:ext cx="42603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highlight>
                  <a:srgbClr val="FFFF00"/>
                </a:highlight>
              </a:rPr>
              <a:t>Use Less Water</a:t>
            </a:r>
            <a:endParaRPr>
              <a:highlight>
                <a:srgbClr val="FFFF00"/>
              </a:highlight>
            </a:endParaRPr>
          </a:p>
        </p:txBody>
      </p:sp>
      <p:sp>
        <p:nvSpPr>
          <p:cNvPr id="99" name="Google Shape;99;p19"/>
          <p:cNvSpPr txBox="1"/>
          <p:nvPr>
            <p:ph idx="1" type="body"/>
          </p:nvPr>
        </p:nvSpPr>
        <p:spPr>
          <a:xfrm>
            <a:off x="311700" y="1152475"/>
            <a:ext cx="4260300" cy="3416400"/>
          </a:xfrm>
          <a:prstGeom prst="rect">
            <a:avLst/>
          </a:prstGeom>
        </p:spPr>
        <p:txBody>
          <a:bodyPr anchorCtr="0" anchor="t" bIns="91425" lIns="91425" spcFirstLastPara="1" rIns="91425" wrap="square" tIns="91425">
            <a:noAutofit/>
          </a:bodyPr>
          <a:lstStyle/>
          <a:p>
            <a:pPr indent="0" lvl="0" marL="0" rtl="0" algn="just">
              <a:spcBef>
                <a:spcPts val="0"/>
              </a:spcBef>
              <a:spcAft>
                <a:spcPts val="1600"/>
              </a:spcAft>
              <a:buNone/>
            </a:pPr>
            <a:r>
              <a:rPr lang="en-GB" sz="1450">
                <a:latin typeface="Arial"/>
                <a:ea typeface="Arial"/>
                <a:cs typeface="Arial"/>
                <a:sym typeface="Arial"/>
              </a:rPr>
              <a:t>Similar to food and litter, wasting water can be harmful both to the environment and humans. People, animals and plants need water in order to survive. Without it, life wouldn’t be possible. Polluting it only increases the amount of harm it might cause. There are many studies that indicate that polluted water carries harmful bacterias such as </a:t>
            </a:r>
            <a:r>
              <a:rPr lang="en-GB" sz="1450">
                <a:solidFill>
                  <a:srgbClr val="000000"/>
                </a:solidFill>
                <a:highlight>
                  <a:srgbClr val="FFFF00"/>
                </a:highlight>
                <a:latin typeface="Arial"/>
                <a:ea typeface="Arial"/>
                <a:cs typeface="Arial"/>
                <a:sym typeface="Arial"/>
              </a:rPr>
              <a:t>Escherichia coli </a:t>
            </a:r>
            <a:r>
              <a:rPr i="1" lang="en-GB" sz="1450">
                <a:solidFill>
                  <a:srgbClr val="000000"/>
                </a:solidFill>
                <a:highlight>
                  <a:srgbClr val="FFFF00"/>
                </a:highlight>
                <a:latin typeface="Arial"/>
                <a:ea typeface="Arial"/>
                <a:cs typeface="Arial"/>
                <a:sym typeface="Arial"/>
              </a:rPr>
              <a:t>(</a:t>
            </a:r>
            <a:r>
              <a:rPr i="1" lang="en-GB" sz="1450">
                <a:highlight>
                  <a:srgbClr val="FFFF00"/>
                </a:highlight>
                <a:latin typeface="Arial"/>
                <a:ea typeface="Arial"/>
                <a:cs typeface="Arial"/>
                <a:sym typeface="Arial"/>
              </a:rPr>
              <a:t>HowStuffWorks, 2011)</a:t>
            </a:r>
            <a:r>
              <a:rPr lang="en-GB" sz="1450">
                <a:highlight>
                  <a:srgbClr val="FFFF00"/>
                </a:highlight>
                <a:latin typeface="Arial"/>
                <a:ea typeface="Arial"/>
                <a:cs typeface="Arial"/>
                <a:sym typeface="Arial"/>
              </a:rPr>
              <a:t>. In order to lower the likelihood of such bacterias to get to us, we must also decrease the usage to too much water. By using less water, we also preserve if for other people, plants and animals.</a:t>
            </a:r>
            <a:endParaRPr sz="1450">
              <a:highlight>
                <a:srgbClr val="FFFF00"/>
              </a:highlight>
              <a:latin typeface="Arial"/>
              <a:ea typeface="Arial"/>
              <a:cs typeface="Arial"/>
              <a:sym typeface="Arial"/>
            </a:endParaRPr>
          </a:p>
        </p:txBody>
      </p:sp>
      <p:pic>
        <p:nvPicPr>
          <p:cNvPr id="100" name="Google Shape;100;p19"/>
          <p:cNvPicPr preferRelativeResize="0"/>
          <p:nvPr/>
        </p:nvPicPr>
        <p:blipFill>
          <a:blip r:embed="rId3">
            <a:alphaModFix/>
          </a:blip>
          <a:stretch>
            <a:fillRect/>
          </a:stretch>
        </p:blipFill>
        <p:spPr>
          <a:xfrm>
            <a:off x="4752575" y="308575"/>
            <a:ext cx="4260296" cy="4260296"/>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afterEffect" presetClass="entr" presetID="10" presetSubtype="0">
                                  <p:stCondLst>
                                    <p:cond delay="0"/>
                                  </p:stCondLst>
                                  <p:childTnLst>
                                    <p:set>
                                      <p:cBhvr>
                                        <p:cTn dur="1" fill="hold">
                                          <p:stCondLst>
                                            <p:cond delay="0"/>
                                          </p:stCondLst>
                                        </p:cTn>
                                        <p:tgtEl>
                                          <p:spTgt spid="98"/>
                                        </p:tgtEl>
                                        <p:attrNameLst>
                                          <p:attrName>style.visibility</p:attrName>
                                        </p:attrNameLst>
                                      </p:cBhvr>
                                      <p:to>
                                        <p:strVal val="visible"/>
                                      </p:to>
                                    </p:set>
                                    <p:animEffect filter="fade" transition="in">
                                      <p:cBhvr>
                                        <p:cTn dur="1000"/>
                                        <p:tgtEl>
                                          <p:spTgt spid="98"/>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99"/>
                                        </p:tgtEl>
                                        <p:attrNameLst>
                                          <p:attrName>style.visibility</p:attrName>
                                        </p:attrNameLst>
                                      </p:cBhvr>
                                      <p:to>
                                        <p:strVal val="visible"/>
                                      </p:to>
                                    </p:set>
                                    <p:animEffect filter="fade" transition="in">
                                      <p:cBhvr>
                                        <p:cTn dur="1000"/>
                                        <p:tgtEl>
                                          <p:spTgt spid="99"/>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100"/>
                                        </p:tgtEl>
                                        <p:attrNameLst>
                                          <p:attrName>style.visibility</p:attrName>
                                        </p:attrNameLst>
                                      </p:cBhvr>
                                      <p:to>
                                        <p:strVal val="visible"/>
                                      </p:to>
                                    </p:set>
                                    <p:animEffect filter="fade" transition="in">
                                      <p:cBhvr>
                                        <p:cTn dur="1000"/>
                                        <p:tgtEl>
                                          <p:spTgt spid="10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9900"/>
        </a:solidFill>
      </p:bgPr>
    </p:bg>
    <p:spTree>
      <p:nvGrpSpPr>
        <p:cNvPr id="104" name="Shape 104"/>
        <p:cNvGrpSpPr/>
        <p:nvPr/>
      </p:nvGrpSpPr>
      <p:grpSpPr>
        <a:xfrm>
          <a:off x="0" y="0"/>
          <a:ext cx="0" cy="0"/>
          <a:chOff x="0" y="0"/>
          <a:chExt cx="0" cy="0"/>
        </a:xfrm>
      </p:grpSpPr>
      <p:sp>
        <p:nvSpPr>
          <p:cNvPr id="105" name="Google Shape;105;p20"/>
          <p:cNvSpPr txBox="1"/>
          <p:nvPr>
            <p:ph type="title"/>
          </p:nvPr>
        </p:nvSpPr>
        <p:spPr>
          <a:xfrm>
            <a:off x="3762500" y="275900"/>
            <a:ext cx="5069700" cy="10770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highlight>
                  <a:srgbClr val="FF9900"/>
                </a:highlight>
              </a:rPr>
              <a:t>Encourage guests to turn off appliances when not in use</a:t>
            </a:r>
            <a:endParaRPr>
              <a:highlight>
                <a:srgbClr val="FF9900"/>
              </a:highlight>
            </a:endParaRPr>
          </a:p>
        </p:txBody>
      </p:sp>
      <p:sp>
        <p:nvSpPr>
          <p:cNvPr id="106" name="Google Shape;106;p20"/>
          <p:cNvSpPr txBox="1"/>
          <p:nvPr>
            <p:ph idx="1" type="body"/>
          </p:nvPr>
        </p:nvSpPr>
        <p:spPr>
          <a:xfrm>
            <a:off x="3847050" y="1465550"/>
            <a:ext cx="4985100" cy="3410100"/>
          </a:xfrm>
          <a:prstGeom prst="rect">
            <a:avLst/>
          </a:prstGeom>
        </p:spPr>
        <p:txBody>
          <a:bodyPr anchorCtr="0" anchor="t" bIns="91425" lIns="91425" spcFirstLastPara="1" rIns="91425" wrap="square" tIns="91425">
            <a:noAutofit/>
          </a:bodyPr>
          <a:lstStyle/>
          <a:p>
            <a:pPr indent="0" lvl="0" marL="0" rtl="0" algn="just">
              <a:spcBef>
                <a:spcPts val="0"/>
              </a:spcBef>
              <a:spcAft>
                <a:spcPts val="1600"/>
              </a:spcAft>
              <a:buNone/>
            </a:pPr>
            <a:r>
              <a:rPr lang="en-GB" sz="1600"/>
              <a:t>One thing that would benefit the hospitality industry in fighting climate change is to shut off equipment or appliances that aren’t in use. Not only will companies save energy, but will help them spend less of their budget for electricity and save investments for more important tasks. Using less energy helps power plants produce less electricity, and lower the amount of greenhouse gases released in the atmosphere. Another benefit is that when we shut off appliances we lower the risk of them malfunctioning when we’re not around and avoid hazards such as flames.</a:t>
            </a:r>
            <a:endParaRPr sz="1600"/>
          </a:p>
        </p:txBody>
      </p:sp>
      <p:pic>
        <p:nvPicPr>
          <p:cNvPr id="107" name="Google Shape;107;p20"/>
          <p:cNvPicPr preferRelativeResize="0"/>
          <p:nvPr/>
        </p:nvPicPr>
        <p:blipFill>
          <a:blip r:embed="rId3">
            <a:alphaModFix/>
          </a:blip>
          <a:stretch>
            <a:fillRect/>
          </a:stretch>
        </p:blipFill>
        <p:spPr>
          <a:xfrm>
            <a:off x="152400" y="275900"/>
            <a:ext cx="3610100" cy="47152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afterEffect" presetClass="entr" presetID="10" presetSubtype="0">
                                  <p:stCondLst>
                                    <p:cond delay="0"/>
                                  </p:stCondLst>
                                  <p:childTnLst>
                                    <p:set>
                                      <p:cBhvr>
                                        <p:cTn dur="1" fill="hold">
                                          <p:stCondLst>
                                            <p:cond delay="0"/>
                                          </p:stCondLst>
                                        </p:cTn>
                                        <p:tgtEl>
                                          <p:spTgt spid="107"/>
                                        </p:tgtEl>
                                        <p:attrNameLst>
                                          <p:attrName>style.visibility</p:attrName>
                                        </p:attrNameLst>
                                      </p:cBhvr>
                                      <p:to>
                                        <p:strVal val="visible"/>
                                      </p:to>
                                    </p:set>
                                    <p:animEffect filter="fade" transition="in">
                                      <p:cBhvr>
                                        <p:cTn dur="1000"/>
                                        <p:tgtEl>
                                          <p:spTgt spid="107"/>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105"/>
                                        </p:tgtEl>
                                        <p:attrNameLst>
                                          <p:attrName>style.visibility</p:attrName>
                                        </p:attrNameLst>
                                      </p:cBhvr>
                                      <p:to>
                                        <p:strVal val="visible"/>
                                      </p:to>
                                    </p:set>
                                    <p:animEffect filter="fade" transition="in">
                                      <p:cBhvr>
                                        <p:cTn dur="1000"/>
                                        <p:tgtEl>
                                          <p:spTgt spid="105"/>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106"/>
                                        </p:tgtEl>
                                        <p:attrNameLst>
                                          <p:attrName>style.visibility</p:attrName>
                                        </p:attrNameLst>
                                      </p:cBhvr>
                                      <p:to>
                                        <p:strVal val="visible"/>
                                      </p:to>
                                    </p:set>
                                    <p:animEffect filter="fade" transition="in">
                                      <p:cBhvr>
                                        <p:cTn dur="1000"/>
                                        <p:tgtEl>
                                          <p:spTgt spid="10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00"/>
        </a:solidFill>
      </p:bgPr>
    </p:bg>
    <p:spTree>
      <p:nvGrpSpPr>
        <p:cNvPr id="111" name="Shape 111"/>
        <p:cNvGrpSpPr/>
        <p:nvPr/>
      </p:nvGrpSpPr>
      <p:grpSpPr>
        <a:xfrm>
          <a:off x="0" y="0"/>
          <a:ext cx="0" cy="0"/>
          <a:chOff x="0" y="0"/>
          <a:chExt cx="0" cy="0"/>
        </a:xfrm>
      </p:grpSpPr>
      <p:sp>
        <p:nvSpPr>
          <p:cNvPr id="112" name="Google Shape;112;p21"/>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highlight>
                  <a:srgbClr val="FFFF00"/>
                </a:highlight>
              </a:rPr>
              <a:t>Gardens can be a better alternative than a pool</a:t>
            </a:r>
            <a:endParaRPr>
              <a:highlight>
                <a:srgbClr val="FFFF00"/>
              </a:highlight>
            </a:endParaRPr>
          </a:p>
        </p:txBody>
      </p:sp>
      <p:sp>
        <p:nvSpPr>
          <p:cNvPr id="113" name="Google Shape;113;p21"/>
          <p:cNvSpPr txBox="1"/>
          <p:nvPr>
            <p:ph idx="1" type="body"/>
          </p:nvPr>
        </p:nvSpPr>
        <p:spPr>
          <a:xfrm>
            <a:off x="5368975" y="1152475"/>
            <a:ext cx="3463500" cy="3416400"/>
          </a:xfrm>
          <a:prstGeom prst="rect">
            <a:avLst/>
          </a:prstGeom>
        </p:spPr>
        <p:txBody>
          <a:bodyPr anchorCtr="0" anchor="t" bIns="91425" lIns="91425" spcFirstLastPara="1" rIns="91425" wrap="square" tIns="91425">
            <a:noAutofit/>
          </a:bodyPr>
          <a:lstStyle/>
          <a:p>
            <a:pPr indent="0" lvl="0" marL="0" rtl="0" algn="just">
              <a:spcBef>
                <a:spcPts val="0"/>
              </a:spcBef>
              <a:spcAft>
                <a:spcPts val="1600"/>
              </a:spcAft>
              <a:buNone/>
            </a:pPr>
            <a:r>
              <a:rPr lang="en-GB" sz="1350">
                <a:latin typeface="Arial"/>
                <a:ea typeface="Arial"/>
                <a:cs typeface="Arial"/>
                <a:sym typeface="Arial"/>
              </a:rPr>
              <a:t>Another way of battling the greenhouse effect is to counteract it by planting more trees and smaller plants. In order to lower the amount of </a:t>
            </a:r>
            <a:r>
              <a:rPr lang="en-GB" sz="1350">
                <a:solidFill>
                  <a:srgbClr val="222222"/>
                </a:solidFill>
                <a:highlight>
                  <a:srgbClr val="FFFF00"/>
                </a:highlight>
                <a:latin typeface="Arial"/>
                <a:ea typeface="Arial"/>
                <a:cs typeface="Arial"/>
                <a:sym typeface="Arial"/>
              </a:rPr>
              <a:t>CO</a:t>
            </a:r>
            <a:r>
              <a:rPr baseline="-25000" lang="en-GB" sz="1350">
                <a:solidFill>
                  <a:srgbClr val="222222"/>
                </a:solidFill>
                <a:highlight>
                  <a:srgbClr val="FFFF00"/>
                </a:highlight>
                <a:latin typeface="Arial"/>
                <a:ea typeface="Arial"/>
                <a:cs typeface="Arial"/>
                <a:sym typeface="Arial"/>
              </a:rPr>
              <a:t>2 </a:t>
            </a:r>
            <a:r>
              <a:rPr lang="en-GB" sz="1350">
                <a:latin typeface="Arial"/>
                <a:ea typeface="Arial"/>
                <a:cs typeface="Arial"/>
                <a:sym typeface="Arial"/>
              </a:rPr>
              <a:t> in our atmosphere, we must keep increasing the number of plants, so they can absorb carbon dioxide and produce more oxygen for all living beings. This is why hotels and restaurants are encouraged to open more gardens, rather than invest finances into enlarging gyms or indoor swimming pools. When people are in the open, it not only makes them feel better, but being surrounded by plants makes them feel closer to nature.</a:t>
            </a:r>
            <a:endParaRPr sz="1350">
              <a:highlight>
                <a:srgbClr val="FFFF00"/>
              </a:highlight>
              <a:latin typeface="Arial"/>
              <a:ea typeface="Arial"/>
              <a:cs typeface="Arial"/>
              <a:sym typeface="Arial"/>
            </a:endParaRPr>
          </a:p>
        </p:txBody>
      </p:sp>
      <p:pic>
        <p:nvPicPr>
          <p:cNvPr id="114" name="Google Shape;114;p21"/>
          <p:cNvPicPr preferRelativeResize="0"/>
          <p:nvPr/>
        </p:nvPicPr>
        <p:blipFill>
          <a:blip r:embed="rId3">
            <a:alphaModFix/>
          </a:blip>
          <a:stretch>
            <a:fillRect/>
          </a:stretch>
        </p:blipFill>
        <p:spPr>
          <a:xfrm>
            <a:off x="152400" y="1170125"/>
            <a:ext cx="5094650" cy="339875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afterEffect" presetClass="entr" presetID="10" presetSubtype="0">
                                  <p:stCondLst>
                                    <p:cond delay="0"/>
                                  </p:stCondLst>
                                  <p:childTnLst>
                                    <p:set>
                                      <p:cBhvr>
                                        <p:cTn dur="1" fill="hold">
                                          <p:stCondLst>
                                            <p:cond delay="0"/>
                                          </p:stCondLst>
                                        </p:cTn>
                                        <p:tgtEl>
                                          <p:spTgt spid="114"/>
                                        </p:tgtEl>
                                        <p:attrNameLst>
                                          <p:attrName>style.visibility</p:attrName>
                                        </p:attrNameLst>
                                      </p:cBhvr>
                                      <p:to>
                                        <p:strVal val="visible"/>
                                      </p:to>
                                    </p:set>
                                    <p:animEffect filter="fade" transition="in">
                                      <p:cBhvr>
                                        <p:cTn dur="1000"/>
                                        <p:tgtEl>
                                          <p:spTgt spid="114"/>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112"/>
                                        </p:tgtEl>
                                        <p:attrNameLst>
                                          <p:attrName>style.visibility</p:attrName>
                                        </p:attrNameLst>
                                      </p:cBhvr>
                                      <p:to>
                                        <p:strVal val="visible"/>
                                      </p:to>
                                    </p:set>
                                    <p:animEffect filter="fade" transition="in">
                                      <p:cBhvr>
                                        <p:cTn dur="1000"/>
                                        <p:tgtEl>
                                          <p:spTgt spid="112"/>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113"/>
                                        </p:tgtEl>
                                        <p:attrNameLst>
                                          <p:attrName>style.visibility</p:attrName>
                                        </p:attrNameLst>
                                      </p:cBhvr>
                                      <p:to>
                                        <p:strVal val="visible"/>
                                      </p:to>
                                    </p:set>
                                    <p:animEffect filter="fade" transition="in">
                                      <p:cBhvr>
                                        <p:cTn dur="1000"/>
                                        <p:tgtEl>
                                          <p:spTgt spid="11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9900"/>
        </a:solidFill>
      </p:bgPr>
    </p:bg>
    <p:spTree>
      <p:nvGrpSpPr>
        <p:cNvPr id="118" name="Shape 118"/>
        <p:cNvGrpSpPr/>
        <p:nvPr/>
      </p:nvGrpSpPr>
      <p:grpSpPr>
        <a:xfrm>
          <a:off x="0" y="0"/>
          <a:ext cx="0" cy="0"/>
          <a:chOff x="0" y="0"/>
          <a:chExt cx="0" cy="0"/>
        </a:xfrm>
      </p:grpSpPr>
      <p:sp>
        <p:nvSpPr>
          <p:cNvPr id="119" name="Google Shape;119;p22"/>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highlight>
                  <a:srgbClr val="FF9900"/>
                </a:highlight>
              </a:rPr>
              <a:t>Alternative Energy Sources</a:t>
            </a:r>
            <a:endParaRPr>
              <a:highlight>
                <a:srgbClr val="FF9900"/>
              </a:highlight>
            </a:endParaRPr>
          </a:p>
        </p:txBody>
      </p:sp>
      <p:sp>
        <p:nvSpPr>
          <p:cNvPr id="120" name="Google Shape;120;p22"/>
          <p:cNvSpPr txBox="1"/>
          <p:nvPr>
            <p:ph idx="1" type="body"/>
          </p:nvPr>
        </p:nvSpPr>
        <p:spPr>
          <a:xfrm>
            <a:off x="311700" y="1152475"/>
            <a:ext cx="8642700" cy="572700"/>
          </a:xfrm>
          <a:prstGeom prst="rect">
            <a:avLst/>
          </a:prstGeom>
        </p:spPr>
        <p:txBody>
          <a:bodyPr anchorCtr="0" anchor="t" bIns="91425" lIns="91425" spcFirstLastPara="1" rIns="91425" wrap="square" tIns="91425">
            <a:noAutofit/>
          </a:bodyPr>
          <a:lstStyle/>
          <a:p>
            <a:pPr indent="0" lvl="0" marL="0" rtl="0" algn="just">
              <a:spcBef>
                <a:spcPts val="0"/>
              </a:spcBef>
              <a:spcAft>
                <a:spcPts val="1600"/>
              </a:spcAft>
              <a:buNone/>
            </a:pPr>
            <a:r>
              <a:rPr lang="en-GB" sz="1500">
                <a:latin typeface="Arial"/>
                <a:ea typeface="Arial"/>
                <a:cs typeface="Arial"/>
                <a:sym typeface="Arial"/>
              </a:rPr>
              <a:t>A big contribution to helping the environment is to innovate in discovering and using new sources of energy, which are harmless towards</a:t>
            </a:r>
            <a:endParaRPr sz="1500">
              <a:latin typeface="Arial"/>
              <a:ea typeface="Arial"/>
              <a:cs typeface="Arial"/>
              <a:sym typeface="Arial"/>
            </a:endParaRPr>
          </a:p>
        </p:txBody>
      </p:sp>
      <p:pic>
        <p:nvPicPr>
          <p:cNvPr id="121" name="Google Shape;121;p22"/>
          <p:cNvPicPr preferRelativeResize="0"/>
          <p:nvPr/>
        </p:nvPicPr>
        <p:blipFill>
          <a:blip r:embed="rId3">
            <a:alphaModFix/>
          </a:blip>
          <a:stretch>
            <a:fillRect/>
          </a:stretch>
        </p:blipFill>
        <p:spPr>
          <a:xfrm>
            <a:off x="3680925" y="1830300"/>
            <a:ext cx="5273399" cy="3111306"/>
          </a:xfrm>
          <a:prstGeom prst="rect">
            <a:avLst/>
          </a:prstGeom>
          <a:noFill/>
          <a:ln>
            <a:noFill/>
          </a:ln>
        </p:spPr>
      </p:pic>
      <p:sp>
        <p:nvSpPr>
          <p:cNvPr id="122" name="Google Shape;122;p22"/>
          <p:cNvSpPr txBox="1"/>
          <p:nvPr/>
        </p:nvSpPr>
        <p:spPr>
          <a:xfrm>
            <a:off x="310600" y="1725175"/>
            <a:ext cx="3205500" cy="3216300"/>
          </a:xfrm>
          <a:prstGeom prst="rect">
            <a:avLst/>
          </a:prstGeom>
          <a:noFill/>
          <a:ln>
            <a:noFill/>
          </a:ln>
        </p:spPr>
        <p:txBody>
          <a:bodyPr anchorCtr="0" anchor="t" bIns="91425" lIns="91425" spcFirstLastPara="1" rIns="91425" wrap="square" tIns="91425">
            <a:noAutofit/>
          </a:bodyPr>
          <a:lstStyle/>
          <a:p>
            <a:pPr indent="0" lvl="0" marL="0" rtl="0" algn="just">
              <a:spcBef>
                <a:spcPts val="0"/>
              </a:spcBef>
              <a:spcAft>
                <a:spcPts val="0"/>
              </a:spcAft>
              <a:buNone/>
            </a:pPr>
            <a:r>
              <a:rPr lang="en-GB" sz="1500"/>
              <a:t>nature and at the same </a:t>
            </a:r>
            <a:r>
              <a:rPr lang="en-GB" sz="1500"/>
              <a:t>time help households save on energy and savings. Many countries around the world began to integrate alternative energy sources and begin the process of removing more dangerous energy sources such as nuclear power plants, which produce large amounts of greenhouse gases all the time. A few alternatives hospitality companies can use are solar panels, gain electricity from windmills. </a:t>
            </a:r>
            <a:endParaRPr sz="1500"/>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afterEffect" presetClass="entr" presetID="10" presetSubtype="0">
                                  <p:stCondLst>
                                    <p:cond delay="0"/>
                                  </p:stCondLst>
                                  <p:childTnLst>
                                    <p:set>
                                      <p:cBhvr>
                                        <p:cTn dur="1" fill="hold">
                                          <p:stCondLst>
                                            <p:cond delay="0"/>
                                          </p:stCondLst>
                                        </p:cTn>
                                        <p:tgtEl>
                                          <p:spTgt spid="119"/>
                                        </p:tgtEl>
                                        <p:attrNameLst>
                                          <p:attrName>style.visibility</p:attrName>
                                        </p:attrNameLst>
                                      </p:cBhvr>
                                      <p:to>
                                        <p:strVal val="visible"/>
                                      </p:to>
                                    </p:set>
                                    <p:animEffect filter="fade" transition="in">
                                      <p:cBhvr>
                                        <p:cTn dur="1000"/>
                                        <p:tgtEl>
                                          <p:spTgt spid="119"/>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121"/>
                                        </p:tgtEl>
                                        <p:attrNameLst>
                                          <p:attrName>style.visibility</p:attrName>
                                        </p:attrNameLst>
                                      </p:cBhvr>
                                      <p:to>
                                        <p:strVal val="visible"/>
                                      </p:to>
                                    </p:set>
                                    <p:animEffect filter="fade" transition="in">
                                      <p:cBhvr>
                                        <p:cTn dur="1000"/>
                                        <p:tgtEl>
                                          <p:spTgt spid="121"/>
                                        </p:tgtEl>
                                      </p:cBhvr>
                                    </p:animEffect>
                                  </p:childTnLst>
                                </p:cTn>
                              </p:par>
                            </p:childTnLst>
                          </p:cTn>
                        </p:par>
                        <p:par>
                          <p:cTn fill="hold">
                            <p:stCondLst>
                              <p:cond delay="2000"/>
                            </p:stCondLst>
                            <p:childTnLst>
                              <p:par>
                                <p:cTn fill="hold" nodeType="afterEffect" presetClass="entr" presetID="10" presetSubtype="0">
                                  <p:stCondLst>
                                    <p:cond delay="0"/>
                                  </p:stCondLst>
                                  <p:childTnLst>
                                    <p:set>
                                      <p:cBhvr>
                                        <p:cTn dur="1" fill="hold">
                                          <p:stCondLst>
                                            <p:cond delay="0"/>
                                          </p:stCondLst>
                                        </p:cTn>
                                        <p:tgtEl>
                                          <p:spTgt spid="120"/>
                                        </p:tgtEl>
                                        <p:attrNameLst>
                                          <p:attrName>style.visibility</p:attrName>
                                        </p:attrNameLst>
                                      </p:cBhvr>
                                      <p:to>
                                        <p:strVal val="visible"/>
                                      </p:to>
                                    </p:set>
                                    <p:animEffect filter="fade" transition="in">
                                      <p:cBhvr>
                                        <p:cTn dur="1000"/>
                                        <p:tgtEl>
                                          <p:spTgt spid="120"/>
                                        </p:tgtEl>
                                      </p:cBhvr>
                                    </p:animEffect>
                                  </p:childTnLst>
                                </p:cTn>
                              </p:par>
                              <p:par>
                                <p:cTn fill="hold" nodeType="withEffect" presetClass="entr" presetID="10" presetSubtype="0">
                                  <p:stCondLst>
                                    <p:cond delay="0"/>
                                  </p:stCondLst>
                                  <p:childTnLst>
                                    <p:set>
                                      <p:cBhvr>
                                        <p:cTn dur="1" fill="hold">
                                          <p:stCondLst>
                                            <p:cond delay="0"/>
                                          </p:stCondLst>
                                        </p:cTn>
                                        <p:tgtEl>
                                          <p:spTgt spid="122"/>
                                        </p:tgtEl>
                                        <p:attrNameLst>
                                          <p:attrName>style.visibility</p:attrName>
                                        </p:attrNameLst>
                                      </p:cBhvr>
                                      <p:to>
                                        <p:strVal val="visible"/>
                                      </p:to>
                                    </p:set>
                                    <p:animEffect filter="fade" transition="in">
                                      <p:cBhvr>
                                        <p:cTn dur="1000"/>
                                        <p:tgtEl>
                                          <p:spTgt spid="12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6D9EEB"/>
        </a:solidFill>
      </p:bgPr>
    </p:bg>
    <p:spTree>
      <p:nvGrpSpPr>
        <p:cNvPr id="126" name="Shape 126"/>
        <p:cNvGrpSpPr/>
        <p:nvPr/>
      </p:nvGrpSpPr>
      <p:grpSpPr>
        <a:xfrm>
          <a:off x="0" y="0"/>
          <a:ext cx="0" cy="0"/>
          <a:chOff x="0" y="0"/>
          <a:chExt cx="0" cy="0"/>
        </a:xfrm>
      </p:grpSpPr>
      <p:sp>
        <p:nvSpPr>
          <p:cNvPr id="127" name="Google Shape;127;p23"/>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Sources</a:t>
            </a:r>
            <a:endParaRPr/>
          </a:p>
        </p:txBody>
      </p:sp>
      <p:sp>
        <p:nvSpPr>
          <p:cNvPr id="128" name="Google Shape;128;p23"/>
          <p:cNvSpPr txBox="1"/>
          <p:nvPr>
            <p:ph idx="1" type="body"/>
          </p:nvPr>
        </p:nvSpPr>
        <p:spPr>
          <a:xfrm>
            <a:off x="311700" y="1152475"/>
            <a:ext cx="8520600" cy="3737400"/>
          </a:xfrm>
          <a:prstGeom prst="rect">
            <a:avLst/>
          </a:prstGeom>
        </p:spPr>
        <p:txBody>
          <a:bodyPr anchorCtr="0" anchor="t" bIns="91425" lIns="91425" spcFirstLastPara="1" rIns="91425" wrap="square" tIns="91425">
            <a:noAutofit/>
          </a:bodyPr>
          <a:lstStyle/>
          <a:p>
            <a:pPr indent="-301625" lvl="0" marL="457200" rtl="0" algn="l">
              <a:spcBef>
                <a:spcPts val="0"/>
              </a:spcBef>
              <a:spcAft>
                <a:spcPts val="0"/>
              </a:spcAft>
              <a:buClr>
                <a:srgbClr val="000000"/>
              </a:buClr>
              <a:buSzPts val="1150"/>
              <a:buChar char="●"/>
            </a:pPr>
            <a:r>
              <a:rPr lang="en-GB" sz="1150" u="sng">
                <a:solidFill>
                  <a:srgbClr val="000000"/>
                </a:solidFill>
                <a:latin typeface="Arial"/>
                <a:ea typeface="Arial"/>
                <a:cs typeface="Arial"/>
                <a:sym typeface="Arial"/>
                <a:hlinkClick r:id="rId3"/>
              </a:rPr>
              <a:t>https://spacecoastdaily.com/2019/08/6-ways-your-business-can-save-money-by-helping-the-environment/</a:t>
            </a:r>
            <a:endParaRPr sz="1150">
              <a:solidFill>
                <a:srgbClr val="000000"/>
              </a:solidFill>
            </a:endParaRPr>
          </a:p>
          <a:p>
            <a:pPr indent="-301625" lvl="0" marL="457200" rtl="0" algn="l">
              <a:spcBef>
                <a:spcPts val="0"/>
              </a:spcBef>
              <a:spcAft>
                <a:spcPts val="0"/>
              </a:spcAft>
              <a:buClr>
                <a:srgbClr val="000000"/>
              </a:buClr>
              <a:buSzPts val="1150"/>
              <a:buChar char="●"/>
            </a:pPr>
            <a:r>
              <a:rPr lang="en-GB" sz="1150" u="sng">
                <a:solidFill>
                  <a:srgbClr val="000000"/>
                </a:solidFill>
                <a:latin typeface="Arial"/>
                <a:ea typeface="Arial"/>
                <a:cs typeface="Arial"/>
                <a:sym typeface="Arial"/>
                <a:hlinkClick r:id="rId4"/>
              </a:rPr>
              <a:t>https://www.audubon.org/news/is-full-or-empty-refrigerator-more-energy-efficient</a:t>
            </a:r>
            <a:endParaRPr sz="1150">
              <a:solidFill>
                <a:srgbClr val="000000"/>
              </a:solidFill>
            </a:endParaRPr>
          </a:p>
          <a:p>
            <a:pPr indent="-301625" lvl="0" marL="457200" rtl="0" algn="l">
              <a:spcBef>
                <a:spcPts val="0"/>
              </a:spcBef>
              <a:spcAft>
                <a:spcPts val="0"/>
              </a:spcAft>
              <a:buClr>
                <a:srgbClr val="000000"/>
              </a:buClr>
              <a:buSzPts val="1150"/>
              <a:buChar char="●"/>
            </a:pPr>
            <a:r>
              <a:rPr lang="en-GB" sz="1150" u="sng">
                <a:solidFill>
                  <a:srgbClr val="000000"/>
                </a:solidFill>
                <a:latin typeface="Arial"/>
                <a:ea typeface="Arial"/>
                <a:cs typeface="Arial"/>
                <a:sym typeface="Arial"/>
                <a:hlinkClick r:id="rId5"/>
              </a:rPr>
              <a:t>https://www.hydrofinity.com/blog/10-ways-hotels-can-reduce-their-impact-on-the-environment</a:t>
            </a:r>
            <a:endParaRPr sz="1150">
              <a:solidFill>
                <a:srgbClr val="000000"/>
              </a:solidFill>
            </a:endParaRPr>
          </a:p>
          <a:p>
            <a:pPr indent="-301625" lvl="0" marL="457200" rtl="0" algn="l">
              <a:spcBef>
                <a:spcPts val="0"/>
              </a:spcBef>
              <a:spcAft>
                <a:spcPts val="0"/>
              </a:spcAft>
              <a:buClr>
                <a:srgbClr val="000000"/>
              </a:buClr>
              <a:buSzPts val="1150"/>
              <a:buChar char="●"/>
            </a:pPr>
            <a:r>
              <a:rPr lang="en-GB" sz="1150">
                <a:highlight>
                  <a:srgbClr val="6D9EEB"/>
                </a:highlight>
                <a:latin typeface="Arial"/>
                <a:ea typeface="Arial"/>
                <a:cs typeface="Arial"/>
                <a:sym typeface="Arial"/>
              </a:rPr>
              <a:t>Hydrofinity (2018) </a:t>
            </a:r>
            <a:r>
              <a:rPr i="1" lang="en-GB" sz="1150">
                <a:highlight>
                  <a:srgbClr val="6D9EEB"/>
                </a:highlight>
                <a:latin typeface="Arial"/>
                <a:ea typeface="Arial"/>
                <a:cs typeface="Arial"/>
                <a:sym typeface="Arial"/>
              </a:rPr>
              <a:t>10 Ways Hotels Can Reduce Their Impact On The Environment, </a:t>
            </a:r>
            <a:r>
              <a:rPr lang="en-GB" sz="1150">
                <a:highlight>
                  <a:srgbClr val="6D9EEB"/>
                </a:highlight>
                <a:latin typeface="Arial"/>
                <a:ea typeface="Arial"/>
                <a:cs typeface="Arial"/>
                <a:sym typeface="Arial"/>
              </a:rPr>
              <a:t>Available at: </a:t>
            </a:r>
            <a:r>
              <a:rPr i="1" lang="en-GB" sz="1150" u="sng">
                <a:highlight>
                  <a:srgbClr val="6D9EEB"/>
                </a:highlight>
                <a:latin typeface="Arial"/>
                <a:ea typeface="Arial"/>
                <a:cs typeface="Arial"/>
                <a:sym typeface="Arial"/>
              </a:rPr>
              <a:t>https://www.hydrofinity.com/blog/10-ways-hotels-can-reduce-their-impact-on-the-enviro</a:t>
            </a:r>
            <a:r>
              <a:rPr i="1" lang="en-GB" sz="1150" u="sng">
                <a:solidFill>
                  <a:srgbClr val="000000"/>
                </a:solidFill>
                <a:highlight>
                  <a:srgbClr val="6D9EEB"/>
                </a:highlight>
                <a:latin typeface="Arial"/>
                <a:ea typeface="Arial"/>
                <a:cs typeface="Arial"/>
                <a:sym typeface="Arial"/>
              </a:rPr>
              <a:t>nment</a:t>
            </a:r>
            <a:r>
              <a:rPr lang="en-GB" sz="1150">
                <a:solidFill>
                  <a:srgbClr val="000000"/>
                </a:solidFill>
                <a:highlight>
                  <a:srgbClr val="6D9EEB"/>
                </a:highlight>
                <a:latin typeface="Arial"/>
                <a:ea typeface="Arial"/>
                <a:cs typeface="Arial"/>
                <a:sym typeface="Arial"/>
              </a:rPr>
              <a:t> (Accessed: 24th July, 2020).</a:t>
            </a:r>
            <a:endParaRPr sz="1150">
              <a:solidFill>
                <a:srgbClr val="000000"/>
              </a:solidFill>
              <a:highlight>
                <a:srgbClr val="6D9EEB"/>
              </a:highlight>
              <a:latin typeface="Arial"/>
              <a:ea typeface="Arial"/>
              <a:cs typeface="Arial"/>
              <a:sym typeface="Arial"/>
            </a:endParaRPr>
          </a:p>
          <a:p>
            <a:pPr indent="-301625" lvl="0" marL="457200" rtl="0" algn="l">
              <a:spcBef>
                <a:spcPts val="0"/>
              </a:spcBef>
              <a:spcAft>
                <a:spcPts val="0"/>
              </a:spcAft>
              <a:buClr>
                <a:srgbClr val="000000"/>
              </a:buClr>
              <a:buSzPts val="1150"/>
              <a:buFont typeface="Arial"/>
              <a:buChar char="●"/>
            </a:pPr>
            <a:r>
              <a:rPr lang="en-GB" sz="1150" u="sng">
                <a:solidFill>
                  <a:srgbClr val="000000"/>
                </a:solidFill>
                <a:highlight>
                  <a:srgbClr val="6D9EEB"/>
                </a:highlight>
                <a:latin typeface="Arial"/>
                <a:ea typeface="Arial"/>
                <a:cs typeface="Arial"/>
                <a:sym typeface="Arial"/>
                <a:hlinkClick r:id="rId6"/>
              </a:rPr>
              <a:t>https://advancedwastesolutions.ca/wp-content/uploads/2019/05/recycle.jpg</a:t>
            </a:r>
            <a:endParaRPr sz="1150">
              <a:solidFill>
                <a:srgbClr val="000000"/>
              </a:solidFill>
              <a:highlight>
                <a:srgbClr val="6D9EEB"/>
              </a:highlight>
              <a:latin typeface="Arial"/>
              <a:ea typeface="Arial"/>
              <a:cs typeface="Arial"/>
              <a:sym typeface="Arial"/>
            </a:endParaRPr>
          </a:p>
          <a:p>
            <a:pPr indent="-301625" lvl="0" marL="457200" rtl="0" algn="l">
              <a:spcBef>
                <a:spcPts val="0"/>
              </a:spcBef>
              <a:spcAft>
                <a:spcPts val="0"/>
              </a:spcAft>
              <a:buClr>
                <a:srgbClr val="000000"/>
              </a:buClr>
              <a:buSzPts val="1150"/>
              <a:buFont typeface="Arial"/>
              <a:buChar char="●"/>
            </a:pPr>
            <a:r>
              <a:rPr lang="en-GB" sz="1150" u="sng">
                <a:solidFill>
                  <a:srgbClr val="000000"/>
                </a:solidFill>
                <a:highlight>
                  <a:srgbClr val="6D9EEB"/>
                </a:highlight>
                <a:latin typeface="Arial"/>
                <a:ea typeface="Arial"/>
                <a:cs typeface="Arial"/>
                <a:sym typeface="Arial"/>
                <a:hlinkClick r:id="rId7"/>
              </a:rPr>
              <a:t>https://i1.wp.com/societyzero.co.uk/wp-content/uploads/2019/06/recycle-hampton-roads.png</a:t>
            </a:r>
            <a:endParaRPr sz="1150">
              <a:solidFill>
                <a:srgbClr val="000000"/>
              </a:solidFill>
              <a:highlight>
                <a:srgbClr val="6D9EEB"/>
              </a:highlight>
              <a:latin typeface="Arial"/>
              <a:ea typeface="Arial"/>
              <a:cs typeface="Arial"/>
              <a:sym typeface="Arial"/>
            </a:endParaRPr>
          </a:p>
          <a:p>
            <a:pPr indent="-301625" lvl="0" marL="457200" rtl="0" algn="l">
              <a:spcBef>
                <a:spcPts val="0"/>
              </a:spcBef>
              <a:spcAft>
                <a:spcPts val="0"/>
              </a:spcAft>
              <a:buClr>
                <a:srgbClr val="000000"/>
              </a:buClr>
              <a:buSzPts val="1150"/>
              <a:buFont typeface="Arial"/>
              <a:buChar char="●"/>
            </a:pPr>
            <a:r>
              <a:rPr lang="en-GB" sz="1150" u="sng">
                <a:solidFill>
                  <a:srgbClr val="000000"/>
                </a:solidFill>
                <a:highlight>
                  <a:srgbClr val="6D9EEB"/>
                </a:highlight>
                <a:latin typeface="Arial"/>
                <a:ea typeface="Arial"/>
                <a:cs typeface="Arial"/>
                <a:sym typeface="Arial"/>
                <a:hlinkClick r:id="rId8"/>
              </a:rPr>
              <a:t>https://www.iberdrola.com/wcorp/gc/prod/en_US/comunicacion/desperdicio_alimentario_mult</a:t>
            </a:r>
            <a:r>
              <a:rPr lang="en-GB" sz="1150" u="sng">
                <a:solidFill>
                  <a:srgbClr val="000000"/>
                </a:solidFill>
                <a:highlight>
                  <a:srgbClr val="6D9EEB"/>
                </a:highlight>
                <a:latin typeface="Arial"/>
                <a:ea typeface="Arial"/>
                <a:cs typeface="Arial"/>
                <a:sym typeface="Arial"/>
                <a:hlinkClick r:id="rId9"/>
              </a:rPr>
              <a:t>_1_res/Desperdicio_Alimentario_746x419_eng.jpg</a:t>
            </a:r>
            <a:endParaRPr sz="1150">
              <a:solidFill>
                <a:srgbClr val="000000"/>
              </a:solidFill>
              <a:highlight>
                <a:srgbClr val="6D9EEB"/>
              </a:highlight>
              <a:latin typeface="Arial"/>
              <a:ea typeface="Arial"/>
              <a:cs typeface="Arial"/>
              <a:sym typeface="Arial"/>
            </a:endParaRPr>
          </a:p>
          <a:p>
            <a:pPr indent="-301625" lvl="0" marL="457200" rtl="0" algn="l">
              <a:spcBef>
                <a:spcPts val="0"/>
              </a:spcBef>
              <a:spcAft>
                <a:spcPts val="0"/>
              </a:spcAft>
              <a:buClr>
                <a:srgbClr val="000000"/>
              </a:buClr>
              <a:buSzPts val="1150"/>
              <a:buFont typeface="Arial"/>
              <a:buChar char="●"/>
            </a:pPr>
            <a:r>
              <a:rPr lang="en-GB" sz="1150" u="sng">
                <a:solidFill>
                  <a:srgbClr val="000000"/>
                </a:solidFill>
                <a:latin typeface="Arial"/>
                <a:ea typeface="Arial"/>
                <a:cs typeface="Arial"/>
                <a:sym typeface="Arial"/>
                <a:hlinkClick r:id="rId10"/>
              </a:rPr>
              <a:t>http://www.hashtagdecode.com/</a:t>
            </a:r>
            <a:endParaRPr sz="1150">
              <a:solidFill>
                <a:srgbClr val="000000"/>
              </a:solidFill>
              <a:highlight>
                <a:srgbClr val="6D9EEB"/>
              </a:highlight>
              <a:latin typeface="Arial"/>
              <a:ea typeface="Arial"/>
              <a:cs typeface="Arial"/>
              <a:sym typeface="Arial"/>
            </a:endParaRPr>
          </a:p>
          <a:p>
            <a:pPr indent="-301625" lvl="0" marL="457200" rtl="0" algn="l">
              <a:spcBef>
                <a:spcPts val="0"/>
              </a:spcBef>
              <a:spcAft>
                <a:spcPts val="0"/>
              </a:spcAft>
              <a:buClr>
                <a:srgbClr val="000000"/>
              </a:buClr>
              <a:buSzPts val="1150"/>
              <a:buFont typeface="Arial"/>
              <a:buChar char="●"/>
            </a:pPr>
            <a:r>
              <a:rPr lang="en-GB" sz="1150" u="sng">
                <a:solidFill>
                  <a:srgbClr val="000000"/>
                </a:solidFill>
                <a:latin typeface="Arial"/>
                <a:ea typeface="Arial"/>
                <a:cs typeface="Arial"/>
                <a:sym typeface="Arial"/>
                <a:hlinkClick r:id="rId11"/>
              </a:rPr>
              <a:t>https://www.swedishnomad.com/gardens-by-the-bay-in-singapore/</a:t>
            </a:r>
            <a:endParaRPr sz="1150">
              <a:solidFill>
                <a:srgbClr val="000000"/>
              </a:solidFill>
              <a:highlight>
                <a:srgbClr val="6D9EEB"/>
              </a:highlight>
              <a:latin typeface="Arial"/>
              <a:ea typeface="Arial"/>
              <a:cs typeface="Arial"/>
              <a:sym typeface="Arial"/>
            </a:endParaRPr>
          </a:p>
          <a:p>
            <a:pPr indent="-301625" lvl="0" marL="457200" rtl="0" algn="l">
              <a:spcBef>
                <a:spcPts val="0"/>
              </a:spcBef>
              <a:spcAft>
                <a:spcPts val="0"/>
              </a:spcAft>
              <a:buClr>
                <a:srgbClr val="000000"/>
              </a:buClr>
              <a:buSzPts val="1150"/>
              <a:buFont typeface="Arial"/>
              <a:buChar char="●"/>
            </a:pPr>
            <a:r>
              <a:rPr lang="en-GB" sz="1150" u="sng">
                <a:solidFill>
                  <a:srgbClr val="000000"/>
                </a:solidFill>
                <a:latin typeface="Arial"/>
                <a:ea typeface="Arial"/>
                <a:cs typeface="Arial"/>
                <a:sym typeface="Arial"/>
                <a:hlinkClick r:id="rId12"/>
              </a:rPr>
              <a:t>https://miro.medium.com/max/700/1*RMmG4NxY5LqTDvwnq2OzSQ.png</a:t>
            </a:r>
            <a:endParaRPr sz="1150">
              <a:solidFill>
                <a:srgbClr val="000000"/>
              </a:solidFill>
              <a:highlight>
                <a:srgbClr val="6D9EEB"/>
              </a:highlight>
              <a:latin typeface="Arial"/>
              <a:ea typeface="Arial"/>
              <a:cs typeface="Arial"/>
              <a:sym typeface="Arial"/>
            </a:endParaRPr>
          </a:p>
          <a:p>
            <a:pPr indent="-301625" lvl="0" marL="457200" rtl="0" algn="l">
              <a:spcBef>
                <a:spcPts val="0"/>
              </a:spcBef>
              <a:spcAft>
                <a:spcPts val="0"/>
              </a:spcAft>
              <a:buClr>
                <a:srgbClr val="000000"/>
              </a:buClr>
              <a:buSzPts val="1150"/>
              <a:buFont typeface="Arial"/>
              <a:buChar char="●"/>
            </a:pPr>
            <a:r>
              <a:rPr lang="en-GB" sz="1150">
                <a:highlight>
                  <a:srgbClr val="6D9EEB"/>
                </a:highlight>
                <a:latin typeface="Arial"/>
                <a:ea typeface="Arial"/>
                <a:cs typeface="Arial"/>
                <a:sym typeface="Arial"/>
              </a:rPr>
              <a:t>Bryson Recycling (2016) </a:t>
            </a:r>
            <a:r>
              <a:rPr i="1" lang="en-GB" sz="1150">
                <a:highlight>
                  <a:srgbClr val="6D9EEB"/>
                </a:highlight>
                <a:latin typeface="Arial"/>
                <a:ea typeface="Arial"/>
                <a:cs typeface="Arial"/>
                <a:sym typeface="Arial"/>
              </a:rPr>
              <a:t>Why Recycle?, </a:t>
            </a:r>
            <a:r>
              <a:rPr lang="en-GB" sz="1150">
                <a:highlight>
                  <a:srgbClr val="6D9EEB"/>
                </a:highlight>
                <a:latin typeface="Arial"/>
                <a:ea typeface="Arial"/>
                <a:cs typeface="Arial"/>
                <a:sym typeface="Arial"/>
              </a:rPr>
              <a:t>Available at: </a:t>
            </a:r>
            <a:r>
              <a:rPr i="1" lang="en-GB" sz="1150" u="sng">
                <a:highlight>
                  <a:srgbClr val="6D9EEB"/>
                </a:highlight>
                <a:latin typeface="Arial"/>
                <a:ea typeface="Arial"/>
                <a:cs typeface="Arial"/>
                <a:sym typeface="Arial"/>
              </a:rPr>
              <a:t>https://www.brysonrecycling.org/recycling/why-recycle/#:~:text=Recycling%20helps%20protect%20the%20environment,helps%20to%20tackle%20climate%20change.</a:t>
            </a:r>
            <a:r>
              <a:rPr lang="en-GB" sz="1150">
                <a:highlight>
                  <a:srgbClr val="6D9EEB"/>
                </a:highlight>
                <a:latin typeface="Arial"/>
                <a:ea typeface="Arial"/>
                <a:cs typeface="Arial"/>
                <a:sym typeface="Arial"/>
              </a:rPr>
              <a:t> (Accessed: 24th July, 2020).</a:t>
            </a:r>
            <a:endParaRPr sz="1150">
              <a:highlight>
                <a:srgbClr val="6D9EEB"/>
              </a:highlight>
              <a:latin typeface="Arial"/>
              <a:ea typeface="Arial"/>
              <a:cs typeface="Arial"/>
              <a:sym typeface="Arial"/>
            </a:endParaRPr>
          </a:p>
          <a:p>
            <a:pPr indent="-301625" lvl="0" marL="457200" rtl="0" algn="l">
              <a:spcBef>
                <a:spcPts val="0"/>
              </a:spcBef>
              <a:spcAft>
                <a:spcPts val="0"/>
              </a:spcAft>
              <a:buSzPts val="1150"/>
              <a:buFont typeface="Arial"/>
              <a:buChar char="●"/>
            </a:pPr>
            <a:r>
              <a:rPr lang="en-GB" sz="1150">
                <a:highlight>
                  <a:srgbClr val="6D9EEB"/>
                </a:highlight>
                <a:latin typeface="Arial"/>
                <a:ea typeface="Arial"/>
                <a:cs typeface="Arial"/>
                <a:sym typeface="Arial"/>
              </a:rPr>
              <a:t>HowStuffWorks (2011) </a:t>
            </a:r>
            <a:r>
              <a:rPr i="1" lang="en-GB" sz="1150">
                <a:highlight>
                  <a:srgbClr val="6D9EEB"/>
                </a:highlight>
                <a:latin typeface="Arial"/>
                <a:ea typeface="Arial"/>
                <a:cs typeface="Arial"/>
                <a:sym typeface="Arial"/>
              </a:rPr>
              <a:t>How dangerous is sewage?, </a:t>
            </a:r>
            <a:r>
              <a:rPr lang="en-GB" sz="1150">
                <a:highlight>
                  <a:srgbClr val="6D9EEB"/>
                </a:highlight>
                <a:latin typeface="Arial"/>
                <a:ea typeface="Arial"/>
                <a:cs typeface="Arial"/>
                <a:sym typeface="Arial"/>
              </a:rPr>
              <a:t>Available at: </a:t>
            </a:r>
            <a:r>
              <a:rPr i="1" lang="en-GB" sz="1150" u="sng">
                <a:highlight>
                  <a:srgbClr val="6D9EEB"/>
                </a:highlight>
                <a:latin typeface="Arial"/>
                <a:ea typeface="Arial"/>
                <a:cs typeface="Arial"/>
                <a:sym typeface="Arial"/>
              </a:rPr>
              <a:t>https://home.howstuffworks.com/home-improvement/plumbing/dangerous-sewage.htm</a:t>
            </a:r>
            <a:r>
              <a:rPr lang="en-GB" sz="1150">
                <a:highlight>
                  <a:srgbClr val="6D9EEB"/>
                </a:highlight>
                <a:latin typeface="Arial"/>
                <a:ea typeface="Arial"/>
                <a:cs typeface="Arial"/>
                <a:sym typeface="Arial"/>
              </a:rPr>
              <a:t> (Accessed: 24th July, 2020).</a:t>
            </a:r>
            <a:endParaRPr sz="1150">
              <a:highlight>
                <a:srgbClr val="6D9EEB"/>
              </a:highlight>
              <a:latin typeface="Arial"/>
              <a:ea typeface="Arial"/>
              <a:cs typeface="Arial"/>
              <a:sym typeface="Aria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afterEffect" presetClass="entr" presetID="10" presetSubtype="0">
                                  <p:stCondLst>
                                    <p:cond delay="0"/>
                                  </p:stCondLst>
                                  <p:childTnLst>
                                    <p:set>
                                      <p:cBhvr>
                                        <p:cTn dur="1" fill="hold">
                                          <p:stCondLst>
                                            <p:cond delay="0"/>
                                          </p:stCondLst>
                                        </p:cTn>
                                        <p:tgtEl>
                                          <p:spTgt spid="127"/>
                                        </p:tgtEl>
                                        <p:attrNameLst>
                                          <p:attrName>style.visibility</p:attrName>
                                        </p:attrNameLst>
                                      </p:cBhvr>
                                      <p:to>
                                        <p:strVal val="visible"/>
                                      </p:to>
                                    </p:set>
                                    <p:animEffect filter="fade" transition="in">
                                      <p:cBhvr>
                                        <p:cTn dur="1000"/>
                                        <p:tgtEl>
                                          <p:spTgt spid="127"/>
                                        </p:tgtEl>
                                      </p:cBhvr>
                                    </p:animEffect>
                                  </p:childTnLst>
                                </p:cTn>
                              </p:par>
                            </p:childTnLst>
                          </p:cTn>
                        </p:par>
                        <p:par>
                          <p:cTn fill="hold">
                            <p:stCondLst>
                              <p:cond delay="1000"/>
                            </p:stCondLst>
                            <p:childTnLst>
                              <p:par>
                                <p:cTn fill="hold" nodeType="afterEffect" presetClass="entr" presetID="10" presetSubtype="0">
                                  <p:stCondLst>
                                    <p:cond delay="0"/>
                                  </p:stCondLst>
                                  <p:childTnLst>
                                    <p:set>
                                      <p:cBhvr>
                                        <p:cTn dur="1" fill="hold">
                                          <p:stCondLst>
                                            <p:cond delay="0"/>
                                          </p:stCondLst>
                                        </p:cTn>
                                        <p:tgtEl>
                                          <p:spTgt spid="128"/>
                                        </p:tgtEl>
                                        <p:attrNameLst>
                                          <p:attrName>style.visibility</p:attrName>
                                        </p:attrNameLst>
                                      </p:cBhvr>
                                      <p:to>
                                        <p:strVal val="visible"/>
                                      </p:to>
                                    </p:set>
                                    <p:animEffect filter="fade" transition="in">
                                      <p:cBhvr>
                                        <p:cTn dur="1000"/>
                                        <p:tgtEl>
                                          <p:spTgt spid="128"/>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name="Pop">
  <a:themeElements>
    <a:clrScheme name="Pop">
      <a:dk1>
        <a:srgbClr val="F8E71C"/>
      </a:dk1>
      <a:lt1>
        <a:srgbClr val="FFFFFF"/>
      </a:lt1>
      <a:dk2>
        <a:srgbClr val="000000"/>
      </a:dk2>
      <a:lt2>
        <a:srgbClr val="D9D9D9"/>
      </a:lt2>
      <a:accent1>
        <a:srgbClr val="666666"/>
      </a:accent1>
      <a:accent2>
        <a:srgbClr val="483165"/>
      </a:accent2>
      <a:accent3>
        <a:srgbClr val="EB1E95"/>
      </a:accent3>
      <a:accent4>
        <a:srgbClr val="0F9D58"/>
      </a:accent4>
      <a:accent5>
        <a:srgbClr val="01AFD1"/>
      </a:accent5>
      <a:accent6>
        <a:srgbClr val="9C27B0"/>
      </a:accent6>
      <a:hlink>
        <a:srgbClr val="01AFD1"/>
      </a:hlink>
      <a:folHlink>
        <a:srgbClr val="01AFD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