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7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09/03/2018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Objectives for Reading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54EA2-E4BE-4092-BA92-6C07DEA95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0762" y="4525347"/>
            <a:ext cx="3211288" cy="1737360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74FF3-2710-4A27-80C9-31186F84A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511" y="643467"/>
            <a:ext cx="82229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165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A4D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49E41-F77A-448D-AE3D-B8ED36726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917" y="643467"/>
            <a:ext cx="83461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5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FE996-833D-4A28-8D1E-1DDE06817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495" y="643467"/>
            <a:ext cx="84410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8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03A5A2-0C64-4086-941A-E4AF1A452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528" y="643467"/>
            <a:ext cx="813294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99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025CB-CE04-427D-A0FC-4A2044944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829" y="643467"/>
            <a:ext cx="79303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75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E1160-DAD1-4A35-A861-9B80AD0D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540" y="643467"/>
            <a:ext cx="867091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0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5706F-D2DB-4690-8384-E32C0541AD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714" y="643467"/>
            <a:ext cx="784657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3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91D3F-BFFC-4829-9314-9179A45559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0149" y="643467"/>
            <a:ext cx="779170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82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660D12-5AC1-47DC-8307-6DDE2EF80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225" y="643467"/>
            <a:ext cx="760555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55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Learning Objectives for Reading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4</cp:revision>
  <dcterms:created xsi:type="dcterms:W3CDTF">2018-03-09T16:20:15Z</dcterms:created>
  <dcterms:modified xsi:type="dcterms:W3CDTF">2018-03-09T16:26:15Z</dcterms:modified>
</cp:coreProperties>
</file>