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60" r:id="rId5"/>
    <p:sldMasterId id="2147483648" r:id="rId6"/>
  </p:sldMasterIdLst>
  <p:notesMasterIdLst>
    <p:notesMasterId r:id="rId32"/>
  </p:notesMasterIdLst>
  <p:sldIdLst>
    <p:sldId id="264" r:id="rId7"/>
    <p:sldId id="256" r:id="rId8"/>
    <p:sldId id="257" r:id="rId9"/>
    <p:sldId id="259" r:id="rId10"/>
    <p:sldId id="261" r:id="rId11"/>
    <p:sldId id="258" r:id="rId12"/>
    <p:sldId id="262" r:id="rId13"/>
    <p:sldId id="263" r:id="rId14"/>
    <p:sldId id="273" r:id="rId15"/>
    <p:sldId id="265" r:id="rId16"/>
    <p:sldId id="276" r:id="rId17"/>
    <p:sldId id="275" r:id="rId18"/>
    <p:sldId id="274" r:id="rId19"/>
    <p:sldId id="269" r:id="rId20"/>
    <p:sldId id="272" r:id="rId21"/>
    <p:sldId id="267" r:id="rId22"/>
    <p:sldId id="271" r:id="rId23"/>
    <p:sldId id="277" r:id="rId24"/>
    <p:sldId id="278" r:id="rId25"/>
    <p:sldId id="279" r:id="rId26"/>
    <p:sldId id="280" r:id="rId27"/>
    <p:sldId id="281" r:id="rId28"/>
    <p:sldId id="270" r:id="rId29"/>
    <p:sldId id="268" r:id="rId30"/>
    <p:sldId id="26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803C10-3980-4BFA-8E25-0B5CAC6B941E}" v="1" dt="2023-09-04T17:52:45.485"/>
    <p1510:client id="{29CE2B63-2D35-4616-980F-97B802B4D3DB}" v="1" dt="2023-09-04T17:51:13.763"/>
    <p1510:client id="{2CCC60AB-4191-413A-B3BB-41135D06584E}" v="1" dt="2023-09-04T17:50:31.465"/>
    <p1510:client id="{C265BA09-C435-4049-88D2-DDB511CD193B}" v="125" dt="2020-08-16T11:45:30.700"/>
    <p1510:client id="{C7A6FC2C-7269-4BB1-9CBD-13B25DFFC06A}" v="1" dt="2023-09-04T17:51:57.825"/>
    <p1510:client id="{F842D2AF-69F0-469F-94C0-A7BFE98C9F03}" v="1" dt="2023-09-04T17:49:47.2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Holloway" userId="S::j.holloway@uwtsd.ac.uk::c8e24ef1-4d0d-4b16-a08c-ba2ddae3f914" providerId="AD" clId="Web-{E77404AE-7E0A-452A-A85E-35264B775D1E}"/>
    <pc:docChg chg="modSld">
      <pc:chgData name="Julia Holloway" userId="S::j.holloway@uwtsd.ac.uk::c8e24ef1-4d0d-4b16-a08c-ba2ddae3f914" providerId="AD" clId="Web-{E77404AE-7E0A-452A-A85E-35264B775D1E}" dt="2023-09-04T17:53:59.429" v="59"/>
      <pc:docMkLst>
        <pc:docMk/>
      </pc:docMkLst>
      <pc:sldChg chg="modNotes">
        <pc:chgData name="Julia Holloway" userId="S::j.holloway@uwtsd.ac.uk::c8e24ef1-4d0d-4b16-a08c-ba2ddae3f914" providerId="AD" clId="Web-{E77404AE-7E0A-452A-A85E-35264B775D1E}" dt="2023-09-04T17:53:59.429" v="59"/>
        <pc:sldMkLst>
          <pc:docMk/>
          <pc:sldMk cId="3815349864" sldId="281"/>
        </pc:sldMkLst>
      </pc:sldChg>
    </pc:docChg>
  </pc:docChgLst>
  <pc:docChgLst>
    <pc:chgData name="Julia Holloway" userId="S::j.holloway@uwtsd.ac.uk::c8e24ef1-4d0d-4b16-a08c-ba2ddae3f914" providerId="AD" clId="Web-{21803C10-3980-4BFA-8E25-0B5CAC6B941E}"/>
    <pc:docChg chg="addSld">
      <pc:chgData name="Julia Holloway" userId="S::j.holloway@uwtsd.ac.uk::c8e24ef1-4d0d-4b16-a08c-ba2ddae3f914" providerId="AD" clId="Web-{21803C10-3980-4BFA-8E25-0B5CAC6B941E}" dt="2023-09-04T17:52:45.485" v="0"/>
      <pc:docMkLst>
        <pc:docMk/>
      </pc:docMkLst>
      <pc:sldChg chg="add">
        <pc:chgData name="Julia Holloway" userId="S::j.holloway@uwtsd.ac.uk::c8e24ef1-4d0d-4b16-a08c-ba2ddae3f914" providerId="AD" clId="Web-{21803C10-3980-4BFA-8E25-0B5CAC6B941E}" dt="2023-09-04T17:52:45.485" v="0"/>
        <pc:sldMkLst>
          <pc:docMk/>
          <pc:sldMk cId="3815349864" sldId="281"/>
        </pc:sldMkLst>
      </pc:sldChg>
    </pc:docChg>
  </pc:docChgLst>
  <pc:docChgLst>
    <pc:chgData name="Julia Holloway" userId="S::j.holloway@uwtsd.ac.uk::c8e24ef1-4d0d-4b16-a08c-ba2ddae3f914" providerId="AD" clId="Web-{29CE2B63-2D35-4616-980F-97B802B4D3DB}"/>
    <pc:docChg chg="addSld">
      <pc:chgData name="Julia Holloway" userId="S::j.holloway@uwtsd.ac.uk::c8e24ef1-4d0d-4b16-a08c-ba2ddae3f914" providerId="AD" clId="Web-{29CE2B63-2D35-4616-980F-97B802B4D3DB}" dt="2023-09-04T17:51:13.763" v="0"/>
      <pc:docMkLst>
        <pc:docMk/>
      </pc:docMkLst>
      <pc:sldChg chg="add">
        <pc:chgData name="Julia Holloway" userId="S::j.holloway@uwtsd.ac.uk::c8e24ef1-4d0d-4b16-a08c-ba2ddae3f914" providerId="AD" clId="Web-{29CE2B63-2D35-4616-980F-97B802B4D3DB}" dt="2023-09-04T17:51:13.763" v="0"/>
        <pc:sldMkLst>
          <pc:docMk/>
          <pc:sldMk cId="28470675" sldId="279"/>
        </pc:sldMkLst>
      </pc:sldChg>
    </pc:docChg>
  </pc:docChgLst>
  <pc:docChgLst>
    <pc:chgData name="Julia Holloway" userId="c8e24ef1-4d0d-4b16-a08c-ba2ddae3f914" providerId="ADAL" clId="{C265BA09-C435-4049-88D2-DDB511CD193B}"/>
    <pc:docChg chg="custSel addSld delSld modSld sldOrd">
      <pc:chgData name="Julia Holloway" userId="c8e24ef1-4d0d-4b16-a08c-ba2ddae3f914" providerId="ADAL" clId="{C265BA09-C435-4049-88D2-DDB511CD193B}" dt="2020-08-24T08:18:42.747" v="2183" actId="20577"/>
      <pc:docMkLst>
        <pc:docMk/>
      </pc:docMkLst>
      <pc:sldChg chg="modNotesTx">
        <pc:chgData name="Julia Holloway" userId="c8e24ef1-4d0d-4b16-a08c-ba2ddae3f914" providerId="ADAL" clId="{C265BA09-C435-4049-88D2-DDB511CD193B}" dt="2020-08-24T08:15:40.843" v="2097" actId="20577"/>
        <pc:sldMkLst>
          <pc:docMk/>
          <pc:sldMk cId="2238456711" sldId="256"/>
        </pc:sldMkLst>
      </pc:sldChg>
      <pc:sldChg chg="modAnim modNotesTx">
        <pc:chgData name="Julia Holloway" userId="c8e24ef1-4d0d-4b16-a08c-ba2ddae3f914" providerId="ADAL" clId="{C265BA09-C435-4049-88D2-DDB511CD193B}" dt="2020-08-24T08:16:50.542" v="2128" actId="20577"/>
        <pc:sldMkLst>
          <pc:docMk/>
          <pc:sldMk cId="631891972" sldId="257"/>
        </pc:sldMkLst>
      </pc:sldChg>
      <pc:sldChg chg="delSp modSp modNotesTx">
        <pc:chgData name="Julia Holloway" userId="c8e24ef1-4d0d-4b16-a08c-ba2ddae3f914" providerId="ADAL" clId="{C265BA09-C435-4049-88D2-DDB511CD193B}" dt="2020-08-16T11:23:56.979" v="1557" actId="1076"/>
        <pc:sldMkLst>
          <pc:docMk/>
          <pc:sldMk cId="10582949" sldId="258"/>
        </pc:sldMkLst>
        <pc:picChg chg="mod">
          <ac:chgData name="Julia Holloway" userId="c8e24ef1-4d0d-4b16-a08c-ba2ddae3f914" providerId="ADAL" clId="{C265BA09-C435-4049-88D2-DDB511CD193B}" dt="2020-08-16T11:23:21.664" v="1549" actId="14100"/>
          <ac:picMkLst>
            <pc:docMk/>
            <pc:sldMk cId="10582949" sldId="258"/>
            <ac:picMk id="4" creationId="{DFD6B1FC-FC7A-4CF9-A760-E2918DF4CAEB}"/>
          </ac:picMkLst>
        </pc:picChg>
        <pc:picChg chg="mod">
          <ac:chgData name="Julia Holloway" userId="c8e24ef1-4d0d-4b16-a08c-ba2ddae3f914" providerId="ADAL" clId="{C265BA09-C435-4049-88D2-DDB511CD193B}" dt="2020-08-16T11:23:41.620" v="1555" actId="1076"/>
          <ac:picMkLst>
            <pc:docMk/>
            <pc:sldMk cId="10582949" sldId="258"/>
            <ac:picMk id="5" creationId="{79FBD475-CF2D-4EF9-B28F-1CFE41196CD4}"/>
          </ac:picMkLst>
        </pc:picChg>
        <pc:picChg chg="del">
          <ac:chgData name="Julia Holloway" userId="c8e24ef1-4d0d-4b16-a08c-ba2ddae3f914" providerId="ADAL" clId="{C265BA09-C435-4049-88D2-DDB511CD193B}" dt="2020-08-16T11:22:41.529" v="1541"/>
          <ac:picMkLst>
            <pc:docMk/>
            <pc:sldMk cId="10582949" sldId="258"/>
            <ac:picMk id="6" creationId="{4D56244C-9B01-4F2B-81AA-BCB5F12D18DD}"/>
          </ac:picMkLst>
        </pc:picChg>
        <pc:picChg chg="mod">
          <ac:chgData name="Julia Holloway" userId="c8e24ef1-4d0d-4b16-a08c-ba2ddae3f914" providerId="ADAL" clId="{C265BA09-C435-4049-88D2-DDB511CD193B}" dt="2020-08-16T11:23:56.979" v="1557" actId="1076"/>
          <ac:picMkLst>
            <pc:docMk/>
            <pc:sldMk cId="10582949" sldId="258"/>
            <ac:picMk id="7" creationId="{957A8EB6-4F05-49CB-A13C-1AE019BB90C8}"/>
          </ac:picMkLst>
        </pc:picChg>
      </pc:sldChg>
      <pc:sldChg chg="modNotesTx">
        <pc:chgData name="Julia Holloway" userId="c8e24ef1-4d0d-4b16-a08c-ba2ddae3f914" providerId="ADAL" clId="{C265BA09-C435-4049-88D2-DDB511CD193B}" dt="2020-08-24T08:17:19.819" v="2179" actId="20577"/>
        <pc:sldMkLst>
          <pc:docMk/>
          <pc:sldMk cId="152458791" sldId="259"/>
        </pc:sldMkLst>
      </pc:sldChg>
      <pc:sldChg chg="del">
        <pc:chgData name="Julia Holloway" userId="c8e24ef1-4d0d-4b16-a08c-ba2ddae3f914" providerId="ADAL" clId="{C265BA09-C435-4049-88D2-DDB511CD193B}" dt="2020-08-16T11:18:17.197" v="1267" actId="2696"/>
        <pc:sldMkLst>
          <pc:docMk/>
          <pc:sldMk cId="4279339422" sldId="260"/>
        </pc:sldMkLst>
      </pc:sldChg>
      <pc:sldChg chg="addSp modSp modNotesTx">
        <pc:chgData name="Julia Holloway" userId="c8e24ef1-4d0d-4b16-a08c-ba2ddae3f914" providerId="ADAL" clId="{C265BA09-C435-4049-88D2-DDB511CD193B}" dt="2020-08-16T11:22:08.117" v="1538" actId="20577"/>
        <pc:sldMkLst>
          <pc:docMk/>
          <pc:sldMk cId="604252168" sldId="261"/>
        </pc:sldMkLst>
        <pc:spChg chg="mod">
          <ac:chgData name="Julia Holloway" userId="c8e24ef1-4d0d-4b16-a08c-ba2ddae3f914" providerId="ADAL" clId="{C265BA09-C435-4049-88D2-DDB511CD193B}" dt="2020-08-16T11:18:35.234" v="1269" actId="1076"/>
          <ac:spMkLst>
            <pc:docMk/>
            <pc:sldMk cId="604252168" sldId="261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18:44.085" v="1271" actId="1582"/>
          <ac:picMkLst>
            <pc:docMk/>
            <pc:sldMk cId="604252168" sldId="261"/>
            <ac:picMk id="5" creationId="{DBEE596C-86AE-403A-8B94-65C31E769AB1}"/>
          </ac:picMkLst>
        </pc:picChg>
      </pc:sldChg>
      <pc:sldChg chg="modSp modNotesTx">
        <pc:chgData name="Julia Holloway" userId="c8e24ef1-4d0d-4b16-a08c-ba2ddae3f914" providerId="ADAL" clId="{C265BA09-C435-4049-88D2-DDB511CD193B}" dt="2020-08-16T11:25:40.333" v="1627" actId="20577"/>
        <pc:sldMkLst>
          <pc:docMk/>
          <pc:sldMk cId="3532965486" sldId="262"/>
        </pc:sldMkLst>
        <pc:picChg chg="mod">
          <ac:chgData name="Julia Holloway" userId="c8e24ef1-4d0d-4b16-a08c-ba2ddae3f914" providerId="ADAL" clId="{C265BA09-C435-4049-88D2-DDB511CD193B}" dt="2020-08-16T11:25:09.609" v="1571" actId="14100"/>
          <ac:picMkLst>
            <pc:docMk/>
            <pc:sldMk cId="3532965486" sldId="262"/>
            <ac:picMk id="4" creationId="{6F00393A-EF35-454F-BE08-427EB76F6F61}"/>
          </ac:picMkLst>
        </pc:picChg>
        <pc:picChg chg="mod">
          <ac:chgData name="Julia Holloway" userId="c8e24ef1-4d0d-4b16-a08c-ba2ddae3f914" providerId="ADAL" clId="{C265BA09-C435-4049-88D2-DDB511CD193B}" dt="2020-08-16T11:25:04.248" v="1570" actId="1076"/>
          <ac:picMkLst>
            <pc:docMk/>
            <pc:sldMk cId="3532965486" sldId="262"/>
            <ac:picMk id="5" creationId="{3DF24FB9-37EE-49AE-B564-1C891AF67F53}"/>
          </ac:picMkLst>
        </pc:picChg>
      </pc:sldChg>
      <pc:sldChg chg="addSp modSp modNotesTx">
        <pc:chgData name="Julia Holloway" userId="c8e24ef1-4d0d-4b16-a08c-ba2ddae3f914" providerId="ADAL" clId="{C265BA09-C435-4049-88D2-DDB511CD193B}" dt="2020-08-16T11:27:29.440" v="1729" actId="14100"/>
        <pc:sldMkLst>
          <pc:docMk/>
          <pc:sldMk cId="1521517659" sldId="263"/>
        </pc:sldMkLst>
        <pc:picChg chg="add mod">
          <ac:chgData name="Julia Holloway" userId="c8e24ef1-4d0d-4b16-a08c-ba2ddae3f914" providerId="ADAL" clId="{C265BA09-C435-4049-88D2-DDB511CD193B}" dt="2020-08-16T11:27:29.440" v="1729" actId="14100"/>
          <ac:picMkLst>
            <pc:docMk/>
            <pc:sldMk cId="1521517659" sldId="263"/>
            <ac:picMk id="4" creationId="{A81FA427-83D8-46C2-B68A-E3A708516C4F}"/>
          </ac:picMkLst>
        </pc:picChg>
        <pc:picChg chg="add mod">
          <ac:chgData name="Julia Holloway" userId="c8e24ef1-4d0d-4b16-a08c-ba2ddae3f914" providerId="ADAL" clId="{C265BA09-C435-4049-88D2-DDB511CD193B}" dt="2020-08-16T11:27:20.814" v="1726" actId="14100"/>
          <ac:picMkLst>
            <pc:docMk/>
            <pc:sldMk cId="1521517659" sldId="263"/>
            <ac:picMk id="5" creationId="{889150A1-1800-4151-A86C-D43AA4F792CC}"/>
          </ac:picMkLst>
        </pc:picChg>
      </pc:sldChg>
      <pc:sldChg chg="addSp modSp add ord modNotesTx">
        <pc:chgData name="Julia Holloway" userId="c8e24ef1-4d0d-4b16-a08c-ba2ddae3f914" providerId="ADAL" clId="{C265BA09-C435-4049-88D2-DDB511CD193B}" dt="2020-08-16T11:38:39.912" v="1994" actId="20577"/>
        <pc:sldMkLst>
          <pc:docMk/>
          <pc:sldMk cId="2299527834" sldId="265"/>
        </pc:sldMkLst>
        <pc:picChg chg="add mod">
          <ac:chgData name="Julia Holloway" userId="c8e24ef1-4d0d-4b16-a08c-ba2ddae3f914" providerId="ADAL" clId="{C265BA09-C435-4049-88D2-DDB511CD193B}" dt="2020-08-16T11:37:03.738" v="1916" actId="1076"/>
          <ac:picMkLst>
            <pc:docMk/>
            <pc:sldMk cId="2299527834" sldId="265"/>
            <ac:picMk id="4" creationId="{7A03E2C1-A59E-48C5-B9EE-797C06F00BA2}"/>
          </ac:picMkLst>
        </pc:picChg>
      </pc:sldChg>
      <pc:sldChg chg="addSp modSp add">
        <pc:chgData name="Julia Holloway" userId="c8e24ef1-4d0d-4b16-a08c-ba2ddae3f914" providerId="ADAL" clId="{C265BA09-C435-4049-88D2-DDB511CD193B}" dt="2020-08-16T11:02:37.288" v="1034" actId="14100"/>
        <pc:sldMkLst>
          <pc:docMk/>
          <pc:sldMk cId="3522152095" sldId="266"/>
        </pc:sldMkLst>
        <pc:picChg chg="add mod">
          <ac:chgData name="Julia Holloway" userId="c8e24ef1-4d0d-4b16-a08c-ba2ddae3f914" providerId="ADAL" clId="{C265BA09-C435-4049-88D2-DDB511CD193B}" dt="2020-08-16T11:02:37.288" v="1034" actId="14100"/>
          <ac:picMkLst>
            <pc:docMk/>
            <pc:sldMk cId="3522152095" sldId="266"/>
            <ac:picMk id="4" creationId="{0EBB98B3-4FDC-456C-BBFC-0664202DFF7D}"/>
          </ac:picMkLst>
        </pc:picChg>
      </pc:sldChg>
      <pc:sldChg chg="addSp delSp modSp add ord modNotesTx">
        <pc:chgData name="Julia Holloway" userId="c8e24ef1-4d0d-4b16-a08c-ba2ddae3f914" providerId="ADAL" clId="{C265BA09-C435-4049-88D2-DDB511CD193B}" dt="2020-08-16T11:42:19.221" v="2020"/>
        <pc:sldMkLst>
          <pc:docMk/>
          <pc:sldMk cId="651904292" sldId="267"/>
        </pc:sldMkLst>
        <pc:spChg chg="mod">
          <ac:chgData name="Julia Holloway" userId="c8e24ef1-4d0d-4b16-a08c-ba2ddae3f914" providerId="ADAL" clId="{C265BA09-C435-4049-88D2-DDB511CD193B}" dt="2020-08-16T10:51:09.050" v="673" actId="20577"/>
          <ac:spMkLst>
            <pc:docMk/>
            <pc:sldMk cId="651904292" sldId="267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01:09.486" v="1017" actId="14100"/>
          <ac:picMkLst>
            <pc:docMk/>
            <pc:sldMk cId="651904292" sldId="267"/>
            <ac:picMk id="4" creationId="{39292898-227A-4D7F-AC7F-B6E8CE04240C}"/>
          </ac:picMkLst>
        </pc:picChg>
        <pc:picChg chg="add del">
          <ac:chgData name="Julia Holloway" userId="c8e24ef1-4d0d-4b16-a08c-ba2ddae3f914" providerId="ADAL" clId="{C265BA09-C435-4049-88D2-DDB511CD193B}" dt="2020-08-16T10:56:08.399" v="775"/>
          <ac:picMkLst>
            <pc:docMk/>
            <pc:sldMk cId="651904292" sldId="267"/>
            <ac:picMk id="5" creationId="{B1476F39-64B5-4A36-AEBC-EFDE83100E5F}"/>
          </ac:picMkLst>
        </pc:picChg>
        <pc:picChg chg="add mod">
          <ac:chgData name="Julia Holloway" userId="c8e24ef1-4d0d-4b16-a08c-ba2ddae3f914" providerId="ADAL" clId="{C265BA09-C435-4049-88D2-DDB511CD193B}" dt="2020-08-16T11:01:54.558" v="1028" actId="14100"/>
          <ac:picMkLst>
            <pc:docMk/>
            <pc:sldMk cId="651904292" sldId="267"/>
            <ac:picMk id="6" creationId="{4D92A9AF-C808-4FAC-97D3-D6EDFE5C9804}"/>
          </ac:picMkLst>
        </pc:picChg>
        <pc:picChg chg="add mod">
          <ac:chgData name="Julia Holloway" userId="c8e24ef1-4d0d-4b16-a08c-ba2ddae3f914" providerId="ADAL" clId="{C265BA09-C435-4049-88D2-DDB511CD193B}" dt="2020-08-16T11:01:43.390" v="1026" actId="14100"/>
          <ac:picMkLst>
            <pc:docMk/>
            <pc:sldMk cId="651904292" sldId="267"/>
            <ac:picMk id="7" creationId="{7BC25B7C-FE17-43A7-8020-207417C98288}"/>
          </ac:picMkLst>
        </pc:picChg>
      </pc:sldChg>
      <pc:sldChg chg="addSp modSp add">
        <pc:chgData name="Julia Holloway" userId="c8e24ef1-4d0d-4b16-a08c-ba2ddae3f914" providerId="ADAL" clId="{C265BA09-C435-4049-88D2-DDB511CD193B}" dt="2020-08-16T10:50:55.348" v="666" actId="20577"/>
        <pc:sldMkLst>
          <pc:docMk/>
          <pc:sldMk cId="1198461313" sldId="268"/>
        </pc:sldMkLst>
        <pc:spChg chg="mod">
          <ac:chgData name="Julia Holloway" userId="c8e24ef1-4d0d-4b16-a08c-ba2ddae3f914" providerId="ADAL" clId="{C265BA09-C435-4049-88D2-DDB511CD193B}" dt="2020-08-16T10:50:55.348" v="666" actId="20577"/>
          <ac:spMkLst>
            <pc:docMk/>
            <pc:sldMk cId="1198461313" sldId="268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0:50:31.513" v="664" actId="1076"/>
          <ac:picMkLst>
            <pc:docMk/>
            <pc:sldMk cId="1198461313" sldId="268"/>
            <ac:picMk id="4" creationId="{80B0FBD8-990E-49E8-8D51-987B5DA3E41E}"/>
          </ac:picMkLst>
        </pc:picChg>
        <pc:picChg chg="add mod">
          <ac:chgData name="Julia Holloway" userId="c8e24ef1-4d0d-4b16-a08c-ba2ddae3f914" providerId="ADAL" clId="{C265BA09-C435-4049-88D2-DDB511CD193B}" dt="2020-08-16T10:50:49.847" v="665" actId="1076"/>
          <ac:picMkLst>
            <pc:docMk/>
            <pc:sldMk cId="1198461313" sldId="268"/>
            <ac:picMk id="5" creationId="{07F05371-CCD0-49FA-9790-D1BD6387ABCA}"/>
          </ac:picMkLst>
        </pc:picChg>
        <pc:picChg chg="add mod">
          <ac:chgData name="Julia Holloway" userId="c8e24ef1-4d0d-4b16-a08c-ba2ddae3f914" providerId="ADAL" clId="{C265BA09-C435-4049-88D2-DDB511CD193B}" dt="2020-08-16T10:50:11.766" v="660" actId="14100"/>
          <ac:picMkLst>
            <pc:docMk/>
            <pc:sldMk cId="1198461313" sldId="268"/>
            <ac:picMk id="6" creationId="{A7378266-E7B2-4057-A516-5C8765A6DCE8}"/>
          </ac:picMkLst>
        </pc:picChg>
      </pc:sldChg>
      <pc:sldChg chg="modSp add del ord setBg">
        <pc:chgData name="Julia Holloway" userId="c8e24ef1-4d0d-4b16-a08c-ba2ddae3f914" providerId="ADAL" clId="{C265BA09-C435-4049-88D2-DDB511CD193B}" dt="2020-08-15T14:05:16.033" v="38" actId="207"/>
        <pc:sldMkLst>
          <pc:docMk/>
          <pc:sldMk cId="1031167119" sldId="269"/>
        </pc:sldMkLst>
        <pc:spChg chg="mod">
          <ac:chgData name="Julia Holloway" userId="c8e24ef1-4d0d-4b16-a08c-ba2ddae3f914" providerId="ADAL" clId="{C265BA09-C435-4049-88D2-DDB511CD193B}" dt="2020-08-15T14:05:16.033" v="38" actId="207"/>
          <ac:spMkLst>
            <pc:docMk/>
            <pc:sldMk cId="1031167119" sldId="269"/>
            <ac:spMk id="8" creationId="{00000000-0000-0000-0000-000000000000}"/>
          </ac:spMkLst>
        </pc:spChg>
        <pc:picChg chg="mod">
          <ac:chgData name="Julia Holloway" userId="c8e24ef1-4d0d-4b16-a08c-ba2ddae3f914" providerId="ADAL" clId="{C265BA09-C435-4049-88D2-DDB511CD193B}" dt="2020-08-15T14:05:04.815" v="37" actId="1582"/>
          <ac:picMkLst>
            <pc:docMk/>
            <pc:sldMk cId="1031167119" sldId="269"/>
            <ac:picMk id="7" creationId="{00000000-0000-0000-0000-000000000000}"/>
          </ac:picMkLst>
        </pc:picChg>
      </pc:sldChg>
      <pc:sldChg chg="addSp modSp add modNotesTx">
        <pc:chgData name="Julia Holloway" userId="c8e24ef1-4d0d-4b16-a08c-ba2ddae3f914" providerId="ADAL" clId="{C265BA09-C435-4049-88D2-DDB511CD193B}" dt="2020-08-24T08:18:42.747" v="2183" actId="20577"/>
        <pc:sldMkLst>
          <pc:docMk/>
          <pc:sldMk cId="3468849350" sldId="270"/>
        </pc:sldMkLst>
        <pc:spChg chg="mod">
          <ac:chgData name="Julia Holloway" userId="c8e24ef1-4d0d-4b16-a08c-ba2ddae3f914" providerId="ADAL" clId="{C265BA09-C435-4049-88D2-DDB511CD193B}" dt="2020-08-16T11:05:46.523" v="1055" actId="20577"/>
          <ac:spMkLst>
            <pc:docMk/>
            <pc:sldMk cId="3468849350" sldId="270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15:11.005" v="1073" actId="1582"/>
          <ac:picMkLst>
            <pc:docMk/>
            <pc:sldMk cId="3468849350" sldId="270"/>
            <ac:picMk id="4" creationId="{34EB3DCA-3738-474F-98E6-E77B142FE758}"/>
          </ac:picMkLst>
        </pc:picChg>
        <pc:picChg chg="add mod">
          <ac:chgData name="Julia Holloway" userId="c8e24ef1-4d0d-4b16-a08c-ba2ddae3f914" providerId="ADAL" clId="{C265BA09-C435-4049-88D2-DDB511CD193B}" dt="2020-08-16T11:14:58.097" v="1071" actId="14100"/>
          <ac:picMkLst>
            <pc:docMk/>
            <pc:sldMk cId="3468849350" sldId="270"/>
            <ac:picMk id="5" creationId="{6D15D608-48E1-40CA-9B09-70171A0C9B97}"/>
          </ac:picMkLst>
        </pc:picChg>
        <pc:picChg chg="add mod">
          <ac:chgData name="Julia Holloway" userId="c8e24ef1-4d0d-4b16-a08c-ba2ddae3f914" providerId="ADAL" clId="{C265BA09-C435-4049-88D2-DDB511CD193B}" dt="2020-08-16T11:16:15.243" v="1084" actId="14100"/>
          <ac:picMkLst>
            <pc:docMk/>
            <pc:sldMk cId="3468849350" sldId="270"/>
            <ac:picMk id="6" creationId="{2BBA36F9-69BA-4A20-8722-FE6FD62BC06A}"/>
          </ac:picMkLst>
        </pc:picChg>
        <pc:picChg chg="add mod">
          <ac:chgData name="Julia Holloway" userId="c8e24ef1-4d0d-4b16-a08c-ba2ddae3f914" providerId="ADAL" clId="{C265BA09-C435-4049-88D2-DDB511CD193B}" dt="2020-08-16T11:16:18.483" v="1085" actId="1076"/>
          <ac:picMkLst>
            <pc:docMk/>
            <pc:sldMk cId="3468849350" sldId="270"/>
            <ac:picMk id="7" creationId="{74F02BFF-15E5-4259-87DE-15080B52D155}"/>
          </ac:picMkLst>
        </pc:picChg>
        <pc:picChg chg="add mod">
          <ac:chgData name="Julia Holloway" userId="c8e24ef1-4d0d-4b16-a08c-ba2ddae3f914" providerId="ADAL" clId="{C265BA09-C435-4049-88D2-DDB511CD193B}" dt="2020-08-16T11:16:11.179" v="1082" actId="14100"/>
          <ac:picMkLst>
            <pc:docMk/>
            <pc:sldMk cId="3468849350" sldId="270"/>
            <ac:picMk id="8" creationId="{DD1AC09E-3F8E-4275-98BA-372F22D7B9C1}"/>
          </ac:picMkLst>
        </pc:picChg>
      </pc:sldChg>
      <pc:sldChg chg="addSp modSp add ord">
        <pc:chgData name="Julia Holloway" userId="c8e24ef1-4d0d-4b16-a08c-ba2ddae3f914" providerId="ADAL" clId="{C265BA09-C435-4049-88D2-DDB511CD193B}" dt="2020-08-16T11:05:42.505" v="1049"/>
        <pc:sldMkLst>
          <pc:docMk/>
          <pc:sldMk cId="3370034257" sldId="271"/>
        </pc:sldMkLst>
        <pc:spChg chg="mod">
          <ac:chgData name="Julia Holloway" userId="c8e24ef1-4d0d-4b16-a08c-ba2ddae3f914" providerId="ADAL" clId="{C265BA09-C435-4049-88D2-DDB511CD193B}" dt="2020-08-16T11:05:31.270" v="1047" actId="1076"/>
          <ac:spMkLst>
            <pc:docMk/>
            <pc:sldMk cId="3370034257" sldId="271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05:36.769" v="1048" actId="1076"/>
          <ac:picMkLst>
            <pc:docMk/>
            <pc:sldMk cId="3370034257" sldId="271"/>
            <ac:picMk id="4" creationId="{A5F9A373-100B-480E-98BC-A4F242E5A4B6}"/>
          </ac:picMkLst>
        </pc:picChg>
      </pc:sldChg>
      <pc:sldChg chg="addSp delSp modSp add ord modAnim modNotesTx">
        <pc:chgData name="Julia Holloway" userId="c8e24ef1-4d0d-4b16-a08c-ba2ddae3f914" providerId="ADAL" clId="{C265BA09-C435-4049-88D2-DDB511CD193B}" dt="2020-08-16T11:42:14.500" v="2019"/>
        <pc:sldMkLst>
          <pc:docMk/>
          <pc:sldMk cId="1910419824" sldId="272"/>
        </pc:sldMkLst>
        <pc:spChg chg="add del mod">
          <ac:chgData name="Julia Holloway" userId="c8e24ef1-4d0d-4b16-a08c-ba2ddae3f914" providerId="ADAL" clId="{C265BA09-C435-4049-88D2-DDB511CD193B}" dt="2020-08-16T10:35:55.659" v="46" actId="767"/>
          <ac:spMkLst>
            <pc:docMk/>
            <pc:sldMk cId="1910419824" sldId="272"/>
            <ac:spMk id="5" creationId="{D99B53BD-8602-4233-A816-A1233B7158B8}"/>
          </ac:spMkLst>
        </pc:spChg>
        <pc:spChg chg="add mod">
          <ac:chgData name="Julia Holloway" userId="c8e24ef1-4d0d-4b16-a08c-ba2ddae3f914" providerId="ADAL" clId="{C265BA09-C435-4049-88D2-DDB511CD193B}" dt="2020-08-16T10:43:15.630" v="268" actId="1076"/>
          <ac:spMkLst>
            <pc:docMk/>
            <pc:sldMk cId="1910419824" sldId="272"/>
            <ac:spMk id="6" creationId="{125DA791-7DA1-4EB7-8B13-0A4179AD492E}"/>
          </ac:spMkLst>
        </pc:spChg>
        <pc:spChg chg="add mod">
          <ac:chgData name="Julia Holloway" userId="c8e24ef1-4d0d-4b16-a08c-ba2ddae3f914" providerId="ADAL" clId="{C265BA09-C435-4049-88D2-DDB511CD193B}" dt="2020-08-16T10:41:24.089" v="250" actId="207"/>
          <ac:spMkLst>
            <pc:docMk/>
            <pc:sldMk cId="1910419824" sldId="272"/>
            <ac:spMk id="7" creationId="{10C81FE2-F2B7-46C5-BD33-C1E5DA0CC9F8}"/>
          </ac:spMkLst>
        </pc:spChg>
        <pc:spChg chg="add mod">
          <ac:chgData name="Julia Holloway" userId="c8e24ef1-4d0d-4b16-a08c-ba2ddae3f914" providerId="ADAL" clId="{C265BA09-C435-4049-88D2-DDB511CD193B}" dt="2020-08-16T10:43:20.023" v="269" actId="1076"/>
          <ac:spMkLst>
            <pc:docMk/>
            <pc:sldMk cId="1910419824" sldId="272"/>
            <ac:spMk id="8" creationId="{ACDC35DA-C3A7-463C-9F4A-2FBB0D409CDA}"/>
          </ac:spMkLst>
        </pc:spChg>
        <pc:spChg chg="add mod">
          <ac:chgData name="Julia Holloway" userId="c8e24ef1-4d0d-4b16-a08c-ba2ddae3f914" providerId="ADAL" clId="{C265BA09-C435-4049-88D2-DDB511CD193B}" dt="2020-08-16T10:41:53.162" v="255" actId="207"/>
          <ac:spMkLst>
            <pc:docMk/>
            <pc:sldMk cId="1910419824" sldId="272"/>
            <ac:spMk id="9" creationId="{7320F7C0-2EAC-4A4C-BE61-F6241624D9BD}"/>
          </ac:spMkLst>
        </pc:spChg>
        <pc:spChg chg="add mod">
          <ac:chgData name="Julia Holloway" userId="c8e24ef1-4d0d-4b16-a08c-ba2ddae3f914" providerId="ADAL" clId="{C265BA09-C435-4049-88D2-DDB511CD193B}" dt="2020-08-16T10:42:13.616" v="259" actId="207"/>
          <ac:spMkLst>
            <pc:docMk/>
            <pc:sldMk cId="1910419824" sldId="272"/>
            <ac:spMk id="10" creationId="{B995DFCE-E870-4BD0-B795-456482D0B384}"/>
          </ac:spMkLst>
        </pc:spChg>
        <pc:spChg chg="add mod">
          <ac:chgData name="Julia Holloway" userId="c8e24ef1-4d0d-4b16-a08c-ba2ddae3f914" providerId="ADAL" clId="{C265BA09-C435-4049-88D2-DDB511CD193B}" dt="2020-08-16T10:43:23.926" v="270" actId="1076"/>
          <ac:spMkLst>
            <pc:docMk/>
            <pc:sldMk cId="1910419824" sldId="272"/>
            <ac:spMk id="11" creationId="{C8CF2A54-13A6-4D64-B9A7-E0B1E35107D0}"/>
          </ac:spMkLst>
        </pc:spChg>
        <pc:picChg chg="add">
          <ac:chgData name="Julia Holloway" userId="c8e24ef1-4d0d-4b16-a08c-ba2ddae3f914" providerId="ADAL" clId="{C265BA09-C435-4049-88D2-DDB511CD193B}" dt="2020-08-16T10:35:13.150" v="44"/>
          <ac:picMkLst>
            <pc:docMk/>
            <pc:sldMk cId="1910419824" sldId="272"/>
            <ac:picMk id="4" creationId="{7FD488AF-E30B-44C6-AF70-A4687DE13B1A}"/>
          </ac:picMkLst>
        </pc:picChg>
      </pc:sldChg>
      <pc:sldChg chg="addSp modSp add ord setBg modNotesTx">
        <pc:chgData name="Julia Holloway" userId="c8e24ef1-4d0d-4b16-a08c-ba2ddae3f914" providerId="ADAL" clId="{C265BA09-C435-4049-88D2-DDB511CD193B}" dt="2020-08-16T11:38:26.720" v="1992" actId="1076"/>
        <pc:sldMkLst>
          <pc:docMk/>
          <pc:sldMk cId="3353157165" sldId="273"/>
        </pc:sldMkLst>
        <pc:picChg chg="add mod">
          <ac:chgData name="Julia Holloway" userId="c8e24ef1-4d0d-4b16-a08c-ba2ddae3f914" providerId="ADAL" clId="{C265BA09-C435-4049-88D2-DDB511CD193B}" dt="2020-08-16T11:38:26.720" v="1992" actId="1076"/>
          <ac:picMkLst>
            <pc:docMk/>
            <pc:sldMk cId="3353157165" sldId="273"/>
            <ac:picMk id="4" creationId="{08E7528F-3210-475E-A269-B0BBA9BFF0AD}"/>
          </ac:picMkLst>
        </pc:picChg>
      </pc:sldChg>
      <pc:sldChg chg="addSp modSp add modNotesTx">
        <pc:chgData name="Julia Holloway" userId="c8e24ef1-4d0d-4b16-a08c-ba2ddae3f914" providerId="ADAL" clId="{C265BA09-C435-4049-88D2-DDB511CD193B}" dt="2020-08-16T11:41:44.317" v="2018" actId="14100"/>
        <pc:sldMkLst>
          <pc:docMk/>
          <pc:sldMk cId="562751368" sldId="274"/>
        </pc:sldMkLst>
        <pc:picChg chg="add mod">
          <ac:chgData name="Julia Holloway" userId="c8e24ef1-4d0d-4b16-a08c-ba2ddae3f914" providerId="ADAL" clId="{C265BA09-C435-4049-88D2-DDB511CD193B}" dt="2020-08-16T11:41:27.830" v="2015" actId="1582"/>
          <ac:picMkLst>
            <pc:docMk/>
            <pc:sldMk cId="562751368" sldId="274"/>
            <ac:picMk id="4" creationId="{AFF37ED6-31CF-4C43-831B-401622678FD3}"/>
          </ac:picMkLst>
        </pc:picChg>
        <pc:picChg chg="add mod">
          <ac:chgData name="Julia Holloway" userId="c8e24ef1-4d0d-4b16-a08c-ba2ddae3f914" providerId="ADAL" clId="{C265BA09-C435-4049-88D2-DDB511CD193B}" dt="2020-08-16T11:41:44.317" v="2018" actId="14100"/>
          <ac:picMkLst>
            <pc:docMk/>
            <pc:sldMk cId="562751368" sldId="274"/>
            <ac:picMk id="5" creationId="{9E7A5BD5-3071-40CE-965D-D40BEF8AFEA4}"/>
          </ac:picMkLst>
        </pc:picChg>
      </pc:sldChg>
      <pc:sldChg chg="addSp delSp modSp add modNotesTx">
        <pc:chgData name="Julia Holloway" userId="c8e24ef1-4d0d-4b16-a08c-ba2ddae3f914" providerId="ADAL" clId="{C265BA09-C435-4049-88D2-DDB511CD193B}" dt="2020-08-16T11:38:52.249" v="2000" actId="20577"/>
        <pc:sldMkLst>
          <pc:docMk/>
          <pc:sldMk cId="2585881669" sldId="275"/>
        </pc:sldMkLst>
        <pc:picChg chg="add del">
          <ac:chgData name="Julia Holloway" userId="c8e24ef1-4d0d-4b16-a08c-ba2ddae3f914" providerId="ADAL" clId="{C265BA09-C435-4049-88D2-DDB511CD193B}" dt="2020-08-16T11:33:37.736" v="1756"/>
          <ac:picMkLst>
            <pc:docMk/>
            <pc:sldMk cId="2585881669" sldId="275"/>
            <ac:picMk id="4" creationId="{A1A03E3F-CB8C-4243-93B8-37A4620DAB4C}"/>
          </ac:picMkLst>
        </pc:picChg>
        <pc:picChg chg="add mod">
          <ac:chgData name="Julia Holloway" userId="c8e24ef1-4d0d-4b16-a08c-ba2ddae3f914" providerId="ADAL" clId="{C265BA09-C435-4049-88D2-DDB511CD193B}" dt="2020-08-16T11:34:17.706" v="1764" actId="1582"/>
          <ac:picMkLst>
            <pc:docMk/>
            <pc:sldMk cId="2585881669" sldId="275"/>
            <ac:picMk id="5" creationId="{BA152715-B881-405B-A026-A2096A0E4CE1}"/>
          </ac:picMkLst>
        </pc:picChg>
      </pc:sldChg>
      <pc:sldChg chg="addSp modSp add modNotesTx">
        <pc:chgData name="Julia Holloway" userId="c8e24ef1-4d0d-4b16-a08c-ba2ddae3f914" providerId="ADAL" clId="{C265BA09-C435-4049-88D2-DDB511CD193B}" dt="2020-08-16T11:38:47.709" v="1997" actId="20577"/>
        <pc:sldMkLst>
          <pc:docMk/>
          <pc:sldMk cId="4001676390" sldId="276"/>
        </pc:sldMkLst>
        <pc:picChg chg="add mod">
          <ac:chgData name="Julia Holloway" userId="c8e24ef1-4d0d-4b16-a08c-ba2ddae3f914" providerId="ADAL" clId="{C265BA09-C435-4049-88D2-DDB511CD193B}" dt="2020-08-16T11:35:27.362" v="1808" actId="1582"/>
          <ac:picMkLst>
            <pc:docMk/>
            <pc:sldMk cId="4001676390" sldId="276"/>
            <ac:picMk id="4" creationId="{3DA74B21-76A0-4C82-9991-89274D32A55B}"/>
          </ac:picMkLst>
        </pc:picChg>
      </pc:sldChg>
    </pc:docChg>
  </pc:docChgLst>
  <pc:docChgLst>
    <pc:chgData name="Julia Holloway" userId="S::j.holloway@uwtsd.ac.uk::c8e24ef1-4d0d-4b16-a08c-ba2ddae3f914" providerId="AD" clId="Web-{C7A6FC2C-7269-4BB1-9CBD-13B25DFFC06A}"/>
    <pc:docChg chg="addSld">
      <pc:chgData name="Julia Holloway" userId="S::j.holloway@uwtsd.ac.uk::c8e24ef1-4d0d-4b16-a08c-ba2ddae3f914" providerId="AD" clId="Web-{C7A6FC2C-7269-4BB1-9CBD-13B25DFFC06A}" dt="2023-09-04T17:51:57.825" v="0"/>
      <pc:docMkLst>
        <pc:docMk/>
      </pc:docMkLst>
      <pc:sldChg chg="add">
        <pc:chgData name="Julia Holloway" userId="S::j.holloway@uwtsd.ac.uk::c8e24ef1-4d0d-4b16-a08c-ba2ddae3f914" providerId="AD" clId="Web-{C7A6FC2C-7269-4BB1-9CBD-13B25DFFC06A}" dt="2023-09-04T17:51:57.825" v="0"/>
        <pc:sldMkLst>
          <pc:docMk/>
          <pc:sldMk cId="770664510" sldId="280"/>
        </pc:sldMkLst>
      </pc:sldChg>
    </pc:docChg>
  </pc:docChgLst>
  <pc:docChgLst>
    <pc:chgData name="Julia Holloway" userId="S::j.holloway@uwtsd.ac.uk::c8e24ef1-4d0d-4b16-a08c-ba2ddae3f914" providerId="AD" clId="Web-{F842D2AF-69F0-469F-94C0-A7BFE98C9F03}"/>
    <pc:docChg chg="addSld addMainMaster modMainMaster">
      <pc:chgData name="Julia Holloway" userId="S::j.holloway@uwtsd.ac.uk::c8e24ef1-4d0d-4b16-a08c-ba2ddae3f914" providerId="AD" clId="Web-{F842D2AF-69F0-469F-94C0-A7BFE98C9F03}" dt="2023-09-04T17:49:47.221" v="0"/>
      <pc:docMkLst>
        <pc:docMk/>
      </pc:docMkLst>
      <pc:sldChg chg="add">
        <pc:chgData name="Julia Holloway" userId="S::j.holloway@uwtsd.ac.uk::c8e24ef1-4d0d-4b16-a08c-ba2ddae3f914" providerId="AD" clId="Web-{F842D2AF-69F0-469F-94C0-A7BFE98C9F03}" dt="2023-09-04T17:49:47.221" v="0"/>
        <pc:sldMkLst>
          <pc:docMk/>
          <pc:sldMk cId="4013243057" sldId="277"/>
        </pc:sldMkLst>
      </pc:sldChg>
      <pc:sldMasterChg chg="add addSldLayout">
        <pc:chgData name="Julia Holloway" userId="S::j.holloway@uwtsd.ac.uk::c8e24ef1-4d0d-4b16-a08c-ba2ddae3f914" providerId="AD" clId="Web-{F842D2AF-69F0-469F-94C0-A7BFE98C9F03}" dt="2023-09-04T17:49:47.221" v="0"/>
        <pc:sldMasterMkLst>
          <pc:docMk/>
          <pc:sldMasterMk cId="1206910250" sldId="2147483648"/>
        </pc:sldMasterMkLst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1754692095" sldId="2147483649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2776990638" sldId="2147483650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2806386233" sldId="2147483651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1158852866" sldId="2147483652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700161932" sldId="2147483653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3850823932" sldId="2147483654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1392508373" sldId="2147483655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1276854821" sldId="2147483656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4078216518" sldId="2147483657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966357951" sldId="2147483658"/>
          </pc:sldLayoutMkLst>
        </pc:sldLayoutChg>
        <pc:sldLayoutChg chg="ad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6910250" sldId="2147483648"/>
            <pc:sldLayoutMk cId="3794506986" sldId="2147483659"/>
          </pc:sldLayoutMkLst>
        </pc:sldLayoutChg>
      </pc:sldMasterChg>
      <pc:sldMasterChg chg="replId modSldLayout">
        <pc:chgData name="Julia Holloway" userId="S::j.holloway@uwtsd.ac.uk::c8e24ef1-4d0d-4b16-a08c-ba2ddae3f914" providerId="AD" clId="Web-{F842D2AF-69F0-469F-94C0-A7BFE98C9F03}" dt="2023-09-04T17:49:47.221" v="0"/>
        <pc:sldMasterMkLst>
          <pc:docMk/>
          <pc:sldMasterMk cId="1207668608" sldId="2147483672"/>
        </pc:sldMasterMkLst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829511931" sldId="2147483673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182775002" sldId="2147483674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3997015211" sldId="2147483675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2851314979" sldId="2147483676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2572455227" sldId="2147483677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97151706" sldId="2147483678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526226546" sldId="2147483679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1822011886" sldId="2147483680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3435301845" sldId="2147483681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2160485953" sldId="2147483682"/>
          </pc:sldLayoutMkLst>
        </pc:sldLayoutChg>
        <pc:sldLayoutChg chg="replId">
          <pc:chgData name="Julia Holloway" userId="S::j.holloway@uwtsd.ac.uk::c8e24ef1-4d0d-4b16-a08c-ba2ddae3f914" providerId="AD" clId="Web-{F842D2AF-69F0-469F-94C0-A7BFE98C9F03}" dt="2023-09-04T17:49:47.221" v="0"/>
          <pc:sldLayoutMkLst>
            <pc:docMk/>
            <pc:sldMasterMk cId="1207668608" sldId="2147483672"/>
            <pc:sldLayoutMk cId="2530076600" sldId="2147483683"/>
          </pc:sldLayoutMkLst>
        </pc:sldLayoutChg>
      </pc:sldMasterChg>
    </pc:docChg>
  </pc:docChgLst>
  <pc:docChgLst>
    <pc:chgData name="Julia Holloway" userId="S::j.holloway@uwtsd.ac.uk::c8e24ef1-4d0d-4b16-a08c-ba2ddae3f914" providerId="AD" clId="Web-{2CCC60AB-4191-413A-B3BB-41135D06584E}"/>
    <pc:docChg chg="addSld">
      <pc:chgData name="Julia Holloway" userId="S::j.holloway@uwtsd.ac.uk::c8e24ef1-4d0d-4b16-a08c-ba2ddae3f914" providerId="AD" clId="Web-{2CCC60AB-4191-413A-B3BB-41135D06584E}" dt="2023-09-04T17:50:31.465" v="0"/>
      <pc:docMkLst>
        <pc:docMk/>
      </pc:docMkLst>
      <pc:sldChg chg="add">
        <pc:chgData name="Julia Holloway" userId="S::j.holloway@uwtsd.ac.uk::c8e24ef1-4d0d-4b16-a08c-ba2ddae3f914" providerId="AD" clId="Web-{2CCC60AB-4191-413A-B3BB-41135D06584E}" dt="2023-09-04T17:50:31.465" v="0"/>
        <pc:sldMkLst>
          <pc:docMk/>
          <pc:sldMk cId="3956137590" sldId="27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44AE0D-04C2-49B2-9BB0-3B087E785B8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06491B-C7AA-438C-8C9F-26E4F6E81540}">
      <dgm:prSet/>
      <dgm:spPr/>
      <dgm:t>
        <a:bodyPr/>
        <a:lstStyle/>
        <a:p>
          <a:r>
            <a:rPr lang="en-GB"/>
            <a:t>Divide up your page (or create a template on Word)</a:t>
          </a:r>
          <a:endParaRPr lang="en-US"/>
        </a:p>
      </dgm:t>
    </dgm:pt>
    <dgm:pt modelId="{2EF29039-F8AA-4945-8DB0-E521CC634821}" type="parTrans" cxnId="{6568DABC-F2A2-451C-8976-1DA62F331A68}">
      <dgm:prSet/>
      <dgm:spPr/>
      <dgm:t>
        <a:bodyPr/>
        <a:lstStyle/>
        <a:p>
          <a:endParaRPr lang="en-US"/>
        </a:p>
      </dgm:t>
    </dgm:pt>
    <dgm:pt modelId="{B1BC2881-3FF4-42F5-B158-D59C71631D47}" type="sibTrans" cxnId="{6568DABC-F2A2-451C-8976-1DA62F331A68}">
      <dgm:prSet/>
      <dgm:spPr/>
      <dgm:t>
        <a:bodyPr/>
        <a:lstStyle/>
        <a:p>
          <a:endParaRPr lang="en-US"/>
        </a:p>
      </dgm:t>
    </dgm:pt>
    <dgm:pt modelId="{B6FF2EEE-71E0-427E-956D-D06507739454}">
      <dgm:prSet/>
      <dgm:spPr/>
      <dgm:t>
        <a:bodyPr/>
        <a:lstStyle/>
        <a:p>
          <a:r>
            <a:rPr lang="en-GB"/>
            <a:t>Write brief notes on the right-hand side</a:t>
          </a:r>
          <a:endParaRPr lang="en-US"/>
        </a:p>
      </dgm:t>
    </dgm:pt>
    <dgm:pt modelId="{D8D287F0-7EE4-4D0B-9CF8-6AE9AE4F0B4C}" type="parTrans" cxnId="{A51291A4-68A0-4948-907B-7F9E27303789}">
      <dgm:prSet/>
      <dgm:spPr/>
      <dgm:t>
        <a:bodyPr/>
        <a:lstStyle/>
        <a:p>
          <a:endParaRPr lang="en-US"/>
        </a:p>
      </dgm:t>
    </dgm:pt>
    <dgm:pt modelId="{C4268B14-7E88-432B-9011-91C50AF09BF2}" type="sibTrans" cxnId="{A51291A4-68A0-4948-907B-7F9E27303789}">
      <dgm:prSet/>
      <dgm:spPr/>
      <dgm:t>
        <a:bodyPr/>
        <a:lstStyle/>
        <a:p>
          <a:endParaRPr lang="en-US"/>
        </a:p>
      </dgm:t>
    </dgm:pt>
    <dgm:pt modelId="{32B56516-1A76-4654-8044-E12BF4DEECC6}">
      <dgm:prSet/>
      <dgm:spPr/>
      <dgm:t>
        <a:bodyPr/>
        <a:lstStyle/>
        <a:p>
          <a:r>
            <a:rPr lang="en-GB"/>
            <a:t>Pull out key words and any questions you have – place these on the left-hand side</a:t>
          </a:r>
          <a:endParaRPr lang="en-US"/>
        </a:p>
      </dgm:t>
    </dgm:pt>
    <dgm:pt modelId="{0C46320A-C2BB-4A24-BDCE-CB32AF54AFD4}" type="parTrans" cxnId="{9514CBD4-48CA-4859-8270-F69552C155D8}">
      <dgm:prSet/>
      <dgm:spPr/>
      <dgm:t>
        <a:bodyPr/>
        <a:lstStyle/>
        <a:p>
          <a:endParaRPr lang="en-US"/>
        </a:p>
      </dgm:t>
    </dgm:pt>
    <dgm:pt modelId="{749240D5-ACF3-4660-9AF3-C8286522330B}" type="sibTrans" cxnId="{9514CBD4-48CA-4859-8270-F69552C155D8}">
      <dgm:prSet/>
      <dgm:spPr/>
      <dgm:t>
        <a:bodyPr/>
        <a:lstStyle/>
        <a:p>
          <a:endParaRPr lang="en-US"/>
        </a:p>
      </dgm:t>
    </dgm:pt>
    <dgm:pt modelId="{C6D0EEAD-E3DF-47A8-AB8D-5A2BAB31119C}">
      <dgm:prSet/>
      <dgm:spPr/>
      <dgm:t>
        <a:bodyPr/>
        <a:lstStyle/>
        <a:p>
          <a:r>
            <a:rPr lang="en-GB"/>
            <a:t>Pull everything together in a summary at the bottom</a:t>
          </a:r>
          <a:endParaRPr lang="en-US"/>
        </a:p>
      </dgm:t>
    </dgm:pt>
    <dgm:pt modelId="{EB249DEF-AF25-4463-A1D2-65B760D9B8AC}" type="parTrans" cxnId="{5A6B0CB6-15FB-4317-86A4-2F064D26D21B}">
      <dgm:prSet/>
      <dgm:spPr/>
      <dgm:t>
        <a:bodyPr/>
        <a:lstStyle/>
        <a:p>
          <a:endParaRPr lang="en-US"/>
        </a:p>
      </dgm:t>
    </dgm:pt>
    <dgm:pt modelId="{D66BADBB-ADA5-4E22-A17F-19509913846A}" type="sibTrans" cxnId="{5A6B0CB6-15FB-4317-86A4-2F064D26D21B}">
      <dgm:prSet/>
      <dgm:spPr/>
      <dgm:t>
        <a:bodyPr/>
        <a:lstStyle/>
        <a:p>
          <a:endParaRPr lang="en-US"/>
        </a:p>
      </dgm:t>
    </dgm:pt>
    <dgm:pt modelId="{1EBF94B7-8F62-4225-9AE4-52EC1711E104}" type="pres">
      <dgm:prSet presAssocID="{0844AE0D-04C2-49B2-9BB0-3B087E785B83}" presName="Name0" presStyleCnt="0">
        <dgm:presLayoutVars>
          <dgm:dir/>
          <dgm:resizeHandles val="exact"/>
        </dgm:presLayoutVars>
      </dgm:prSet>
      <dgm:spPr/>
    </dgm:pt>
    <dgm:pt modelId="{3DD6573C-682E-4B7C-A301-4E34C26D3444}" type="pres">
      <dgm:prSet presAssocID="{5606491B-C7AA-438C-8C9F-26E4F6E81540}" presName="node" presStyleLbl="node1" presStyleIdx="0" presStyleCnt="4">
        <dgm:presLayoutVars>
          <dgm:bulletEnabled val="1"/>
        </dgm:presLayoutVars>
      </dgm:prSet>
      <dgm:spPr/>
    </dgm:pt>
    <dgm:pt modelId="{43C21845-A000-4288-BA25-125E637FA943}" type="pres">
      <dgm:prSet presAssocID="{B1BC2881-3FF4-42F5-B158-D59C71631D47}" presName="sibTrans" presStyleLbl="sibTrans1D1" presStyleIdx="0" presStyleCnt="3"/>
      <dgm:spPr/>
    </dgm:pt>
    <dgm:pt modelId="{0832D5AF-8E58-499C-A653-41785E07E7F5}" type="pres">
      <dgm:prSet presAssocID="{B1BC2881-3FF4-42F5-B158-D59C71631D47}" presName="connectorText" presStyleLbl="sibTrans1D1" presStyleIdx="0" presStyleCnt="3"/>
      <dgm:spPr/>
    </dgm:pt>
    <dgm:pt modelId="{8D5E6609-4D59-46D3-8EF8-CA81715805CD}" type="pres">
      <dgm:prSet presAssocID="{B6FF2EEE-71E0-427E-956D-D06507739454}" presName="node" presStyleLbl="node1" presStyleIdx="1" presStyleCnt="4">
        <dgm:presLayoutVars>
          <dgm:bulletEnabled val="1"/>
        </dgm:presLayoutVars>
      </dgm:prSet>
      <dgm:spPr/>
    </dgm:pt>
    <dgm:pt modelId="{BD798F5E-A1EB-4622-A4C8-3F2A0523506E}" type="pres">
      <dgm:prSet presAssocID="{C4268B14-7E88-432B-9011-91C50AF09BF2}" presName="sibTrans" presStyleLbl="sibTrans1D1" presStyleIdx="1" presStyleCnt="3"/>
      <dgm:spPr/>
    </dgm:pt>
    <dgm:pt modelId="{53FC080F-8E69-42D8-8B5C-E934C1D26FA0}" type="pres">
      <dgm:prSet presAssocID="{C4268B14-7E88-432B-9011-91C50AF09BF2}" presName="connectorText" presStyleLbl="sibTrans1D1" presStyleIdx="1" presStyleCnt="3"/>
      <dgm:spPr/>
    </dgm:pt>
    <dgm:pt modelId="{BFCCB6FA-4144-4F09-9CC7-C19E36ABC820}" type="pres">
      <dgm:prSet presAssocID="{32B56516-1A76-4654-8044-E12BF4DEECC6}" presName="node" presStyleLbl="node1" presStyleIdx="2" presStyleCnt="4">
        <dgm:presLayoutVars>
          <dgm:bulletEnabled val="1"/>
        </dgm:presLayoutVars>
      </dgm:prSet>
      <dgm:spPr/>
    </dgm:pt>
    <dgm:pt modelId="{090CCBD1-F118-4564-819B-B6083FB11116}" type="pres">
      <dgm:prSet presAssocID="{749240D5-ACF3-4660-9AF3-C8286522330B}" presName="sibTrans" presStyleLbl="sibTrans1D1" presStyleIdx="2" presStyleCnt="3"/>
      <dgm:spPr/>
    </dgm:pt>
    <dgm:pt modelId="{6EB2CF3D-B138-48AB-8D39-DB3BF657F067}" type="pres">
      <dgm:prSet presAssocID="{749240D5-ACF3-4660-9AF3-C8286522330B}" presName="connectorText" presStyleLbl="sibTrans1D1" presStyleIdx="2" presStyleCnt="3"/>
      <dgm:spPr/>
    </dgm:pt>
    <dgm:pt modelId="{595068A8-2A1B-40EA-BA48-8727934C6662}" type="pres">
      <dgm:prSet presAssocID="{C6D0EEAD-E3DF-47A8-AB8D-5A2BAB31119C}" presName="node" presStyleLbl="node1" presStyleIdx="3" presStyleCnt="4">
        <dgm:presLayoutVars>
          <dgm:bulletEnabled val="1"/>
        </dgm:presLayoutVars>
      </dgm:prSet>
      <dgm:spPr/>
    </dgm:pt>
  </dgm:ptLst>
  <dgm:cxnLst>
    <dgm:cxn modelId="{3EBD5B10-14A1-4D04-8C45-6D3818D58117}" type="presOf" srcId="{C6D0EEAD-E3DF-47A8-AB8D-5A2BAB31119C}" destId="{595068A8-2A1B-40EA-BA48-8727934C6662}" srcOrd="0" destOrd="0" presId="urn:microsoft.com/office/officeart/2016/7/layout/RepeatingBendingProcessNew"/>
    <dgm:cxn modelId="{5A5CB220-D1BE-4BC0-BF99-34E7DC268203}" type="presOf" srcId="{B6FF2EEE-71E0-427E-956D-D06507739454}" destId="{8D5E6609-4D59-46D3-8EF8-CA81715805CD}" srcOrd="0" destOrd="0" presId="urn:microsoft.com/office/officeart/2016/7/layout/RepeatingBendingProcessNew"/>
    <dgm:cxn modelId="{6D73652E-B3DB-4504-8071-FEA648DA04FB}" type="presOf" srcId="{5606491B-C7AA-438C-8C9F-26E4F6E81540}" destId="{3DD6573C-682E-4B7C-A301-4E34C26D3444}" srcOrd="0" destOrd="0" presId="urn:microsoft.com/office/officeart/2016/7/layout/RepeatingBendingProcessNew"/>
    <dgm:cxn modelId="{60C49D5E-14E9-48D7-8969-E9D0809D05AB}" type="presOf" srcId="{B1BC2881-3FF4-42F5-B158-D59C71631D47}" destId="{43C21845-A000-4288-BA25-125E637FA943}" srcOrd="0" destOrd="0" presId="urn:microsoft.com/office/officeart/2016/7/layout/RepeatingBendingProcessNew"/>
    <dgm:cxn modelId="{468A0C49-7DCB-41BF-96F9-08D9E5067810}" type="presOf" srcId="{749240D5-ACF3-4660-9AF3-C8286522330B}" destId="{090CCBD1-F118-4564-819B-B6083FB11116}" srcOrd="0" destOrd="0" presId="urn:microsoft.com/office/officeart/2016/7/layout/RepeatingBendingProcessNew"/>
    <dgm:cxn modelId="{3E0A2C4F-1505-4C9A-AA9E-4F592E99C1C3}" type="presOf" srcId="{32B56516-1A76-4654-8044-E12BF4DEECC6}" destId="{BFCCB6FA-4144-4F09-9CC7-C19E36ABC820}" srcOrd="0" destOrd="0" presId="urn:microsoft.com/office/officeart/2016/7/layout/RepeatingBendingProcessNew"/>
    <dgm:cxn modelId="{201BFF9C-2DE1-4869-954B-48E60DDC57CB}" type="presOf" srcId="{C4268B14-7E88-432B-9011-91C50AF09BF2}" destId="{BD798F5E-A1EB-4622-A4C8-3F2A0523506E}" srcOrd="0" destOrd="0" presId="urn:microsoft.com/office/officeart/2016/7/layout/RepeatingBendingProcessNew"/>
    <dgm:cxn modelId="{A51291A4-68A0-4948-907B-7F9E27303789}" srcId="{0844AE0D-04C2-49B2-9BB0-3B087E785B83}" destId="{B6FF2EEE-71E0-427E-956D-D06507739454}" srcOrd="1" destOrd="0" parTransId="{D8D287F0-7EE4-4D0B-9CF8-6AE9AE4F0B4C}" sibTransId="{C4268B14-7E88-432B-9011-91C50AF09BF2}"/>
    <dgm:cxn modelId="{5A6B0CB6-15FB-4317-86A4-2F064D26D21B}" srcId="{0844AE0D-04C2-49B2-9BB0-3B087E785B83}" destId="{C6D0EEAD-E3DF-47A8-AB8D-5A2BAB31119C}" srcOrd="3" destOrd="0" parTransId="{EB249DEF-AF25-4463-A1D2-65B760D9B8AC}" sibTransId="{D66BADBB-ADA5-4E22-A17F-19509913846A}"/>
    <dgm:cxn modelId="{6568DABC-F2A2-451C-8976-1DA62F331A68}" srcId="{0844AE0D-04C2-49B2-9BB0-3B087E785B83}" destId="{5606491B-C7AA-438C-8C9F-26E4F6E81540}" srcOrd="0" destOrd="0" parTransId="{2EF29039-F8AA-4945-8DB0-E521CC634821}" sibTransId="{B1BC2881-3FF4-42F5-B158-D59C71631D47}"/>
    <dgm:cxn modelId="{90A976BE-78F0-43C6-8F39-FAD1DFEC1BA7}" type="presOf" srcId="{0844AE0D-04C2-49B2-9BB0-3B087E785B83}" destId="{1EBF94B7-8F62-4225-9AE4-52EC1711E104}" srcOrd="0" destOrd="0" presId="urn:microsoft.com/office/officeart/2016/7/layout/RepeatingBendingProcessNew"/>
    <dgm:cxn modelId="{4C39AEC2-D952-4FD6-9936-9E443B43780D}" type="presOf" srcId="{749240D5-ACF3-4660-9AF3-C8286522330B}" destId="{6EB2CF3D-B138-48AB-8D39-DB3BF657F067}" srcOrd="1" destOrd="0" presId="urn:microsoft.com/office/officeart/2016/7/layout/RepeatingBendingProcessNew"/>
    <dgm:cxn modelId="{70AB99D1-F46A-4A93-9809-0EB205F591F4}" type="presOf" srcId="{C4268B14-7E88-432B-9011-91C50AF09BF2}" destId="{53FC080F-8E69-42D8-8B5C-E934C1D26FA0}" srcOrd="1" destOrd="0" presId="urn:microsoft.com/office/officeart/2016/7/layout/RepeatingBendingProcessNew"/>
    <dgm:cxn modelId="{9514CBD4-48CA-4859-8270-F69552C155D8}" srcId="{0844AE0D-04C2-49B2-9BB0-3B087E785B83}" destId="{32B56516-1A76-4654-8044-E12BF4DEECC6}" srcOrd="2" destOrd="0" parTransId="{0C46320A-C2BB-4A24-BDCE-CB32AF54AFD4}" sibTransId="{749240D5-ACF3-4660-9AF3-C8286522330B}"/>
    <dgm:cxn modelId="{B70ED8F3-449F-443C-B198-7DC17C25A6FD}" type="presOf" srcId="{B1BC2881-3FF4-42F5-B158-D59C71631D47}" destId="{0832D5AF-8E58-499C-A653-41785E07E7F5}" srcOrd="1" destOrd="0" presId="urn:microsoft.com/office/officeart/2016/7/layout/RepeatingBendingProcessNew"/>
    <dgm:cxn modelId="{10C69DA6-3517-4531-BA23-B77A4EC0D7E0}" type="presParOf" srcId="{1EBF94B7-8F62-4225-9AE4-52EC1711E104}" destId="{3DD6573C-682E-4B7C-A301-4E34C26D3444}" srcOrd="0" destOrd="0" presId="urn:microsoft.com/office/officeart/2016/7/layout/RepeatingBendingProcessNew"/>
    <dgm:cxn modelId="{882D3E0F-3902-4EA5-B175-84234B78A0CB}" type="presParOf" srcId="{1EBF94B7-8F62-4225-9AE4-52EC1711E104}" destId="{43C21845-A000-4288-BA25-125E637FA943}" srcOrd="1" destOrd="0" presId="urn:microsoft.com/office/officeart/2016/7/layout/RepeatingBendingProcessNew"/>
    <dgm:cxn modelId="{007EDAAC-B5EC-43BC-A96F-1F0EE5E7D9BC}" type="presParOf" srcId="{43C21845-A000-4288-BA25-125E637FA943}" destId="{0832D5AF-8E58-499C-A653-41785E07E7F5}" srcOrd="0" destOrd="0" presId="urn:microsoft.com/office/officeart/2016/7/layout/RepeatingBendingProcessNew"/>
    <dgm:cxn modelId="{AA4F6E11-65ED-4140-8E7F-432C02350EED}" type="presParOf" srcId="{1EBF94B7-8F62-4225-9AE4-52EC1711E104}" destId="{8D5E6609-4D59-46D3-8EF8-CA81715805CD}" srcOrd="2" destOrd="0" presId="urn:microsoft.com/office/officeart/2016/7/layout/RepeatingBendingProcessNew"/>
    <dgm:cxn modelId="{562E2891-C299-4820-9309-5286CCDDA9EC}" type="presParOf" srcId="{1EBF94B7-8F62-4225-9AE4-52EC1711E104}" destId="{BD798F5E-A1EB-4622-A4C8-3F2A0523506E}" srcOrd="3" destOrd="0" presId="urn:microsoft.com/office/officeart/2016/7/layout/RepeatingBendingProcessNew"/>
    <dgm:cxn modelId="{50190A1A-CC67-4E0B-BA9C-9C46AB6D3EC8}" type="presParOf" srcId="{BD798F5E-A1EB-4622-A4C8-3F2A0523506E}" destId="{53FC080F-8E69-42D8-8B5C-E934C1D26FA0}" srcOrd="0" destOrd="0" presId="urn:microsoft.com/office/officeart/2016/7/layout/RepeatingBendingProcessNew"/>
    <dgm:cxn modelId="{A2A1C542-AE9B-443F-8AE2-525492FCD7F7}" type="presParOf" srcId="{1EBF94B7-8F62-4225-9AE4-52EC1711E104}" destId="{BFCCB6FA-4144-4F09-9CC7-C19E36ABC820}" srcOrd="4" destOrd="0" presId="urn:microsoft.com/office/officeart/2016/7/layout/RepeatingBendingProcessNew"/>
    <dgm:cxn modelId="{197484F7-9E36-4A5B-B17F-B02549A3959B}" type="presParOf" srcId="{1EBF94B7-8F62-4225-9AE4-52EC1711E104}" destId="{090CCBD1-F118-4564-819B-B6083FB11116}" srcOrd="5" destOrd="0" presId="urn:microsoft.com/office/officeart/2016/7/layout/RepeatingBendingProcessNew"/>
    <dgm:cxn modelId="{0261D22C-91B2-4596-B839-900F4A48A455}" type="presParOf" srcId="{090CCBD1-F118-4564-819B-B6083FB11116}" destId="{6EB2CF3D-B138-48AB-8D39-DB3BF657F067}" srcOrd="0" destOrd="0" presId="urn:microsoft.com/office/officeart/2016/7/layout/RepeatingBendingProcessNew"/>
    <dgm:cxn modelId="{168BCE42-51C2-4D7E-9351-13B099F3BAFD}" type="presParOf" srcId="{1EBF94B7-8F62-4225-9AE4-52EC1711E104}" destId="{595068A8-2A1B-40EA-BA48-8727934C6662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21845-A000-4288-BA25-125E637FA943}">
      <dsp:nvSpPr>
        <dsp:cNvPr id="0" name=""/>
        <dsp:cNvSpPr/>
      </dsp:nvSpPr>
      <dsp:spPr>
        <a:xfrm>
          <a:off x="2329578" y="1618700"/>
          <a:ext cx="505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36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862" y="1661740"/>
        <a:ext cx="26798" cy="5359"/>
      </dsp:txXfrm>
    </dsp:sp>
    <dsp:sp modelId="{3DD6573C-682E-4B7C-A301-4E34C26D3444}">
      <dsp:nvSpPr>
        <dsp:cNvPr id="0" name=""/>
        <dsp:cNvSpPr/>
      </dsp:nvSpPr>
      <dsp:spPr>
        <a:xfrm>
          <a:off x="1091" y="965333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Divide up your page (or create a template on Word)</a:t>
          </a:r>
          <a:endParaRPr lang="en-US" sz="1800" kern="1200"/>
        </a:p>
      </dsp:txBody>
      <dsp:txXfrm>
        <a:off x="1091" y="965333"/>
        <a:ext cx="2330287" cy="1398172"/>
      </dsp:txXfrm>
    </dsp:sp>
    <dsp:sp modelId="{BD798F5E-A1EB-4622-A4C8-3F2A0523506E}">
      <dsp:nvSpPr>
        <dsp:cNvPr id="0" name=""/>
        <dsp:cNvSpPr/>
      </dsp:nvSpPr>
      <dsp:spPr>
        <a:xfrm>
          <a:off x="1166235" y="2361706"/>
          <a:ext cx="2866253" cy="505366"/>
        </a:xfrm>
        <a:custGeom>
          <a:avLst/>
          <a:gdLst/>
          <a:ahLst/>
          <a:cxnLst/>
          <a:rect l="0" t="0" r="0" b="0"/>
          <a:pathLst>
            <a:path>
              <a:moveTo>
                <a:pt x="2866253" y="0"/>
              </a:moveTo>
              <a:lnTo>
                <a:pt x="2866253" y="269783"/>
              </a:lnTo>
              <a:lnTo>
                <a:pt x="0" y="269783"/>
              </a:lnTo>
              <a:lnTo>
                <a:pt x="0" y="505366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26463" y="2611709"/>
        <a:ext cx="145796" cy="5359"/>
      </dsp:txXfrm>
    </dsp:sp>
    <dsp:sp modelId="{8D5E6609-4D59-46D3-8EF8-CA81715805CD}">
      <dsp:nvSpPr>
        <dsp:cNvPr id="0" name=""/>
        <dsp:cNvSpPr/>
      </dsp:nvSpPr>
      <dsp:spPr>
        <a:xfrm>
          <a:off x="2867345" y="965333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Write brief notes on the right-hand side</a:t>
          </a:r>
          <a:endParaRPr lang="en-US" sz="1800" kern="1200"/>
        </a:p>
      </dsp:txBody>
      <dsp:txXfrm>
        <a:off x="2867345" y="965333"/>
        <a:ext cx="2330287" cy="1398172"/>
      </dsp:txXfrm>
    </dsp:sp>
    <dsp:sp modelId="{090CCBD1-F118-4564-819B-B6083FB11116}">
      <dsp:nvSpPr>
        <dsp:cNvPr id="0" name=""/>
        <dsp:cNvSpPr/>
      </dsp:nvSpPr>
      <dsp:spPr>
        <a:xfrm>
          <a:off x="2329578" y="3552838"/>
          <a:ext cx="5053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5366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68862" y="3595878"/>
        <a:ext cx="26798" cy="5359"/>
      </dsp:txXfrm>
    </dsp:sp>
    <dsp:sp modelId="{BFCCB6FA-4144-4F09-9CC7-C19E36ABC820}">
      <dsp:nvSpPr>
        <dsp:cNvPr id="0" name=""/>
        <dsp:cNvSpPr/>
      </dsp:nvSpPr>
      <dsp:spPr>
        <a:xfrm>
          <a:off x="1091" y="2899472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Pull out key words and any questions you have – place these on the left-hand side</a:t>
          </a:r>
          <a:endParaRPr lang="en-US" sz="1800" kern="1200"/>
        </a:p>
      </dsp:txBody>
      <dsp:txXfrm>
        <a:off x="1091" y="2899472"/>
        <a:ext cx="2330287" cy="1398172"/>
      </dsp:txXfrm>
    </dsp:sp>
    <dsp:sp modelId="{595068A8-2A1B-40EA-BA48-8727934C6662}">
      <dsp:nvSpPr>
        <dsp:cNvPr id="0" name=""/>
        <dsp:cNvSpPr/>
      </dsp:nvSpPr>
      <dsp:spPr>
        <a:xfrm>
          <a:off x="2867345" y="2899472"/>
          <a:ext cx="2330287" cy="13981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186" tIns="119858" rIns="114186" bIns="119858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Pull everything together in a summary at the bottom</a:t>
          </a:r>
          <a:endParaRPr lang="en-US" sz="1800" kern="1200"/>
        </a:p>
      </dsp:txBody>
      <dsp:txXfrm>
        <a:off x="2867345" y="2899472"/>
        <a:ext cx="2330287" cy="13981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302DA-95AD-43CC-881A-A021B25938ED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17F145-693E-4E73-9CBD-EE199D7872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9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Take suggestions from students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16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Allow students time to discuss.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895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Choose ideas from the ‘chat’ to discuss further.</a:t>
            </a:r>
          </a:p>
          <a:p>
            <a:r>
              <a:rPr lang="en-GB"/>
              <a:t>Following slides show tips for time management. Allow time for further discussion of each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05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Tip 1: identify goals – what needs to be completed first?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302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Tip 2. Write to do lists; use a diary; use a wall planner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619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Tip 3: Organise your study space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681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4.Invest time in learning how to use features on your computer and information services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59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5. Identify useful support and help systems within the university.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448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6.Identify key dates, including submission dates for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4035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7. Sort out key documents and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9921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8. Make sure you have your module handbook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2391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9. Check your university email address, Moodle, notice board etc. on a regular basis for any changes to  timetables, assessment submission dates etc.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74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Allow students to consider other aspects that might impact upon their progress and success. Opportunity to pick up some ideas in the ‘chat’.</a:t>
            </a:r>
          </a:p>
          <a:p>
            <a:r>
              <a:rPr lang="en-GB"/>
              <a:t>Facilitate discussion on some of the aspects here – discuss potential strategies to help the management of competing demands.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2454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Allow thinking time for how students can prepare before to get the best out of their lectures.</a:t>
            </a:r>
          </a:p>
          <a:p>
            <a:pPr marL="228600" indent="-228600">
              <a:buAutoNum type="arabicPeriod"/>
            </a:pPr>
            <a:r>
              <a:rPr lang="en-GB"/>
              <a:t>Familiarise yourself with the module handbook/ background reading – both suggested and independent</a:t>
            </a:r>
          </a:p>
          <a:p>
            <a:pPr marL="228600" indent="-228600">
              <a:buAutoNum type="arabicPeriod"/>
            </a:pPr>
            <a:r>
              <a:rPr lang="en-GB"/>
              <a:t>Prepare questions that you would like to ask.</a:t>
            </a:r>
          </a:p>
          <a:p>
            <a:pPr marL="228600" indent="-228600">
              <a:buAutoNum type="arabicPeriod"/>
            </a:pPr>
            <a:r>
              <a:rPr lang="en-GB"/>
              <a:t>Social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9608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216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7697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5580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082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Allow students time to practice notetaking whilst reading the Power et al. (2020) article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1675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/>
              <a:t>Social learning</a:t>
            </a:r>
          </a:p>
          <a:p>
            <a:pPr marL="228600" indent="-228600">
              <a:buAutoNum type="arabicPeriod"/>
            </a:pPr>
            <a:r>
              <a:rPr lang="en-GB"/>
              <a:t>Challenge others and yourself/ challenge ideas</a:t>
            </a:r>
          </a:p>
          <a:p>
            <a:pPr marL="228600" indent="-228600">
              <a:buAutoNum type="arabicPeriod"/>
            </a:pPr>
            <a:r>
              <a:rPr lang="en-GB"/>
              <a:t>Engagement – both face to face and online seminars</a:t>
            </a:r>
          </a:p>
          <a:p>
            <a:pPr marL="228600" indent="-228600">
              <a:buAutoNum type="arabicPeriod"/>
            </a:pPr>
            <a:r>
              <a:rPr lang="en-GB"/>
              <a:t>Appropriate use of ICT – both online and face-to-face.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80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7D527-416E-45E8-B344-60C125B681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528C6-96CE-4760-8F2E-4985F4934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2D71C-B173-448F-9DE9-1B081BA7D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14E3E-64CA-4366-9A72-798C2F618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B5067-36A1-4474-86C8-55101416D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511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024A8-CC87-4697-AB11-6D37353BA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55355-E2C0-44B9-8346-0E7A59E84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28404-A360-4DF6-AAA6-0DF774B7D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CBA0FF-5F7F-4BE8-9F74-97BA18AE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AF43D-C163-4684-AB89-8531AA156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7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FD38C-D2FF-4533-A108-577E92A32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EE937-FEE3-4CC7-A951-99126DB561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078F7-7C4C-4B64-989D-3100882FA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7574D-4EF9-49ED-B0DC-A628585BE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81A94-C126-46C5-8684-80B5F7A33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015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D435-2C07-4B92-8515-C340B486A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B714F-6A22-4CAC-AE5E-FD8BC1B0FE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30F136-2627-4CEC-B100-025459F56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2E953-5708-46D8-AE32-5B872314E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82CD9-ED56-4C1B-B886-3FF3F452A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BEED5-BBF1-4F6F-AC88-C2FA6E4C1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314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75E01-61E7-4150-9864-144308FA0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ECF2C-A890-4A4F-A338-4A723851A6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F13CE-0BCF-4126-B99E-AC25FB474F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449E6B-ED4E-48D9-9C00-0873EC7BEF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4B9DB1-C383-42BB-BAC8-855D4E4D52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A44D26-1C75-4BF0-A6C6-17AEB5B94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7CAA0-70DB-45F7-A013-AE0B8962D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743E12-9D62-4889-99E5-A71781359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55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2D079-2A05-498E-B5EE-E8F8FF7E0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2F53F9-6D1E-4248-8791-B3D852947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1C91AD-BEC5-4B84-A6E2-E6B451CB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E54512-43CB-451D-B704-8F2F02753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1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55A19-E3F8-4E12-9304-486A9707F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95A90-4387-4C5B-869E-341A9FD52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70324-8ABD-4A6D-92CC-3818A589A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26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BE396-49E8-4F89-8AF7-72D30B8D1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759E1-15CA-4155-A84F-CF4ECA3E3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92D13A-264B-468E-A142-9AE12E9212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A7136F-84A8-434E-81CD-0A1EF7122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C1D55-086E-4BC3-BEF5-618817E75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330F1F-44F2-4FCB-8B03-AB28867F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011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EE784-CE88-4F7D-B6FA-7B5FC8E1A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750C21-9F5C-4076-8264-AE90FBA988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DF4D4-F076-4EBB-89EE-89490016E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E7F4CD-108B-43FA-8DAE-E45583477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08BEA-9087-44F2-935A-ECE5C8287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783DA8-54DD-4BA9-BBCA-FBD4F34C3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301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2B6D7-94B8-4CE1-8BE8-55FB53537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3AD06-F76C-4ECA-B387-2B52891CF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E8524-064F-44AF-AC71-742B74A0A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D96BF-7DA8-4475-B804-281B69BB9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825C5-5267-4A2D-A019-0C769AED0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485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B50EA7-F491-405D-A453-7DBC76EF33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98D9D-CA61-4A2F-A7C8-128DDB9DE2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D9CC1-0345-4274-B5C9-543080636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463B0-157F-481A-9339-4EED4E282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7993A-4D4C-4507-B54C-5E04BE364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076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780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6950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3111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6138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74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81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5059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6634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7481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95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3161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95538-3D69-5446-513C-9F76B6D8F6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A99B3-6F6A-C239-8224-77FD00A713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306CE-B8E2-44D1-9654-1AE094104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A7F72-26AF-F7C7-35DF-200E07D3E1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4B2BA-18ED-9B08-B5E4-F850B554E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6920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BDDA7-5155-0CBF-BB3E-44DCA49C5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9F3D9-0718-A543-00F5-6C8D08DA8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F7FBB-40BB-EE74-36DC-63B58040A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7840D5-0A51-3976-7830-26BA9F1037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DCDDF-1CA7-4F47-5BCD-80630CB72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9906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CEC50-4103-9381-F0E6-4F5148FC8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E9DB6C-BA5F-FCF6-FACC-50B5D62CD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5DDD0-2DF2-5712-0D95-E474597E6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1FFF8-72AA-9C82-7983-FA5E8757F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DACC8-93F1-176A-AA74-8000DE222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3862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F1EB8-B21F-91B3-1F17-784DA77B9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E5819-4063-6A21-468A-40F3AF28B9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EE630-5FF8-AFB0-71CE-18410037D7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7C21C-CC99-12ED-BB09-2FCDE1EF3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18C183-9356-B382-2473-295E2C39F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5BBAE-2945-8ED9-8040-E726203A5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8528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D9FF7-D8CA-3717-6611-8E9EA8EBD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A430A-A4F8-5C3B-D46A-E44D5EC74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0F759-BCB4-A62E-0BF6-485FAC03DC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22D9C0-CE8A-7A29-D506-D88159FFA1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27404D-1222-61DD-2CE6-3D162A9AB9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B22A34-F3F3-7165-F79E-CA078DA72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6EC942-00F2-4731-6DE1-CA1B489BE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ACB31A-AAAF-0F3D-C6C5-3D8C403A9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61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62D51-1B2A-82E6-AB78-57462CDEA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AF795E-FFD5-BBD7-0C62-B051BD3F3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C24BB6-7AF7-DBBF-66E2-73AEF9C21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92DD9C-10A9-B45C-DE79-1CC4E991D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8239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E5D89-4CDA-583B-24FC-F47D4093F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69E7A0-9A84-2063-A4C4-1E6207FB8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7BCB14-173B-10EE-0D85-A9FA603BB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5083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5FACF-EB69-B555-FD55-BB2A9321A9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A6D5B-9983-A1DA-8A4E-24040AA8F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2D2C50-AB8C-2FCE-032A-CAA7ABF1BD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6922D9-C163-CE93-2170-5C2AC65CB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A505E8-3A7F-CBF7-95AD-8C337E8AA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455E38-6D1D-AC2A-2E5E-9058E018C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85482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75632-0E03-D5C6-F545-39389D341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83F80D-57B5-3AE3-8A2E-92452EA1C2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99AC9-F3CA-A23A-255E-A25CB6CF0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F94B30-4137-D0E5-018C-3AACBE22C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E5C216-B9F3-6CE0-6CB4-4BEF3CDFA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B61B04-3747-050E-9FFB-3ABE31C1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2165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4591D-E319-F2BC-F03C-C7DFF47267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16E3FD-B967-0851-A4BA-67D391FB3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56136-E0B2-0155-718F-15AFDA481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69828-2C7C-D6DA-414C-16247599E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D850B-F413-D245-5B60-3EBF847C35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35795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4ABE0C-601C-388D-CAEB-6ECD9F56D9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14C041-1380-0AC5-28EE-93FBC5B2B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E3BE51-A7EC-CF62-F956-A394C5B09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478E5-EBBA-8F81-C156-56ABCDE50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F5744-BC59-C3D4-7264-14BD903C3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50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15A532-6502-42FA-B49C-8F2076C2B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D005D-4304-4429-859F-451779067D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5D573-B803-403C-970F-9EA518202C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1B800-EF0A-4E1A-A36A-0B15E3DC51B0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D7738-0FCF-4313-8A9D-051EC511A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01ABB-742B-4531-AC0D-C76DF7238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68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73281-9CBD-724F-8188-B1E9B0394945}" type="datetimeFigureOut">
              <a:rPr lang="en-US" smtClean="0"/>
              <a:t>9/4/2023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2636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3AA377-728B-0489-CB88-B546E22A3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8C6C41-EF14-C97F-5567-A00593A0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A6F5A-B96B-F654-5CBC-57FC65B1F3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52AA0-7012-4E8D-A155-F81AACC69054}" type="datetimeFigureOut">
              <a:rPr lang="en-GB" smtClean="0"/>
              <a:t>04/09/2023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19D16F-3C31-9A64-5673-D4B94214A5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9CBF2-FEDF-05DA-DF7E-53BBF8A4A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93B60D-49C2-46CE-9F22-108AC689E6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910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1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9.xml"/><Relationship Id="rId1" Type="http://schemas.openxmlformats.org/officeDocument/2006/relationships/video" Target="https://www.youtube.com/embed/cLtM3pa9_SQ?feature=oembed" TargetMode="External"/><Relationship Id="rId4" Type="http://schemas.openxmlformats.org/officeDocument/2006/relationships/image" Target="../media/image3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.jpe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0E03F-38AA-42CE-A500-BD5579412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75265"/>
            <a:ext cx="10515600" cy="1325563"/>
          </a:xfrm>
        </p:spPr>
        <p:txBody>
          <a:bodyPr/>
          <a:lstStyle/>
          <a:p>
            <a:pPr algn="ctr"/>
            <a:r>
              <a:rPr lang="en-GB">
                <a:solidFill>
                  <a:schemeClr val="bg1"/>
                </a:solidFill>
              </a:rPr>
              <a:t>Personal Tutor Session 3</a:t>
            </a:r>
          </a:p>
        </p:txBody>
      </p:sp>
    </p:spTree>
    <p:extLst>
      <p:ext uri="{BB962C8B-B14F-4D97-AF65-F5344CB8AC3E}">
        <p14:creationId xmlns:p14="http://schemas.microsoft.com/office/powerpoint/2010/main" val="937030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5AE968-A358-4C0B-BBB7-C2CC0E6050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20" y="2"/>
            <a:ext cx="12191980" cy="68579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FB6A97-5BB5-4557-918C-46F856AC75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Making the Most of Lectures</a:t>
            </a:r>
          </a:p>
        </p:txBody>
      </p:sp>
    </p:spTree>
    <p:extLst>
      <p:ext uri="{BB962C8B-B14F-4D97-AF65-F5344CB8AC3E}">
        <p14:creationId xmlns:p14="http://schemas.microsoft.com/office/powerpoint/2010/main" val="2238456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D9DCEC-5F45-493E-ACCE-E1E8F16A1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740641" cy="54978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8D1144-0F2F-457D-AE2E-C776E4380D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850" y="681038"/>
            <a:ext cx="3981450" cy="345805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DF052B-8BD2-4F24-B0AB-64CCA21BC9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7408" y="681037"/>
            <a:ext cx="3759742" cy="345805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3189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Create 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578" y="365125"/>
            <a:ext cx="4114014" cy="4487158"/>
          </a:xfrm>
          <a:ln w="38100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/>
              <a:t>Top tips for time management:</a:t>
            </a:r>
          </a:p>
          <a:p>
            <a:pPr marL="0" indent="0">
              <a:buNone/>
            </a:pPr>
            <a:r>
              <a:rPr lang="en-GB"/>
              <a:t>Add your suggestions to the ‘chat’.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F58082-A1A0-44ED-AF39-2B6175339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609" y="365125"/>
            <a:ext cx="6561504" cy="448715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E8C77C-26C2-44D1-91FE-A150A45B0F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3085" y="2752627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58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786" y="57984"/>
            <a:ext cx="10515600" cy="1325563"/>
          </a:xfrm>
        </p:spPr>
        <p:txBody>
          <a:bodyPr/>
          <a:lstStyle/>
          <a:p>
            <a:r>
              <a:rPr lang="en-GB"/>
              <a:t>Identify your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3C83AF-CAD5-499A-AEF1-0E12F0141E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665" y="2340174"/>
            <a:ext cx="3810000" cy="2838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EE596C-86AE-403A-8B94-65C31E769A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3500" y="1285875"/>
            <a:ext cx="9525000" cy="401198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04252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D6B1FC-FC7A-4CF9-A760-E2918DF4CA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600" y="235671"/>
            <a:ext cx="3503426" cy="290345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FBD475-CF2D-4EF9-B28F-1CFE41196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6012" y="1480318"/>
            <a:ext cx="3246748" cy="26206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7A8EB6-4F05-49CB-A13C-1AE019BB90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71746" y="2690969"/>
            <a:ext cx="3058892" cy="262064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582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00393A-EF35-454F-BE08-427EB76F6F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352" y="681037"/>
            <a:ext cx="5363852" cy="42862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F24FB9-37EE-49AE-B564-1C891AF67F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648" y="681037"/>
            <a:ext cx="5715000" cy="42862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32965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1FA427-83D8-46C2-B68A-E3A708516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041" y="1112363"/>
            <a:ext cx="4629347" cy="3450209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9150A1-1800-4151-A86C-D43AA4F792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287" y="1189987"/>
            <a:ext cx="5043340" cy="337258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2151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E7528F-3210-475E-A269-B0BBA9BFF0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9868" y="914400"/>
            <a:ext cx="6212264" cy="407237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353157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03E2C1-A59E-48C5-B9EE-797C06F00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1938" y="365125"/>
            <a:ext cx="9525000" cy="473374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99527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A74B21-76A0-4C82-9991-89274D32A5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5598" y="829559"/>
            <a:ext cx="6858000" cy="445887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4001676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152715-B881-405B-A026-A2096A0E4C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4594" y="768726"/>
            <a:ext cx="8861195" cy="382212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585881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F37ED6-31CF-4C43-831B-401622678F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2302" y="1284598"/>
            <a:ext cx="3932696" cy="291033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7A5BD5-3071-40CE-965D-D40BEF8AFE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4519" y="1134064"/>
            <a:ext cx="3932697" cy="306086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62751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 anchorCtr="0">
            <a:noAutofit/>
          </a:bodyPr>
          <a:lstStyle/>
          <a:p>
            <a:pPr>
              <a:buFont typeface="+mj-lt"/>
              <a:buAutoNum type="arabicPeriod"/>
            </a:pPr>
            <a:br>
              <a:rPr lang="en-US" b="1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>
                <a:solidFill>
                  <a:srgbClr val="DC2DDB"/>
                </a:solidFill>
                <a:latin typeface="Arial"/>
                <a:cs typeface="Arial"/>
              </a:rPr>
            </a:br>
            <a:endParaRPr lang="en-US" b="1">
              <a:solidFill>
                <a:srgbClr val="DC2DDB"/>
              </a:solidFill>
              <a:latin typeface="Arial"/>
              <a:cs typeface="Arial"/>
            </a:endParaRPr>
          </a:p>
        </p:txBody>
      </p:sp>
      <p:pic>
        <p:nvPicPr>
          <p:cNvPr id="7" name="Picture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580" y="1303573"/>
            <a:ext cx="5708315" cy="388208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2359526" y="312052"/>
            <a:ext cx="74729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2800" b="1">
                <a:solidFill>
                  <a:schemeClr val="accent1"/>
                </a:solidFill>
                <a:latin typeface="Calibri"/>
              </a:rPr>
              <a:t>Remember it is up to YOU to keep up-to-date with your studies</a:t>
            </a:r>
            <a:r>
              <a:rPr lang="en-US">
                <a:solidFill>
                  <a:schemeClr val="accent1"/>
                </a:solidFill>
                <a:latin typeface="Calibri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31167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D488AF-E30B-44C6-AF70-A4687DE13B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4391" y="1846951"/>
            <a:ext cx="2603218" cy="3164098"/>
          </a:xfrm>
          <a:prstGeom prst="rect">
            <a:avLst/>
          </a:prstGeom>
        </p:spPr>
      </p:pic>
      <p:sp>
        <p:nvSpPr>
          <p:cNvPr id="6" name="Star: 6 Points 5">
            <a:extLst>
              <a:ext uri="{FF2B5EF4-FFF2-40B4-BE49-F238E27FC236}">
                <a16:creationId xmlns:a16="http://schemas.microsoft.com/office/drawing/2014/main" id="{125DA791-7DA1-4EB7-8B13-0A4179AD492E}"/>
              </a:ext>
            </a:extLst>
          </p:cNvPr>
          <p:cNvSpPr/>
          <p:nvPr/>
        </p:nvSpPr>
        <p:spPr>
          <a:xfrm>
            <a:off x="2880284" y="5805"/>
            <a:ext cx="2971329" cy="2528904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Attendance at all lectures and seminars</a:t>
            </a:r>
          </a:p>
        </p:txBody>
      </p:sp>
      <p:sp>
        <p:nvSpPr>
          <p:cNvPr id="7" name="Star: 6 Points 6">
            <a:extLst>
              <a:ext uri="{FF2B5EF4-FFF2-40B4-BE49-F238E27FC236}">
                <a16:creationId xmlns:a16="http://schemas.microsoft.com/office/drawing/2014/main" id="{10C81FE2-F2B7-46C5-BD33-C1E5DA0CC9F8}"/>
              </a:ext>
            </a:extLst>
          </p:cNvPr>
          <p:cNvSpPr/>
          <p:nvPr/>
        </p:nvSpPr>
        <p:spPr>
          <a:xfrm>
            <a:off x="7397609" y="75414"/>
            <a:ext cx="2603217" cy="2459295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Independent study</a:t>
            </a:r>
          </a:p>
        </p:txBody>
      </p:sp>
      <p:sp>
        <p:nvSpPr>
          <p:cNvPr id="8" name="Star: 6 Points 7">
            <a:extLst>
              <a:ext uri="{FF2B5EF4-FFF2-40B4-BE49-F238E27FC236}">
                <a16:creationId xmlns:a16="http://schemas.microsoft.com/office/drawing/2014/main" id="{ACDC35DA-C3A7-463C-9F4A-2FBB0D409CDA}"/>
              </a:ext>
            </a:extLst>
          </p:cNvPr>
          <p:cNvSpPr/>
          <p:nvPr/>
        </p:nvSpPr>
        <p:spPr>
          <a:xfrm>
            <a:off x="414779" y="2063826"/>
            <a:ext cx="2790334" cy="2396428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Time for accessing resources</a:t>
            </a:r>
          </a:p>
        </p:txBody>
      </p:sp>
      <p:sp>
        <p:nvSpPr>
          <p:cNvPr id="9" name="Star: 6 Points 8">
            <a:extLst>
              <a:ext uri="{FF2B5EF4-FFF2-40B4-BE49-F238E27FC236}">
                <a16:creationId xmlns:a16="http://schemas.microsoft.com/office/drawing/2014/main" id="{7320F7C0-2EAC-4A4C-BE61-F6241624D9BD}"/>
              </a:ext>
            </a:extLst>
          </p:cNvPr>
          <p:cNvSpPr/>
          <p:nvPr/>
        </p:nvSpPr>
        <p:spPr>
          <a:xfrm>
            <a:off x="8418136" y="2684518"/>
            <a:ext cx="2224726" cy="2326531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Paid employment</a:t>
            </a:r>
          </a:p>
        </p:txBody>
      </p:sp>
      <p:sp>
        <p:nvSpPr>
          <p:cNvPr id="10" name="Star: 6 Points 9">
            <a:extLst>
              <a:ext uri="{FF2B5EF4-FFF2-40B4-BE49-F238E27FC236}">
                <a16:creationId xmlns:a16="http://schemas.microsoft.com/office/drawing/2014/main" id="{B995DFCE-E870-4BD0-B795-456482D0B384}"/>
              </a:ext>
            </a:extLst>
          </p:cNvPr>
          <p:cNvSpPr/>
          <p:nvPr/>
        </p:nvSpPr>
        <p:spPr>
          <a:xfrm>
            <a:off x="6448718" y="4540210"/>
            <a:ext cx="2603217" cy="2107593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Sports and social activities</a:t>
            </a:r>
          </a:p>
        </p:txBody>
      </p:sp>
      <p:sp>
        <p:nvSpPr>
          <p:cNvPr id="11" name="Star: 6 Points 10">
            <a:extLst>
              <a:ext uri="{FF2B5EF4-FFF2-40B4-BE49-F238E27FC236}">
                <a16:creationId xmlns:a16="http://schemas.microsoft.com/office/drawing/2014/main" id="{C8CF2A54-13A6-4D64-B9A7-E0B1E35107D0}"/>
              </a:ext>
            </a:extLst>
          </p:cNvPr>
          <p:cNvSpPr/>
          <p:nvPr/>
        </p:nvSpPr>
        <p:spPr>
          <a:xfrm>
            <a:off x="2320210" y="4460254"/>
            <a:ext cx="2790334" cy="2311473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Personal and family life</a:t>
            </a:r>
          </a:p>
        </p:txBody>
      </p:sp>
    </p:spTree>
    <p:extLst>
      <p:ext uri="{BB962C8B-B14F-4D97-AF65-F5344CB8AC3E}">
        <p14:creationId xmlns:p14="http://schemas.microsoft.com/office/powerpoint/2010/main" val="191041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Before: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292898-227A-4D7F-AC7F-B6E8CE0424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9344" y="1474411"/>
            <a:ext cx="3881880" cy="305988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92A9AF-C808-4FAC-97D3-D6EDFE5C98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5758" y="1474411"/>
            <a:ext cx="2997722" cy="305988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C25B7C-FE17-43A7-8020-207417C982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775" y="1474411"/>
            <a:ext cx="3265995" cy="3059882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651904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04" y="152858"/>
            <a:ext cx="10515600" cy="1325563"/>
          </a:xfrm>
        </p:spPr>
        <p:txBody>
          <a:bodyPr/>
          <a:lstStyle/>
          <a:p>
            <a:r>
              <a:rPr lang="en-GB"/>
              <a:t>During: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F9A373-100B-480E-98BC-A4F242E5A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10327"/>
            <a:ext cx="9144000" cy="408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034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D45985-15A7-1C0E-5FB0-A17888C655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46" t="19476" r="39073" b="23296"/>
          <a:stretch/>
        </p:blipFill>
        <p:spPr>
          <a:xfrm>
            <a:off x="59932" y="151851"/>
            <a:ext cx="5147354" cy="65542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5A5303E-6223-732E-E15D-1A1BAE1C5C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236" t="21573" r="39663" b="22846"/>
          <a:stretch/>
        </p:blipFill>
        <p:spPr>
          <a:xfrm>
            <a:off x="6881973" y="191510"/>
            <a:ext cx="4991493" cy="6474980"/>
          </a:xfrm>
          <a:prstGeom prst="rect">
            <a:avLst/>
          </a:prstGeom>
        </p:spPr>
      </p:pic>
      <p:sp>
        <p:nvSpPr>
          <p:cNvPr id="11" name="Arrow: Right 10">
            <a:extLst>
              <a:ext uri="{FF2B5EF4-FFF2-40B4-BE49-F238E27FC236}">
                <a16:creationId xmlns:a16="http://schemas.microsoft.com/office/drawing/2014/main" id="{AAE5EEDA-4E36-C826-9183-4B7955180551}"/>
              </a:ext>
            </a:extLst>
          </p:cNvPr>
          <p:cNvSpPr/>
          <p:nvPr/>
        </p:nvSpPr>
        <p:spPr>
          <a:xfrm>
            <a:off x="4674742" y="3428999"/>
            <a:ext cx="2619910" cy="53682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24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C09205-301C-1F96-29ED-80A5F7D875C9}"/>
              </a:ext>
            </a:extLst>
          </p:cNvPr>
          <p:cNvSpPr txBox="1"/>
          <p:nvPr/>
        </p:nvSpPr>
        <p:spPr>
          <a:xfrm>
            <a:off x="390418" y="308225"/>
            <a:ext cx="114556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/>
              <a:t>How to take Cornell Notes…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F1A7CE-4F2F-1AE1-BA0F-F0E1F3B10738}"/>
              </a:ext>
            </a:extLst>
          </p:cNvPr>
          <p:cNvSpPr txBox="1"/>
          <p:nvPr/>
        </p:nvSpPr>
        <p:spPr>
          <a:xfrm>
            <a:off x="842483" y="1077666"/>
            <a:ext cx="4613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>
                <a:solidFill>
                  <a:srgbClr val="FF0000"/>
                </a:solidFill>
              </a:rPr>
              <a:t>During</a:t>
            </a:r>
            <a:r>
              <a:rPr lang="en-GB" sz="4400">
                <a:solidFill>
                  <a:srgbClr val="FF0000"/>
                </a:solidFill>
              </a:rPr>
              <a:t> the session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F6761BA8-A15D-C7B6-04B9-A49C963455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236" t="21573" r="39663" b="22846"/>
          <a:stretch/>
        </p:blipFill>
        <p:spPr>
          <a:xfrm>
            <a:off x="6881973" y="191510"/>
            <a:ext cx="4991493" cy="6474980"/>
          </a:xfrm>
          <a:prstGeom prst="rect">
            <a:avLst/>
          </a:prstGeom>
        </p:spPr>
      </p:pic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5722486F-78A8-5888-F686-272869B80508}"/>
              </a:ext>
            </a:extLst>
          </p:cNvPr>
          <p:cNvGraphicFramePr/>
          <p:nvPr/>
        </p:nvGraphicFramePr>
        <p:xfrm>
          <a:off x="549669" y="1847107"/>
          <a:ext cx="5198724" cy="5262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81DBCDF-39FB-C8AE-3E8E-71C2EDD66929}"/>
              </a:ext>
            </a:extLst>
          </p:cNvPr>
          <p:cNvSpPr txBox="1"/>
          <p:nvPr/>
        </p:nvSpPr>
        <p:spPr>
          <a:xfrm>
            <a:off x="7318606" y="3265559"/>
            <a:ext cx="3933289" cy="2523768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algn="l"/>
            <a:r>
              <a:rPr lang="en-GB" sz="2800" b="1" i="0">
                <a:solidFill>
                  <a:schemeClr val="bg1"/>
                </a:solidFill>
                <a:effectLst/>
                <a:latin typeface="Roobert"/>
              </a:rPr>
              <a:t>Active</a:t>
            </a:r>
            <a:r>
              <a:rPr lang="en-GB" sz="2800" b="0" i="0">
                <a:solidFill>
                  <a:schemeClr val="bg1"/>
                </a:solidFill>
                <a:effectLst/>
                <a:latin typeface="Roobert"/>
              </a:rPr>
              <a:t> participation</a:t>
            </a:r>
          </a:p>
          <a:p>
            <a:pPr algn="l"/>
            <a:endParaRPr lang="en-GB" sz="2800">
              <a:solidFill>
                <a:schemeClr val="bg1"/>
              </a:solidFill>
              <a:latin typeface="Roobert"/>
            </a:endParaRPr>
          </a:p>
          <a:p>
            <a:pPr algn="l"/>
            <a:r>
              <a:rPr lang="en-GB" sz="2800" b="0" i="0">
                <a:solidFill>
                  <a:schemeClr val="bg1"/>
                </a:solidFill>
                <a:effectLst/>
                <a:latin typeface="Roobert"/>
              </a:rPr>
              <a:t>Organised, </a:t>
            </a:r>
            <a:r>
              <a:rPr lang="en-GB" sz="2800" b="0" i="0" err="1">
                <a:solidFill>
                  <a:schemeClr val="bg1"/>
                </a:solidFill>
                <a:effectLst/>
                <a:latin typeface="Roobert"/>
              </a:rPr>
              <a:t>skimmable</a:t>
            </a:r>
            <a:r>
              <a:rPr lang="en-GB" sz="2800" b="0" i="0">
                <a:solidFill>
                  <a:schemeClr val="bg1"/>
                </a:solidFill>
                <a:effectLst/>
                <a:latin typeface="Roobert"/>
              </a:rPr>
              <a:t>, logical and easy-to-understand notes</a:t>
            </a:r>
          </a:p>
          <a:p>
            <a:pPr algn="l"/>
            <a:endParaRPr lang="en-GB">
              <a:solidFill>
                <a:srgbClr val="130D0C"/>
              </a:solidFill>
              <a:latin typeface="Roobert"/>
            </a:endParaRPr>
          </a:p>
        </p:txBody>
      </p:sp>
    </p:spTree>
    <p:extLst>
      <p:ext uri="{BB962C8B-B14F-4D97-AF65-F5344CB8AC3E}">
        <p14:creationId xmlns:p14="http://schemas.microsoft.com/office/powerpoint/2010/main" val="395613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C09205-301C-1F96-29ED-80A5F7D875C9}"/>
              </a:ext>
            </a:extLst>
          </p:cNvPr>
          <p:cNvSpPr txBox="1"/>
          <p:nvPr/>
        </p:nvSpPr>
        <p:spPr>
          <a:xfrm>
            <a:off x="390418" y="308225"/>
            <a:ext cx="114556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/>
              <a:t>How to take Cornell Notes…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F1A7CE-4F2F-1AE1-BA0F-F0E1F3B10738}"/>
              </a:ext>
            </a:extLst>
          </p:cNvPr>
          <p:cNvSpPr txBox="1"/>
          <p:nvPr/>
        </p:nvSpPr>
        <p:spPr>
          <a:xfrm>
            <a:off x="842483" y="1077666"/>
            <a:ext cx="4613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>
                <a:solidFill>
                  <a:srgbClr val="FF0000"/>
                </a:solidFill>
              </a:rPr>
              <a:t>After</a:t>
            </a:r>
            <a:r>
              <a:rPr lang="en-GB" sz="4400">
                <a:solidFill>
                  <a:srgbClr val="FF0000"/>
                </a:solidFill>
              </a:rPr>
              <a:t> the session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761BA8-A15D-C7B6-04B9-A49C963455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236" t="21573" r="39663" b="22846"/>
          <a:stretch/>
        </p:blipFill>
        <p:spPr>
          <a:xfrm>
            <a:off x="6881973" y="191510"/>
            <a:ext cx="4991493" cy="64749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FE37413-A9B4-6AC6-0C8D-3DDE383A9DBF}"/>
              </a:ext>
            </a:extLst>
          </p:cNvPr>
          <p:cNvSpPr txBox="1"/>
          <p:nvPr/>
        </p:nvSpPr>
        <p:spPr>
          <a:xfrm>
            <a:off x="719191" y="2405623"/>
            <a:ext cx="55583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Review your notes on the same day, if possible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Clarify your meanings, add any further information and make sense of the content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E9DDE0-D8E5-D7B9-0879-E9DEC28C2CFD}"/>
              </a:ext>
            </a:extLst>
          </p:cNvPr>
          <p:cNvSpPr txBox="1"/>
          <p:nvPr/>
        </p:nvSpPr>
        <p:spPr>
          <a:xfrm>
            <a:off x="7520684" y="3233791"/>
            <a:ext cx="3544584" cy="230832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Useful for…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>
                <a:solidFill>
                  <a:schemeClr val="bg1"/>
                </a:solidFill>
              </a:rPr>
              <a:t>Lectures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>
                <a:solidFill>
                  <a:schemeClr val="bg1"/>
                </a:solidFill>
              </a:rPr>
              <a:t>Reading books/articles/journals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>
                <a:solidFill>
                  <a:schemeClr val="bg1"/>
                </a:solidFill>
              </a:rPr>
              <a:t>Watching videos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>
                <a:solidFill>
                  <a:schemeClr val="bg1"/>
                </a:solidFill>
              </a:rPr>
              <a:t>Etc. </a:t>
            </a:r>
          </a:p>
        </p:txBody>
      </p:sp>
    </p:spTree>
    <p:extLst>
      <p:ext uri="{BB962C8B-B14F-4D97-AF65-F5344CB8AC3E}">
        <p14:creationId xmlns:p14="http://schemas.microsoft.com/office/powerpoint/2010/main" val="28470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Study Skills: How to Take Cornell Notes">
            <a:hlinkClick r:id="" action="ppaction://media"/>
            <a:extLst>
              <a:ext uri="{FF2B5EF4-FFF2-40B4-BE49-F238E27FC236}">
                <a16:creationId xmlns:a16="http://schemas.microsoft.com/office/drawing/2014/main" id="{12277097-FC12-EBC2-7EB6-CB520DD44C2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76045" y="632305"/>
            <a:ext cx="10222786" cy="5775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664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07F25A-09C9-D1FA-A9F2-46A738CDBC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045" t="14982" r="36966" b="40823"/>
          <a:stretch/>
        </p:blipFill>
        <p:spPr>
          <a:xfrm>
            <a:off x="4767209" y="382712"/>
            <a:ext cx="7104561" cy="60925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2D84AE-0733-F126-84A1-9DA2E63FDAC1}"/>
              </a:ext>
            </a:extLst>
          </p:cNvPr>
          <p:cNvSpPr txBox="1"/>
          <p:nvPr/>
        </p:nvSpPr>
        <p:spPr>
          <a:xfrm>
            <a:off x="410967" y="1181528"/>
            <a:ext cx="377061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/>
              <a:t>Use the Cornell note-taking method to work through the journal article </a:t>
            </a:r>
          </a:p>
        </p:txBody>
      </p:sp>
    </p:spTree>
    <p:extLst>
      <p:ext uri="{BB962C8B-B14F-4D97-AF65-F5344CB8AC3E}">
        <p14:creationId xmlns:p14="http://schemas.microsoft.com/office/powerpoint/2010/main" val="3815349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EB3DCA-3738-474F-98E6-E77B142FE7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003" y="2287571"/>
            <a:ext cx="3180073" cy="241640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15D608-48E1-40CA-9B09-70171A0C9B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6639" y="191349"/>
            <a:ext cx="3956647" cy="20962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BA36F9-69BA-4A20-8722-FE6FD62BC0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88923" y="334471"/>
            <a:ext cx="2385472" cy="2342741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F02BFF-15E5-4259-87DE-15080B52D1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47521" y="3495773"/>
            <a:ext cx="2924175" cy="15621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1AC09E-3F8E-4275-98BA-372F22D7B9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18272" y="2582944"/>
            <a:ext cx="3466609" cy="264802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688493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After: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B0FBD8-990E-49E8-8D51-987B5DA3E4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259" y="681037"/>
            <a:ext cx="5651482" cy="189602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F05371-CCD0-49FA-9790-D1BD6387A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5907" y="2892969"/>
            <a:ext cx="3328704" cy="226181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378266-E7B2-4057-A516-5C8765A6DC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1443" y="2870388"/>
            <a:ext cx="2976991" cy="226181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984613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BB98B3-4FDC-456C-BBFC-0664202DFF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0"/>
            <a:ext cx="11601450" cy="553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152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ADC7F03-2D7B-4634-8D17-1BFBFB318E8C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025C338-75ED-4A27-BC55-D35BAF6082B1}">
  <ds:schemaRefs>
    <ds:schemaRef ds:uri="8ee9550b-f5f4-4dde-bce5-39f4ba45c2f1"/>
    <ds:schemaRef ds:uri="92c24619-d6d5-42cf-b618-23d930ad9f20"/>
    <ds:schemaRef ds:uri="ebe861c4-9752-476b-95bf-faec8d80e167"/>
    <ds:schemaRef ds:uri="f9cd839b-d2f7-4d79-867e-33235b171cd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9313C48-989D-4254-A938-82114E8A327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25</Slides>
  <Notes>20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Office Theme</vt:lpstr>
      <vt:lpstr>Black</vt:lpstr>
      <vt:lpstr>Office Theme</vt:lpstr>
      <vt:lpstr>Personal Tutor Session 3</vt:lpstr>
      <vt:lpstr>Making the Most of Lectures</vt:lpstr>
      <vt:lpstr>PowerPoint Presentation</vt:lpstr>
      <vt:lpstr>Create a </vt:lpstr>
      <vt:lpstr>Identify your 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</vt:lpstr>
      <vt:lpstr>PowerPoint Presentation</vt:lpstr>
      <vt:lpstr>Before:</vt:lpstr>
      <vt:lpstr>During: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During</vt:lpstr>
      <vt:lpstr>After: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Tutor Session 3</dc:title>
  <dc:creator>Julia Holloway</dc:creator>
  <cp:revision>1</cp:revision>
  <dcterms:created xsi:type="dcterms:W3CDTF">2020-08-14T17:33:42Z</dcterms:created>
  <dcterms:modified xsi:type="dcterms:W3CDTF">2023-09-04T17:54:09Z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