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269" autoAdjust="0"/>
  </p:normalViewPr>
  <p:slideViewPr>
    <p:cSldViewPr snapToGrid="0">
      <p:cViewPr varScale="1">
        <p:scale>
          <a:sx n="57" d="100"/>
          <a:sy n="57" d="100"/>
        </p:scale>
        <p:origin x="12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471316-BD00-41DD-B1DC-951E775B251E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F2E9C7-B4FA-4896-AF0C-1D2F4F5808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079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5666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02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52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929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47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827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972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48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887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545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7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4E29B3D-0964-4432-9736-17353F419017}" type="datetimeFigureOut">
              <a:rPr lang="en-US" smtClean="0"/>
              <a:t>14-Nov-22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E694D53-4076-43B3-8863-E52366C507FE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384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A1B06-C5A9-43DF-AE7C-04A2D49A3A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BMSW4002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Team Working and Communication</a:t>
            </a:r>
            <a: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  <a: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Amazon’s Project</a:t>
            </a:r>
            <a:b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30C9AA-5507-4051-B8D5-4E322DDA02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Welcome to the presentation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39813" y="5041973"/>
            <a:ext cx="37253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Tabasum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Yousaf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ID: 2132506</a:t>
            </a: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607814" y="5041973"/>
            <a:ext cx="3036408" cy="83099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Name: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Shenaz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Parveen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 2132610</a:t>
            </a:r>
          </a:p>
        </p:txBody>
      </p:sp>
    </p:spTree>
    <p:extLst>
      <p:ext uri="{BB962C8B-B14F-4D97-AF65-F5344CB8AC3E}">
        <p14:creationId xmlns:p14="http://schemas.microsoft.com/office/powerpoint/2010/main" val="59770755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16</TotalTime>
  <Words>19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Times New Roman</vt:lpstr>
      <vt:lpstr>Retrospect</vt:lpstr>
      <vt:lpstr>BMSW4002 Effective Team Working and Communication  Communication in Amazon’s Project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BMSW4002 Effective Team Working and Communication  Communication in Amazon’s Project</dc:title>
  <dc:creator>user</dc:creator>
  <cp:lastModifiedBy>MY PC</cp:lastModifiedBy>
  <cp:revision>11</cp:revision>
  <dcterms:created xsi:type="dcterms:W3CDTF">2022-11-14T07:24:11Z</dcterms:created>
  <dcterms:modified xsi:type="dcterms:W3CDTF">2022-11-14T08:01:55Z</dcterms:modified>
</cp:coreProperties>
</file>