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AACC1-F6DF-2AAA-5599-B45719BCA4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1C5821-58AD-7DD3-2FAE-D5FD99C96D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1529E5-6EF8-B905-3A41-FA2A042AB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3FF-2AEB-914F-B90F-FB8E9B9DDC31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EA0BDE-2A7C-284E-5C83-A55283FC1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28797-77B8-CBDC-B621-CCDF74846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8448C-4B16-2B43-93E4-96DAEA6B7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829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7C87E-E016-1A1C-DE64-3E7785AB0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621A7-6496-002B-2C99-8EF60374CE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7C4CA0-A690-D1E4-BFB1-B622B7C79F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3FF-2AEB-914F-B90F-FB8E9B9DDC31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E1F3D-A6ED-5848-1815-FABF9D30F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92C6B-5BBA-8387-B3CC-CB01EA4CA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8448C-4B16-2B43-93E4-96DAEA6B7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168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C7470-77AC-C18B-2605-7D0F9F69F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05EE57-9410-12E5-27BA-AE1A4DF0E7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FED69C-C3B7-9E8A-F19F-461F33BAA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3FF-2AEB-914F-B90F-FB8E9B9DDC31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CFC71B-0D9B-83E2-2B0E-B0C139170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43045-5224-E51F-B506-B8A5E0776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8448C-4B16-2B43-93E4-96DAEA6B7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054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40DA6-C701-AED3-89FD-3F5FFEFB7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32845-293B-8D94-D43A-6BABE8F811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8A7800-ED00-D63B-2596-A3ACAEF05A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D2E2E3-44E8-42C4-40A9-2D4953588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3FF-2AEB-914F-B90F-FB8E9B9DDC31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45E0F8-BC6E-BCD8-DBAD-7E1DC024E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DCFE2-94E7-E37D-230C-396F2998F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8448C-4B16-2B43-93E4-96DAEA6B7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624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13464-6B2A-E9A4-D121-E3C0AE564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95A0B-F868-6AF2-E79E-363ADCEFBE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EA41C1-2F7E-24BD-71BD-08A5423FF6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127A7A-131E-9862-0B84-A3E665F774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F5EDE6-2FF5-4323-5692-CDDCAC33A7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EB73E7-9FBE-4264-2344-3C189353C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3FF-2AEB-914F-B90F-FB8E9B9DDC31}" type="datetimeFigureOut">
              <a:rPr lang="en-US" smtClean="0"/>
              <a:t>11/4/25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395D3C-E16F-B08A-53CD-2007775B0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2B0A9-6D56-FAE4-267D-B01CADAE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8448C-4B16-2B43-93E4-96DAEA6B7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50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7F60A-F757-7D0D-9728-196FF6DC0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DB4F06-9977-C3D1-AFD5-5C6BDD6E6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3FF-2AEB-914F-B90F-FB8E9B9DDC31}" type="datetimeFigureOut">
              <a:rPr lang="en-US" smtClean="0"/>
              <a:t>11/4/25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20F31A-0C96-D201-1F53-D43E5B950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1C2B77-4C8D-1DAF-CF94-3B496954F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8448C-4B16-2B43-93E4-96DAEA6B7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80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6913DB-45EC-FE01-3B2A-05590541B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3FF-2AEB-914F-B90F-FB8E9B9DDC31}" type="datetimeFigureOut">
              <a:rPr lang="en-US" smtClean="0"/>
              <a:t>11/4/25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017E0E-7814-798A-9275-3A4A76877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A71003-3B80-F4E3-FAC5-62D1F0577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8448C-4B16-2B43-93E4-96DAEA6B7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000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11931-5C32-8A9A-12F7-3BBB99B01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226B7-CF0C-8E01-187D-10DBD2540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A81AC0-6C0B-2012-E6E1-E18C297B5B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234B4A-8844-08E3-592C-C0944E52B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3FF-2AEB-914F-B90F-FB8E9B9DDC31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EF2D45-0F16-F0BE-0313-63F69163B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CEABAF-0CD3-23CE-9D52-F89682AFB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8448C-4B16-2B43-93E4-96DAEA6B7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139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E36B6-F07E-DAEC-19B4-BAE47359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0E3AEF-126A-11E8-86BE-18CE96E83B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3FDE6C-1D73-661B-45DE-ABBFA1D70E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C1D8A3-5509-765C-8673-6DDD89710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3FF-2AEB-914F-B90F-FB8E9B9DDC31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31DBB8-FDEF-EB9F-561B-7BF2FD63A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9BA47A-B4AA-2151-7538-94D6574D5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8448C-4B16-2B43-93E4-96DAEA6B7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25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F4B1B-A341-1F33-EE51-FB6111B0E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AAF0E5-452C-F965-7DC6-221457CF0E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47D56F-CD7C-9F23-A006-950E7737C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3FF-2AEB-914F-B90F-FB8E9B9DDC31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4BFDA3-8A4B-791F-A60D-44FED7CB8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11CA2-B564-381B-E491-AD214C4FA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8448C-4B16-2B43-93E4-96DAEA6B7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215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D282B8-7FE1-FC29-F3E6-F3CF6BF658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2CE0C7-0822-7265-2FF1-15BAA56C30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772167-9F7C-F706-C510-95A11085B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233FF-2AEB-914F-B90F-FB8E9B9DDC31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A6F671-2E3B-759F-CDE1-4DA252056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C7EFF7-5328-A3FE-873D-89ED86379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8448C-4B16-2B43-93E4-96DAEA6B7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609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F590A4-FCC4-89BF-79EA-FC75B537C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7CB9D-5D62-125A-C456-65BA7C54AF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C751B4-F136-B740-DD45-9D08FA9074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8233FF-2AEB-914F-B90F-FB8E9B9DDC31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E7FFF-31F3-FECB-6FE6-C782443F43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4579C5-0550-D211-13CA-8124D55E19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E8448C-4B16-2B43-93E4-96DAEA6B75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242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8F8958A-14BC-3158-8494-288FA8D8AF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3267075" y="-1600200"/>
            <a:ext cx="565785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866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Tasfia Amir (2426107)</dc:creator>
  <cp:lastModifiedBy>Tasfia Amir (2426107)</cp:lastModifiedBy>
  <cp:revision>1</cp:revision>
  <dcterms:created xsi:type="dcterms:W3CDTF">2025-11-04T10:00:19Z</dcterms:created>
  <dcterms:modified xsi:type="dcterms:W3CDTF">2025-11-04T10:00:55Z</dcterms:modified>
</cp:coreProperties>
</file>