
<file path=[Content_Types].xml><?xml version="1.0" encoding="utf-8"?>
<Types xmlns="http://schemas.openxmlformats.org/package/2006/content-types">
  <Default Extension="emf" ContentType="image/x-emf"/>
  <Default Extension="jpeg" ContentType="image/jpeg"/>
  <Default Extension="jp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99"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D9D788B-C954-417D-B6A4-206E5397F7DB}" v="44" dt="2026-07-11T08:58:39.3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84314" autoAdjust="0"/>
  </p:normalViewPr>
  <p:slideViewPr>
    <p:cSldViewPr snapToGrid="0">
      <p:cViewPr varScale="1">
        <p:scale>
          <a:sx n="69" d="100"/>
          <a:sy n="69" d="100"/>
        </p:scale>
        <p:origin x="1003"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OANA K" userId="b92c2607d9ace3c4" providerId="LiveId" clId="{208FA64A-E2D5-4259-AF08-F2C66F5090CA}"/>
    <pc:docChg chg="undo custSel addSld delSld modSld modMainMaster">
      <pc:chgData name="IOANA K" userId="b92c2607d9ace3c4" providerId="LiveId" clId="{208FA64A-E2D5-4259-AF08-F2C66F5090CA}" dt="2026-07-11T09:00:41.182" v="279" actId="120"/>
      <pc:docMkLst>
        <pc:docMk/>
      </pc:docMkLst>
      <pc:sldChg chg="modSp mod">
        <pc:chgData name="IOANA K" userId="b92c2607d9ace3c4" providerId="LiveId" clId="{208FA64A-E2D5-4259-AF08-F2C66F5090CA}" dt="2026-07-11T09:00:17.189" v="276" actId="27636"/>
        <pc:sldMkLst>
          <pc:docMk/>
          <pc:sldMk cId="1412713351" sldId="256"/>
        </pc:sldMkLst>
        <pc:spChg chg="mod">
          <ac:chgData name="IOANA K" userId="b92c2607d9ace3c4" providerId="LiveId" clId="{208FA64A-E2D5-4259-AF08-F2C66F5090CA}" dt="2026-07-11T09:00:06.239" v="271" actId="14100"/>
          <ac:spMkLst>
            <pc:docMk/>
            <pc:sldMk cId="1412713351" sldId="256"/>
            <ac:spMk id="2" creationId="{EA353740-6A38-01E3-672A-46C8278F9091}"/>
          </ac:spMkLst>
        </pc:spChg>
        <pc:spChg chg="mod">
          <ac:chgData name="IOANA K" userId="b92c2607d9ace3c4" providerId="LiveId" clId="{208FA64A-E2D5-4259-AF08-F2C66F5090CA}" dt="2026-07-11T09:00:17.189" v="276" actId="27636"/>
          <ac:spMkLst>
            <pc:docMk/>
            <pc:sldMk cId="1412713351" sldId="256"/>
            <ac:spMk id="3" creationId="{9045E330-B61D-4FAC-DEF9-96EF8338BF58}"/>
          </ac:spMkLst>
        </pc:spChg>
      </pc:sldChg>
      <pc:sldChg chg="modSp mod">
        <pc:chgData name="IOANA K" userId="b92c2607d9ace3c4" providerId="LiveId" clId="{208FA64A-E2D5-4259-AF08-F2C66F5090CA}" dt="2026-07-11T08:56:59.082" v="247" actId="27636"/>
        <pc:sldMkLst>
          <pc:docMk/>
          <pc:sldMk cId="539529405" sldId="257"/>
        </pc:sldMkLst>
        <pc:spChg chg="mod">
          <ac:chgData name="IOANA K" userId="b92c2607d9ace3c4" providerId="LiveId" clId="{208FA64A-E2D5-4259-AF08-F2C66F5090CA}" dt="2026-07-11T08:56:58.977" v="243"/>
          <ac:spMkLst>
            <pc:docMk/>
            <pc:sldMk cId="539529405" sldId="257"/>
            <ac:spMk id="2" creationId="{7E847878-29A4-EA07-9CF8-04202DD981C5}"/>
          </ac:spMkLst>
        </pc:spChg>
        <pc:spChg chg="mod">
          <ac:chgData name="IOANA K" userId="b92c2607d9ace3c4" providerId="LiveId" clId="{208FA64A-E2D5-4259-AF08-F2C66F5090CA}" dt="2026-07-11T08:56:59.082" v="247" actId="27636"/>
          <ac:spMkLst>
            <pc:docMk/>
            <pc:sldMk cId="539529405" sldId="257"/>
            <ac:spMk id="3" creationId="{F4BE9C2C-6F6A-B96F-4D1E-52B347A305AB}"/>
          </ac:spMkLst>
        </pc:spChg>
        <pc:spChg chg="mod">
          <ac:chgData name="IOANA K" userId="b92c2607d9ace3c4" providerId="LiveId" clId="{208FA64A-E2D5-4259-AF08-F2C66F5090CA}" dt="2026-07-11T08:56:59.082" v="246" actId="27636"/>
          <ac:spMkLst>
            <pc:docMk/>
            <pc:sldMk cId="539529405" sldId="257"/>
            <ac:spMk id="4" creationId="{2B29F39C-59AE-59FB-C77D-3FEB0AE5032F}"/>
          </ac:spMkLst>
        </pc:spChg>
      </pc:sldChg>
      <pc:sldChg chg="modSp mod">
        <pc:chgData name="IOANA K" userId="b92c2607d9ace3c4" providerId="LiveId" clId="{208FA64A-E2D5-4259-AF08-F2C66F5090CA}" dt="2026-07-11T09:00:41.182" v="279" actId="120"/>
        <pc:sldMkLst>
          <pc:docMk/>
          <pc:sldMk cId="206923368" sldId="258"/>
        </pc:sldMkLst>
        <pc:spChg chg="mod">
          <ac:chgData name="IOANA K" userId="b92c2607d9ace3c4" providerId="LiveId" clId="{208FA64A-E2D5-4259-AF08-F2C66F5090CA}" dt="2026-07-11T09:00:41.182" v="279" actId="120"/>
          <ac:spMkLst>
            <pc:docMk/>
            <pc:sldMk cId="206923368" sldId="258"/>
            <ac:spMk id="3" creationId="{C5C8DDB6-6BE1-E50D-5ACA-CB2FA7C99D87}"/>
          </ac:spMkLst>
        </pc:spChg>
      </pc:sldChg>
      <pc:sldChg chg="addSp delSp modSp mod setBg setClrOvrMap">
        <pc:chgData name="IOANA K" userId="b92c2607d9ace3c4" providerId="LiveId" clId="{208FA64A-E2D5-4259-AF08-F2C66F5090CA}" dt="2026-07-11T08:58:25.387" v="264" actId="255"/>
        <pc:sldMkLst>
          <pc:docMk/>
          <pc:sldMk cId="3756859965" sldId="259"/>
        </pc:sldMkLst>
        <pc:spChg chg="mod">
          <ac:chgData name="IOANA K" userId="b92c2607d9ace3c4" providerId="LiveId" clId="{208FA64A-E2D5-4259-AF08-F2C66F5090CA}" dt="2026-07-11T08:58:13.662" v="262" actId="26606"/>
          <ac:spMkLst>
            <pc:docMk/>
            <pc:sldMk cId="3756859965" sldId="259"/>
            <ac:spMk id="2" creationId="{85114520-C5A2-832B-6AA5-CF0B9D11FB17}"/>
          </ac:spMkLst>
        </pc:spChg>
        <pc:spChg chg="del mod">
          <ac:chgData name="IOANA K" userId="b92c2607d9ace3c4" providerId="LiveId" clId="{208FA64A-E2D5-4259-AF08-F2C66F5090CA}" dt="2026-07-11T08:57:23.460" v="255" actId="26606"/>
          <ac:spMkLst>
            <pc:docMk/>
            <pc:sldMk cId="3756859965" sldId="259"/>
            <ac:spMk id="4" creationId="{BFE5DEE0-1268-7B3D-A527-473F5824D9DC}"/>
          </ac:spMkLst>
        </pc:spChg>
        <pc:spChg chg="add del">
          <ac:chgData name="IOANA K" userId="b92c2607d9ace3c4" providerId="LiveId" clId="{208FA64A-E2D5-4259-AF08-F2C66F5090CA}" dt="2026-07-11T08:58:13.615" v="261" actId="26606"/>
          <ac:spMkLst>
            <pc:docMk/>
            <pc:sldMk cId="3756859965" sldId="259"/>
            <ac:spMk id="13" creationId="{A01B9BFB-0E23-404F-936C-2681B3883A7F}"/>
          </ac:spMkLst>
        </pc:spChg>
        <pc:spChg chg="add del">
          <ac:chgData name="IOANA K" userId="b92c2607d9ace3c4" providerId="LiveId" clId="{208FA64A-E2D5-4259-AF08-F2C66F5090CA}" dt="2026-07-11T08:58:13.615" v="261" actId="26606"/>
          <ac:spMkLst>
            <pc:docMk/>
            <pc:sldMk cId="3756859965" sldId="259"/>
            <ac:spMk id="19" creationId="{EF2B985F-E839-44D5-9DD8-BC9DEE343862}"/>
          </ac:spMkLst>
        </pc:spChg>
        <pc:spChg chg="add del">
          <ac:chgData name="IOANA K" userId="b92c2607d9ace3c4" providerId="LiveId" clId="{208FA64A-E2D5-4259-AF08-F2C66F5090CA}" dt="2026-07-11T08:58:13.615" v="261" actId="26606"/>
          <ac:spMkLst>
            <pc:docMk/>
            <pc:sldMk cId="3756859965" sldId="259"/>
            <ac:spMk id="23" creationId="{B965CCFE-3123-4C5E-BA80-B081F41E6662}"/>
          </ac:spMkLst>
        </pc:spChg>
        <pc:spChg chg="add">
          <ac:chgData name="IOANA K" userId="b92c2607d9ace3c4" providerId="LiveId" clId="{208FA64A-E2D5-4259-AF08-F2C66F5090CA}" dt="2026-07-11T08:58:13.662" v="262" actId="26606"/>
          <ac:spMkLst>
            <pc:docMk/>
            <pc:sldMk cId="3756859965" sldId="259"/>
            <ac:spMk id="25" creationId="{565909D0-D2D2-46A8-8332-49E6173A4B33}"/>
          </ac:spMkLst>
        </pc:spChg>
        <pc:spChg chg="add">
          <ac:chgData name="IOANA K" userId="b92c2607d9ace3c4" providerId="LiveId" clId="{208FA64A-E2D5-4259-AF08-F2C66F5090CA}" dt="2026-07-11T08:58:13.662" v="262" actId="26606"/>
          <ac:spMkLst>
            <pc:docMk/>
            <pc:sldMk cId="3756859965" sldId="259"/>
            <ac:spMk id="28" creationId="{A01B9BFB-0E23-404F-936C-2681B3883A7F}"/>
          </ac:spMkLst>
        </pc:spChg>
        <pc:spChg chg="add">
          <ac:chgData name="IOANA K" userId="b92c2607d9ace3c4" providerId="LiveId" clId="{208FA64A-E2D5-4259-AF08-F2C66F5090CA}" dt="2026-07-11T08:58:13.662" v="262" actId="26606"/>
          <ac:spMkLst>
            <pc:docMk/>
            <pc:sldMk cId="3756859965" sldId="259"/>
            <ac:spMk id="32" creationId="{F545E06B-29C0-4F08-9F61-140CD1A7A7F9}"/>
          </ac:spMkLst>
        </pc:spChg>
        <pc:spChg chg="add">
          <ac:chgData name="IOANA K" userId="b92c2607d9ace3c4" providerId="LiveId" clId="{208FA64A-E2D5-4259-AF08-F2C66F5090CA}" dt="2026-07-11T08:58:13.662" v="262" actId="26606"/>
          <ac:spMkLst>
            <pc:docMk/>
            <pc:sldMk cId="3756859965" sldId="259"/>
            <ac:spMk id="33" creationId="{66E54A31-B091-4774-BDD5-9F726783EAB8}"/>
          </ac:spMkLst>
        </pc:spChg>
        <pc:graphicFrameChg chg="add mod modGraphic">
          <ac:chgData name="IOANA K" userId="b92c2607d9ace3c4" providerId="LiveId" clId="{208FA64A-E2D5-4259-AF08-F2C66F5090CA}" dt="2026-07-11T08:58:25.387" v="264" actId="255"/>
          <ac:graphicFrameMkLst>
            <pc:docMk/>
            <pc:sldMk cId="3756859965" sldId="259"/>
            <ac:graphicFrameMk id="6" creationId="{36454E5D-29BC-ABB0-4E7C-98DB74B921C0}"/>
          </ac:graphicFrameMkLst>
        </pc:graphicFrameChg>
        <pc:picChg chg="add del">
          <ac:chgData name="IOANA K" userId="b92c2607d9ace3c4" providerId="LiveId" clId="{208FA64A-E2D5-4259-AF08-F2C66F5090CA}" dt="2026-07-11T08:58:13.615" v="261" actId="26606"/>
          <ac:picMkLst>
            <pc:docMk/>
            <pc:sldMk cId="3756859965" sldId="259"/>
            <ac:picMk id="11" creationId="{B13EE355-0D4C-4D91-8AE1-2876567D12C5}"/>
          </ac:picMkLst>
        </pc:picChg>
        <pc:picChg chg="add del">
          <ac:chgData name="IOANA K" userId="b92c2607d9ace3c4" providerId="LiveId" clId="{208FA64A-E2D5-4259-AF08-F2C66F5090CA}" dt="2026-07-11T08:58:13.615" v="261" actId="26606"/>
          <ac:picMkLst>
            <pc:docMk/>
            <pc:sldMk cId="3756859965" sldId="259"/>
            <ac:picMk id="17" creationId="{8FB62CA7-7168-452A-8E46-BFE14ECFBF8D}"/>
          </ac:picMkLst>
        </pc:picChg>
        <pc:picChg chg="add">
          <ac:chgData name="IOANA K" userId="b92c2607d9ace3c4" providerId="LiveId" clId="{208FA64A-E2D5-4259-AF08-F2C66F5090CA}" dt="2026-07-11T08:58:13.662" v="262" actId="26606"/>
          <ac:picMkLst>
            <pc:docMk/>
            <pc:sldMk cId="3756859965" sldId="259"/>
            <ac:picMk id="26" creationId="{B13EE355-0D4C-4D91-8AE1-2876567D12C5}"/>
          </ac:picMkLst>
        </pc:picChg>
        <pc:picChg chg="add">
          <ac:chgData name="IOANA K" userId="b92c2607d9ace3c4" providerId="LiveId" clId="{208FA64A-E2D5-4259-AF08-F2C66F5090CA}" dt="2026-07-11T08:58:13.662" v="262" actId="26606"/>
          <ac:picMkLst>
            <pc:docMk/>
            <pc:sldMk cId="3756859965" sldId="259"/>
            <ac:picMk id="29" creationId="{AFEA4BCF-1CF9-4959-A2D8-A97926D25B81}"/>
          </ac:picMkLst>
        </pc:picChg>
        <pc:picChg chg="add">
          <ac:chgData name="IOANA K" userId="b92c2607d9ace3c4" providerId="LiveId" clId="{208FA64A-E2D5-4259-AF08-F2C66F5090CA}" dt="2026-07-11T08:58:13.662" v="262" actId="26606"/>
          <ac:picMkLst>
            <pc:docMk/>
            <pc:sldMk cId="3756859965" sldId="259"/>
            <ac:picMk id="31" creationId="{8FB62CA7-7168-452A-8E46-BFE14ECFBF8D}"/>
          </ac:picMkLst>
        </pc:picChg>
        <pc:cxnChg chg="add del">
          <ac:chgData name="IOANA K" userId="b92c2607d9ace3c4" providerId="LiveId" clId="{208FA64A-E2D5-4259-AF08-F2C66F5090CA}" dt="2026-07-11T08:58:13.615" v="261" actId="26606"/>
          <ac:cxnSpMkLst>
            <pc:docMk/>
            <pc:sldMk cId="3756859965" sldId="259"/>
            <ac:cxnSpMk id="15" creationId="{CA188135-D6F0-4A77-85B9-2E45772B344E}"/>
          </ac:cxnSpMkLst>
        </pc:cxnChg>
        <pc:cxnChg chg="add del">
          <ac:chgData name="IOANA K" userId="b92c2607d9ace3c4" providerId="LiveId" clId="{208FA64A-E2D5-4259-AF08-F2C66F5090CA}" dt="2026-07-11T08:58:13.615" v="261" actId="26606"/>
          <ac:cxnSpMkLst>
            <pc:docMk/>
            <pc:sldMk cId="3756859965" sldId="259"/>
            <ac:cxnSpMk id="21" creationId="{52D73AC3-7DF7-43FB-9D67-3CE387E94067}"/>
          </ac:cxnSpMkLst>
        </pc:cxnChg>
        <pc:cxnChg chg="add">
          <ac:chgData name="IOANA K" userId="b92c2607d9ace3c4" providerId="LiveId" clId="{208FA64A-E2D5-4259-AF08-F2C66F5090CA}" dt="2026-07-11T08:58:13.662" v="262" actId="26606"/>
          <ac:cxnSpMkLst>
            <pc:docMk/>
            <pc:sldMk cId="3756859965" sldId="259"/>
            <ac:cxnSpMk id="30" creationId="{CA188135-D6F0-4A77-85B9-2E45772B344E}"/>
          </ac:cxnSpMkLst>
        </pc:cxnChg>
      </pc:sldChg>
      <pc:sldChg chg="modSp mod">
        <pc:chgData name="IOANA K" userId="b92c2607d9ace3c4" providerId="LiveId" clId="{208FA64A-E2D5-4259-AF08-F2C66F5090CA}" dt="2026-07-11T08:59:16.376" v="265" actId="207"/>
        <pc:sldMkLst>
          <pc:docMk/>
          <pc:sldMk cId="1161083802" sldId="260"/>
        </pc:sldMkLst>
        <pc:spChg chg="mod">
          <ac:chgData name="IOANA K" userId="b92c2607d9ace3c4" providerId="LiveId" clId="{208FA64A-E2D5-4259-AF08-F2C66F5090CA}" dt="2026-07-11T08:54:11.401" v="165"/>
          <ac:spMkLst>
            <pc:docMk/>
            <pc:sldMk cId="1161083802" sldId="260"/>
            <ac:spMk id="2" creationId="{3712592E-9650-3B14-0DEA-40D77D58DBD1}"/>
          </ac:spMkLst>
        </pc:spChg>
        <pc:spChg chg="mod">
          <ac:chgData name="IOANA K" userId="b92c2607d9ace3c4" providerId="LiveId" clId="{208FA64A-E2D5-4259-AF08-F2C66F5090CA}" dt="2026-07-11T08:59:16.376" v="265" actId="207"/>
          <ac:spMkLst>
            <pc:docMk/>
            <pc:sldMk cId="1161083802" sldId="260"/>
            <ac:spMk id="3" creationId="{3EDA3832-B30B-16EF-2D4F-5BBBB138980B}"/>
          </ac:spMkLst>
        </pc:spChg>
      </pc:sldChg>
      <pc:sldChg chg="modSp mod">
        <pc:chgData name="IOANA K" userId="b92c2607d9ace3c4" providerId="LiveId" clId="{208FA64A-E2D5-4259-AF08-F2C66F5090CA}" dt="2026-07-11T08:56:59.101" v="251" actId="27636"/>
        <pc:sldMkLst>
          <pc:docMk/>
          <pc:sldMk cId="690277194" sldId="261"/>
        </pc:sldMkLst>
        <pc:spChg chg="mod">
          <ac:chgData name="IOANA K" userId="b92c2607d9ace3c4" providerId="LiveId" clId="{208FA64A-E2D5-4259-AF08-F2C66F5090CA}" dt="2026-07-11T08:56:59.099" v="250" actId="27636"/>
          <ac:spMkLst>
            <pc:docMk/>
            <pc:sldMk cId="690277194" sldId="261"/>
            <ac:spMk id="2" creationId="{8DC25CA3-D7FD-6E63-600A-3B34D7137E93}"/>
          </ac:spMkLst>
        </pc:spChg>
        <pc:spChg chg="mod">
          <ac:chgData name="IOANA K" userId="b92c2607d9ace3c4" providerId="LiveId" clId="{208FA64A-E2D5-4259-AF08-F2C66F5090CA}" dt="2026-07-11T08:56:59.101" v="251" actId="27636"/>
          <ac:spMkLst>
            <pc:docMk/>
            <pc:sldMk cId="690277194" sldId="261"/>
            <ac:spMk id="4" creationId="{938E6039-C521-9E98-B806-FC2671790305}"/>
          </ac:spMkLst>
        </pc:spChg>
      </pc:sldChg>
      <pc:sldChg chg="modSp mod">
        <pc:chgData name="IOANA K" userId="b92c2607d9ace3c4" providerId="LiveId" clId="{208FA64A-E2D5-4259-AF08-F2C66F5090CA}" dt="2026-07-11T08:59:26.276" v="266" actId="207"/>
        <pc:sldMkLst>
          <pc:docMk/>
          <pc:sldMk cId="1435659651" sldId="262"/>
        </pc:sldMkLst>
        <pc:spChg chg="mod">
          <ac:chgData name="IOANA K" userId="b92c2607d9ace3c4" providerId="LiveId" clId="{208FA64A-E2D5-4259-AF08-F2C66F5090CA}" dt="2026-07-11T08:59:26.276" v="266" actId="207"/>
          <ac:spMkLst>
            <pc:docMk/>
            <pc:sldMk cId="1435659651" sldId="262"/>
            <ac:spMk id="2" creationId="{19E458B6-55AB-C5FF-7B76-07D430BF5274}"/>
          </ac:spMkLst>
        </pc:spChg>
        <pc:spChg chg="mod">
          <ac:chgData name="IOANA K" userId="b92c2607d9ace3c4" providerId="LiveId" clId="{208FA64A-E2D5-4259-AF08-F2C66F5090CA}" dt="2026-07-11T08:56:59.108" v="252" actId="27636"/>
          <ac:spMkLst>
            <pc:docMk/>
            <pc:sldMk cId="1435659651" sldId="262"/>
            <ac:spMk id="3" creationId="{C87EC773-0BDA-6AB0-4627-0541AF6BCC8C}"/>
          </ac:spMkLst>
        </pc:spChg>
      </pc:sldChg>
      <pc:sldChg chg="modSp mod">
        <pc:chgData name="IOANA K" userId="b92c2607d9ace3c4" providerId="LiveId" clId="{208FA64A-E2D5-4259-AF08-F2C66F5090CA}" dt="2026-07-11T08:56:48.967" v="240" actId="27636"/>
        <pc:sldMkLst>
          <pc:docMk/>
          <pc:sldMk cId="1984518037" sldId="263"/>
        </pc:sldMkLst>
        <pc:spChg chg="mod">
          <ac:chgData name="IOANA K" userId="b92c2607d9ace3c4" providerId="LiveId" clId="{208FA64A-E2D5-4259-AF08-F2C66F5090CA}" dt="2026-07-11T08:56:48.967" v="240" actId="27636"/>
          <ac:spMkLst>
            <pc:docMk/>
            <pc:sldMk cId="1984518037" sldId="263"/>
            <ac:spMk id="3" creationId="{8774AA03-4F86-09A4-9F34-E6BC5E28CB16}"/>
          </ac:spMkLst>
        </pc:spChg>
      </pc:sldChg>
      <pc:sldChg chg="modSp mod">
        <pc:chgData name="IOANA K" userId="b92c2607d9ace3c4" providerId="LiveId" clId="{208FA64A-E2D5-4259-AF08-F2C66F5090CA}" dt="2026-07-11T08:56:59.116" v="253" actId="27636"/>
        <pc:sldMkLst>
          <pc:docMk/>
          <pc:sldMk cId="2532787311" sldId="264"/>
        </pc:sldMkLst>
        <pc:spChg chg="mod">
          <ac:chgData name="IOANA K" userId="b92c2607d9ace3c4" providerId="LiveId" clId="{208FA64A-E2D5-4259-AF08-F2C66F5090CA}" dt="2026-07-11T08:56:59.116" v="253" actId="27636"/>
          <ac:spMkLst>
            <pc:docMk/>
            <pc:sldMk cId="2532787311" sldId="264"/>
            <ac:spMk id="3" creationId="{BE6FF05C-9835-AEB3-D934-EDE5C9F9E2F3}"/>
          </ac:spMkLst>
        </pc:spChg>
      </pc:sldChg>
      <pc:sldChg chg="modSp mod">
        <pc:chgData name="IOANA K" userId="b92c2607d9ace3c4" providerId="LiveId" clId="{208FA64A-E2D5-4259-AF08-F2C66F5090CA}" dt="2026-07-11T08:59:37.020" v="267" actId="207"/>
        <pc:sldMkLst>
          <pc:docMk/>
          <pc:sldMk cId="877050942" sldId="265"/>
        </pc:sldMkLst>
        <pc:spChg chg="mod">
          <ac:chgData name="IOANA K" userId="b92c2607d9ace3c4" providerId="LiveId" clId="{208FA64A-E2D5-4259-AF08-F2C66F5090CA}" dt="2026-07-11T08:59:37.020" v="267" actId="207"/>
          <ac:spMkLst>
            <pc:docMk/>
            <pc:sldMk cId="877050942" sldId="265"/>
            <ac:spMk id="2" creationId="{BDAAF298-2FE9-181E-1A3A-4C944450FBE8}"/>
          </ac:spMkLst>
        </pc:spChg>
        <pc:spChg chg="mod">
          <ac:chgData name="IOANA K" userId="b92c2607d9ace3c4" providerId="LiveId" clId="{208FA64A-E2D5-4259-AF08-F2C66F5090CA}" dt="2026-07-11T08:55:49.457" v="215" actId="27636"/>
          <ac:spMkLst>
            <pc:docMk/>
            <pc:sldMk cId="877050942" sldId="265"/>
            <ac:spMk id="3" creationId="{85F21671-90D6-7D12-C168-D17188CDCCFE}"/>
          </ac:spMkLst>
        </pc:spChg>
      </pc:sldChg>
      <pc:sldChg chg="modSp mod">
        <pc:chgData name="IOANA K" userId="b92c2607d9ace3c4" providerId="LiveId" clId="{208FA64A-E2D5-4259-AF08-F2C66F5090CA}" dt="2026-07-11T08:56:59.125" v="254" actId="27636"/>
        <pc:sldMkLst>
          <pc:docMk/>
          <pc:sldMk cId="3319285536" sldId="266"/>
        </pc:sldMkLst>
        <pc:spChg chg="mod">
          <ac:chgData name="IOANA K" userId="b92c2607d9ace3c4" providerId="LiveId" clId="{208FA64A-E2D5-4259-AF08-F2C66F5090CA}" dt="2026-07-11T08:56:59.125" v="254" actId="27636"/>
          <ac:spMkLst>
            <pc:docMk/>
            <pc:sldMk cId="3319285536" sldId="266"/>
            <ac:spMk id="3" creationId="{F3CB8CA1-6BFB-526E-0C7A-DB2F7C45CBDB}"/>
          </ac:spMkLst>
        </pc:spChg>
      </pc:sldChg>
      <pc:sldChg chg="modSp mod">
        <pc:chgData name="IOANA K" userId="b92c2607d9ace3c4" providerId="LiveId" clId="{208FA64A-E2D5-4259-AF08-F2C66F5090CA}" dt="2026-07-11T08:56:58.977" v="243"/>
        <pc:sldMkLst>
          <pc:docMk/>
          <pc:sldMk cId="4159565060" sldId="267"/>
        </pc:sldMkLst>
        <pc:spChg chg="mod">
          <ac:chgData name="IOANA K" userId="b92c2607d9ace3c4" providerId="LiveId" clId="{208FA64A-E2D5-4259-AF08-F2C66F5090CA}" dt="2026-07-11T08:50:37.226" v="16" actId="27636"/>
          <ac:spMkLst>
            <pc:docMk/>
            <pc:sldMk cId="4159565060" sldId="267"/>
            <ac:spMk id="2" creationId="{988A7022-16CB-3E0F-C133-5CA6C23A59C7}"/>
          </ac:spMkLst>
        </pc:spChg>
        <pc:spChg chg="mod">
          <ac:chgData name="IOANA K" userId="b92c2607d9ace3c4" providerId="LiveId" clId="{208FA64A-E2D5-4259-AF08-F2C66F5090CA}" dt="2026-07-11T08:56:58.977" v="243"/>
          <ac:spMkLst>
            <pc:docMk/>
            <pc:sldMk cId="4159565060" sldId="267"/>
            <ac:spMk id="3" creationId="{35DFC1A3-B037-BE31-61FA-DE08E2C1FEE7}"/>
          </ac:spMkLst>
        </pc:spChg>
        <pc:spChg chg="mod">
          <ac:chgData name="IOANA K" userId="b92c2607d9ace3c4" providerId="LiveId" clId="{208FA64A-E2D5-4259-AF08-F2C66F5090CA}" dt="2026-07-11T08:56:58.977" v="243"/>
          <ac:spMkLst>
            <pc:docMk/>
            <pc:sldMk cId="4159565060" sldId="267"/>
            <ac:spMk id="4" creationId="{A4A82F1F-39B3-4D48-9FB9-1C8E8AD5E4A9}"/>
          </ac:spMkLst>
        </pc:spChg>
      </pc:sldChg>
      <pc:sldChg chg="modSp mod setBg setClrOvrMap">
        <pc:chgData name="IOANA K" userId="b92c2607d9ace3c4" providerId="LiveId" clId="{208FA64A-E2D5-4259-AF08-F2C66F5090CA}" dt="2026-07-11T08:56:58.977" v="243"/>
        <pc:sldMkLst>
          <pc:docMk/>
          <pc:sldMk cId="654581381" sldId="268"/>
        </pc:sldMkLst>
        <pc:spChg chg="mod">
          <ac:chgData name="IOANA K" userId="b92c2607d9ace3c4" providerId="LiveId" clId="{208FA64A-E2D5-4259-AF08-F2C66F5090CA}" dt="2026-07-11T08:56:58.977" v="243"/>
          <ac:spMkLst>
            <pc:docMk/>
            <pc:sldMk cId="654581381" sldId="268"/>
            <ac:spMk id="2" creationId="{2C18121A-CB2E-F114-76E1-6DF55488F35E}"/>
          </ac:spMkLst>
        </pc:spChg>
      </pc:sldChg>
      <pc:sldChg chg="addSp delSp modSp mod setBg delDesignElem">
        <pc:chgData name="IOANA K" userId="b92c2607d9ace3c4" providerId="LiveId" clId="{208FA64A-E2D5-4259-AF08-F2C66F5090CA}" dt="2026-07-11T08:56:59.063" v="244" actId="27636"/>
        <pc:sldMkLst>
          <pc:docMk/>
          <pc:sldMk cId="2919387958" sldId="270"/>
        </pc:sldMkLst>
        <pc:spChg chg="mod">
          <ac:chgData name="IOANA K" userId="b92c2607d9ace3c4" providerId="LiveId" clId="{208FA64A-E2D5-4259-AF08-F2C66F5090CA}" dt="2026-07-11T08:56:15.951" v="224" actId="26606"/>
          <ac:spMkLst>
            <pc:docMk/>
            <pc:sldMk cId="2919387958" sldId="270"/>
            <ac:spMk id="2" creationId="{E9C78791-FBC4-969F-B8CC-2BA6C61A163C}"/>
          </ac:spMkLst>
        </pc:spChg>
        <pc:spChg chg="mod">
          <ac:chgData name="IOANA K" userId="b92c2607d9ace3c4" providerId="LiveId" clId="{208FA64A-E2D5-4259-AF08-F2C66F5090CA}" dt="2026-07-11T08:56:59.063" v="244" actId="27636"/>
          <ac:spMkLst>
            <pc:docMk/>
            <pc:sldMk cId="2919387958" sldId="270"/>
            <ac:spMk id="3" creationId="{F1D555EE-B212-100C-34D2-F0CD1A143B3A}"/>
          </ac:spMkLst>
        </pc:spChg>
        <pc:spChg chg="add del">
          <ac:chgData name="IOANA K" userId="b92c2607d9ace3c4" providerId="LiveId" clId="{208FA64A-E2D5-4259-AF08-F2C66F5090CA}" dt="2026-07-11T08:56:28.252" v="226"/>
          <ac:spMkLst>
            <pc:docMk/>
            <pc:sldMk cId="2919387958" sldId="270"/>
            <ac:spMk id="10" creationId="{45D37F4E-DDB4-456B-97E0-9937730A039F}"/>
          </ac:spMkLst>
        </pc:spChg>
        <pc:spChg chg="add del">
          <ac:chgData name="IOANA K" userId="b92c2607d9ace3c4" providerId="LiveId" clId="{208FA64A-E2D5-4259-AF08-F2C66F5090CA}" dt="2026-07-11T08:56:28.252" v="226"/>
          <ac:spMkLst>
            <pc:docMk/>
            <pc:sldMk cId="2919387958" sldId="270"/>
            <ac:spMk id="12" creationId="{B2DD41CD-8F47-4F56-AD12-4E2FF7696987}"/>
          </ac:spMkLst>
        </pc:spChg>
        <pc:picChg chg="mod ord">
          <ac:chgData name="IOANA K" userId="b92c2607d9ace3c4" providerId="LiveId" clId="{208FA64A-E2D5-4259-AF08-F2C66F5090CA}" dt="2026-07-11T08:56:15.951" v="224" actId="26606"/>
          <ac:picMkLst>
            <pc:docMk/>
            <pc:sldMk cId="2919387958" sldId="270"/>
            <ac:picMk id="5" creationId="{018A8EA3-F265-A48C-54B3-8361AA95B4B7}"/>
          </ac:picMkLst>
        </pc:picChg>
      </pc:sldChg>
      <pc:sldChg chg="new del">
        <pc:chgData name="IOANA K" userId="b92c2607d9ace3c4" providerId="LiveId" clId="{208FA64A-E2D5-4259-AF08-F2C66F5090CA}" dt="2026-07-11T08:51:13.953" v="34" actId="2696"/>
        <pc:sldMkLst>
          <pc:docMk/>
          <pc:sldMk cId="1871245086" sldId="271"/>
        </pc:sldMkLst>
      </pc:sldChg>
      <pc:sldChg chg="addSp delSp modSp new del mod setBg setClrOvrMap delDesignElem">
        <pc:chgData name="IOANA K" userId="b92c2607d9ace3c4" providerId="LiveId" clId="{208FA64A-E2D5-4259-AF08-F2C66F5090CA}" dt="2026-07-11T08:54:58.025" v="178" actId="680"/>
        <pc:sldMkLst>
          <pc:docMk/>
          <pc:sldMk cId="2494498933" sldId="271"/>
        </pc:sldMkLst>
        <pc:spChg chg="mod">
          <ac:chgData name="IOANA K" userId="b92c2607d9ace3c4" providerId="LiveId" clId="{208FA64A-E2D5-4259-AF08-F2C66F5090CA}" dt="2026-07-11T08:54:56.837" v="177" actId="20577"/>
          <ac:spMkLst>
            <pc:docMk/>
            <pc:sldMk cId="2494498933" sldId="271"/>
            <ac:spMk id="2" creationId="{8B9F8023-8E34-2B5E-B164-B97BF220B417}"/>
          </ac:spMkLst>
        </pc:spChg>
        <pc:spChg chg="add del">
          <ac:chgData name="IOANA K" userId="b92c2607d9ace3c4" providerId="LiveId" clId="{208FA64A-E2D5-4259-AF08-F2C66F5090CA}" dt="2026-07-11T08:54:55.435" v="176" actId="26606"/>
          <ac:spMkLst>
            <pc:docMk/>
            <pc:sldMk cId="2494498933" sldId="271"/>
            <ac:spMk id="11" creationId="{4E50CAEE-CAC0-4F18-9593-F09A3338C1A8}"/>
          </ac:spMkLst>
        </pc:spChg>
        <pc:picChg chg="add del">
          <ac:chgData name="IOANA K" userId="b92c2607d9ace3c4" providerId="LiveId" clId="{208FA64A-E2D5-4259-AF08-F2C66F5090CA}" dt="2026-07-11T08:54:55.435" v="176" actId="26606"/>
          <ac:picMkLst>
            <pc:docMk/>
            <pc:sldMk cId="2494498933" sldId="271"/>
            <ac:picMk id="7" creationId="{9A0F0AC6-A89F-416B-9FA4-48E664065E73}"/>
          </ac:picMkLst>
        </pc:picChg>
        <pc:picChg chg="add del">
          <ac:chgData name="IOANA K" userId="b92c2607d9ace3c4" providerId="LiveId" clId="{208FA64A-E2D5-4259-AF08-F2C66F5090CA}" dt="2026-07-11T08:54:55.435" v="176" actId="26606"/>
          <ac:picMkLst>
            <pc:docMk/>
            <pc:sldMk cId="2494498933" sldId="271"/>
            <ac:picMk id="9" creationId="{C31AA009-40AD-4098-8AE7-680CA35C6EAA}"/>
          </ac:picMkLst>
        </pc:picChg>
        <pc:picChg chg="add del">
          <ac:chgData name="IOANA K" userId="b92c2607d9ace3c4" providerId="LiveId" clId="{208FA64A-E2D5-4259-AF08-F2C66F5090CA}" dt="2026-07-11T08:54:55.435" v="176" actId="26606"/>
          <ac:picMkLst>
            <pc:docMk/>
            <pc:sldMk cId="2494498933" sldId="271"/>
            <ac:picMk id="13" creationId="{D2DA77D5-12C4-446D-AC72-A514960A553E}"/>
          </ac:picMkLst>
        </pc:picChg>
        <pc:picChg chg="add del">
          <ac:chgData name="IOANA K" userId="b92c2607d9ace3c4" providerId="LiveId" clId="{208FA64A-E2D5-4259-AF08-F2C66F5090CA}" dt="2026-07-11T08:54:55.435" v="176" actId="26606"/>
          <ac:picMkLst>
            <pc:docMk/>
            <pc:sldMk cId="2494498933" sldId="271"/>
            <ac:picMk id="15" creationId="{19E04E4F-6B32-4651-ACE0-DACABF1FC254}"/>
          </ac:picMkLst>
        </pc:picChg>
        <pc:picChg chg="add del">
          <ac:chgData name="IOANA K" userId="b92c2607d9ace3c4" providerId="LiveId" clId="{208FA64A-E2D5-4259-AF08-F2C66F5090CA}" dt="2026-07-11T08:54:55.435" v="176" actId="26606"/>
          <ac:picMkLst>
            <pc:docMk/>
            <pc:sldMk cId="2494498933" sldId="271"/>
            <ac:picMk id="17" creationId="{13D4F2B0-7771-46FC-9763-240E8F55F14D}"/>
          </ac:picMkLst>
        </pc:picChg>
        <pc:picChg chg="add del">
          <ac:chgData name="IOANA K" userId="b92c2607d9ace3c4" providerId="LiveId" clId="{208FA64A-E2D5-4259-AF08-F2C66F5090CA}" dt="2026-07-11T08:54:55.435" v="176" actId="26606"/>
          <ac:picMkLst>
            <pc:docMk/>
            <pc:sldMk cId="2494498933" sldId="271"/>
            <ac:picMk id="19" creationId="{6164F387-6750-4AFF-8A10-65C64D31ECA3}"/>
          </ac:picMkLst>
        </pc:picChg>
      </pc:sldChg>
      <pc:sldChg chg="new add del">
        <pc:chgData name="IOANA K" userId="b92c2607d9ace3c4" providerId="LiveId" clId="{208FA64A-E2D5-4259-AF08-F2C66F5090CA}" dt="2026-07-11T08:55:06.964" v="180" actId="680"/>
        <pc:sldMkLst>
          <pc:docMk/>
          <pc:sldMk cId="2673145946" sldId="271"/>
        </pc:sldMkLst>
      </pc:sldChg>
      <pc:sldChg chg="modSp new add del mod">
        <pc:chgData name="IOANA K" userId="b92c2607d9ace3c4" providerId="LiveId" clId="{208FA64A-E2D5-4259-AF08-F2C66F5090CA}" dt="2026-07-11T08:55:14.670" v="183" actId="680"/>
        <pc:sldMkLst>
          <pc:docMk/>
          <pc:sldMk cId="3161844661" sldId="271"/>
        </pc:sldMkLst>
        <pc:spChg chg="mod">
          <ac:chgData name="IOANA K" userId="b92c2607d9ace3c4" providerId="LiveId" clId="{208FA64A-E2D5-4259-AF08-F2C66F5090CA}" dt="2026-07-11T08:55:13.566" v="182" actId="20577"/>
          <ac:spMkLst>
            <pc:docMk/>
            <pc:sldMk cId="3161844661" sldId="271"/>
            <ac:spMk id="2" creationId="{8872B030-7945-5B78-4C97-8FA1EFF9CB67}"/>
          </ac:spMkLst>
        </pc:spChg>
      </pc:sldChg>
      <pc:sldChg chg="addSp delSp modSp del mod setClrOvrMap">
        <pc:chgData name="IOANA K" userId="b92c2607d9ace3c4" providerId="LiveId" clId="{208FA64A-E2D5-4259-AF08-F2C66F5090CA}" dt="2026-07-11T08:50:55.583" v="32" actId="2696"/>
        <pc:sldMkLst>
          <pc:docMk/>
          <pc:sldMk cId="3808022600" sldId="271"/>
        </pc:sldMkLst>
        <pc:spChg chg="mod">
          <ac:chgData name="IOANA K" userId="b92c2607d9ace3c4" providerId="LiveId" clId="{208FA64A-E2D5-4259-AF08-F2C66F5090CA}" dt="2026-07-11T08:49:06.876" v="1" actId="26606"/>
          <ac:spMkLst>
            <pc:docMk/>
            <pc:sldMk cId="3808022600" sldId="271"/>
            <ac:spMk id="2" creationId="{6B66A45C-A677-258F-1B20-C9CFE38218A0}"/>
          </ac:spMkLst>
        </pc:spChg>
        <pc:spChg chg="del">
          <ac:chgData name="IOANA K" userId="b92c2607d9ace3c4" providerId="LiveId" clId="{208FA64A-E2D5-4259-AF08-F2C66F5090CA}" dt="2026-07-11T08:49:06.876" v="1" actId="26606"/>
          <ac:spMkLst>
            <pc:docMk/>
            <pc:sldMk cId="3808022600" sldId="271"/>
            <ac:spMk id="7" creationId="{6E5BD17F-C95C-40ED-8D04-03295D46FD23}"/>
          </ac:spMkLst>
        </pc:spChg>
        <pc:spChg chg="del">
          <ac:chgData name="IOANA K" userId="b92c2607d9ace3c4" providerId="LiveId" clId="{208FA64A-E2D5-4259-AF08-F2C66F5090CA}" dt="2026-07-11T08:49:06.876" v="1" actId="26606"/>
          <ac:spMkLst>
            <pc:docMk/>
            <pc:sldMk cId="3808022600" sldId="271"/>
            <ac:spMk id="9" creationId="{4203DEB5-0B19-4F8E-84E2-00F5861C96F9}"/>
          </ac:spMkLst>
        </pc:spChg>
        <pc:picChg chg="add">
          <ac:chgData name="IOANA K" userId="b92c2607d9ace3c4" providerId="LiveId" clId="{208FA64A-E2D5-4259-AF08-F2C66F5090CA}" dt="2026-07-11T08:49:06.876" v="1" actId="26606"/>
          <ac:picMkLst>
            <pc:docMk/>
            <pc:sldMk cId="3808022600" sldId="271"/>
            <ac:picMk id="11" creationId="{577E5F70-1F6A-287B-2C80-5B6D4C3F1149}"/>
          </ac:picMkLst>
        </pc:picChg>
      </pc:sldChg>
      <pc:sldMasterChg chg="modSldLayout">
        <pc:chgData name="IOANA K" userId="b92c2607d9ace3c4" providerId="LiveId" clId="{208FA64A-E2D5-4259-AF08-F2C66F5090CA}" dt="2026-07-11T08:50:44.842" v="19"/>
        <pc:sldMasterMkLst>
          <pc:docMk/>
          <pc:sldMasterMk cId="1337687659" sldId="2147483882"/>
        </pc:sldMasterMkLst>
        <pc:sldLayoutChg chg="delSp">
          <pc:chgData name="IOANA K" userId="b92c2607d9ace3c4" providerId="LiveId" clId="{208FA64A-E2D5-4259-AF08-F2C66F5090CA}" dt="2026-07-11T08:50:44.842" v="19"/>
          <pc:sldLayoutMkLst>
            <pc:docMk/>
            <pc:sldMasterMk cId="1337687659" sldId="2147483882"/>
            <pc:sldLayoutMk cId="2667431615" sldId="2147483900"/>
          </pc:sldLayoutMkLst>
          <pc:cxnChg chg="del">
            <ac:chgData name="IOANA K" userId="b92c2607d9ace3c4" providerId="LiveId" clId="{208FA64A-E2D5-4259-AF08-F2C66F5090CA}" dt="2026-07-11T08:50:44.842" v="19"/>
            <ac:cxnSpMkLst>
              <pc:docMk/>
              <pc:sldMasterMk cId="1337687659" sldId="2147483882"/>
              <pc:sldLayoutMk cId="2667431615" sldId="2147483900"/>
              <ac:cxnSpMk id="35" creationId="{00000000-0000-0000-0000-000000000000}"/>
            </ac:cxnSpMkLst>
          </pc:cxnChg>
        </pc:sldLayoutChg>
        <pc:sldLayoutChg chg="delSp">
          <pc:chgData name="IOANA K" userId="b92c2607d9ace3c4" providerId="LiveId" clId="{208FA64A-E2D5-4259-AF08-F2C66F5090CA}" dt="2026-07-11T08:50:44.842" v="19"/>
          <pc:sldLayoutMkLst>
            <pc:docMk/>
            <pc:sldMasterMk cId="1337687659" sldId="2147483882"/>
            <pc:sldLayoutMk cId="2880398643" sldId="2147483901"/>
          </pc:sldLayoutMkLst>
          <pc:cxnChg chg="del">
            <ac:chgData name="IOANA K" userId="b92c2607d9ace3c4" providerId="LiveId" clId="{208FA64A-E2D5-4259-AF08-F2C66F5090CA}" dt="2026-07-11T08:50:44.842" v="19"/>
            <ac:cxnSpMkLst>
              <pc:docMk/>
              <pc:sldMasterMk cId="1337687659" sldId="2147483882"/>
              <pc:sldLayoutMk cId="2880398643" sldId="2147483901"/>
              <ac:cxnSpMk id="17" creationId="{00000000-0000-0000-0000-000000000000}"/>
            </ac:cxnSpMkLst>
          </pc:cxnChg>
        </pc:sldLayoutChg>
        <pc:sldLayoutChg chg="delSp">
          <pc:chgData name="IOANA K" userId="b92c2607d9ace3c4" providerId="LiveId" clId="{208FA64A-E2D5-4259-AF08-F2C66F5090CA}" dt="2026-07-11T08:50:44.842" v="19"/>
          <pc:sldLayoutMkLst>
            <pc:docMk/>
            <pc:sldMasterMk cId="1337687659" sldId="2147483882"/>
            <pc:sldLayoutMk cId="567817452" sldId="2147483902"/>
          </pc:sldLayoutMkLst>
          <pc:cxnChg chg="del">
            <ac:chgData name="IOANA K" userId="b92c2607d9ace3c4" providerId="LiveId" clId="{208FA64A-E2D5-4259-AF08-F2C66F5090CA}" dt="2026-07-11T08:50:44.842" v="19"/>
            <ac:cxnSpMkLst>
              <pc:docMk/>
              <pc:sldMasterMk cId="1337687659" sldId="2147483882"/>
              <pc:sldLayoutMk cId="567817452" sldId="2147483902"/>
              <ac:cxnSpMk id="33" creationId="{00000000-0000-0000-0000-000000000000}"/>
            </ac:cxnSpMkLst>
          </pc:cxnChg>
        </pc:sldLayoutChg>
      </pc:sldMasterChg>
    </pc:docChg>
  </pc:docChgLst>
</pc:chgInfo>
</file>

<file path=ppt/diagrams/_rels/data3.xml.rels><?xml version="1.0" encoding="UTF-8" standalone="yes"?>
<Relationships xmlns="http://schemas.openxmlformats.org/package/2006/relationships"><Relationship Id="rId1" Type="http://schemas.openxmlformats.org/officeDocument/2006/relationships/image" Target="../media/image7.svg"/></Relationships>
</file>

<file path=ppt/diagrams/_rels/drawing3.xml.rels><?xml version="1.0" encoding="UTF-8" standalone="yes"?>
<Relationships xmlns="http://schemas.openxmlformats.org/package/2006/relationships"><Relationship Id="rId1"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44125B6-8916-45AF-8773-18998F59300B}" type="doc">
      <dgm:prSet loTypeId="urn:microsoft.com/office/officeart/2005/8/layout/process4" loCatId="process" qsTypeId="urn:microsoft.com/office/officeart/2005/8/quickstyle/simple4" qsCatId="simple" csTypeId="urn:microsoft.com/office/officeart/2005/8/colors/colorful2" csCatId="colorful"/>
      <dgm:spPr/>
      <dgm:t>
        <a:bodyPr/>
        <a:lstStyle/>
        <a:p>
          <a:endParaRPr lang="en-US"/>
        </a:p>
      </dgm:t>
    </dgm:pt>
    <dgm:pt modelId="{AA56A193-8EDF-45E4-B71E-AE3895B678F7}">
      <dgm:prSet/>
      <dgm:spPr/>
      <dgm:t>
        <a:bodyPr/>
        <a:lstStyle/>
        <a:p>
          <a:r>
            <a:rPr lang="en-US" dirty="0"/>
            <a:t>According to Mayer, Salovey and Caruso (2004), Emotional Intelligence is a set of mental abilities that can be developed and applied in leadership.</a:t>
          </a:r>
        </a:p>
      </dgm:t>
    </dgm:pt>
    <dgm:pt modelId="{0C7FAB3F-2C60-48CD-8FC4-AF059DD98252}" type="parTrans" cxnId="{5ACBF418-DBF5-4A42-AF3B-817B5A3B007C}">
      <dgm:prSet/>
      <dgm:spPr/>
      <dgm:t>
        <a:bodyPr/>
        <a:lstStyle/>
        <a:p>
          <a:endParaRPr lang="en-US"/>
        </a:p>
      </dgm:t>
    </dgm:pt>
    <dgm:pt modelId="{57548B51-B92C-4071-92FE-B8E51FE5F590}" type="sibTrans" cxnId="{5ACBF418-DBF5-4A42-AF3B-817B5A3B007C}">
      <dgm:prSet/>
      <dgm:spPr/>
      <dgm:t>
        <a:bodyPr/>
        <a:lstStyle/>
        <a:p>
          <a:endParaRPr lang="en-US"/>
        </a:p>
      </dgm:t>
    </dgm:pt>
    <dgm:pt modelId="{38A56CB4-CF15-4313-AFB4-EE510CAC82A5}">
      <dgm:prSet/>
      <dgm:spPr/>
      <dgm:t>
        <a:bodyPr/>
        <a:lstStyle/>
        <a:p>
          <a:r>
            <a:rPr lang="en-US" b="1"/>
            <a:t>The Four Abilities</a:t>
          </a:r>
          <a:endParaRPr lang="en-US"/>
        </a:p>
      </dgm:t>
    </dgm:pt>
    <dgm:pt modelId="{E6AD9329-9F0C-4A97-9534-76E87C2AD3C0}" type="parTrans" cxnId="{B4DED6D9-DAD6-45D7-9A9F-E46E28D1E24A}">
      <dgm:prSet/>
      <dgm:spPr/>
      <dgm:t>
        <a:bodyPr/>
        <a:lstStyle/>
        <a:p>
          <a:endParaRPr lang="en-US"/>
        </a:p>
      </dgm:t>
    </dgm:pt>
    <dgm:pt modelId="{F122AAAF-1ED1-4EE8-BC42-D5B9BF05F545}" type="sibTrans" cxnId="{B4DED6D9-DAD6-45D7-9A9F-E46E28D1E24A}">
      <dgm:prSet/>
      <dgm:spPr/>
      <dgm:t>
        <a:bodyPr/>
        <a:lstStyle/>
        <a:p>
          <a:endParaRPr lang="en-US"/>
        </a:p>
      </dgm:t>
    </dgm:pt>
    <dgm:pt modelId="{98112470-0754-47F1-B656-D297BFA2AD99}">
      <dgm:prSet/>
      <dgm:spPr/>
      <dgm:t>
        <a:bodyPr/>
        <a:lstStyle/>
        <a:p>
          <a:r>
            <a:rPr lang="en-US" dirty="0"/>
            <a:t>Perceiving emotions – </a:t>
          </a:r>
          <a:r>
            <a:rPr lang="en-US" dirty="0" err="1"/>
            <a:t>recognising</a:t>
          </a:r>
          <a:r>
            <a:rPr lang="en-US" dirty="0"/>
            <a:t> emotions through facial expressions, tone of voice and </a:t>
          </a:r>
          <a:r>
            <a:rPr lang="en-US" dirty="0" err="1"/>
            <a:t>behaviour</a:t>
          </a:r>
          <a:r>
            <a:rPr lang="en-US" dirty="0"/>
            <a:t>.</a:t>
          </a:r>
        </a:p>
      </dgm:t>
    </dgm:pt>
    <dgm:pt modelId="{FA19FA75-C090-4069-A07A-AEB8A609C0CC}" type="parTrans" cxnId="{523ED4EE-F368-49E0-95F6-BAD0D3B5C0FD}">
      <dgm:prSet/>
      <dgm:spPr/>
      <dgm:t>
        <a:bodyPr/>
        <a:lstStyle/>
        <a:p>
          <a:endParaRPr lang="en-US"/>
        </a:p>
      </dgm:t>
    </dgm:pt>
    <dgm:pt modelId="{612EF849-E35D-49E2-A358-F7CE8C1EACC6}" type="sibTrans" cxnId="{523ED4EE-F368-49E0-95F6-BAD0D3B5C0FD}">
      <dgm:prSet/>
      <dgm:spPr/>
      <dgm:t>
        <a:bodyPr/>
        <a:lstStyle/>
        <a:p>
          <a:endParaRPr lang="en-US"/>
        </a:p>
      </dgm:t>
    </dgm:pt>
    <dgm:pt modelId="{8CE25E4A-B524-49F3-A2D0-72173A8A78BB}">
      <dgm:prSet/>
      <dgm:spPr/>
      <dgm:t>
        <a:bodyPr/>
        <a:lstStyle/>
        <a:p>
          <a:r>
            <a:rPr lang="en-US" dirty="0"/>
            <a:t>Using emotions – applying emotions to improve thinking, creativity and decision-making.</a:t>
          </a:r>
        </a:p>
      </dgm:t>
    </dgm:pt>
    <dgm:pt modelId="{C3B3CD53-EBAA-4A92-B777-37D4A17B4217}" type="parTrans" cxnId="{45A58951-55A9-4512-AE3B-9781049E446F}">
      <dgm:prSet/>
      <dgm:spPr/>
      <dgm:t>
        <a:bodyPr/>
        <a:lstStyle/>
        <a:p>
          <a:endParaRPr lang="en-US"/>
        </a:p>
      </dgm:t>
    </dgm:pt>
    <dgm:pt modelId="{ADA8A96F-7E6C-4D85-A84F-B6A6F82720A1}" type="sibTrans" cxnId="{45A58951-55A9-4512-AE3B-9781049E446F}">
      <dgm:prSet/>
      <dgm:spPr/>
      <dgm:t>
        <a:bodyPr/>
        <a:lstStyle/>
        <a:p>
          <a:endParaRPr lang="en-US"/>
        </a:p>
      </dgm:t>
    </dgm:pt>
    <dgm:pt modelId="{D03F8D1E-03F6-4F65-8EDE-A5118643029F}">
      <dgm:prSet/>
      <dgm:spPr/>
      <dgm:t>
        <a:bodyPr/>
        <a:lstStyle/>
        <a:p>
          <a:r>
            <a:rPr lang="en-US" dirty="0"/>
            <a:t>Understanding emotions – </a:t>
          </a:r>
          <a:r>
            <a:rPr lang="en-US" dirty="0" err="1"/>
            <a:t>recognising</a:t>
          </a:r>
          <a:r>
            <a:rPr lang="en-US" dirty="0"/>
            <a:t> how emotions change and influence people's </a:t>
          </a:r>
          <a:r>
            <a:rPr lang="en-US" dirty="0" err="1"/>
            <a:t>behaviour</a:t>
          </a:r>
          <a:r>
            <a:rPr lang="en-US" dirty="0"/>
            <a:t>.</a:t>
          </a:r>
        </a:p>
      </dgm:t>
    </dgm:pt>
    <dgm:pt modelId="{77C48B3D-686D-4B73-AAB8-67A0582F7160}" type="parTrans" cxnId="{49B0C28F-7D9E-4D11-919D-3872B082B278}">
      <dgm:prSet/>
      <dgm:spPr/>
      <dgm:t>
        <a:bodyPr/>
        <a:lstStyle/>
        <a:p>
          <a:endParaRPr lang="en-US"/>
        </a:p>
      </dgm:t>
    </dgm:pt>
    <dgm:pt modelId="{E0A087AC-0C1A-43F9-8016-988EAA072E91}" type="sibTrans" cxnId="{49B0C28F-7D9E-4D11-919D-3872B082B278}">
      <dgm:prSet/>
      <dgm:spPr/>
      <dgm:t>
        <a:bodyPr/>
        <a:lstStyle/>
        <a:p>
          <a:endParaRPr lang="en-US"/>
        </a:p>
      </dgm:t>
    </dgm:pt>
    <dgm:pt modelId="{AF5D3866-6C51-45C2-A196-ACEC2D4CC2BA}">
      <dgm:prSet/>
      <dgm:spPr/>
      <dgm:t>
        <a:bodyPr/>
        <a:lstStyle/>
        <a:p>
          <a:r>
            <a:rPr lang="en-US"/>
            <a:t>Managing emotions – controlling emotional responses and maintaining positive relationships.</a:t>
          </a:r>
        </a:p>
      </dgm:t>
    </dgm:pt>
    <dgm:pt modelId="{57EF1CFC-B6FC-4DCF-97D8-1334B3AE4538}" type="parTrans" cxnId="{02544F26-498B-43F9-B2E4-83635C4B8C36}">
      <dgm:prSet/>
      <dgm:spPr/>
      <dgm:t>
        <a:bodyPr/>
        <a:lstStyle/>
        <a:p>
          <a:endParaRPr lang="en-US"/>
        </a:p>
      </dgm:t>
    </dgm:pt>
    <dgm:pt modelId="{D81A1BB6-AB37-40E3-8223-F5203F7F5609}" type="sibTrans" cxnId="{02544F26-498B-43F9-B2E4-83635C4B8C36}">
      <dgm:prSet/>
      <dgm:spPr/>
      <dgm:t>
        <a:bodyPr/>
        <a:lstStyle/>
        <a:p>
          <a:endParaRPr lang="en-US"/>
        </a:p>
      </dgm:t>
    </dgm:pt>
    <dgm:pt modelId="{AD1AA393-17BD-43DA-88FA-FB20F01D817E}" type="pres">
      <dgm:prSet presAssocID="{A44125B6-8916-45AF-8773-18998F59300B}" presName="Name0" presStyleCnt="0">
        <dgm:presLayoutVars>
          <dgm:dir/>
          <dgm:animLvl val="lvl"/>
          <dgm:resizeHandles val="exact"/>
        </dgm:presLayoutVars>
      </dgm:prSet>
      <dgm:spPr/>
    </dgm:pt>
    <dgm:pt modelId="{4F12E64F-F2FD-446D-832F-86817F41B396}" type="pres">
      <dgm:prSet presAssocID="{38A56CB4-CF15-4313-AFB4-EE510CAC82A5}" presName="boxAndChildren" presStyleCnt="0"/>
      <dgm:spPr/>
    </dgm:pt>
    <dgm:pt modelId="{12FEC9A9-494D-492C-938F-E6E9B8EE00B9}" type="pres">
      <dgm:prSet presAssocID="{38A56CB4-CF15-4313-AFB4-EE510CAC82A5}" presName="parentTextBox" presStyleLbl="node1" presStyleIdx="0" presStyleCnt="2"/>
      <dgm:spPr/>
    </dgm:pt>
    <dgm:pt modelId="{2955B9C4-58A3-4923-94E7-48BEE87020ED}" type="pres">
      <dgm:prSet presAssocID="{38A56CB4-CF15-4313-AFB4-EE510CAC82A5}" presName="entireBox" presStyleLbl="node1" presStyleIdx="0" presStyleCnt="2"/>
      <dgm:spPr/>
    </dgm:pt>
    <dgm:pt modelId="{CD63B689-36C7-4156-9BF9-4682438D2514}" type="pres">
      <dgm:prSet presAssocID="{38A56CB4-CF15-4313-AFB4-EE510CAC82A5}" presName="descendantBox" presStyleCnt="0"/>
      <dgm:spPr/>
    </dgm:pt>
    <dgm:pt modelId="{B051BE11-B4A5-4D08-BEE2-1AEF87F92B34}" type="pres">
      <dgm:prSet presAssocID="{98112470-0754-47F1-B656-D297BFA2AD99}" presName="childTextBox" presStyleLbl="fgAccFollowNode1" presStyleIdx="0" presStyleCnt="4">
        <dgm:presLayoutVars>
          <dgm:bulletEnabled val="1"/>
        </dgm:presLayoutVars>
      </dgm:prSet>
      <dgm:spPr/>
    </dgm:pt>
    <dgm:pt modelId="{8D943E00-1A94-4375-A6A6-8BE04BFD4E93}" type="pres">
      <dgm:prSet presAssocID="{8CE25E4A-B524-49F3-A2D0-72173A8A78BB}" presName="childTextBox" presStyleLbl="fgAccFollowNode1" presStyleIdx="1" presStyleCnt="4">
        <dgm:presLayoutVars>
          <dgm:bulletEnabled val="1"/>
        </dgm:presLayoutVars>
      </dgm:prSet>
      <dgm:spPr/>
    </dgm:pt>
    <dgm:pt modelId="{6B33612C-3C42-461A-A2C6-727D7E6988A4}" type="pres">
      <dgm:prSet presAssocID="{D03F8D1E-03F6-4F65-8EDE-A5118643029F}" presName="childTextBox" presStyleLbl="fgAccFollowNode1" presStyleIdx="2" presStyleCnt="4">
        <dgm:presLayoutVars>
          <dgm:bulletEnabled val="1"/>
        </dgm:presLayoutVars>
      </dgm:prSet>
      <dgm:spPr/>
    </dgm:pt>
    <dgm:pt modelId="{D6A8E2C2-8A5C-4CA9-B68C-7A47C553919C}" type="pres">
      <dgm:prSet presAssocID="{AF5D3866-6C51-45C2-A196-ACEC2D4CC2BA}" presName="childTextBox" presStyleLbl="fgAccFollowNode1" presStyleIdx="3" presStyleCnt="4">
        <dgm:presLayoutVars>
          <dgm:bulletEnabled val="1"/>
        </dgm:presLayoutVars>
      </dgm:prSet>
      <dgm:spPr/>
    </dgm:pt>
    <dgm:pt modelId="{DAB5CC11-B75E-4997-ABE6-71413CCAA070}" type="pres">
      <dgm:prSet presAssocID="{57548B51-B92C-4071-92FE-B8E51FE5F590}" presName="sp" presStyleCnt="0"/>
      <dgm:spPr/>
    </dgm:pt>
    <dgm:pt modelId="{08C332F7-3059-4A48-9B4D-02841B757373}" type="pres">
      <dgm:prSet presAssocID="{AA56A193-8EDF-45E4-B71E-AE3895B678F7}" presName="arrowAndChildren" presStyleCnt="0"/>
      <dgm:spPr/>
    </dgm:pt>
    <dgm:pt modelId="{7471B72E-D297-446A-9F3B-994F8813AD85}" type="pres">
      <dgm:prSet presAssocID="{AA56A193-8EDF-45E4-B71E-AE3895B678F7}" presName="parentTextArrow" presStyleLbl="node1" presStyleIdx="1" presStyleCnt="2"/>
      <dgm:spPr/>
    </dgm:pt>
  </dgm:ptLst>
  <dgm:cxnLst>
    <dgm:cxn modelId="{5ACBF418-DBF5-4A42-AF3B-817B5A3B007C}" srcId="{A44125B6-8916-45AF-8773-18998F59300B}" destId="{AA56A193-8EDF-45E4-B71E-AE3895B678F7}" srcOrd="0" destOrd="0" parTransId="{0C7FAB3F-2C60-48CD-8FC4-AF059DD98252}" sibTransId="{57548B51-B92C-4071-92FE-B8E51FE5F590}"/>
    <dgm:cxn modelId="{02544F26-498B-43F9-B2E4-83635C4B8C36}" srcId="{38A56CB4-CF15-4313-AFB4-EE510CAC82A5}" destId="{AF5D3866-6C51-45C2-A196-ACEC2D4CC2BA}" srcOrd="3" destOrd="0" parTransId="{57EF1CFC-B6FC-4DCF-97D8-1334B3AE4538}" sibTransId="{D81A1BB6-AB37-40E3-8223-F5203F7F5609}"/>
    <dgm:cxn modelId="{E250DC28-A855-4FCE-AAA9-408A51266066}" type="presOf" srcId="{8CE25E4A-B524-49F3-A2D0-72173A8A78BB}" destId="{8D943E00-1A94-4375-A6A6-8BE04BFD4E93}" srcOrd="0" destOrd="0" presId="urn:microsoft.com/office/officeart/2005/8/layout/process4"/>
    <dgm:cxn modelId="{8BB7075D-7784-4420-9FC9-34038CB59617}" type="presOf" srcId="{98112470-0754-47F1-B656-D297BFA2AD99}" destId="{B051BE11-B4A5-4D08-BEE2-1AEF87F92B34}" srcOrd="0" destOrd="0" presId="urn:microsoft.com/office/officeart/2005/8/layout/process4"/>
    <dgm:cxn modelId="{4F0C7E63-A13A-4C5E-A45F-8678C9D04084}" type="presOf" srcId="{AA56A193-8EDF-45E4-B71E-AE3895B678F7}" destId="{7471B72E-D297-446A-9F3B-994F8813AD85}" srcOrd="0" destOrd="0" presId="urn:microsoft.com/office/officeart/2005/8/layout/process4"/>
    <dgm:cxn modelId="{65BA5F50-DD6A-4ADC-9021-B79DD0C2C392}" type="presOf" srcId="{AF5D3866-6C51-45C2-A196-ACEC2D4CC2BA}" destId="{D6A8E2C2-8A5C-4CA9-B68C-7A47C553919C}" srcOrd="0" destOrd="0" presId="urn:microsoft.com/office/officeart/2005/8/layout/process4"/>
    <dgm:cxn modelId="{45A58951-55A9-4512-AE3B-9781049E446F}" srcId="{38A56CB4-CF15-4313-AFB4-EE510CAC82A5}" destId="{8CE25E4A-B524-49F3-A2D0-72173A8A78BB}" srcOrd="1" destOrd="0" parTransId="{C3B3CD53-EBAA-4A92-B777-37D4A17B4217}" sibTransId="{ADA8A96F-7E6C-4D85-A84F-B6A6F82720A1}"/>
    <dgm:cxn modelId="{12A46A7A-5998-4676-9D78-5FA5ED5A09DC}" type="presOf" srcId="{38A56CB4-CF15-4313-AFB4-EE510CAC82A5}" destId="{12FEC9A9-494D-492C-938F-E6E9B8EE00B9}" srcOrd="0" destOrd="0" presId="urn:microsoft.com/office/officeart/2005/8/layout/process4"/>
    <dgm:cxn modelId="{49B0C28F-7D9E-4D11-919D-3872B082B278}" srcId="{38A56CB4-CF15-4313-AFB4-EE510CAC82A5}" destId="{D03F8D1E-03F6-4F65-8EDE-A5118643029F}" srcOrd="2" destOrd="0" parTransId="{77C48B3D-686D-4B73-AAB8-67A0582F7160}" sibTransId="{E0A087AC-0C1A-43F9-8016-988EAA072E91}"/>
    <dgm:cxn modelId="{DB9A5897-1070-4187-AD69-08F0DE782A25}" type="presOf" srcId="{A44125B6-8916-45AF-8773-18998F59300B}" destId="{AD1AA393-17BD-43DA-88FA-FB20F01D817E}" srcOrd="0" destOrd="0" presId="urn:microsoft.com/office/officeart/2005/8/layout/process4"/>
    <dgm:cxn modelId="{08B384B0-B302-4989-94F5-FD1DFD859168}" type="presOf" srcId="{D03F8D1E-03F6-4F65-8EDE-A5118643029F}" destId="{6B33612C-3C42-461A-A2C6-727D7E6988A4}" srcOrd="0" destOrd="0" presId="urn:microsoft.com/office/officeart/2005/8/layout/process4"/>
    <dgm:cxn modelId="{522E8CB3-3495-424F-9F70-93E3092B071A}" type="presOf" srcId="{38A56CB4-CF15-4313-AFB4-EE510CAC82A5}" destId="{2955B9C4-58A3-4923-94E7-48BEE87020ED}" srcOrd="1" destOrd="0" presId="urn:microsoft.com/office/officeart/2005/8/layout/process4"/>
    <dgm:cxn modelId="{B4DED6D9-DAD6-45D7-9A9F-E46E28D1E24A}" srcId="{A44125B6-8916-45AF-8773-18998F59300B}" destId="{38A56CB4-CF15-4313-AFB4-EE510CAC82A5}" srcOrd="1" destOrd="0" parTransId="{E6AD9329-9F0C-4A97-9534-76E87C2AD3C0}" sibTransId="{F122AAAF-1ED1-4EE8-BC42-D5B9BF05F545}"/>
    <dgm:cxn modelId="{523ED4EE-F368-49E0-95F6-BAD0D3B5C0FD}" srcId="{38A56CB4-CF15-4313-AFB4-EE510CAC82A5}" destId="{98112470-0754-47F1-B656-D297BFA2AD99}" srcOrd="0" destOrd="0" parTransId="{FA19FA75-C090-4069-A07A-AEB8A609C0CC}" sibTransId="{612EF849-E35D-49E2-A358-F7CE8C1EACC6}"/>
    <dgm:cxn modelId="{63AF245C-E538-430B-8462-AD9A8DD855F5}" type="presParOf" srcId="{AD1AA393-17BD-43DA-88FA-FB20F01D817E}" destId="{4F12E64F-F2FD-446D-832F-86817F41B396}" srcOrd="0" destOrd="0" presId="urn:microsoft.com/office/officeart/2005/8/layout/process4"/>
    <dgm:cxn modelId="{82720F02-FDF4-42A9-BC9D-3A9021988984}" type="presParOf" srcId="{4F12E64F-F2FD-446D-832F-86817F41B396}" destId="{12FEC9A9-494D-492C-938F-E6E9B8EE00B9}" srcOrd="0" destOrd="0" presId="urn:microsoft.com/office/officeart/2005/8/layout/process4"/>
    <dgm:cxn modelId="{8250A088-E585-4068-840F-B2EAEBD9E684}" type="presParOf" srcId="{4F12E64F-F2FD-446D-832F-86817F41B396}" destId="{2955B9C4-58A3-4923-94E7-48BEE87020ED}" srcOrd="1" destOrd="0" presId="urn:microsoft.com/office/officeart/2005/8/layout/process4"/>
    <dgm:cxn modelId="{679CC2F3-7B60-4039-91E2-5061A070FD7D}" type="presParOf" srcId="{4F12E64F-F2FD-446D-832F-86817F41B396}" destId="{CD63B689-36C7-4156-9BF9-4682438D2514}" srcOrd="2" destOrd="0" presId="urn:microsoft.com/office/officeart/2005/8/layout/process4"/>
    <dgm:cxn modelId="{1012DD55-BA64-4AA8-B282-60C463FF8346}" type="presParOf" srcId="{CD63B689-36C7-4156-9BF9-4682438D2514}" destId="{B051BE11-B4A5-4D08-BEE2-1AEF87F92B34}" srcOrd="0" destOrd="0" presId="urn:microsoft.com/office/officeart/2005/8/layout/process4"/>
    <dgm:cxn modelId="{7C2F8F27-A408-453F-8182-371E8A35E1C7}" type="presParOf" srcId="{CD63B689-36C7-4156-9BF9-4682438D2514}" destId="{8D943E00-1A94-4375-A6A6-8BE04BFD4E93}" srcOrd="1" destOrd="0" presId="urn:microsoft.com/office/officeart/2005/8/layout/process4"/>
    <dgm:cxn modelId="{193CE230-558B-4E69-862F-1E045C8E9A03}" type="presParOf" srcId="{CD63B689-36C7-4156-9BF9-4682438D2514}" destId="{6B33612C-3C42-461A-A2C6-727D7E6988A4}" srcOrd="2" destOrd="0" presId="urn:microsoft.com/office/officeart/2005/8/layout/process4"/>
    <dgm:cxn modelId="{0DEAB1FC-BD2E-4B61-8D97-B8BB80E4CE13}" type="presParOf" srcId="{CD63B689-36C7-4156-9BF9-4682438D2514}" destId="{D6A8E2C2-8A5C-4CA9-B68C-7A47C553919C}" srcOrd="3" destOrd="0" presId="urn:microsoft.com/office/officeart/2005/8/layout/process4"/>
    <dgm:cxn modelId="{D4FAEED4-C420-4637-9A52-E2659DC2734C}" type="presParOf" srcId="{AD1AA393-17BD-43DA-88FA-FB20F01D817E}" destId="{DAB5CC11-B75E-4997-ABE6-71413CCAA070}" srcOrd="1" destOrd="0" presId="urn:microsoft.com/office/officeart/2005/8/layout/process4"/>
    <dgm:cxn modelId="{17BB9E64-3A02-48CF-98B1-D0A35274EA84}" type="presParOf" srcId="{AD1AA393-17BD-43DA-88FA-FB20F01D817E}" destId="{08C332F7-3059-4A48-9B4D-02841B757373}" srcOrd="2" destOrd="0" presId="urn:microsoft.com/office/officeart/2005/8/layout/process4"/>
    <dgm:cxn modelId="{F74F80F7-4881-461F-A547-810BAF5823D1}" type="presParOf" srcId="{08C332F7-3059-4A48-9B4D-02841B757373}" destId="{7471B72E-D297-446A-9F3B-994F8813AD85}" srcOrd="0" destOrd="0" presId="urn:microsoft.com/office/officeart/2005/8/layout/process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080C009-8DAD-4DFA-9C15-A967E9899539}" type="doc">
      <dgm:prSet loTypeId="urn:microsoft.com/office/officeart/2005/8/layout/arrow5" loCatId="relationship" qsTypeId="urn:microsoft.com/office/officeart/2005/8/quickstyle/simple1" qsCatId="simple" csTypeId="urn:microsoft.com/office/officeart/2005/8/colors/accent1_2" csCatId="accent1"/>
      <dgm:spPr/>
      <dgm:t>
        <a:bodyPr/>
        <a:lstStyle/>
        <a:p>
          <a:endParaRPr lang="en-US"/>
        </a:p>
      </dgm:t>
    </dgm:pt>
    <dgm:pt modelId="{35B7D09A-C145-48EE-9045-9DFFDD75A6AD}">
      <dgm:prSet/>
      <dgm:spPr/>
      <dgm:t>
        <a:bodyPr/>
        <a:lstStyle/>
        <a:p>
          <a:r>
            <a:rPr lang="en-GB" b="1"/>
            <a:t>Key Cultural Dimensions</a:t>
          </a:r>
          <a:endParaRPr lang="en-US"/>
        </a:p>
      </dgm:t>
    </dgm:pt>
    <dgm:pt modelId="{66511A3C-2D85-46A8-BBF1-58D5E8BE70DE}" type="parTrans" cxnId="{5C986E5D-6180-47A1-8579-D58DB189D527}">
      <dgm:prSet/>
      <dgm:spPr/>
      <dgm:t>
        <a:bodyPr/>
        <a:lstStyle/>
        <a:p>
          <a:endParaRPr lang="en-US"/>
        </a:p>
      </dgm:t>
    </dgm:pt>
    <dgm:pt modelId="{E6C16609-8353-4491-877E-D13C42869621}" type="sibTrans" cxnId="{5C986E5D-6180-47A1-8579-D58DB189D527}">
      <dgm:prSet/>
      <dgm:spPr/>
      <dgm:t>
        <a:bodyPr/>
        <a:lstStyle/>
        <a:p>
          <a:endParaRPr lang="en-US"/>
        </a:p>
      </dgm:t>
    </dgm:pt>
    <dgm:pt modelId="{A0CEF263-D373-4460-9950-5CA7F147AF4E}">
      <dgm:prSet/>
      <dgm:spPr/>
      <dgm:t>
        <a:bodyPr/>
        <a:lstStyle/>
        <a:p>
          <a:r>
            <a:rPr lang="en-GB"/>
            <a:t>Power Distance – acceptance of authority and unequal distribution of power.</a:t>
          </a:r>
          <a:endParaRPr lang="en-US"/>
        </a:p>
      </dgm:t>
    </dgm:pt>
    <dgm:pt modelId="{66FE885F-7099-4DBC-8017-10C10DB4D563}" type="parTrans" cxnId="{366FCEAF-E42B-40CB-A5AC-2D63E00A231A}">
      <dgm:prSet/>
      <dgm:spPr/>
      <dgm:t>
        <a:bodyPr/>
        <a:lstStyle/>
        <a:p>
          <a:endParaRPr lang="en-US"/>
        </a:p>
      </dgm:t>
    </dgm:pt>
    <dgm:pt modelId="{FA2C991B-A31E-4A1D-A69B-2B3598E4D76D}" type="sibTrans" cxnId="{366FCEAF-E42B-40CB-A5AC-2D63E00A231A}">
      <dgm:prSet/>
      <dgm:spPr/>
      <dgm:t>
        <a:bodyPr/>
        <a:lstStyle/>
        <a:p>
          <a:endParaRPr lang="en-US"/>
        </a:p>
      </dgm:t>
    </dgm:pt>
    <dgm:pt modelId="{17319429-1F91-4EB0-8D88-ED5ED4B0FA5B}">
      <dgm:prSet/>
      <dgm:spPr/>
      <dgm:t>
        <a:bodyPr/>
        <a:lstStyle/>
        <a:p>
          <a:r>
            <a:rPr lang="en-GB"/>
            <a:t>Individualism vs Collectivism – preference for personal achievement or group success.</a:t>
          </a:r>
          <a:endParaRPr lang="en-US"/>
        </a:p>
      </dgm:t>
    </dgm:pt>
    <dgm:pt modelId="{CB47162A-DF0F-4E02-9FFE-ADAC2D844DC3}" type="parTrans" cxnId="{585032A0-090A-4B53-A8A5-4F05DF485577}">
      <dgm:prSet/>
      <dgm:spPr/>
      <dgm:t>
        <a:bodyPr/>
        <a:lstStyle/>
        <a:p>
          <a:endParaRPr lang="en-US"/>
        </a:p>
      </dgm:t>
    </dgm:pt>
    <dgm:pt modelId="{DB1423D0-2AA9-425E-A324-C4085E41EA3C}" type="sibTrans" cxnId="{585032A0-090A-4B53-A8A5-4F05DF485577}">
      <dgm:prSet/>
      <dgm:spPr/>
      <dgm:t>
        <a:bodyPr/>
        <a:lstStyle/>
        <a:p>
          <a:endParaRPr lang="en-US"/>
        </a:p>
      </dgm:t>
    </dgm:pt>
    <dgm:pt modelId="{B5E0B7EC-1273-4609-B61D-F10048BB1247}">
      <dgm:prSet/>
      <dgm:spPr/>
      <dgm:t>
        <a:bodyPr/>
        <a:lstStyle/>
        <a:p>
          <a:r>
            <a:rPr lang="en-GB"/>
            <a:t>Uncertainty Avoidance – attitudes towards risk, change and uncertainty.</a:t>
          </a:r>
          <a:endParaRPr lang="en-US"/>
        </a:p>
      </dgm:t>
    </dgm:pt>
    <dgm:pt modelId="{9862D8B8-9FD7-488E-A61E-B3843BDFEF63}" type="parTrans" cxnId="{2DA2A508-45E4-4989-9DEE-5387E116A558}">
      <dgm:prSet/>
      <dgm:spPr/>
      <dgm:t>
        <a:bodyPr/>
        <a:lstStyle/>
        <a:p>
          <a:endParaRPr lang="en-US"/>
        </a:p>
      </dgm:t>
    </dgm:pt>
    <dgm:pt modelId="{5CE5D6FA-CCA0-4F13-92A1-AE81920CBED5}" type="sibTrans" cxnId="{2DA2A508-45E4-4989-9DEE-5387E116A558}">
      <dgm:prSet/>
      <dgm:spPr/>
      <dgm:t>
        <a:bodyPr/>
        <a:lstStyle/>
        <a:p>
          <a:endParaRPr lang="en-US"/>
        </a:p>
      </dgm:t>
    </dgm:pt>
    <dgm:pt modelId="{890B7BF7-6E45-4F86-A071-FF134A852B18}">
      <dgm:prSet/>
      <dgm:spPr/>
      <dgm:t>
        <a:bodyPr/>
        <a:lstStyle/>
        <a:p>
          <a:r>
            <a:rPr lang="en-GB"/>
            <a:t>Long-Term Orientation – focus on future goals, persistence and planning.</a:t>
          </a:r>
          <a:endParaRPr lang="en-US"/>
        </a:p>
      </dgm:t>
    </dgm:pt>
    <dgm:pt modelId="{405731FA-0908-4643-B8FA-B9469D1B0917}" type="parTrans" cxnId="{AAA4FDAF-BEE5-42BA-9B2D-49C278E8926C}">
      <dgm:prSet/>
      <dgm:spPr/>
      <dgm:t>
        <a:bodyPr/>
        <a:lstStyle/>
        <a:p>
          <a:endParaRPr lang="en-US"/>
        </a:p>
      </dgm:t>
    </dgm:pt>
    <dgm:pt modelId="{587E119A-1F58-4E72-B6F7-B43148FF3E61}" type="sibTrans" cxnId="{AAA4FDAF-BEE5-42BA-9B2D-49C278E8926C}">
      <dgm:prSet/>
      <dgm:spPr/>
      <dgm:t>
        <a:bodyPr/>
        <a:lstStyle/>
        <a:p>
          <a:endParaRPr lang="en-US"/>
        </a:p>
      </dgm:t>
    </dgm:pt>
    <dgm:pt modelId="{E203859A-F7C7-4AD5-BCD6-96B018171315}">
      <dgm:prSet/>
      <dgm:spPr/>
      <dgm:t>
        <a:bodyPr/>
        <a:lstStyle/>
        <a:p>
          <a:r>
            <a:rPr lang="en-GB"/>
            <a:t>Leaders who understand these dimensions can adapt their leadership style to different cultural environments.</a:t>
          </a:r>
          <a:endParaRPr lang="en-US"/>
        </a:p>
      </dgm:t>
    </dgm:pt>
    <dgm:pt modelId="{C150972E-33A5-4AF5-8167-FDD1D6B4E347}" type="parTrans" cxnId="{6FB74510-A70A-4B65-BB7F-7172A7D94A95}">
      <dgm:prSet/>
      <dgm:spPr/>
      <dgm:t>
        <a:bodyPr/>
        <a:lstStyle/>
        <a:p>
          <a:endParaRPr lang="en-US"/>
        </a:p>
      </dgm:t>
    </dgm:pt>
    <dgm:pt modelId="{3266ACBB-F206-4DB0-AD06-F8C25D343FB4}" type="sibTrans" cxnId="{6FB74510-A70A-4B65-BB7F-7172A7D94A95}">
      <dgm:prSet/>
      <dgm:spPr/>
      <dgm:t>
        <a:bodyPr/>
        <a:lstStyle/>
        <a:p>
          <a:endParaRPr lang="en-US"/>
        </a:p>
      </dgm:t>
    </dgm:pt>
    <dgm:pt modelId="{6CF71B23-47AD-4A31-A172-593A627613CE}" type="pres">
      <dgm:prSet presAssocID="{A080C009-8DAD-4DFA-9C15-A967E9899539}" presName="diagram" presStyleCnt="0">
        <dgm:presLayoutVars>
          <dgm:dir/>
          <dgm:resizeHandles val="exact"/>
        </dgm:presLayoutVars>
      </dgm:prSet>
      <dgm:spPr/>
    </dgm:pt>
    <dgm:pt modelId="{CA277853-BD39-49A5-BFD5-61AAC3DE0AA3}" type="pres">
      <dgm:prSet presAssocID="{35B7D09A-C145-48EE-9045-9DFFDD75A6AD}" presName="arrow" presStyleLbl="node1" presStyleIdx="0" presStyleCnt="1">
        <dgm:presLayoutVars>
          <dgm:bulletEnabled val="1"/>
        </dgm:presLayoutVars>
      </dgm:prSet>
      <dgm:spPr/>
    </dgm:pt>
  </dgm:ptLst>
  <dgm:cxnLst>
    <dgm:cxn modelId="{2DA2A508-45E4-4989-9DEE-5387E116A558}" srcId="{35B7D09A-C145-48EE-9045-9DFFDD75A6AD}" destId="{B5E0B7EC-1273-4609-B61D-F10048BB1247}" srcOrd="2" destOrd="0" parTransId="{9862D8B8-9FD7-488E-A61E-B3843BDFEF63}" sibTransId="{5CE5D6FA-CCA0-4F13-92A1-AE81920CBED5}"/>
    <dgm:cxn modelId="{6FB74510-A70A-4B65-BB7F-7172A7D94A95}" srcId="{35B7D09A-C145-48EE-9045-9DFFDD75A6AD}" destId="{E203859A-F7C7-4AD5-BCD6-96B018171315}" srcOrd="4" destOrd="0" parTransId="{C150972E-33A5-4AF5-8167-FDD1D6B4E347}" sibTransId="{3266ACBB-F206-4DB0-AD06-F8C25D343FB4}"/>
    <dgm:cxn modelId="{FD910E19-D613-42EB-87D2-0D74D90909DD}" type="presOf" srcId="{890B7BF7-6E45-4F86-A071-FF134A852B18}" destId="{CA277853-BD39-49A5-BFD5-61AAC3DE0AA3}" srcOrd="0" destOrd="4" presId="urn:microsoft.com/office/officeart/2005/8/layout/arrow5"/>
    <dgm:cxn modelId="{F7EC3137-18D7-4645-A5FA-8837CA725677}" type="presOf" srcId="{17319429-1F91-4EB0-8D88-ED5ED4B0FA5B}" destId="{CA277853-BD39-49A5-BFD5-61AAC3DE0AA3}" srcOrd="0" destOrd="2" presId="urn:microsoft.com/office/officeart/2005/8/layout/arrow5"/>
    <dgm:cxn modelId="{5C986E5D-6180-47A1-8579-D58DB189D527}" srcId="{A080C009-8DAD-4DFA-9C15-A967E9899539}" destId="{35B7D09A-C145-48EE-9045-9DFFDD75A6AD}" srcOrd="0" destOrd="0" parTransId="{66511A3C-2D85-46A8-BBF1-58D5E8BE70DE}" sibTransId="{E6C16609-8353-4491-877E-D13C42869621}"/>
    <dgm:cxn modelId="{7257A662-B5C0-4352-8E97-A1989FF676FF}" type="presOf" srcId="{35B7D09A-C145-48EE-9045-9DFFDD75A6AD}" destId="{CA277853-BD39-49A5-BFD5-61AAC3DE0AA3}" srcOrd="0" destOrd="0" presId="urn:microsoft.com/office/officeart/2005/8/layout/arrow5"/>
    <dgm:cxn modelId="{01828848-FB1C-4345-A62B-6EBDA2A63F78}" type="presOf" srcId="{A080C009-8DAD-4DFA-9C15-A967E9899539}" destId="{6CF71B23-47AD-4A31-A172-593A627613CE}" srcOrd="0" destOrd="0" presId="urn:microsoft.com/office/officeart/2005/8/layout/arrow5"/>
    <dgm:cxn modelId="{43D50957-01E7-4D5F-8A45-98B055DC19B1}" type="presOf" srcId="{E203859A-F7C7-4AD5-BCD6-96B018171315}" destId="{CA277853-BD39-49A5-BFD5-61AAC3DE0AA3}" srcOrd="0" destOrd="5" presId="urn:microsoft.com/office/officeart/2005/8/layout/arrow5"/>
    <dgm:cxn modelId="{AE3B4E9B-40BB-4F82-87E0-212E678B5BF4}" type="presOf" srcId="{A0CEF263-D373-4460-9950-5CA7F147AF4E}" destId="{CA277853-BD39-49A5-BFD5-61AAC3DE0AA3}" srcOrd="0" destOrd="1" presId="urn:microsoft.com/office/officeart/2005/8/layout/arrow5"/>
    <dgm:cxn modelId="{585032A0-090A-4B53-A8A5-4F05DF485577}" srcId="{35B7D09A-C145-48EE-9045-9DFFDD75A6AD}" destId="{17319429-1F91-4EB0-8D88-ED5ED4B0FA5B}" srcOrd="1" destOrd="0" parTransId="{CB47162A-DF0F-4E02-9FFE-ADAC2D844DC3}" sibTransId="{DB1423D0-2AA9-425E-A324-C4085E41EA3C}"/>
    <dgm:cxn modelId="{366FCEAF-E42B-40CB-A5AC-2D63E00A231A}" srcId="{35B7D09A-C145-48EE-9045-9DFFDD75A6AD}" destId="{A0CEF263-D373-4460-9950-5CA7F147AF4E}" srcOrd="0" destOrd="0" parTransId="{66FE885F-7099-4DBC-8017-10C10DB4D563}" sibTransId="{FA2C991B-A31E-4A1D-A69B-2B3598E4D76D}"/>
    <dgm:cxn modelId="{AAA4FDAF-BEE5-42BA-9B2D-49C278E8926C}" srcId="{35B7D09A-C145-48EE-9045-9DFFDD75A6AD}" destId="{890B7BF7-6E45-4F86-A071-FF134A852B18}" srcOrd="3" destOrd="0" parTransId="{405731FA-0908-4643-B8FA-B9469D1B0917}" sibTransId="{587E119A-1F58-4E72-B6F7-B43148FF3E61}"/>
    <dgm:cxn modelId="{2D4FE0F9-825F-4B33-8991-9BEACA021948}" type="presOf" srcId="{B5E0B7EC-1273-4609-B61D-F10048BB1247}" destId="{CA277853-BD39-49A5-BFD5-61AAC3DE0AA3}" srcOrd="0" destOrd="3" presId="urn:microsoft.com/office/officeart/2005/8/layout/arrow5"/>
    <dgm:cxn modelId="{A8622F76-1A97-4A81-BE7D-9570CFDADC18}" type="presParOf" srcId="{6CF71B23-47AD-4A31-A172-593A627613CE}" destId="{CA277853-BD39-49A5-BFD5-61AAC3DE0AA3}" srcOrd="0"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2B6F5CD-DD30-4153-8CE9-F41B04C6C51C}"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C6A79435-EBBD-4041-A989-6D6C43523406}">
      <dgm:prSet/>
      <dgm:spPr/>
      <dgm:t>
        <a:bodyPr/>
        <a:lstStyle/>
        <a:p>
          <a:r>
            <a:rPr lang="en-GB"/>
            <a:t>Limitations of Emotional and Cultural Intelligence</a:t>
          </a:r>
          <a:endParaRPr lang="en-US"/>
        </a:p>
      </dgm:t>
    </dgm:pt>
    <dgm:pt modelId="{B1905C9F-ED93-4EEC-A4D1-FC44D89B7C53}" type="parTrans" cxnId="{D992DCA2-FE89-43FD-AAD5-DDF4BF7792AF}">
      <dgm:prSet/>
      <dgm:spPr/>
      <dgm:t>
        <a:bodyPr/>
        <a:lstStyle/>
        <a:p>
          <a:endParaRPr lang="en-US"/>
        </a:p>
      </dgm:t>
    </dgm:pt>
    <dgm:pt modelId="{A3D3782B-7AE4-4208-880E-A29667A3EA1E}" type="sibTrans" cxnId="{D992DCA2-FE89-43FD-AAD5-DDF4BF7792AF}">
      <dgm:prSet/>
      <dgm:spPr/>
      <dgm:t>
        <a:bodyPr/>
        <a:lstStyle/>
        <a:p>
          <a:endParaRPr lang="en-US"/>
        </a:p>
      </dgm:t>
    </dgm:pt>
    <dgm:pt modelId="{4E5759C9-FF3F-47FD-974A-BDD36FAFD2D3}">
      <dgm:prSet custT="1"/>
      <dgm:spPr/>
      <dgm:t>
        <a:bodyPr/>
        <a:lstStyle/>
        <a:p>
          <a:pPr>
            <a:buFont typeface="Arial" panose="020B0604020202020204" pitchFamily="34" charset="0"/>
            <a:buChar char="•"/>
          </a:pPr>
          <a:r>
            <a:rPr lang="en-GB" sz="1600" dirty="0"/>
            <a:t>Emotional intelligence is difficult to measure accurately because emotions are subjective.</a:t>
          </a:r>
          <a:endParaRPr lang="en-US" sz="1600" dirty="0"/>
        </a:p>
      </dgm:t>
    </dgm:pt>
    <dgm:pt modelId="{7631D33D-8381-40B0-B14E-3E16F7556237}" type="parTrans" cxnId="{8CAE01DD-DC11-45E8-A86A-95B39B699ACE}">
      <dgm:prSet/>
      <dgm:spPr/>
      <dgm:t>
        <a:bodyPr/>
        <a:lstStyle/>
        <a:p>
          <a:endParaRPr lang="en-US"/>
        </a:p>
      </dgm:t>
    </dgm:pt>
    <dgm:pt modelId="{4415DDC2-5475-4FB3-8362-11151DD090E3}" type="sibTrans" cxnId="{8CAE01DD-DC11-45E8-A86A-95B39B699ACE}">
      <dgm:prSet/>
      <dgm:spPr/>
      <dgm:t>
        <a:bodyPr/>
        <a:lstStyle/>
        <a:p>
          <a:endParaRPr lang="en-US"/>
        </a:p>
      </dgm:t>
    </dgm:pt>
    <dgm:pt modelId="{8879E861-7E48-4F53-9FB6-BF68ECBF05DB}">
      <dgm:prSet custT="1"/>
      <dgm:spPr/>
      <dgm:t>
        <a:bodyPr/>
        <a:lstStyle/>
        <a:p>
          <a:pPr>
            <a:buFont typeface="Arial" panose="020B0604020202020204" pitchFamily="34" charset="0"/>
            <a:buChar char="•"/>
          </a:pPr>
          <a:r>
            <a:rPr lang="en-GB" sz="1600" dirty="0"/>
            <a:t>Cultural intelligence requires continuous learning as cultures and workplaces constantly evolve.</a:t>
          </a:r>
          <a:endParaRPr lang="en-US" sz="1600" dirty="0"/>
        </a:p>
      </dgm:t>
    </dgm:pt>
    <dgm:pt modelId="{F7F6FAA6-7A78-404F-9508-9E82ADA76C01}" type="parTrans" cxnId="{C5C68E2F-5E13-4125-B9A5-70DE6DA81468}">
      <dgm:prSet/>
      <dgm:spPr/>
      <dgm:t>
        <a:bodyPr/>
        <a:lstStyle/>
        <a:p>
          <a:endParaRPr lang="en-US"/>
        </a:p>
      </dgm:t>
    </dgm:pt>
    <dgm:pt modelId="{FB974229-D7FF-4EAE-AA56-D327D548BFE2}" type="sibTrans" cxnId="{C5C68E2F-5E13-4125-B9A5-70DE6DA81468}">
      <dgm:prSet/>
      <dgm:spPr/>
      <dgm:t>
        <a:bodyPr/>
        <a:lstStyle/>
        <a:p>
          <a:endParaRPr lang="en-US"/>
        </a:p>
      </dgm:t>
    </dgm:pt>
    <dgm:pt modelId="{3C5A5363-70CD-44E4-BCAF-0CDA56658B3C}">
      <dgm:prSet custT="1"/>
      <dgm:spPr/>
      <dgm:t>
        <a:bodyPr/>
        <a:lstStyle/>
        <a:p>
          <a:pPr>
            <a:buFont typeface="Arial" panose="020B0604020202020204" pitchFamily="34" charset="0"/>
            <a:buChar char="•"/>
          </a:pPr>
          <a:r>
            <a:rPr lang="en-GB" sz="1600" dirty="0"/>
            <a:t>Cultural stereotypes may still influence leadership decisions if assumptions are made too quickly.</a:t>
          </a:r>
          <a:endParaRPr lang="en-US" sz="1600" dirty="0"/>
        </a:p>
      </dgm:t>
    </dgm:pt>
    <dgm:pt modelId="{20E8EB17-ABE4-4635-A589-FC0E63EC3C4C}" type="parTrans" cxnId="{917981B5-3BD6-4335-89E3-1B6E98B49941}">
      <dgm:prSet/>
      <dgm:spPr/>
      <dgm:t>
        <a:bodyPr/>
        <a:lstStyle/>
        <a:p>
          <a:endParaRPr lang="en-US"/>
        </a:p>
      </dgm:t>
    </dgm:pt>
    <dgm:pt modelId="{1620FEF2-2EE8-4B70-837E-0029215AFD24}" type="sibTrans" cxnId="{917981B5-3BD6-4335-89E3-1B6E98B49941}">
      <dgm:prSet/>
      <dgm:spPr/>
      <dgm:t>
        <a:bodyPr/>
        <a:lstStyle/>
        <a:p>
          <a:endParaRPr lang="en-US"/>
        </a:p>
      </dgm:t>
    </dgm:pt>
    <dgm:pt modelId="{27F22677-F5F6-4E33-B19A-560E26385AEA}">
      <dgm:prSet custT="1"/>
      <dgm:spPr/>
      <dgm:t>
        <a:bodyPr/>
        <a:lstStyle/>
        <a:p>
          <a:pPr>
            <a:buFont typeface="Arial" panose="020B0604020202020204" pitchFamily="34" charset="0"/>
            <a:buChar char="•"/>
          </a:pPr>
          <a:r>
            <a:rPr lang="en-GB" sz="1600" dirty="0"/>
            <a:t>Developing both EI and CQ requires time, training and practical experience.</a:t>
          </a:r>
          <a:endParaRPr lang="en-US" sz="1600" dirty="0"/>
        </a:p>
      </dgm:t>
    </dgm:pt>
    <dgm:pt modelId="{942AE4A9-3536-4E17-B578-C293819633C0}" type="parTrans" cxnId="{950D9722-5796-4F8F-979D-7D5C30373271}">
      <dgm:prSet/>
      <dgm:spPr/>
      <dgm:t>
        <a:bodyPr/>
        <a:lstStyle/>
        <a:p>
          <a:endParaRPr lang="en-US"/>
        </a:p>
      </dgm:t>
    </dgm:pt>
    <dgm:pt modelId="{8EB5C51D-94EB-40C8-9B8A-04D6A7C09609}" type="sibTrans" cxnId="{950D9722-5796-4F8F-979D-7D5C30373271}">
      <dgm:prSet/>
      <dgm:spPr/>
      <dgm:t>
        <a:bodyPr/>
        <a:lstStyle/>
        <a:p>
          <a:endParaRPr lang="en-US"/>
        </a:p>
      </dgm:t>
    </dgm:pt>
    <dgm:pt modelId="{5205DE8B-4CFD-4BF9-A9A0-5D851058B083}">
      <dgm:prSet custT="1"/>
      <dgm:spPr/>
      <dgm:t>
        <a:bodyPr/>
        <a:lstStyle/>
        <a:p>
          <a:pPr>
            <a:buFont typeface="Arial" panose="020B0604020202020204" pitchFamily="34" charset="0"/>
            <a:buChar char="•"/>
          </a:pPr>
          <a:r>
            <a:rPr lang="en-GB" sz="1600" dirty="0"/>
            <a:t>Emotional and cultural intelligence alone cannot guarantee effective leadership.</a:t>
          </a:r>
          <a:endParaRPr lang="en-US" sz="1600" dirty="0"/>
        </a:p>
      </dgm:t>
    </dgm:pt>
    <dgm:pt modelId="{845D08AE-E10F-403D-B25C-58870ED6FA1A}" type="parTrans" cxnId="{B58FBC1E-E6FF-4777-A7DC-B4B4D8D8B4D2}">
      <dgm:prSet/>
      <dgm:spPr/>
      <dgm:t>
        <a:bodyPr/>
        <a:lstStyle/>
        <a:p>
          <a:endParaRPr lang="en-US"/>
        </a:p>
      </dgm:t>
    </dgm:pt>
    <dgm:pt modelId="{C27AA318-F613-4D7F-8A84-CDA748BADBE0}" type="sibTrans" cxnId="{B58FBC1E-E6FF-4777-A7DC-B4B4D8D8B4D2}">
      <dgm:prSet/>
      <dgm:spPr/>
      <dgm:t>
        <a:bodyPr/>
        <a:lstStyle/>
        <a:p>
          <a:endParaRPr lang="en-US"/>
        </a:p>
      </dgm:t>
    </dgm:pt>
    <dgm:pt modelId="{64179BB0-2995-4B29-A2C2-400701F2F4E5}">
      <dgm:prSet custT="1"/>
      <dgm:spPr/>
      <dgm:t>
        <a:bodyPr/>
        <a:lstStyle/>
        <a:p>
          <a:pPr>
            <a:buFont typeface="Arial" panose="020B0604020202020204" pitchFamily="34" charset="0"/>
            <a:buChar char="•"/>
          </a:pPr>
          <a:r>
            <a:rPr lang="en-GB" sz="1600" dirty="0"/>
            <a:t>Leaders also need strategic thinking, technical competence and ethical decision-making.</a:t>
          </a:r>
          <a:endParaRPr lang="en-US" sz="1600" dirty="0"/>
        </a:p>
      </dgm:t>
    </dgm:pt>
    <dgm:pt modelId="{0803C95D-3F89-4299-BD47-047C7ADFDEE0}" type="parTrans" cxnId="{91FD020F-AC41-476B-8570-C07E205C1D85}">
      <dgm:prSet/>
      <dgm:spPr/>
      <dgm:t>
        <a:bodyPr/>
        <a:lstStyle/>
        <a:p>
          <a:endParaRPr lang="en-US"/>
        </a:p>
      </dgm:t>
    </dgm:pt>
    <dgm:pt modelId="{C9A96610-8353-45A5-AD3A-E00FAD623493}" type="sibTrans" cxnId="{91FD020F-AC41-476B-8570-C07E205C1D85}">
      <dgm:prSet/>
      <dgm:spPr/>
      <dgm:t>
        <a:bodyPr/>
        <a:lstStyle/>
        <a:p>
          <a:endParaRPr lang="en-US"/>
        </a:p>
      </dgm:t>
    </dgm:pt>
    <dgm:pt modelId="{C422BDAA-D5F2-4071-A014-E38F7BAB275E}" type="pres">
      <dgm:prSet presAssocID="{52B6F5CD-DD30-4153-8CE9-F41B04C6C51C}" presName="root" presStyleCnt="0">
        <dgm:presLayoutVars>
          <dgm:dir/>
          <dgm:resizeHandles val="exact"/>
        </dgm:presLayoutVars>
      </dgm:prSet>
      <dgm:spPr/>
    </dgm:pt>
    <dgm:pt modelId="{0E1D82F3-83A6-4645-B63B-351D5C984F61}" type="pres">
      <dgm:prSet presAssocID="{C6A79435-EBBD-4041-A989-6D6C43523406}" presName="compNode" presStyleCnt="0"/>
      <dgm:spPr/>
    </dgm:pt>
    <dgm:pt modelId="{D11A1FE0-44F3-4782-BFCB-B2A6521EADE8}" type="pres">
      <dgm:prSet presAssocID="{C6A79435-EBBD-4041-A989-6D6C43523406}" presName="bgRect" presStyleLbl="bgShp" presStyleIdx="0" presStyleCnt="1" custLinFactNeighborX="2692" custLinFactNeighborY="9621"/>
      <dgm:spPr/>
    </dgm:pt>
    <dgm:pt modelId="{039C2BFF-FCAF-498B-B9D7-C1707D1699F1}" type="pres">
      <dgm:prSet presAssocID="{C6A79435-EBBD-4041-A989-6D6C43523406}" presName="iconRect" presStyleLbl="node1" presStyleIdx="0" presStyleCnt="1"/>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ead with Gears"/>
        </a:ext>
      </dgm:extLst>
    </dgm:pt>
    <dgm:pt modelId="{0D0693A9-3B33-41CF-AABF-043651B86BA4}" type="pres">
      <dgm:prSet presAssocID="{C6A79435-EBBD-4041-A989-6D6C43523406}" presName="spaceRect" presStyleCnt="0"/>
      <dgm:spPr/>
    </dgm:pt>
    <dgm:pt modelId="{44F6B29E-A9ED-4AB8-9B22-876C221CFA75}" type="pres">
      <dgm:prSet presAssocID="{C6A79435-EBBD-4041-A989-6D6C43523406}" presName="parTx" presStyleLbl="revTx" presStyleIdx="0" presStyleCnt="2">
        <dgm:presLayoutVars>
          <dgm:chMax val="0"/>
          <dgm:chPref val="0"/>
        </dgm:presLayoutVars>
      </dgm:prSet>
      <dgm:spPr/>
    </dgm:pt>
    <dgm:pt modelId="{923E5B94-EC51-4F0E-AC3F-E0AE43970A2A}" type="pres">
      <dgm:prSet presAssocID="{C6A79435-EBBD-4041-A989-6D6C43523406}" presName="desTx" presStyleLbl="revTx" presStyleIdx="1" presStyleCnt="2">
        <dgm:presLayoutVars/>
      </dgm:prSet>
      <dgm:spPr/>
    </dgm:pt>
  </dgm:ptLst>
  <dgm:cxnLst>
    <dgm:cxn modelId="{91FD020F-AC41-476B-8570-C07E205C1D85}" srcId="{C6A79435-EBBD-4041-A989-6D6C43523406}" destId="{64179BB0-2995-4B29-A2C2-400701F2F4E5}" srcOrd="5" destOrd="0" parTransId="{0803C95D-3F89-4299-BD47-047C7ADFDEE0}" sibTransId="{C9A96610-8353-45A5-AD3A-E00FAD623493}"/>
    <dgm:cxn modelId="{1EF3D112-A108-4CC7-86C0-D7AF4B4AD263}" type="presOf" srcId="{3C5A5363-70CD-44E4-BCAF-0CDA56658B3C}" destId="{923E5B94-EC51-4F0E-AC3F-E0AE43970A2A}" srcOrd="0" destOrd="2" presId="urn:microsoft.com/office/officeart/2018/2/layout/IconVerticalSolidList"/>
    <dgm:cxn modelId="{F45A8F17-8528-4484-A20D-0A713FC80BD5}" type="presOf" srcId="{4E5759C9-FF3F-47FD-974A-BDD36FAFD2D3}" destId="{923E5B94-EC51-4F0E-AC3F-E0AE43970A2A}" srcOrd="0" destOrd="0" presId="urn:microsoft.com/office/officeart/2018/2/layout/IconVerticalSolidList"/>
    <dgm:cxn modelId="{1A55C219-8863-4092-98C0-6EAFF179FC66}" type="presOf" srcId="{52B6F5CD-DD30-4153-8CE9-F41B04C6C51C}" destId="{C422BDAA-D5F2-4071-A014-E38F7BAB275E}" srcOrd="0" destOrd="0" presId="urn:microsoft.com/office/officeart/2018/2/layout/IconVerticalSolidList"/>
    <dgm:cxn modelId="{B58FBC1E-E6FF-4777-A7DC-B4B4D8D8B4D2}" srcId="{C6A79435-EBBD-4041-A989-6D6C43523406}" destId="{5205DE8B-4CFD-4BF9-A9A0-5D851058B083}" srcOrd="4" destOrd="0" parTransId="{845D08AE-E10F-403D-B25C-58870ED6FA1A}" sibTransId="{C27AA318-F613-4D7F-8A84-CDA748BADBE0}"/>
    <dgm:cxn modelId="{950D9722-5796-4F8F-979D-7D5C30373271}" srcId="{C6A79435-EBBD-4041-A989-6D6C43523406}" destId="{27F22677-F5F6-4E33-B19A-560E26385AEA}" srcOrd="3" destOrd="0" parTransId="{942AE4A9-3536-4E17-B578-C293819633C0}" sibTransId="{8EB5C51D-94EB-40C8-9B8A-04D6A7C09609}"/>
    <dgm:cxn modelId="{EB62E723-63B9-461E-95B1-61F96F5A41A4}" type="presOf" srcId="{27F22677-F5F6-4E33-B19A-560E26385AEA}" destId="{923E5B94-EC51-4F0E-AC3F-E0AE43970A2A}" srcOrd="0" destOrd="3" presId="urn:microsoft.com/office/officeart/2018/2/layout/IconVerticalSolidList"/>
    <dgm:cxn modelId="{C5C68E2F-5E13-4125-B9A5-70DE6DA81468}" srcId="{C6A79435-EBBD-4041-A989-6D6C43523406}" destId="{8879E861-7E48-4F53-9FB6-BF68ECBF05DB}" srcOrd="1" destOrd="0" parTransId="{F7F6FAA6-7A78-404F-9508-9E82ADA76C01}" sibTransId="{FB974229-D7FF-4EAE-AA56-D327D548BFE2}"/>
    <dgm:cxn modelId="{31657452-3195-4E22-A51A-5FFED114D959}" type="presOf" srcId="{5205DE8B-4CFD-4BF9-A9A0-5D851058B083}" destId="{923E5B94-EC51-4F0E-AC3F-E0AE43970A2A}" srcOrd="0" destOrd="4" presId="urn:microsoft.com/office/officeart/2018/2/layout/IconVerticalSolidList"/>
    <dgm:cxn modelId="{6507F093-2B40-4F40-810A-90D2E48DE51B}" type="presOf" srcId="{64179BB0-2995-4B29-A2C2-400701F2F4E5}" destId="{923E5B94-EC51-4F0E-AC3F-E0AE43970A2A}" srcOrd="0" destOrd="5" presId="urn:microsoft.com/office/officeart/2018/2/layout/IconVerticalSolidList"/>
    <dgm:cxn modelId="{97F9D4A2-C4ED-4485-ABC9-0665A1B51C94}" type="presOf" srcId="{C6A79435-EBBD-4041-A989-6D6C43523406}" destId="{44F6B29E-A9ED-4AB8-9B22-876C221CFA75}" srcOrd="0" destOrd="0" presId="urn:microsoft.com/office/officeart/2018/2/layout/IconVerticalSolidList"/>
    <dgm:cxn modelId="{D992DCA2-FE89-43FD-AAD5-DDF4BF7792AF}" srcId="{52B6F5CD-DD30-4153-8CE9-F41B04C6C51C}" destId="{C6A79435-EBBD-4041-A989-6D6C43523406}" srcOrd="0" destOrd="0" parTransId="{B1905C9F-ED93-4EEC-A4D1-FC44D89B7C53}" sibTransId="{A3D3782B-7AE4-4208-880E-A29667A3EA1E}"/>
    <dgm:cxn modelId="{917981B5-3BD6-4335-89E3-1B6E98B49941}" srcId="{C6A79435-EBBD-4041-A989-6D6C43523406}" destId="{3C5A5363-70CD-44E4-BCAF-0CDA56658B3C}" srcOrd="2" destOrd="0" parTransId="{20E8EB17-ABE4-4635-A589-FC0E63EC3C4C}" sibTransId="{1620FEF2-2EE8-4B70-837E-0029215AFD24}"/>
    <dgm:cxn modelId="{7E4198C4-D22E-4E15-B060-F4B1F290B462}" type="presOf" srcId="{8879E861-7E48-4F53-9FB6-BF68ECBF05DB}" destId="{923E5B94-EC51-4F0E-AC3F-E0AE43970A2A}" srcOrd="0" destOrd="1" presId="urn:microsoft.com/office/officeart/2018/2/layout/IconVerticalSolidList"/>
    <dgm:cxn modelId="{8CAE01DD-DC11-45E8-A86A-95B39B699ACE}" srcId="{C6A79435-EBBD-4041-A989-6D6C43523406}" destId="{4E5759C9-FF3F-47FD-974A-BDD36FAFD2D3}" srcOrd="0" destOrd="0" parTransId="{7631D33D-8381-40B0-B14E-3E16F7556237}" sibTransId="{4415DDC2-5475-4FB3-8362-11151DD090E3}"/>
    <dgm:cxn modelId="{E1CB0BA5-084F-486E-A541-A79546F24D1A}" type="presParOf" srcId="{C422BDAA-D5F2-4071-A014-E38F7BAB275E}" destId="{0E1D82F3-83A6-4645-B63B-351D5C984F61}" srcOrd="0" destOrd="0" presId="urn:microsoft.com/office/officeart/2018/2/layout/IconVerticalSolidList"/>
    <dgm:cxn modelId="{48CD8A69-3DFC-4BE2-8A2B-F9BA5181A970}" type="presParOf" srcId="{0E1D82F3-83A6-4645-B63B-351D5C984F61}" destId="{D11A1FE0-44F3-4782-BFCB-B2A6521EADE8}" srcOrd="0" destOrd="0" presId="urn:microsoft.com/office/officeart/2018/2/layout/IconVerticalSolidList"/>
    <dgm:cxn modelId="{33B4B196-6197-40F4-800C-1621304C3CA1}" type="presParOf" srcId="{0E1D82F3-83A6-4645-B63B-351D5C984F61}" destId="{039C2BFF-FCAF-498B-B9D7-C1707D1699F1}" srcOrd="1" destOrd="0" presId="urn:microsoft.com/office/officeart/2018/2/layout/IconVerticalSolidList"/>
    <dgm:cxn modelId="{CE79FBE7-1E07-430A-AC7B-DBC14D668B35}" type="presParOf" srcId="{0E1D82F3-83A6-4645-B63B-351D5C984F61}" destId="{0D0693A9-3B33-41CF-AABF-043651B86BA4}" srcOrd="2" destOrd="0" presId="urn:microsoft.com/office/officeart/2018/2/layout/IconVerticalSolidList"/>
    <dgm:cxn modelId="{60E4A7C8-DD21-4226-9E67-1C7E3678EA68}" type="presParOf" srcId="{0E1D82F3-83A6-4645-B63B-351D5C984F61}" destId="{44F6B29E-A9ED-4AB8-9B22-876C221CFA75}" srcOrd="3" destOrd="0" presId="urn:microsoft.com/office/officeart/2018/2/layout/IconVerticalSolidList"/>
    <dgm:cxn modelId="{54510BCE-CD8D-48F1-869E-25E2BABEF0A4}" type="presParOf" srcId="{0E1D82F3-83A6-4645-B63B-351D5C984F61}" destId="{923E5B94-EC51-4F0E-AC3F-E0AE43970A2A}" srcOrd="4"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55B9C4-58A3-4923-94E7-48BEE87020ED}">
      <dsp:nvSpPr>
        <dsp:cNvPr id="0" name=""/>
        <dsp:cNvSpPr/>
      </dsp:nvSpPr>
      <dsp:spPr>
        <a:xfrm>
          <a:off x="0" y="3061064"/>
          <a:ext cx="5913437" cy="2008389"/>
        </a:xfrm>
        <a:prstGeom prst="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US" sz="2300" b="1" kern="1200"/>
            <a:t>The Four Abilities</a:t>
          </a:r>
          <a:endParaRPr lang="en-US" sz="2300" kern="1200"/>
        </a:p>
      </dsp:txBody>
      <dsp:txXfrm>
        <a:off x="0" y="3061064"/>
        <a:ext cx="5913437" cy="1084530"/>
      </dsp:txXfrm>
    </dsp:sp>
    <dsp:sp modelId="{B051BE11-B4A5-4D08-BEE2-1AEF87F92B34}">
      <dsp:nvSpPr>
        <dsp:cNvPr id="0" name=""/>
        <dsp:cNvSpPr/>
      </dsp:nvSpPr>
      <dsp:spPr>
        <a:xfrm>
          <a:off x="0" y="4105426"/>
          <a:ext cx="1478359" cy="923859"/>
        </a:xfrm>
        <a:prstGeom prst="rect">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1120" tIns="12700" rIns="71120" bIns="12700" numCol="1" spcCol="1270" anchor="ctr" anchorCtr="0">
          <a:noAutofit/>
        </a:bodyPr>
        <a:lstStyle/>
        <a:p>
          <a:pPr marL="0" lvl="0" indent="0" algn="ctr" defTabSz="444500">
            <a:lnSpc>
              <a:spcPct val="90000"/>
            </a:lnSpc>
            <a:spcBef>
              <a:spcPct val="0"/>
            </a:spcBef>
            <a:spcAft>
              <a:spcPct val="35000"/>
            </a:spcAft>
            <a:buNone/>
          </a:pPr>
          <a:r>
            <a:rPr lang="en-US" sz="1000" kern="1200" dirty="0"/>
            <a:t>Perceiving emotions – </a:t>
          </a:r>
          <a:r>
            <a:rPr lang="en-US" sz="1000" kern="1200" dirty="0" err="1"/>
            <a:t>recognising</a:t>
          </a:r>
          <a:r>
            <a:rPr lang="en-US" sz="1000" kern="1200" dirty="0"/>
            <a:t> emotions through facial expressions, tone of voice and </a:t>
          </a:r>
          <a:r>
            <a:rPr lang="en-US" sz="1000" kern="1200" dirty="0" err="1"/>
            <a:t>behaviour</a:t>
          </a:r>
          <a:r>
            <a:rPr lang="en-US" sz="1000" kern="1200" dirty="0"/>
            <a:t>.</a:t>
          </a:r>
        </a:p>
      </dsp:txBody>
      <dsp:txXfrm>
        <a:off x="0" y="4105426"/>
        <a:ext cx="1478359" cy="923859"/>
      </dsp:txXfrm>
    </dsp:sp>
    <dsp:sp modelId="{8D943E00-1A94-4375-A6A6-8BE04BFD4E93}">
      <dsp:nvSpPr>
        <dsp:cNvPr id="0" name=""/>
        <dsp:cNvSpPr/>
      </dsp:nvSpPr>
      <dsp:spPr>
        <a:xfrm>
          <a:off x="1478359" y="4105426"/>
          <a:ext cx="1478359" cy="923859"/>
        </a:xfrm>
        <a:prstGeom prst="rect">
          <a:avLst/>
        </a:prstGeom>
        <a:solidFill>
          <a:schemeClr val="accent2">
            <a:tint val="40000"/>
            <a:alpha val="90000"/>
            <a:hueOff val="-498657"/>
            <a:satOff val="-5971"/>
            <a:lumOff val="-1126"/>
            <a:alphaOff val="0"/>
          </a:schemeClr>
        </a:solidFill>
        <a:ln w="9525" cap="flat" cmpd="sng" algn="ctr">
          <a:solidFill>
            <a:schemeClr val="accent2">
              <a:tint val="40000"/>
              <a:alpha val="90000"/>
              <a:hueOff val="-498657"/>
              <a:satOff val="-5971"/>
              <a:lumOff val="-1126"/>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1120" tIns="12700" rIns="71120" bIns="12700" numCol="1" spcCol="1270" anchor="ctr" anchorCtr="0">
          <a:noAutofit/>
        </a:bodyPr>
        <a:lstStyle/>
        <a:p>
          <a:pPr marL="0" lvl="0" indent="0" algn="ctr" defTabSz="444500">
            <a:lnSpc>
              <a:spcPct val="90000"/>
            </a:lnSpc>
            <a:spcBef>
              <a:spcPct val="0"/>
            </a:spcBef>
            <a:spcAft>
              <a:spcPct val="35000"/>
            </a:spcAft>
            <a:buNone/>
          </a:pPr>
          <a:r>
            <a:rPr lang="en-US" sz="1000" kern="1200" dirty="0"/>
            <a:t>Using emotions – applying emotions to improve thinking, creativity and decision-making.</a:t>
          </a:r>
        </a:p>
      </dsp:txBody>
      <dsp:txXfrm>
        <a:off x="1478359" y="4105426"/>
        <a:ext cx="1478359" cy="923859"/>
      </dsp:txXfrm>
    </dsp:sp>
    <dsp:sp modelId="{6B33612C-3C42-461A-A2C6-727D7E6988A4}">
      <dsp:nvSpPr>
        <dsp:cNvPr id="0" name=""/>
        <dsp:cNvSpPr/>
      </dsp:nvSpPr>
      <dsp:spPr>
        <a:xfrm>
          <a:off x="2956718" y="4105426"/>
          <a:ext cx="1478359" cy="923859"/>
        </a:xfrm>
        <a:prstGeom prst="rect">
          <a:avLst/>
        </a:prstGeom>
        <a:solidFill>
          <a:schemeClr val="accent2">
            <a:tint val="40000"/>
            <a:alpha val="90000"/>
            <a:hueOff val="-997314"/>
            <a:satOff val="-11941"/>
            <a:lumOff val="-2251"/>
            <a:alphaOff val="0"/>
          </a:schemeClr>
        </a:solidFill>
        <a:ln w="9525" cap="flat" cmpd="sng" algn="ctr">
          <a:solidFill>
            <a:schemeClr val="accent2">
              <a:tint val="40000"/>
              <a:alpha val="90000"/>
              <a:hueOff val="-997314"/>
              <a:satOff val="-11941"/>
              <a:lumOff val="-2251"/>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1120" tIns="12700" rIns="71120" bIns="12700" numCol="1" spcCol="1270" anchor="ctr" anchorCtr="0">
          <a:noAutofit/>
        </a:bodyPr>
        <a:lstStyle/>
        <a:p>
          <a:pPr marL="0" lvl="0" indent="0" algn="ctr" defTabSz="444500">
            <a:lnSpc>
              <a:spcPct val="90000"/>
            </a:lnSpc>
            <a:spcBef>
              <a:spcPct val="0"/>
            </a:spcBef>
            <a:spcAft>
              <a:spcPct val="35000"/>
            </a:spcAft>
            <a:buNone/>
          </a:pPr>
          <a:r>
            <a:rPr lang="en-US" sz="1000" kern="1200" dirty="0"/>
            <a:t>Understanding emotions – </a:t>
          </a:r>
          <a:r>
            <a:rPr lang="en-US" sz="1000" kern="1200" dirty="0" err="1"/>
            <a:t>recognising</a:t>
          </a:r>
          <a:r>
            <a:rPr lang="en-US" sz="1000" kern="1200" dirty="0"/>
            <a:t> how emotions change and influence people's </a:t>
          </a:r>
          <a:r>
            <a:rPr lang="en-US" sz="1000" kern="1200" dirty="0" err="1"/>
            <a:t>behaviour</a:t>
          </a:r>
          <a:r>
            <a:rPr lang="en-US" sz="1000" kern="1200" dirty="0"/>
            <a:t>.</a:t>
          </a:r>
        </a:p>
      </dsp:txBody>
      <dsp:txXfrm>
        <a:off x="2956718" y="4105426"/>
        <a:ext cx="1478359" cy="923859"/>
      </dsp:txXfrm>
    </dsp:sp>
    <dsp:sp modelId="{D6A8E2C2-8A5C-4CA9-B68C-7A47C553919C}">
      <dsp:nvSpPr>
        <dsp:cNvPr id="0" name=""/>
        <dsp:cNvSpPr/>
      </dsp:nvSpPr>
      <dsp:spPr>
        <a:xfrm>
          <a:off x="4435077" y="4105426"/>
          <a:ext cx="1478359" cy="923859"/>
        </a:xfrm>
        <a:prstGeom prst="rect">
          <a:avLst/>
        </a:prstGeom>
        <a:solidFill>
          <a:schemeClr val="accent2">
            <a:tint val="40000"/>
            <a:alpha val="90000"/>
            <a:hueOff val="-1495971"/>
            <a:satOff val="-17912"/>
            <a:lumOff val="-3377"/>
            <a:alphaOff val="0"/>
          </a:schemeClr>
        </a:solidFill>
        <a:ln w="9525" cap="flat" cmpd="sng" algn="ctr">
          <a:solidFill>
            <a:schemeClr val="accent2">
              <a:tint val="40000"/>
              <a:alpha val="90000"/>
              <a:hueOff val="-1495971"/>
              <a:satOff val="-17912"/>
              <a:lumOff val="-3377"/>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1120" tIns="12700" rIns="71120" bIns="12700" numCol="1" spcCol="1270" anchor="ctr" anchorCtr="0">
          <a:noAutofit/>
        </a:bodyPr>
        <a:lstStyle/>
        <a:p>
          <a:pPr marL="0" lvl="0" indent="0" algn="ctr" defTabSz="444500">
            <a:lnSpc>
              <a:spcPct val="90000"/>
            </a:lnSpc>
            <a:spcBef>
              <a:spcPct val="0"/>
            </a:spcBef>
            <a:spcAft>
              <a:spcPct val="35000"/>
            </a:spcAft>
            <a:buNone/>
          </a:pPr>
          <a:r>
            <a:rPr lang="en-US" sz="1000" kern="1200"/>
            <a:t>Managing emotions – controlling emotional responses and maintaining positive relationships.</a:t>
          </a:r>
        </a:p>
      </dsp:txBody>
      <dsp:txXfrm>
        <a:off x="4435077" y="4105426"/>
        <a:ext cx="1478359" cy="923859"/>
      </dsp:txXfrm>
    </dsp:sp>
    <dsp:sp modelId="{7471B72E-D297-446A-9F3B-994F8813AD85}">
      <dsp:nvSpPr>
        <dsp:cNvPr id="0" name=""/>
        <dsp:cNvSpPr/>
      </dsp:nvSpPr>
      <dsp:spPr>
        <a:xfrm rot="10800000">
          <a:off x="0" y="2286"/>
          <a:ext cx="5913437" cy="3088903"/>
        </a:xfrm>
        <a:prstGeom prst="upArrowCallout">
          <a:avLst/>
        </a:prstGeom>
        <a:gradFill rotWithShape="0">
          <a:gsLst>
            <a:gs pos="0">
              <a:schemeClr val="accent2">
                <a:hueOff val="-1085893"/>
                <a:satOff val="41188"/>
                <a:lumOff val="-22547"/>
                <a:alphaOff val="0"/>
                <a:tint val="98000"/>
                <a:satMod val="110000"/>
                <a:lumMod val="104000"/>
              </a:schemeClr>
            </a:gs>
            <a:gs pos="69000">
              <a:schemeClr val="accent2">
                <a:hueOff val="-1085893"/>
                <a:satOff val="41188"/>
                <a:lumOff val="-22547"/>
                <a:alphaOff val="0"/>
                <a:shade val="88000"/>
                <a:satMod val="130000"/>
                <a:lumMod val="92000"/>
              </a:schemeClr>
            </a:gs>
            <a:gs pos="100000">
              <a:schemeClr val="accent2">
                <a:hueOff val="-1085893"/>
                <a:satOff val="41188"/>
                <a:lumOff val="-22547"/>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US" sz="2300" kern="1200" dirty="0"/>
            <a:t>According to Mayer, Salovey and Caruso (2004), Emotional Intelligence is a set of mental abilities that can be developed and applied in leadership.</a:t>
          </a:r>
        </a:p>
      </dsp:txBody>
      <dsp:txXfrm rot="10800000">
        <a:off x="0" y="2286"/>
        <a:ext cx="5913437" cy="200707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277853-BD39-49A5-BFD5-61AAC3DE0AA3}">
      <dsp:nvSpPr>
        <dsp:cNvPr id="0" name=""/>
        <dsp:cNvSpPr/>
      </dsp:nvSpPr>
      <dsp:spPr>
        <a:xfrm>
          <a:off x="0" y="213503"/>
          <a:ext cx="6172199" cy="6172199"/>
        </a:xfrm>
        <a:prstGeom prst="downArrow">
          <a:avLst>
            <a:gd name="adj1" fmla="val 50000"/>
            <a:gd name="adj2" fmla="val 35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t" anchorCtr="0">
          <a:noAutofit/>
        </a:bodyPr>
        <a:lstStyle/>
        <a:p>
          <a:pPr marL="0" lvl="0" indent="0" algn="l" defTabSz="844550">
            <a:lnSpc>
              <a:spcPct val="90000"/>
            </a:lnSpc>
            <a:spcBef>
              <a:spcPct val="0"/>
            </a:spcBef>
            <a:spcAft>
              <a:spcPct val="35000"/>
            </a:spcAft>
            <a:buNone/>
          </a:pPr>
          <a:r>
            <a:rPr lang="en-GB" sz="1900" b="1" kern="1200"/>
            <a:t>Key Cultural Dimensions</a:t>
          </a:r>
          <a:endParaRPr lang="en-US" sz="1900" kern="1200"/>
        </a:p>
        <a:p>
          <a:pPr marL="114300" lvl="1" indent="-114300" algn="l" defTabSz="666750">
            <a:lnSpc>
              <a:spcPct val="90000"/>
            </a:lnSpc>
            <a:spcBef>
              <a:spcPct val="0"/>
            </a:spcBef>
            <a:spcAft>
              <a:spcPct val="15000"/>
            </a:spcAft>
            <a:buChar char="•"/>
          </a:pPr>
          <a:r>
            <a:rPr lang="en-GB" sz="1500" kern="1200"/>
            <a:t>Power Distance – acceptance of authority and unequal distribution of power.</a:t>
          </a:r>
          <a:endParaRPr lang="en-US" sz="1500" kern="1200"/>
        </a:p>
        <a:p>
          <a:pPr marL="114300" lvl="1" indent="-114300" algn="l" defTabSz="666750">
            <a:lnSpc>
              <a:spcPct val="90000"/>
            </a:lnSpc>
            <a:spcBef>
              <a:spcPct val="0"/>
            </a:spcBef>
            <a:spcAft>
              <a:spcPct val="15000"/>
            </a:spcAft>
            <a:buChar char="•"/>
          </a:pPr>
          <a:r>
            <a:rPr lang="en-GB" sz="1500" kern="1200"/>
            <a:t>Individualism vs Collectivism – preference for personal achievement or group success.</a:t>
          </a:r>
          <a:endParaRPr lang="en-US" sz="1500" kern="1200"/>
        </a:p>
        <a:p>
          <a:pPr marL="114300" lvl="1" indent="-114300" algn="l" defTabSz="666750">
            <a:lnSpc>
              <a:spcPct val="90000"/>
            </a:lnSpc>
            <a:spcBef>
              <a:spcPct val="0"/>
            </a:spcBef>
            <a:spcAft>
              <a:spcPct val="15000"/>
            </a:spcAft>
            <a:buChar char="•"/>
          </a:pPr>
          <a:r>
            <a:rPr lang="en-GB" sz="1500" kern="1200"/>
            <a:t>Uncertainty Avoidance – attitudes towards risk, change and uncertainty.</a:t>
          </a:r>
          <a:endParaRPr lang="en-US" sz="1500" kern="1200"/>
        </a:p>
        <a:p>
          <a:pPr marL="114300" lvl="1" indent="-114300" algn="l" defTabSz="666750">
            <a:lnSpc>
              <a:spcPct val="90000"/>
            </a:lnSpc>
            <a:spcBef>
              <a:spcPct val="0"/>
            </a:spcBef>
            <a:spcAft>
              <a:spcPct val="15000"/>
            </a:spcAft>
            <a:buChar char="•"/>
          </a:pPr>
          <a:r>
            <a:rPr lang="en-GB" sz="1500" kern="1200"/>
            <a:t>Long-Term Orientation – focus on future goals, persistence and planning.</a:t>
          </a:r>
          <a:endParaRPr lang="en-US" sz="1500" kern="1200"/>
        </a:p>
        <a:p>
          <a:pPr marL="114300" lvl="1" indent="-114300" algn="l" defTabSz="666750">
            <a:lnSpc>
              <a:spcPct val="90000"/>
            </a:lnSpc>
            <a:spcBef>
              <a:spcPct val="0"/>
            </a:spcBef>
            <a:spcAft>
              <a:spcPct val="15000"/>
            </a:spcAft>
            <a:buChar char="•"/>
          </a:pPr>
          <a:r>
            <a:rPr lang="en-GB" sz="1500" kern="1200"/>
            <a:t>Leaders who understand these dimensions can adapt their leadership style to different cultural environments.</a:t>
          </a:r>
          <a:endParaRPr lang="en-US" sz="1500" kern="1200"/>
        </a:p>
      </dsp:txBody>
      <dsp:txXfrm>
        <a:off x="1543050" y="213503"/>
        <a:ext cx="3086099" cy="509206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1A1FE0-44F3-4782-BFCB-B2A6521EADE8}">
      <dsp:nvSpPr>
        <dsp:cNvPr id="0" name=""/>
        <dsp:cNvSpPr/>
      </dsp:nvSpPr>
      <dsp:spPr>
        <a:xfrm>
          <a:off x="0" y="1175960"/>
          <a:ext cx="10421874" cy="92877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9C2BFF-FCAF-498B-B9D7-C1707D1699F1}">
      <dsp:nvSpPr>
        <dsp:cNvPr id="0" name=""/>
        <dsp:cNvSpPr/>
      </dsp:nvSpPr>
      <dsp:spPr>
        <a:xfrm>
          <a:off x="280955" y="1295577"/>
          <a:ext cx="510828" cy="51082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4F6B29E-A9ED-4AB8-9B22-876C221CFA75}">
      <dsp:nvSpPr>
        <dsp:cNvPr id="0" name=""/>
        <dsp:cNvSpPr/>
      </dsp:nvSpPr>
      <dsp:spPr>
        <a:xfrm>
          <a:off x="1072738" y="1086602"/>
          <a:ext cx="4689843" cy="9287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296" tIns="98296" rIns="98296" bIns="98296" numCol="1" spcCol="1270" anchor="ctr" anchorCtr="0">
          <a:noAutofit/>
        </a:bodyPr>
        <a:lstStyle/>
        <a:p>
          <a:pPr marL="0" lvl="0" indent="0" algn="l" defTabSz="1111250">
            <a:lnSpc>
              <a:spcPct val="90000"/>
            </a:lnSpc>
            <a:spcBef>
              <a:spcPct val="0"/>
            </a:spcBef>
            <a:spcAft>
              <a:spcPct val="35000"/>
            </a:spcAft>
            <a:buNone/>
          </a:pPr>
          <a:r>
            <a:rPr lang="en-GB" sz="2500" kern="1200"/>
            <a:t>Limitations of Emotional and Cultural Intelligence</a:t>
          </a:r>
          <a:endParaRPr lang="en-US" sz="2500" kern="1200"/>
        </a:p>
      </dsp:txBody>
      <dsp:txXfrm>
        <a:off x="1072738" y="1086602"/>
        <a:ext cx="4689843" cy="928778"/>
      </dsp:txXfrm>
    </dsp:sp>
    <dsp:sp modelId="{923E5B94-EC51-4F0E-AC3F-E0AE43970A2A}">
      <dsp:nvSpPr>
        <dsp:cNvPr id="0" name=""/>
        <dsp:cNvSpPr/>
      </dsp:nvSpPr>
      <dsp:spPr>
        <a:xfrm>
          <a:off x="5762582" y="1086602"/>
          <a:ext cx="4658243" cy="9287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296" tIns="98296" rIns="98296" bIns="98296" numCol="1" spcCol="1270" anchor="ctr" anchorCtr="0">
          <a:noAutofit/>
        </a:bodyPr>
        <a:lstStyle/>
        <a:p>
          <a:pPr marL="0" lvl="0" indent="0" algn="l" defTabSz="711200">
            <a:lnSpc>
              <a:spcPct val="90000"/>
            </a:lnSpc>
            <a:spcBef>
              <a:spcPct val="0"/>
            </a:spcBef>
            <a:spcAft>
              <a:spcPct val="35000"/>
            </a:spcAft>
            <a:buFont typeface="Arial" panose="020B0604020202020204" pitchFamily="34" charset="0"/>
            <a:buNone/>
          </a:pPr>
          <a:r>
            <a:rPr lang="en-GB" sz="1600" kern="1200" dirty="0"/>
            <a:t>Emotional intelligence is difficult to measure accurately because emotions are subjective.</a:t>
          </a:r>
          <a:endParaRPr lang="en-US" sz="1600" kern="1200" dirty="0"/>
        </a:p>
        <a:p>
          <a:pPr marL="0" lvl="0" indent="0" algn="l" defTabSz="711200">
            <a:lnSpc>
              <a:spcPct val="90000"/>
            </a:lnSpc>
            <a:spcBef>
              <a:spcPct val="0"/>
            </a:spcBef>
            <a:spcAft>
              <a:spcPct val="35000"/>
            </a:spcAft>
            <a:buFont typeface="Arial" panose="020B0604020202020204" pitchFamily="34" charset="0"/>
            <a:buNone/>
          </a:pPr>
          <a:r>
            <a:rPr lang="en-GB" sz="1600" kern="1200" dirty="0"/>
            <a:t>Cultural intelligence requires continuous learning as cultures and workplaces constantly evolve.</a:t>
          </a:r>
          <a:endParaRPr lang="en-US" sz="1600" kern="1200" dirty="0"/>
        </a:p>
        <a:p>
          <a:pPr marL="0" lvl="0" indent="0" algn="l" defTabSz="711200">
            <a:lnSpc>
              <a:spcPct val="90000"/>
            </a:lnSpc>
            <a:spcBef>
              <a:spcPct val="0"/>
            </a:spcBef>
            <a:spcAft>
              <a:spcPct val="35000"/>
            </a:spcAft>
            <a:buFont typeface="Arial" panose="020B0604020202020204" pitchFamily="34" charset="0"/>
            <a:buNone/>
          </a:pPr>
          <a:r>
            <a:rPr lang="en-GB" sz="1600" kern="1200" dirty="0"/>
            <a:t>Cultural stereotypes may still influence leadership decisions if assumptions are made too quickly.</a:t>
          </a:r>
          <a:endParaRPr lang="en-US" sz="1600" kern="1200" dirty="0"/>
        </a:p>
        <a:p>
          <a:pPr marL="0" lvl="0" indent="0" algn="l" defTabSz="711200">
            <a:lnSpc>
              <a:spcPct val="90000"/>
            </a:lnSpc>
            <a:spcBef>
              <a:spcPct val="0"/>
            </a:spcBef>
            <a:spcAft>
              <a:spcPct val="35000"/>
            </a:spcAft>
            <a:buFont typeface="Arial" panose="020B0604020202020204" pitchFamily="34" charset="0"/>
            <a:buNone/>
          </a:pPr>
          <a:r>
            <a:rPr lang="en-GB" sz="1600" kern="1200" dirty="0"/>
            <a:t>Developing both EI and CQ requires time, training and practical experience.</a:t>
          </a:r>
          <a:endParaRPr lang="en-US" sz="1600" kern="1200" dirty="0"/>
        </a:p>
        <a:p>
          <a:pPr marL="0" lvl="0" indent="0" algn="l" defTabSz="711200">
            <a:lnSpc>
              <a:spcPct val="90000"/>
            </a:lnSpc>
            <a:spcBef>
              <a:spcPct val="0"/>
            </a:spcBef>
            <a:spcAft>
              <a:spcPct val="35000"/>
            </a:spcAft>
            <a:buFont typeface="Arial" panose="020B0604020202020204" pitchFamily="34" charset="0"/>
            <a:buNone/>
          </a:pPr>
          <a:r>
            <a:rPr lang="en-GB" sz="1600" kern="1200" dirty="0"/>
            <a:t>Emotional and cultural intelligence alone cannot guarantee effective leadership.</a:t>
          </a:r>
          <a:endParaRPr lang="en-US" sz="1600" kern="1200" dirty="0"/>
        </a:p>
        <a:p>
          <a:pPr marL="0" lvl="0" indent="0" algn="l" defTabSz="711200">
            <a:lnSpc>
              <a:spcPct val="90000"/>
            </a:lnSpc>
            <a:spcBef>
              <a:spcPct val="0"/>
            </a:spcBef>
            <a:spcAft>
              <a:spcPct val="35000"/>
            </a:spcAft>
            <a:buFont typeface="Arial" panose="020B0604020202020204" pitchFamily="34" charset="0"/>
            <a:buNone/>
          </a:pPr>
          <a:r>
            <a:rPr lang="en-GB" sz="1600" kern="1200" dirty="0"/>
            <a:t>Leaders also need strategic thinking, technical competence and ethical decision-making.</a:t>
          </a:r>
          <a:endParaRPr lang="en-US" sz="1600" kern="1200" dirty="0"/>
        </a:p>
      </dsp:txBody>
      <dsp:txXfrm>
        <a:off x="5762582" y="1086602"/>
        <a:ext cx="4658243" cy="928778"/>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8A63B4A-D9A6-4A26-B6C9-E22411064196}" type="datetimeFigureOut">
              <a:rPr lang="en-GB" smtClean="0"/>
              <a:t>12/07/2026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2D8AE9E-73B1-4698-BA75-5ECF15DA8842}" type="slidenum">
              <a:rPr lang="en-GB" smtClean="0"/>
              <a:t>‹#›</a:t>
            </a:fld>
            <a:endParaRPr lang="en-GB"/>
          </a:p>
        </p:txBody>
      </p:sp>
    </p:spTree>
    <p:extLst>
      <p:ext uri="{BB962C8B-B14F-4D97-AF65-F5344CB8AC3E}">
        <p14:creationId xmlns:p14="http://schemas.microsoft.com/office/powerpoint/2010/main" val="1335302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morning everyone. Today I will discuss the role of Emotional Intelligence and Cultural Intelligence in modern leadership. As organisations become increasingly global and diverse, leaders need more than technical knowledge to succeed. This presentation explains the importance of these two capabilities, explores relevant leadership theories, analyses business examples and evaluates how they contribute to organisational success.</a:t>
            </a:r>
          </a:p>
        </p:txBody>
      </p:sp>
      <p:sp>
        <p:nvSpPr>
          <p:cNvPr id="4" name="Slide Number Placeholder 3"/>
          <p:cNvSpPr>
            <a:spLocks noGrp="1"/>
          </p:cNvSpPr>
          <p:nvPr>
            <p:ph type="sldNum" sz="quarter" idx="5"/>
          </p:nvPr>
        </p:nvSpPr>
        <p:spPr/>
        <p:txBody>
          <a:bodyPr/>
          <a:lstStyle/>
          <a:p>
            <a:fld id="{02D8AE9E-73B1-4698-BA75-5ECF15DA8842}" type="slidenum">
              <a:rPr lang="en-GB" smtClean="0"/>
              <a:t>1</a:t>
            </a:fld>
            <a:endParaRPr lang="en-GB"/>
          </a:p>
        </p:txBody>
      </p:sp>
    </p:spTree>
    <p:extLst>
      <p:ext uri="{BB962C8B-B14F-4D97-AF65-F5344CB8AC3E}">
        <p14:creationId xmlns:p14="http://schemas.microsoft.com/office/powerpoint/2010/main" val="10248293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Emotional Intelligence and Cultural Intelligence are two essential leadership capabilities. Emotional Intelligence focuses on recognising and managing emotions, while Cultural Intelligence focuses on understanding cultural differences and adapting behaviour accordingly. Together, these skills help leaders communicate effectively, build stronger relationships and lead diverse teams successfully.</a:t>
            </a:r>
          </a:p>
        </p:txBody>
      </p:sp>
      <p:sp>
        <p:nvSpPr>
          <p:cNvPr id="4" name="Slide Number Placeholder 3"/>
          <p:cNvSpPr>
            <a:spLocks noGrp="1"/>
          </p:cNvSpPr>
          <p:nvPr>
            <p:ph type="sldNum" sz="quarter" idx="5"/>
          </p:nvPr>
        </p:nvSpPr>
        <p:spPr/>
        <p:txBody>
          <a:bodyPr/>
          <a:lstStyle/>
          <a:p>
            <a:fld id="{02D8AE9E-73B1-4698-BA75-5ECF15DA8842}" type="slidenum">
              <a:rPr lang="en-GB" smtClean="0"/>
              <a:t>2</a:t>
            </a:fld>
            <a:endParaRPr lang="en-GB"/>
          </a:p>
        </p:txBody>
      </p:sp>
    </p:spTree>
    <p:extLst>
      <p:ext uri="{BB962C8B-B14F-4D97-AF65-F5344CB8AC3E}">
        <p14:creationId xmlns:p14="http://schemas.microsoft.com/office/powerpoint/2010/main" val="26759689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Emotional Intelligence is made up of five important components. Leaders first need to understand their own emotions before managing them effectively. They also need motivation to achieve goals, empathy to understand others and strong relationship management skills to build trust and encourage teamwork. These components improve leadership effectiveness and create a positive working environment.</a:t>
            </a:r>
          </a:p>
        </p:txBody>
      </p:sp>
      <p:sp>
        <p:nvSpPr>
          <p:cNvPr id="4" name="Slide Number Placeholder 3"/>
          <p:cNvSpPr>
            <a:spLocks noGrp="1"/>
          </p:cNvSpPr>
          <p:nvPr>
            <p:ph type="sldNum" sz="quarter" idx="5"/>
          </p:nvPr>
        </p:nvSpPr>
        <p:spPr/>
        <p:txBody>
          <a:bodyPr/>
          <a:lstStyle/>
          <a:p>
            <a:fld id="{02D8AE9E-73B1-4698-BA75-5ECF15DA8842}" type="slidenum">
              <a:rPr lang="en-GB" smtClean="0"/>
              <a:t>3</a:t>
            </a:fld>
            <a:endParaRPr lang="en-GB"/>
          </a:p>
        </p:txBody>
      </p:sp>
    </p:spTree>
    <p:extLst>
      <p:ext uri="{BB962C8B-B14F-4D97-AF65-F5344CB8AC3E}">
        <p14:creationId xmlns:p14="http://schemas.microsoft.com/office/powerpoint/2010/main" val="6317633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Mayer and Salovey describe emotional intelligence as a group of abilities that improve leadership effectiveness. Leaders first recognise emotions, then use and understand them before managing emotional responses appropriately. These abilities strengthen communication, improve decision-making and help leaders create positive relationships within their teams.</a:t>
            </a:r>
          </a:p>
        </p:txBody>
      </p:sp>
      <p:sp>
        <p:nvSpPr>
          <p:cNvPr id="4" name="Slide Number Placeholder 3"/>
          <p:cNvSpPr>
            <a:spLocks noGrp="1"/>
          </p:cNvSpPr>
          <p:nvPr>
            <p:ph type="sldNum" sz="quarter" idx="5"/>
          </p:nvPr>
        </p:nvSpPr>
        <p:spPr/>
        <p:txBody>
          <a:bodyPr/>
          <a:lstStyle/>
          <a:p>
            <a:fld id="{02D8AE9E-73B1-4698-BA75-5ECF15DA8842}" type="slidenum">
              <a:rPr lang="en-GB" smtClean="0"/>
              <a:t>4</a:t>
            </a:fld>
            <a:endParaRPr lang="en-GB"/>
          </a:p>
        </p:txBody>
      </p:sp>
    </p:spTree>
    <p:extLst>
      <p:ext uri="{BB962C8B-B14F-4D97-AF65-F5344CB8AC3E}">
        <p14:creationId xmlns:p14="http://schemas.microsoft.com/office/powerpoint/2010/main" val="26855067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Emotional Intelligence has a significant impact on leadership. Leaders who understand emotions communicate more effectively, motivate employees and resolve conflicts more successfully. These behaviours create trust, improve teamwork and increase employee engagement. As a result, organisations often experience higher productivity and stronger workplace relationships.</a:t>
            </a:r>
          </a:p>
        </p:txBody>
      </p:sp>
      <p:sp>
        <p:nvSpPr>
          <p:cNvPr id="4" name="Slide Number Placeholder 3"/>
          <p:cNvSpPr>
            <a:spLocks noGrp="1"/>
          </p:cNvSpPr>
          <p:nvPr>
            <p:ph type="sldNum" sz="quarter" idx="5"/>
          </p:nvPr>
        </p:nvSpPr>
        <p:spPr/>
        <p:txBody>
          <a:bodyPr/>
          <a:lstStyle/>
          <a:p>
            <a:fld id="{02D8AE9E-73B1-4698-BA75-5ECF15DA8842}" type="slidenum">
              <a:rPr lang="en-GB" smtClean="0"/>
              <a:t>5</a:t>
            </a:fld>
            <a:endParaRPr lang="en-GB"/>
          </a:p>
        </p:txBody>
      </p:sp>
    </p:spTree>
    <p:extLst>
      <p:ext uri="{BB962C8B-B14F-4D97-AF65-F5344CB8AC3E}">
        <p14:creationId xmlns:p14="http://schemas.microsoft.com/office/powerpoint/2010/main" val="27505013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Hofstede's Cultural Dimensions Theory helps explain why people from different cultures may have different expectations of leadership. Understanding these cultural differences allows leaders to adapt their communication and management style, reducing misunderstandings and improving collaboration within international teams.</a:t>
            </a:r>
          </a:p>
        </p:txBody>
      </p:sp>
      <p:sp>
        <p:nvSpPr>
          <p:cNvPr id="4" name="Slide Number Placeholder 3"/>
          <p:cNvSpPr>
            <a:spLocks noGrp="1"/>
          </p:cNvSpPr>
          <p:nvPr>
            <p:ph type="sldNum" sz="quarter" idx="5"/>
          </p:nvPr>
        </p:nvSpPr>
        <p:spPr/>
        <p:txBody>
          <a:bodyPr/>
          <a:lstStyle/>
          <a:p>
            <a:fld id="{02D8AE9E-73B1-4698-BA75-5ECF15DA8842}" type="slidenum">
              <a:rPr lang="en-GB" smtClean="0"/>
              <a:t>6</a:t>
            </a:fld>
            <a:endParaRPr lang="en-GB"/>
          </a:p>
        </p:txBody>
      </p:sp>
    </p:spTree>
    <p:extLst>
      <p:ext uri="{BB962C8B-B14F-4D97-AF65-F5344CB8AC3E}">
        <p14:creationId xmlns:p14="http://schemas.microsoft.com/office/powerpoint/2010/main" val="35958571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Cultural Intelligence is becoming increasingly important because many organisations employ people from different countries and cultures. Leaders who understand cultural differences communicate more effectively, reduce misunderstandings and create a more inclusive workplace. This helps employees work together successfully and improves organisational performance.</a:t>
            </a:r>
          </a:p>
        </p:txBody>
      </p:sp>
      <p:sp>
        <p:nvSpPr>
          <p:cNvPr id="4" name="Slide Number Placeholder 3"/>
          <p:cNvSpPr>
            <a:spLocks noGrp="1"/>
          </p:cNvSpPr>
          <p:nvPr>
            <p:ph type="sldNum" sz="quarter" idx="5"/>
          </p:nvPr>
        </p:nvSpPr>
        <p:spPr/>
        <p:txBody>
          <a:bodyPr/>
          <a:lstStyle/>
          <a:p>
            <a:fld id="{02D8AE9E-73B1-4698-BA75-5ECF15DA8842}" type="slidenum">
              <a:rPr lang="en-GB" smtClean="0"/>
              <a:t>7</a:t>
            </a:fld>
            <a:endParaRPr lang="en-GB"/>
          </a:p>
        </p:txBody>
      </p:sp>
    </p:spTree>
    <p:extLst>
      <p:ext uri="{BB962C8B-B14F-4D97-AF65-F5344CB8AC3E}">
        <p14:creationId xmlns:p14="http://schemas.microsoft.com/office/powerpoint/2010/main" val="38454152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IKEA is recognised for its inclusive leadership approach. Managers encourage employees to contribute ideas and work together regardless of cultural background. Emotional intelligence helps leaders support employees, while cultural intelligence enables them to adapt to different countries and cultures. Together, these capabilities strengthen teamwork, innovation and organisational performance.</a:t>
            </a:r>
          </a:p>
        </p:txBody>
      </p:sp>
      <p:sp>
        <p:nvSpPr>
          <p:cNvPr id="4" name="Slide Number Placeholder 3"/>
          <p:cNvSpPr>
            <a:spLocks noGrp="1"/>
          </p:cNvSpPr>
          <p:nvPr>
            <p:ph type="sldNum" sz="quarter" idx="5"/>
          </p:nvPr>
        </p:nvSpPr>
        <p:spPr/>
        <p:txBody>
          <a:bodyPr/>
          <a:lstStyle/>
          <a:p>
            <a:fld id="{02D8AE9E-73B1-4698-BA75-5ECF15DA8842}" type="slidenum">
              <a:rPr lang="en-GB" smtClean="0"/>
              <a:t>8</a:t>
            </a:fld>
            <a:endParaRPr lang="en-GB"/>
          </a:p>
        </p:txBody>
      </p:sp>
    </p:spTree>
    <p:extLst>
      <p:ext uri="{BB962C8B-B14F-4D97-AF65-F5344CB8AC3E}">
        <p14:creationId xmlns:p14="http://schemas.microsoft.com/office/powerpoint/2010/main" val="12079813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Unilever is a good example of a multinational organisation where emotional and cultural intelligence are essential. Leaders promote diversity and inclusion while encouraging collaboration between international teams. By adapting their leadership style to different cultures and supporting employee wellbeing, Unilever creates a positive working environment that contributes to long-term business success.</a:t>
            </a:r>
          </a:p>
        </p:txBody>
      </p:sp>
      <p:sp>
        <p:nvSpPr>
          <p:cNvPr id="4" name="Slide Number Placeholder 3"/>
          <p:cNvSpPr>
            <a:spLocks noGrp="1"/>
          </p:cNvSpPr>
          <p:nvPr>
            <p:ph type="sldNum" sz="quarter" idx="5"/>
          </p:nvPr>
        </p:nvSpPr>
        <p:spPr/>
        <p:txBody>
          <a:bodyPr/>
          <a:lstStyle/>
          <a:p>
            <a:fld id="{02D8AE9E-73B1-4698-BA75-5ECF15DA8842}" type="slidenum">
              <a:rPr lang="en-GB" smtClean="0"/>
              <a:t>9</a:t>
            </a:fld>
            <a:endParaRPr lang="en-GB"/>
          </a:p>
        </p:txBody>
      </p:sp>
    </p:spTree>
    <p:extLst>
      <p:ext uri="{BB962C8B-B14F-4D97-AF65-F5344CB8AC3E}">
        <p14:creationId xmlns:p14="http://schemas.microsoft.com/office/powerpoint/2010/main" val="7201378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Marriott International operates in one of the world's most culturally diverse industries. Leaders use emotional intelligence to support employees and deliver excellent customer service, while cultural intelligence helps them understand local customs and expectations. These capabilities improve teamwork, guest satisfaction and the company's global reputation.</a:t>
            </a:r>
          </a:p>
        </p:txBody>
      </p:sp>
      <p:sp>
        <p:nvSpPr>
          <p:cNvPr id="4" name="Slide Number Placeholder 3"/>
          <p:cNvSpPr>
            <a:spLocks noGrp="1"/>
          </p:cNvSpPr>
          <p:nvPr>
            <p:ph type="sldNum" sz="quarter" idx="5"/>
          </p:nvPr>
        </p:nvSpPr>
        <p:spPr/>
        <p:txBody>
          <a:bodyPr/>
          <a:lstStyle/>
          <a:p>
            <a:fld id="{02D8AE9E-73B1-4698-BA75-5ECF15DA8842}" type="slidenum">
              <a:rPr lang="en-GB" smtClean="0"/>
              <a:t>10</a:t>
            </a:fld>
            <a:endParaRPr lang="en-GB"/>
          </a:p>
        </p:txBody>
      </p:sp>
    </p:spTree>
    <p:extLst>
      <p:ext uri="{BB962C8B-B14F-4D97-AF65-F5344CB8AC3E}">
        <p14:creationId xmlns:p14="http://schemas.microsoft.com/office/powerpoint/2010/main" val="3989060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LEGO believes that innovation begins with people. Leaders encourage open communication and create an environment where employees feel confident sharing ideas. Emotional intelligence helps build trust, while cultural intelligence supports collaboration between people from different backgrounds. Together, these leadership capabilities contribute to creativity and long-term success.</a:t>
            </a:r>
          </a:p>
        </p:txBody>
      </p:sp>
      <p:sp>
        <p:nvSpPr>
          <p:cNvPr id="4" name="Slide Number Placeholder 3"/>
          <p:cNvSpPr>
            <a:spLocks noGrp="1"/>
          </p:cNvSpPr>
          <p:nvPr>
            <p:ph type="sldNum" sz="quarter" idx="5"/>
          </p:nvPr>
        </p:nvSpPr>
        <p:spPr/>
        <p:txBody>
          <a:bodyPr/>
          <a:lstStyle/>
          <a:p>
            <a:fld id="{02D8AE9E-73B1-4698-BA75-5ECF15DA8842}" type="slidenum">
              <a:rPr lang="en-GB" smtClean="0"/>
              <a:t>11</a:t>
            </a:fld>
            <a:endParaRPr lang="en-GB"/>
          </a:p>
        </p:txBody>
      </p:sp>
    </p:spTree>
    <p:extLst>
      <p:ext uri="{BB962C8B-B14F-4D97-AF65-F5344CB8AC3E}">
        <p14:creationId xmlns:p14="http://schemas.microsoft.com/office/powerpoint/2010/main" val="207755376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Similarities: Both improve leadership effectiveness and employee </a:t>
            </a:r>
            <a:r>
              <a:rPr lang="en-GB" dirty="0" err="1"/>
              <a:t>engagement.Both</a:t>
            </a:r>
            <a:r>
              <a:rPr lang="en-GB" dirty="0"/>
              <a:t> strengthen communication, teamwork and organisational </a:t>
            </a:r>
            <a:r>
              <a:rPr lang="en-GB" dirty="0" err="1"/>
              <a:t>performance.Both</a:t>
            </a:r>
            <a:r>
              <a:rPr lang="en-GB" dirty="0"/>
              <a:t> are essential skills for successful leaders in today's global business environment.</a:t>
            </a:r>
          </a:p>
          <a:p>
            <a:r>
              <a:rPr lang="en-GB" dirty="0"/>
              <a:t>Emotional Intelligence and Cultural Intelligence focus on different aspects of leadership but work best together. Emotional intelligence helps leaders understand emotions and build relationships, while cultural intelligence enables them to work successfully across different cultures. Combining both capabilities allows leaders to communicate effectively, manage diverse teams and improve organisational performance.</a:t>
            </a:r>
          </a:p>
        </p:txBody>
      </p:sp>
      <p:sp>
        <p:nvSpPr>
          <p:cNvPr id="4" name="Slide Number Placeholder 3"/>
          <p:cNvSpPr>
            <a:spLocks noGrp="1"/>
          </p:cNvSpPr>
          <p:nvPr>
            <p:ph type="sldNum" sz="quarter" idx="5"/>
          </p:nvPr>
        </p:nvSpPr>
        <p:spPr/>
        <p:txBody>
          <a:bodyPr/>
          <a:lstStyle/>
          <a:p>
            <a:fld id="{02D8AE9E-73B1-4698-BA75-5ECF15DA8842}" type="slidenum">
              <a:rPr lang="en-GB" smtClean="0"/>
              <a:t>12</a:t>
            </a:fld>
            <a:endParaRPr lang="en-GB"/>
          </a:p>
        </p:txBody>
      </p:sp>
    </p:spTree>
    <p:extLst>
      <p:ext uri="{BB962C8B-B14F-4D97-AF65-F5344CB8AC3E}">
        <p14:creationId xmlns:p14="http://schemas.microsoft.com/office/powerpoint/2010/main" val="21819547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Although Emotional and Cultural Intelligence provide many benefits, they also have limitations. Both skills require continuous development and are difficult to measure objectively. Leaders should avoid relying only on emotional or cultural awareness because successful leadership also depends on experience, strategic thinking and professional knowledge.</a:t>
            </a:r>
          </a:p>
        </p:txBody>
      </p:sp>
      <p:sp>
        <p:nvSpPr>
          <p:cNvPr id="4" name="Slide Number Placeholder 3"/>
          <p:cNvSpPr>
            <a:spLocks noGrp="1"/>
          </p:cNvSpPr>
          <p:nvPr>
            <p:ph type="sldNum" sz="quarter" idx="5"/>
          </p:nvPr>
        </p:nvSpPr>
        <p:spPr/>
        <p:txBody>
          <a:bodyPr/>
          <a:lstStyle/>
          <a:p>
            <a:fld id="{02D8AE9E-73B1-4698-BA75-5ECF15DA8842}" type="slidenum">
              <a:rPr lang="en-GB" smtClean="0"/>
              <a:t>13</a:t>
            </a:fld>
            <a:endParaRPr lang="en-GB"/>
          </a:p>
        </p:txBody>
      </p:sp>
    </p:spTree>
    <p:extLst>
      <p:ext uri="{BB962C8B-B14F-4D97-AF65-F5344CB8AC3E}">
        <p14:creationId xmlns:p14="http://schemas.microsoft.com/office/powerpoint/2010/main" val="220629536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Emotional and Cultural Intelligence are no longer optional leadership skills—they are essential for leading successfully in today's global business environment. To conclude, Emotional Intelligence and Cultural Intelligence are essential qualities of modern leaders. They improve communication, strengthen teamwork and help organisations manage diversity more effectively. Leaders who continue developing these capabilities are better prepared to respond to change, inspire employees and achieve sustainable organisational success.</a:t>
            </a:r>
          </a:p>
        </p:txBody>
      </p:sp>
      <p:sp>
        <p:nvSpPr>
          <p:cNvPr id="4" name="Slide Number Placeholder 3"/>
          <p:cNvSpPr>
            <a:spLocks noGrp="1"/>
          </p:cNvSpPr>
          <p:nvPr>
            <p:ph type="sldNum" sz="quarter" idx="5"/>
          </p:nvPr>
        </p:nvSpPr>
        <p:spPr/>
        <p:txBody>
          <a:bodyPr/>
          <a:lstStyle/>
          <a:p>
            <a:fld id="{02D8AE9E-73B1-4698-BA75-5ECF15DA8842}" type="slidenum">
              <a:rPr lang="en-GB" smtClean="0"/>
              <a:t>14</a:t>
            </a:fld>
            <a:endParaRPr lang="en-GB"/>
          </a:p>
        </p:txBody>
      </p:sp>
    </p:spTree>
    <p:extLst>
      <p:ext uri="{BB962C8B-B14F-4D97-AF65-F5344CB8AC3E}">
        <p14:creationId xmlns:p14="http://schemas.microsoft.com/office/powerpoint/2010/main" val="89947759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28403" y="945913"/>
            <a:ext cx="8637073" cy="2618554"/>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1128404" y="3564467"/>
            <a:ext cx="8637072" cy="1071095"/>
          </a:xfrm>
        </p:spPr>
        <p:txBody>
          <a:bodyPr tIns="91440" bIns="91440">
            <a:normAutofit/>
          </a:bodyPr>
          <a:lstStyle>
            <a:lvl1pPr marL="0" indent="0" algn="l">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AF0F45DC-9497-4219-AF37-2C4ABB6A2FB0}" type="datetimeFigureOut">
              <a:rPr lang="en-GB" smtClean="0"/>
              <a:t>12/07/2026</a:t>
            </a:fld>
            <a:endParaRPr lang="en-GB"/>
          </a:p>
        </p:txBody>
      </p:sp>
      <p:sp>
        <p:nvSpPr>
          <p:cNvPr id="5" name="Footer Placeholder 4"/>
          <p:cNvSpPr>
            <a:spLocks noGrp="1"/>
          </p:cNvSpPr>
          <p:nvPr>
            <p:ph type="ftr" sz="quarter" idx="11"/>
          </p:nvPr>
        </p:nvSpPr>
        <p:spPr>
          <a:xfrm>
            <a:off x="1127124" y="329307"/>
            <a:ext cx="5943668" cy="309201"/>
          </a:xfrm>
        </p:spPr>
        <p:txBody>
          <a:bodyPr/>
          <a:lstStyle/>
          <a:p>
            <a:endParaRPr lang="en-GB"/>
          </a:p>
        </p:txBody>
      </p:sp>
      <p:sp>
        <p:nvSpPr>
          <p:cNvPr id="6" name="Slide Number Placeholder 5"/>
          <p:cNvSpPr>
            <a:spLocks noGrp="1"/>
          </p:cNvSpPr>
          <p:nvPr>
            <p:ph type="sldNum" sz="quarter" idx="12"/>
          </p:nvPr>
        </p:nvSpPr>
        <p:spPr>
          <a:xfrm>
            <a:off x="9924392" y="134930"/>
            <a:ext cx="811019" cy="503578"/>
          </a:xfrm>
        </p:spPr>
        <p:txBody>
          <a:bodyPr/>
          <a:lstStyle/>
          <a:p>
            <a:fld id="{27A5AEC3-6F7F-4CF1-8891-95B6CDAC166E}" type="slidenum">
              <a:rPr lang="en-GB" smtClean="0"/>
              <a:t>‹#›</a:t>
            </a:fld>
            <a:endParaRPr lang="en-GB"/>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42500355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lvl1pPr>
              <a:defRPr sz="1200"/>
            </a:lvl1pPr>
          </a:lstStyle>
          <a:p>
            <a:fld id="{AF0F45DC-9497-4219-AF37-2C4ABB6A2FB0}" type="datetimeFigureOut">
              <a:rPr lang="en-GB" smtClean="0"/>
              <a:t>12/07/2026</a:t>
            </a:fld>
            <a:endParaRPr lang="en-GB"/>
          </a:p>
        </p:txBody>
      </p:sp>
      <p:sp>
        <p:nvSpPr>
          <p:cNvPr id="5" name="Footer Placeholder 4"/>
          <p:cNvSpPr>
            <a:spLocks noGrp="1"/>
          </p:cNvSpPr>
          <p:nvPr>
            <p:ph type="ftr" sz="quarter" idx="11"/>
          </p:nvPr>
        </p:nvSpPr>
        <p:spPr/>
        <p:txBody>
          <a:bodyPr/>
          <a:lstStyle>
            <a:lvl1pPr>
              <a:defRPr sz="1200"/>
            </a:lvl1pPr>
          </a:lstStyle>
          <a:p>
            <a:endParaRPr lang="en-GB"/>
          </a:p>
        </p:txBody>
      </p:sp>
      <p:sp>
        <p:nvSpPr>
          <p:cNvPr id="6" name="Slide Number Placeholder 5"/>
          <p:cNvSpPr>
            <a:spLocks noGrp="1"/>
          </p:cNvSpPr>
          <p:nvPr>
            <p:ph type="sldNum" sz="quarter" idx="12"/>
          </p:nvPr>
        </p:nvSpPr>
        <p:spPr/>
        <p:txBody>
          <a:bodyPr/>
          <a:lstStyle/>
          <a:p>
            <a:fld id="{27A5AEC3-6F7F-4CF1-8891-95B6CDAC166E}" type="slidenum">
              <a:rPr lang="en-GB" smtClean="0"/>
              <a:t>‹#›</a:t>
            </a:fld>
            <a:endParaRPr lang="en-GB"/>
          </a:p>
        </p:txBody>
      </p:sp>
      <p:pic>
        <p:nvPicPr>
          <p:cNvPr id="24" name="Picture 23"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11036044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29167" y="1756129"/>
            <a:ext cx="8619060" cy="2050065"/>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129166" y="3806195"/>
            <a:ext cx="8619060"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F0F45DC-9497-4219-AF37-2C4ABB6A2FB0}"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A5AEC3-6F7F-4CF1-8891-95B6CDAC166E}" type="slidenum">
              <a:rPr lang="en-GB" smtClean="0"/>
              <a:t>‹#›</a:t>
            </a:fld>
            <a:endParaRPr lang="en-GB"/>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27220940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131052" y="958037"/>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129166" y="2165621"/>
            <a:ext cx="4645152" cy="329385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095606" y="2171769"/>
            <a:ext cx="4645152" cy="328709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AF0F45DC-9497-4219-AF37-2C4ABB6A2FB0}"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7A5AEC3-6F7F-4CF1-8891-95B6CDAC166E}" type="slidenum">
              <a:rPr lang="en-GB" smtClean="0"/>
              <a:t>‹#›</a:t>
            </a:fld>
            <a:endParaRPr lang="en-GB"/>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13583745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29166" y="953336"/>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129166" y="2169727"/>
            <a:ext cx="4645152" cy="801943"/>
          </a:xfrm>
        </p:spPr>
        <p:txBody>
          <a:bodyPr anchor="b">
            <a:normAutofit/>
          </a:bodyPr>
          <a:lstStyle>
            <a:lvl1pPr marL="0" indent="0">
              <a:lnSpc>
                <a:spcPct val="100000"/>
              </a:lnSpc>
              <a:buNone/>
              <a:defRPr sz="2800" b="0" cap="none"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29166" y="2974448"/>
            <a:ext cx="4645152" cy="24938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094337" y="2173181"/>
            <a:ext cx="4645152" cy="802237"/>
          </a:xfrm>
        </p:spPr>
        <p:txBody>
          <a:bodyPr anchor="b">
            <a:normAutofit/>
          </a:bodyPr>
          <a:lstStyle>
            <a:lvl1pPr marL="0" indent="0">
              <a:lnSpc>
                <a:spcPct val="100000"/>
              </a:lnSpc>
              <a:buNone/>
              <a:defRPr sz="2800" b="0" cap="none"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094337" y="2971669"/>
            <a:ext cx="4645152" cy="248719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AF0F45DC-9497-4219-AF37-2C4ABB6A2FB0}" type="datetimeFigureOut">
              <a:rPr lang="en-GB" smtClean="0"/>
              <a:t>12/07/2026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7A5AEC3-6F7F-4CF1-8891-95B6CDAC166E}" type="slidenum">
              <a:rPr lang="en-GB" smtClean="0"/>
              <a:t>‹#›</a:t>
            </a:fld>
            <a:endParaRPr lang="en-GB"/>
          </a:p>
        </p:txBody>
      </p:sp>
      <p:pic>
        <p:nvPicPr>
          <p:cNvPr id="18" name="Picture 17"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776868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AF0F45DC-9497-4219-AF37-2C4ABB6A2FB0}" type="datetimeFigureOut">
              <a:rPr lang="en-GB" smtClean="0"/>
              <a:t>12/07/2026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7A5AEC3-6F7F-4CF1-8891-95B6CDAC166E}" type="slidenum">
              <a:rPr lang="en-GB" smtClean="0"/>
              <a:t>‹#›</a:t>
            </a:fld>
            <a:endParaRPr lang="en-GB"/>
          </a:p>
        </p:txBody>
      </p:sp>
      <p:pic>
        <p:nvPicPr>
          <p:cNvPr id="14" name="Picture 13"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5962760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F0F45DC-9497-4219-AF37-2C4ABB6A2FB0}" type="datetimeFigureOut">
              <a:rPr lang="en-GB" smtClean="0"/>
              <a:t>12/07/2026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7A5AEC3-6F7F-4CF1-8891-95B6CDAC166E}" type="slidenum">
              <a:rPr lang="en-GB" smtClean="0"/>
              <a:t>‹#›</a:t>
            </a:fld>
            <a:endParaRPr lang="en-GB"/>
          </a:p>
        </p:txBody>
      </p:sp>
    </p:spTree>
    <p:extLst>
      <p:ext uri="{BB962C8B-B14F-4D97-AF65-F5344CB8AC3E}">
        <p14:creationId xmlns:p14="http://schemas.microsoft.com/office/powerpoint/2010/main" val="36827196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4291" y="952578"/>
            <a:ext cx="3275013" cy="2322176"/>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4723334" y="952578"/>
            <a:ext cx="6012470" cy="4505221"/>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24291" y="3274754"/>
            <a:ext cx="3275013" cy="2178918"/>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AF0F45DC-9497-4219-AF37-2C4ABB6A2FB0}"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7A5AEC3-6F7F-4CF1-8891-95B6CDAC166E}" type="slidenum">
              <a:rPr lang="en-GB" smtClean="0"/>
              <a:t>‹#›</a:t>
            </a:fld>
            <a:endParaRPr lang="en-GB"/>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26728745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gradFill>
              <a:gsLst>
                <a:gs pos="0">
                  <a:schemeClr val="tx1">
                    <a:lumMod val="85000"/>
                    <a:lumOff val="15000"/>
                  </a:schemeClr>
                </a:gs>
                <a:gs pos="100000">
                  <a:schemeClr val="tx1">
                    <a:lumMod val="95000"/>
                    <a:lumOff val="5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14300" prst="artDeco"/>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129124" y="1129513"/>
            <a:ext cx="5854872" cy="1924208"/>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28247" y="3053721"/>
            <a:ext cx="5846486" cy="2096013"/>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125300" y="5469856"/>
            <a:ext cx="5849605" cy="320123"/>
          </a:xfrm>
        </p:spPr>
        <p:txBody>
          <a:bodyPr/>
          <a:lstStyle>
            <a:lvl1pPr algn="l">
              <a:defRPr/>
            </a:lvl1pPr>
          </a:lstStyle>
          <a:p>
            <a:fld id="{AF0F45DC-9497-4219-AF37-2C4ABB6A2FB0}" type="datetimeFigureOut">
              <a:rPr lang="en-GB" smtClean="0"/>
              <a:t>12/07/2026</a:t>
            </a:fld>
            <a:endParaRPr lang="en-GB"/>
          </a:p>
        </p:txBody>
      </p:sp>
      <p:sp>
        <p:nvSpPr>
          <p:cNvPr id="6" name="Footer Placeholder 5"/>
          <p:cNvSpPr>
            <a:spLocks noGrp="1"/>
          </p:cNvSpPr>
          <p:nvPr>
            <p:ph type="ftr" sz="quarter" idx="11"/>
          </p:nvPr>
        </p:nvSpPr>
        <p:spPr>
          <a:xfrm>
            <a:off x="1125300" y="318640"/>
            <a:ext cx="4877818" cy="320931"/>
          </a:xfrm>
        </p:spPr>
        <p:txBody>
          <a:bodyPr/>
          <a:lstStyle/>
          <a:p>
            <a:endParaRPr lang="en-GB"/>
          </a:p>
        </p:txBody>
      </p:sp>
      <p:sp>
        <p:nvSpPr>
          <p:cNvPr id="7" name="Slide Number Placeholder 6"/>
          <p:cNvSpPr>
            <a:spLocks noGrp="1"/>
          </p:cNvSpPr>
          <p:nvPr>
            <p:ph type="sldNum" sz="quarter" idx="12"/>
          </p:nvPr>
        </p:nvSpPr>
        <p:spPr>
          <a:xfrm>
            <a:off x="6176794" y="137408"/>
            <a:ext cx="811019" cy="503578"/>
          </a:xfrm>
        </p:spPr>
        <p:txBody>
          <a:bodyPr/>
          <a:lstStyle/>
          <a:p>
            <a:fld id="{27A5AEC3-6F7F-4CF1-8891-95B6CDAC166E}" type="slidenum">
              <a:rPr lang="en-GB" smtClean="0"/>
              <a:t>‹#›</a:t>
            </a:fld>
            <a:endParaRPr lang="en-GB"/>
          </a:p>
        </p:txBody>
      </p:sp>
      <p:pic>
        <p:nvPicPr>
          <p:cNvPr id="22" name="Picture 21"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6" t="474" r="48549" b="36564"/>
          <a:stretch/>
        </p:blipFill>
        <p:spPr>
          <a:xfrm>
            <a:off x="1125460" y="643464"/>
            <a:ext cx="5879592" cy="155448"/>
          </a:xfrm>
          <a:prstGeom prst="rect">
            <a:avLst/>
          </a:prstGeom>
          <a:noFill/>
          <a:ln>
            <a:noFill/>
          </a:ln>
        </p:spPr>
      </p:pic>
    </p:spTree>
    <p:extLst>
      <p:ext uri="{BB962C8B-B14F-4D97-AF65-F5344CB8AC3E}">
        <p14:creationId xmlns:p14="http://schemas.microsoft.com/office/powerpoint/2010/main" val="30556023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F0F45DC-9497-4219-AF37-2C4ABB6A2FB0}"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A5AEC3-6F7F-4CF1-8891-95B6CDAC166E}" type="slidenum">
              <a:rPr lang="en-GB" smtClean="0"/>
              <a:t>‹#›</a:t>
            </a:fld>
            <a:endParaRPr lang="en-GB"/>
          </a:p>
        </p:txBody>
      </p:sp>
      <p:pic>
        <p:nvPicPr>
          <p:cNvPr id="15" name="Picture 14"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2727092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4709"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130270"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F0F45DC-9497-4219-AF37-2C4ABB6A2FB0}"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A5AEC3-6F7F-4CF1-8891-95B6CDAC166E}" type="slidenum">
              <a:rPr lang="en-GB" smtClean="0"/>
              <a:t>‹#›</a:t>
            </a:fld>
            <a:endParaRPr lang="en-GB"/>
          </a:p>
        </p:txBody>
      </p:sp>
      <p:pic>
        <p:nvPicPr>
          <p:cNvPr id="17" name="Picture 16"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59215" b="36435"/>
          <a:stretch/>
        </p:blipFill>
        <p:spPr>
          <a:xfrm rot="5400000">
            <a:off x="8642279" y="3046916"/>
            <a:ext cx="4663440" cy="155448"/>
          </a:xfrm>
          <a:prstGeom prst="rect">
            <a:avLst/>
          </a:prstGeom>
          <a:noFill/>
          <a:ln>
            <a:noFill/>
          </a:ln>
        </p:spPr>
      </p:pic>
    </p:spTree>
    <p:extLst>
      <p:ext uri="{BB962C8B-B14F-4D97-AF65-F5344CB8AC3E}">
        <p14:creationId xmlns:p14="http://schemas.microsoft.com/office/powerpoint/2010/main" val="31570644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2" name="Picture 11"/>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sp>
        <p:nvSpPr>
          <p:cNvPr id="13" name="Rectangle 12"/>
          <p:cNvSpPr/>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4" name="Straight Connector 13"/>
          <p:cNvCxnSpPr/>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1130270" y="953324"/>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130270" y="2171769"/>
            <a:ext cx="9603275" cy="329457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32830" y="330370"/>
            <a:ext cx="2515396"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AF0F45DC-9497-4219-AF37-2C4ABB6A2FB0}" type="datetimeFigureOut">
              <a:rPr lang="en-GB" smtClean="0"/>
              <a:t>12/07/2026</a:t>
            </a:fld>
            <a:endParaRPr lang="en-GB"/>
          </a:p>
        </p:txBody>
      </p:sp>
      <p:sp>
        <p:nvSpPr>
          <p:cNvPr id="5" name="Footer Placeholder 4"/>
          <p:cNvSpPr>
            <a:spLocks noGrp="1"/>
          </p:cNvSpPr>
          <p:nvPr>
            <p:ph type="ftr" sz="quarter" idx="3"/>
          </p:nvPr>
        </p:nvSpPr>
        <p:spPr>
          <a:xfrm>
            <a:off x="1130270"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9918076" y="137408"/>
            <a:ext cx="811019" cy="503578"/>
          </a:xfrm>
          <a:prstGeom prst="rect">
            <a:avLst/>
          </a:prstGeom>
        </p:spPr>
        <p:txBody>
          <a:bodyPr vert="horz" lIns="91440" tIns="45720" rIns="91440" bIns="45720" rtlCol="0" anchor="t"/>
          <a:lstStyle>
            <a:lvl1pPr algn="r">
              <a:defRPr sz="2800">
                <a:solidFill>
                  <a:schemeClr val="accent1"/>
                </a:solidFill>
              </a:defRPr>
            </a:lvl1pPr>
          </a:lstStyle>
          <a:p>
            <a:fld id="{27A5AEC3-6F7F-4CF1-8891-95B6CDAC166E}" type="slidenum">
              <a:rPr lang="en-GB" smtClean="0"/>
              <a:t>‹#›</a:t>
            </a:fld>
            <a:endParaRPr lang="en-GB"/>
          </a:p>
        </p:txBody>
      </p:sp>
    </p:spTree>
    <p:extLst>
      <p:ext uri="{BB962C8B-B14F-4D97-AF65-F5344CB8AC3E}">
        <p14:creationId xmlns:p14="http://schemas.microsoft.com/office/powerpoint/2010/main" val="2326654346"/>
      </p:ext>
    </p:extLst>
  </p:cSld>
  <p:clrMap bg1="lt1" tx1="dk1" bg2="lt2" tx2="dk2" accent1="accent1" accent2="accent2" accent3="accent3" accent4="accent4" accent5="accent5" accent6="accent6" hlink="hlink" folHlink="folHlink"/>
  <p:sldLayoutIdLst>
    <p:sldLayoutId id="2147484000" r:id="rId1"/>
    <p:sldLayoutId id="2147484001" r:id="rId2"/>
    <p:sldLayoutId id="2147484002" r:id="rId3"/>
    <p:sldLayoutId id="2147484003" r:id="rId4"/>
    <p:sldLayoutId id="2147484004" r:id="rId5"/>
    <p:sldLayoutId id="2147484005" r:id="rId6"/>
    <p:sldLayoutId id="2147484006" r:id="rId7"/>
    <p:sldLayoutId id="2147484007" r:id="rId8"/>
    <p:sldLayoutId id="2147484008" r:id="rId9"/>
    <p:sldLayoutId id="2147484009" r:id="rId10"/>
    <p:sldLayoutId id="2147484010" r:id="rId11"/>
  </p:sldLayoutIdLst>
  <p:txStyles>
    <p:titleStyle>
      <a:lvl1pPr algn="l" defTabSz="914400" rtl="0" eaLnBrk="1" latinLnBrk="0" hangingPunct="1">
        <a:lnSpc>
          <a:spcPct val="90000"/>
        </a:lnSpc>
        <a:spcBef>
          <a:spcPct val="0"/>
        </a:spcBef>
        <a:buNone/>
        <a:defRPr sz="3200" b="0" i="0" kern="1200" cap="none">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1.jpg"/><Relationship Id="rId7" Type="http://schemas.openxmlformats.org/officeDocument/2006/relationships/diagramQuickStyle" Target="../diagrams/quickStyle1.xml"/><Relationship Id="rId2" Type="http://schemas.openxmlformats.org/officeDocument/2006/relationships/notesSlide" Target="../notesSlides/notesSlide4.xml"/><Relationship Id="rId1" Type="http://schemas.openxmlformats.org/officeDocument/2006/relationships/slideLayout" Target="../slideLayouts/slideLayout9.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2.emf"/><Relationship Id="rId9" Type="http://schemas.microsoft.com/office/2007/relationships/diagramDrawing" Target="../diagrams/drawing1.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8.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53740-6A38-01E3-672A-46C8278F9091}"/>
              </a:ext>
            </a:extLst>
          </p:cNvPr>
          <p:cNvSpPr>
            <a:spLocks noGrp="1"/>
          </p:cNvSpPr>
          <p:nvPr>
            <p:ph type="ctrTitle"/>
          </p:nvPr>
        </p:nvSpPr>
        <p:spPr>
          <a:xfrm>
            <a:off x="965198" y="870857"/>
            <a:ext cx="6212764" cy="1302409"/>
          </a:xfrm>
          <a:noFill/>
          <a:ln>
            <a:solidFill>
              <a:schemeClr val="tx1"/>
            </a:solidFill>
          </a:ln>
        </p:spPr>
        <p:txBody>
          <a:bodyPr wrap="square">
            <a:normAutofit/>
          </a:bodyPr>
          <a:lstStyle/>
          <a:p>
            <a:r>
              <a:rPr lang="en-GB" sz="2800">
                <a:solidFill>
                  <a:schemeClr val="tx1"/>
                </a:solidFill>
              </a:rPr>
              <a:t>The Role of Emotional and Cultural Intelligence in Modern Leadership</a:t>
            </a:r>
          </a:p>
        </p:txBody>
      </p:sp>
      <p:sp>
        <p:nvSpPr>
          <p:cNvPr id="3" name="Subtitle 2">
            <a:extLst>
              <a:ext uri="{FF2B5EF4-FFF2-40B4-BE49-F238E27FC236}">
                <a16:creationId xmlns:a16="http://schemas.microsoft.com/office/drawing/2014/main" id="{9045E330-B61D-4FAC-DEF9-96EF8338BF58}"/>
              </a:ext>
            </a:extLst>
          </p:cNvPr>
          <p:cNvSpPr>
            <a:spLocks noGrp="1"/>
          </p:cNvSpPr>
          <p:nvPr>
            <p:ph type="subTitle" idx="1"/>
          </p:nvPr>
        </p:nvSpPr>
        <p:spPr>
          <a:xfrm>
            <a:off x="5575376" y="2993570"/>
            <a:ext cx="6212764" cy="2732316"/>
          </a:xfrm>
        </p:spPr>
        <p:txBody>
          <a:bodyPr anchor="ctr">
            <a:normAutofit/>
          </a:bodyPr>
          <a:lstStyle/>
          <a:p>
            <a:pPr>
              <a:lnSpc>
                <a:spcPct val="90000"/>
              </a:lnSpc>
            </a:pPr>
            <a:r>
              <a:rPr lang="en-GB" sz="2400" dirty="0">
                <a:solidFill>
                  <a:schemeClr val="tx2">
                    <a:lumMod val="90000"/>
                  </a:schemeClr>
                </a:solidFill>
              </a:rPr>
              <a:t>Module: LCBB6003 – Leadership and Management Theory and Practice</a:t>
            </a:r>
          </a:p>
          <a:p>
            <a:pPr>
              <a:lnSpc>
                <a:spcPct val="90000"/>
              </a:lnSpc>
            </a:pPr>
            <a:r>
              <a:rPr lang="en-GB" sz="2400" dirty="0">
                <a:solidFill>
                  <a:schemeClr val="tx2">
                    <a:lumMod val="90000"/>
                  </a:schemeClr>
                </a:solidFill>
              </a:rPr>
              <a:t>Student Name: Tabaras </a:t>
            </a:r>
            <a:r>
              <a:rPr lang="en-GB" sz="2400" dirty="0" err="1">
                <a:solidFill>
                  <a:schemeClr val="tx2">
                    <a:lumMod val="90000"/>
                  </a:schemeClr>
                </a:solidFill>
              </a:rPr>
              <a:t>Cataslin</a:t>
            </a:r>
            <a:endParaRPr lang="en-GB" sz="2400" dirty="0">
              <a:solidFill>
                <a:schemeClr val="tx2">
                  <a:lumMod val="90000"/>
                </a:schemeClr>
              </a:solidFill>
            </a:endParaRPr>
          </a:p>
          <a:p>
            <a:pPr>
              <a:lnSpc>
                <a:spcPct val="90000"/>
              </a:lnSpc>
            </a:pPr>
            <a:r>
              <a:rPr lang="en-GB" sz="2400" dirty="0">
                <a:solidFill>
                  <a:schemeClr val="tx2">
                    <a:lumMod val="90000"/>
                  </a:schemeClr>
                </a:solidFill>
              </a:rPr>
              <a:t>Student ID: 2247295</a:t>
            </a:r>
          </a:p>
          <a:p>
            <a:pPr>
              <a:lnSpc>
                <a:spcPct val="90000"/>
              </a:lnSpc>
            </a:pPr>
            <a:r>
              <a:rPr lang="en-GB" sz="2400" dirty="0">
                <a:solidFill>
                  <a:schemeClr val="tx2">
                    <a:lumMod val="90000"/>
                  </a:schemeClr>
                </a:solidFill>
              </a:rPr>
              <a:t>Lecturer: Dr </a:t>
            </a:r>
            <a:r>
              <a:rPr lang="en-GB" sz="2400" dirty="0" err="1">
                <a:solidFill>
                  <a:schemeClr val="tx2">
                    <a:lumMod val="90000"/>
                  </a:schemeClr>
                </a:solidFill>
              </a:rPr>
              <a:t>Faizu</a:t>
            </a:r>
            <a:r>
              <a:rPr lang="en-GB" sz="2400" dirty="0">
                <a:solidFill>
                  <a:schemeClr val="tx2">
                    <a:lumMod val="90000"/>
                  </a:schemeClr>
                </a:solidFill>
              </a:rPr>
              <a:t> Edu</a:t>
            </a:r>
          </a:p>
        </p:txBody>
      </p:sp>
    </p:spTree>
    <p:extLst>
      <p:ext uri="{BB962C8B-B14F-4D97-AF65-F5344CB8AC3E}">
        <p14:creationId xmlns:p14="http://schemas.microsoft.com/office/powerpoint/2010/main" val="14127133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847878-29A4-EA07-9CF8-04202DD981C5}"/>
              </a:ext>
            </a:extLst>
          </p:cNvPr>
          <p:cNvSpPr>
            <a:spLocks noGrp="1"/>
          </p:cNvSpPr>
          <p:nvPr>
            <p:ph type="title"/>
          </p:nvPr>
        </p:nvSpPr>
        <p:spPr/>
        <p:txBody>
          <a:bodyPr>
            <a:normAutofit/>
          </a:bodyPr>
          <a:lstStyle/>
          <a:p>
            <a:r>
              <a:rPr lang="en-GB" dirty="0"/>
              <a:t>Understanding Emotional and Cultural Intelligence</a:t>
            </a:r>
          </a:p>
        </p:txBody>
      </p:sp>
      <p:sp>
        <p:nvSpPr>
          <p:cNvPr id="3" name="Content Placeholder 2">
            <a:extLst>
              <a:ext uri="{FF2B5EF4-FFF2-40B4-BE49-F238E27FC236}">
                <a16:creationId xmlns:a16="http://schemas.microsoft.com/office/drawing/2014/main" id="{F4BE9C2C-6F6A-B96F-4D1E-52B347A305AB}"/>
              </a:ext>
            </a:extLst>
          </p:cNvPr>
          <p:cNvSpPr>
            <a:spLocks noGrp="1"/>
          </p:cNvSpPr>
          <p:nvPr>
            <p:ph sz="half" idx="1"/>
          </p:nvPr>
        </p:nvSpPr>
        <p:spPr/>
        <p:txBody>
          <a:bodyPr>
            <a:normAutofit fontScale="85000" lnSpcReduction="10000"/>
          </a:bodyPr>
          <a:lstStyle/>
          <a:p>
            <a:pPr marL="0" indent="0">
              <a:buNone/>
            </a:pPr>
            <a:r>
              <a:rPr lang="en-GB" dirty="0"/>
              <a:t>Emotional Intelligence (EI)</a:t>
            </a:r>
          </a:p>
          <a:p>
            <a:r>
              <a:rPr lang="en-GB" dirty="0"/>
              <a:t>The ability to recognise, understand and manage emotions in yourself and others (Mayer, Salovey and Caruso, 2004).</a:t>
            </a:r>
          </a:p>
          <a:p>
            <a:r>
              <a:rPr lang="en-GB" dirty="0"/>
              <a:t>Supports empathy, emotional control and effective communication.</a:t>
            </a:r>
          </a:p>
          <a:p>
            <a:r>
              <a:rPr lang="en-GB" dirty="0"/>
              <a:t>Helps leaders build trust and develop positive workplace relationships.</a:t>
            </a:r>
          </a:p>
        </p:txBody>
      </p:sp>
      <p:sp>
        <p:nvSpPr>
          <p:cNvPr id="4" name="Content Placeholder 3">
            <a:extLst>
              <a:ext uri="{FF2B5EF4-FFF2-40B4-BE49-F238E27FC236}">
                <a16:creationId xmlns:a16="http://schemas.microsoft.com/office/drawing/2014/main" id="{2B29F39C-59AE-59FB-C77D-3FEB0AE5032F}"/>
              </a:ext>
            </a:extLst>
          </p:cNvPr>
          <p:cNvSpPr>
            <a:spLocks noGrp="1"/>
          </p:cNvSpPr>
          <p:nvPr>
            <p:ph sz="half" idx="2"/>
          </p:nvPr>
        </p:nvSpPr>
        <p:spPr/>
        <p:txBody>
          <a:bodyPr>
            <a:normAutofit fontScale="85000" lnSpcReduction="10000"/>
          </a:bodyPr>
          <a:lstStyle/>
          <a:p>
            <a:pPr marL="0" indent="0">
              <a:buNone/>
            </a:pPr>
            <a:r>
              <a:rPr lang="en-GB" dirty="0"/>
              <a:t>Cultural Intelligence (CQ)</a:t>
            </a:r>
          </a:p>
          <a:p>
            <a:r>
              <a:rPr lang="en-GB" dirty="0"/>
              <a:t>The ability to understand, respect and adapt to different cultural values and behaviours (Earley and Ang, 2003).</a:t>
            </a:r>
          </a:p>
          <a:p>
            <a:r>
              <a:rPr lang="en-GB" dirty="0"/>
              <a:t>Enables leaders to work successfully with multicultural teams.</a:t>
            </a:r>
          </a:p>
          <a:p>
            <a:r>
              <a:rPr lang="en-GB" dirty="0"/>
              <a:t>Reduces misunderstandings and strengthens collaboration across cultures.</a:t>
            </a:r>
          </a:p>
        </p:txBody>
      </p:sp>
    </p:spTree>
    <p:extLst>
      <p:ext uri="{BB962C8B-B14F-4D97-AF65-F5344CB8AC3E}">
        <p14:creationId xmlns:p14="http://schemas.microsoft.com/office/powerpoint/2010/main" val="5395294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673343-52F7-AF22-DB38-517EC0B7447C}"/>
              </a:ext>
            </a:extLst>
          </p:cNvPr>
          <p:cNvSpPr>
            <a:spLocks noGrp="1"/>
          </p:cNvSpPr>
          <p:nvPr>
            <p:ph type="title"/>
          </p:nvPr>
        </p:nvSpPr>
        <p:spPr>
          <a:xfrm>
            <a:off x="5356099" y="442602"/>
            <a:ext cx="5928358" cy="1645920"/>
          </a:xfrm>
        </p:spPr>
        <p:txBody>
          <a:bodyPr vert="horz" lIns="274320" tIns="182880" rIns="274320" bIns="182880" rtlCol="0" anchor="ctr" anchorCtr="1">
            <a:normAutofit/>
          </a:bodyPr>
          <a:lstStyle/>
          <a:p>
            <a:r>
              <a:rPr lang="en-US" sz="2900" dirty="0"/>
              <a:t>Key Components of Emotional Intelligence</a:t>
            </a:r>
          </a:p>
        </p:txBody>
      </p:sp>
      <p:sp>
        <p:nvSpPr>
          <p:cNvPr id="3" name="Text Placeholder 2">
            <a:extLst>
              <a:ext uri="{FF2B5EF4-FFF2-40B4-BE49-F238E27FC236}">
                <a16:creationId xmlns:a16="http://schemas.microsoft.com/office/drawing/2014/main" id="{C5C8DDB6-6BE1-E50D-5ACA-CB2FA7C99D87}"/>
              </a:ext>
            </a:extLst>
          </p:cNvPr>
          <p:cNvSpPr>
            <a:spLocks noGrp="1"/>
          </p:cNvSpPr>
          <p:nvPr>
            <p:ph type="body" idx="1"/>
          </p:nvPr>
        </p:nvSpPr>
        <p:spPr>
          <a:xfrm>
            <a:off x="5241798" y="2331720"/>
            <a:ext cx="6428231" cy="4183380"/>
          </a:xfrm>
        </p:spPr>
        <p:txBody>
          <a:bodyPr vert="horz" lIns="91440" tIns="45720" rIns="91440" bIns="45720" rtlCol="0">
            <a:normAutofit/>
          </a:bodyPr>
          <a:lstStyle/>
          <a:p>
            <a:pPr marL="285750" indent="-285750">
              <a:lnSpc>
                <a:spcPct val="90000"/>
              </a:lnSpc>
              <a:buFont typeface="Arial" panose="020B0604020202020204" pitchFamily="34" charset="0"/>
              <a:buChar char="•"/>
            </a:pPr>
            <a:r>
              <a:rPr lang="en-US" dirty="0"/>
              <a:t>Self-awareness – </a:t>
            </a:r>
            <a:r>
              <a:rPr lang="en-US" dirty="0" err="1"/>
              <a:t>recognising</a:t>
            </a:r>
            <a:r>
              <a:rPr lang="en-US" dirty="0"/>
              <a:t> personal emotions and understanding how they influence </a:t>
            </a:r>
            <a:r>
              <a:rPr lang="en-US" dirty="0" err="1"/>
              <a:t>behaviour</a:t>
            </a:r>
            <a:r>
              <a:rPr lang="en-US" dirty="0"/>
              <a:t>.</a:t>
            </a:r>
          </a:p>
          <a:p>
            <a:pPr marL="285750" indent="-285750">
              <a:lnSpc>
                <a:spcPct val="90000"/>
              </a:lnSpc>
              <a:buFont typeface="Arial" panose="020B0604020202020204" pitchFamily="34" charset="0"/>
              <a:buChar char="•"/>
            </a:pPr>
            <a:r>
              <a:rPr lang="en-US" dirty="0"/>
              <a:t>Self-regulation – controlling emotional reactions during stressful or challenging situations.</a:t>
            </a:r>
          </a:p>
          <a:p>
            <a:pPr marL="285750" indent="-285750">
              <a:lnSpc>
                <a:spcPct val="90000"/>
              </a:lnSpc>
              <a:buFont typeface="Arial" panose="020B0604020202020204" pitchFamily="34" charset="0"/>
              <a:buChar char="•"/>
            </a:pPr>
            <a:r>
              <a:rPr lang="en-US" dirty="0"/>
              <a:t>Motivation – remaining focused on personal and </a:t>
            </a:r>
            <a:r>
              <a:rPr lang="en-US" dirty="0" err="1"/>
              <a:t>organisational</a:t>
            </a:r>
            <a:r>
              <a:rPr lang="en-US" dirty="0"/>
              <a:t> goals despite obstacles.</a:t>
            </a:r>
          </a:p>
          <a:p>
            <a:pPr marL="285750" indent="-285750">
              <a:lnSpc>
                <a:spcPct val="90000"/>
              </a:lnSpc>
              <a:buFont typeface="Arial" panose="020B0604020202020204" pitchFamily="34" charset="0"/>
              <a:buChar char="•"/>
            </a:pPr>
            <a:r>
              <a:rPr lang="en-US" dirty="0"/>
              <a:t>Empathy – understanding the emotions, needs and perspectives of other people.</a:t>
            </a:r>
          </a:p>
          <a:p>
            <a:pPr marL="285750" indent="-285750">
              <a:lnSpc>
                <a:spcPct val="90000"/>
              </a:lnSpc>
              <a:buFont typeface="Arial" panose="020B0604020202020204" pitchFamily="34" charset="0"/>
              <a:buChar char="•"/>
            </a:pPr>
            <a:r>
              <a:rPr lang="en-US" dirty="0"/>
              <a:t>Relationship management – building trust, resolving conflicts and encouraging teamwork</a:t>
            </a:r>
            <a:r>
              <a:rPr lang="en-US" sz="800" dirty="0">
                <a:solidFill>
                  <a:schemeClr val="tx1">
                    <a:lumMod val="75000"/>
                    <a:lumOff val="25000"/>
                  </a:schemeClr>
                </a:solidFill>
              </a:rPr>
              <a:t>.</a:t>
            </a:r>
          </a:p>
        </p:txBody>
      </p:sp>
      <p:pic>
        <p:nvPicPr>
          <p:cNvPr id="5" name="Picture 4" descr="A close up image of chess pawns">
            <a:extLst>
              <a:ext uri="{FF2B5EF4-FFF2-40B4-BE49-F238E27FC236}">
                <a16:creationId xmlns:a16="http://schemas.microsoft.com/office/drawing/2014/main" id="{5944BE21-261D-04BB-4CB0-214C38DF28AB}"/>
              </a:ext>
            </a:extLst>
          </p:cNvPr>
          <p:cNvPicPr>
            <a:picLocks noChangeAspect="1"/>
          </p:cNvPicPr>
          <p:nvPr/>
        </p:nvPicPr>
        <p:blipFill>
          <a:blip r:embed="rId3"/>
          <a:srcRect l="37423" r="17954"/>
          <a:stretch>
            <a:fillRect/>
          </a:stretch>
        </p:blipFill>
        <p:spPr>
          <a:xfrm>
            <a:off x="20" y="10"/>
            <a:ext cx="4654277" cy="6857990"/>
          </a:xfrm>
          <a:prstGeom prst="rect">
            <a:avLst/>
          </a:prstGeom>
        </p:spPr>
      </p:pic>
    </p:spTree>
    <p:extLst>
      <p:ext uri="{BB962C8B-B14F-4D97-AF65-F5344CB8AC3E}">
        <p14:creationId xmlns:p14="http://schemas.microsoft.com/office/powerpoint/2010/main" val="2069233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26" name="Picture 25">
            <a:extLst>
              <a:ext uri="{FF2B5EF4-FFF2-40B4-BE49-F238E27FC236}">
                <a16:creationId xmlns:a16="http://schemas.microsoft.com/office/drawing/2014/main" id="{B13EE355-0D4C-4D91-8AE1-2876567D12C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sp>
        <p:nvSpPr>
          <p:cNvPr id="28" name="Rectangle 27">
            <a:extLst>
              <a:ext uri="{FF2B5EF4-FFF2-40B4-BE49-F238E27FC236}">
                <a16:creationId xmlns:a16="http://schemas.microsoft.com/office/drawing/2014/main" id="{A01B9BFB-0E23-404F-936C-2681B3883A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30" name="Straight Connector 29">
            <a:extLst>
              <a:ext uri="{FF2B5EF4-FFF2-40B4-BE49-F238E27FC236}">
                <a16:creationId xmlns:a16="http://schemas.microsoft.com/office/drawing/2014/main" id="{CA188135-D6F0-4A77-85B9-2E45772B34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31" name="Picture 30">
            <a:extLst>
              <a:ext uri="{FF2B5EF4-FFF2-40B4-BE49-F238E27FC236}">
                <a16:creationId xmlns:a16="http://schemas.microsoft.com/office/drawing/2014/main" id="{8FB62CA7-7168-452A-8E46-BFE14ECFBF8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 useBgFill="1">
        <p:nvSpPr>
          <p:cNvPr id="32" name="Rectangle 31">
            <a:extLst>
              <a:ext uri="{FF2B5EF4-FFF2-40B4-BE49-F238E27FC236}">
                <a16:creationId xmlns:a16="http://schemas.microsoft.com/office/drawing/2014/main" id="{F545E06B-29C0-4F08-9F61-140CD1A7A7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66E54A31-B091-4774-BDD5-9F726783E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85114520-C5A2-832B-6AA5-CF0B9D11FB17}"/>
              </a:ext>
            </a:extLst>
          </p:cNvPr>
          <p:cNvSpPr>
            <a:spLocks noGrp="1"/>
          </p:cNvSpPr>
          <p:nvPr>
            <p:ph type="title"/>
          </p:nvPr>
        </p:nvSpPr>
        <p:spPr>
          <a:xfrm>
            <a:off x="1451579" y="2303047"/>
            <a:ext cx="3272093" cy="2674198"/>
          </a:xfrm>
          <a:prstGeom prst="ellipse">
            <a:avLst/>
          </a:prstGeom>
        </p:spPr>
        <p:txBody>
          <a:bodyPr vert="horz" lIns="91440" tIns="45720" rIns="91440" bIns="45720" rtlCol="0" anchor="t">
            <a:normAutofit/>
          </a:bodyPr>
          <a:lstStyle/>
          <a:p>
            <a:r>
              <a:rPr lang="en-US" sz="2000" spc="200" baseline="0"/>
              <a:t>Emotional Intelligence Theory: Mayer–Salovey Ability Model</a:t>
            </a:r>
          </a:p>
        </p:txBody>
      </p:sp>
      <p:cxnSp>
        <p:nvCxnSpPr>
          <p:cNvPr id="34" name="Straight Connector 33">
            <a:extLst>
              <a:ext uri="{FF2B5EF4-FFF2-40B4-BE49-F238E27FC236}">
                <a16:creationId xmlns:a16="http://schemas.microsoft.com/office/drawing/2014/main" id="{424E0E46-9D8A-46BA-8EF9-FC43A7EE7A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5" name="Title 1">
            <a:extLst>
              <a:ext uri="{FF2B5EF4-FFF2-40B4-BE49-F238E27FC236}">
                <a16:creationId xmlns:a16="http://schemas.microsoft.com/office/drawing/2014/main" id="{565909D0-D2D2-46A8-8332-49E6173A4B33}"/>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cxnSp>
        <p:nvCxnSpPr>
          <p:cNvPr id="27" name="Straight Connector 26">
            <a:extLst>
              <a:ext uri="{FF2B5EF4-FFF2-40B4-BE49-F238E27FC236}">
                <a16:creationId xmlns:a16="http://schemas.microsoft.com/office/drawing/2014/main" id="{F3D2EAFB-E46A-4A8C-9E83-AF5286317C1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29" name="Picture 28">
            <a:extLst>
              <a:ext uri="{FF2B5EF4-FFF2-40B4-BE49-F238E27FC236}">
                <a16:creationId xmlns:a16="http://schemas.microsoft.com/office/drawing/2014/main" id="{AFEA4BCF-1CF9-4959-A2D8-A97926D25B8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graphicFrame>
        <p:nvGraphicFramePr>
          <p:cNvPr id="6" name="Text Placeholder 3">
            <a:extLst>
              <a:ext uri="{FF2B5EF4-FFF2-40B4-BE49-F238E27FC236}">
                <a16:creationId xmlns:a16="http://schemas.microsoft.com/office/drawing/2014/main" id="{36454E5D-29BC-ABB0-4E7C-98DB74B921C0}"/>
              </a:ext>
            </a:extLst>
          </p:cNvPr>
          <p:cNvGraphicFramePr/>
          <p:nvPr>
            <p:extLst>
              <p:ext uri="{D42A27DB-BD31-4B8C-83A1-F6EECF244321}">
                <p14:modId xmlns:p14="http://schemas.microsoft.com/office/powerpoint/2010/main" val="3658984781"/>
              </p:ext>
            </p:extLst>
          </p:nvPr>
        </p:nvGraphicFramePr>
        <p:xfrm>
          <a:off x="5141913" y="803274"/>
          <a:ext cx="5913437" cy="507174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7568599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A group of yellow figures and a red figure on the other side">
            <a:extLst>
              <a:ext uri="{FF2B5EF4-FFF2-40B4-BE49-F238E27FC236}">
                <a16:creationId xmlns:a16="http://schemas.microsoft.com/office/drawing/2014/main" id="{0E9DCA59-E25F-A419-A55B-D9B4179C0295}"/>
              </a:ext>
            </a:extLst>
          </p:cNvPr>
          <p:cNvPicPr>
            <a:picLocks noChangeAspect="1"/>
          </p:cNvPicPr>
          <p:nvPr/>
        </p:nvPicPr>
        <p:blipFill>
          <a:blip r:embed="rId3"/>
          <a:srcRect l="26635" r="-1" b="-1"/>
          <a:stretch>
            <a:fillRect/>
          </a:stretch>
        </p:blipFill>
        <p:spPr>
          <a:xfrm>
            <a:off x="20" y="10"/>
            <a:ext cx="7537684" cy="6857990"/>
          </a:xfrm>
          <a:prstGeom prst="rect">
            <a:avLst/>
          </a:prstGeom>
        </p:spPr>
      </p:pic>
      <p:sp>
        <p:nvSpPr>
          <p:cNvPr id="2" name="Title 1">
            <a:extLst>
              <a:ext uri="{FF2B5EF4-FFF2-40B4-BE49-F238E27FC236}">
                <a16:creationId xmlns:a16="http://schemas.microsoft.com/office/drawing/2014/main" id="{3712592E-9650-3B14-0DEA-40D77D58DBD1}"/>
              </a:ext>
            </a:extLst>
          </p:cNvPr>
          <p:cNvSpPr>
            <a:spLocks noGrp="1"/>
          </p:cNvSpPr>
          <p:nvPr>
            <p:ph type="ctrTitle"/>
          </p:nvPr>
        </p:nvSpPr>
        <p:spPr>
          <a:xfrm>
            <a:off x="804672" y="2844368"/>
            <a:ext cx="5928360" cy="1188720"/>
          </a:xfrm>
          <a:solidFill>
            <a:schemeClr val="bg1">
              <a:alpha val="80000"/>
            </a:schemeClr>
          </a:solidFill>
          <a:ln>
            <a:solidFill>
              <a:schemeClr val="tx1">
                <a:lumMod val="75000"/>
                <a:lumOff val="25000"/>
              </a:schemeClr>
            </a:solidFill>
          </a:ln>
        </p:spPr>
        <p:txBody>
          <a:bodyPr vert="horz" lIns="182880" tIns="182880" rIns="182880" bIns="182880" rtlCol="0" anchor="ctr">
            <a:normAutofit/>
          </a:bodyPr>
          <a:lstStyle/>
          <a:p>
            <a:r>
              <a:rPr lang="en-US" sz="2800">
                <a:solidFill>
                  <a:schemeClr val="tx1">
                    <a:lumMod val="85000"/>
                    <a:lumOff val="15000"/>
                  </a:schemeClr>
                </a:solidFill>
              </a:rPr>
              <a:t>Benefits of Emotional Intelligence in Leadership</a:t>
            </a:r>
          </a:p>
        </p:txBody>
      </p:sp>
      <p:sp>
        <p:nvSpPr>
          <p:cNvPr id="3" name="Subtitle 2">
            <a:extLst>
              <a:ext uri="{FF2B5EF4-FFF2-40B4-BE49-F238E27FC236}">
                <a16:creationId xmlns:a16="http://schemas.microsoft.com/office/drawing/2014/main" id="{3EDA3832-B30B-16EF-2D4F-5BBBB138980B}"/>
              </a:ext>
            </a:extLst>
          </p:cNvPr>
          <p:cNvSpPr>
            <a:spLocks noGrp="1"/>
          </p:cNvSpPr>
          <p:nvPr>
            <p:ph type="subTitle" idx="1"/>
          </p:nvPr>
        </p:nvSpPr>
        <p:spPr>
          <a:xfrm>
            <a:off x="8242273" y="973600"/>
            <a:ext cx="3374136" cy="4924280"/>
          </a:xfrm>
        </p:spPr>
        <p:txBody>
          <a:bodyPr vert="horz" lIns="91440" tIns="45720" rIns="91440" bIns="45720" rtlCol="0" anchor="ctr">
            <a:normAutofit/>
          </a:bodyPr>
          <a:lstStyle/>
          <a:p>
            <a:pPr indent="-228600" algn="l">
              <a:lnSpc>
                <a:spcPct val="90000"/>
              </a:lnSpc>
              <a:buFont typeface="Arial" panose="020B0604020202020204" pitchFamily="34" charset="0"/>
              <a:buChar char="•"/>
            </a:pPr>
            <a:r>
              <a:rPr lang="en-US" sz="1400" b="1" dirty="0"/>
              <a:t>How Emotional Intelligence Supports Leaders</a:t>
            </a:r>
          </a:p>
          <a:p>
            <a:pPr marL="342900" indent="-228600" algn="l">
              <a:lnSpc>
                <a:spcPct val="90000"/>
              </a:lnSpc>
              <a:buFont typeface="Arial" panose="020B0604020202020204" pitchFamily="34" charset="0"/>
              <a:buChar char="•"/>
            </a:pPr>
            <a:r>
              <a:rPr lang="en-US" sz="1400" dirty="0"/>
              <a:t>Improves communication by encouraging active listening and respectful interactions.</a:t>
            </a:r>
          </a:p>
          <a:p>
            <a:pPr marL="342900" indent="-228600" algn="l">
              <a:lnSpc>
                <a:spcPct val="90000"/>
              </a:lnSpc>
              <a:buFont typeface="Arial" panose="020B0604020202020204" pitchFamily="34" charset="0"/>
              <a:buChar char="•"/>
            </a:pPr>
            <a:r>
              <a:rPr lang="en-US" sz="1400" dirty="0"/>
              <a:t>Builds trust through empathy, honesty and emotional awareness.</a:t>
            </a:r>
          </a:p>
          <a:p>
            <a:pPr marL="342900" indent="-228600" algn="l">
              <a:lnSpc>
                <a:spcPct val="90000"/>
              </a:lnSpc>
              <a:buFont typeface="Arial" panose="020B0604020202020204" pitchFamily="34" charset="0"/>
              <a:buChar char="•"/>
            </a:pPr>
            <a:r>
              <a:rPr lang="en-US" sz="1400" dirty="0"/>
              <a:t>Helps leaders manage workplace conflict calmly and professionally.</a:t>
            </a:r>
          </a:p>
          <a:p>
            <a:pPr marL="342900" indent="-228600" algn="l">
              <a:lnSpc>
                <a:spcPct val="90000"/>
              </a:lnSpc>
              <a:buFont typeface="Arial" panose="020B0604020202020204" pitchFamily="34" charset="0"/>
              <a:buChar char="•"/>
            </a:pPr>
            <a:r>
              <a:rPr lang="en-US" sz="1400" dirty="0"/>
              <a:t>Increases employee motivation by </a:t>
            </a:r>
            <a:r>
              <a:rPr lang="en-US" sz="1400" dirty="0" err="1"/>
              <a:t>recognising</a:t>
            </a:r>
            <a:r>
              <a:rPr lang="en-US" sz="1400" dirty="0"/>
              <a:t> individual strengths and achievements.</a:t>
            </a:r>
          </a:p>
          <a:p>
            <a:pPr marL="342900" indent="-228600" algn="l">
              <a:lnSpc>
                <a:spcPct val="90000"/>
              </a:lnSpc>
              <a:buFont typeface="Arial" panose="020B0604020202020204" pitchFamily="34" charset="0"/>
              <a:buChar char="•"/>
            </a:pPr>
            <a:r>
              <a:rPr lang="en-US" sz="1400" dirty="0"/>
              <a:t>Supports better decision-making by balancing logic with emotional understanding.</a:t>
            </a:r>
          </a:p>
          <a:p>
            <a:pPr marL="342900" indent="-228600" algn="l">
              <a:lnSpc>
                <a:spcPct val="90000"/>
              </a:lnSpc>
              <a:buFont typeface="Arial" panose="020B0604020202020204" pitchFamily="34" charset="0"/>
              <a:buChar char="•"/>
            </a:pPr>
            <a:r>
              <a:rPr lang="en-US" sz="1400" dirty="0"/>
              <a:t>Creates a positive working environment that improves teamwork and </a:t>
            </a:r>
            <a:r>
              <a:rPr lang="en-US" sz="1400" dirty="0" err="1"/>
              <a:t>organisational</a:t>
            </a:r>
            <a:r>
              <a:rPr lang="en-US" sz="1400" dirty="0"/>
              <a:t> performance.</a:t>
            </a:r>
          </a:p>
        </p:txBody>
      </p:sp>
    </p:spTree>
    <p:extLst>
      <p:ext uri="{BB962C8B-B14F-4D97-AF65-F5344CB8AC3E}">
        <p14:creationId xmlns:p14="http://schemas.microsoft.com/office/powerpoint/2010/main" val="11610838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25CA3-D7FD-6E63-600A-3B34D7137E93}"/>
              </a:ext>
            </a:extLst>
          </p:cNvPr>
          <p:cNvSpPr>
            <a:spLocks noGrp="1"/>
          </p:cNvSpPr>
          <p:nvPr>
            <p:ph type="title"/>
          </p:nvPr>
        </p:nvSpPr>
        <p:spPr>
          <a:xfrm>
            <a:off x="839788" y="457200"/>
            <a:ext cx="3932237" cy="1009291"/>
          </a:xfrm>
        </p:spPr>
        <p:txBody>
          <a:bodyPr>
            <a:normAutofit/>
          </a:bodyPr>
          <a:lstStyle/>
          <a:p>
            <a:r>
              <a:rPr lang="en-GB" b="1" dirty="0"/>
              <a:t>Understanding Cultural Intelligence</a:t>
            </a:r>
          </a:p>
        </p:txBody>
      </p:sp>
      <p:graphicFrame>
        <p:nvGraphicFramePr>
          <p:cNvPr id="6" name="Content Placeholder 2">
            <a:extLst>
              <a:ext uri="{FF2B5EF4-FFF2-40B4-BE49-F238E27FC236}">
                <a16:creationId xmlns:a16="http://schemas.microsoft.com/office/drawing/2014/main" id="{AF41BF04-259B-B098-58CB-EF6B46686377}"/>
              </a:ext>
            </a:extLst>
          </p:cNvPr>
          <p:cNvGraphicFramePr>
            <a:graphicFrameLocks noGrp="1"/>
          </p:cNvGraphicFramePr>
          <p:nvPr>
            <p:ph idx="1"/>
          </p:nvPr>
        </p:nvGraphicFramePr>
        <p:xfrm>
          <a:off x="5183188" y="258792"/>
          <a:ext cx="6172200" cy="65992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 Placeholder 3">
            <a:extLst>
              <a:ext uri="{FF2B5EF4-FFF2-40B4-BE49-F238E27FC236}">
                <a16:creationId xmlns:a16="http://schemas.microsoft.com/office/drawing/2014/main" id="{938E6039-C521-9E98-B806-FC2671790305}"/>
              </a:ext>
            </a:extLst>
          </p:cNvPr>
          <p:cNvSpPr>
            <a:spLocks noGrp="1"/>
          </p:cNvSpPr>
          <p:nvPr>
            <p:ph type="body" sz="half" idx="2"/>
          </p:nvPr>
        </p:nvSpPr>
        <p:spPr/>
        <p:txBody>
          <a:bodyPr>
            <a:normAutofit fontScale="55000" lnSpcReduction="20000"/>
          </a:bodyPr>
          <a:lstStyle/>
          <a:p>
            <a:r>
              <a:rPr lang="en-GB" sz="2800" b="1" dirty="0"/>
              <a:t>Hofstede's Cultural Dimensions Theory</a:t>
            </a:r>
          </a:p>
          <a:p>
            <a:r>
              <a:rPr lang="en-GB" sz="2800" dirty="0"/>
              <a:t>Hofstede (2001) explains that cultural differences influence how people communicate, make decisions and respond to leadership.</a:t>
            </a:r>
          </a:p>
        </p:txBody>
      </p:sp>
    </p:spTree>
    <p:extLst>
      <p:ext uri="{BB962C8B-B14F-4D97-AF65-F5344CB8AC3E}">
        <p14:creationId xmlns:p14="http://schemas.microsoft.com/office/powerpoint/2010/main" val="6902771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458B6-55AB-C5FF-7B76-07D430BF5274}"/>
              </a:ext>
            </a:extLst>
          </p:cNvPr>
          <p:cNvSpPr>
            <a:spLocks noGrp="1"/>
          </p:cNvSpPr>
          <p:nvPr>
            <p:ph type="ctrTitle"/>
          </p:nvPr>
        </p:nvSpPr>
        <p:spPr>
          <a:xfrm>
            <a:off x="1949518" y="1059838"/>
            <a:ext cx="3632052" cy="4738324"/>
          </a:xfrm>
          <a:noFill/>
          <a:ln>
            <a:noFill/>
          </a:ln>
        </p:spPr>
        <p:txBody>
          <a:bodyPr vert="horz" lIns="182880" tIns="182880" rIns="182880" bIns="182880" rtlCol="0" anchor="ctr">
            <a:normAutofit/>
          </a:bodyPr>
          <a:lstStyle/>
          <a:p>
            <a:r>
              <a:rPr lang="en-US" sz="2800" b="1" kern="1200" cap="all" spc="200" baseline="0" dirty="0">
                <a:latin typeface="+mj-lt"/>
                <a:ea typeface="+mj-ea"/>
                <a:cs typeface="+mj-cs"/>
              </a:rPr>
              <a:t>Importance of Cultural Intelligence in Leadership</a:t>
            </a:r>
          </a:p>
        </p:txBody>
      </p:sp>
      <p:sp>
        <p:nvSpPr>
          <p:cNvPr id="3" name="Subtitle 2">
            <a:extLst>
              <a:ext uri="{FF2B5EF4-FFF2-40B4-BE49-F238E27FC236}">
                <a16:creationId xmlns:a16="http://schemas.microsoft.com/office/drawing/2014/main" id="{C87EC773-0BDA-6AB0-4627-0541AF6BCC8C}"/>
              </a:ext>
            </a:extLst>
          </p:cNvPr>
          <p:cNvSpPr>
            <a:spLocks noGrp="1"/>
          </p:cNvSpPr>
          <p:nvPr>
            <p:ph type="subTitle" idx="1"/>
          </p:nvPr>
        </p:nvSpPr>
        <p:spPr>
          <a:xfrm>
            <a:off x="6679109" y="1059838"/>
            <a:ext cx="4665397" cy="4738323"/>
          </a:xfrm>
        </p:spPr>
        <p:txBody>
          <a:bodyPr vert="horz" lIns="91440" tIns="45720" rIns="91440" bIns="45720" rtlCol="0" anchor="ctr">
            <a:normAutofit lnSpcReduction="10000"/>
          </a:bodyPr>
          <a:lstStyle/>
          <a:p>
            <a:pPr indent="-228600" algn="l">
              <a:lnSpc>
                <a:spcPct val="90000"/>
              </a:lnSpc>
              <a:buFont typeface="Arial" panose="020B0604020202020204" pitchFamily="34" charset="0"/>
              <a:buChar char="•"/>
            </a:pPr>
            <a:r>
              <a:rPr lang="en-US" sz="1700">
                <a:solidFill>
                  <a:schemeClr val="tx1">
                    <a:lumMod val="85000"/>
                    <a:lumOff val="15000"/>
                  </a:schemeClr>
                </a:solidFill>
              </a:rPr>
              <a:t>Why Cultural Intelligence Matters</a:t>
            </a:r>
          </a:p>
          <a:p>
            <a:pPr marL="457200" indent="-228600" algn="l">
              <a:lnSpc>
                <a:spcPct val="90000"/>
              </a:lnSpc>
              <a:buFont typeface="Arial" panose="020B0604020202020204" pitchFamily="34" charset="0"/>
              <a:buChar char="•"/>
            </a:pPr>
            <a:r>
              <a:rPr lang="en-US" sz="1700">
                <a:solidFill>
                  <a:schemeClr val="tx1">
                    <a:lumMod val="85000"/>
                    <a:lumOff val="15000"/>
                  </a:schemeClr>
                </a:solidFill>
              </a:rPr>
              <a:t>Helps leaders understand and respect cultural differences within diverse teams.</a:t>
            </a:r>
          </a:p>
          <a:p>
            <a:pPr marL="457200" indent="-228600" algn="l">
              <a:lnSpc>
                <a:spcPct val="90000"/>
              </a:lnSpc>
              <a:buFont typeface="Arial" panose="020B0604020202020204" pitchFamily="34" charset="0"/>
              <a:buChar char="•"/>
            </a:pPr>
            <a:r>
              <a:rPr lang="en-US" sz="1700">
                <a:solidFill>
                  <a:schemeClr val="tx1">
                    <a:lumMod val="85000"/>
                    <a:lumOff val="15000"/>
                  </a:schemeClr>
                </a:solidFill>
              </a:rPr>
              <a:t>Improves communication by adapting leadership styles to different cultural expectations.</a:t>
            </a:r>
          </a:p>
          <a:p>
            <a:pPr marL="457200" indent="-228600" algn="l">
              <a:lnSpc>
                <a:spcPct val="90000"/>
              </a:lnSpc>
              <a:buFont typeface="Arial" panose="020B0604020202020204" pitchFamily="34" charset="0"/>
              <a:buChar char="•"/>
            </a:pPr>
            <a:r>
              <a:rPr lang="en-US" sz="1700">
                <a:solidFill>
                  <a:schemeClr val="tx1">
                    <a:lumMod val="85000"/>
                    <a:lumOff val="15000"/>
                  </a:schemeClr>
                </a:solidFill>
              </a:rPr>
              <a:t>Reduces misunderstandings and workplace conflicts caused by cultural differences.</a:t>
            </a:r>
          </a:p>
          <a:p>
            <a:pPr marL="457200" indent="-228600" algn="l">
              <a:lnSpc>
                <a:spcPct val="90000"/>
              </a:lnSpc>
              <a:buFont typeface="Arial" panose="020B0604020202020204" pitchFamily="34" charset="0"/>
              <a:buChar char="•"/>
            </a:pPr>
            <a:r>
              <a:rPr lang="en-US" sz="1700">
                <a:solidFill>
                  <a:schemeClr val="tx1">
                    <a:lumMod val="85000"/>
                    <a:lumOff val="15000"/>
                  </a:schemeClr>
                </a:solidFill>
              </a:rPr>
              <a:t>Encourages inclusion, equality and mutual respect among employees.</a:t>
            </a:r>
          </a:p>
          <a:p>
            <a:pPr marL="457200" indent="-228600" algn="l">
              <a:lnSpc>
                <a:spcPct val="90000"/>
              </a:lnSpc>
              <a:buFont typeface="Arial" panose="020B0604020202020204" pitchFamily="34" charset="0"/>
              <a:buChar char="•"/>
            </a:pPr>
            <a:r>
              <a:rPr lang="en-US" sz="1700">
                <a:solidFill>
                  <a:schemeClr val="tx1">
                    <a:lumMod val="85000"/>
                    <a:lumOff val="15000"/>
                  </a:schemeClr>
                </a:solidFill>
              </a:rPr>
              <a:t>Strengthens collaboration between international teams and business partners.</a:t>
            </a:r>
          </a:p>
          <a:p>
            <a:pPr marL="457200" indent="-228600" algn="l">
              <a:lnSpc>
                <a:spcPct val="90000"/>
              </a:lnSpc>
              <a:buFont typeface="Arial" panose="020B0604020202020204" pitchFamily="34" charset="0"/>
              <a:buChar char="•"/>
            </a:pPr>
            <a:r>
              <a:rPr lang="en-US" sz="1700">
                <a:solidFill>
                  <a:schemeClr val="tx1">
                    <a:lumMod val="85000"/>
                    <a:lumOff val="15000"/>
                  </a:schemeClr>
                </a:solidFill>
              </a:rPr>
              <a:t>Supports organisational success in an increasingly global business environment.</a:t>
            </a:r>
          </a:p>
        </p:txBody>
      </p:sp>
    </p:spTree>
    <p:extLst>
      <p:ext uri="{BB962C8B-B14F-4D97-AF65-F5344CB8AC3E}">
        <p14:creationId xmlns:p14="http://schemas.microsoft.com/office/powerpoint/2010/main" val="1435659651"/>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5" name="Picture 4" descr="Boxes On Rack In Warehouse">
            <a:extLst>
              <a:ext uri="{FF2B5EF4-FFF2-40B4-BE49-F238E27FC236}">
                <a16:creationId xmlns:a16="http://schemas.microsoft.com/office/drawing/2014/main" id="{31DC712F-3F70-D54D-C2E3-0A9EABBAF936}"/>
              </a:ext>
            </a:extLst>
          </p:cNvPr>
          <p:cNvPicPr>
            <a:picLocks noChangeAspect="1"/>
          </p:cNvPicPr>
          <p:nvPr/>
        </p:nvPicPr>
        <p:blipFill>
          <a:blip r:embed="rId3"/>
          <a:srcRect l="25030" r="15636" b="-1"/>
          <a:stretch>
            <a:fillRect/>
          </a:stretch>
        </p:blipFill>
        <p:spPr>
          <a:xfrm>
            <a:off x="642" y="10"/>
            <a:ext cx="6096000" cy="6857990"/>
          </a:xfrm>
          <a:prstGeom prst="rect">
            <a:avLst/>
          </a:prstGeom>
        </p:spPr>
      </p:pic>
      <p:sp>
        <p:nvSpPr>
          <p:cNvPr id="2" name="Title 1">
            <a:extLst>
              <a:ext uri="{FF2B5EF4-FFF2-40B4-BE49-F238E27FC236}">
                <a16:creationId xmlns:a16="http://schemas.microsoft.com/office/drawing/2014/main" id="{8DAB0579-72FC-625E-FF7C-4D3F71797DD5}"/>
              </a:ext>
            </a:extLst>
          </p:cNvPr>
          <p:cNvSpPr>
            <a:spLocks noGrp="1"/>
          </p:cNvSpPr>
          <p:nvPr>
            <p:ph type="ctrTitle"/>
          </p:nvPr>
        </p:nvSpPr>
        <p:spPr>
          <a:xfrm>
            <a:off x="804672" y="2841505"/>
            <a:ext cx="4487298" cy="1174991"/>
          </a:xfrm>
          <a:solidFill>
            <a:schemeClr val="tx1">
              <a:alpha val="60000"/>
            </a:schemeClr>
          </a:solidFill>
          <a:ln>
            <a:solidFill>
              <a:schemeClr val="bg1"/>
            </a:solidFill>
          </a:ln>
        </p:spPr>
        <p:txBody>
          <a:bodyPr vert="horz" lIns="182880" tIns="182880" rIns="182880" bIns="182880" rtlCol="0" anchor="ctr">
            <a:normAutofit/>
          </a:bodyPr>
          <a:lstStyle/>
          <a:p>
            <a:r>
              <a:rPr lang="en-US" sz="2400" b="1">
                <a:solidFill>
                  <a:schemeClr val="bg1"/>
                </a:solidFill>
              </a:rPr>
              <a:t>Business Case: IKEA</a:t>
            </a:r>
          </a:p>
        </p:txBody>
      </p:sp>
      <p:sp>
        <p:nvSpPr>
          <p:cNvPr id="3" name="Subtitle 2">
            <a:extLst>
              <a:ext uri="{FF2B5EF4-FFF2-40B4-BE49-F238E27FC236}">
                <a16:creationId xmlns:a16="http://schemas.microsoft.com/office/drawing/2014/main" id="{8774AA03-4F86-09A4-9F34-E6BC5E28CB16}"/>
              </a:ext>
            </a:extLst>
          </p:cNvPr>
          <p:cNvSpPr>
            <a:spLocks noGrp="1"/>
          </p:cNvSpPr>
          <p:nvPr>
            <p:ph type="subTitle" idx="1"/>
          </p:nvPr>
        </p:nvSpPr>
        <p:spPr>
          <a:xfrm>
            <a:off x="6743941" y="976129"/>
            <a:ext cx="4804931" cy="4919815"/>
          </a:xfrm>
        </p:spPr>
        <p:txBody>
          <a:bodyPr vert="horz" lIns="91440" tIns="45720" rIns="91440" bIns="45720" rtlCol="0" anchor="ctr">
            <a:normAutofit fontScale="92500" lnSpcReduction="10000"/>
          </a:bodyPr>
          <a:lstStyle/>
          <a:p>
            <a:pPr indent="-228600" algn="l">
              <a:lnSpc>
                <a:spcPct val="90000"/>
              </a:lnSpc>
              <a:buFont typeface="Arial" panose="020B0604020202020204" pitchFamily="34" charset="0"/>
              <a:buChar char="•"/>
            </a:pPr>
            <a:r>
              <a:rPr lang="en-US" sz="1700">
                <a:solidFill>
                  <a:schemeClr val="tx1">
                    <a:lumMod val="85000"/>
                    <a:lumOff val="15000"/>
                  </a:schemeClr>
                </a:solidFill>
              </a:rPr>
              <a:t>Emotional and Cultural Intelligence in Practice</a:t>
            </a:r>
          </a:p>
          <a:p>
            <a:pPr marL="457200" indent="-228600" algn="l">
              <a:lnSpc>
                <a:spcPct val="90000"/>
              </a:lnSpc>
              <a:buFont typeface="Arial" panose="020B0604020202020204" pitchFamily="34" charset="0"/>
              <a:buChar char="•"/>
            </a:pPr>
            <a:r>
              <a:rPr lang="en-US" sz="1700">
                <a:solidFill>
                  <a:schemeClr val="tx1">
                    <a:lumMod val="85000"/>
                    <a:lumOff val="15000"/>
                  </a:schemeClr>
                </a:solidFill>
              </a:rPr>
              <a:t>Operates in more than 60 countries, requiring leaders to manage culturally diverse teams.</a:t>
            </a:r>
          </a:p>
          <a:p>
            <a:pPr marL="457200" indent="-228600" algn="l">
              <a:lnSpc>
                <a:spcPct val="90000"/>
              </a:lnSpc>
              <a:buFont typeface="Arial" panose="020B0604020202020204" pitchFamily="34" charset="0"/>
              <a:buChar char="•"/>
            </a:pPr>
            <a:r>
              <a:rPr lang="en-US" sz="1700">
                <a:solidFill>
                  <a:schemeClr val="tx1">
                    <a:lumMod val="85000"/>
                    <a:lumOff val="15000"/>
                  </a:schemeClr>
                </a:solidFill>
              </a:rPr>
              <a:t>Promotes an inclusive leadership culture, where employees are encouraged to share ideas openly.</a:t>
            </a:r>
          </a:p>
          <a:p>
            <a:pPr marL="457200" indent="-228600" algn="l">
              <a:lnSpc>
                <a:spcPct val="90000"/>
              </a:lnSpc>
              <a:buFont typeface="Arial" panose="020B0604020202020204" pitchFamily="34" charset="0"/>
              <a:buChar char="•"/>
            </a:pPr>
            <a:r>
              <a:rPr lang="en-US" sz="1700">
                <a:solidFill>
                  <a:schemeClr val="tx1">
                    <a:lumMod val="85000"/>
                    <a:lumOff val="15000"/>
                  </a:schemeClr>
                </a:solidFill>
              </a:rPr>
              <a:t>Leaders value respect, equality and collaboration, regardless of employees' backgrounds.</a:t>
            </a:r>
          </a:p>
          <a:p>
            <a:pPr marL="457200" indent="-228600" algn="l">
              <a:lnSpc>
                <a:spcPct val="90000"/>
              </a:lnSpc>
              <a:buFont typeface="Arial" panose="020B0604020202020204" pitchFamily="34" charset="0"/>
              <a:buChar char="•"/>
            </a:pPr>
            <a:r>
              <a:rPr lang="en-US" sz="1700">
                <a:solidFill>
                  <a:schemeClr val="tx1">
                    <a:lumMod val="85000"/>
                    <a:lumOff val="15000"/>
                  </a:schemeClr>
                </a:solidFill>
              </a:rPr>
              <a:t>Emotional intelligence helps managers build trust, motivate employees and resolve conflicts.</a:t>
            </a:r>
          </a:p>
          <a:p>
            <a:pPr marL="457200" indent="-228600" algn="l">
              <a:lnSpc>
                <a:spcPct val="90000"/>
              </a:lnSpc>
              <a:buFont typeface="Arial" panose="020B0604020202020204" pitchFamily="34" charset="0"/>
              <a:buChar char="•"/>
            </a:pPr>
            <a:r>
              <a:rPr lang="en-US" sz="1700">
                <a:solidFill>
                  <a:schemeClr val="tx1">
                    <a:lumMod val="85000"/>
                    <a:lumOff val="15000"/>
                  </a:schemeClr>
                </a:solidFill>
              </a:rPr>
              <a:t>Cultural intelligence allows leaders to adapt to local cultures while maintaining IKEA's global values.</a:t>
            </a:r>
          </a:p>
          <a:p>
            <a:pPr marL="457200" indent="-228600" algn="l">
              <a:lnSpc>
                <a:spcPct val="90000"/>
              </a:lnSpc>
              <a:buFont typeface="Arial" panose="020B0604020202020204" pitchFamily="34" charset="0"/>
              <a:buChar char="•"/>
            </a:pPr>
            <a:r>
              <a:rPr lang="en-US" sz="1700">
                <a:solidFill>
                  <a:schemeClr val="tx1">
                    <a:lumMod val="85000"/>
                    <a:lumOff val="15000"/>
                  </a:schemeClr>
                </a:solidFill>
              </a:rPr>
              <a:t>This leadership approach encourages innovation, employee engagement and long-term business success.</a:t>
            </a:r>
          </a:p>
        </p:txBody>
      </p:sp>
    </p:spTree>
    <p:extLst>
      <p:ext uri="{BB962C8B-B14F-4D97-AF65-F5344CB8AC3E}">
        <p14:creationId xmlns:p14="http://schemas.microsoft.com/office/powerpoint/2010/main" val="19845180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E209CF-0512-93E4-9FCC-D3246AE82B0D}"/>
              </a:ext>
            </a:extLst>
          </p:cNvPr>
          <p:cNvSpPr>
            <a:spLocks noGrp="1"/>
          </p:cNvSpPr>
          <p:nvPr>
            <p:ph type="ctrTitle"/>
          </p:nvPr>
        </p:nvSpPr>
        <p:spPr>
          <a:xfrm>
            <a:off x="1121344" y="1586484"/>
            <a:ext cx="3685032" cy="3685032"/>
          </a:xfrm>
          <a:prstGeom prst="ellipse">
            <a:avLst/>
          </a:prstGeom>
          <a:solidFill>
            <a:schemeClr val="accent2"/>
          </a:solidFill>
          <a:ln>
            <a:noFill/>
          </a:ln>
        </p:spPr>
        <p:txBody>
          <a:bodyPr vert="horz" lIns="182880" tIns="182880" rIns="182880" bIns="182880" rtlCol="0" anchor="ctr">
            <a:normAutofit/>
          </a:bodyPr>
          <a:lstStyle/>
          <a:p>
            <a:r>
              <a:rPr lang="en-US" sz="3000" b="1" kern="1200" cap="all" spc="200" baseline="0">
                <a:solidFill>
                  <a:srgbClr val="FFFFFF"/>
                </a:solidFill>
                <a:latin typeface="+mj-lt"/>
                <a:ea typeface="+mj-ea"/>
                <a:cs typeface="+mj-cs"/>
              </a:rPr>
              <a:t>Business Case: Unilever</a:t>
            </a:r>
          </a:p>
        </p:txBody>
      </p:sp>
      <p:sp>
        <p:nvSpPr>
          <p:cNvPr id="3" name="Subtitle 2">
            <a:extLst>
              <a:ext uri="{FF2B5EF4-FFF2-40B4-BE49-F238E27FC236}">
                <a16:creationId xmlns:a16="http://schemas.microsoft.com/office/drawing/2014/main" id="{BE6FF05C-9835-AEB3-D934-EDE5C9F9E2F3}"/>
              </a:ext>
            </a:extLst>
          </p:cNvPr>
          <p:cNvSpPr>
            <a:spLocks noGrp="1"/>
          </p:cNvSpPr>
          <p:nvPr>
            <p:ph type="subTitle" idx="1"/>
          </p:nvPr>
        </p:nvSpPr>
        <p:spPr>
          <a:xfrm>
            <a:off x="6259551" y="1444752"/>
            <a:ext cx="4652840" cy="3968496"/>
          </a:xfrm>
        </p:spPr>
        <p:txBody>
          <a:bodyPr vert="horz" lIns="91440" tIns="45720" rIns="91440" bIns="45720" rtlCol="0" anchor="ctr">
            <a:normAutofit lnSpcReduction="10000"/>
          </a:bodyPr>
          <a:lstStyle/>
          <a:p>
            <a:pPr indent="-228600" algn="l">
              <a:lnSpc>
                <a:spcPct val="90000"/>
              </a:lnSpc>
              <a:buFont typeface="Arial" panose="020B0604020202020204" pitchFamily="34" charset="0"/>
              <a:buChar char="•"/>
            </a:pPr>
            <a:r>
              <a:rPr lang="en-US" sz="1400">
                <a:solidFill>
                  <a:srgbClr val="404040"/>
                </a:solidFill>
              </a:rPr>
              <a:t>Leadership in a Global Organisation</a:t>
            </a:r>
          </a:p>
          <a:p>
            <a:pPr marL="342900" indent="-228600" algn="l">
              <a:lnSpc>
                <a:spcPct val="90000"/>
              </a:lnSpc>
              <a:buFont typeface="Arial" panose="020B0604020202020204" pitchFamily="34" charset="0"/>
              <a:buChar char="•"/>
            </a:pPr>
            <a:r>
              <a:rPr lang="en-US" sz="1400">
                <a:solidFill>
                  <a:srgbClr val="404040"/>
                </a:solidFill>
              </a:rPr>
              <a:t>Operates in over 190 countries, employing people from many different cultural backgrounds.</a:t>
            </a:r>
          </a:p>
          <a:p>
            <a:pPr marL="342900" indent="-228600" algn="l">
              <a:lnSpc>
                <a:spcPct val="90000"/>
              </a:lnSpc>
              <a:buFont typeface="Arial" panose="020B0604020202020204" pitchFamily="34" charset="0"/>
              <a:buChar char="•"/>
            </a:pPr>
            <a:r>
              <a:rPr lang="en-US" sz="1400">
                <a:solidFill>
                  <a:srgbClr val="404040"/>
                </a:solidFill>
              </a:rPr>
              <a:t>Inclusive leadership encourages diversity, equal opportunities and employee wellbeing.</a:t>
            </a:r>
          </a:p>
          <a:p>
            <a:pPr marL="342900" indent="-228600" algn="l">
              <a:lnSpc>
                <a:spcPct val="90000"/>
              </a:lnSpc>
              <a:buFont typeface="Arial" panose="020B0604020202020204" pitchFamily="34" charset="0"/>
              <a:buChar char="•"/>
            </a:pPr>
            <a:r>
              <a:rPr lang="en-US" sz="1400">
                <a:solidFill>
                  <a:srgbClr val="404040"/>
                </a:solidFill>
              </a:rPr>
              <a:t>Emotional intelligence enables leaders to motivate employees and create positive workplace relationships.</a:t>
            </a:r>
          </a:p>
          <a:p>
            <a:pPr marL="342900" indent="-228600" algn="l">
              <a:lnSpc>
                <a:spcPct val="90000"/>
              </a:lnSpc>
              <a:buFont typeface="Arial" panose="020B0604020202020204" pitchFamily="34" charset="0"/>
              <a:buChar char="•"/>
            </a:pPr>
            <a:r>
              <a:rPr lang="en-US" sz="1400">
                <a:solidFill>
                  <a:srgbClr val="404040"/>
                </a:solidFill>
              </a:rPr>
              <a:t>Cultural intelligence helps managers adapt leadership practices to different international markets.</a:t>
            </a:r>
          </a:p>
          <a:p>
            <a:pPr marL="342900" indent="-228600" algn="l">
              <a:lnSpc>
                <a:spcPct val="90000"/>
              </a:lnSpc>
              <a:buFont typeface="Arial" panose="020B0604020202020204" pitchFamily="34" charset="0"/>
              <a:buChar char="•"/>
            </a:pPr>
            <a:r>
              <a:rPr lang="en-US" sz="1400">
                <a:solidFill>
                  <a:srgbClr val="404040"/>
                </a:solidFill>
              </a:rPr>
              <a:t>Collaboration between global teams supports innovation and knowledge sharing.</a:t>
            </a:r>
          </a:p>
          <a:p>
            <a:pPr marL="342900" indent="-228600" algn="l">
              <a:lnSpc>
                <a:spcPct val="90000"/>
              </a:lnSpc>
              <a:buFont typeface="Arial" panose="020B0604020202020204" pitchFamily="34" charset="0"/>
              <a:buChar char="•"/>
            </a:pPr>
            <a:r>
              <a:rPr lang="en-US" sz="1400">
                <a:solidFill>
                  <a:srgbClr val="404040"/>
                </a:solidFill>
              </a:rPr>
              <a:t>Sustainable leadership combines business performance with social and environmental responsibility.</a:t>
            </a:r>
          </a:p>
        </p:txBody>
      </p:sp>
    </p:spTree>
    <p:extLst>
      <p:ext uri="{BB962C8B-B14F-4D97-AF65-F5344CB8AC3E}">
        <p14:creationId xmlns:p14="http://schemas.microsoft.com/office/powerpoint/2010/main" val="2532787311"/>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AAF298-2FE9-181E-1A3A-4C944450FBE8}"/>
              </a:ext>
            </a:extLst>
          </p:cNvPr>
          <p:cNvSpPr>
            <a:spLocks noGrp="1"/>
          </p:cNvSpPr>
          <p:nvPr>
            <p:ph type="ctrTitle"/>
          </p:nvPr>
        </p:nvSpPr>
        <p:spPr>
          <a:xfrm>
            <a:off x="1949518" y="1059838"/>
            <a:ext cx="3632052" cy="4738324"/>
          </a:xfrm>
          <a:noFill/>
          <a:ln>
            <a:noFill/>
          </a:ln>
        </p:spPr>
        <p:txBody>
          <a:bodyPr vert="horz" lIns="182880" tIns="182880" rIns="182880" bIns="182880" rtlCol="0" anchor="ctr">
            <a:normAutofit/>
          </a:bodyPr>
          <a:lstStyle/>
          <a:p>
            <a:r>
              <a:rPr lang="en-US" sz="2500" b="1" kern="1200" cap="all" spc="200" baseline="0" dirty="0">
                <a:latin typeface="+mj-lt"/>
                <a:ea typeface="+mj-ea"/>
                <a:cs typeface="+mj-cs"/>
              </a:rPr>
              <a:t>Business Case: Marriott International</a:t>
            </a:r>
          </a:p>
        </p:txBody>
      </p:sp>
      <p:sp>
        <p:nvSpPr>
          <p:cNvPr id="3" name="Subtitle 2">
            <a:extLst>
              <a:ext uri="{FF2B5EF4-FFF2-40B4-BE49-F238E27FC236}">
                <a16:creationId xmlns:a16="http://schemas.microsoft.com/office/drawing/2014/main" id="{85F21671-90D6-7D12-C168-D17188CDCCFE}"/>
              </a:ext>
            </a:extLst>
          </p:cNvPr>
          <p:cNvSpPr>
            <a:spLocks noGrp="1"/>
          </p:cNvSpPr>
          <p:nvPr>
            <p:ph type="subTitle" idx="1"/>
          </p:nvPr>
        </p:nvSpPr>
        <p:spPr>
          <a:xfrm>
            <a:off x="6679109" y="1059838"/>
            <a:ext cx="4665397" cy="4738323"/>
          </a:xfrm>
        </p:spPr>
        <p:txBody>
          <a:bodyPr vert="horz" lIns="91440" tIns="45720" rIns="91440" bIns="45720" rtlCol="0" anchor="ctr">
            <a:normAutofit/>
          </a:bodyPr>
          <a:lstStyle/>
          <a:p>
            <a:pPr indent="-228600" algn="l">
              <a:lnSpc>
                <a:spcPct val="90000"/>
              </a:lnSpc>
              <a:buFont typeface="Arial" panose="020B0604020202020204" pitchFamily="34" charset="0"/>
              <a:buChar char="•"/>
            </a:pPr>
            <a:r>
              <a:rPr lang="en-US" sz="1400">
                <a:solidFill>
                  <a:schemeClr val="tx1">
                    <a:lumMod val="85000"/>
                    <a:lumOff val="15000"/>
                  </a:schemeClr>
                </a:solidFill>
              </a:rPr>
              <a:t>Leading Through Emotional and Cultural Intelligence</a:t>
            </a:r>
          </a:p>
          <a:p>
            <a:pPr marL="342900" indent="-228600" algn="l">
              <a:lnSpc>
                <a:spcPct val="90000"/>
              </a:lnSpc>
              <a:buFont typeface="Arial" panose="020B0604020202020204" pitchFamily="34" charset="0"/>
              <a:buChar char="•"/>
            </a:pPr>
            <a:r>
              <a:rPr lang="en-US" sz="1400">
                <a:solidFill>
                  <a:schemeClr val="tx1">
                    <a:lumMod val="85000"/>
                    <a:lumOff val="15000"/>
                  </a:schemeClr>
                </a:solidFill>
              </a:rPr>
              <a:t>Operates in more than 140 countries, serving guests and employing people from diverse cultural backgrounds.</a:t>
            </a:r>
          </a:p>
          <a:p>
            <a:pPr marL="342900" indent="-228600" algn="l">
              <a:lnSpc>
                <a:spcPct val="90000"/>
              </a:lnSpc>
              <a:buFont typeface="Arial" panose="020B0604020202020204" pitchFamily="34" charset="0"/>
              <a:buChar char="•"/>
            </a:pPr>
            <a:r>
              <a:rPr lang="en-US" sz="1400">
                <a:solidFill>
                  <a:schemeClr val="tx1">
                    <a:lumMod val="85000"/>
                    <a:lumOff val="15000"/>
                  </a:schemeClr>
                </a:solidFill>
              </a:rPr>
              <a:t>Emotional intelligence helps managers build positive relationships with employees and improve guest satisfaction.</a:t>
            </a:r>
          </a:p>
          <a:p>
            <a:pPr marL="342900" indent="-228600" algn="l">
              <a:lnSpc>
                <a:spcPct val="90000"/>
              </a:lnSpc>
              <a:buFont typeface="Arial" panose="020B0604020202020204" pitchFamily="34" charset="0"/>
              <a:buChar char="•"/>
            </a:pPr>
            <a:r>
              <a:rPr lang="en-US" sz="1400">
                <a:solidFill>
                  <a:schemeClr val="tx1">
                    <a:lumMod val="85000"/>
                    <a:lumOff val="15000"/>
                  </a:schemeClr>
                </a:solidFill>
              </a:rPr>
              <a:t>Cultural intelligence enables leaders to adapt services and communication to different cultural expectations.</a:t>
            </a:r>
          </a:p>
          <a:p>
            <a:pPr marL="342900" indent="-228600" algn="l">
              <a:lnSpc>
                <a:spcPct val="90000"/>
              </a:lnSpc>
              <a:buFont typeface="Arial" panose="020B0604020202020204" pitchFamily="34" charset="0"/>
              <a:buChar char="•"/>
            </a:pPr>
            <a:r>
              <a:rPr lang="en-US" sz="1400">
                <a:solidFill>
                  <a:schemeClr val="tx1">
                    <a:lumMod val="85000"/>
                    <a:lumOff val="15000"/>
                  </a:schemeClr>
                </a:solidFill>
              </a:rPr>
              <a:t>Leadership development programmes focus on inclusion, collaboration and continuous learning.</a:t>
            </a:r>
          </a:p>
          <a:p>
            <a:pPr marL="342900" indent="-228600" algn="l">
              <a:lnSpc>
                <a:spcPct val="90000"/>
              </a:lnSpc>
              <a:buFont typeface="Arial" panose="020B0604020202020204" pitchFamily="34" charset="0"/>
              <a:buChar char="•"/>
            </a:pPr>
            <a:r>
              <a:rPr lang="en-US" sz="1400">
                <a:solidFill>
                  <a:schemeClr val="tx1">
                    <a:lumMod val="85000"/>
                    <a:lumOff val="15000"/>
                  </a:schemeClr>
                </a:solidFill>
              </a:rPr>
              <a:t>Respect for diversity strengthens employee engagement and customer loyalty.</a:t>
            </a:r>
          </a:p>
          <a:p>
            <a:pPr marL="342900" indent="-228600" algn="l">
              <a:lnSpc>
                <a:spcPct val="90000"/>
              </a:lnSpc>
              <a:buFont typeface="Arial" panose="020B0604020202020204" pitchFamily="34" charset="0"/>
              <a:buChar char="•"/>
            </a:pPr>
            <a:r>
              <a:rPr lang="en-US" sz="1400">
                <a:solidFill>
                  <a:schemeClr val="tx1">
                    <a:lumMod val="85000"/>
                    <a:lumOff val="15000"/>
                  </a:schemeClr>
                </a:solidFill>
              </a:rPr>
              <a:t>Effective leadership contributes to Marriott's strong global reputation in the hospitality industry.</a:t>
            </a:r>
          </a:p>
        </p:txBody>
      </p:sp>
    </p:spTree>
    <p:extLst>
      <p:ext uri="{BB962C8B-B14F-4D97-AF65-F5344CB8AC3E}">
        <p14:creationId xmlns:p14="http://schemas.microsoft.com/office/powerpoint/2010/main" val="877050942"/>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5" name="Picture 4" descr="A yellow toy lego and one red colour">
            <a:extLst>
              <a:ext uri="{FF2B5EF4-FFF2-40B4-BE49-F238E27FC236}">
                <a16:creationId xmlns:a16="http://schemas.microsoft.com/office/drawing/2014/main" id="{A4B498C6-B7C6-17C9-5F06-918516011C62}"/>
              </a:ext>
            </a:extLst>
          </p:cNvPr>
          <p:cNvPicPr>
            <a:picLocks noChangeAspect="1"/>
          </p:cNvPicPr>
          <p:nvPr/>
        </p:nvPicPr>
        <p:blipFill>
          <a:blip r:embed="rId3"/>
          <a:srcRect l="2313" r="38353" b="-1"/>
          <a:stretch>
            <a:fillRect/>
          </a:stretch>
        </p:blipFill>
        <p:spPr>
          <a:xfrm>
            <a:off x="642" y="10"/>
            <a:ext cx="6096000" cy="6857990"/>
          </a:xfrm>
          <a:prstGeom prst="rect">
            <a:avLst/>
          </a:prstGeom>
        </p:spPr>
      </p:pic>
      <p:sp>
        <p:nvSpPr>
          <p:cNvPr id="2" name="Title 1">
            <a:extLst>
              <a:ext uri="{FF2B5EF4-FFF2-40B4-BE49-F238E27FC236}">
                <a16:creationId xmlns:a16="http://schemas.microsoft.com/office/drawing/2014/main" id="{D9EB9B81-91F4-C475-E467-44D9A7842DE3}"/>
              </a:ext>
            </a:extLst>
          </p:cNvPr>
          <p:cNvSpPr>
            <a:spLocks noGrp="1"/>
          </p:cNvSpPr>
          <p:nvPr>
            <p:ph type="ctrTitle"/>
          </p:nvPr>
        </p:nvSpPr>
        <p:spPr>
          <a:xfrm>
            <a:off x="804672" y="2841505"/>
            <a:ext cx="4487298" cy="1174991"/>
          </a:xfrm>
          <a:solidFill>
            <a:schemeClr val="tx1">
              <a:alpha val="60000"/>
            </a:schemeClr>
          </a:solidFill>
          <a:ln>
            <a:solidFill>
              <a:schemeClr val="bg1"/>
            </a:solidFill>
          </a:ln>
        </p:spPr>
        <p:txBody>
          <a:bodyPr vert="horz" lIns="182880" tIns="182880" rIns="182880" bIns="182880" rtlCol="0" anchor="ctr">
            <a:normAutofit/>
          </a:bodyPr>
          <a:lstStyle/>
          <a:p>
            <a:r>
              <a:rPr lang="en-US" sz="2400" b="1" dirty="0">
                <a:solidFill>
                  <a:schemeClr val="bg1"/>
                </a:solidFill>
              </a:rPr>
              <a:t>Business Case: LEGO Group</a:t>
            </a:r>
          </a:p>
        </p:txBody>
      </p:sp>
      <p:sp>
        <p:nvSpPr>
          <p:cNvPr id="3" name="Subtitle 2">
            <a:extLst>
              <a:ext uri="{FF2B5EF4-FFF2-40B4-BE49-F238E27FC236}">
                <a16:creationId xmlns:a16="http://schemas.microsoft.com/office/drawing/2014/main" id="{F3CB8CA1-6BFB-526E-0C7A-DB2F7C45CBDB}"/>
              </a:ext>
            </a:extLst>
          </p:cNvPr>
          <p:cNvSpPr>
            <a:spLocks noGrp="1"/>
          </p:cNvSpPr>
          <p:nvPr>
            <p:ph type="subTitle" idx="1"/>
          </p:nvPr>
        </p:nvSpPr>
        <p:spPr>
          <a:xfrm>
            <a:off x="6743941" y="976129"/>
            <a:ext cx="4804931" cy="4919815"/>
          </a:xfrm>
        </p:spPr>
        <p:txBody>
          <a:bodyPr vert="horz" lIns="91440" tIns="45720" rIns="91440" bIns="45720" rtlCol="0" anchor="ctr">
            <a:normAutofit fontScale="92500" lnSpcReduction="10000"/>
          </a:bodyPr>
          <a:lstStyle/>
          <a:p>
            <a:pPr indent="-228600" algn="l">
              <a:lnSpc>
                <a:spcPct val="90000"/>
              </a:lnSpc>
              <a:buFont typeface="Arial" panose="020B0604020202020204" pitchFamily="34" charset="0"/>
              <a:buChar char="•"/>
            </a:pPr>
            <a:r>
              <a:rPr lang="en-US" sz="1900" dirty="0">
                <a:solidFill>
                  <a:schemeClr val="tx1">
                    <a:lumMod val="85000"/>
                    <a:lumOff val="15000"/>
                  </a:schemeClr>
                </a:solidFill>
              </a:rPr>
              <a:t>Innovation Through Inclusive Leadership</a:t>
            </a:r>
          </a:p>
          <a:p>
            <a:pPr marL="457200" indent="-228600" algn="l">
              <a:lnSpc>
                <a:spcPct val="90000"/>
              </a:lnSpc>
              <a:buFont typeface="Arial" panose="020B0604020202020204" pitchFamily="34" charset="0"/>
              <a:buChar char="•"/>
            </a:pPr>
            <a:r>
              <a:rPr lang="en-US" sz="1900" dirty="0">
                <a:solidFill>
                  <a:schemeClr val="tx1">
                    <a:lumMod val="85000"/>
                    <a:lumOff val="15000"/>
                  </a:schemeClr>
                </a:solidFill>
              </a:rPr>
              <a:t>Employs a culturally diverse workforce across its international operations.</a:t>
            </a:r>
          </a:p>
          <a:p>
            <a:pPr marL="457200" indent="-228600" algn="l">
              <a:lnSpc>
                <a:spcPct val="90000"/>
              </a:lnSpc>
              <a:buFont typeface="Arial" panose="020B0604020202020204" pitchFamily="34" charset="0"/>
              <a:buChar char="•"/>
            </a:pPr>
            <a:r>
              <a:rPr lang="en-US" sz="1900" dirty="0">
                <a:solidFill>
                  <a:schemeClr val="tx1">
                    <a:lumMod val="85000"/>
                    <a:lumOff val="15000"/>
                  </a:schemeClr>
                </a:solidFill>
              </a:rPr>
              <a:t>Leaders encourage employees to share ideas in an open and supportive environment.</a:t>
            </a:r>
          </a:p>
          <a:p>
            <a:pPr marL="457200" indent="-228600" algn="l">
              <a:lnSpc>
                <a:spcPct val="90000"/>
              </a:lnSpc>
              <a:buFont typeface="Arial" panose="020B0604020202020204" pitchFamily="34" charset="0"/>
              <a:buChar char="•"/>
            </a:pPr>
            <a:r>
              <a:rPr lang="en-US" sz="1900" dirty="0">
                <a:solidFill>
                  <a:schemeClr val="tx1">
                    <a:lumMod val="85000"/>
                    <a:lumOff val="15000"/>
                  </a:schemeClr>
                </a:solidFill>
              </a:rPr>
              <a:t>Emotional intelligence strengthens trust, collaboration and employee wellbeing.</a:t>
            </a:r>
          </a:p>
          <a:p>
            <a:pPr marL="457200" indent="-228600" algn="l">
              <a:lnSpc>
                <a:spcPct val="90000"/>
              </a:lnSpc>
              <a:buFont typeface="Arial" panose="020B0604020202020204" pitchFamily="34" charset="0"/>
              <a:buChar char="•"/>
            </a:pPr>
            <a:r>
              <a:rPr lang="en-US" sz="1900" dirty="0">
                <a:solidFill>
                  <a:schemeClr val="tx1">
                    <a:lumMod val="85000"/>
                    <a:lumOff val="15000"/>
                  </a:schemeClr>
                </a:solidFill>
              </a:rPr>
              <a:t>Cultural intelligence helps managers lead multicultural teams </a:t>
            </a:r>
            <a:r>
              <a:rPr lang="en-US" sz="1900" dirty="0" err="1">
                <a:solidFill>
                  <a:schemeClr val="tx1">
                    <a:lumMod val="85000"/>
                    <a:lumOff val="15000"/>
                  </a:schemeClr>
                </a:solidFill>
              </a:rPr>
              <a:t>effectively.A</a:t>
            </a:r>
            <a:r>
              <a:rPr lang="en-US" sz="1900" dirty="0">
                <a:solidFill>
                  <a:schemeClr val="tx1">
                    <a:lumMod val="85000"/>
                    <a:lumOff val="15000"/>
                  </a:schemeClr>
                </a:solidFill>
              </a:rPr>
              <a:t> strong learning culture encourages creativity, innovation and continuous improvement.</a:t>
            </a:r>
          </a:p>
          <a:p>
            <a:pPr marL="457200" indent="-228600" algn="l">
              <a:lnSpc>
                <a:spcPct val="90000"/>
              </a:lnSpc>
              <a:buFont typeface="Arial" panose="020B0604020202020204" pitchFamily="34" charset="0"/>
              <a:buChar char="•"/>
            </a:pPr>
            <a:r>
              <a:rPr lang="en-US" sz="1900" dirty="0">
                <a:solidFill>
                  <a:schemeClr val="tx1">
                    <a:lumMod val="85000"/>
                    <a:lumOff val="15000"/>
                  </a:schemeClr>
                </a:solidFill>
              </a:rPr>
              <a:t>Inclusive leadership supports sustainable growth and long-term </a:t>
            </a:r>
            <a:r>
              <a:rPr lang="en-US" sz="1900" dirty="0" err="1">
                <a:solidFill>
                  <a:schemeClr val="tx1">
                    <a:lumMod val="85000"/>
                    <a:lumOff val="15000"/>
                  </a:schemeClr>
                </a:solidFill>
              </a:rPr>
              <a:t>organisational</a:t>
            </a:r>
            <a:r>
              <a:rPr lang="en-US" sz="1900" dirty="0">
                <a:solidFill>
                  <a:schemeClr val="tx1">
                    <a:lumMod val="85000"/>
                    <a:lumOff val="15000"/>
                  </a:schemeClr>
                </a:solidFill>
              </a:rPr>
              <a:t> success.</a:t>
            </a:r>
          </a:p>
        </p:txBody>
      </p:sp>
    </p:spTree>
    <p:extLst>
      <p:ext uri="{BB962C8B-B14F-4D97-AF65-F5344CB8AC3E}">
        <p14:creationId xmlns:p14="http://schemas.microsoft.com/office/powerpoint/2010/main" val="33192855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8A7022-16CB-3E0F-C133-5CA6C23A59C7}"/>
              </a:ext>
            </a:extLst>
          </p:cNvPr>
          <p:cNvSpPr>
            <a:spLocks noGrp="1"/>
          </p:cNvSpPr>
          <p:nvPr>
            <p:ph type="title"/>
          </p:nvPr>
        </p:nvSpPr>
        <p:spPr>
          <a:xfrm>
            <a:off x="838200" y="1"/>
            <a:ext cx="10515600" cy="1086927"/>
          </a:xfrm>
        </p:spPr>
        <p:txBody>
          <a:bodyPr>
            <a:normAutofit/>
          </a:bodyPr>
          <a:lstStyle/>
          <a:p>
            <a:r>
              <a:rPr lang="fr-FR" sz="3600" b="1" dirty="0" err="1"/>
              <a:t>Emotional</a:t>
            </a:r>
            <a:r>
              <a:rPr lang="fr-FR" sz="3600" b="1" dirty="0"/>
              <a:t> Intelligence vs Cultural Intelligence</a:t>
            </a:r>
            <a:endParaRPr lang="en-GB" sz="3600" b="1" dirty="0"/>
          </a:p>
        </p:txBody>
      </p:sp>
      <p:sp>
        <p:nvSpPr>
          <p:cNvPr id="3" name="Content Placeholder 2">
            <a:extLst>
              <a:ext uri="{FF2B5EF4-FFF2-40B4-BE49-F238E27FC236}">
                <a16:creationId xmlns:a16="http://schemas.microsoft.com/office/drawing/2014/main" id="{35DFC1A3-B037-BE31-61FA-DE08E2C1FEE7}"/>
              </a:ext>
            </a:extLst>
          </p:cNvPr>
          <p:cNvSpPr>
            <a:spLocks noGrp="1"/>
          </p:cNvSpPr>
          <p:nvPr>
            <p:ph sz="half" idx="1"/>
          </p:nvPr>
        </p:nvSpPr>
        <p:spPr/>
        <p:txBody>
          <a:bodyPr>
            <a:normAutofit fontScale="92500" lnSpcReduction="20000"/>
          </a:bodyPr>
          <a:lstStyle/>
          <a:p>
            <a:pPr marL="0" indent="0">
              <a:buNone/>
            </a:pPr>
            <a:r>
              <a:rPr lang="en-GB" b="1" dirty="0"/>
              <a:t>Emotional Intelligence (EI)</a:t>
            </a:r>
          </a:p>
          <a:p>
            <a:r>
              <a:rPr lang="en-GB" dirty="0"/>
              <a:t>Focuses on understanding and managing emotions.</a:t>
            </a:r>
          </a:p>
          <a:p>
            <a:r>
              <a:rPr lang="en-GB" dirty="0"/>
              <a:t>Improves empathy, communication and conflict resolution.</a:t>
            </a:r>
          </a:p>
          <a:p>
            <a:r>
              <a:rPr lang="en-GB" dirty="0"/>
              <a:t>Strengthens trust, motivation and workplace relationships.</a:t>
            </a:r>
          </a:p>
          <a:p>
            <a:r>
              <a:rPr lang="en-GB" dirty="0"/>
              <a:t>Supports leadership at an individual level.</a:t>
            </a:r>
          </a:p>
        </p:txBody>
      </p:sp>
      <p:sp>
        <p:nvSpPr>
          <p:cNvPr id="4" name="Content Placeholder 3">
            <a:extLst>
              <a:ext uri="{FF2B5EF4-FFF2-40B4-BE49-F238E27FC236}">
                <a16:creationId xmlns:a16="http://schemas.microsoft.com/office/drawing/2014/main" id="{A4A82F1F-39B3-4D48-9FB9-1C8E8AD5E4A9}"/>
              </a:ext>
            </a:extLst>
          </p:cNvPr>
          <p:cNvSpPr>
            <a:spLocks noGrp="1"/>
          </p:cNvSpPr>
          <p:nvPr>
            <p:ph sz="half" idx="2"/>
          </p:nvPr>
        </p:nvSpPr>
        <p:spPr/>
        <p:txBody>
          <a:bodyPr>
            <a:normAutofit fontScale="92500" lnSpcReduction="20000"/>
          </a:bodyPr>
          <a:lstStyle/>
          <a:p>
            <a:pPr marL="0" indent="0">
              <a:buNone/>
            </a:pPr>
            <a:r>
              <a:rPr lang="en-GB" b="1" dirty="0"/>
              <a:t>Cultural Intelligence (CQ)</a:t>
            </a:r>
          </a:p>
          <a:p>
            <a:r>
              <a:rPr lang="en-GB" dirty="0"/>
              <a:t>Focuses on understanding and adapting to different cultures.</a:t>
            </a:r>
          </a:p>
          <a:p>
            <a:r>
              <a:rPr lang="en-GB" dirty="0"/>
              <a:t>Improves international communication and cultural adaptation.</a:t>
            </a:r>
          </a:p>
          <a:p>
            <a:r>
              <a:rPr lang="en-GB" dirty="0"/>
              <a:t>Strengthens collaboration within multicultural teams.</a:t>
            </a:r>
          </a:p>
          <a:p>
            <a:r>
              <a:rPr lang="en-GB" dirty="0"/>
              <a:t>Supports leadership in global and diverse organisations.</a:t>
            </a:r>
          </a:p>
        </p:txBody>
      </p:sp>
    </p:spTree>
    <p:extLst>
      <p:ext uri="{BB962C8B-B14F-4D97-AF65-F5344CB8AC3E}">
        <p14:creationId xmlns:p14="http://schemas.microsoft.com/office/powerpoint/2010/main" val="41595650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18121A-CB2E-F114-76E1-6DF55488F35E}"/>
              </a:ext>
            </a:extLst>
          </p:cNvPr>
          <p:cNvSpPr>
            <a:spLocks noGrp="1"/>
          </p:cNvSpPr>
          <p:nvPr>
            <p:ph type="title"/>
          </p:nvPr>
        </p:nvSpPr>
        <p:spPr>
          <a:noFill/>
          <a:ln>
            <a:solidFill>
              <a:srgbClr val="FFFFFF"/>
            </a:solidFill>
          </a:ln>
        </p:spPr>
        <p:txBody>
          <a:bodyPr>
            <a:normAutofit/>
          </a:bodyPr>
          <a:lstStyle/>
          <a:p>
            <a:r>
              <a:rPr lang="en-GB" b="1">
                <a:solidFill>
                  <a:schemeClr val="tx1"/>
                </a:solidFill>
              </a:rPr>
              <a:t>Challenges and Limitations</a:t>
            </a:r>
          </a:p>
        </p:txBody>
      </p:sp>
      <p:graphicFrame>
        <p:nvGraphicFramePr>
          <p:cNvPr id="5" name="Content Placeholder 2">
            <a:extLst>
              <a:ext uri="{FF2B5EF4-FFF2-40B4-BE49-F238E27FC236}">
                <a16:creationId xmlns:a16="http://schemas.microsoft.com/office/drawing/2014/main" id="{53EF4CCD-6E2B-CE3E-CB7A-D0B11B3338D9}"/>
              </a:ext>
            </a:extLst>
          </p:cNvPr>
          <p:cNvGraphicFramePr>
            <a:graphicFrameLocks noGrp="1"/>
          </p:cNvGraphicFramePr>
          <p:nvPr>
            <p:ph idx="1"/>
            <p:extLst>
              <p:ext uri="{D42A27DB-BD31-4B8C-83A1-F6EECF244321}">
                <p14:modId xmlns:p14="http://schemas.microsoft.com/office/powerpoint/2010/main" val="1075754305"/>
              </p:ext>
            </p:extLst>
          </p:nvPr>
        </p:nvGraphicFramePr>
        <p:xfrm>
          <a:off x="688086" y="2500884"/>
          <a:ext cx="10421874" cy="31019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545813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5" name="Picture 4" descr="Person holding a puzzle piece">
            <a:extLst>
              <a:ext uri="{FF2B5EF4-FFF2-40B4-BE49-F238E27FC236}">
                <a16:creationId xmlns:a16="http://schemas.microsoft.com/office/drawing/2014/main" id="{3D12C1DA-866E-B771-086E-246AEE056BB3}"/>
              </a:ext>
            </a:extLst>
          </p:cNvPr>
          <p:cNvPicPr>
            <a:picLocks noChangeAspect="1"/>
          </p:cNvPicPr>
          <p:nvPr/>
        </p:nvPicPr>
        <p:blipFill>
          <a:blip r:embed="rId3"/>
          <a:srcRect l="12854" r="12681" b="-1"/>
          <a:stretch>
            <a:fillRect/>
          </a:stretch>
        </p:blipFill>
        <p:spPr>
          <a:xfrm>
            <a:off x="20" y="10"/>
            <a:ext cx="7537684" cy="6857990"/>
          </a:xfrm>
          <a:prstGeom prst="rect">
            <a:avLst/>
          </a:prstGeom>
        </p:spPr>
      </p:pic>
      <p:sp>
        <p:nvSpPr>
          <p:cNvPr id="2" name="Title 1">
            <a:extLst>
              <a:ext uri="{FF2B5EF4-FFF2-40B4-BE49-F238E27FC236}">
                <a16:creationId xmlns:a16="http://schemas.microsoft.com/office/drawing/2014/main" id="{EE150010-84A0-98BF-FCEC-F7A0F487710D}"/>
              </a:ext>
            </a:extLst>
          </p:cNvPr>
          <p:cNvSpPr>
            <a:spLocks noGrp="1"/>
          </p:cNvSpPr>
          <p:nvPr>
            <p:ph type="title"/>
          </p:nvPr>
        </p:nvSpPr>
        <p:spPr>
          <a:xfrm>
            <a:off x="804672" y="2844368"/>
            <a:ext cx="5928360" cy="1188720"/>
          </a:xfrm>
          <a:solidFill>
            <a:schemeClr val="tx1">
              <a:alpha val="60000"/>
            </a:schemeClr>
          </a:solidFill>
          <a:ln>
            <a:solidFill>
              <a:schemeClr val="bg1"/>
            </a:solidFill>
          </a:ln>
        </p:spPr>
        <p:txBody>
          <a:bodyPr>
            <a:normAutofit/>
          </a:bodyPr>
          <a:lstStyle/>
          <a:p>
            <a:r>
              <a:rPr lang="en-GB" b="1">
                <a:solidFill>
                  <a:schemeClr val="bg1"/>
                </a:solidFill>
              </a:rPr>
              <a:t>Conclusion</a:t>
            </a:r>
          </a:p>
        </p:txBody>
      </p:sp>
      <p:sp>
        <p:nvSpPr>
          <p:cNvPr id="3" name="Content Placeholder 2">
            <a:extLst>
              <a:ext uri="{FF2B5EF4-FFF2-40B4-BE49-F238E27FC236}">
                <a16:creationId xmlns:a16="http://schemas.microsoft.com/office/drawing/2014/main" id="{C9724D2F-8DE8-A6B9-1E9E-451D9D703400}"/>
              </a:ext>
            </a:extLst>
          </p:cNvPr>
          <p:cNvSpPr>
            <a:spLocks noGrp="1"/>
          </p:cNvSpPr>
          <p:nvPr>
            <p:ph idx="1"/>
          </p:nvPr>
        </p:nvSpPr>
        <p:spPr>
          <a:xfrm>
            <a:off x="7830793" y="6740"/>
            <a:ext cx="3374136" cy="6702670"/>
          </a:xfrm>
        </p:spPr>
        <p:txBody>
          <a:bodyPr anchor="ctr">
            <a:normAutofit/>
          </a:bodyPr>
          <a:lstStyle/>
          <a:p>
            <a:pPr marL="0" indent="0">
              <a:lnSpc>
                <a:spcPct val="90000"/>
              </a:lnSpc>
              <a:buNone/>
            </a:pPr>
            <a:r>
              <a:rPr lang="en-GB" sz="1600" b="1" dirty="0">
                <a:solidFill>
                  <a:schemeClr val="tx1"/>
                </a:solidFill>
              </a:rPr>
              <a:t>Key Findings</a:t>
            </a:r>
          </a:p>
          <a:p>
            <a:pPr>
              <a:lnSpc>
                <a:spcPct val="90000"/>
              </a:lnSpc>
            </a:pPr>
            <a:r>
              <a:rPr lang="en-GB" sz="1600" dirty="0">
                <a:solidFill>
                  <a:schemeClr val="tx1"/>
                </a:solidFill>
              </a:rPr>
              <a:t>Emotional Intelligence helps leaders communicate effectively, build trust and motivate employees.</a:t>
            </a:r>
          </a:p>
          <a:p>
            <a:pPr>
              <a:lnSpc>
                <a:spcPct val="90000"/>
              </a:lnSpc>
            </a:pPr>
            <a:r>
              <a:rPr lang="en-GB" sz="1600" dirty="0">
                <a:solidFill>
                  <a:schemeClr val="tx1"/>
                </a:solidFill>
              </a:rPr>
              <a:t>Cultural Intelligence enables leaders to work successfully with people from different cultural backgrounds.</a:t>
            </a:r>
          </a:p>
          <a:p>
            <a:pPr>
              <a:lnSpc>
                <a:spcPct val="90000"/>
              </a:lnSpc>
            </a:pPr>
            <a:r>
              <a:rPr lang="en-GB" sz="1600" dirty="0">
                <a:solidFill>
                  <a:schemeClr val="tx1"/>
                </a:solidFill>
              </a:rPr>
              <a:t>Together, EI and CQ improve leadership effectiveness, collaboration and organisational performance.</a:t>
            </a:r>
          </a:p>
          <a:p>
            <a:pPr>
              <a:lnSpc>
                <a:spcPct val="90000"/>
              </a:lnSpc>
            </a:pPr>
            <a:r>
              <a:rPr lang="en-GB" sz="1600" dirty="0">
                <a:solidFill>
                  <a:schemeClr val="tx1"/>
                </a:solidFill>
              </a:rPr>
              <a:t>Modern organisations need leaders who combine emotional awareness with cultural adaptability.</a:t>
            </a:r>
          </a:p>
          <a:p>
            <a:pPr>
              <a:lnSpc>
                <a:spcPct val="90000"/>
              </a:lnSpc>
            </a:pPr>
            <a:r>
              <a:rPr lang="en-GB" sz="1600" dirty="0">
                <a:solidFill>
                  <a:schemeClr val="tx1"/>
                </a:solidFill>
              </a:rPr>
              <a:t>Investing in leadership development creates stronger teams and supports long-term business success.</a:t>
            </a:r>
          </a:p>
        </p:txBody>
      </p:sp>
    </p:spTree>
    <p:extLst>
      <p:ext uri="{BB962C8B-B14F-4D97-AF65-F5344CB8AC3E}">
        <p14:creationId xmlns:p14="http://schemas.microsoft.com/office/powerpoint/2010/main" val="5684157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C78791-FBC4-969F-B8CC-2BA6C61A163C}"/>
              </a:ext>
            </a:extLst>
          </p:cNvPr>
          <p:cNvSpPr>
            <a:spLocks noGrp="1"/>
          </p:cNvSpPr>
          <p:nvPr>
            <p:ph type="title"/>
          </p:nvPr>
        </p:nvSpPr>
        <p:spPr>
          <a:xfrm>
            <a:off x="572493" y="238539"/>
            <a:ext cx="11018520" cy="1434415"/>
          </a:xfrm>
        </p:spPr>
        <p:txBody>
          <a:bodyPr anchor="b">
            <a:normAutofit/>
          </a:bodyPr>
          <a:lstStyle/>
          <a:p>
            <a:r>
              <a:rPr lang="en-GB" sz="5400" b="1"/>
              <a:t>References</a:t>
            </a:r>
          </a:p>
        </p:txBody>
      </p:sp>
      <p:sp>
        <p:nvSpPr>
          <p:cNvPr id="3" name="Content Placeholder 2">
            <a:extLst>
              <a:ext uri="{FF2B5EF4-FFF2-40B4-BE49-F238E27FC236}">
                <a16:creationId xmlns:a16="http://schemas.microsoft.com/office/drawing/2014/main" id="{F1D555EE-B212-100C-34D2-F0CD1A143B3A}"/>
              </a:ext>
            </a:extLst>
          </p:cNvPr>
          <p:cNvSpPr>
            <a:spLocks noGrp="1"/>
          </p:cNvSpPr>
          <p:nvPr>
            <p:ph idx="1"/>
          </p:nvPr>
        </p:nvSpPr>
        <p:spPr>
          <a:xfrm>
            <a:off x="572493" y="2071316"/>
            <a:ext cx="6713552" cy="4119172"/>
          </a:xfrm>
        </p:spPr>
        <p:txBody>
          <a:bodyPr anchor="t">
            <a:normAutofit fontScale="92500" lnSpcReduction="10000"/>
          </a:bodyPr>
          <a:lstStyle/>
          <a:p>
            <a:pPr marL="0" indent="0">
              <a:buNone/>
            </a:pPr>
            <a:r>
              <a:rPr lang="en-GB" sz="1500" dirty="0"/>
              <a:t>Earley, P.C. and Ang, S. (2003) </a:t>
            </a:r>
            <a:r>
              <a:rPr lang="en-GB" sz="1500" i="1" dirty="0"/>
              <a:t>Cultural Intelligence: Individual Interactions Across Cultures</a:t>
            </a:r>
            <a:r>
              <a:rPr lang="en-GB" sz="1500" dirty="0"/>
              <a:t>. Stanford, CA: Stanford University Press.</a:t>
            </a:r>
          </a:p>
          <a:p>
            <a:pPr marL="0" indent="0">
              <a:buNone/>
            </a:pPr>
            <a:r>
              <a:rPr lang="en-GB" sz="1500" dirty="0"/>
              <a:t>Hofstede, G. (2001) </a:t>
            </a:r>
            <a:r>
              <a:rPr lang="en-GB" sz="1500" i="1" dirty="0"/>
              <a:t>Culture's Consequences: Comparing Values, </a:t>
            </a:r>
            <a:r>
              <a:rPr lang="en-GB" sz="1500" i="1" dirty="0" err="1"/>
              <a:t>Behaviors</a:t>
            </a:r>
            <a:r>
              <a:rPr lang="en-GB" sz="1500" i="1" dirty="0"/>
              <a:t>, </a:t>
            </a:r>
            <a:r>
              <a:rPr lang="en-GB" sz="1500" dirty="0"/>
              <a:t>Institutions and Organizations Across Nations. 2nd </a:t>
            </a:r>
            <a:r>
              <a:rPr lang="en-GB" sz="1500" dirty="0" err="1"/>
              <a:t>edn</a:t>
            </a:r>
            <a:r>
              <a:rPr lang="en-GB" sz="1500" dirty="0"/>
              <a:t>. Thousand Oaks, CA: Sage Publications.</a:t>
            </a:r>
          </a:p>
          <a:p>
            <a:pPr marL="0" indent="0">
              <a:buNone/>
            </a:pPr>
            <a:r>
              <a:rPr lang="en-GB" sz="1500" dirty="0"/>
              <a:t>Mayer, J.D., Salovey, P. and Caruso, D.R. (2004) ‘</a:t>
            </a:r>
            <a:r>
              <a:rPr lang="en-GB" sz="1500" i="1" dirty="0"/>
              <a:t>Emotional intelligence</a:t>
            </a:r>
            <a:r>
              <a:rPr lang="en-GB" sz="1500" dirty="0"/>
              <a:t>: Theory, findings, and implications’, Psychological Inquiry, 15(3), pp. 197–215.</a:t>
            </a:r>
          </a:p>
          <a:p>
            <a:pPr marL="0" indent="0">
              <a:buNone/>
            </a:pPr>
            <a:r>
              <a:rPr lang="en-GB" sz="1500" dirty="0"/>
              <a:t>Northouse, P.G. (2022) Leadership: </a:t>
            </a:r>
            <a:r>
              <a:rPr lang="en-GB" sz="1500" i="1" dirty="0"/>
              <a:t>Theory and Practice</a:t>
            </a:r>
            <a:r>
              <a:rPr lang="en-GB" sz="1500" dirty="0"/>
              <a:t>. 9th </a:t>
            </a:r>
            <a:r>
              <a:rPr lang="en-GB" sz="1500" dirty="0" err="1"/>
              <a:t>edn</a:t>
            </a:r>
            <a:r>
              <a:rPr lang="en-GB" sz="1500" dirty="0"/>
              <a:t>. Thousand Oaks, CA: Sage Publications.</a:t>
            </a:r>
          </a:p>
          <a:p>
            <a:pPr marL="0" indent="0">
              <a:buNone/>
            </a:pPr>
            <a:r>
              <a:rPr lang="en-GB" sz="1500" dirty="0"/>
              <a:t>IKEA (2024) </a:t>
            </a:r>
            <a:r>
              <a:rPr lang="en-GB" sz="1500" i="1" dirty="0"/>
              <a:t>Annual Summary and Sustainability </a:t>
            </a:r>
            <a:r>
              <a:rPr lang="en-GB" sz="1500" dirty="0"/>
              <a:t>Report.</a:t>
            </a:r>
          </a:p>
          <a:p>
            <a:pPr marL="0" indent="0">
              <a:buNone/>
            </a:pPr>
            <a:r>
              <a:rPr lang="en-GB" sz="1500" dirty="0"/>
              <a:t>LEGO Group (2024) </a:t>
            </a:r>
            <a:r>
              <a:rPr lang="en-GB" sz="1500" i="1" dirty="0"/>
              <a:t>Annual Report </a:t>
            </a:r>
            <a:r>
              <a:rPr lang="en-GB" sz="1500" dirty="0"/>
              <a:t>2024.</a:t>
            </a:r>
          </a:p>
          <a:p>
            <a:pPr marL="0" indent="0">
              <a:buNone/>
            </a:pPr>
            <a:r>
              <a:rPr lang="en-GB" sz="1500" dirty="0"/>
              <a:t>Marriott International (2024) </a:t>
            </a:r>
            <a:r>
              <a:rPr lang="en-GB" sz="1500" i="1" dirty="0"/>
              <a:t>Serve 360 </a:t>
            </a:r>
            <a:r>
              <a:rPr lang="en-GB" sz="1500" dirty="0"/>
              <a:t>Report.</a:t>
            </a:r>
          </a:p>
          <a:p>
            <a:pPr marL="0" indent="0">
              <a:buNone/>
            </a:pPr>
            <a:r>
              <a:rPr lang="en-GB" sz="1500" dirty="0"/>
              <a:t>Unilever PLC (2024) </a:t>
            </a:r>
            <a:r>
              <a:rPr lang="en-GB" sz="1500" i="1" dirty="0"/>
              <a:t>Annual Report and Accounts </a:t>
            </a:r>
            <a:r>
              <a:rPr lang="en-GB" sz="1500" dirty="0"/>
              <a:t>2024.</a:t>
            </a:r>
          </a:p>
        </p:txBody>
      </p:sp>
      <p:pic>
        <p:nvPicPr>
          <p:cNvPr id="5" name="Picture 4" descr="Old computer monitors">
            <a:extLst>
              <a:ext uri="{FF2B5EF4-FFF2-40B4-BE49-F238E27FC236}">
                <a16:creationId xmlns:a16="http://schemas.microsoft.com/office/drawing/2014/main" id="{018A8EA3-F265-A48C-54B3-8361AA95B4B7}"/>
              </a:ext>
            </a:extLst>
          </p:cNvPr>
          <p:cNvPicPr>
            <a:picLocks noChangeAspect="1"/>
          </p:cNvPicPr>
          <p:nvPr/>
        </p:nvPicPr>
        <p:blipFill>
          <a:blip r:embed="rId2"/>
          <a:srcRect l="14825" r="21679" b="-1"/>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2919387958"/>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CDCE0"/>
      </a:lt2>
      <a:accent1>
        <a:srgbClr val="415588"/>
      </a:accent1>
      <a:accent2>
        <a:srgbClr val="4294B6"/>
      </a:accent2>
      <a:accent3>
        <a:srgbClr val="087D7C"/>
      </a:accent3>
      <a:accent4>
        <a:srgbClr val="2CB663"/>
      </a:accent4>
      <a:accent5>
        <a:srgbClr val="DF8822"/>
      </a:accent5>
      <a:accent6>
        <a:srgbClr val="BC410A"/>
      </a:accent6>
      <a:hlink>
        <a:srgbClr val="5977C4"/>
      </a:hlink>
      <a:folHlink>
        <a:srgbClr val="A1A9BF"/>
      </a:folHlink>
    </a:clrScheme>
    <a:fontScheme name="Gallery">
      <a:majorFont>
        <a:latin typeface="Century Gothic" panose="020B0502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lumMod val="108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E050AC27-895F-4B90-991D-A6818FC89AB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TM10001114[[fn=Gallery]]</Template>
  <TotalTime>77</TotalTime>
  <Words>2049</Words>
  <Application>Microsoft Office PowerPoint</Application>
  <PresentationFormat>Widescreen</PresentationFormat>
  <Paragraphs>147</Paragraphs>
  <Slides>15</Slides>
  <Notes>14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Aptos</vt:lpstr>
      <vt:lpstr>Arial</vt:lpstr>
      <vt:lpstr>Century Gothic</vt:lpstr>
      <vt:lpstr>Gallery</vt:lpstr>
      <vt:lpstr>The Role of Emotional and Cultural Intelligence in Modern Leadership</vt:lpstr>
      <vt:lpstr>Understanding Emotional and Cultural Intelligence</vt:lpstr>
      <vt:lpstr>Key Components of Emotional Intelligence</vt:lpstr>
      <vt:lpstr>Emotional Intelligence Theory: Mayer–Salovey Ability Model</vt:lpstr>
      <vt:lpstr>Benefits of Emotional Intelligence in Leadership</vt:lpstr>
      <vt:lpstr>Understanding Cultural Intelligence</vt:lpstr>
      <vt:lpstr>Importance of Cultural Intelligence in Leadership</vt:lpstr>
      <vt:lpstr>Business Case: IKEA</vt:lpstr>
      <vt:lpstr>Business Case: Unilever</vt:lpstr>
      <vt:lpstr>Business Case: Marriott International</vt:lpstr>
      <vt:lpstr>Business Case: LEGO Group</vt:lpstr>
      <vt:lpstr>Emotional Intelligence vs Cultural Intelligence</vt:lpstr>
      <vt:lpstr>Challenges and Limitations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IOANA K</dc:creator>
  <cp:lastModifiedBy>Tabaras Catalin</cp:lastModifiedBy>
  <cp:revision>2</cp:revision>
  <dcterms:created xsi:type="dcterms:W3CDTF">2026-07-11T07:54:19Z</dcterms:created>
  <dcterms:modified xsi:type="dcterms:W3CDTF">2026-07-12T16:06:41Z</dcterms:modified>
</cp:coreProperties>
</file>