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4" d="100"/>
          <a:sy n="84" d="100"/>
        </p:scale>
        <p:origin x="658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F480D-786F-42ED-A0FB-4AC9F19F1D7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A9A5-5549-430C-9EC2-FB851B2DC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8363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F480D-786F-42ED-A0FB-4AC9F19F1D7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9440A9A5-5549-430C-9EC2-FB851B2DC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50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F480D-786F-42ED-A0FB-4AC9F19F1D7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A9A5-5549-430C-9EC2-FB851B2DC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469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F480D-786F-42ED-A0FB-4AC9F19F1D7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A9A5-5549-430C-9EC2-FB851B2DC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5759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F480D-786F-42ED-A0FB-4AC9F19F1D7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A9A5-5549-430C-9EC2-FB851B2DC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419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F480D-786F-42ED-A0FB-4AC9F19F1D7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A9A5-5549-430C-9EC2-FB851B2DC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60128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F480D-786F-42ED-A0FB-4AC9F19F1D7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A9A5-5549-430C-9EC2-FB851B2DC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021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F480D-786F-42ED-A0FB-4AC9F19F1D7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A9A5-5549-430C-9EC2-FB851B2DC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173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F480D-786F-42ED-A0FB-4AC9F19F1D7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A9A5-5549-430C-9EC2-FB851B2DC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073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F480D-786F-42ED-A0FB-4AC9F19F1D7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A9A5-5549-430C-9EC2-FB851B2DC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410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F480D-786F-42ED-A0FB-4AC9F19F1D7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A9A5-5549-430C-9EC2-FB851B2DC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4869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F480D-786F-42ED-A0FB-4AC9F19F1D7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A9A5-5549-430C-9EC2-FB851B2DC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3885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F480D-786F-42ED-A0FB-4AC9F19F1D7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A9A5-5549-430C-9EC2-FB851B2DC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4352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F480D-786F-42ED-A0FB-4AC9F19F1D7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A9A5-5549-430C-9EC2-FB851B2DC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5670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F480D-786F-42ED-A0FB-4AC9F19F1D7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A9A5-5549-430C-9EC2-FB851B2DC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78153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F480D-786F-42ED-A0FB-4AC9F19F1D7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A9A5-5549-430C-9EC2-FB851B2DC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30726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F480D-786F-42ED-A0FB-4AC9F19F1D7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A9A5-5549-430C-9EC2-FB851B2DC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183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98F480D-786F-42ED-A0FB-4AC9F19F1D7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440A9A5-5549-430C-9EC2-FB851B2DC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080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3510C-43A6-EAE3-0597-B51AFA8DD96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 Methods and Professional Development</a:t>
            </a:r>
            <a:br>
              <a:rPr lang="en-US" sz="4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E026BD-FE91-4A7F-5899-B0738761E3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15379" y="3996267"/>
            <a:ext cx="6859758" cy="1736006"/>
          </a:xfrm>
        </p:spPr>
        <p:txBody>
          <a:bodyPr>
            <a:normAutofit fontScale="925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Detecting Fake Reviews on E-Commerce Platforms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ID:2528028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Name:Parth Patel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Mohamad Ben Farah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51268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10695-589C-9721-CF81-A54F7A41CD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Context &amp; Background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4D42D-0677-9A7B-A780-C45EB16813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218943"/>
            <a:ext cx="10018713" cy="3124201"/>
          </a:xfrm>
        </p:spPr>
        <p:txBody>
          <a:bodyPr>
            <a:normAutofit fontScale="85000" lnSpcReduction="20000"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Digital Commerce Shift: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Online consumer reviews (OCRs) have officially replaced physical product inspections as the primary driver of e-retail trust and switching behavior [10].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Pervasive Fraud Threat: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Deceptive practices have evolved heavily; recent cross-platform transparency metrics indicate that up to 33% of online reviews are fraudulent, manipulated by incentivized writers or automated bots [9].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Modern Landscape Challenge: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Platform operators face an unprecedented influx of highly sophisticated, statistically statistical machine-generated fraud [8, 9]. This landscape requires real-time, scalable algorithmic defenses to protect retail ecosystems and ensure market fairness [6, 11].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83888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92D9F-8EDA-F344-B3A6-ACBDA63777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Brief Literature Review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E68A1A-23D2-F9AD-A49C-5EC5243EE4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1470" y="2164079"/>
            <a:ext cx="10018713" cy="3124201"/>
          </a:xfrm>
        </p:spPr>
        <p:txBody>
          <a:bodyPr>
            <a:normAutofit fontScale="85000" lnSpcReduction="20000"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Algorithmic Frameworks: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State-of-the-art architectures utilize deep neural networks (CNNs, Transformers) to capture deep semantic nuances [1, 9]. However, models like </a:t>
            </a:r>
            <a:r>
              <a:rPr lang="en-US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LLMChaos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or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FRIDRC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operate as complex, computationally heavy "black boxes" [4, 8].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Linguistic &amp; Behavioral Cues: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Deceptive text typically exhibits quantifiable deviations from genuine feedback, characterized by word repetition, inflated sentiment intensity, and a lack of verified purchase (VP) attributes [7, 9].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E-Tailing Psychological Impact: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Exposure to fake reviews triggers a cascading cognitive sequence—specifically activating consumer distrust and post-purchase cognitive dissonance [10]. This psychological distress serves as the primary motivational force driving consumers to switch brands [10].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3337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C797D-20F4-BE7F-0192-F323F47C2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Problem &amp; Literature Gap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C2580-C2BC-E2D6-4E88-AA15CACF97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2328671"/>
            <a:ext cx="10018713" cy="3124201"/>
          </a:xfrm>
        </p:spPr>
        <p:txBody>
          <a:bodyPr>
            <a:normAutofit fontScale="85000" lnSpcReduction="10000"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Interpretability Deficit 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High-performing deep learning models lack transparency [9]. Platform moderators and SMEs cannot audit decision logic, creating an urgent need for post-hoc explainability tools (like SHAP) [1].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Static Paradigm Failure: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Traditional approaches treat fake review detection as a binary classification task (Real vs. Fake), ignoring the multimodal review context (text, user profiles, video keyframes) and the multi-granular intentions behind the fraud [4].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Generalizability Crisis: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Most existing classifiers are evaluated on highly localized, homogeneous datasets, failing to adapt to distinct product categories (search, experience, credence goods) [7].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80546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B4701-8502-220B-508D-4358CAA586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Aim &amp; SMART Objectives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1B7E7-D73C-05EC-EAAB-8AC5B5334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947673"/>
            <a:ext cx="10018713" cy="3843528"/>
          </a:xfrm>
        </p:spPr>
        <p:txBody>
          <a:bodyPr>
            <a:normAutofit fontScale="77500" lnSpcReduction="20000"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Primary Research Aim: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 design, evaluate, and deploy a robust, interpretable multimodal machine learning framework that detects multi-granular fake review intentions within an e-commerce data stream context.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SMART Objectives :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 1: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Critically evaluate text-centric vs. multimodal datasets to isolate structural differences between human and AI-generated deceptive text [4].</a:t>
            </a:r>
          </a:p>
          <a:p>
            <a:pPr lvl="1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 2: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Construct a multi-granular feature set fusing text representations (TF-IDF, word embeddings), behavioral metadata, and aspect-based sentiment scores [7].</a:t>
            </a:r>
          </a:p>
          <a:p>
            <a:pPr lvl="1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 3: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Train and benchmark interpretable classifiers 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XGBoost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Random Forest) against state-of-the-art transformer baselines [1].</a:t>
            </a:r>
          </a:p>
          <a:p>
            <a:pPr lvl="1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 4: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Apply SHAP value analysis to map the exact trade-offs between classifier accuracy and explainability [1].</a:t>
            </a:r>
          </a:p>
          <a:p>
            <a:pPr lvl="1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 5: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Validate framework robustness by testing under severe class-imbalance conditions and across distinct product types (experience vs. credence) [7].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63182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C5DD0-45C6-0A14-1511-944872D7FA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Methodology: Design &amp; Material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436B1-3259-318C-5211-014C208F5A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Methodological Framework: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Design Science Research (DSR) combined with a quantitative experimental design to build and rigorously evaluate a computational artifact [1].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Material Selection &amp; Justification :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Algorithms: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XGBoost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Random Forest, Logistic Regression, and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DistilBERT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[1, 6]. Classical ensemble models are selected over heavier deep architectures to minimize latency and ensure deployment feasibility for resource-constrained SME environments [6].</a:t>
            </a:r>
          </a:p>
          <a:p>
            <a:pPr lvl="1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Explainability: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SHAP (Shapley Additive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exPlanations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library [1]. Justified as a model-agnostic approach to provide global and local feature importance, solving the black-box audit problem [1, 9].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09255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CE55D-2466-24B1-187B-2153FDD1E0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Methodology: Data Collection &amp; Evaluation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F571F-D8D4-5BF1-F5C4-DF1A014944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020825"/>
            <a:ext cx="10137714" cy="3770376"/>
          </a:xfrm>
        </p:spPr>
        <p:txBody>
          <a:bodyPr>
            <a:normAutofit fontScale="85000" lnSpcReduction="10000"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Collection Process :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Sources: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Publicly available, pre-labeled benchmark datasets (Amazon Customer Reviews, Yelp, TripAdvisor) [1, 6, 7].</a:t>
            </a:r>
          </a:p>
          <a:p>
            <a:pPr lvl="1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Preprocessing Pipeline: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Lowercasing, tokenization, stop-word filtering, and aspect-level text normalization [6, 7].</a:t>
            </a:r>
          </a:p>
          <a:p>
            <a:pPr lvl="1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Feature Engineering: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Structural text tokens (TF-IDF), behavioral metadata (Rating Deviation, Verified Purchase status), and fine-grained aspect-sentiment scores [6, 7].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Evaluation Metrics: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Performance will be quantitatively measured using Accuracy, Precision, Recall, F1-Score, and Area Under the ROC Curve (AUC-ROC) [6].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Validation protocol uses a 70/15/15 split with 5-fold cross-validation for strict hyperparameter tuning [1].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8538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8F21B-E19D-4874-D3A6-A9A5EA7D2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Project Planning &amp; Resource Management</a:t>
            </a:r>
            <a:br>
              <a:rPr lang="en-US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FEC023B-AB30-1A44-BC98-E44DFF8DA3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0297" y="2093976"/>
            <a:ext cx="7776851" cy="3715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91194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E58DAF-DF26-F458-DBBE-6555EA545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6023" y="228600"/>
            <a:ext cx="10018713" cy="1752599"/>
          </a:xfrm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Impact, Limitations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C28B8C-17BB-AAEB-64EA-876A302824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5595" y="2067750"/>
            <a:ext cx="10515600" cy="4351338"/>
          </a:xfrm>
        </p:spPr>
        <p:txBody>
          <a:bodyPr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Potential </a:t>
            </a:r>
            <a:r>
              <a:rPr lang="en-US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Potential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Impact :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Empirically maps the exact frontier between detection accuracy and explainable AI in text forensics [1].</a:t>
            </a:r>
          </a:p>
          <a:p>
            <a:pPr lvl="1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Practical &amp; Business: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Equips e-commerce platforms and SMEs with an affordable, transparent moderation tool to restore consumer trust and minimize financial switching losses [6, 10].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Limitations: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Proxy Dataset Constraints: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Static historical data may not perfectly replicate real-time adversarial deception tactics [1].</a:t>
            </a:r>
          </a:p>
          <a:p>
            <a:pPr lvl="1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Evolving Threats: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rapid development of generative LLMs represents an evolving threat vector that can continuously adjust deceptive structures [1, 9].</a:t>
            </a: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97354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8D02C-1DBE-C01A-CA18-FF733989DD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265176"/>
            <a:ext cx="10018713" cy="1752599"/>
          </a:xfrm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91DC80-487A-942C-46DC-7E052CE96D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783081"/>
            <a:ext cx="10018713" cy="3852672"/>
          </a:xfrm>
        </p:spPr>
        <p:txBody>
          <a:bodyPr>
            <a:normAutofit fontScale="77500" lnSpcReduction="2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[1] A. Jakhar and A. Indian, "Explainable fake review detection: A hybrid deep learning model for E-commerce platforms to enhance customer trust," Journal of Retailing and Consumer Services, vol. 92, p. 104796, 2026.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[2] S.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Bhangale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P. K. Roy, "Is it genuine or fake? Analyzing e-commerce reviews using large language models," Knowledge-Based Systems, vol. 330, p. 114556, 2025.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[3] S. Muammar and K. Shaalan, "A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PySpark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-based KNN classification framework for detecting fake product reviews in e-commerce," Telematics and Informatics Reports, vol. 21, p. 100275, 2026.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[4] T. Dang-Van, L. T. M. Doan, and Q. Huynh, "Psychological pathways from fake reviews to consumer switching in e-tailing: a cross-cultural analysis," Journal of Retailing and Consumer Services, vol. 90, p. 104700, 2026.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[5] Z. Zhang, E. W. T. Ngai, S. Xia, and Z. Wu, "Enhancing fake review detection: A robust and adaptive approach for data streams," Knowledge-Based Systems, vol. 334, p. 115025, 2026.</a:t>
            </a:r>
          </a:p>
          <a:p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55092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444EF-10E5-9BE4-6E8A-D5133F680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213362"/>
            <a:ext cx="10018713" cy="1752599"/>
          </a:xfrm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600CFF-D80B-3AAE-0FBF-6E45C7BB4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965961"/>
            <a:ext cx="10165146" cy="3825240"/>
          </a:xfrm>
        </p:spPr>
        <p:txBody>
          <a:bodyPr>
            <a:normAutofit fontScale="70000" lnSpcReduction="2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[6] Y. Fan, H. Fan, F. Zhang, and Z. Wang, "Large language model meets chaos: A new deep learning model for fake review detection," Electronic Commerce Research and Applications, vol. 73, p. 101521, 2025.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[7] P. Hajek, L.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Hikkerova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 J.-M.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Sahut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"Fake review detection in e-Commerce platforms using aspect-based sentiment analysis," Journal of Business Research, vol. 167, p. 114143, 2023.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[8] L. Q. Thao et al., "Designing a deep learning-based application for detecting fake online reviews," Engineering Applications of Artificial Intelligence, vol. 134, p. 108708, 2024.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[9] R. Gupta, I. Kashyap, and V. Jindal, "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SBiLM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Siamese Bi-LSTM model for handling imbalance in fake review detection," Procedia Computer Science, vol. 235, pp. 1157–1166, 2024.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[10] J. Hou, Z. Tan, S. Zhang, Q. Hu, and P. Wang, "Detecting fake review intentions in the review context: A multimodal deep learning approach," Electronic Commerce Research and Applications, vol. 70, p. 101485, 2025.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[11] M. Walther, T. Jakobi, S. J. Watson, and G. Stevens, "A systematic literature review about the consumers' side of fake review detection – Which cues do consumers use to determine the veracity of online user reviews?," Computers in Human Behavior Reports, vol. 10, p. 100278, 2023.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18946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66</TotalTime>
  <Words>1442</Words>
  <Application>Microsoft Office PowerPoint</Application>
  <PresentationFormat>Widescreen</PresentationFormat>
  <Paragraphs>59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Corbel</vt:lpstr>
      <vt:lpstr>Times New Roman</vt:lpstr>
      <vt:lpstr>Parallax</vt:lpstr>
      <vt:lpstr>Research Methods and Professional Development </vt:lpstr>
      <vt:lpstr>Research Context &amp; Background </vt:lpstr>
      <vt:lpstr>Brief Literature Review </vt:lpstr>
      <vt:lpstr>Research Problem &amp; Literature Gap </vt:lpstr>
      <vt:lpstr>Research Aim &amp; SMART Objectives </vt:lpstr>
      <vt:lpstr>Research Methodology: Design &amp; Material</vt:lpstr>
      <vt:lpstr>Methodology: Data Collection &amp; Evaluation</vt:lpstr>
      <vt:lpstr>Project Planning &amp; Resource Management </vt:lpstr>
      <vt:lpstr>Project Impact, Limitations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parth patel</dc:creator>
  <cp:lastModifiedBy>parth patel</cp:lastModifiedBy>
  <cp:revision>7</cp:revision>
  <dcterms:created xsi:type="dcterms:W3CDTF">2026-07-12T12:40:59Z</dcterms:created>
  <dcterms:modified xsi:type="dcterms:W3CDTF">2026-07-13T09:08:29Z</dcterms:modified>
</cp:coreProperties>
</file>