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61" r:id="rId2"/>
    <p:sldId id="257" r:id="rId3"/>
    <p:sldId id="264" r:id="rId4"/>
    <p:sldId id="268" r:id="rId5"/>
    <p:sldId id="266" r:id="rId6"/>
    <p:sldId id="270" r:id="rId7"/>
    <p:sldId id="267" r:id="rId8"/>
    <p:sldId id="269"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84" autoAdjust="0"/>
    <p:restoredTop sz="94706" autoAdjust="0"/>
  </p:normalViewPr>
  <p:slideViewPr>
    <p:cSldViewPr snapToGrid="0">
      <p:cViewPr>
        <p:scale>
          <a:sx n="77" d="100"/>
          <a:sy n="77" d="100"/>
        </p:scale>
        <p:origin x="144" y="930"/>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A29113-7A70-4E0E-B036-871C49B835F1}" type="doc">
      <dgm:prSet loTypeId="urn:microsoft.com/office/officeart/2005/8/layout/process3" loCatId="process" qsTypeId="urn:microsoft.com/office/officeart/2005/8/quickstyle/simple1" qsCatId="simple" csTypeId="urn:microsoft.com/office/officeart/2005/8/colors/accent1_1" csCatId="accent1" phldr="1"/>
      <dgm:spPr/>
      <dgm:t>
        <a:bodyPr/>
        <a:lstStyle/>
        <a:p>
          <a:endParaRPr lang="en-US"/>
        </a:p>
      </dgm:t>
    </dgm:pt>
    <dgm:pt modelId="{E4E9F0D0-FF23-4B59-9B97-973BCBE5DC65}">
      <dgm:prSet phldrT="[Text]"/>
      <dgm:spPr/>
      <dgm:t>
        <a:bodyPr/>
        <a:lstStyle/>
        <a:p>
          <a:endParaRPr lang="en-US" dirty="0"/>
        </a:p>
      </dgm:t>
      <dgm:extLst>
        <a:ext uri="{E40237B7-FDA0-4F09-8148-C483321AD2D9}">
          <dgm14:cNvPr xmlns:dgm14="http://schemas.microsoft.com/office/drawing/2010/diagram" id="0" name="" title="Step 1 - task description"/>
        </a:ext>
      </dgm:extLst>
    </dgm:pt>
    <dgm:pt modelId="{E9237435-F938-45D4-8BF4-6D5D4DFF850F}" type="parTrans" cxnId="{37A3A996-9723-4BDB-8959-9D9B7799BD9A}">
      <dgm:prSet/>
      <dgm:spPr/>
      <dgm:t>
        <a:bodyPr/>
        <a:lstStyle/>
        <a:p>
          <a:endParaRPr lang="en-US"/>
        </a:p>
      </dgm:t>
    </dgm:pt>
    <dgm:pt modelId="{D32B195A-7CAD-474B-B79C-BE4BB171E742}" type="sibTrans" cxnId="{37A3A996-9723-4BDB-8959-9D9B7799BD9A}">
      <dgm:prSet/>
      <dgm:spPr/>
      <dgm:t>
        <a:bodyPr/>
        <a:lstStyle/>
        <a:p>
          <a:endParaRPr lang="en-US"/>
        </a:p>
      </dgm:t>
    </dgm:pt>
    <dgm:pt modelId="{5D952622-A79E-41E4-BBC2-6212DEFFA91C}">
      <dgm:prSet phldrT="[Text]" custT="1"/>
      <dgm:spPr/>
      <dgm:t>
        <a:bodyPr/>
        <a:lstStyle/>
        <a:p>
          <a:r>
            <a:rPr lang="en-US" sz="1400" dirty="0">
              <a:latin typeface="Calibri" panose="020F0502020204030204" pitchFamily="34" charset="0"/>
            </a:rPr>
            <a:t>Rousseau</a:t>
          </a:r>
        </a:p>
      </dgm:t>
      <dgm:extLst>
        <a:ext uri="{E40237B7-FDA0-4F09-8148-C483321AD2D9}">
          <dgm14:cNvPr xmlns:dgm14="http://schemas.microsoft.com/office/drawing/2010/diagram" id="0" name="" title="Step 2 title"/>
        </a:ext>
      </dgm:extLst>
    </dgm:pt>
    <dgm:pt modelId="{10627A68-BE4B-4A4A-9EC9-4CFEF1E4DF39}" type="parTrans" cxnId="{A22BDB9A-90BB-4DA2-8850-00D4F1D3B898}">
      <dgm:prSet/>
      <dgm:spPr/>
      <dgm:t>
        <a:bodyPr/>
        <a:lstStyle/>
        <a:p>
          <a:endParaRPr lang="en-US"/>
        </a:p>
      </dgm:t>
    </dgm:pt>
    <dgm:pt modelId="{092BAEF3-D9F2-476B-9A0B-6F14CC814529}" type="sibTrans" cxnId="{A22BDB9A-90BB-4DA2-8850-00D4F1D3B898}">
      <dgm:prSet/>
      <dgm:spPr/>
      <dgm:t>
        <a:bodyPr/>
        <a:lstStyle/>
        <a:p>
          <a:endParaRPr lang="en-US"/>
        </a:p>
      </dgm:t>
    </dgm:pt>
    <dgm:pt modelId="{5248D9DA-6444-46F6-8D28-C8BB2253AAD1}">
      <dgm:prSet phldrT="[Text]"/>
      <dgm:spPr/>
      <dgm:t>
        <a:bodyPr/>
        <a:lstStyle/>
        <a:p>
          <a:pPr>
            <a:buFont typeface="Arial" panose="020B0604020202020204" pitchFamily="34" charset="0"/>
            <a:buChar char="•"/>
          </a:pPr>
          <a:r>
            <a:rPr lang="en-US" dirty="0"/>
            <a:t>The progressivism and education theory</a:t>
          </a:r>
        </a:p>
      </dgm:t>
      <dgm:extLst>
        <a:ext uri="{E40237B7-FDA0-4F09-8148-C483321AD2D9}">
          <dgm14:cNvPr xmlns:dgm14="http://schemas.microsoft.com/office/drawing/2010/diagram" id="0" name="" title="Step 2 - task description"/>
        </a:ext>
      </dgm:extLst>
    </dgm:pt>
    <dgm:pt modelId="{A8533F77-F094-4EDB-BCC7-35E0D6A46B71}" type="parTrans" cxnId="{35AF286C-A401-4C08-B8A3-F38B03322BD8}">
      <dgm:prSet/>
      <dgm:spPr/>
      <dgm:t>
        <a:bodyPr/>
        <a:lstStyle/>
        <a:p>
          <a:endParaRPr lang="en-US"/>
        </a:p>
      </dgm:t>
    </dgm:pt>
    <dgm:pt modelId="{011B552E-515A-4C41-B810-0D2552861422}" type="sibTrans" cxnId="{35AF286C-A401-4C08-B8A3-F38B03322BD8}">
      <dgm:prSet/>
      <dgm:spPr/>
      <dgm:t>
        <a:bodyPr/>
        <a:lstStyle/>
        <a:p>
          <a:endParaRPr lang="en-US"/>
        </a:p>
      </dgm:t>
    </dgm:pt>
    <dgm:pt modelId="{50706FFE-8A00-485D-9FF7-8D310692C602}">
      <dgm:prSet phldrT="[Text]" custT="1"/>
      <dgm:spPr/>
      <dgm:t>
        <a:bodyPr/>
        <a:lstStyle/>
        <a:p>
          <a:r>
            <a:rPr lang="en-US" sz="1400" b="0" dirty="0">
              <a:latin typeface="Calibri" panose="020F0502020204030204" pitchFamily="34" charset="0"/>
            </a:rPr>
            <a:t>Montessori</a:t>
          </a:r>
        </a:p>
      </dgm:t>
      <dgm:extLst>
        <a:ext uri="{E40237B7-FDA0-4F09-8148-C483321AD2D9}">
          <dgm14:cNvPr xmlns:dgm14="http://schemas.microsoft.com/office/drawing/2010/diagram" id="0" name="" title="Step 3 title"/>
        </a:ext>
      </dgm:extLst>
    </dgm:pt>
    <dgm:pt modelId="{EF44BD91-19A4-424B-BA32-4A5492B6E40B}" type="parTrans" cxnId="{7599CECE-5293-4C57-A979-D096C99254C7}">
      <dgm:prSet/>
      <dgm:spPr/>
      <dgm:t>
        <a:bodyPr/>
        <a:lstStyle/>
        <a:p>
          <a:endParaRPr lang="en-US"/>
        </a:p>
      </dgm:t>
    </dgm:pt>
    <dgm:pt modelId="{CD03DFF4-D962-46D6-AFFA-2A87FD08403E}" type="sibTrans" cxnId="{7599CECE-5293-4C57-A979-D096C99254C7}">
      <dgm:prSet/>
      <dgm:spPr/>
      <dgm:t>
        <a:bodyPr/>
        <a:lstStyle/>
        <a:p>
          <a:endParaRPr lang="en-US"/>
        </a:p>
      </dgm:t>
    </dgm:pt>
    <dgm:pt modelId="{3A9B5D84-CB00-4BC9-ADB2-5CF832F36763}">
      <dgm:prSet phldrT="[Text]"/>
      <dgm:spPr/>
      <dgm:t>
        <a:bodyPr/>
        <a:lstStyle/>
        <a:p>
          <a:r>
            <a:rPr lang="en-US" dirty="0"/>
            <a:t>The</a:t>
          </a:r>
          <a:r>
            <a:rPr lang="en-US" baseline="0" dirty="0"/>
            <a:t> absorbent Mind Theory</a:t>
          </a:r>
          <a:endParaRPr lang="en-US" dirty="0"/>
        </a:p>
      </dgm:t>
      <dgm:extLst>
        <a:ext uri="{E40237B7-FDA0-4F09-8148-C483321AD2D9}">
          <dgm14:cNvPr xmlns:dgm14="http://schemas.microsoft.com/office/drawing/2010/diagram" id="0" name="" title="Step 3 - task description"/>
        </a:ext>
      </dgm:extLst>
    </dgm:pt>
    <dgm:pt modelId="{BD57EC4A-052D-4824-8820-064BAC997A9B}" type="parTrans" cxnId="{11A0AF47-4BCA-470E-92BF-7B388FFB0DE8}">
      <dgm:prSet/>
      <dgm:spPr/>
      <dgm:t>
        <a:bodyPr/>
        <a:lstStyle/>
        <a:p>
          <a:endParaRPr lang="en-US"/>
        </a:p>
      </dgm:t>
    </dgm:pt>
    <dgm:pt modelId="{98E878CF-4A49-4E76-BD23-AE7C5290BAFD}" type="sibTrans" cxnId="{11A0AF47-4BCA-470E-92BF-7B388FFB0DE8}">
      <dgm:prSet/>
      <dgm:spPr/>
      <dgm:t>
        <a:bodyPr/>
        <a:lstStyle/>
        <a:p>
          <a:endParaRPr lang="en-US"/>
        </a:p>
      </dgm:t>
    </dgm:pt>
    <dgm:pt modelId="{A6406C01-7E83-4650-8EF5-394419DCB348}">
      <dgm:prSet phldrT="[Text]" custT="1"/>
      <dgm:spPr/>
      <dgm:t>
        <a:bodyPr/>
        <a:lstStyle/>
        <a:p>
          <a:r>
            <a:rPr lang="en-US" sz="1400" dirty="0">
              <a:latin typeface="Calibri" panose="020F0502020204030204" pitchFamily="34" charset="0"/>
            </a:rPr>
            <a:t>Piaget</a:t>
          </a:r>
        </a:p>
      </dgm:t>
      <dgm:extLst>
        <a:ext uri="{E40237B7-FDA0-4F09-8148-C483321AD2D9}">
          <dgm14:cNvPr xmlns:dgm14="http://schemas.microsoft.com/office/drawing/2010/diagram" id="0" name="" title="Step 1 title"/>
        </a:ext>
      </dgm:extLst>
    </dgm:pt>
    <dgm:pt modelId="{7C5B61F0-A4F6-4FCA-B552-36151F31051E}" type="sibTrans" cxnId="{4D956F8D-5727-488A-93AF-F33602655A44}">
      <dgm:prSet/>
      <dgm:spPr/>
      <dgm:t>
        <a:bodyPr/>
        <a:lstStyle/>
        <a:p>
          <a:endParaRPr lang="en-US"/>
        </a:p>
      </dgm:t>
    </dgm:pt>
    <dgm:pt modelId="{2586B3BB-DA8B-42DF-AC9A-77CE21607FD0}" type="parTrans" cxnId="{4D956F8D-5727-488A-93AF-F33602655A44}">
      <dgm:prSet/>
      <dgm:spPr/>
      <dgm:t>
        <a:bodyPr/>
        <a:lstStyle/>
        <a:p>
          <a:endParaRPr lang="en-US"/>
        </a:p>
      </dgm:t>
    </dgm:pt>
    <dgm:pt modelId="{78281147-2500-472C-8FE8-53543EBAC17C}">
      <dgm:prSet/>
      <dgm:spPr/>
      <dgm:t>
        <a:bodyPr/>
        <a:lstStyle/>
        <a:p>
          <a:r>
            <a:rPr lang="en-US" dirty="0"/>
            <a:t>Constructivism</a:t>
          </a:r>
        </a:p>
      </dgm:t>
    </dgm:pt>
    <dgm:pt modelId="{82C063B3-36B5-4716-9198-A51BB326BCF6}" type="parTrans" cxnId="{BD75CB5D-E95F-413A-9AA6-6B4767AC5BB8}">
      <dgm:prSet/>
      <dgm:spPr/>
      <dgm:t>
        <a:bodyPr/>
        <a:lstStyle/>
        <a:p>
          <a:endParaRPr lang="en-GB"/>
        </a:p>
      </dgm:t>
    </dgm:pt>
    <dgm:pt modelId="{77E42384-BE0E-48E1-A7E0-DCEFFEB1EFF7}" type="sibTrans" cxnId="{BD75CB5D-E95F-413A-9AA6-6B4767AC5BB8}">
      <dgm:prSet/>
      <dgm:spPr/>
      <dgm:t>
        <a:bodyPr/>
        <a:lstStyle/>
        <a:p>
          <a:endParaRPr lang="en-GB"/>
        </a:p>
      </dgm:t>
    </dgm:pt>
    <dgm:pt modelId="{478C692C-8745-4A2D-97AE-21C5E9580EC1}">
      <dgm:prSet/>
      <dgm:spPr/>
      <dgm:t>
        <a:bodyPr/>
        <a:lstStyle/>
        <a:p>
          <a:r>
            <a:rPr lang="en-US" dirty="0"/>
            <a:t>Schema Theory</a:t>
          </a:r>
        </a:p>
      </dgm:t>
    </dgm:pt>
    <dgm:pt modelId="{BFEE829E-2073-4B88-AB50-27AADD2940CE}" type="parTrans" cxnId="{50529CD8-FBC4-4352-BF79-2A8016F7B6AB}">
      <dgm:prSet/>
      <dgm:spPr/>
      <dgm:t>
        <a:bodyPr/>
        <a:lstStyle/>
        <a:p>
          <a:endParaRPr lang="en-GB"/>
        </a:p>
      </dgm:t>
    </dgm:pt>
    <dgm:pt modelId="{3C316D6F-2C3C-495E-8CDF-16A5B7258A68}" type="sibTrans" cxnId="{50529CD8-FBC4-4352-BF79-2A8016F7B6AB}">
      <dgm:prSet/>
      <dgm:spPr/>
      <dgm:t>
        <a:bodyPr/>
        <a:lstStyle/>
        <a:p>
          <a:endParaRPr lang="en-GB"/>
        </a:p>
      </dgm:t>
    </dgm:pt>
    <dgm:pt modelId="{75241A6E-DD7F-4F66-BB8F-301152093666}">
      <dgm:prSet/>
      <dgm:spPr/>
      <dgm:t>
        <a:bodyPr/>
        <a:lstStyle/>
        <a:p>
          <a:r>
            <a:rPr lang="en-GB" dirty="0" err="1"/>
            <a:t>Vygotski</a:t>
          </a:r>
          <a:endParaRPr lang="en-GB" dirty="0"/>
        </a:p>
      </dgm:t>
    </dgm:pt>
    <dgm:pt modelId="{8454E8FE-4A83-40BC-AA5A-79B46FA26AD8}" type="parTrans" cxnId="{D7C1E7FF-6332-4B0E-A231-37ED4265C2E3}">
      <dgm:prSet/>
      <dgm:spPr/>
      <dgm:t>
        <a:bodyPr/>
        <a:lstStyle/>
        <a:p>
          <a:endParaRPr lang="en-GB"/>
        </a:p>
      </dgm:t>
    </dgm:pt>
    <dgm:pt modelId="{0D4326EC-172E-46E0-B96E-227A959188B5}" type="sibTrans" cxnId="{D7C1E7FF-6332-4B0E-A231-37ED4265C2E3}">
      <dgm:prSet/>
      <dgm:spPr/>
      <dgm:t>
        <a:bodyPr/>
        <a:lstStyle/>
        <a:p>
          <a:endParaRPr lang="en-GB"/>
        </a:p>
      </dgm:t>
    </dgm:pt>
    <dgm:pt modelId="{9CCD4153-BB81-49A1-81DC-DBA8EFA59B91}">
      <dgm:prSet/>
      <dgm:spPr/>
      <dgm:t>
        <a:bodyPr/>
        <a:lstStyle/>
        <a:p>
          <a:r>
            <a:rPr lang="en-GB" dirty="0"/>
            <a:t>VARK</a:t>
          </a:r>
        </a:p>
      </dgm:t>
    </dgm:pt>
    <dgm:pt modelId="{A4A67B16-BC83-4F35-87EF-619E4F90B8E7}" type="parTrans" cxnId="{FEB23AF6-6CE3-43A2-AA96-F95AD95FA7D9}">
      <dgm:prSet/>
      <dgm:spPr/>
      <dgm:t>
        <a:bodyPr/>
        <a:lstStyle/>
        <a:p>
          <a:endParaRPr lang="en-GB"/>
        </a:p>
      </dgm:t>
    </dgm:pt>
    <dgm:pt modelId="{C9A2004D-30E5-42BE-9A36-A9009FEB5F55}" type="sibTrans" cxnId="{FEB23AF6-6CE3-43A2-AA96-F95AD95FA7D9}">
      <dgm:prSet/>
      <dgm:spPr/>
      <dgm:t>
        <a:bodyPr/>
        <a:lstStyle/>
        <a:p>
          <a:endParaRPr lang="en-GB"/>
        </a:p>
      </dgm:t>
    </dgm:pt>
    <dgm:pt modelId="{C4869269-9E79-499A-8B2F-1A72FA628143}">
      <dgm:prSet/>
      <dgm:spPr/>
      <dgm:t>
        <a:bodyPr/>
        <a:lstStyle/>
        <a:p>
          <a:r>
            <a:rPr lang="en-GB" dirty="0"/>
            <a:t>Active Learning</a:t>
          </a:r>
        </a:p>
      </dgm:t>
    </dgm:pt>
    <dgm:pt modelId="{E96D164D-3260-433F-B4F5-6BFAF12784BD}" type="parTrans" cxnId="{54ABF552-A6BE-4631-9D4F-00AF48DFA016}">
      <dgm:prSet/>
      <dgm:spPr/>
      <dgm:t>
        <a:bodyPr/>
        <a:lstStyle/>
        <a:p>
          <a:endParaRPr lang="en-GB"/>
        </a:p>
      </dgm:t>
    </dgm:pt>
    <dgm:pt modelId="{D758680B-1229-4D0C-B5D5-2B5E6AAF41A6}" type="sibTrans" cxnId="{54ABF552-A6BE-4631-9D4F-00AF48DFA016}">
      <dgm:prSet/>
      <dgm:spPr/>
      <dgm:t>
        <a:bodyPr/>
        <a:lstStyle/>
        <a:p>
          <a:endParaRPr lang="en-GB"/>
        </a:p>
      </dgm:t>
    </dgm:pt>
    <dgm:pt modelId="{1E415C42-01D0-4B13-B896-AEAFC44C1AD1}">
      <dgm:prSet/>
      <dgm:spPr/>
      <dgm:t>
        <a:bodyPr/>
        <a:lstStyle/>
        <a:p>
          <a:r>
            <a:rPr lang="en-GB" dirty="0"/>
            <a:t>Learning Styles</a:t>
          </a:r>
        </a:p>
      </dgm:t>
    </dgm:pt>
    <dgm:pt modelId="{B6D8EEAD-D914-4A40-9615-3B5EDA58AA5E}" type="parTrans" cxnId="{EB790DC1-3DA8-4BD0-ACA7-2CD5542AE86B}">
      <dgm:prSet/>
      <dgm:spPr/>
      <dgm:t>
        <a:bodyPr/>
        <a:lstStyle/>
        <a:p>
          <a:endParaRPr lang="en-GB"/>
        </a:p>
      </dgm:t>
    </dgm:pt>
    <dgm:pt modelId="{D1B48B93-2F8A-4E59-A6F2-787ED3721AF7}" type="sibTrans" cxnId="{EB790DC1-3DA8-4BD0-ACA7-2CD5542AE86B}">
      <dgm:prSet/>
      <dgm:spPr/>
      <dgm:t>
        <a:bodyPr/>
        <a:lstStyle/>
        <a:p>
          <a:endParaRPr lang="en-GB"/>
        </a:p>
      </dgm:t>
    </dgm:pt>
    <dgm:pt modelId="{F1C8A89B-518D-42AD-97B1-88AC4B8D8762}" type="pres">
      <dgm:prSet presAssocID="{FBA29113-7A70-4E0E-B036-871C49B835F1}" presName="linearFlow" presStyleCnt="0">
        <dgm:presLayoutVars>
          <dgm:dir/>
          <dgm:animLvl val="lvl"/>
          <dgm:resizeHandles val="exact"/>
        </dgm:presLayoutVars>
      </dgm:prSet>
      <dgm:spPr/>
      <dgm:t>
        <a:bodyPr/>
        <a:lstStyle/>
        <a:p>
          <a:endParaRPr lang="en-US"/>
        </a:p>
      </dgm:t>
    </dgm:pt>
    <dgm:pt modelId="{4CCD5415-6ED5-467E-AD06-0ADBE08EC410}" type="pres">
      <dgm:prSet presAssocID="{A6406C01-7E83-4650-8EF5-394419DCB348}" presName="composite" presStyleCnt="0"/>
      <dgm:spPr/>
    </dgm:pt>
    <dgm:pt modelId="{EB6DD00C-7EE9-405A-9EB6-1A45320B7117}" type="pres">
      <dgm:prSet presAssocID="{A6406C01-7E83-4650-8EF5-394419DCB348}" presName="parTx" presStyleLbl="node1" presStyleIdx="0" presStyleCnt="5">
        <dgm:presLayoutVars>
          <dgm:chMax val="0"/>
          <dgm:chPref val="0"/>
          <dgm:bulletEnabled val="1"/>
        </dgm:presLayoutVars>
      </dgm:prSet>
      <dgm:spPr/>
      <dgm:t>
        <a:bodyPr/>
        <a:lstStyle/>
        <a:p>
          <a:endParaRPr lang="en-US"/>
        </a:p>
      </dgm:t>
    </dgm:pt>
    <dgm:pt modelId="{3FB84F77-1C49-43B6-932E-991015CF2064}" type="pres">
      <dgm:prSet presAssocID="{A6406C01-7E83-4650-8EF5-394419DCB348}" presName="parSh" presStyleLbl="node1" presStyleIdx="0" presStyleCnt="5"/>
      <dgm:spPr/>
      <dgm:t>
        <a:bodyPr/>
        <a:lstStyle/>
        <a:p>
          <a:endParaRPr lang="en-US"/>
        </a:p>
      </dgm:t>
    </dgm:pt>
    <dgm:pt modelId="{BCEA8F23-A7C7-4BC1-9C77-EF05BA00DDAB}" type="pres">
      <dgm:prSet presAssocID="{A6406C01-7E83-4650-8EF5-394419DCB348}" presName="desTx" presStyleLbl="fgAcc1" presStyleIdx="0" presStyleCnt="5">
        <dgm:presLayoutVars>
          <dgm:bulletEnabled val="1"/>
        </dgm:presLayoutVars>
      </dgm:prSet>
      <dgm:spPr/>
      <dgm:t>
        <a:bodyPr/>
        <a:lstStyle/>
        <a:p>
          <a:endParaRPr lang="en-US"/>
        </a:p>
      </dgm:t>
    </dgm:pt>
    <dgm:pt modelId="{27D66EF1-01E0-4100-AD79-991520F24AAD}" type="pres">
      <dgm:prSet presAssocID="{7C5B61F0-A4F6-4FCA-B552-36151F31051E}" presName="sibTrans" presStyleLbl="sibTrans2D1" presStyleIdx="0" presStyleCnt="4"/>
      <dgm:spPr/>
      <dgm:t>
        <a:bodyPr/>
        <a:lstStyle/>
        <a:p>
          <a:endParaRPr lang="en-US"/>
        </a:p>
      </dgm:t>
    </dgm:pt>
    <dgm:pt modelId="{3265636D-2E01-41F7-BE65-D9D656117437}" type="pres">
      <dgm:prSet presAssocID="{7C5B61F0-A4F6-4FCA-B552-36151F31051E}" presName="connTx" presStyleLbl="sibTrans2D1" presStyleIdx="0" presStyleCnt="4"/>
      <dgm:spPr/>
      <dgm:t>
        <a:bodyPr/>
        <a:lstStyle/>
        <a:p>
          <a:endParaRPr lang="en-US"/>
        </a:p>
      </dgm:t>
    </dgm:pt>
    <dgm:pt modelId="{7EDAE2F5-9F3F-44E5-82DE-C428E9B28AF4}" type="pres">
      <dgm:prSet presAssocID="{5D952622-A79E-41E4-BBC2-6212DEFFA91C}" presName="composite" presStyleCnt="0"/>
      <dgm:spPr/>
    </dgm:pt>
    <dgm:pt modelId="{349C4A25-C35B-4BD1-A916-A916A2CCE63B}" type="pres">
      <dgm:prSet presAssocID="{5D952622-A79E-41E4-BBC2-6212DEFFA91C}" presName="parTx" presStyleLbl="node1" presStyleIdx="0" presStyleCnt="5">
        <dgm:presLayoutVars>
          <dgm:chMax val="0"/>
          <dgm:chPref val="0"/>
          <dgm:bulletEnabled val="1"/>
        </dgm:presLayoutVars>
      </dgm:prSet>
      <dgm:spPr/>
      <dgm:t>
        <a:bodyPr/>
        <a:lstStyle/>
        <a:p>
          <a:endParaRPr lang="en-US"/>
        </a:p>
      </dgm:t>
    </dgm:pt>
    <dgm:pt modelId="{28390C3B-0C74-4215-B50E-3D1DE142227B}" type="pres">
      <dgm:prSet presAssocID="{5D952622-A79E-41E4-BBC2-6212DEFFA91C}" presName="parSh" presStyleLbl="node1" presStyleIdx="1" presStyleCnt="5"/>
      <dgm:spPr/>
      <dgm:t>
        <a:bodyPr/>
        <a:lstStyle/>
        <a:p>
          <a:endParaRPr lang="en-US"/>
        </a:p>
      </dgm:t>
    </dgm:pt>
    <dgm:pt modelId="{28EC259A-D6C6-40CA-9172-B6B289C5FD97}" type="pres">
      <dgm:prSet presAssocID="{5D952622-A79E-41E4-BBC2-6212DEFFA91C}" presName="desTx" presStyleLbl="fgAcc1" presStyleIdx="1" presStyleCnt="5">
        <dgm:presLayoutVars>
          <dgm:bulletEnabled val="1"/>
        </dgm:presLayoutVars>
      </dgm:prSet>
      <dgm:spPr/>
      <dgm:t>
        <a:bodyPr/>
        <a:lstStyle/>
        <a:p>
          <a:endParaRPr lang="en-US"/>
        </a:p>
      </dgm:t>
    </dgm:pt>
    <dgm:pt modelId="{CB62178C-8573-4FCF-8459-ED856ADC98F7}" type="pres">
      <dgm:prSet presAssocID="{092BAEF3-D9F2-476B-9A0B-6F14CC814529}" presName="sibTrans" presStyleLbl="sibTrans2D1" presStyleIdx="1" presStyleCnt="4"/>
      <dgm:spPr/>
      <dgm:t>
        <a:bodyPr/>
        <a:lstStyle/>
        <a:p>
          <a:endParaRPr lang="en-US"/>
        </a:p>
      </dgm:t>
    </dgm:pt>
    <dgm:pt modelId="{1620FB2D-E7AB-47B4-9FBC-83F8AB45255F}" type="pres">
      <dgm:prSet presAssocID="{092BAEF3-D9F2-476B-9A0B-6F14CC814529}" presName="connTx" presStyleLbl="sibTrans2D1" presStyleIdx="1" presStyleCnt="4"/>
      <dgm:spPr/>
      <dgm:t>
        <a:bodyPr/>
        <a:lstStyle/>
        <a:p>
          <a:endParaRPr lang="en-US"/>
        </a:p>
      </dgm:t>
    </dgm:pt>
    <dgm:pt modelId="{EDA787A2-F9C7-42E5-B8E0-EBF34AE9D4CC}" type="pres">
      <dgm:prSet presAssocID="{50706FFE-8A00-485D-9FF7-8D310692C602}" presName="composite" presStyleCnt="0"/>
      <dgm:spPr/>
    </dgm:pt>
    <dgm:pt modelId="{4A483574-E6BE-4D13-B577-EA8A1C732F5C}" type="pres">
      <dgm:prSet presAssocID="{50706FFE-8A00-485D-9FF7-8D310692C602}" presName="parTx" presStyleLbl="node1" presStyleIdx="1" presStyleCnt="5">
        <dgm:presLayoutVars>
          <dgm:chMax val="0"/>
          <dgm:chPref val="0"/>
          <dgm:bulletEnabled val="1"/>
        </dgm:presLayoutVars>
      </dgm:prSet>
      <dgm:spPr/>
      <dgm:t>
        <a:bodyPr/>
        <a:lstStyle/>
        <a:p>
          <a:endParaRPr lang="en-US"/>
        </a:p>
      </dgm:t>
    </dgm:pt>
    <dgm:pt modelId="{123B40F0-A4DD-472C-9AD5-5023CC615B5F}" type="pres">
      <dgm:prSet presAssocID="{50706FFE-8A00-485D-9FF7-8D310692C602}" presName="parSh" presStyleLbl="node1" presStyleIdx="2" presStyleCnt="5"/>
      <dgm:spPr/>
      <dgm:t>
        <a:bodyPr/>
        <a:lstStyle/>
        <a:p>
          <a:endParaRPr lang="en-US"/>
        </a:p>
      </dgm:t>
    </dgm:pt>
    <dgm:pt modelId="{876AD7C0-CAB5-42CD-9CE8-060DD489B55F}" type="pres">
      <dgm:prSet presAssocID="{50706FFE-8A00-485D-9FF7-8D310692C602}" presName="desTx" presStyleLbl="fgAcc1" presStyleIdx="2" presStyleCnt="5">
        <dgm:presLayoutVars>
          <dgm:bulletEnabled val="1"/>
        </dgm:presLayoutVars>
      </dgm:prSet>
      <dgm:spPr/>
      <dgm:t>
        <a:bodyPr/>
        <a:lstStyle/>
        <a:p>
          <a:endParaRPr lang="en-US"/>
        </a:p>
      </dgm:t>
    </dgm:pt>
    <dgm:pt modelId="{24B2C4DE-6021-4CDF-91C0-4E258CD62770}" type="pres">
      <dgm:prSet presAssocID="{CD03DFF4-D962-46D6-AFFA-2A87FD08403E}" presName="sibTrans" presStyleLbl="sibTrans2D1" presStyleIdx="2" presStyleCnt="4"/>
      <dgm:spPr/>
      <dgm:t>
        <a:bodyPr/>
        <a:lstStyle/>
        <a:p>
          <a:endParaRPr lang="en-US"/>
        </a:p>
      </dgm:t>
    </dgm:pt>
    <dgm:pt modelId="{8A8A6272-E89E-4C5F-BCD5-DC7420EE1A3A}" type="pres">
      <dgm:prSet presAssocID="{CD03DFF4-D962-46D6-AFFA-2A87FD08403E}" presName="connTx" presStyleLbl="sibTrans2D1" presStyleIdx="2" presStyleCnt="4"/>
      <dgm:spPr/>
      <dgm:t>
        <a:bodyPr/>
        <a:lstStyle/>
        <a:p>
          <a:endParaRPr lang="en-US"/>
        </a:p>
      </dgm:t>
    </dgm:pt>
    <dgm:pt modelId="{0E4AAF32-671F-4708-B874-E9FD54D6034F}" type="pres">
      <dgm:prSet presAssocID="{75241A6E-DD7F-4F66-BB8F-301152093666}" presName="composite" presStyleCnt="0"/>
      <dgm:spPr/>
    </dgm:pt>
    <dgm:pt modelId="{A36C2B9A-7F6D-4DA7-9792-B3AB81D25CEC}" type="pres">
      <dgm:prSet presAssocID="{75241A6E-DD7F-4F66-BB8F-301152093666}" presName="parTx" presStyleLbl="node1" presStyleIdx="2" presStyleCnt="5">
        <dgm:presLayoutVars>
          <dgm:chMax val="0"/>
          <dgm:chPref val="0"/>
          <dgm:bulletEnabled val="1"/>
        </dgm:presLayoutVars>
      </dgm:prSet>
      <dgm:spPr/>
      <dgm:t>
        <a:bodyPr/>
        <a:lstStyle/>
        <a:p>
          <a:endParaRPr lang="en-US"/>
        </a:p>
      </dgm:t>
    </dgm:pt>
    <dgm:pt modelId="{AE2F9E8F-52B6-497D-94B0-7718072E74D5}" type="pres">
      <dgm:prSet presAssocID="{75241A6E-DD7F-4F66-BB8F-301152093666}" presName="parSh" presStyleLbl="node1" presStyleIdx="3" presStyleCnt="5"/>
      <dgm:spPr/>
      <dgm:t>
        <a:bodyPr/>
        <a:lstStyle/>
        <a:p>
          <a:endParaRPr lang="en-US"/>
        </a:p>
      </dgm:t>
    </dgm:pt>
    <dgm:pt modelId="{ABEE06E7-E5DF-4A51-AAA6-500DD6BFB458}" type="pres">
      <dgm:prSet presAssocID="{75241A6E-DD7F-4F66-BB8F-301152093666}" presName="desTx" presStyleLbl="fgAcc1" presStyleIdx="3" presStyleCnt="5">
        <dgm:presLayoutVars>
          <dgm:bulletEnabled val="1"/>
        </dgm:presLayoutVars>
      </dgm:prSet>
      <dgm:spPr/>
      <dgm:t>
        <a:bodyPr/>
        <a:lstStyle/>
        <a:p>
          <a:endParaRPr lang="en-US"/>
        </a:p>
      </dgm:t>
    </dgm:pt>
    <dgm:pt modelId="{6C276928-AA48-4973-BBCB-FA67327288F9}" type="pres">
      <dgm:prSet presAssocID="{0D4326EC-172E-46E0-B96E-227A959188B5}" presName="sibTrans" presStyleLbl="sibTrans2D1" presStyleIdx="3" presStyleCnt="4"/>
      <dgm:spPr/>
      <dgm:t>
        <a:bodyPr/>
        <a:lstStyle/>
        <a:p>
          <a:endParaRPr lang="en-US"/>
        </a:p>
      </dgm:t>
    </dgm:pt>
    <dgm:pt modelId="{91290E2D-0A92-47FD-A9F8-3EE2EF58A7A4}" type="pres">
      <dgm:prSet presAssocID="{0D4326EC-172E-46E0-B96E-227A959188B5}" presName="connTx" presStyleLbl="sibTrans2D1" presStyleIdx="3" presStyleCnt="4"/>
      <dgm:spPr/>
      <dgm:t>
        <a:bodyPr/>
        <a:lstStyle/>
        <a:p>
          <a:endParaRPr lang="en-US"/>
        </a:p>
      </dgm:t>
    </dgm:pt>
    <dgm:pt modelId="{FD6121A8-DE2C-4741-A73D-BA9D0CE2B9B3}" type="pres">
      <dgm:prSet presAssocID="{9CCD4153-BB81-49A1-81DC-DBA8EFA59B91}" presName="composite" presStyleCnt="0"/>
      <dgm:spPr/>
    </dgm:pt>
    <dgm:pt modelId="{322055F1-8BF5-4DBD-AECF-697F83D19160}" type="pres">
      <dgm:prSet presAssocID="{9CCD4153-BB81-49A1-81DC-DBA8EFA59B91}" presName="parTx" presStyleLbl="node1" presStyleIdx="3" presStyleCnt="5">
        <dgm:presLayoutVars>
          <dgm:chMax val="0"/>
          <dgm:chPref val="0"/>
          <dgm:bulletEnabled val="1"/>
        </dgm:presLayoutVars>
      </dgm:prSet>
      <dgm:spPr/>
      <dgm:t>
        <a:bodyPr/>
        <a:lstStyle/>
        <a:p>
          <a:endParaRPr lang="en-US"/>
        </a:p>
      </dgm:t>
    </dgm:pt>
    <dgm:pt modelId="{C200B8CB-3CA3-43E1-B059-15E957EB54FA}" type="pres">
      <dgm:prSet presAssocID="{9CCD4153-BB81-49A1-81DC-DBA8EFA59B91}" presName="parSh" presStyleLbl="node1" presStyleIdx="4" presStyleCnt="5"/>
      <dgm:spPr/>
      <dgm:t>
        <a:bodyPr/>
        <a:lstStyle/>
        <a:p>
          <a:endParaRPr lang="en-US"/>
        </a:p>
      </dgm:t>
    </dgm:pt>
    <dgm:pt modelId="{E1F69B51-A5B0-4FF7-A02C-1D50BEB340B8}" type="pres">
      <dgm:prSet presAssocID="{9CCD4153-BB81-49A1-81DC-DBA8EFA59B91}" presName="desTx" presStyleLbl="fgAcc1" presStyleIdx="4" presStyleCnt="5">
        <dgm:presLayoutVars>
          <dgm:bulletEnabled val="1"/>
        </dgm:presLayoutVars>
      </dgm:prSet>
      <dgm:spPr/>
      <dgm:t>
        <a:bodyPr/>
        <a:lstStyle/>
        <a:p>
          <a:endParaRPr lang="en-US"/>
        </a:p>
      </dgm:t>
    </dgm:pt>
  </dgm:ptLst>
  <dgm:cxnLst>
    <dgm:cxn modelId="{11A0AF47-4BCA-470E-92BF-7B388FFB0DE8}" srcId="{50706FFE-8A00-485D-9FF7-8D310692C602}" destId="{3A9B5D84-CB00-4BC9-ADB2-5CF832F36763}" srcOrd="0" destOrd="0" parTransId="{BD57EC4A-052D-4824-8820-064BAC997A9B}" sibTransId="{98E878CF-4A49-4E76-BD23-AE7C5290BAFD}"/>
    <dgm:cxn modelId="{CAD55676-1668-4143-BB47-77DFA496762E}" type="presOf" srcId="{1E415C42-01D0-4B13-B896-AEAFC44C1AD1}" destId="{E1F69B51-A5B0-4FF7-A02C-1D50BEB340B8}" srcOrd="0" destOrd="0" presId="urn:microsoft.com/office/officeart/2005/8/layout/process3"/>
    <dgm:cxn modelId="{17079BB1-EE67-4DD6-8F74-C9B51635CFD0}" type="presOf" srcId="{9CCD4153-BB81-49A1-81DC-DBA8EFA59B91}" destId="{C200B8CB-3CA3-43E1-B059-15E957EB54FA}" srcOrd="1" destOrd="0" presId="urn:microsoft.com/office/officeart/2005/8/layout/process3"/>
    <dgm:cxn modelId="{349DC98B-D3AE-4FF5-94EC-FF0CDECF2348}" type="presOf" srcId="{478C692C-8745-4A2D-97AE-21C5E9580EC1}" destId="{BCEA8F23-A7C7-4BC1-9C77-EF05BA00DDAB}" srcOrd="0" destOrd="2" presId="urn:microsoft.com/office/officeart/2005/8/layout/process3"/>
    <dgm:cxn modelId="{54ABF552-A6BE-4631-9D4F-00AF48DFA016}" srcId="{75241A6E-DD7F-4F66-BB8F-301152093666}" destId="{C4869269-9E79-499A-8B2F-1A72FA628143}" srcOrd="0" destOrd="0" parTransId="{E96D164D-3260-433F-B4F5-6BFAF12784BD}" sibTransId="{D758680B-1229-4D0C-B5D5-2B5E6AAF41A6}"/>
    <dgm:cxn modelId="{B5393CAF-C6F9-446C-86CC-E3E4286D5FB1}" type="presOf" srcId="{E4E9F0D0-FF23-4B59-9B97-973BCBE5DC65}" destId="{BCEA8F23-A7C7-4BC1-9C77-EF05BA00DDAB}" srcOrd="0" destOrd="0" presId="urn:microsoft.com/office/officeart/2005/8/layout/process3"/>
    <dgm:cxn modelId="{7E3F7A52-682D-49D5-9A6C-D3DFCF9FC37D}" type="presOf" srcId="{78281147-2500-472C-8FE8-53543EBAC17C}" destId="{BCEA8F23-A7C7-4BC1-9C77-EF05BA00DDAB}" srcOrd="0" destOrd="1" presId="urn:microsoft.com/office/officeart/2005/8/layout/process3"/>
    <dgm:cxn modelId="{2F53E325-667B-425E-8F44-1E9AAB087282}" type="presOf" srcId="{7C5B61F0-A4F6-4FCA-B552-36151F31051E}" destId="{27D66EF1-01E0-4100-AD79-991520F24AAD}" srcOrd="0" destOrd="0" presId="urn:microsoft.com/office/officeart/2005/8/layout/process3"/>
    <dgm:cxn modelId="{35AF286C-A401-4C08-B8A3-F38B03322BD8}" srcId="{5D952622-A79E-41E4-BBC2-6212DEFFA91C}" destId="{5248D9DA-6444-46F6-8D28-C8BB2253AAD1}" srcOrd="0" destOrd="0" parTransId="{A8533F77-F094-4EDB-BCC7-35E0D6A46B71}" sibTransId="{011B552E-515A-4C41-B810-0D2552861422}"/>
    <dgm:cxn modelId="{4A2E06D5-91C2-44C0-8A22-2F4B27CC3C7A}" type="presOf" srcId="{7C5B61F0-A4F6-4FCA-B552-36151F31051E}" destId="{3265636D-2E01-41F7-BE65-D9D656117437}" srcOrd="1" destOrd="0" presId="urn:microsoft.com/office/officeart/2005/8/layout/process3"/>
    <dgm:cxn modelId="{CE0A9F8D-8B35-4323-9D72-0AF43670D69F}" type="presOf" srcId="{A6406C01-7E83-4650-8EF5-394419DCB348}" destId="{3FB84F77-1C49-43B6-932E-991015CF2064}" srcOrd="1" destOrd="0" presId="urn:microsoft.com/office/officeart/2005/8/layout/process3"/>
    <dgm:cxn modelId="{8BEB2E94-BCA4-4E05-8861-978230DE7F0B}" type="presOf" srcId="{FBA29113-7A70-4E0E-B036-871C49B835F1}" destId="{F1C8A89B-518D-42AD-97B1-88AC4B8D8762}" srcOrd="0" destOrd="0" presId="urn:microsoft.com/office/officeart/2005/8/layout/process3"/>
    <dgm:cxn modelId="{51170896-4170-468C-B202-DEC93DDAE49D}" type="presOf" srcId="{0D4326EC-172E-46E0-B96E-227A959188B5}" destId="{91290E2D-0A92-47FD-A9F8-3EE2EF58A7A4}" srcOrd="1" destOrd="0" presId="urn:microsoft.com/office/officeart/2005/8/layout/process3"/>
    <dgm:cxn modelId="{DB2B0DD7-8B2C-4689-8E2A-75FC936209E0}" type="presOf" srcId="{75241A6E-DD7F-4F66-BB8F-301152093666}" destId="{AE2F9E8F-52B6-497D-94B0-7718072E74D5}" srcOrd="1" destOrd="0" presId="urn:microsoft.com/office/officeart/2005/8/layout/process3"/>
    <dgm:cxn modelId="{4D956F8D-5727-488A-93AF-F33602655A44}" srcId="{FBA29113-7A70-4E0E-B036-871C49B835F1}" destId="{A6406C01-7E83-4650-8EF5-394419DCB348}" srcOrd="0" destOrd="0" parTransId="{2586B3BB-DA8B-42DF-AC9A-77CE21607FD0}" sibTransId="{7C5B61F0-A4F6-4FCA-B552-36151F31051E}"/>
    <dgm:cxn modelId="{B4976BB1-3981-4E48-B6FC-C0BF2409C148}" type="presOf" srcId="{C4869269-9E79-499A-8B2F-1A72FA628143}" destId="{ABEE06E7-E5DF-4A51-AAA6-500DD6BFB458}" srcOrd="0" destOrd="0" presId="urn:microsoft.com/office/officeart/2005/8/layout/process3"/>
    <dgm:cxn modelId="{4842EAC3-206D-4DEC-988F-05CDCCA3401F}" type="presOf" srcId="{50706FFE-8A00-485D-9FF7-8D310692C602}" destId="{4A483574-E6BE-4D13-B577-EA8A1C732F5C}" srcOrd="0" destOrd="0" presId="urn:microsoft.com/office/officeart/2005/8/layout/process3"/>
    <dgm:cxn modelId="{BD75CB5D-E95F-413A-9AA6-6B4767AC5BB8}" srcId="{A6406C01-7E83-4650-8EF5-394419DCB348}" destId="{78281147-2500-472C-8FE8-53543EBAC17C}" srcOrd="1" destOrd="0" parTransId="{82C063B3-36B5-4716-9198-A51BB326BCF6}" sibTransId="{77E42384-BE0E-48E1-A7E0-DCEFFEB1EFF7}"/>
    <dgm:cxn modelId="{AED51182-C097-4D90-B944-6A299CB278DC}" type="presOf" srcId="{CD03DFF4-D962-46D6-AFFA-2A87FD08403E}" destId="{8A8A6272-E89E-4C5F-BCD5-DC7420EE1A3A}" srcOrd="1" destOrd="0" presId="urn:microsoft.com/office/officeart/2005/8/layout/process3"/>
    <dgm:cxn modelId="{68907936-96B2-4874-90C5-F7C78E82D1E1}" type="presOf" srcId="{5D952622-A79E-41E4-BBC2-6212DEFFA91C}" destId="{349C4A25-C35B-4BD1-A916-A916A2CCE63B}" srcOrd="0" destOrd="0" presId="urn:microsoft.com/office/officeart/2005/8/layout/process3"/>
    <dgm:cxn modelId="{D7C1E7FF-6332-4B0E-A231-37ED4265C2E3}" srcId="{FBA29113-7A70-4E0E-B036-871C49B835F1}" destId="{75241A6E-DD7F-4F66-BB8F-301152093666}" srcOrd="3" destOrd="0" parTransId="{8454E8FE-4A83-40BC-AA5A-79B46FA26AD8}" sibTransId="{0D4326EC-172E-46E0-B96E-227A959188B5}"/>
    <dgm:cxn modelId="{37A3A996-9723-4BDB-8959-9D9B7799BD9A}" srcId="{A6406C01-7E83-4650-8EF5-394419DCB348}" destId="{E4E9F0D0-FF23-4B59-9B97-973BCBE5DC65}" srcOrd="0" destOrd="0" parTransId="{E9237435-F938-45D4-8BF4-6D5D4DFF850F}" sibTransId="{D32B195A-7CAD-474B-B79C-BE4BB171E742}"/>
    <dgm:cxn modelId="{DFBC9F68-5D70-4B24-8115-0425491B19DB}" type="presOf" srcId="{5248D9DA-6444-46F6-8D28-C8BB2253AAD1}" destId="{28EC259A-D6C6-40CA-9172-B6B289C5FD97}" srcOrd="0" destOrd="0" presId="urn:microsoft.com/office/officeart/2005/8/layout/process3"/>
    <dgm:cxn modelId="{677FF63A-5341-477E-A512-196EBCB129AD}" type="presOf" srcId="{A6406C01-7E83-4650-8EF5-394419DCB348}" destId="{EB6DD00C-7EE9-405A-9EB6-1A45320B7117}" srcOrd="0" destOrd="0" presId="urn:microsoft.com/office/officeart/2005/8/layout/process3"/>
    <dgm:cxn modelId="{4AEFAA8E-29FF-470C-8E2A-3706B97BE297}" type="presOf" srcId="{092BAEF3-D9F2-476B-9A0B-6F14CC814529}" destId="{1620FB2D-E7AB-47B4-9FBC-83F8AB45255F}" srcOrd="1" destOrd="0" presId="urn:microsoft.com/office/officeart/2005/8/layout/process3"/>
    <dgm:cxn modelId="{0DABA6D2-8717-492A-9A46-73DFE027B55B}" type="presOf" srcId="{50706FFE-8A00-485D-9FF7-8D310692C602}" destId="{123B40F0-A4DD-472C-9AD5-5023CC615B5F}" srcOrd="1" destOrd="0" presId="urn:microsoft.com/office/officeart/2005/8/layout/process3"/>
    <dgm:cxn modelId="{50529CD8-FBC4-4352-BF79-2A8016F7B6AB}" srcId="{A6406C01-7E83-4650-8EF5-394419DCB348}" destId="{478C692C-8745-4A2D-97AE-21C5E9580EC1}" srcOrd="2" destOrd="0" parTransId="{BFEE829E-2073-4B88-AB50-27AADD2940CE}" sibTransId="{3C316D6F-2C3C-495E-8CDF-16A5B7258A68}"/>
    <dgm:cxn modelId="{1C6A6914-FDD9-4438-B009-939E1678916D}" type="presOf" srcId="{092BAEF3-D9F2-476B-9A0B-6F14CC814529}" destId="{CB62178C-8573-4FCF-8459-ED856ADC98F7}" srcOrd="0" destOrd="0" presId="urn:microsoft.com/office/officeart/2005/8/layout/process3"/>
    <dgm:cxn modelId="{B524D739-E81D-4A82-A0BA-574A7178027F}" type="presOf" srcId="{75241A6E-DD7F-4F66-BB8F-301152093666}" destId="{A36C2B9A-7F6D-4DA7-9792-B3AB81D25CEC}" srcOrd="0" destOrd="0" presId="urn:microsoft.com/office/officeart/2005/8/layout/process3"/>
    <dgm:cxn modelId="{ADBC17A1-EDF6-4A3B-A989-400074D60864}" type="presOf" srcId="{5D952622-A79E-41E4-BBC2-6212DEFFA91C}" destId="{28390C3B-0C74-4215-B50E-3D1DE142227B}" srcOrd="1" destOrd="0" presId="urn:microsoft.com/office/officeart/2005/8/layout/process3"/>
    <dgm:cxn modelId="{7599CECE-5293-4C57-A979-D096C99254C7}" srcId="{FBA29113-7A70-4E0E-B036-871C49B835F1}" destId="{50706FFE-8A00-485D-9FF7-8D310692C602}" srcOrd="2" destOrd="0" parTransId="{EF44BD91-19A4-424B-BA32-4A5492B6E40B}" sibTransId="{CD03DFF4-D962-46D6-AFFA-2A87FD08403E}"/>
    <dgm:cxn modelId="{C6AB88E9-6367-4768-A9F0-383890ECED77}" type="presOf" srcId="{9CCD4153-BB81-49A1-81DC-DBA8EFA59B91}" destId="{322055F1-8BF5-4DBD-AECF-697F83D19160}" srcOrd="0" destOrd="0" presId="urn:microsoft.com/office/officeart/2005/8/layout/process3"/>
    <dgm:cxn modelId="{1796A4BA-7013-49BC-AE3A-658DBDECC53E}" type="presOf" srcId="{3A9B5D84-CB00-4BC9-ADB2-5CF832F36763}" destId="{876AD7C0-CAB5-42CD-9CE8-060DD489B55F}" srcOrd="0" destOrd="0" presId="urn:microsoft.com/office/officeart/2005/8/layout/process3"/>
    <dgm:cxn modelId="{EBA1A780-4401-4AAB-966E-5EA6582F5E70}" type="presOf" srcId="{CD03DFF4-D962-46D6-AFFA-2A87FD08403E}" destId="{24B2C4DE-6021-4CDF-91C0-4E258CD62770}" srcOrd="0" destOrd="0" presId="urn:microsoft.com/office/officeart/2005/8/layout/process3"/>
    <dgm:cxn modelId="{FEB23AF6-6CE3-43A2-AA96-F95AD95FA7D9}" srcId="{FBA29113-7A70-4E0E-B036-871C49B835F1}" destId="{9CCD4153-BB81-49A1-81DC-DBA8EFA59B91}" srcOrd="4" destOrd="0" parTransId="{A4A67B16-BC83-4F35-87EF-619E4F90B8E7}" sibTransId="{C9A2004D-30E5-42BE-9A36-A9009FEB5F55}"/>
    <dgm:cxn modelId="{A22BDB9A-90BB-4DA2-8850-00D4F1D3B898}" srcId="{FBA29113-7A70-4E0E-B036-871C49B835F1}" destId="{5D952622-A79E-41E4-BBC2-6212DEFFA91C}" srcOrd="1" destOrd="0" parTransId="{10627A68-BE4B-4A4A-9EC9-4CFEF1E4DF39}" sibTransId="{092BAEF3-D9F2-476B-9A0B-6F14CC814529}"/>
    <dgm:cxn modelId="{E763A783-8BA0-4427-978B-9F102C34B6CF}" type="presOf" srcId="{0D4326EC-172E-46E0-B96E-227A959188B5}" destId="{6C276928-AA48-4973-BBCB-FA67327288F9}" srcOrd="0" destOrd="0" presId="urn:microsoft.com/office/officeart/2005/8/layout/process3"/>
    <dgm:cxn modelId="{EB790DC1-3DA8-4BD0-ACA7-2CD5542AE86B}" srcId="{9CCD4153-BB81-49A1-81DC-DBA8EFA59B91}" destId="{1E415C42-01D0-4B13-B896-AEAFC44C1AD1}" srcOrd="0" destOrd="0" parTransId="{B6D8EEAD-D914-4A40-9615-3B5EDA58AA5E}" sibTransId="{D1B48B93-2F8A-4E59-A6F2-787ED3721AF7}"/>
    <dgm:cxn modelId="{F3DCFB55-3F9D-4DE1-AB31-9895CCB9837F}" type="presParOf" srcId="{F1C8A89B-518D-42AD-97B1-88AC4B8D8762}" destId="{4CCD5415-6ED5-467E-AD06-0ADBE08EC410}" srcOrd="0" destOrd="0" presId="urn:microsoft.com/office/officeart/2005/8/layout/process3"/>
    <dgm:cxn modelId="{9BDC4FBC-495F-44A0-98E7-E87ADD65F688}" type="presParOf" srcId="{4CCD5415-6ED5-467E-AD06-0ADBE08EC410}" destId="{EB6DD00C-7EE9-405A-9EB6-1A45320B7117}" srcOrd="0" destOrd="0" presId="urn:microsoft.com/office/officeart/2005/8/layout/process3"/>
    <dgm:cxn modelId="{1DAD41DC-D98B-486C-9F97-B413652237F7}" type="presParOf" srcId="{4CCD5415-6ED5-467E-AD06-0ADBE08EC410}" destId="{3FB84F77-1C49-43B6-932E-991015CF2064}" srcOrd="1" destOrd="0" presId="urn:microsoft.com/office/officeart/2005/8/layout/process3"/>
    <dgm:cxn modelId="{8340F120-3A4F-4789-8CD6-ECB4B2F41EDC}" type="presParOf" srcId="{4CCD5415-6ED5-467E-AD06-0ADBE08EC410}" destId="{BCEA8F23-A7C7-4BC1-9C77-EF05BA00DDAB}" srcOrd="2" destOrd="0" presId="urn:microsoft.com/office/officeart/2005/8/layout/process3"/>
    <dgm:cxn modelId="{AF78F25D-51EC-43EA-8B31-903A583B4898}" type="presParOf" srcId="{F1C8A89B-518D-42AD-97B1-88AC4B8D8762}" destId="{27D66EF1-01E0-4100-AD79-991520F24AAD}" srcOrd="1" destOrd="0" presId="urn:microsoft.com/office/officeart/2005/8/layout/process3"/>
    <dgm:cxn modelId="{26338546-8431-4E8B-90C5-3E1FE91F3863}" type="presParOf" srcId="{27D66EF1-01E0-4100-AD79-991520F24AAD}" destId="{3265636D-2E01-41F7-BE65-D9D656117437}" srcOrd="0" destOrd="0" presId="urn:microsoft.com/office/officeart/2005/8/layout/process3"/>
    <dgm:cxn modelId="{7DF7318D-4EB5-4352-99BB-CCA8800C9C0D}" type="presParOf" srcId="{F1C8A89B-518D-42AD-97B1-88AC4B8D8762}" destId="{7EDAE2F5-9F3F-44E5-82DE-C428E9B28AF4}" srcOrd="2" destOrd="0" presId="urn:microsoft.com/office/officeart/2005/8/layout/process3"/>
    <dgm:cxn modelId="{668C5D64-BE37-46F6-8861-102DCBC05547}" type="presParOf" srcId="{7EDAE2F5-9F3F-44E5-82DE-C428E9B28AF4}" destId="{349C4A25-C35B-4BD1-A916-A916A2CCE63B}" srcOrd="0" destOrd="0" presId="urn:microsoft.com/office/officeart/2005/8/layout/process3"/>
    <dgm:cxn modelId="{2AC5E8D9-BDAE-4CE1-94E0-D89EE7CE7B95}" type="presParOf" srcId="{7EDAE2F5-9F3F-44E5-82DE-C428E9B28AF4}" destId="{28390C3B-0C74-4215-B50E-3D1DE142227B}" srcOrd="1" destOrd="0" presId="urn:microsoft.com/office/officeart/2005/8/layout/process3"/>
    <dgm:cxn modelId="{F9957244-C823-4ABB-AFA5-37C1D08881F0}" type="presParOf" srcId="{7EDAE2F5-9F3F-44E5-82DE-C428E9B28AF4}" destId="{28EC259A-D6C6-40CA-9172-B6B289C5FD97}" srcOrd="2" destOrd="0" presId="urn:microsoft.com/office/officeart/2005/8/layout/process3"/>
    <dgm:cxn modelId="{72CC94B6-FA59-4AAA-BAAC-975F93184D45}" type="presParOf" srcId="{F1C8A89B-518D-42AD-97B1-88AC4B8D8762}" destId="{CB62178C-8573-4FCF-8459-ED856ADC98F7}" srcOrd="3" destOrd="0" presId="urn:microsoft.com/office/officeart/2005/8/layout/process3"/>
    <dgm:cxn modelId="{0164553E-076F-477D-9443-3420F79943DB}" type="presParOf" srcId="{CB62178C-8573-4FCF-8459-ED856ADC98F7}" destId="{1620FB2D-E7AB-47B4-9FBC-83F8AB45255F}" srcOrd="0" destOrd="0" presId="urn:microsoft.com/office/officeart/2005/8/layout/process3"/>
    <dgm:cxn modelId="{C4057A7B-67F1-4347-B3BB-416D64CA6A1A}" type="presParOf" srcId="{F1C8A89B-518D-42AD-97B1-88AC4B8D8762}" destId="{EDA787A2-F9C7-42E5-B8E0-EBF34AE9D4CC}" srcOrd="4" destOrd="0" presId="urn:microsoft.com/office/officeart/2005/8/layout/process3"/>
    <dgm:cxn modelId="{9064BD36-A303-4E06-B480-4DBD4208C7D7}" type="presParOf" srcId="{EDA787A2-F9C7-42E5-B8E0-EBF34AE9D4CC}" destId="{4A483574-E6BE-4D13-B577-EA8A1C732F5C}" srcOrd="0" destOrd="0" presId="urn:microsoft.com/office/officeart/2005/8/layout/process3"/>
    <dgm:cxn modelId="{B4449E16-DCC5-4C61-9784-B581FBF47C6E}" type="presParOf" srcId="{EDA787A2-F9C7-42E5-B8E0-EBF34AE9D4CC}" destId="{123B40F0-A4DD-472C-9AD5-5023CC615B5F}" srcOrd="1" destOrd="0" presId="urn:microsoft.com/office/officeart/2005/8/layout/process3"/>
    <dgm:cxn modelId="{0A970F1A-FDBA-4901-B7E0-625AD84BB5A4}" type="presParOf" srcId="{EDA787A2-F9C7-42E5-B8E0-EBF34AE9D4CC}" destId="{876AD7C0-CAB5-42CD-9CE8-060DD489B55F}" srcOrd="2" destOrd="0" presId="urn:microsoft.com/office/officeart/2005/8/layout/process3"/>
    <dgm:cxn modelId="{705794F0-DBB6-48FB-BB86-BB9D1F00DE95}" type="presParOf" srcId="{F1C8A89B-518D-42AD-97B1-88AC4B8D8762}" destId="{24B2C4DE-6021-4CDF-91C0-4E258CD62770}" srcOrd="5" destOrd="0" presId="urn:microsoft.com/office/officeart/2005/8/layout/process3"/>
    <dgm:cxn modelId="{8DF7E582-B6A9-4957-81DF-C888B4BA1AAB}" type="presParOf" srcId="{24B2C4DE-6021-4CDF-91C0-4E258CD62770}" destId="{8A8A6272-E89E-4C5F-BCD5-DC7420EE1A3A}" srcOrd="0" destOrd="0" presId="urn:microsoft.com/office/officeart/2005/8/layout/process3"/>
    <dgm:cxn modelId="{8F3B5497-C2D8-4B9E-8209-D2A9988D8FFD}" type="presParOf" srcId="{F1C8A89B-518D-42AD-97B1-88AC4B8D8762}" destId="{0E4AAF32-671F-4708-B874-E9FD54D6034F}" srcOrd="6" destOrd="0" presId="urn:microsoft.com/office/officeart/2005/8/layout/process3"/>
    <dgm:cxn modelId="{2A6201BF-71B0-4B3C-9C42-29D9548A5FCD}" type="presParOf" srcId="{0E4AAF32-671F-4708-B874-E9FD54D6034F}" destId="{A36C2B9A-7F6D-4DA7-9792-B3AB81D25CEC}" srcOrd="0" destOrd="0" presId="urn:microsoft.com/office/officeart/2005/8/layout/process3"/>
    <dgm:cxn modelId="{0FAF0C54-319E-4B89-B09C-FBFE8248F10A}" type="presParOf" srcId="{0E4AAF32-671F-4708-B874-E9FD54D6034F}" destId="{AE2F9E8F-52B6-497D-94B0-7718072E74D5}" srcOrd="1" destOrd="0" presId="urn:microsoft.com/office/officeart/2005/8/layout/process3"/>
    <dgm:cxn modelId="{3F39EDD5-D1B8-4725-BB40-70B18F7EAB46}" type="presParOf" srcId="{0E4AAF32-671F-4708-B874-E9FD54D6034F}" destId="{ABEE06E7-E5DF-4A51-AAA6-500DD6BFB458}" srcOrd="2" destOrd="0" presId="urn:microsoft.com/office/officeart/2005/8/layout/process3"/>
    <dgm:cxn modelId="{BC7B55C6-8ACB-4785-ACB5-82BD9FCDF7E4}" type="presParOf" srcId="{F1C8A89B-518D-42AD-97B1-88AC4B8D8762}" destId="{6C276928-AA48-4973-BBCB-FA67327288F9}" srcOrd="7" destOrd="0" presId="urn:microsoft.com/office/officeart/2005/8/layout/process3"/>
    <dgm:cxn modelId="{4C773C43-C827-4002-83E1-5A929C95FA77}" type="presParOf" srcId="{6C276928-AA48-4973-BBCB-FA67327288F9}" destId="{91290E2D-0A92-47FD-A9F8-3EE2EF58A7A4}" srcOrd="0" destOrd="0" presId="urn:microsoft.com/office/officeart/2005/8/layout/process3"/>
    <dgm:cxn modelId="{A5F042D1-54CF-4FDA-BBF5-6AF1ABDCC322}" type="presParOf" srcId="{F1C8A89B-518D-42AD-97B1-88AC4B8D8762}" destId="{FD6121A8-DE2C-4741-A73D-BA9D0CE2B9B3}" srcOrd="8" destOrd="0" presId="urn:microsoft.com/office/officeart/2005/8/layout/process3"/>
    <dgm:cxn modelId="{86DC90BF-D15D-4B3B-8434-4B1E767E07F0}" type="presParOf" srcId="{FD6121A8-DE2C-4741-A73D-BA9D0CE2B9B3}" destId="{322055F1-8BF5-4DBD-AECF-697F83D19160}" srcOrd="0" destOrd="0" presId="urn:microsoft.com/office/officeart/2005/8/layout/process3"/>
    <dgm:cxn modelId="{5B0E6D6E-0CF9-4C56-9FED-74310A4A6C2F}" type="presParOf" srcId="{FD6121A8-DE2C-4741-A73D-BA9D0CE2B9B3}" destId="{C200B8CB-3CA3-43E1-B059-15E957EB54FA}" srcOrd="1" destOrd="0" presId="urn:microsoft.com/office/officeart/2005/8/layout/process3"/>
    <dgm:cxn modelId="{3C8A1D39-CD13-4A25-AB0D-015A56C8586F}" type="presParOf" srcId="{FD6121A8-DE2C-4741-A73D-BA9D0CE2B9B3}" destId="{E1F69B51-A5B0-4FF7-A02C-1D50BEB340B8}"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84F77-1C49-43B6-932E-991015CF2064}">
      <dsp:nvSpPr>
        <dsp:cNvPr id="0" name=""/>
        <dsp:cNvSpPr/>
      </dsp:nvSpPr>
      <dsp:spPr>
        <a:xfrm>
          <a:off x="6619"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lvl="0" algn="l" defTabSz="622300">
            <a:lnSpc>
              <a:spcPct val="90000"/>
            </a:lnSpc>
            <a:spcBef>
              <a:spcPct val="0"/>
            </a:spcBef>
            <a:spcAft>
              <a:spcPct val="35000"/>
            </a:spcAft>
          </a:pPr>
          <a:r>
            <a:rPr lang="en-US" sz="1400" kern="1200" dirty="0">
              <a:latin typeface="Calibri" panose="020F0502020204030204" pitchFamily="34" charset="0"/>
            </a:rPr>
            <a:t>Piaget</a:t>
          </a:r>
        </a:p>
      </dsp:txBody>
      <dsp:txXfrm>
        <a:off x="6619" y="1655335"/>
        <a:ext cx="1493622" cy="374400"/>
      </dsp:txXfrm>
    </dsp:sp>
    <dsp:sp modelId="{BCEA8F23-A7C7-4BC1-9C77-EF05BA00DDAB}">
      <dsp:nvSpPr>
        <dsp:cNvPr id="0" name=""/>
        <dsp:cNvSpPr/>
      </dsp:nvSpPr>
      <dsp:spPr>
        <a:xfrm>
          <a:off x="312542"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endParaRPr lang="en-US" sz="1300" kern="1200" dirty="0"/>
        </a:p>
        <a:p>
          <a:pPr marL="114300" lvl="1" indent="-114300" algn="l" defTabSz="577850">
            <a:lnSpc>
              <a:spcPct val="90000"/>
            </a:lnSpc>
            <a:spcBef>
              <a:spcPct val="0"/>
            </a:spcBef>
            <a:spcAft>
              <a:spcPct val="15000"/>
            </a:spcAft>
            <a:buChar char="••"/>
          </a:pPr>
          <a:r>
            <a:rPr lang="en-US" sz="1300" kern="1200" dirty="0"/>
            <a:t>Constructivism</a:t>
          </a:r>
        </a:p>
        <a:p>
          <a:pPr marL="114300" lvl="1" indent="-114300" algn="l" defTabSz="577850">
            <a:lnSpc>
              <a:spcPct val="90000"/>
            </a:lnSpc>
            <a:spcBef>
              <a:spcPct val="0"/>
            </a:spcBef>
            <a:spcAft>
              <a:spcPct val="15000"/>
            </a:spcAft>
            <a:buChar char="••"/>
          </a:pPr>
          <a:r>
            <a:rPr lang="en-US" sz="1300" kern="1200" dirty="0"/>
            <a:t>Schema Theory</a:t>
          </a:r>
        </a:p>
      </dsp:txBody>
      <dsp:txXfrm>
        <a:off x="342013" y="2059206"/>
        <a:ext cx="1434680" cy="947258"/>
      </dsp:txXfrm>
    </dsp:sp>
    <dsp:sp modelId="{27D66EF1-01E0-4100-AD79-991520F24AAD}">
      <dsp:nvSpPr>
        <dsp:cNvPr id="0" name=""/>
        <dsp:cNvSpPr/>
      </dsp:nvSpPr>
      <dsp:spPr>
        <a:xfrm>
          <a:off x="1726670"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1726670" y="1730974"/>
        <a:ext cx="368466" cy="223120"/>
      </dsp:txXfrm>
    </dsp:sp>
    <dsp:sp modelId="{28390C3B-0C74-4215-B50E-3D1DE142227B}">
      <dsp:nvSpPr>
        <dsp:cNvPr id="0" name=""/>
        <dsp:cNvSpPr/>
      </dsp:nvSpPr>
      <dsp:spPr>
        <a:xfrm>
          <a:off x="2405953"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lvl="0" algn="l" defTabSz="622300">
            <a:lnSpc>
              <a:spcPct val="90000"/>
            </a:lnSpc>
            <a:spcBef>
              <a:spcPct val="0"/>
            </a:spcBef>
            <a:spcAft>
              <a:spcPct val="35000"/>
            </a:spcAft>
          </a:pPr>
          <a:r>
            <a:rPr lang="en-US" sz="1400" kern="1200" dirty="0">
              <a:latin typeface="Calibri" panose="020F0502020204030204" pitchFamily="34" charset="0"/>
            </a:rPr>
            <a:t>Rousseau</a:t>
          </a:r>
        </a:p>
      </dsp:txBody>
      <dsp:txXfrm>
        <a:off x="2405953" y="1655335"/>
        <a:ext cx="1493622" cy="374400"/>
      </dsp:txXfrm>
    </dsp:sp>
    <dsp:sp modelId="{28EC259A-D6C6-40CA-9172-B6B289C5FD97}">
      <dsp:nvSpPr>
        <dsp:cNvPr id="0" name=""/>
        <dsp:cNvSpPr/>
      </dsp:nvSpPr>
      <dsp:spPr>
        <a:xfrm>
          <a:off x="2711876"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US" sz="1300" kern="1200" dirty="0"/>
            <a:t>The progressivism and education theory</a:t>
          </a:r>
        </a:p>
      </dsp:txBody>
      <dsp:txXfrm>
        <a:off x="2741347" y="2059206"/>
        <a:ext cx="1434680" cy="947258"/>
      </dsp:txXfrm>
    </dsp:sp>
    <dsp:sp modelId="{CB62178C-8573-4FCF-8459-ED856ADC98F7}">
      <dsp:nvSpPr>
        <dsp:cNvPr id="0" name=""/>
        <dsp:cNvSpPr/>
      </dsp:nvSpPr>
      <dsp:spPr>
        <a:xfrm>
          <a:off x="4126004"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4126004" y="1730974"/>
        <a:ext cx="368466" cy="223120"/>
      </dsp:txXfrm>
    </dsp:sp>
    <dsp:sp modelId="{123B40F0-A4DD-472C-9AD5-5023CC615B5F}">
      <dsp:nvSpPr>
        <dsp:cNvPr id="0" name=""/>
        <dsp:cNvSpPr/>
      </dsp:nvSpPr>
      <dsp:spPr>
        <a:xfrm>
          <a:off x="4805287"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lvl="0" algn="l" defTabSz="622300">
            <a:lnSpc>
              <a:spcPct val="90000"/>
            </a:lnSpc>
            <a:spcBef>
              <a:spcPct val="0"/>
            </a:spcBef>
            <a:spcAft>
              <a:spcPct val="35000"/>
            </a:spcAft>
          </a:pPr>
          <a:r>
            <a:rPr lang="en-US" sz="1400" b="0" kern="1200" dirty="0">
              <a:latin typeface="Calibri" panose="020F0502020204030204" pitchFamily="34" charset="0"/>
            </a:rPr>
            <a:t>Montessori</a:t>
          </a:r>
        </a:p>
      </dsp:txBody>
      <dsp:txXfrm>
        <a:off x="4805287" y="1655335"/>
        <a:ext cx="1493622" cy="374400"/>
      </dsp:txXfrm>
    </dsp:sp>
    <dsp:sp modelId="{876AD7C0-CAB5-42CD-9CE8-060DD489B55F}">
      <dsp:nvSpPr>
        <dsp:cNvPr id="0" name=""/>
        <dsp:cNvSpPr/>
      </dsp:nvSpPr>
      <dsp:spPr>
        <a:xfrm>
          <a:off x="5111210"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The</a:t>
          </a:r>
          <a:r>
            <a:rPr lang="en-US" sz="1300" kern="1200" baseline="0" dirty="0"/>
            <a:t> absorbent Mind Theory</a:t>
          </a:r>
          <a:endParaRPr lang="en-US" sz="1300" kern="1200" dirty="0"/>
        </a:p>
      </dsp:txBody>
      <dsp:txXfrm>
        <a:off x="5140681" y="2059206"/>
        <a:ext cx="1434680" cy="947258"/>
      </dsp:txXfrm>
    </dsp:sp>
    <dsp:sp modelId="{24B2C4DE-6021-4CDF-91C0-4E258CD62770}">
      <dsp:nvSpPr>
        <dsp:cNvPr id="0" name=""/>
        <dsp:cNvSpPr/>
      </dsp:nvSpPr>
      <dsp:spPr>
        <a:xfrm>
          <a:off x="6525338"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6525338" y="1730974"/>
        <a:ext cx="368466" cy="223120"/>
      </dsp:txXfrm>
    </dsp:sp>
    <dsp:sp modelId="{AE2F9E8F-52B6-497D-94B0-7718072E74D5}">
      <dsp:nvSpPr>
        <dsp:cNvPr id="0" name=""/>
        <dsp:cNvSpPr/>
      </dsp:nvSpPr>
      <dsp:spPr>
        <a:xfrm>
          <a:off x="7204621"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49530" numCol="1" spcCol="1270" anchor="t" anchorCtr="0">
          <a:noAutofit/>
        </a:bodyPr>
        <a:lstStyle/>
        <a:p>
          <a:pPr lvl="0" algn="l" defTabSz="577850">
            <a:lnSpc>
              <a:spcPct val="90000"/>
            </a:lnSpc>
            <a:spcBef>
              <a:spcPct val="0"/>
            </a:spcBef>
            <a:spcAft>
              <a:spcPct val="35000"/>
            </a:spcAft>
          </a:pPr>
          <a:r>
            <a:rPr lang="en-GB" sz="1300" kern="1200" dirty="0" err="1"/>
            <a:t>Vygotski</a:t>
          </a:r>
          <a:endParaRPr lang="en-GB" sz="1300" kern="1200" dirty="0"/>
        </a:p>
      </dsp:txBody>
      <dsp:txXfrm>
        <a:off x="7204621" y="1655335"/>
        <a:ext cx="1493622" cy="374400"/>
      </dsp:txXfrm>
    </dsp:sp>
    <dsp:sp modelId="{ABEE06E7-E5DF-4A51-AAA6-500DD6BFB458}">
      <dsp:nvSpPr>
        <dsp:cNvPr id="0" name=""/>
        <dsp:cNvSpPr/>
      </dsp:nvSpPr>
      <dsp:spPr>
        <a:xfrm>
          <a:off x="7510544"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Active Learning</a:t>
          </a:r>
        </a:p>
      </dsp:txBody>
      <dsp:txXfrm>
        <a:off x="7540015" y="2059206"/>
        <a:ext cx="1434680" cy="947258"/>
      </dsp:txXfrm>
    </dsp:sp>
    <dsp:sp modelId="{6C276928-AA48-4973-BBCB-FA67327288F9}">
      <dsp:nvSpPr>
        <dsp:cNvPr id="0" name=""/>
        <dsp:cNvSpPr/>
      </dsp:nvSpPr>
      <dsp:spPr>
        <a:xfrm>
          <a:off x="8924672"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8924672" y="1730974"/>
        <a:ext cx="368466" cy="223120"/>
      </dsp:txXfrm>
    </dsp:sp>
    <dsp:sp modelId="{C200B8CB-3CA3-43E1-B059-15E957EB54FA}">
      <dsp:nvSpPr>
        <dsp:cNvPr id="0" name=""/>
        <dsp:cNvSpPr/>
      </dsp:nvSpPr>
      <dsp:spPr>
        <a:xfrm>
          <a:off x="9603955"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49530" numCol="1" spcCol="1270" anchor="t" anchorCtr="0">
          <a:noAutofit/>
        </a:bodyPr>
        <a:lstStyle/>
        <a:p>
          <a:pPr lvl="0" algn="l" defTabSz="577850">
            <a:lnSpc>
              <a:spcPct val="90000"/>
            </a:lnSpc>
            <a:spcBef>
              <a:spcPct val="0"/>
            </a:spcBef>
            <a:spcAft>
              <a:spcPct val="35000"/>
            </a:spcAft>
          </a:pPr>
          <a:r>
            <a:rPr lang="en-GB" sz="1300" kern="1200" dirty="0"/>
            <a:t>VARK</a:t>
          </a:r>
        </a:p>
      </dsp:txBody>
      <dsp:txXfrm>
        <a:off x="9603955" y="1655335"/>
        <a:ext cx="1493622" cy="374400"/>
      </dsp:txXfrm>
    </dsp:sp>
    <dsp:sp modelId="{E1F69B51-A5B0-4FF7-A02C-1D50BEB340B8}">
      <dsp:nvSpPr>
        <dsp:cNvPr id="0" name=""/>
        <dsp:cNvSpPr/>
      </dsp:nvSpPr>
      <dsp:spPr>
        <a:xfrm>
          <a:off x="9909878"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Learning Styles</a:t>
          </a:r>
        </a:p>
      </dsp:txBody>
      <dsp:txXfrm>
        <a:off x="9939349" y="2059206"/>
        <a:ext cx="1434680" cy="9472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41DB8-B66F-4DC8-A96E-33677E0F90FF}" type="datetimeFigureOut">
              <a:rPr lang="en-US" smtClean="0"/>
              <a:t>1/11/2018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04A0D4-B89B-4ADD-AF9E-38636B40EE4E}" type="slidenum">
              <a:rPr lang="en-US" smtClean="0"/>
              <a:t>‹#›</a:t>
            </a:fld>
            <a:endParaRPr lang="en-US"/>
          </a:p>
        </p:txBody>
      </p:sp>
    </p:spTree>
    <p:extLst>
      <p:ext uri="{BB962C8B-B14F-4D97-AF65-F5344CB8AC3E}">
        <p14:creationId xmlns:p14="http://schemas.microsoft.com/office/powerpoint/2010/main" val="4247389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49C4A-65AC-492D-9701-81B46C3AD0E4}" type="datetimeFigureOut">
              <a:rPr lang="en-US" smtClean="0"/>
              <a:t>1/11/2018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869989-EB00-4EE7-BCB5-25BDC5BB29F8}" type="slidenum">
              <a:rPr lang="en-US" smtClean="0"/>
              <a:t>‹#›</a:t>
            </a:fld>
            <a:endParaRPr lang="en-US"/>
          </a:p>
        </p:txBody>
      </p:sp>
    </p:spTree>
    <p:extLst>
      <p:ext uri="{BB962C8B-B14F-4D97-AF65-F5344CB8AC3E}">
        <p14:creationId xmlns:p14="http://schemas.microsoft.com/office/powerpoint/2010/main" val="2193636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2869989-EB00-4EE7-BCB5-25BDC5BB29F8}" type="slidenum">
              <a:rPr lang="en-US" smtClean="0"/>
              <a:t>2</a:t>
            </a:fld>
            <a:endParaRPr lang="en-US"/>
          </a:p>
        </p:txBody>
      </p:sp>
    </p:spTree>
    <p:extLst>
      <p:ext uri="{BB962C8B-B14F-4D97-AF65-F5344CB8AC3E}">
        <p14:creationId xmlns:p14="http://schemas.microsoft.com/office/powerpoint/2010/main" val="198030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 name="Group 4"/>
          <p:cNvGrpSpPr/>
          <p:nvPr userDrawn="1"/>
        </p:nvGrpSpPr>
        <p:grpSpPr bwMode="hidden">
          <a:xfrm>
            <a:off x="-1" y="0"/>
            <a:ext cx="12192002" cy="6858000"/>
            <a:chOff x="-1" y="0"/>
            <a:chExt cx="12192002" cy="6858000"/>
          </a:xfrm>
        </p:grpSpPr>
        <p:cxnSp>
          <p:nvCxnSpPr>
            <p:cNvPr id="6" name="Straight Connector 5"/>
            <p:cNvCxnSpPr/>
            <p:nvPr/>
          </p:nvCxnSpPr>
          <p:spPr bwMode="hidden">
            <a:xfrm>
              <a:off x="61019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hidden">
            <a:xfrm>
              <a:off x="182933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304847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426760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548674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670588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792502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914416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1036329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158243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2819" y="38648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1611181"/>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2835877"/>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4060573"/>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5285269"/>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650996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p:cNvGrpSpPr/>
            <p:nvPr userDrawn="1"/>
          </p:nvGrpSpPr>
          <p:grpSpPr bwMode="hidden">
            <a:xfrm>
              <a:off x="-1" y="0"/>
              <a:ext cx="12192001" cy="6858000"/>
              <a:chOff x="-1" y="0"/>
              <a:chExt cx="12192001" cy="6858000"/>
            </a:xfrm>
          </p:grpSpPr>
          <p:cxnSp>
            <p:nvCxnSpPr>
              <p:cNvPr id="41" name="Straight Connector 40"/>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510650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46" name="Group 45"/>
              <p:cNvGrpSpPr/>
              <p:nvPr/>
            </p:nvGrpSpPr>
            <p:grpSpPr bwMode="hidden">
              <a:xfrm>
                <a:off x="6327885" y="0"/>
                <a:ext cx="5864115" cy="5898673"/>
                <a:chOff x="6327885" y="0"/>
                <a:chExt cx="5864115" cy="5898673"/>
              </a:xfrm>
            </p:grpSpPr>
            <p:cxnSp>
              <p:nvCxnSpPr>
                <p:cNvPr id="52" name="Straight Connector 51"/>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bwMode="hidden">
            <a:xfrm flipH="1">
              <a:off x="0" y="0"/>
              <a:ext cx="12192001" cy="6858000"/>
              <a:chOff x="-1" y="0"/>
              <a:chExt cx="12192001" cy="6858000"/>
            </a:xfrm>
          </p:grpSpPr>
          <p:cxnSp>
            <p:nvCxnSpPr>
              <p:cNvPr id="25" name="Straight Connector 24"/>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515064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bwMode="hidden">
              <a:xfrm>
                <a:off x="6327885" y="0"/>
                <a:ext cx="5864115" cy="5898673"/>
                <a:chOff x="6327885" y="0"/>
                <a:chExt cx="5864115" cy="5898673"/>
              </a:xfrm>
            </p:grpSpPr>
            <p:cxnSp>
              <p:nvCxnSpPr>
                <p:cNvPr id="36" name="Straight Connector 35"/>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ctrTitle"/>
          </p:nvPr>
        </p:nvSpPr>
        <p:spPr>
          <a:xfrm>
            <a:off x="1293845" y="1909346"/>
            <a:ext cx="9604310" cy="3383280"/>
          </a:xfrm>
        </p:spPr>
        <p:txBody>
          <a:bodyPr anchor="b">
            <a:normAutofit/>
          </a:bodyPr>
          <a:lstStyle>
            <a:lvl1pPr algn="l">
              <a:lnSpc>
                <a:spcPct val="76000"/>
              </a:lnSpc>
              <a:defRPr sz="8000" cap="none"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93845" y="5432564"/>
            <a:ext cx="9604310" cy="457200"/>
          </a:xfrm>
        </p:spPr>
        <p:txBody>
          <a:bodyPr>
            <a:normAutofit/>
          </a:bodyPr>
          <a:lstStyle>
            <a:lvl1pPr marL="0" indent="0" algn="l">
              <a:spcBef>
                <a:spcPts val="0"/>
              </a:spcBef>
              <a:buNone/>
              <a:defRPr sz="2000" b="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58" name="Straight Connector 57"/>
          <p:cNvCxnSpPr/>
          <p:nvPr userDrawn="1"/>
        </p:nvCxnSpPr>
        <p:spPr>
          <a:xfrm>
            <a:off x="1295400" y="5294175"/>
            <a:ext cx="9601200"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E374B5B-21A0-4192-BF4C-38187F1A68D8}" type="datetime1">
              <a:rPr lang="en-US" smtClean="0"/>
              <a:t>1/11/2018</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accent1"/>
            </a:gs>
            <a:gs pos="97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userDrawn="1"/>
        </p:nvGrpSpPr>
        <p:grpSpPr bwMode="hidden">
          <a:xfrm>
            <a:off x="-1" y="0"/>
            <a:ext cx="12192002" cy="6858000"/>
            <a:chOff x="-1" y="0"/>
            <a:chExt cx="12192002" cy="6858000"/>
          </a:xfrm>
        </p:grpSpPr>
        <p:cxnSp>
          <p:nvCxnSpPr>
            <p:cNvPr id="8" name="Straight Connector 7"/>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userDrawn="1"/>
          </p:nvGrpSpPr>
          <p:grpSpPr bwMode="hidden">
            <a:xfrm>
              <a:off x="-1" y="0"/>
              <a:ext cx="12192001" cy="6858000"/>
              <a:chOff x="-1" y="0"/>
              <a:chExt cx="12192001" cy="6858000"/>
            </a:xfrm>
          </p:grpSpPr>
          <p:cxnSp>
            <p:nvCxnSpPr>
              <p:cNvPr id="42" name="Straight Connector 41"/>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7" name="Group 46"/>
              <p:cNvGrpSpPr/>
              <p:nvPr/>
            </p:nvGrpSpPr>
            <p:grpSpPr bwMode="hidden">
              <a:xfrm>
                <a:off x="6327885" y="0"/>
                <a:ext cx="5864115" cy="5898673"/>
                <a:chOff x="6327885" y="0"/>
                <a:chExt cx="5864115" cy="5898673"/>
              </a:xfrm>
            </p:grpSpPr>
            <p:cxnSp>
              <p:nvCxnSpPr>
                <p:cNvPr id="53" name="Straight Connector 52"/>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userDrawn="1"/>
          </p:nvGrpSpPr>
          <p:grpSpPr bwMode="hidden">
            <a:xfrm flipH="1">
              <a:off x="0" y="0"/>
              <a:ext cx="12192001" cy="6858000"/>
              <a:chOff x="-1" y="0"/>
              <a:chExt cx="12192001" cy="6858000"/>
            </a:xfrm>
          </p:grpSpPr>
          <p:cxnSp>
            <p:nvCxnSpPr>
              <p:cNvPr id="26" name="Straight Connector 25"/>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bwMode="hidden">
              <a:xfrm>
                <a:off x="6327885" y="0"/>
                <a:ext cx="5864115" cy="5898673"/>
                <a:chOff x="6327885" y="0"/>
                <a:chExt cx="5864115" cy="5898673"/>
              </a:xfrm>
            </p:grpSpPr>
            <p:cxnSp>
              <p:nvCxnSpPr>
                <p:cNvPr id="37" name="Straight Connector 36"/>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295400" y="2541573"/>
            <a:ext cx="9601200" cy="2743200"/>
          </a:xfrm>
        </p:spPr>
        <p:txBody>
          <a:bodyPr anchor="b">
            <a:normAutofit/>
          </a:bodyPr>
          <a:lstStyle>
            <a:lvl1pPr>
              <a:lnSpc>
                <a:spcPct val="85000"/>
              </a:lnSpc>
              <a:defRPr sz="6000" cap="none"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1295400" y="5431536"/>
            <a:ext cx="9601200" cy="457200"/>
          </a:xfrm>
        </p:spPr>
        <p:txBody>
          <a:bodyPr>
            <a:normAutofit/>
          </a:bodyPr>
          <a:lstStyle>
            <a:lvl1pPr marL="0" indent="0">
              <a:spcBef>
                <a:spcPts val="0"/>
              </a:spcBef>
              <a:buNone/>
              <a:defRPr sz="2000" b="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cxnSp>
        <p:nvCxnSpPr>
          <p:cNvPr id="58" name="Straight Connector 57"/>
          <p:cNvCxnSpPr/>
          <p:nvPr userDrawn="1"/>
        </p:nvCxnSpPr>
        <p:spPr>
          <a:xfrm>
            <a:off x="1295400" y="5294175"/>
            <a:ext cx="9601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778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3B5CF7C-B333-48E1-A4A6-83A3C8B73AC0}" type="datetime1">
              <a:rPr lang="en-US" smtClean="0"/>
              <a:t>1/11/2018</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54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246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E320762-5CBF-4210-AB54-376B091119F8}" type="datetime1">
              <a:rPr lang="en-US" smtClean="0"/>
              <a:t>1/11/2018</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0DB371-BF5F-4058-A212-1A908E4D2674}" type="datetime1">
              <a:rPr lang="en-US" smtClean="0"/>
              <a:t>1/11/2018</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161" name="Group 160"/>
          <p:cNvGrpSpPr/>
          <p:nvPr userDrawn="1"/>
        </p:nvGrpSpPr>
        <p:grpSpPr bwMode="hidden">
          <a:xfrm>
            <a:off x="-1" y="0"/>
            <a:ext cx="12192002" cy="6858000"/>
            <a:chOff x="-1" y="0"/>
            <a:chExt cx="12192002" cy="6858000"/>
          </a:xfrm>
        </p:grpSpPr>
        <p:cxnSp>
          <p:nvCxnSpPr>
            <p:cNvPr id="162" name="Straight Connector 161"/>
            <p:cNvCxnSpPr/>
            <p:nvPr/>
          </p:nvCxnSpPr>
          <p:spPr bwMode="hidden">
            <a:xfrm>
              <a:off x="61019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p:cNvCxnSpPr/>
            <p:nvPr/>
          </p:nvCxnSpPr>
          <p:spPr bwMode="hidden">
            <a:xfrm>
              <a:off x="182933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p:cNvCxnSpPr/>
            <p:nvPr/>
          </p:nvCxnSpPr>
          <p:spPr bwMode="hidden">
            <a:xfrm>
              <a:off x="304847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bwMode="hidden">
            <a:xfrm>
              <a:off x="426760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bwMode="hidden">
            <a:xfrm>
              <a:off x="548674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p:cNvCxnSpPr/>
            <p:nvPr/>
          </p:nvCxnSpPr>
          <p:spPr bwMode="hidden">
            <a:xfrm>
              <a:off x="670588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p:cNvCxnSpPr/>
            <p:nvPr/>
          </p:nvCxnSpPr>
          <p:spPr bwMode="hidden">
            <a:xfrm>
              <a:off x="792502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bwMode="hidden">
            <a:xfrm>
              <a:off x="914416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bwMode="hidden">
            <a:xfrm>
              <a:off x="1036329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p:cNvCxnSpPr/>
            <p:nvPr/>
          </p:nvCxnSpPr>
          <p:spPr bwMode="hidden">
            <a:xfrm>
              <a:off x="1158243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bwMode="hidden">
            <a:xfrm>
              <a:off x="2819" y="38648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bwMode="hidden">
            <a:xfrm>
              <a:off x="2819" y="1611181"/>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bwMode="hidden">
            <a:xfrm>
              <a:off x="2819" y="2835877"/>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bwMode="hidden">
            <a:xfrm>
              <a:off x="2819" y="4060573"/>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bwMode="hidden">
            <a:xfrm>
              <a:off x="2819" y="5285269"/>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bwMode="hidden">
            <a:xfrm>
              <a:off x="2819" y="650996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78" name="Group 177"/>
            <p:cNvGrpSpPr/>
            <p:nvPr userDrawn="1"/>
          </p:nvGrpSpPr>
          <p:grpSpPr bwMode="hidden">
            <a:xfrm>
              <a:off x="-1" y="0"/>
              <a:ext cx="12192001" cy="6858000"/>
              <a:chOff x="-1" y="0"/>
              <a:chExt cx="12192001" cy="6858000"/>
            </a:xfrm>
          </p:grpSpPr>
          <p:cxnSp>
            <p:nvCxnSpPr>
              <p:cNvPr id="196" name="Straight Connector 195"/>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201" name="Group 200"/>
              <p:cNvGrpSpPr/>
              <p:nvPr/>
            </p:nvGrpSpPr>
            <p:grpSpPr bwMode="hidden">
              <a:xfrm>
                <a:off x="6327885" y="0"/>
                <a:ext cx="5864115" cy="5898673"/>
                <a:chOff x="6327885" y="0"/>
                <a:chExt cx="5864115" cy="5898673"/>
              </a:xfrm>
            </p:grpSpPr>
            <p:cxnSp>
              <p:nvCxnSpPr>
                <p:cNvPr id="207" name="Straight Connector 206"/>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202" name="Straight Connector 201"/>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179" name="Group 178"/>
            <p:cNvGrpSpPr/>
            <p:nvPr userDrawn="1"/>
          </p:nvGrpSpPr>
          <p:grpSpPr bwMode="hidden">
            <a:xfrm flipH="1">
              <a:off x="0" y="0"/>
              <a:ext cx="12192001" cy="6858000"/>
              <a:chOff x="-1" y="0"/>
              <a:chExt cx="12192001" cy="6858000"/>
            </a:xfrm>
          </p:grpSpPr>
          <p:cxnSp>
            <p:nvCxnSpPr>
              <p:cNvPr id="180" name="Straight Connector 179"/>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85" name="Group 184"/>
              <p:cNvGrpSpPr/>
              <p:nvPr/>
            </p:nvGrpSpPr>
            <p:grpSpPr bwMode="hidden">
              <a:xfrm>
                <a:off x="6327885" y="0"/>
                <a:ext cx="5864115" cy="5898673"/>
                <a:chOff x="6327885" y="0"/>
                <a:chExt cx="5864115" cy="5898673"/>
              </a:xfrm>
            </p:grpSpPr>
            <p:cxnSp>
              <p:nvCxnSpPr>
                <p:cNvPr id="191" name="Straight Connector 190"/>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186" name="Straight Connector 185"/>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sp>
        <p:nvSpPr>
          <p:cNvPr id="213" name="Footer Placeholder 212"/>
          <p:cNvSpPr>
            <a:spLocks noGrp="1"/>
          </p:cNvSpPr>
          <p:nvPr>
            <p:ph type="ftr" sz="quarter" idx="11"/>
          </p:nvPr>
        </p:nvSpPr>
        <p:spPr/>
        <p:txBody>
          <a:bodyPr/>
          <a:lstStyle/>
          <a:p>
            <a:r>
              <a:rPr lang="en-US" dirty="0"/>
              <a:t>Add a footer</a:t>
            </a:r>
          </a:p>
        </p:txBody>
      </p:sp>
      <p:sp>
        <p:nvSpPr>
          <p:cNvPr id="212" name="Date Placeholder 211"/>
          <p:cNvSpPr>
            <a:spLocks noGrp="1"/>
          </p:cNvSpPr>
          <p:nvPr>
            <p:ph type="dt" sz="half" idx="10"/>
          </p:nvPr>
        </p:nvSpPr>
        <p:spPr/>
        <p:txBody>
          <a:bodyPr/>
          <a:lstStyle/>
          <a:p>
            <a:fld id="{60A4083B-90AA-48CF-BAD5-00AA24D7F288}" type="datetime1">
              <a:rPr lang="en-US" smtClean="0"/>
              <a:t>1/11/2018</a:t>
            </a:fld>
            <a:endParaRPr lang="en-US"/>
          </a:p>
        </p:txBody>
      </p:sp>
      <p:sp>
        <p:nvSpPr>
          <p:cNvPr id="214" name="Slide Number Placeholder 213"/>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9" name="Group 8"/>
          <p:cNvGrpSpPr/>
          <p:nvPr userDrawn="1"/>
        </p:nvGrpSpPr>
        <p:grpSpPr bwMode="hidden">
          <a:xfrm>
            <a:off x="-1" y="0"/>
            <a:ext cx="12192002" cy="6858000"/>
            <a:chOff x="-1" y="0"/>
            <a:chExt cx="12192002" cy="6858000"/>
          </a:xfrm>
        </p:grpSpPr>
        <p:cxnSp>
          <p:nvCxnSpPr>
            <p:cNvPr id="10" name="Straight Connector 9"/>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userDrawn="1"/>
          </p:nvGrpSpPr>
          <p:grpSpPr bwMode="hidden">
            <a:xfrm>
              <a:off x="-1" y="0"/>
              <a:ext cx="12192001" cy="6858000"/>
              <a:chOff x="-1" y="0"/>
              <a:chExt cx="12192001" cy="6858000"/>
            </a:xfrm>
          </p:grpSpPr>
          <p:cxnSp>
            <p:nvCxnSpPr>
              <p:cNvPr id="44" name="Straight Connector 43"/>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bwMode="hidden">
              <a:xfrm>
                <a:off x="6327885" y="0"/>
                <a:ext cx="5864115" cy="5898673"/>
                <a:chOff x="6327885" y="0"/>
                <a:chExt cx="5864115" cy="5898673"/>
              </a:xfrm>
            </p:grpSpPr>
            <p:cxnSp>
              <p:nvCxnSpPr>
                <p:cNvPr id="55" name="Straight Connector 54"/>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50" name="Straight Connector 49"/>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userDrawn="1"/>
          </p:nvGrpSpPr>
          <p:grpSpPr bwMode="hidden">
            <a:xfrm flipH="1">
              <a:off x="0" y="0"/>
              <a:ext cx="12192001" cy="6858000"/>
              <a:chOff x="-1" y="0"/>
              <a:chExt cx="12192001" cy="6858000"/>
            </a:xfrm>
          </p:grpSpPr>
          <p:cxnSp>
            <p:nvCxnSpPr>
              <p:cNvPr id="28" name="Straight Connector 27"/>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p:cNvGrpSpPr/>
              <p:nvPr/>
            </p:nvGrpSpPr>
            <p:grpSpPr bwMode="hidden">
              <a:xfrm>
                <a:off x="6327885" y="0"/>
                <a:ext cx="5864115" cy="5898673"/>
                <a:chOff x="6327885" y="0"/>
                <a:chExt cx="5864115" cy="5898673"/>
              </a:xfrm>
            </p:grpSpPr>
            <p:cxnSp>
              <p:nvCxnSpPr>
                <p:cNvPr id="39" name="Straight Connector 38"/>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7" name="Rectangle 6"/>
          <p:cNvSpPr/>
          <p:nvPr userDrawn="1"/>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13152" y="571500"/>
            <a:ext cx="3657600" cy="2197100"/>
          </a:xfrm>
        </p:spPr>
        <p:txBody>
          <a:bodyPr anchor="b">
            <a:normAutofit/>
          </a:bodyPr>
          <a:lstStyle>
            <a:lvl1pPr>
              <a:defRPr sz="2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543197" y="571500"/>
            <a:ext cx="6217920" cy="5715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13152" y="2995012"/>
            <a:ext cx="3657600" cy="2285950"/>
          </a:xfrm>
        </p:spPr>
        <p:txBody>
          <a:bodyPr>
            <a:normAutofit/>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60" name="Straight Connector 59"/>
          <p:cNvCxnSpPr/>
          <p:nvPr userDrawn="1"/>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lvl1pPr>
              <a:defRPr>
                <a:solidFill>
                  <a:schemeClr val="bg1"/>
                </a:solidFill>
              </a:defRPr>
            </a:lvl1pPr>
          </a:lstStyle>
          <a:p>
            <a:fld id="{F5BAF629-ECA2-4CF3-B790-9D9BDED98269}" type="datetime1">
              <a:rPr lang="en-US" smtClean="0"/>
              <a:pPr/>
              <a:t>1/11/2018</a:t>
            </a:fld>
            <a:endParaRPr lang="en-US"/>
          </a:p>
        </p:txBody>
      </p:sp>
      <p:sp>
        <p:nvSpPr>
          <p:cNvPr id="8" name="Slide Number Placeholder 7"/>
          <p:cNvSpPr>
            <a:spLocks noGrp="1"/>
          </p:cNvSpPr>
          <p:nvPr>
            <p:ph type="sldNum" sz="quarter" idx="12"/>
          </p:nvPr>
        </p:nvSpPr>
        <p:spPr/>
        <p:txBody>
          <a:bodyPr/>
          <a:lstStyle>
            <a:lvl1pPr>
              <a:defRPr>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8" name="Group 7"/>
          <p:cNvGrpSpPr/>
          <p:nvPr/>
        </p:nvGrpSpPr>
        <p:grpSpPr bwMode="hidden">
          <a:xfrm>
            <a:off x="-1" y="0"/>
            <a:ext cx="12192002" cy="6858000"/>
            <a:chOff x="-1" y="0"/>
            <a:chExt cx="12192002" cy="6858000"/>
          </a:xfrm>
        </p:grpSpPr>
        <p:cxnSp>
          <p:nvCxnSpPr>
            <p:cNvPr id="9" name="Straight Connector 8"/>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p:cNvGrpSpPr/>
            <p:nvPr/>
          </p:nvGrpSpPr>
          <p:grpSpPr bwMode="hidden">
            <a:xfrm>
              <a:off x="-1" y="0"/>
              <a:ext cx="12192001" cy="6858000"/>
              <a:chOff x="-1" y="0"/>
              <a:chExt cx="12192001" cy="6858000"/>
            </a:xfrm>
          </p:grpSpPr>
          <p:cxnSp>
            <p:nvCxnSpPr>
              <p:cNvPr id="43" name="Straight Connector 42"/>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8" name="Group 47"/>
              <p:cNvGrpSpPr/>
              <p:nvPr/>
            </p:nvGrpSpPr>
            <p:grpSpPr bwMode="hidden">
              <a:xfrm>
                <a:off x="6327885" y="0"/>
                <a:ext cx="5864115" cy="5898673"/>
                <a:chOff x="6327885" y="0"/>
                <a:chExt cx="5864115" cy="5898673"/>
              </a:xfrm>
            </p:grpSpPr>
            <p:cxnSp>
              <p:nvCxnSpPr>
                <p:cNvPr id="54" name="Straight Connector 53"/>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9" name="Straight Connector 48"/>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6" name="Group 25"/>
            <p:cNvGrpSpPr/>
            <p:nvPr/>
          </p:nvGrpSpPr>
          <p:grpSpPr bwMode="hidden">
            <a:xfrm flipH="1">
              <a:off x="0" y="0"/>
              <a:ext cx="12192001" cy="6858000"/>
              <a:chOff x="-1" y="0"/>
              <a:chExt cx="12192001" cy="6858000"/>
            </a:xfrm>
          </p:grpSpPr>
          <p:cxnSp>
            <p:nvCxnSpPr>
              <p:cNvPr id="27" name="Straight Connector 26"/>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bwMode="hidden">
              <a:xfrm>
                <a:off x="6327885" y="0"/>
                <a:ext cx="5864115" cy="5898673"/>
                <a:chOff x="6327885" y="0"/>
                <a:chExt cx="5864115" cy="5898673"/>
              </a:xfrm>
            </p:grpSpPr>
            <p:cxnSp>
              <p:nvCxnSpPr>
                <p:cNvPr id="38" name="Straight Connector 37"/>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60" name="Rectangle 59"/>
          <p:cNvSpPr/>
          <p:nvPr/>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p:cNvCxnSpPr/>
          <p:nvPr/>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909560" y="576072"/>
            <a:ext cx="3657600" cy="2194560"/>
          </a:xfrm>
        </p:spPr>
        <p:txBody>
          <a:bodyPr anchor="b">
            <a:normAutofit/>
          </a:bodyPr>
          <a:lstStyle>
            <a:lvl1pPr>
              <a:defRPr sz="26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412" y="-159"/>
            <a:ext cx="7315200" cy="685800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09560" y="2999232"/>
            <a:ext cx="3657600" cy="2286000"/>
          </a:xfrm>
        </p:spPr>
        <p:txBody>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62031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84A29A4-78C8-47AB-BA06-22CB45938951}" type="datetime1">
              <a:rPr lang="en-US" smtClean="0"/>
              <a:t>1/11/2018</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09314" y="489856"/>
            <a:ext cx="1687286" cy="530134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9" y="489856"/>
            <a:ext cx="7587344" cy="530134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1ED4ACF-2D82-46F2-A8E9-23963AA34E86}" type="datetime1">
              <a:rPr lang="en-US" smtClean="0"/>
              <a:t>1/11/2018</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bg1"/>
            </a:gs>
            <a:gs pos="0">
              <a:schemeClr val="bg1">
                <a:lumMod val="100000"/>
              </a:schemeClr>
            </a:gs>
            <a:gs pos="100000">
              <a:schemeClr val="bg1">
                <a:lumMod val="95000"/>
                <a:alpha val="65000"/>
              </a:schemeClr>
            </a:gs>
          </a:gsLst>
          <a:lin ang="5400000" scaled="1"/>
          <a:tileRect/>
        </a:gradFill>
        <a:effectLst/>
      </p:bgPr>
    </p:bg>
    <p:spTree>
      <p:nvGrpSpPr>
        <p:cNvPr id="1" name=""/>
        <p:cNvGrpSpPr/>
        <p:nvPr/>
      </p:nvGrpSpPr>
      <p:grpSpPr>
        <a:xfrm>
          <a:off x="0" y="0"/>
          <a:ext cx="0" cy="0"/>
          <a:chOff x="0" y="0"/>
          <a:chExt cx="0" cy="0"/>
        </a:xfrm>
      </p:grpSpPr>
      <p:grpSp>
        <p:nvGrpSpPr>
          <p:cNvPr id="96" name="Group 95"/>
          <p:cNvGrpSpPr/>
          <p:nvPr userDrawn="1"/>
        </p:nvGrpSpPr>
        <p:grpSpPr bwMode="hidden">
          <a:xfrm>
            <a:off x="-1" y="-195943"/>
            <a:ext cx="12192002" cy="6858000"/>
            <a:chOff x="-1" y="0"/>
            <a:chExt cx="12192002" cy="6858000"/>
          </a:xfrm>
        </p:grpSpPr>
        <p:cxnSp>
          <p:nvCxnSpPr>
            <p:cNvPr id="97" name="Straight Connector 96"/>
            <p:cNvCxnSpPr/>
            <p:nvPr/>
          </p:nvCxnSpPr>
          <p:spPr bwMode="hidden">
            <a:xfrm>
              <a:off x="61019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hidden">
            <a:xfrm>
              <a:off x="182933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bwMode="hidden">
            <a:xfrm>
              <a:off x="304847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bwMode="hidden">
            <a:xfrm>
              <a:off x="426760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bwMode="hidden">
            <a:xfrm>
              <a:off x="548674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bwMode="hidden">
            <a:xfrm>
              <a:off x="670588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bwMode="hidden">
            <a:xfrm>
              <a:off x="792502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bwMode="hidden">
            <a:xfrm>
              <a:off x="914416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bwMode="hidden">
            <a:xfrm>
              <a:off x="1036329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bwMode="hidden">
            <a:xfrm>
              <a:off x="1158243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bwMode="hidden">
            <a:xfrm>
              <a:off x="2819" y="38648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bwMode="hidden">
            <a:xfrm>
              <a:off x="2819" y="1611181"/>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bwMode="hidden">
            <a:xfrm>
              <a:off x="2819" y="2835877"/>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bwMode="hidden">
            <a:xfrm>
              <a:off x="2819" y="4060573"/>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bwMode="hidden">
            <a:xfrm>
              <a:off x="2819" y="5285269"/>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bwMode="hidden">
            <a:xfrm>
              <a:off x="2819" y="650996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13" name="Group 112"/>
            <p:cNvGrpSpPr/>
            <p:nvPr userDrawn="1"/>
          </p:nvGrpSpPr>
          <p:grpSpPr bwMode="hidden">
            <a:xfrm>
              <a:off x="-1" y="0"/>
              <a:ext cx="12192001" cy="6858000"/>
              <a:chOff x="-1" y="0"/>
              <a:chExt cx="12192001" cy="6858000"/>
            </a:xfrm>
          </p:grpSpPr>
          <p:cxnSp>
            <p:nvCxnSpPr>
              <p:cNvPr id="131" name="Straight Connector 130"/>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36" name="Group 135"/>
              <p:cNvGrpSpPr/>
              <p:nvPr/>
            </p:nvGrpSpPr>
            <p:grpSpPr bwMode="hidden">
              <a:xfrm>
                <a:off x="6327885" y="0"/>
                <a:ext cx="5864115" cy="5898673"/>
                <a:chOff x="6327885" y="0"/>
                <a:chExt cx="5864115" cy="5898673"/>
              </a:xfrm>
            </p:grpSpPr>
            <p:cxnSp>
              <p:nvCxnSpPr>
                <p:cNvPr id="142" name="Straight Connector 141"/>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37" name="Straight Connector 136"/>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p:cNvGrpSpPr/>
            <p:nvPr userDrawn="1"/>
          </p:nvGrpSpPr>
          <p:grpSpPr bwMode="hidden">
            <a:xfrm flipH="1">
              <a:off x="0" y="0"/>
              <a:ext cx="12192001" cy="6858000"/>
              <a:chOff x="-1" y="0"/>
              <a:chExt cx="12192001" cy="6858000"/>
            </a:xfrm>
          </p:grpSpPr>
          <p:cxnSp>
            <p:nvCxnSpPr>
              <p:cNvPr id="115" name="Straight Connector 114"/>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20" name="Group 119"/>
              <p:cNvGrpSpPr/>
              <p:nvPr/>
            </p:nvGrpSpPr>
            <p:grpSpPr bwMode="hidden">
              <a:xfrm>
                <a:off x="6327885" y="0"/>
                <a:ext cx="5864115" cy="5898673"/>
                <a:chOff x="6327885" y="0"/>
                <a:chExt cx="5864115" cy="5898673"/>
              </a:xfrm>
            </p:grpSpPr>
            <p:cxnSp>
              <p:nvCxnSpPr>
                <p:cNvPr id="126" name="Straight Connector 125"/>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21" name="Straight Connector 120"/>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Placeholder 1"/>
          <p:cNvSpPr>
            <a:spLocks noGrp="1"/>
          </p:cNvSpPr>
          <p:nvPr>
            <p:ph type="title"/>
          </p:nvPr>
        </p:nvSpPr>
        <p:spPr>
          <a:xfrm>
            <a:off x="1295400" y="503853"/>
            <a:ext cx="9601200" cy="114238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981201"/>
            <a:ext cx="9601200" cy="380999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48" name="Straight Connector 147"/>
          <p:cNvCxnSpPr/>
          <p:nvPr userDrawn="1"/>
        </p:nvCxnSpPr>
        <p:spPr>
          <a:xfrm>
            <a:off x="609600" y="6172200"/>
            <a:ext cx="10972800"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3"/>
          </p:nvPr>
        </p:nvSpPr>
        <p:spPr>
          <a:xfrm>
            <a:off x="609601" y="6289679"/>
            <a:ext cx="6128030" cy="222436"/>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r>
              <a:rPr lang="en-US" dirty="0"/>
              <a:t>Add a footer</a:t>
            </a:r>
          </a:p>
        </p:txBody>
      </p:sp>
      <p:sp>
        <p:nvSpPr>
          <p:cNvPr id="4" name="Date Placeholder 3"/>
          <p:cNvSpPr>
            <a:spLocks noGrp="1"/>
          </p:cNvSpPr>
          <p:nvPr>
            <p:ph type="dt" sz="half" idx="2"/>
          </p:nvPr>
        </p:nvSpPr>
        <p:spPr>
          <a:xfrm>
            <a:off x="9294042" y="6289679"/>
            <a:ext cx="965946"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B51B2453-8663-4C69-AF73-9FD7B1DEC5D0}" type="datetime1">
              <a:rPr lang="en-US" smtClean="0"/>
              <a:pPr/>
              <a:t>1/11/2018</a:t>
            </a:fld>
            <a:endParaRPr lang="en-US" dirty="0"/>
          </a:p>
        </p:txBody>
      </p:sp>
      <p:sp>
        <p:nvSpPr>
          <p:cNvPr id="6" name="Slide Number Placeholder 5"/>
          <p:cNvSpPr>
            <a:spLocks noGrp="1"/>
          </p:cNvSpPr>
          <p:nvPr>
            <p:ph type="sldNum" sz="quarter" idx="4"/>
          </p:nvPr>
        </p:nvSpPr>
        <p:spPr>
          <a:xfrm>
            <a:off x="10665311" y="6289679"/>
            <a:ext cx="918882"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lumMod val="75000"/>
          </a:schemeClr>
        </a:buClr>
        <a:buSzPct val="100000"/>
        <a:buFont typeface="Arial"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Clr>
          <a:schemeClr val="accent1">
            <a:lumMod val="75000"/>
          </a:schemeClr>
        </a:buClr>
        <a:buSzPct val="100000"/>
        <a:buFont typeface="Arial" pitchFamily="34" charset="0"/>
        <a:buChar char="▪"/>
        <a:defRPr sz="1800" kern="1200">
          <a:solidFill>
            <a:schemeClr val="tx1"/>
          </a:solidFill>
          <a:latin typeface="+mn-lt"/>
          <a:ea typeface="+mn-ea"/>
          <a:cs typeface="+mn-cs"/>
        </a:defRPr>
      </a:lvl2pPr>
      <a:lvl3pPr marL="685800" indent="-179388" algn="l" defTabSz="914400" rtl="0" eaLnBrk="1" latinLnBrk="0" hangingPunct="1">
        <a:lnSpc>
          <a:spcPct val="90000"/>
        </a:lnSpc>
        <a:spcBef>
          <a:spcPts val="800"/>
        </a:spcBef>
        <a:buClr>
          <a:schemeClr val="accent1">
            <a:lumMod val="75000"/>
          </a:schemeClr>
        </a:buClr>
        <a:buSzPct val="100000"/>
        <a:buFont typeface="Arial"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8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4pPr>
      <a:lvl5pPr marL="11430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6pPr>
      <a:lvl7pPr marL="16002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8pPr>
      <a:lvl9pPr marL="1878012" indent="0" algn="l" defTabSz="914400" rtl="0" eaLnBrk="1" latinLnBrk="0" hangingPunct="1">
        <a:lnSpc>
          <a:spcPct val="90000"/>
        </a:lnSpc>
        <a:spcBef>
          <a:spcPts val="600"/>
        </a:spcBef>
        <a:buClr>
          <a:schemeClr val="accent1">
            <a:lumMod val="75000"/>
          </a:schemeClr>
        </a:buClr>
        <a:buSzPct val="100000"/>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mpswaco.com/what-are-the-benefits-of-montessori" TargetMode="External"/><Relationship Id="rId2" Type="http://schemas.openxmlformats.org/officeDocument/2006/relationships/hyperlink" Target="https://www.blatner.com/adam/pdntbk/rlplayedu.htm" TargetMode="External"/><Relationship Id="rId1" Type="http://schemas.openxmlformats.org/officeDocument/2006/relationships/slideLayout" Target="../slideLayouts/slideLayout7.xml"/><Relationship Id="rId4" Type="http://schemas.openxmlformats.org/officeDocument/2006/relationships/hyperlink" Target="http://www.swanseamuseum.co.uk/4-site-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4 SITE EDUCATION</a:t>
            </a:r>
            <a:br>
              <a:rPr lang="en-US" dirty="0"/>
            </a:br>
            <a:r>
              <a:rPr lang="en-US" sz="4000" dirty="0"/>
              <a:t>SWANSEA MUSEUM</a:t>
            </a:r>
          </a:p>
        </p:txBody>
      </p:sp>
      <p:sp>
        <p:nvSpPr>
          <p:cNvPr id="3" name="Subtitle 2"/>
          <p:cNvSpPr>
            <a:spLocks noGrp="1"/>
          </p:cNvSpPr>
          <p:nvPr>
            <p:ph type="subTitle" idx="1"/>
          </p:nvPr>
        </p:nvSpPr>
        <p:spPr/>
        <p:txBody>
          <a:bodyPr/>
          <a:lstStyle/>
          <a:p>
            <a:r>
              <a:rPr lang="en-US" dirty="0"/>
              <a:t>Naima Nazmin</a:t>
            </a:r>
          </a:p>
        </p:txBody>
      </p:sp>
    </p:spTree>
    <p:extLst>
      <p:ext uri="{BB962C8B-B14F-4D97-AF65-F5344CB8AC3E}">
        <p14:creationId xmlns:p14="http://schemas.microsoft.com/office/powerpoint/2010/main" val="106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4 site education?</a:t>
            </a:r>
          </a:p>
        </p:txBody>
      </p:sp>
      <p:sp>
        <p:nvSpPr>
          <p:cNvPr id="3" name="Content Placeholder 2"/>
          <p:cNvSpPr>
            <a:spLocks noGrp="1"/>
          </p:cNvSpPr>
          <p:nvPr>
            <p:ph idx="1"/>
          </p:nvPr>
        </p:nvSpPr>
        <p:spPr>
          <a:xfrm>
            <a:off x="1228725" y="1981201"/>
            <a:ext cx="9601200" cy="3809999"/>
          </a:xfrm>
        </p:spPr>
        <p:txBody>
          <a:bodyPr/>
          <a:lstStyle/>
          <a:p>
            <a:r>
              <a:rPr lang="en-US" dirty="0"/>
              <a:t>Swansea Museum </a:t>
            </a:r>
          </a:p>
          <a:p>
            <a:r>
              <a:rPr lang="en-US" dirty="0"/>
              <a:t>Dylan Thomas Centre</a:t>
            </a:r>
          </a:p>
          <a:p>
            <a:r>
              <a:rPr lang="en-US" dirty="0"/>
              <a:t>Glynn Vivian </a:t>
            </a:r>
          </a:p>
          <a:p>
            <a:r>
              <a:rPr lang="en-US" dirty="0"/>
              <a:t>Swansea Archives</a:t>
            </a:r>
          </a:p>
        </p:txBody>
      </p:sp>
      <p:pic>
        <p:nvPicPr>
          <p:cNvPr id="1026" name="Picture 2" descr="Image result for 4 site education swans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124" y="304802"/>
            <a:ext cx="2155825" cy="233579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a:stCxn id="1026" idx="1"/>
          </p:cNvCxnSpPr>
          <p:nvPr/>
        </p:nvCxnSpPr>
        <p:spPr>
          <a:xfrm flipH="1">
            <a:off x="7550151" y="1472700"/>
            <a:ext cx="1831973" cy="727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8" name="Picture 4" descr="Image result for swansea muse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3391" y="1770063"/>
            <a:ext cx="2075159" cy="1554162"/>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7573656" y="1959561"/>
            <a:ext cx="1983709" cy="16498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30" name="Picture 6" descr="Image result for dylan thomas centre swanse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2575" y="3448050"/>
            <a:ext cx="2085975" cy="1543780"/>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p:cNvCxnSpPr/>
          <p:nvPr/>
        </p:nvCxnSpPr>
        <p:spPr>
          <a:xfrm flipH="1">
            <a:off x="8750560" y="2005488"/>
            <a:ext cx="986808" cy="17334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6"/>
          <a:stretch>
            <a:fillRect/>
          </a:stretch>
        </p:blipFill>
        <p:spPr>
          <a:xfrm>
            <a:off x="7550151" y="3808371"/>
            <a:ext cx="2123664" cy="1571427"/>
          </a:xfrm>
          <a:prstGeom prst="rect">
            <a:avLst/>
          </a:prstGeom>
        </p:spPr>
      </p:pic>
      <p:cxnSp>
        <p:nvCxnSpPr>
          <p:cNvPr id="17" name="Straight Arrow Connector 16"/>
          <p:cNvCxnSpPr/>
          <p:nvPr/>
        </p:nvCxnSpPr>
        <p:spPr>
          <a:xfrm>
            <a:off x="10658475" y="1981201"/>
            <a:ext cx="19050" cy="16882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p:nvPicPr>
        <p:blipFill>
          <a:blip r:embed="rId7"/>
          <a:stretch>
            <a:fillRect/>
          </a:stretch>
        </p:blipFill>
        <p:spPr>
          <a:xfrm>
            <a:off x="9849585" y="3818261"/>
            <a:ext cx="2142936" cy="1603094"/>
          </a:xfrm>
          <a:prstGeom prst="rect">
            <a:avLst/>
          </a:prstGeom>
        </p:spPr>
      </p:pic>
      <p:sp>
        <p:nvSpPr>
          <p:cNvPr id="4" name="TextBox 3">
            <a:extLst>
              <a:ext uri="{FF2B5EF4-FFF2-40B4-BE49-F238E27FC236}">
                <a16:creationId xmlns:a16="http://schemas.microsoft.com/office/drawing/2014/main" id="{3BB08BFB-49BA-465B-B6AA-9DD518476CCF}"/>
              </a:ext>
            </a:extLst>
          </p:cNvPr>
          <p:cNvSpPr txBox="1"/>
          <p:nvPr/>
        </p:nvSpPr>
        <p:spPr>
          <a:xfrm>
            <a:off x="1228725" y="5756831"/>
            <a:ext cx="3263348" cy="369332"/>
          </a:xfrm>
          <a:prstGeom prst="rect">
            <a:avLst/>
          </a:prstGeom>
          <a:noFill/>
        </p:spPr>
        <p:txBody>
          <a:bodyPr wrap="square" rtlCol="0">
            <a:spAutoFit/>
          </a:bodyPr>
          <a:lstStyle/>
          <a:p>
            <a:r>
              <a:rPr lang="en-GB" dirty="0"/>
              <a:t>(Swansea Museum, no date)</a:t>
            </a:r>
          </a:p>
        </p:txBody>
      </p:sp>
    </p:spTree>
    <p:extLst>
      <p:ext uri="{BB962C8B-B14F-4D97-AF65-F5344CB8AC3E}">
        <p14:creationId xmlns:p14="http://schemas.microsoft.com/office/powerpoint/2010/main" val="398461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Ways of Learning </a:t>
            </a:r>
          </a:p>
        </p:txBody>
      </p:sp>
      <p:graphicFrame>
        <p:nvGraphicFramePr>
          <p:cNvPr id="4" name="Content Placeholder 3" descr="Process Arrows diagram showing 3 steps arranged from left to right with task descriptions for each group"/>
          <p:cNvGraphicFramePr>
            <a:graphicFrameLocks noGrp="1"/>
          </p:cNvGraphicFramePr>
          <p:nvPr>
            <p:ph idx="1"/>
            <p:extLst>
              <p:ext uri="{D42A27DB-BD31-4B8C-83A1-F6EECF244321}">
                <p14:modId xmlns:p14="http://schemas.microsoft.com/office/powerpoint/2010/main" val="1344283196"/>
              </p:ext>
            </p:extLst>
          </p:nvPr>
        </p:nvGraphicFramePr>
        <p:xfrm>
          <a:off x="357809" y="1099931"/>
          <a:ext cx="11410121" cy="4691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151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D18168-81DE-4D08-B9C4-523116E49085}"/>
              </a:ext>
            </a:extLst>
          </p:cNvPr>
          <p:cNvSpPr/>
          <p:nvPr/>
        </p:nvSpPr>
        <p:spPr>
          <a:xfrm>
            <a:off x="781879" y="609600"/>
            <a:ext cx="8415130" cy="6032421"/>
          </a:xfrm>
          <a:prstGeom prst="rect">
            <a:avLst/>
          </a:prstGeom>
        </p:spPr>
        <p:txBody>
          <a:bodyPr wrap="square">
            <a:spAutoFit/>
          </a:bodyPr>
          <a:lstStyle/>
          <a:p>
            <a:r>
              <a:rPr lang="en-GB" sz="2300" b="1" dirty="0">
                <a:solidFill>
                  <a:schemeClr val="accent1">
                    <a:lumMod val="75000"/>
                  </a:schemeClr>
                </a:solidFill>
                <a:latin typeface="Calibri" panose="020F0502020204030204" pitchFamily="34" charset="0"/>
              </a:rPr>
              <a:t>Constructivism</a:t>
            </a:r>
            <a:r>
              <a:rPr lang="en-GB" sz="2300" dirty="0">
                <a:solidFill>
                  <a:schemeClr val="accent1">
                    <a:lumMod val="75000"/>
                  </a:schemeClr>
                </a:solidFill>
                <a:latin typeface="Calibri" panose="020F0502020204030204" pitchFamily="34" charset="0"/>
              </a:rPr>
              <a:t> is building on the knowledge you already know. There are three types of learning </a:t>
            </a:r>
            <a:r>
              <a:rPr lang="en-GB" sz="2300" dirty="0" smtClean="0">
                <a:solidFill>
                  <a:schemeClr val="accent1">
                    <a:lumMod val="75000"/>
                  </a:schemeClr>
                </a:solidFill>
                <a:latin typeface="Calibri" panose="020F0502020204030204" pitchFamily="34" charset="0"/>
              </a:rPr>
              <a:t>which </a:t>
            </a:r>
            <a:r>
              <a:rPr lang="en-GB" sz="2300" dirty="0">
                <a:solidFill>
                  <a:schemeClr val="accent1">
                    <a:lumMod val="75000"/>
                  </a:schemeClr>
                </a:solidFill>
                <a:latin typeface="Calibri" panose="020F0502020204030204" pitchFamily="34" charset="0"/>
              </a:rPr>
              <a:t>students are involved in.</a:t>
            </a:r>
          </a:p>
          <a:p>
            <a:endParaRPr lang="en-GB" sz="2300" dirty="0">
              <a:solidFill>
                <a:schemeClr val="accent1">
                  <a:lumMod val="75000"/>
                </a:schemeClr>
              </a:solidFill>
              <a:latin typeface="Calibri" panose="020F0502020204030204" pitchFamily="34" charset="0"/>
            </a:endParaRPr>
          </a:p>
          <a:p>
            <a:r>
              <a:rPr lang="en-GB" sz="2300" dirty="0">
                <a:solidFill>
                  <a:schemeClr val="accent1">
                    <a:lumMod val="75000"/>
                  </a:schemeClr>
                </a:solidFill>
                <a:latin typeface="Calibri" panose="020F0502020204030204" pitchFamily="34" charset="0"/>
              </a:rPr>
              <a:t>These are: </a:t>
            </a:r>
          </a:p>
          <a:p>
            <a:endParaRPr lang="en-GB" sz="2300" dirty="0">
              <a:solidFill>
                <a:schemeClr val="accent1">
                  <a:lumMod val="75000"/>
                </a:schemeClr>
              </a:solidFill>
              <a:latin typeface="Calibri" panose="020F0502020204030204" pitchFamily="34" charset="0"/>
            </a:endParaRPr>
          </a:p>
          <a:p>
            <a:pPr marL="342900" indent="-342900">
              <a:buAutoNum type="arabicParenR"/>
            </a:pPr>
            <a:r>
              <a:rPr lang="en-GB" sz="2300" dirty="0">
                <a:solidFill>
                  <a:schemeClr val="accent1">
                    <a:lumMod val="75000"/>
                  </a:schemeClr>
                </a:solidFill>
                <a:latin typeface="Calibri" panose="020F0502020204030204" pitchFamily="34" charset="0"/>
              </a:rPr>
              <a:t>Knowledge </a:t>
            </a:r>
          </a:p>
          <a:p>
            <a:pPr marL="342900" indent="-342900">
              <a:buAutoNum type="arabicParenR" startAt="2"/>
            </a:pPr>
            <a:r>
              <a:rPr lang="en-GB" sz="2300" dirty="0" smtClean="0">
                <a:solidFill>
                  <a:schemeClr val="accent1">
                    <a:lumMod val="75000"/>
                  </a:schemeClr>
                </a:solidFill>
                <a:latin typeface="Calibri" panose="020F0502020204030204" pitchFamily="34" charset="0"/>
              </a:rPr>
              <a:t>Understanding</a:t>
            </a:r>
          </a:p>
          <a:p>
            <a:pPr marL="342900" indent="-342900">
              <a:buAutoNum type="arabicParenR" startAt="2"/>
            </a:pPr>
            <a:r>
              <a:rPr lang="en-GB" sz="2300" dirty="0" smtClean="0">
                <a:solidFill>
                  <a:schemeClr val="accent1">
                    <a:lumMod val="75000"/>
                  </a:schemeClr>
                </a:solidFill>
                <a:latin typeface="Calibri" panose="020F0502020204030204" pitchFamily="34" charset="0"/>
              </a:rPr>
              <a:t>Skills</a:t>
            </a:r>
            <a:endParaRPr lang="en-GB" sz="2300" dirty="0">
              <a:solidFill>
                <a:schemeClr val="accent1">
                  <a:lumMod val="75000"/>
                </a:schemeClr>
              </a:solidFill>
              <a:latin typeface="Calibri" panose="020F0502020204030204" pitchFamily="34" charset="0"/>
            </a:endParaRPr>
          </a:p>
          <a:p>
            <a:pPr marL="342900" indent="-342900">
              <a:buAutoNum type="arabicParenR" startAt="3"/>
            </a:pPr>
            <a:endParaRPr lang="en-GB" sz="2300" dirty="0">
              <a:solidFill>
                <a:schemeClr val="accent1">
                  <a:lumMod val="75000"/>
                </a:schemeClr>
              </a:solidFill>
              <a:latin typeface="Calibri" panose="020F0502020204030204" pitchFamily="34" charset="0"/>
            </a:endParaRPr>
          </a:p>
          <a:p>
            <a:r>
              <a:rPr lang="en-GB" sz="2300" b="1" dirty="0">
                <a:solidFill>
                  <a:schemeClr val="accent1">
                    <a:lumMod val="75000"/>
                  </a:schemeClr>
                </a:solidFill>
                <a:latin typeface="Calibri" panose="020F0502020204030204" pitchFamily="34" charset="0"/>
              </a:rPr>
              <a:t>Schema theory </a:t>
            </a:r>
            <a:r>
              <a:rPr lang="en-GB" sz="2300" dirty="0">
                <a:solidFill>
                  <a:schemeClr val="accent1">
                    <a:lumMod val="75000"/>
                  </a:schemeClr>
                </a:solidFill>
                <a:latin typeface="Calibri" panose="020F0502020204030204" pitchFamily="34" charset="0"/>
              </a:rPr>
              <a:t>is building on knowledge that is already there and creating new memories. </a:t>
            </a:r>
          </a:p>
          <a:p>
            <a:endParaRPr lang="en-GB" sz="2300" b="1" dirty="0">
              <a:solidFill>
                <a:schemeClr val="accent1">
                  <a:lumMod val="75000"/>
                </a:schemeClr>
              </a:solidFill>
              <a:latin typeface="Calibri" panose="020F0502020204030204" pitchFamily="34" charset="0"/>
            </a:endParaRPr>
          </a:p>
          <a:p>
            <a:r>
              <a:rPr lang="en-GB" sz="2300" dirty="0">
                <a:solidFill>
                  <a:schemeClr val="accent1">
                    <a:lumMod val="75000"/>
                  </a:schemeClr>
                </a:solidFill>
                <a:latin typeface="Calibri" panose="020F0502020204030204" pitchFamily="34" charset="0"/>
              </a:rPr>
              <a:t>Old memories </a:t>
            </a:r>
          </a:p>
          <a:p>
            <a:r>
              <a:rPr lang="en-GB" sz="2300" dirty="0">
                <a:solidFill>
                  <a:schemeClr val="accent1">
                    <a:lumMod val="75000"/>
                  </a:schemeClr>
                </a:solidFill>
                <a:latin typeface="Calibri" panose="020F0502020204030204" pitchFamily="34" charset="0"/>
              </a:rPr>
              <a:t>Updated by reading, observing, hearing</a:t>
            </a:r>
          </a:p>
          <a:p>
            <a:r>
              <a:rPr lang="en-GB" sz="2300" dirty="0">
                <a:solidFill>
                  <a:schemeClr val="accent1">
                    <a:lumMod val="75000"/>
                  </a:schemeClr>
                </a:solidFill>
                <a:latin typeface="Calibri" panose="020F0502020204030204" pitchFamily="34" charset="0"/>
              </a:rPr>
              <a:t>New memories</a:t>
            </a:r>
          </a:p>
          <a:p>
            <a:endParaRPr lang="en-GB" sz="2300" dirty="0">
              <a:solidFill>
                <a:srgbClr val="C00000"/>
              </a:solidFill>
              <a:latin typeface="Calibri" panose="020F0502020204030204" pitchFamily="34" charset="0"/>
            </a:endParaRPr>
          </a:p>
          <a:p>
            <a:endParaRPr lang="en-GB" dirty="0">
              <a:solidFill>
                <a:srgbClr val="C00000"/>
              </a:solidFill>
            </a:endParaRPr>
          </a:p>
        </p:txBody>
      </p:sp>
      <p:sp>
        <p:nvSpPr>
          <p:cNvPr id="3" name="TextBox 2">
            <a:extLst>
              <a:ext uri="{FF2B5EF4-FFF2-40B4-BE49-F238E27FC236}">
                <a16:creationId xmlns:a16="http://schemas.microsoft.com/office/drawing/2014/main" id="{C2FE8ACE-1C7A-4917-BE3E-9777932823F5}"/>
              </a:ext>
            </a:extLst>
          </p:cNvPr>
          <p:cNvSpPr txBox="1"/>
          <p:nvPr/>
        </p:nvSpPr>
        <p:spPr>
          <a:xfrm>
            <a:off x="781879" y="6248400"/>
            <a:ext cx="4784034" cy="369332"/>
          </a:xfrm>
          <a:prstGeom prst="rect">
            <a:avLst/>
          </a:prstGeom>
          <a:noFill/>
        </p:spPr>
        <p:txBody>
          <a:bodyPr wrap="square" rtlCol="0">
            <a:spAutoFit/>
          </a:bodyPr>
          <a:lstStyle/>
          <a:p>
            <a:r>
              <a:rPr lang="en-GB" dirty="0">
                <a:solidFill>
                  <a:schemeClr val="accent1">
                    <a:lumMod val="75000"/>
                  </a:schemeClr>
                </a:solidFill>
                <a:latin typeface="Calibri" panose="020F0502020204030204" pitchFamily="34" charset="0"/>
              </a:rPr>
              <a:t>(Pritchard, A 2018)</a:t>
            </a:r>
          </a:p>
        </p:txBody>
      </p:sp>
      <p:sp>
        <p:nvSpPr>
          <p:cNvPr id="4" name="Arrow: Curved Up 3">
            <a:extLst>
              <a:ext uri="{FF2B5EF4-FFF2-40B4-BE49-F238E27FC236}">
                <a16:creationId xmlns:a16="http://schemas.microsoft.com/office/drawing/2014/main" id="{FB8E5B32-B82D-416B-8A0E-67188B3D3173}"/>
              </a:ext>
            </a:extLst>
          </p:cNvPr>
          <p:cNvSpPr/>
          <p:nvPr/>
        </p:nvSpPr>
        <p:spPr>
          <a:xfrm rot="5400000">
            <a:off x="544314" y="5037813"/>
            <a:ext cx="346338" cy="261315"/>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Curved Up 4">
            <a:extLst>
              <a:ext uri="{FF2B5EF4-FFF2-40B4-BE49-F238E27FC236}">
                <a16:creationId xmlns:a16="http://schemas.microsoft.com/office/drawing/2014/main" id="{5EE4BDF3-D1FA-42EE-BD8F-322AC7FE8845}"/>
              </a:ext>
            </a:extLst>
          </p:cNvPr>
          <p:cNvSpPr/>
          <p:nvPr/>
        </p:nvSpPr>
        <p:spPr>
          <a:xfrm rot="5400000">
            <a:off x="537882" y="5496906"/>
            <a:ext cx="369987" cy="25053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544302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r>
            <a:br>
              <a:rPr lang="en-US" dirty="0"/>
            </a:br>
            <a:endParaRPr lang="en-US" dirty="0"/>
          </a:p>
        </p:txBody>
      </p:sp>
      <p:sp>
        <p:nvSpPr>
          <p:cNvPr id="3" name="Text Placeholder 2"/>
          <p:cNvSpPr>
            <a:spLocks noGrp="1"/>
          </p:cNvSpPr>
          <p:nvPr>
            <p:ph type="body" idx="1"/>
          </p:nvPr>
        </p:nvSpPr>
        <p:spPr>
          <a:xfrm>
            <a:off x="923925" y="303846"/>
            <a:ext cx="5276850" cy="5554029"/>
          </a:xfrm>
        </p:spPr>
        <p:txBody>
          <a:bodyPr>
            <a:normAutofit/>
          </a:bodyPr>
          <a:lstStyle/>
          <a:p>
            <a:r>
              <a:rPr lang="en-GB" sz="32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The </a:t>
            </a:r>
            <a:r>
              <a:rPr lang="en-GB" sz="3200" b="1"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progressivism and education theory </a:t>
            </a:r>
            <a:r>
              <a:rPr lang="en-GB" sz="32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by Rousseau states that the teacher should let students learn what they want to learn without conflicting the learning outcomes (Pritchard, A 2018).  </a:t>
            </a:r>
          </a:p>
          <a:p>
            <a:endParaRPr lang="en-US" dirty="0"/>
          </a:p>
        </p:txBody>
      </p:sp>
      <p:pic>
        <p:nvPicPr>
          <p:cNvPr id="3074" name="Picture 2" descr="Image result for a classroom with different activity in each table">
            <a:extLst>
              <a:ext uri="{FF2B5EF4-FFF2-40B4-BE49-F238E27FC236}">
                <a16:creationId xmlns:a16="http://schemas.microsoft.com/office/drawing/2014/main" id="{BAD751B8-506F-4974-896C-DC94F86CC354}"/>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572250" y="1195635"/>
            <a:ext cx="4572000" cy="377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17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1111043" y="4948238"/>
            <a:ext cx="6255163" cy="1669775"/>
          </a:xfrm>
        </p:spPr>
        <p:txBody>
          <a:bodyPr>
            <a:normAutofit fontScale="90000"/>
          </a:bodyPr>
          <a:lstStyle/>
          <a:p>
            <a:r>
              <a:rPr lang="en-GB" b="0" dirty="0">
                <a:latin typeface="Calibri" panose="020F0502020204030204" pitchFamily="34" charset="0"/>
              </a:rPr>
              <a:t>The </a:t>
            </a:r>
            <a:r>
              <a:rPr lang="en-GB" dirty="0">
                <a:latin typeface="Calibri" panose="020F0502020204030204" pitchFamily="34" charset="0"/>
              </a:rPr>
              <a:t>absorbent mind theory </a:t>
            </a:r>
            <a:r>
              <a:rPr lang="en-GB" b="0" dirty="0">
                <a:latin typeface="Calibri" panose="020F0502020204030204" pitchFamily="34" charset="0"/>
              </a:rPr>
              <a:t>by Montessori says that to make learning affective you need to have learning materials that appeal to a wide range of senses (Bates, B 2016). </a:t>
            </a:r>
            <a:br>
              <a:rPr lang="en-GB" b="0" dirty="0">
                <a:latin typeface="Calibri" panose="020F0502020204030204" pitchFamily="34" charset="0"/>
              </a:rPr>
            </a:br>
            <a:r>
              <a:rPr lang="en-GB" b="0" dirty="0">
                <a:latin typeface="Calibri" panose="020F0502020204030204" pitchFamily="34" charset="0"/>
              </a:rPr>
              <a:t>Children gain knowledge from their environment. They absorb information around them from 3-6 years old. Montessori encourages teachers to take this opportunity to make an impact as the child will later remember this at another stage (Montessori preparatory school, no date).</a:t>
            </a:r>
            <a:r>
              <a:rPr lang="en-GB" dirty="0"/>
              <a:t/>
            </a:r>
            <a:br>
              <a:rPr lang="en-GB" dirty="0"/>
            </a:br>
            <a:endParaRPr lang="en-US" dirty="0"/>
          </a:p>
        </p:txBody>
      </p:sp>
      <p:pic>
        <p:nvPicPr>
          <p:cNvPr id="1030" name="Picture 6" descr="Image result for mind absorbing information">
            <a:extLst>
              <a:ext uri="{FF2B5EF4-FFF2-40B4-BE49-F238E27FC236}">
                <a16:creationId xmlns:a16="http://schemas.microsoft.com/office/drawing/2014/main" id="{AE27F392-FDD0-42A9-BC40-D399EC01E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8587" y="1138238"/>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40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ACTIVE LEARNING</a:t>
            </a:r>
          </a:p>
        </p:txBody>
      </p:sp>
      <p:pic>
        <p:nvPicPr>
          <p:cNvPr id="3" name="Picture 4" descr="http://fabflour.co.uk/wp-content/uploads/science-museum-toasters.jpg">
            <a:extLst>
              <a:ext uri="{FF2B5EF4-FFF2-40B4-BE49-F238E27FC236}">
                <a16:creationId xmlns:a16="http://schemas.microsoft.com/office/drawing/2014/main" id="{D2D78A02-5A19-4F99-BC6C-9D5E9F1312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059"/>
          <a:stretch/>
        </p:blipFill>
        <p:spPr bwMode="auto">
          <a:xfrm>
            <a:off x="7666860" y="3145129"/>
            <a:ext cx="3141723" cy="301358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3F57E7C-CEBF-4DCD-AAE9-6B17DC870B9E}"/>
              </a:ext>
            </a:extLst>
          </p:cNvPr>
          <p:cNvPicPr>
            <a:picLocks noChangeAspect="1"/>
          </p:cNvPicPr>
          <p:nvPr/>
        </p:nvPicPr>
        <p:blipFill>
          <a:blip r:embed="rId3"/>
          <a:stretch>
            <a:fillRect/>
          </a:stretch>
        </p:blipFill>
        <p:spPr>
          <a:xfrm>
            <a:off x="6714744" y="265779"/>
            <a:ext cx="5045957" cy="2760917"/>
          </a:xfrm>
          <a:prstGeom prst="rect">
            <a:avLst/>
          </a:prstGeom>
        </p:spPr>
      </p:pic>
      <p:sp>
        <p:nvSpPr>
          <p:cNvPr id="5" name="Rectangle 4">
            <a:extLst>
              <a:ext uri="{FF2B5EF4-FFF2-40B4-BE49-F238E27FC236}">
                <a16:creationId xmlns:a16="http://schemas.microsoft.com/office/drawing/2014/main" id="{206C325A-8B18-45ED-A535-66B78EDEB424}"/>
              </a:ext>
            </a:extLst>
          </p:cNvPr>
          <p:cNvSpPr/>
          <p:nvPr/>
        </p:nvSpPr>
        <p:spPr>
          <a:xfrm>
            <a:off x="1086679" y="1985775"/>
            <a:ext cx="5221357" cy="4212500"/>
          </a:xfrm>
          <a:prstGeom prst="rect">
            <a:avLst/>
          </a:prstGeom>
        </p:spPr>
        <p:txBody>
          <a:bodyPr wrap="square">
            <a:spAutoFit/>
          </a:bodyPr>
          <a:lstStyle/>
          <a:p>
            <a:pPr>
              <a:lnSpc>
                <a:spcPct val="107000"/>
              </a:lnSpc>
              <a:spcAft>
                <a:spcPts val="800"/>
              </a:spcAft>
            </a:pPr>
            <a:r>
              <a:rPr lang="en-GB" sz="24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In active learning the student stops being a passive observer and starts becoming active in the learning process. This keeps the student’s concentration levels up as well as making them more interested (Cotton, J. 1995). Role play allows for communication, initiative, problem solving and working in a team (Blatner, A. 2009). </a:t>
            </a:r>
          </a:p>
          <a:p>
            <a:pPr>
              <a:lnSpc>
                <a:spcPct val="107000"/>
              </a:lnSpc>
              <a:spcAft>
                <a:spcPts val="800"/>
              </a:spcAft>
            </a:pPr>
            <a:endParaRPr lang="en-GB" sz="28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52733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42122" y="-700708"/>
            <a:ext cx="3657600" cy="2197100"/>
          </a:xfrm>
        </p:spPr>
        <p:txBody>
          <a:bodyPr/>
          <a:lstStyle/>
          <a:p>
            <a:r>
              <a:rPr lang="en-US" dirty="0"/>
              <a:t>LEARNING STYLES</a:t>
            </a:r>
          </a:p>
        </p:txBody>
      </p:sp>
      <p:sp>
        <p:nvSpPr>
          <p:cNvPr id="9" name="TextBox 8">
            <a:extLst>
              <a:ext uri="{FF2B5EF4-FFF2-40B4-BE49-F238E27FC236}">
                <a16:creationId xmlns:a16="http://schemas.microsoft.com/office/drawing/2014/main" id="{B3725B0F-E821-4AA9-811F-93E0D4D96214}"/>
              </a:ext>
            </a:extLst>
          </p:cNvPr>
          <p:cNvSpPr txBox="1"/>
          <p:nvPr/>
        </p:nvSpPr>
        <p:spPr>
          <a:xfrm>
            <a:off x="834887" y="1642459"/>
            <a:ext cx="954156" cy="5016758"/>
          </a:xfrm>
          <a:prstGeom prst="rect">
            <a:avLst/>
          </a:prstGeom>
          <a:noFill/>
        </p:spPr>
        <p:txBody>
          <a:bodyPr wrap="square" rtlCol="0">
            <a:spAutoFit/>
          </a:bodyPr>
          <a:lstStyle/>
          <a:p>
            <a:r>
              <a:rPr lang="en-GB" sz="8000" dirty="0">
                <a:solidFill>
                  <a:schemeClr val="accent1">
                    <a:lumMod val="75000"/>
                  </a:schemeClr>
                </a:solidFill>
              </a:rPr>
              <a:t>V</a:t>
            </a:r>
          </a:p>
          <a:p>
            <a:r>
              <a:rPr lang="en-GB" sz="8000" dirty="0">
                <a:solidFill>
                  <a:schemeClr val="accent1">
                    <a:lumMod val="75000"/>
                  </a:schemeClr>
                </a:solidFill>
              </a:rPr>
              <a:t>A</a:t>
            </a:r>
          </a:p>
          <a:p>
            <a:r>
              <a:rPr lang="en-GB" sz="8000" dirty="0">
                <a:solidFill>
                  <a:schemeClr val="accent1">
                    <a:lumMod val="75000"/>
                  </a:schemeClr>
                </a:solidFill>
              </a:rPr>
              <a:t>R</a:t>
            </a:r>
          </a:p>
          <a:p>
            <a:r>
              <a:rPr lang="en-GB" sz="8000" dirty="0">
                <a:solidFill>
                  <a:schemeClr val="accent1">
                    <a:lumMod val="75000"/>
                  </a:schemeClr>
                </a:solidFill>
              </a:rPr>
              <a:t>K</a:t>
            </a:r>
          </a:p>
        </p:txBody>
      </p:sp>
      <p:cxnSp>
        <p:nvCxnSpPr>
          <p:cNvPr id="11" name="Straight Arrow Connector 10">
            <a:extLst>
              <a:ext uri="{FF2B5EF4-FFF2-40B4-BE49-F238E27FC236}">
                <a16:creationId xmlns:a16="http://schemas.microsoft.com/office/drawing/2014/main" id="{7AD7CEF9-C2C1-4216-83BB-E035361DC2BA}"/>
              </a:ext>
            </a:extLst>
          </p:cNvPr>
          <p:cNvCxnSpPr>
            <a:cxnSpLocks/>
          </p:cNvCxnSpPr>
          <p:nvPr/>
        </p:nvCxnSpPr>
        <p:spPr>
          <a:xfrm>
            <a:off x="1921565" y="2213114"/>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61D4F3D-5166-45C6-9AC6-CDDF14F195C9}"/>
              </a:ext>
            </a:extLst>
          </p:cNvPr>
          <p:cNvCxnSpPr>
            <a:cxnSpLocks/>
          </p:cNvCxnSpPr>
          <p:nvPr/>
        </p:nvCxnSpPr>
        <p:spPr>
          <a:xfrm>
            <a:off x="1921565" y="3448879"/>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5EBC542-816D-46E0-A41A-5A63791EBDAB}"/>
              </a:ext>
            </a:extLst>
          </p:cNvPr>
          <p:cNvCxnSpPr>
            <a:cxnSpLocks/>
          </p:cNvCxnSpPr>
          <p:nvPr/>
        </p:nvCxnSpPr>
        <p:spPr>
          <a:xfrm>
            <a:off x="1921565" y="4678018"/>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99C6836-3180-4BE5-9720-77F1022F0F25}"/>
              </a:ext>
            </a:extLst>
          </p:cNvPr>
          <p:cNvCxnSpPr>
            <a:cxnSpLocks/>
          </p:cNvCxnSpPr>
          <p:nvPr/>
        </p:nvCxnSpPr>
        <p:spPr>
          <a:xfrm>
            <a:off x="1921565" y="5890592"/>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2BEC3A4-5C55-49F1-B433-1ADB1FEF5D77}"/>
              </a:ext>
            </a:extLst>
          </p:cNvPr>
          <p:cNvSpPr txBox="1"/>
          <p:nvPr/>
        </p:nvSpPr>
        <p:spPr>
          <a:xfrm>
            <a:off x="3021496" y="1789043"/>
            <a:ext cx="5327374" cy="1200329"/>
          </a:xfrm>
          <a:prstGeom prst="rect">
            <a:avLst/>
          </a:prstGeom>
          <a:noFill/>
        </p:spPr>
        <p:txBody>
          <a:bodyPr wrap="square" rtlCol="0">
            <a:spAutoFit/>
          </a:bodyPr>
          <a:lstStyle/>
          <a:p>
            <a:r>
              <a:rPr lang="en-GB" dirty="0"/>
              <a:t>Visual – Learning through seeing things and creating a mental image to remember the information. E.g. Posters of different streets from the Victorian times in the Museum. </a:t>
            </a:r>
          </a:p>
        </p:txBody>
      </p:sp>
      <p:sp>
        <p:nvSpPr>
          <p:cNvPr id="19" name="TextBox 18">
            <a:extLst>
              <a:ext uri="{FF2B5EF4-FFF2-40B4-BE49-F238E27FC236}">
                <a16:creationId xmlns:a16="http://schemas.microsoft.com/office/drawing/2014/main" id="{FE2BBCCD-38B8-40AD-BA7C-D80BB8790CD6}"/>
              </a:ext>
            </a:extLst>
          </p:cNvPr>
          <p:cNvSpPr txBox="1"/>
          <p:nvPr/>
        </p:nvSpPr>
        <p:spPr>
          <a:xfrm>
            <a:off x="3021496" y="3085167"/>
            <a:ext cx="5327374" cy="646331"/>
          </a:xfrm>
          <a:prstGeom prst="rect">
            <a:avLst/>
          </a:prstGeom>
          <a:noFill/>
        </p:spPr>
        <p:txBody>
          <a:bodyPr wrap="square" rtlCol="0">
            <a:spAutoFit/>
          </a:bodyPr>
          <a:lstStyle/>
          <a:p>
            <a:r>
              <a:rPr lang="en-GB" dirty="0"/>
              <a:t>Auditory – Learning through listening. E.g. Listening to the role play, discussions and videos.   </a:t>
            </a:r>
          </a:p>
        </p:txBody>
      </p:sp>
      <p:sp>
        <p:nvSpPr>
          <p:cNvPr id="20" name="TextBox 19">
            <a:extLst>
              <a:ext uri="{FF2B5EF4-FFF2-40B4-BE49-F238E27FC236}">
                <a16:creationId xmlns:a16="http://schemas.microsoft.com/office/drawing/2014/main" id="{5980470F-8A14-4A04-9273-B8AA7F4F5B8A}"/>
              </a:ext>
            </a:extLst>
          </p:cNvPr>
          <p:cNvSpPr txBox="1"/>
          <p:nvPr/>
        </p:nvSpPr>
        <p:spPr>
          <a:xfrm>
            <a:off x="3021496" y="4225136"/>
            <a:ext cx="5327374" cy="923330"/>
          </a:xfrm>
          <a:prstGeom prst="rect">
            <a:avLst/>
          </a:prstGeom>
          <a:noFill/>
        </p:spPr>
        <p:txBody>
          <a:bodyPr wrap="square" rtlCol="0">
            <a:spAutoFit/>
          </a:bodyPr>
          <a:lstStyle/>
          <a:p>
            <a:r>
              <a:rPr lang="en-GB" dirty="0"/>
              <a:t>Reading – Learning from handouts and worksheets. E.g. The worksheets provided by the library and information sheets.</a:t>
            </a:r>
          </a:p>
        </p:txBody>
      </p:sp>
      <p:sp>
        <p:nvSpPr>
          <p:cNvPr id="21" name="TextBox 20">
            <a:extLst>
              <a:ext uri="{FF2B5EF4-FFF2-40B4-BE49-F238E27FC236}">
                <a16:creationId xmlns:a16="http://schemas.microsoft.com/office/drawing/2014/main" id="{248EDF28-6476-42B0-B023-E63D51054D07}"/>
              </a:ext>
            </a:extLst>
          </p:cNvPr>
          <p:cNvSpPr txBox="1"/>
          <p:nvPr/>
        </p:nvSpPr>
        <p:spPr>
          <a:xfrm>
            <a:off x="3021496" y="5428927"/>
            <a:ext cx="5327374" cy="923330"/>
          </a:xfrm>
          <a:prstGeom prst="rect">
            <a:avLst/>
          </a:prstGeom>
          <a:noFill/>
        </p:spPr>
        <p:txBody>
          <a:bodyPr wrap="square" rtlCol="0">
            <a:spAutoFit/>
          </a:bodyPr>
          <a:lstStyle/>
          <a:p>
            <a:r>
              <a:rPr lang="en-GB" dirty="0"/>
              <a:t>Kinaesthetic – Learning by experiences, doing and movement. E.g. Taking a tour of the museum, taking part in the role play. </a:t>
            </a:r>
          </a:p>
        </p:txBody>
      </p:sp>
      <p:sp>
        <p:nvSpPr>
          <p:cNvPr id="22" name="TextBox 21">
            <a:extLst>
              <a:ext uri="{FF2B5EF4-FFF2-40B4-BE49-F238E27FC236}">
                <a16:creationId xmlns:a16="http://schemas.microsoft.com/office/drawing/2014/main" id="{A9E6AB57-3143-46F4-BB60-C144F866732B}"/>
              </a:ext>
            </a:extLst>
          </p:cNvPr>
          <p:cNvSpPr txBox="1"/>
          <p:nvPr/>
        </p:nvSpPr>
        <p:spPr>
          <a:xfrm>
            <a:off x="9906000" y="6383227"/>
            <a:ext cx="2902226" cy="369332"/>
          </a:xfrm>
          <a:prstGeom prst="rect">
            <a:avLst/>
          </a:prstGeom>
          <a:noFill/>
        </p:spPr>
        <p:txBody>
          <a:bodyPr wrap="square" rtlCol="0">
            <a:spAutoFit/>
          </a:bodyPr>
          <a:lstStyle/>
          <a:p>
            <a:r>
              <a:rPr lang="en-GB" dirty="0"/>
              <a:t>(Bates, B 2016)</a:t>
            </a:r>
          </a:p>
        </p:txBody>
      </p:sp>
    </p:spTree>
    <p:extLst>
      <p:ext uri="{BB962C8B-B14F-4D97-AF65-F5344CB8AC3E}">
        <p14:creationId xmlns:p14="http://schemas.microsoft.com/office/powerpoint/2010/main" val="410160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C0585A-9287-4C65-9FFA-C8C8A9142714}"/>
              </a:ext>
            </a:extLst>
          </p:cNvPr>
          <p:cNvSpPr txBox="1"/>
          <p:nvPr/>
        </p:nvSpPr>
        <p:spPr>
          <a:xfrm>
            <a:off x="596348" y="503583"/>
            <a:ext cx="10919791" cy="3970318"/>
          </a:xfrm>
          <a:prstGeom prst="rect">
            <a:avLst/>
          </a:prstGeom>
          <a:noFill/>
        </p:spPr>
        <p:txBody>
          <a:bodyPr wrap="square" rtlCol="0">
            <a:spAutoFit/>
          </a:bodyPr>
          <a:lstStyle/>
          <a:p>
            <a:r>
              <a:rPr lang="en-GB" dirty="0"/>
              <a:t>Bates, B (2016) </a:t>
            </a:r>
            <a:r>
              <a:rPr lang="en-GB" i="1" dirty="0"/>
              <a:t>Learning Theories Simplified</a:t>
            </a:r>
            <a:r>
              <a:rPr lang="en-GB" dirty="0"/>
              <a:t>.</a:t>
            </a:r>
            <a:r>
              <a:rPr lang="en-GB" i="1" dirty="0"/>
              <a:t> </a:t>
            </a:r>
            <a:r>
              <a:rPr lang="en-GB" dirty="0"/>
              <a:t>London: Sage</a:t>
            </a:r>
            <a:r>
              <a:rPr lang="en-GB" i="1" dirty="0"/>
              <a:t>.</a:t>
            </a:r>
          </a:p>
          <a:p>
            <a:r>
              <a:rPr lang="en-GB" dirty="0"/>
              <a:t>Beard, C and Wilson, P, J. (2013) </a:t>
            </a:r>
            <a:r>
              <a:rPr lang="en-GB" i="1" dirty="0"/>
              <a:t>Experiential Learning: A handbook for education, training and coaching</a:t>
            </a:r>
            <a:r>
              <a:rPr lang="en-GB" dirty="0"/>
              <a:t>. 3</a:t>
            </a:r>
            <a:r>
              <a:rPr lang="en-GB" baseline="30000" dirty="0"/>
              <a:t>rd</a:t>
            </a:r>
            <a:r>
              <a:rPr lang="en-GB" dirty="0"/>
              <a:t> </a:t>
            </a:r>
            <a:r>
              <a:rPr lang="en-GB" dirty="0" err="1"/>
              <a:t>edn</a:t>
            </a:r>
            <a:r>
              <a:rPr lang="en-GB" dirty="0"/>
              <a:t>. London: Kogan Page.</a:t>
            </a:r>
          </a:p>
          <a:p>
            <a:r>
              <a:rPr lang="en-GB" dirty="0"/>
              <a:t>Blatner, A. (2009) </a:t>
            </a:r>
            <a:r>
              <a:rPr lang="en-GB" i="1" dirty="0"/>
              <a:t>Role playing in Education. </a:t>
            </a:r>
            <a:r>
              <a:rPr lang="en-GB" dirty="0">
                <a:hlinkClick r:id="rId2"/>
              </a:rPr>
              <a:t>https://www.blatner.com/adam/pdntbk/rlplayedu.htm</a:t>
            </a:r>
            <a:r>
              <a:rPr lang="en-GB" dirty="0"/>
              <a:t> (Accessed: 3 January 2018).</a:t>
            </a:r>
          </a:p>
          <a:p>
            <a:r>
              <a:rPr lang="en-GB" dirty="0"/>
              <a:t>Cotton, J. (1995) </a:t>
            </a:r>
            <a:r>
              <a:rPr lang="en-GB" i="1" dirty="0"/>
              <a:t>The Theory of Learning. </a:t>
            </a:r>
            <a:r>
              <a:rPr lang="en-GB" dirty="0"/>
              <a:t>London: Kogan Page.</a:t>
            </a:r>
          </a:p>
          <a:p>
            <a:r>
              <a:rPr lang="en-GB" dirty="0"/>
              <a:t>Montessori Preparatory School (No date) </a:t>
            </a:r>
            <a:r>
              <a:rPr lang="en-GB" i="1" dirty="0"/>
              <a:t>What are the benefits of Montessori</a:t>
            </a:r>
            <a:r>
              <a:rPr lang="en-GB" dirty="0"/>
              <a:t>. </a:t>
            </a:r>
            <a:r>
              <a:rPr lang="en-GB" dirty="0">
                <a:hlinkClick r:id="rId3"/>
              </a:rPr>
              <a:t>http://mpswaco.com/what-are-the-benefits-of-montessori</a:t>
            </a:r>
            <a:r>
              <a:rPr lang="en-GB" dirty="0"/>
              <a:t> (Accessed: 26 December 2017</a:t>
            </a:r>
            <a:r>
              <a:rPr lang="en-GB" dirty="0" smtClean="0"/>
              <a:t>).</a:t>
            </a:r>
          </a:p>
          <a:p>
            <a:r>
              <a:rPr lang="en-GB" dirty="0" smtClean="0"/>
              <a:t>Pritchard</a:t>
            </a:r>
            <a:r>
              <a:rPr lang="en-GB" dirty="0"/>
              <a:t>, A. (2018) </a:t>
            </a:r>
            <a:r>
              <a:rPr lang="en-GB" i="1" dirty="0"/>
              <a:t>Ways of Learning: Learning Theories for the classroom. </a:t>
            </a:r>
            <a:r>
              <a:rPr lang="en-GB" dirty="0"/>
              <a:t>4</a:t>
            </a:r>
            <a:r>
              <a:rPr lang="en-GB" baseline="30000" dirty="0"/>
              <a:t>th</a:t>
            </a:r>
            <a:r>
              <a:rPr lang="en-GB" dirty="0"/>
              <a:t> </a:t>
            </a:r>
            <a:r>
              <a:rPr lang="en-GB" dirty="0" err="1"/>
              <a:t>edn</a:t>
            </a:r>
            <a:r>
              <a:rPr lang="en-GB" dirty="0"/>
              <a:t>. Abington: Routledge</a:t>
            </a:r>
            <a:r>
              <a:rPr lang="en-GB" dirty="0" smtClean="0"/>
              <a:t>.</a:t>
            </a:r>
          </a:p>
          <a:p>
            <a:r>
              <a:rPr lang="en-GB" dirty="0"/>
              <a:t>Swansea Council (2018). </a:t>
            </a:r>
            <a:r>
              <a:rPr lang="en-GB" i="1" dirty="0"/>
              <a:t>4 site education sessions</a:t>
            </a:r>
            <a:r>
              <a:rPr lang="en-GB" dirty="0"/>
              <a:t>. Swansea</a:t>
            </a:r>
            <a:r>
              <a:rPr lang="en-GB" dirty="0" smtClean="0"/>
              <a:t>.</a:t>
            </a:r>
            <a:endParaRPr lang="en-GB" dirty="0"/>
          </a:p>
          <a:p>
            <a:r>
              <a:rPr lang="en-GB" dirty="0"/>
              <a:t>Swansea Museum (No date) </a:t>
            </a:r>
            <a:r>
              <a:rPr lang="en-GB" i="1" dirty="0"/>
              <a:t>4 Site Education</a:t>
            </a:r>
            <a:r>
              <a:rPr lang="en-GB" dirty="0"/>
              <a:t>. </a:t>
            </a:r>
            <a:r>
              <a:rPr lang="en-GB" dirty="0">
                <a:hlinkClick r:id="rId4"/>
              </a:rPr>
              <a:t>http://www.swanseamuseum.co.uk/4-site-education</a:t>
            </a:r>
            <a:r>
              <a:rPr lang="en-GB" dirty="0"/>
              <a:t> (Accessed: 4 December 2017</a:t>
            </a:r>
            <a:r>
              <a:rPr lang="en-GB" dirty="0" smtClean="0"/>
              <a:t>).</a:t>
            </a:r>
          </a:p>
          <a:p>
            <a:endParaRPr lang="en-GB" dirty="0"/>
          </a:p>
          <a:p>
            <a:endParaRPr lang="en-GB" dirty="0"/>
          </a:p>
        </p:txBody>
      </p:sp>
    </p:spTree>
    <p:extLst>
      <p:ext uri="{BB962C8B-B14F-4D97-AF65-F5344CB8AC3E}">
        <p14:creationId xmlns:p14="http://schemas.microsoft.com/office/powerpoint/2010/main" val="2800931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iamond Grid 16x9">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amond grid presentation (widescreen).potx" id="{B2221865-AD13-4DF0-B68E-BF08E8CC5659}" vid="{BAA0C488-98B6-4F47-8E1C-5C7CD9605F73}"/>
    </a:ext>
  </a:extLst>
</a:theme>
</file>

<file path=ppt/theme/theme2.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diamond grid presentation (widescreen)</Template>
  <TotalTime>435</TotalTime>
  <Words>484</Words>
  <Application>Microsoft Office PowerPoint</Application>
  <PresentationFormat>Widescreen</PresentationFormat>
  <Paragraphs>58</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Times New Roman</vt:lpstr>
      <vt:lpstr>Diamond Grid 16x9</vt:lpstr>
      <vt:lpstr>4 SITE EDUCATION SWANSEA MUSEUM</vt:lpstr>
      <vt:lpstr>What is 4 site education?</vt:lpstr>
      <vt:lpstr>Ways of Learning </vt:lpstr>
      <vt:lpstr>PowerPoint Presentation</vt:lpstr>
      <vt:lpstr> </vt:lpstr>
      <vt:lpstr>The absorbent mind theory by Montessori says that to make learning affective you need to have learning materials that appeal to a wide range of senses (Bates, B 2016).  Children gain knowledge from their environment. They absorb information around them from 3-6 years old. Montessori encourages teachers to take this opportunity to make an impact as the child will later remember this at another stage (Montessori preparatory school, no date). </vt:lpstr>
      <vt:lpstr>ACTIVE LEARNING</vt:lpstr>
      <vt:lpstr>LEARNING STYLES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 SITE EDUCATION SWANSEA MUSEUM</dc:title>
  <dc:creator>Naima Nazmin (1600909)</dc:creator>
  <cp:lastModifiedBy>Naima Nazmin (1600909)</cp:lastModifiedBy>
  <cp:revision>26</cp:revision>
  <dcterms:created xsi:type="dcterms:W3CDTF">2018-01-09T13:07:53Z</dcterms:created>
  <dcterms:modified xsi:type="dcterms:W3CDTF">2018-01-11T17:10:48Z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