
<file path=[Content_Types].xml><?xml version="1.0" encoding="utf-8"?>
<Types xmlns="http://schemas.openxmlformats.org/package/2006/content-types">
  <Default Extension="fntdata" ContentType="application/x-fontdata"/>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0" r:id="rId1"/>
  </p:sldMasterIdLst>
  <p:notesMasterIdLst>
    <p:notesMasterId r:id="rId21"/>
  </p:notesMasterIdLst>
  <p:sldIdLst>
    <p:sldId id="256" r:id="rId2"/>
    <p:sldId id="258" r:id="rId3"/>
    <p:sldId id="260" r:id="rId4"/>
    <p:sldId id="262" r:id="rId5"/>
    <p:sldId id="287" r:id="rId6"/>
    <p:sldId id="288" r:id="rId7"/>
    <p:sldId id="263" r:id="rId8"/>
    <p:sldId id="289" r:id="rId9"/>
    <p:sldId id="290" r:id="rId10"/>
    <p:sldId id="291" r:id="rId11"/>
    <p:sldId id="292" r:id="rId12"/>
    <p:sldId id="293" r:id="rId13"/>
    <p:sldId id="294" r:id="rId14"/>
    <p:sldId id="295" r:id="rId15"/>
    <p:sldId id="296" r:id="rId16"/>
    <p:sldId id="297" r:id="rId17"/>
    <p:sldId id="298" r:id="rId18"/>
    <p:sldId id="267" r:id="rId19"/>
    <p:sldId id="284" r:id="rId20"/>
  </p:sldIdLst>
  <p:sldSz cx="9144000" cy="5143500" type="screen16x9"/>
  <p:notesSz cx="6858000" cy="9144000"/>
  <p:embeddedFontLst>
    <p:embeddedFont>
      <p:font typeface="Barlow Semi Condensed" panose="020F0502020204030204" pitchFamily="34" charset="0"/>
      <p:regular r:id="rId22"/>
      <p:bold r:id="rId23"/>
      <p:italic r:id="rId24"/>
      <p:boldItalic r:id="rId25"/>
    </p:embeddedFont>
    <p:embeddedFont>
      <p:font typeface="Barlow Semi Condensed Medium" panose="020F0502020204030204" pitchFamily="34" charset="0"/>
      <p:regular r:id="rId26"/>
      <p:bold r:id="rId27"/>
      <p:italic r:id="rId28"/>
      <p:boldItalic r:id="rId29"/>
    </p:embeddedFont>
    <p:embeddedFont>
      <p:font typeface="Fjalla One" panose="02000506040000020004" pitchFamily="2" charset="0"/>
      <p:regular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06B3A2F-6291-4C30-A3AE-33BA9086E01A}">
  <a:tblStyle styleId="{706B3A2F-6291-4C30-A3AE-33BA9086E01A}"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244" autoAdjust="0"/>
    <p:restoredTop sz="73800"/>
  </p:normalViewPr>
  <p:slideViewPr>
    <p:cSldViewPr snapToGrid="0">
      <p:cViewPr>
        <p:scale>
          <a:sx n="120" d="100"/>
          <a:sy n="120" d="100"/>
        </p:scale>
        <p:origin x="1712"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font" Target="fonts/font9.fntdata"/><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6"/>
        <p:cNvGrpSpPr/>
        <p:nvPr/>
      </p:nvGrpSpPr>
      <p:grpSpPr>
        <a:xfrm>
          <a:off x="0" y="0"/>
          <a:ext cx="0" cy="0"/>
          <a:chOff x="0" y="0"/>
          <a:chExt cx="0" cy="0"/>
        </a:xfrm>
      </p:grpSpPr>
      <p:sp>
        <p:nvSpPr>
          <p:cNvPr id="1687" name="Google Shape;1687;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8" name="Google Shape;1688;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2"/>
        <p:cNvGrpSpPr/>
        <p:nvPr/>
      </p:nvGrpSpPr>
      <p:grpSpPr>
        <a:xfrm>
          <a:off x="0" y="0"/>
          <a:ext cx="0" cy="0"/>
          <a:chOff x="0" y="0"/>
          <a:chExt cx="0" cy="0"/>
        </a:xfrm>
      </p:grpSpPr>
      <p:sp>
        <p:nvSpPr>
          <p:cNvPr id="1893" name="Google Shape;1893;g804e9800b4_0_8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4" name="Google Shape;1894;g804e9800b4_0_8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8"/>
        <p:cNvGrpSpPr/>
        <p:nvPr/>
      </p:nvGrpSpPr>
      <p:grpSpPr>
        <a:xfrm>
          <a:off x="0" y="0"/>
          <a:ext cx="0" cy="0"/>
          <a:chOff x="0" y="0"/>
          <a:chExt cx="0" cy="0"/>
        </a:xfrm>
      </p:grpSpPr>
      <p:sp>
        <p:nvSpPr>
          <p:cNvPr id="2159" name="Google Shape;2159;g804e9800b4_0_1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0" name="Google Shape;2160;g804e9800b4_0_1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r-FR" dirty="0" err="1"/>
              <a:t>Context</a:t>
            </a:r>
            <a:r>
              <a:rPr lang="fr-FR" dirty="0"/>
              <a:t>: </a:t>
            </a:r>
          </a:p>
          <a:p>
            <a:pPr marL="0" lvl="0" indent="0" algn="l" rtl="0">
              <a:spcBef>
                <a:spcPts val="0"/>
              </a:spcBef>
              <a:spcAft>
                <a:spcPts val="0"/>
              </a:spcAft>
              <a:buNone/>
            </a:pPr>
            <a:r>
              <a:rPr lang="fr-FR" dirty="0" err="1"/>
              <a:t>We</a:t>
            </a:r>
            <a:r>
              <a:rPr lang="fr-FR" dirty="0"/>
              <a:t> </a:t>
            </a:r>
            <a:r>
              <a:rPr lang="fr-FR" dirty="0" err="1"/>
              <a:t>work</a:t>
            </a:r>
            <a:r>
              <a:rPr lang="fr-FR" dirty="0"/>
              <a:t> for a </a:t>
            </a:r>
            <a:r>
              <a:rPr lang="fr-FR" dirty="0" err="1"/>
              <a:t>consultancy</a:t>
            </a:r>
            <a:r>
              <a:rPr lang="fr-FR" dirty="0"/>
              <a:t> </a:t>
            </a:r>
            <a:r>
              <a:rPr lang="fr-FR" dirty="0" err="1"/>
              <a:t>security</a:t>
            </a:r>
            <a:r>
              <a:rPr lang="fr-FR" dirty="0"/>
              <a:t> </a:t>
            </a:r>
            <a:r>
              <a:rPr lang="fr-FR" dirty="0" err="1"/>
              <a:t>company</a:t>
            </a:r>
            <a:r>
              <a:rPr lang="fr-FR" dirty="0"/>
              <a:t> in UK and in </a:t>
            </a:r>
            <a:r>
              <a:rPr lang="fr-FR" dirty="0" err="1"/>
              <a:t>this</a:t>
            </a:r>
            <a:r>
              <a:rPr lang="fr-FR" dirty="0"/>
              <a:t> </a:t>
            </a:r>
            <a:r>
              <a:rPr lang="fr-FR" dirty="0" err="1"/>
              <a:t>context</a:t>
            </a:r>
            <a:r>
              <a:rPr lang="fr-FR" dirty="0"/>
              <a:t> for TG Enterprise. </a:t>
            </a:r>
            <a:r>
              <a:rPr lang="fr-FR" dirty="0" err="1"/>
              <a:t>We</a:t>
            </a:r>
            <a:r>
              <a:rPr lang="fr-FR" dirty="0"/>
              <a:t> are </a:t>
            </a:r>
            <a:r>
              <a:rPr lang="fr-FR" dirty="0" err="1"/>
              <a:t>here</a:t>
            </a:r>
            <a:r>
              <a:rPr lang="fr-FR" dirty="0"/>
              <a:t> to </a:t>
            </a:r>
            <a:r>
              <a:rPr lang="fr-FR" dirty="0" err="1"/>
              <a:t>implement</a:t>
            </a:r>
            <a:r>
              <a:rPr lang="fr-FR" dirty="0"/>
              <a:t> a checkpoint </a:t>
            </a:r>
            <a:r>
              <a:rPr lang="fr-FR" dirty="0" err="1"/>
              <a:t>security</a:t>
            </a:r>
            <a:r>
              <a:rPr lang="fr-FR" dirty="0"/>
              <a:t> solution for </a:t>
            </a:r>
            <a:r>
              <a:rPr lang="fr-FR" dirty="0" err="1"/>
              <a:t>them</a:t>
            </a:r>
            <a:r>
              <a:rPr lang="fr-FR" dirty="0"/>
              <a:t>.</a:t>
            </a:r>
          </a:p>
          <a:p>
            <a:pPr marL="0" lvl="0" indent="0" algn="l" rtl="0">
              <a:spcBef>
                <a:spcPts val="0"/>
              </a:spcBef>
              <a:spcAft>
                <a:spcPts val="0"/>
              </a:spcAft>
              <a:buNone/>
            </a:pPr>
            <a:endParaRPr lang="fr-FR" dirty="0"/>
          </a:p>
          <a:p>
            <a:pPr marL="0" lvl="0" indent="0" algn="l" rtl="0">
              <a:spcBef>
                <a:spcPts val="0"/>
              </a:spcBef>
              <a:spcAft>
                <a:spcPts val="0"/>
              </a:spcAft>
              <a:buNone/>
            </a:pPr>
            <a:r>
              <a:rPr lang="fr-FR" dirty="0"/>
              <a:t>Initial </a:t>
            </a:r>
            <a:r>
              <a:rPr lang="fr-FR" dirty="0" err="1"/>
              <a:t>topology</a:t>
            </a:r>
            <a:r>
              <a:rPr lang="fr-FR" dirty="0"/>
              <a:t>:</a:t>
            </a:r>
          </a:p>
          <a:p>
            <a:pPr marL="0" lvl="0" indent="0" algn="l" rtl="0">
              <a:spcBef>
                <a:spcPts val="0"/>
              </a:spcBef>
              <a:spcAft>
                <a:spcPts val="0"/>
              </a:spcAft>
              <a:buNone/>
            </a:pPr>
            <a:r>
              <a:rPr lang="fr-FR" dirty="0" err="1"/>
              <a:t>Two</a:t>
            </a:r>
            <a:r>
              <a:rPr lang="fr-FR" dirty="0"/>
              <a:t> sites :</a:t>
            </a:r>
          </a:p>
          <a:p>
            <a:pPr marL="0" lvl="0" indent="0" algn="l" rtl="0">
              <a:spcBef>
                <a:spcPts val="0"/>
              </a:spcBef>
              <a:spcAft>
                <a:spcPts val="0"/>
              </a:spcAft>
              <a:buNone/>
            </a:pPr>
            <a:r>
              <a:rPr lang="fr-FR" dirty="0"/>
              <a:t>Alpha and Bravo sites </a:t>
            </a:r>
            <a:r>
              <a:rPr lang="fr-FR" dirty="0" err="1"/>
              <a:t>connected</a:t>
            </a:r>
            <a:r>
              <a:rPr lang="fr-FR" dirty="0"/>
              <a:t> by A border router (</a:t>
            </a:r>
            <a:r>
              <a:rPr lang="fr-FR" dirty="0" err="1"/>
              <a:t>d</a:t>
            </a:r>
            <a:r>
              <a:rPr lang="fr-FR" b="0" i="1" u="none" strike="noStrike" dirty="0" err="1">
                <a:solidFill>
                  <a:srgbClr val="222222"/>
                </a:solidFill>
                <a:effectLst/>
                <a:latin typeface="Inter"/>
              </a:rPr>
              <a:t>evice</a:t>
            </a:r>
            <a:r>
              <a:rPr lang="fr-FR" b="0" i="1" u="none" strike="noStrike" dirty="0">
                <a:solidFill>
                  <a:srgbClr val="222222"/>
                </a:solidFill>
                <a:effectLst/>
                <a:latin typeface="Inter"/>
              </a:rPr>
              <a:t> </a:t>
            </a:r>
            <a:r>
              <a:rPr lang="fr-FR" b="0" i="1" u="none" strike="noStrike" dirty="0" err="1">
                <a:solidFill>
                  <a:srgbClr val="222222"/>
                </a:solidFill>
                <a:effectLst/>
                <a:latin typeface="Inter"/>
              </a:rPr>
              <a:t>that</a:t>
            </a:r>
            <a:r>
              <a:rPr lang="fr-FR" b="0" i="1" u="none" strike="noStrike" dirty="0">
                <a:solidFill>
                  <a:srgbClr val="222222"/>
                </a:solidFill>
                <a:effectLst/>
                <a:latin typeface="Inter"/>
              </a:rPr>
              <a:t> </a:t>
            </a:r>
            <a:r>
              <a:rPr lang="fr-FR" b="0" i="1" u="none" strike="noStrike" dirty="0" err="1">
                <a:solidFill>
                  <a:srgbClr val="222222"/>
                </a:solidFill>
                <a:effectLst/>
                <a:latin typeface="Inter"/>
              </a:rPr>
              <a:t>is</a:t>
            </a:r>
            <a:r>
              <a:rPr lang="fr-FR" b="0" i="1" u="none" strike="noStrike" dirty="0">
                <a:solidFill>
                  <a:srgbClr val="222222"/>
                </a:solidFill>
                <a:effectLst/>
                <a:latin typeface="Inter"/>
              </a:rPr>
              <a:t> able to route </a:t>
            </a:r>
            <a:r>
              <a:rPr lang="fr-FR" b="0" i="1" u="none" strike="noStrike" dirty="0" err="1">
                <a:solidFill>
                  <a:srgbClr val="222222"/>
                </a:solidFill>
                <a:effectLst/>
                <a:latin typeface="Inter"/>
              </a:rPr>
              <a:t>packets</a:t>
            </a:r>
            <a:r>
              <a:rPr lang="fr-FR" b="0" i="1" u="none" strike="noStrike" dirty="0">
                <a:solidFill>
                  <a:srgbClr val="222222"/>
                </a:solidFill>
                <a:effectLst/>
                <a:latin typeface="Inter"/>
              </a:rPr>
              <a:t> to and </a:t>
            </a:r>
            <a:r>
              <a:rPr lang="fr-FR" b="0" i="1" u="none" strike="noStrike" dirty="0" err="1">
                <a:solidFill>
                  <a:srgbClr val="222222"/>
                </a:solidFill>
                <a:effectLst/>
                <a:latin typeface="Inter"/>
              </a:rPr>
              <a:t>from</a:t>
            </a:r>
            <a:r>
              <a:rPr lang="fr-FR" b="0" i="1" u="none" strike="noStrike" dirty="0">
                <a:solidFill>
                  <a:srgbClr val="222222"/>
                </a:solidFill>
                <a:effectLst/>
                <a:latin typeface="Inter"/>
              </a:rPr>
              <a:t> the network)</a:t>
            </a:r>
          </a:p>
          <a:p>
            <a:pPr marL="0" lvl="0" indent="0" algn="l" rtl="0">
              <a:spcBef>
                <a:spcPts val="0"/>
              </a:spcBef>
              <a:spcAft>
                <a:spcPts val="0"/>
              </a:spcAft>
              <a:buNone/>
            </a:pPr>
            <a:r>
              <a:rPr lang="fr-FR" dirty="0"/>
              <a:t>The border router </a:t>
            </a:r>
            <a:r>
              <a:rPr lang="fr-FR" dirty="0" err="1"/>
              <a:t>is</a:t>
            </a:r>
            <a:r>
              <a:rPr lang="fr-FR" dirty="0"/>
              <a:t> </a:t>
            </a:r>
            <a:r>
              <a:rPr lang="fr-FR" dirty="0" err="1"/>
              <a:t>connected</a:t>
            </a:r>
            <a:r>
              <a:rPr lang="fr-FR" dirty="0"/>
              <a:t> to the </a:t>
            </a:r>
            <a:r>
              <a:rPr lang="fr-FR" dirty="0" err="1"/>
              <a:t>two</a:t>
            </a:r>
            <a:r>
              <a:rPr lang="fr-FR" dirty="0"/>
              <a:t> </a:t>
            </a:r>
            <a:r>
              <a:rPr lang="fr-FR" dirty="0" err="1"/>
              <a:t>gateways</a:t>
            </a:r>
            <a:r>
              <a:rPr lang="fr-FR" dirty="0"/>
              <a:t> (</a:t>
            </a:r>
            <a:r>
              <a:rPr lang="fr-FR" b="0" i="0" u="none" strike="noStrike" dirty="0">
                <a:solidFill>
                  <a:srgbClr val="666666"/>
                </a:solidFill>
                <a:effectLst/>
                <a:highlight>
                  <a:srgbClr val="FFFFFF"/>
                </a:highlight>
                <a:latin typeface="Arial" panose="020B0604020202020204" pitchFamily="34" charset="0"/>
              </a:rPr>
              <a:t>A </a:t>
            </a:r>
            <a:r>
              <a:rPr lang="fr-FR" b="0" i="0" u="none" strike="noStrike" dirty="0" err="1">
                <a:solidFill>
                  <a:srgbClr val="666666"/>
                </a:solidFill>
                <a:effectLst/>
                <a:highlight>
                  <a:srgbClr val="FFFFFF"/>
                </a:highlight>
                <a:latin typeface="Arial" panose="020B0604020202020204" pitchFamily="34" charset="0"/>
              </a:rPr>
              <a:t>gateway</a:t>
            </a:r>
            <a:r>
              <a:rPr lang="fr-FR" b="0" i="0" u="none" strike="noStrike" dirty="0">
                <a:solidFill>
                  <a:srgbClr val="666666"/>
                </a:solidFill>
                <a:effectLst/>
                <a:highlight>
                  <a:srgbClr val="FFFFFF"/>
                </a:highlight>
                <a:latin typeface="Arial" panose="020B0604020202020204" pitchFamily="34" charset="0"/>
              </a:rPr>
              <a:t> </a:t>
            </a:r>
            <a:r>
              <a:rPr lang="fr-FR" b="0" i="0" u="none" strike="noStrike" dirty="0" err="1">
                <a:solidFill>
                  <a:srgbClr val="666666"/>
                </a:solidFill>
                <a:effectLst/>
                <a:highlight>
                  <a:srgbClr val="FFFFFF"/>
                </a:highlight>
                <a:latin typeface="Arial" panose="020B0604020202020204" pitchFamily="34" charset="0"/>
              </a:rPr>
              <a:t>is</a:t>
            </a:r>
            <a:r>
              <a:rPr lang="fr-FR" b="0" i="0" u="none" strike="noStrike" dirty="0">
                <a:solidFill>
                  <a:srgbClr val="666666"/>
                </a:solidFill>
                <a:effectLst/>
                <a:highlight>
                  <a:srgbClr val="FFFFFF"/>
                </a:highlight>
                <a:latin typeface="Arial" panose="020B0604020202020204" pitchFamily="34" charset="0"/>
              </a:rPr>
              <a:t> a network </a:t>
            </a:r>
            <a:r>
              <a:rPr lang="fr-FR" b="0" i="0" u="none" strike="noStrike" dirty="0" err="1">
                <a:solidFill>
                  <a:srgbClr val="666666"/>
                </a:solidFill>
                <a:effectLst/>
                <a:highlight>
                  <a:srgbClr val="FFFFFF"/>
                </a:highlight>
                <a:latin typeface="Arial" panose="020B0604020202020204" pitchFamily="34" charset="0"/>
              </a:rPr>
              <a:t>node</a:t>
            </a:r>
            <a:r>
              <a:rPr lang="fr-FR" b="0" i="0" u="none" strike="noStrike" dirty="0">
                <a:solidFill>
                  <a:srgbClr val="666666"/>
                </a:solidFill>
                <a:effectLst/>
                <a:highlight>
                  <a:srgbClr val="FFFFFF"/>
                </a:highlight>
                <a:latin typeface="Arial" panose="020B0604020202020204" pitchFamily="34" charset="0"/>
              </a:rPr>
              <a:t> </a:t>
            </a:r>
            <a:r>
              <a:rPr lang="fr-FR" b="0" i="0" u="none" strike="noStrike" dirty="0" err="1">
                <a:solidFill>
                  <a:srgbClr val="666666"/>
                </a:solidFill>
                <a:effectLst/>
                <a:highlight>
                  <a:srgbClr val="FFFFFF"/>
                </a:highlight>
                <a:latin typeface="Arial" panose="020B0604020202020204" pitchFamily="34" charset="0"/>
              </a:rPr>
              <a:t>used</a:t>
            </a:r>
            <a:r>
              <a:rPr lang="fr-FR" b="0" i="0" u="none" strike="noStrike" dirty="0">
                <a:solidFill>
                  <a:srgbClr val="666666"/>
                </a:solidFill>
                <a:effectLst/>
                <a:highlight>
                  <a:srgbClr val="FFFFFF"/>
                </a:highlight>
                <a:latin typeface="Arial" panose="020B0604020202020204" pitchFamily="34" charset="0"/>
              </a:rPr>
              <a:t> in </a:t>
            </a:r>
            <a:r>
              <a:rPr lang="fr-FR" b="0" i="0" u="none" strike="noStrike" dirty="0" err="1">
                <a:solidFill>
                  <a:srgbClr val="666666"/>
                </a:solidFill>
                <a:effectLst/>
                <a:highlight>
                  <a:srgbClr val="FFFFFF"/>
                </a:highlight>
                <a:latin typeface="Arial" panose="020B0604020202020204" pitchFamily="34" charset="0"/>
              </a:rPr>
              <a:t>telecommunications</a:t>
            </a:r>
            <a:r>
              <a:rPr lang="fr-FR" b="0" i="0" u="none" strike="noStrike" dirty="0">
                <a:solidFill>
                  <a:srgbClr val="666666"/>
                </a:solidFill>
                <a:effectLst/>
                <a:highlight>
                  <a:srgbClr val="FFFFFF"/>
                </a:highlight>
                <a:latin typeface="Arial" panose="020B0604020202020204" pitchFamily="34" charset="0"/>
              </a:rPr>
              <a:t> </a:t>
            </a:r>
            <a:r>
              <a:rPr lang="fr-FR" b="0" i="0" u="none" strike="noStrike" dirty="0" err="1">
                <a:solidFill>
                  <a:srgbClr val="666666"/>
                </a:solidFill>
                <a:effectLst/>
                <a:highlight>
                  <a:srgbClr val="FFFFFF"/>
                </a:highlight>
                <a:latin typeface="Arial" panose="020B0604020202020204" pitchFamily="34" charset="0"/>
              </a:rPr>
              <a:t>that</a:t>
            </a:r>
            <a:r>
              <a:rPr lang="fr-FR" b="0" i="0" u="none" strike="noStrike" dirty="0">
                <a:solidFill>
                  <a:srgbClr val="666666"/>
                </a:solidFill>
                <a:effectLst/>
                <a:highlight>
                  <a:srgbClr val="FFFFFF"/>
                </a:highlight>
                <a:latin typeface="Arial" panose="020B0604020202020204" pitchFamily="34" charset="0"/>
              </a:rPr>
              <a:t> </a:t>
            </a:r>
            <a:r>
              <a:rPr lang="fr-FR" b="0" i="0" u="none" strike="noStrike" dirty="0" err="1">
                <a:solidFill>
                  <a:srgbClr val="666666"/>
                </a:solidFill>
                <a:effectLst/>
                <a:highlight>
                  <a:srgbClr val="FFFFFF"/>
                </a:highlight>
                <a:latin typeface="Arial" panose="020B0604020202020204" pitchFamily="34" charset="0"/>
              </a:rPr>
              <a:t>connects</a:t>
            </a:r>
            <a:r>
              <a:rPr lang="fr-FR" b="0" i="0" u="none" strike="noStrike" dirty="0">
                <a:solidFill>
                  <a:srgbClr val="666666"/>
                </a:solidFill>
                <a:effectLst/>
                <a:highlight>
                  <a:srgbClr val="FFFFFF"/>
                </a:highlight>
                <a:latin typeface="Arial" panose="020B0604020202020204" pitchFamily="34" charset="0"/>
              </a:rPr>
              <a:t> </a:t>
            </a:r>
            <a:r>
              <a:rPr lang="fr-FR" b="0" i="0" u="none" strike="noStrike" dirty="0" err="1">
                <a:solidFill>
                  <a:srgbClr val="666666"/>
                </a:solidFill>
                <a:effectLst/>
                <a:highlight>
                  <a:srgbClr val="FFFFFF"/>
                </a:highlight>
                <a:latin typeface="Arial" panose="020B0604020202020204" pitchFamily="34" charset="0"/>
              </a:rPr>
              <a:t>two</a:t>
            </a:r>
            <a:r>
              <a:rPr lang="fr-FR" b="0" i="0" u="none" strike="noStrike" dirty="0">
                <a:solidFill>
                  <a:srgbClr val="666666"/>
                </a:solidFill>
                <a:effectLst/>
                <a:highlight>
                  <a:srgbClr val="FFFFFF"/>
                </a:highlight>
                <a:latin typeface="Arial" panose="020B0604020202020204" pitchFamily="34" charset="0"/>
              </a:rPr>
              <a:t> networks </a:t>
            </a:r>
            <a:r>
              <a:rPr lang="fr-FR" b="0" i="0" u="none" strike="noStrike" dirty="0" err="1">
                <a:solidFill>
                  <a:srgbClr val="666666"/>
                </a:solidFill>
                <a:effectLst/>
                <a:highlight>
                  <a:srgbClr val="FFFFFF"/>
                </a:highlight>
                <a:latin typeface="Arial" panose="020B0604020202020204" pitchFamily="34" charset="0"/>
              </a:rPr>
              <a:t>with</a:t>
            </a:r>
            <a:r>
              <a:rPr lang="fr-FR" b="0" i="0" u="none" strike="noStrike" dirty="0">
                <a:solidFill>
                  <a:srgbClr val="666666"/>
                </a:solidFill>
                <a:effectLst/>
                <a:highlight>
                  <a:srgbClr val="FFFFFF"/>
                </a:highlight>
                <a:latin typeface="Arial" panose="020B0604020202020204" pitchFamily="34" charset="0"/>
              </a:rPr>
              <a:t> </a:t>
            </a:r>
            <a:r>
              <a:rPr lang="fr-FR" b="0" i="0" u="none" strike="noStrike" dirty="0" err="1">
                <a:solidFill>
                  <a:srgbClr val="666666"/>
                </a:solidFill>
                <a:effectLst/>
                <a:highlight>
                  <a:srgbClr val="FFFFFF"/>
                </a:highlight>
                <a:latin typeface="Arial" panose="020B0604020202020204" pitchFamily="34" charset="0"/>
              </a:rPr>
              <a:t>different</a:t>
            </a:r>
            <a:r>
              <a:rPr lang="fr-FR" b="0" i="0" u="none" strike="noStrike" dirty="0">
                <a:solidFill>
                  <a:srgbClr val="666666"/>
                </a:solidFill>
                <a:effectLst/>
                <a:highlight>
                  <a:srgbClr val="FFFFFF"/>
                </a:highlight>
                <a:latin typeface="Arial" panose="020B0604020202020204" pitchFamily="34" charset="0"/>
              </a:rPr>
              <a:t> transmission </a:t>
            </a:r>
            <a:r>
              <a:rPr lang="fr-FR" b="0" i="0" u="none" strike="noStrike" dirty="0" err="1">
                <a:solidFill>
                  <a:srgbClr val="666666"/>
                </a:solidFill>
                <a:effectLst/>
                <a:highlight>
                  <a:srgbClr val="FFFFFF"/>
                </a:highlight>
                <a:latin typeface="Arial" panose="020B0604020202020204" pitchFamily="34" charset="0"/>
              </a:rPr>
              <a:t>protocols</a:t>
            </a:r>
            <a:r>
              <a:rPr lang="fr-FR" b="0" i="0" u="none" strike="noStrike" dirty="0">
                <a:solidFill>
                  <a:srgbClr val="666666"/>
                </a:solidFill>
                <a:effectLst/>
                <a:highlight>
                  <a:srgbClr val="FFFFFF"/>
                </a:highlight>
                <a:latin typeface="Arial" panose="020B0604020202020204" pitchFamily="34" charset="0"/>
              </a:rPr>
              <a:t> </a:t>
            </a:r>
            <a:r>
              <a:rPr lang="fr-FR" b="0" i="0" u="none" strike="noStrike" dirty="0" err="1">
                <a:solidFill>
                  <a:srgbClr val="666666"/>
                </a:solidFill>
                <a:effectLst/>
                <a:highlight>
                  <a:srgbClr val="FFFFFF"/>
                </a:highlight>
                <a:latin typeface="Arial" panose="020B0604020202020204" pitchFamily="34" charset="0"/>
              </a:rPr>
              <a:t>together</a:t>
            </a:r>
            <a:r>
              <a:rPr lang="fr-FR" b="0" i="0" u="none" strike="noStrike" dirty="0">
                <a:solidFill>
                  <a:srgbClr val="666666"/>
                </a:solidFill>
                <a:effectLst/>
                <a:highlight>
                  <a:srgbClr val="FFFFFF"/>
                </a:highlight>
                <a:latin typeface="Arial" panose="020B0604020202020204" pitchFamily="34" charset="0"/>
              </a:rPr>
              <a:t>)</a:t>
            </a:r>
            <a:r>
              <a:rPr lang="fr-FR" dirty="0"/>
              <a:t> of the sites</a:t>
            </a:r>
          </a:p>
          <a:p>
            <a:pPr marL="0" lvl="0" indent="0" algn="l" rtl="0">
              <a:spcBef>
                <a:spcPts val="0"/>
              </a:spcBef>
              <a:spcAft>
                <a:spcPts val="0"/>
              </a:spcAft>
              <a:buNone/>
            </a:pPr>
            <a:r>
              <a:rPr lang="fr-FR" dirty="0"/>
              <a:t>The Alpha Gateway </a:t>
            </a:r>
            <a:r>
              <a:rPr lang="fr-FR" dirty="0" err="1"/>
              <a:t>is</a:t>
            </a:r>
            <a:r>
              <a:rPr lang="fr-FR" dirty="0"/>
              <a:t> </a:t>
            </a:r>
            <a:r>
              <a:rPr lang="fr-FR" dirty="0" err="1"/>
              <a:t>connected</a:t>
            </a:r>
            <a:r>
              <a:rPr lang="fr-FR" dirty="0"/>
              <a:t> to a management network to the </a:t>
            </a:r>
            <a:r>
              <a:rPr lang="fr-FR" dirty="0" err="1"/>
              <a:t>security</a:t>
            </a:r>
            <a:r>
              <a:rPr lang="fr-FR" dirty="0"/>
              <a:t> management server (</a:t>
            </a:r>
            <a:r>
              <a:rPr lang="fr-FR" b="0" i="0" u="none" strike="noStrike" dirty="0">
                <a:solidFill>
                  <a:srgbClr val="E2EEFF"/>
                </a:solidFill>
                <a:effectLst/>
                <a:highlight>
                  <a:srgbClr val="3A3F50"/>
                </a:highlight>
                <a:latin typeface="Google Sans"/>
              </a:rPr>
              <a:t>server </a:t>
            </a:r>
            <a:r>
              <a:rPr lang="fr-FR" b="0" i="0" u="none" strike="noStrike" dirty="0" err="1">
                <a:solidFill>
                  <a:srgbClr val="E2EEFF"/>
                </a:solidFill>
                <a:effectLst/>
                <a:highlight>
                  <a:srgbClr val="3A3F50"/>
                </a:highlight>
                <a:latin typeface="Google Sans"/>
              </a:rPr>
              <a:t>that</a:t>
            </a:r>
            <a:r>
              <a:rPr lang="fr-FR" b="0" i="0" u="none" strike="noStrike" dirty="0">
                <a:solidFill>
                  <a:srgbClr val="E2EEFF"/>
                </a:solidFill>
                <a:effectLst/>
                <a:highlight>
                  <a:srgbClr val="3A3F50"/>
                </a:highlight>
                <a:latin typeface="Google Sans"/>
              </a:rPr>
              <a:t> runs Check Point software to manage the </a:t>
            </a:r>
            <a:r>
              <a:rPr lang="fr-FR" b="0" i="0" u="none" strike="noStrike" dirty="0" err="1">
                <a:solidFill>
                  <a:srgbClr val="E2EEFF"/>
                </a:solidFill>
                <a:effectLst/>
                <a:highlight>
                  <a:srgbClr val="3A3F50"/>
                </a:highlight>
                <a:latin typeface="Google Sans"/>
              </a:rPr>
              <a:t>objects</a:t>
            </a:r>
            <a:r>
              <a:rPr lang="fr-FR" b="0" i="0" u="none" strike="noStrike" dirty="0">
                <a:solidFill>
                  <a:srgbClr val="E2EEFF"/>
                </a:solidFill>
                <a:effectLst/>
                <a:highlight>
                  <a:srgbClr val="3A3F50"/>
                </a:highlight>
                <a:latin typeface="Google Sans"/>
              </a:rPr>
              <a:t> and </a:t>
            </a:r>
            <a:r>
              <a:rPr lang="fr-FR" b="0" i="0" u="none" strike="noStrike" dirty="0" err="1">
                <a:solidFill>
                  <a:srgbClr val="E2EEFF"/>
                </a:solidFill>
                <a:effectLst/>
                <a:highlight>
                  <a:srgbClr val="3A3F50"/>
                </a:highlight>
                <a:latin typeface="Google Sans"/>
              </a:rPr>
              <a:t>policies</a:t>
            </a:r>
            <a:r>
              <a:rPr lang="fr-FR" b="0" i="0" u="none" strike="noStrike" dirty="0">
                <a:solidFill>
                  <a:srgbClr val="E2EEFF"/>
                </a:solidFill>
                <a:effectLst/>
                <a:highlight>
                  <a:srgbClr val="3A3F50"/>
                </a:highlight>
                <a:latin typeface="Google Sans"/>
              </a:rPr>
              <a:t> in a Check Point </a:t>
            </a:r>
            <a:r>
              <a:rPr lang="fr-FR" b="0" i="0" u="none" strike="noStrike" dirty="0" err="1">
                <a:solidFill>
                  <a:srgbClr val="E2EEFF"/>
                </a:solidFill>
                <a:effectLst/>
                <a:highlight>
                  <a:srgbClr val="3A3F50"/>
                </a:highlight>
                <a:latin typeface="Google Sans"/>
              </a:rPr>
              <a:t>environment</a:t>
            </a:r>
            <a:r>
              <a:rPr lang="fr-FR" b="0" i="0" u="none" strike="noStrike" dirty="0">
                <a:solidFill>
                  <a:srgbClr val="E2EEFF"/>
                </a:solidFill>
                <a:effectLst/>
                <a:highlight>
                  <a:srgbClr val="3A3F50"/>
                </a:highlight>
                <a:latin typeface="Google Sans"/>
              </a:rPr>
              <a:t> </a:t>
            </a:r>
            <a:r>
              <a:rPr lang="fr-FR" b="0" i="0" u="none" strike="noStrike" dirty="0" err="1">
                <a:solidFill>
                  <a:srgbClr val="E2EEFF"/>
                </a:solidFill>
                <a:effectLst/>
                <a:highlight>
                  <a:srgbClr val="3A3F50"/>
                </a:highlight>
                <a:latin typeface="Google Sans"/>
              </a:rPr>
              <a:t>within</a:t>
            </a:r>
            <a:r>
              <a:rPr lang="fr-FR" b="0" i="0" u="none" strike="noStrike" dirty="0">
                <a:solidFill>
                  <a:srgbClr val="E2EEFF"/>
                </a:solidFill>
                <a:effectLst/>
                <a:highlight>
                  <a:srgbClr val="3A3F50"/>
                </a:highlight>
                <a:latin typeface="Google Sans"/>
              </a:rPr>
              <a:t> a single management Domain)</a:t>
            </a:r>
            <a:r>
              <a:rPr lang="fr-FR" dirty="0"/>
              <a:t> and to A-GUI machine </a:t>
            </a:r>
            <a:r>
              <a:rPr lang="fr-FR" dirty="0" err="1"/>
              <a:t>which</a:t>
            </a:r>
            <a:r>
              <a:rPr lang="fr-FR" dirty="0"/>
              <a:t> runs the smart console</a:t>
            </a:r>
          </a:p>
          <a:p>
            <a:pPr marL="0" lvl="0" indent="0" algn="l" rtl="0">
              <a:spcBef>
                <a:spcPts val="0"/>
              </a:spcBef>
              <a:spcAft>
                <a:spcPts val="0"/>
              </a:spcAft>
              <a:buNone/>
            </a:pPr>
            <a:r>
              <a:rPr lang="fr-FR" dirty="0"/>
              <a:t>A-GW </a:t>
            </a:r>
            <a:r>
              <a:rPr lang="fr-FR" dirty="0" err="1"/>
              <a:t>also</a:t>
            </a:r>
            <a:r>
              <a:rPr lang="fr-FR" dirty="0"/>
              <a:t> </a:t>
            </a:r>
            <a:r>
              <a:rPr lang="fr-FR" dirty="0" err="1"/>
              <a:t>connected</a:t>
            </a:r>
            <a:r>
              <a:rPr lang="fr-FR" dirty="0"/>
              <a:t> to A-Host </a:t>
            </a:r>
            <a:r>
              <a:rPr lang="fr-FR" dirty="0" err="1"/>
              <a:t>with</a:t>
            </a:r>
            <a:r>
              <a:rPr lang="fr-FR" dirty="0"/>
              <a:t> an </a:t>
            </a:r>
            <a:r>
              <a:rPr lang="fr-FR" dirty="0" err="1"/>
              <a:t>inteernal</a:t>
            </a:r>
            <a:r>
              <a:rPr lang="fr-FR" dirty="0"/>
              <a:t> network and to A-DMZ </a:t>
            </a:r>
          </a:p>
          <a:p>
            <a:pPr marL="0" lvl="0" indent="0" algn="l" rtl="0">
              <a:spcBef>
                <a:spcPts val="0"/>
              </a:spcBef>
              <a:spcAft>
                <a:spcPts val="0"/>
              </a:spcAft>
              <a:buNone/>
            </a:pPr>
            <a:r>
              <a:rPr lang="fr-FR" dirty="0"/>
              <a:t>Bravo site </a:t>
            </a:r>
            <a:r>
              <a:rPr lang="fr-FR" dirty="0" err="1"/>
              <a:t>only</a:t>
            </a:r>
            <a:r>
              <a:rPr lang="fr-FR" dirty="0"/>
              <a:t> the host </a:t>
            </a:r>
            <a:r>
              <a:rPr lang="fr-FR" dirty="0" err="1"/>
              <a:t>connected</a:t>
            </a:r>
            <a:r>
              <a:rPr lang="fr-FR" dirty="0"/>
              <a:t> to the </a:t>
            </a:r>
            <a:r>
              <a:rPr lang="fr-FR" dirty="0" err="1"/>
              <a:t>gateway</a:t>
            </a:r>
            <a:endParaRPr lang="fr-FR" dirty="0"/>
          </a:p>
          <a:p>
            <a:pPr marL="0" lvl="0" indent="0" algn="l" rtl="0">
              <a:spcBef>
                <a:spcPts val="0"/>
              </a:spcBef>
              <a:spcAft>
                <a:spcPts val="0"/>
              </a:spcAft>
              <a:buNone/>
            </a:pPr>
            <a:endParaRPr lang="fr-FR" dirty="0"/>
          </a:p>
          <a:p>
            <a:pPr marL="0" lvl="0" indent="0" algn="l" rtl="0">
              <a:spcBef>
                <a:spcPts val="0"/>
              </a:spcBef>
              <a:spcAft>
                <a:spcPts val="0"/>
              </a:spcAft>
              <a:buNone/>
            </a:pPr>
            <a:r>
              <a:rPr lang="fr-FR" dirty="0"/>
              <a:t>Focus on alpha site </a:t>
            </a:r>
            <a:r>
              <a:rPr lang="fr-FR" dirty="0" err="1"/>
              <a:t>because</a:t>
            </a:r>
            <a:r>
              <a:rPr lang="fr-FR" dirty="0"/>
              <a:t> the </a:t>
            </a:r>
            <a:r>
              <a:rPr lang="fr-FR" dirty="0" err="1"/>
              <a:t>gateway</a:t>
            </a:r>
            <a:r>
              <a:rPr lang="fr-FR" dirty="0"/>
              <a:t> for bravo site </a:t>
            </a:r>
            <a:r>
              <a:rPr lang="fr-FR" dirty="0" err="1"/>
              <a:t>didn’t</a:t>
            </a:r>
            <a:r>
              <a:rPr lang="fr-FR" dirty="0"/>
              <a:t> </a:t>
            </a:r>
            <a:r>
              <a:rPr lang="fr-FR" dirty="0" err="1"/>
              <a:t>work</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0"/>
        <p:cNvGrpSpPr/>
        <p:nvPr/>
      </p:nvGrpSpPr>
      <p:grpSpPr>
        <a:xfrm>
          <a:off x="0" y="0"/>
          <a:ext cx="0" cy="0"/>
          <a:chOff x="0" y="0"/>
          <a:chExt cx="0" cy="0"/>
        </a:xfrm>
      </p:grpSpPr>
      <p:sp>
        <p:nvSpPr>
          <p:cNvPr id="2221" name="Google Shape;2221;g804e9800b4_0_13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22" name="Google Shape;2222;g804e9800b4_0_13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r-FR" dirty="0" err="1"/>
              <a:t>Different</a:t>
            </a:r>
            <a:r>
              <a:rPr lang="fr-FR" dirty="0"/>
              <a:t> </a:t>
            </a:r>
            <a:r>
              <a:rPr lang="fr-FR" dirty="0" err="1"/>
              <a:t>problems</a:t>
            </a:r>
            <a:r>
              <a:rPr lang="fr-FR" dirty="0"/>
              <a:t> of the </a:t>
            </a:r>
            <a:r>
              <a:rPr lang="fr-FR" dirty="0" err="1"/>
              <a:t>company</a:t>
            </a:r>
            <a:r>
              <a:rPr lang="fr-FR" dirty="0"/>
              <a:t>:</a:t>
            </a:r>
          </a:p>
          <a:p>
            <a:pPr marL="342900" lvl="0" indent="-342900" algn="just">
              <a:buFont typeface="+mj-lt"/>
              <a:buAutoNum type="arabicPeriod"/>
              <a:tabLst>
                <a:tab pos="457200" algn="l"/>
              </a:tabLst>
            </a:pPr>
            <a:r>
              <a:rPr lang="en-US" sz="1200" b="1" kern="100" dirty="0">
                <a:effectLst/>
                <a:latin typeface="Aptos" panose="020B0004020202020204" pitchFamily="34" charset="0"/>
                <a:ea typeface="Aptos" panose="020B0004020202020204" pitchFamily="34" charset="0"/>
                <a:cs typeface="Times New Roman" panose="02020603050405020304" pitchFamily="18" charset="0"/>
              </a:rPr>
              <a:t>Irregular Security Audits:</a:t>
            </a:r>
            <a:endParaRPr lang="fr-FR"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gn="just">
              <a:buSzPts val="1000"/>
              <a:buFont typeface="Courier New" panose="02070309020205020404" pitchFamily="49" charset="0"/>
              <a:buChar char="o"/>
              <a:tabLst>
                <a:tab pos="914400" algn="l"/>
              </a:tabLst>
            </a:pP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Irregular</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Security Audits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that</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can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increase</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the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vulnerability</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of the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company</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and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some</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compliance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violation.Implement</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an audit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pkanning</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to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counter</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it</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that</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covers</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network infrastructure, software, and user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access</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controls</a:t>
            </a:r>
            <a:endParaRPr lang="fr-FR"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buFont typeface="+mj-lt"/>
              <a:buAutoNum type="arabicPeriod"/>
              <a:tabLst>
                <a:tab pos="457200" algn="l"/>
              </a:tabLst>
            </a:pPr>
            <a:r>
              <a:rPr lang="en-US" sz="1200" b="1" kern="100" dirty="0">
                <a:effectLst/>
                <a:latin typeface="Aptos" panose="020B0004020202020204" pitchFamily="34" charset="0"/>
                <a:ea typeface="Aptos" panose="020B0004020202020204" pitchFamily="34" charset="0"/>
                <a:cs typeface="Times New Roman" panose="02020603050405020304" pitchFamily="18" charset="0"/>
              </a:rPr>
              <a:t>Irregular Security Updates:</a:t>
            </a:r>
            <a:endParaRPr lang="fr-FR"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gn="just">
              <a:buSzPts val="1000"/>
              <a:buFont typeface="Courier New" panose="02070309020205020404" pitchFamily="49" charset="0"/>
              <a:buChar char="o"/>
              <a:tabLst>
                <a:tab pos="914400" algn="l"/>
              </a:tabLst>
            </a:pP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Irregular</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Security Updates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that</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can expose the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company</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to new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vulnerabilities</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Use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some</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automated</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update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features</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like the checkpoint one to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make</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sure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it’s</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done</a:t>
            </a:r>
            <a:endParaRPr lang="fr-FR"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buFont typeface="+mj-lt"/>
              <a:buAutoNum type="arabicPeriod"/>
              <a:tabLst>
                <a:tab pos="457200" algn="l"/>
              </a:tabLst>
            </a:pPr>
            <a:r>
              <a:rPr lang="en-US" sz="1200" b="1" kern="100" dirty="0">
                <a:effectLst/>
                <a:latin typeface="Aptos" panose="020B0004020202020204" pitchFamily="34" charset="0"/>
                <a:ea typeface="Aptos" panose="020B0004020202020204" pitchFamily="34" charset="0"/>
                <a:cs typeface="Times New Roman" panose="02020603050405020304" pitchFamily="18" charset="0"/>
              </a:rPr>
              <a:t>Single Points of Failure:</a:t>
            </a:r>
            <a:endParaRPr lang="fr-FR"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gn="just">
              <a:buSzPts val="1000"/>
              <a:buFont typeface="Courier New" panose="02070309020205020404" pitchFamily="49" charset="0"/>
              <a:buChar char="o"/>
              <a:tabLst>
                <a:tab pos="914400" algn="l"/>
              </a:tabLst>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Single point of failure that can disrupt the operations. Redesign the architecture to add redundancy to eliminate those points</a:t>
            </a:r>
            <a:endParaRPr lang="fr-FR"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buFont typeface="+mj-lt"/>
              <a:buAutoNum type="arabicPeriod"/>
              <a:tabLst>
                <a:tab pos="457200" algn="l"/>
              </a:tabLst>
            </a:pPr>
            <a:r>
              <a:rPr lang="en-US" sz="1200" b="1" kern="100" dirty="0">
                <a:effectLst/>
                <a:latin typeface="Aptos" panose="020B0004020202020204" pitchFamily="34" charset="0"/>
                <a:ea typeface="Aptos" panose="020B0004020202020204" pitchFamily="34" charset="0"/>
                <a:cs typeface="Times New Roman" panose="02020603050405020304" pitchFamily="18" charset="0"/>
              </a:rPr>
              <a:t>Inconsistencies and Errors:</a:t>
            </a:r>
            <a:endParaRPr lang="fr-FR"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gn="just">
              <a:buSzPts val="1000"/>
              <a:buFont typeface="Courier New" panose="02070309020205020404" pitchFamily="49" charset="0"/>
              <a:buChar char="o"/>
              <a:tabLst>
                <a:tab pos="914400" algn="l"/>
              </a:tabLst>
            </a:pP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Inconsistencies</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and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error</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in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policy</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management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that</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can cause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some</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data corruption ans the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instability</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of the system. Use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some</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standardized</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procedures</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to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minimize</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them</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Use checkpoint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unified</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policy</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manager for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example</a:t>
            </a:r>
            <a:endParaRPr lang="fr-FR"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0"/>
        <p:cNvGrpSpPr/>
        <p:nvPr/>
      </p:nvGrpSpPr>
      <p:grpSpPr>
        <a:xfrm>
          <a:off x="0" y="0"/>
          <a:ext cx="0" cy="0"/>
          <a:chOff x="0" y="0"/>
          <a:chExt cx="0" cy="0"/>
        </a:xfrm>
      </p:grpSpPr>
      <p:sp>
        <p:nvSpPr>
          <p:cNvPr id="2221" name="Google Shape;2221;g804e9800b4_0_13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22" name="Google Shape;2222;g804e9800b4_0_13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342900" lvl="0" indent="-342900" algn="just">
              <a:buFont typeface="+mj-lt"/>
              <a:buAutoNum type="arabicPeriod"/>
              <a:tabLst>
                <a:tab pos="457200" algn="l"/>
              </a:tabLst>
            </a:pPr>
            <a:r>
              <a:rPr lang="en-US" sz="1200" b="1" kern="100" dirty="0">
                <a:effectLst/>
                <a:latin typeface="Aptos" panose="020B0004020202020204" pitchFamily="34" charset="0"/>
                <a:ea typeface="Aptos" panose="020B0004020202020204" pitchFamily="34" charset="0"/>
                <a:cs typeface="Times New Roman" panose="02020603050405020304" pitchFamily="18" charset="0"/>
              </a:rPr>
              <a:t>Licensing structure</a:t>
            </a:r>
            <a:endParaRPr lang="fr-FR"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gn="just">
              <a:buSzPts val="1000"/>
              <a:buFont typeface="Courier New" panose="02070309020205020404" pitchFamily="49" charset="0"/>
              <a:buChar char="o"/>
              <a:tabLst>
                <a:tab pos="914400" algn="l"/>
              </a:tabLst>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Licensing structure issues that can follow some legal issues and therefore financial penalties that can be costly. Can be lowered with a thorough review of licenses regularly.</a:t>
            </a:r>
            <a:endParaRPr lang="fr-FR"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buFont typeface="+mj-lt"/>
              <a:buAutoNum type="arabicPeriod"/>
              <a:tabLst>
                <a:tab pos="457200" algn="l"/>
              </a:tabLst>
            </a:pPr>
            <a:r>
              <a:rPr lang="en-US" sz="1200" b="1" kern="100" dirty="0">
                <a:effectLst/>
                <a:latin typeface="Aptos" panose="020B0004020202020204" pitchFamily="34" charset="0"/>
                <a:ea typeface="Aptos" panose="020B0004020202020204" pitchFamily="34" charset="0"/>
                <a:cs typeface="Times New Roman" panose="02020603050405020304" pitchFamily="18" charset="0"/>
              </a:rPr>
              <a:t>User Roles and Permissions:</a:t>
            </a:r>
            <a:endParaRPr lang="fr-FR"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gn="just">
              <a:buSzPts val="1000"/>
              <a:buFont typeface="Courier New" panose="02070309020205020404" pitchFamily="49" charset="0"/>
              <a:buChar char="o"/>
              <a:tabLst>
                <a:tab pos="914400" algn="l"/>
              </a:tabLst>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Some problems with the roles and permissions that can give unauthorized access to anyone. Can be assessed by specifying the user roles and necessities (within the smart console)</a:t>
            </a:r>
            <a:endParaRPr lang="fr-FR"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buFont typeface="+mj-lt"/>
              <a:buAutoNum type="arabicPeriod"/>
              <a:tabLst>
                <a:tab pos="457200" algn="l"/>
              </a:tabLst>
            </a:pPr>
            <a:r>
              <a:rPr lang="en-US" sz="1200" b="1" kern="100" dirty="0">
                <a:effectLst/>
                <a:latin typeface="Aptos" panose="020B0004020202020204" pitchFamily="34" charset="0"/>
                <a:ea typeface="Aptos" panose="020B0004020202020204" pitchFamily="34" charset="0"/>
                <a:cs typeface="Times New Roman" panose="02020603050405020304" pitchFamily="18" charset="0"/>
              </a:rPr>
              <a:t>Overlapping and Conflicting Policies:</a:t>
            </a:r>
            <a:endParaRPr lang="fr-FR"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gn="just">
              <a:buSzPts val="1000"/>
              <a:buFont typeface="Courier New" panose="02070309020205020404" pitchFamily="49" charset="0"/>
              <a:buChar char="o"/>
              <a:tabLst>
                <a:tab pos="914400" algn="l"/>
              </a:tabLst>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Some overlapping ang conflicting policies may cause confusion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amongs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employees and some enforcement issues. Can be solved with a policy manager like the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checpoint</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one on the smart console</a:t>
            </a:r>
            <a:endParaRPr lang="fr-FR"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buFont typeface="+mj-lt"/>
              <a:buAutoNum type="arabicPeriod"/>
              <a:tabLst>
                <a:tab pos="457200" algn="l"/>
              </a:tabLst>
            </a:pPr>
            <a:r>
              <a:rPr lang="en-US" sz="1200" b="1" kern="100" dirty="0">
                <a:effectLst/>
                <a:latin typeface="Aptos" panose="020B0004020202020204" pitchFamily="34" charset="0"/>
                <a:ea typeface="Aptos" panose="020B0004020202020204" pitchFamily="34" charset="0"/>
                <a:cs typeface="Times New Roman" panose="02020603050405020304" pitchFamily="18" charset="0"/>
              </a:rPr>
              <a:t>Lack of Control Over Application Usage:</a:t>
            </a:r>
            <a:endParaRPr lang="fr-FR"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gn="just">
              <a:buSzPts val="1000"/>
              <a:buFont typeface="Courier New" panose="02070309020205020404" pitchFamily="49" charset="0"/>
              <a:buChar char="o"/>
              <a:tabLst>
                <a:tab pos="914400" algn="l"/>
              </a:tabLst>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A Lack of Control over application usage may cause vulnerabilities coming from unapproved software. Usage of an application control and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url</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filtering to monitor what sites and app can be visited</a:t>
            </a:r>
            <a:endParaRPr lang="fr-FR" sz="1200" kern="10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8488343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0"/>
        <p:cNvGrpSpPr/>
        <p:nvPr/>
      </p:nvGrpSpPr>
      <p:grpSpPr>
        <a:xfrm>
          <a:off x="0" y="0"/>
          <a:ext cx="0" cy="0"/>
          <a:chOff x="0" y="0"/>
          <a:chExt cx="0" cy="0"/>
        </a:xfrm>
      </p:grpSpPr>
      <p:sp>
        <p:nvSpPr>
          <p:cNvPr id="2221" name="Google Shape;2221;g804e9800b4_0_13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22" name="Google Shape;2222;g804e9800b4_0_13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342900" lvl="0" indent="-342900" algn="just">
              <a:buFont typeface="+mj-lt"/>
              <a:buAutoNum type="arabicPeriod"/>
              <a:tabLst>
                <a:tab pos="457200" algn="l"/>
              </a:tabLst>
            </a:pPr>
            <a:r>
              <a:rPr lang="en-US" sz="1200" b="1" kern="100" dirty="0">
                <a:effectLst/>
                <a:latin typeface="Aptos" panose="020B0004020202020204" pitchFamily="34" charset="0"/>
                <a:ea typeface="Aptos" panose="020B0004020202020204" pitchFamily="34" charset="0"/>
                <a:cs typeface="Times New Roman" panose="02020603050405020304" pitchFamily="18" charset="0"/>
              </a:rPr>
              <a:t>Outdated IPS Rules:</a:t>
            </a:r>
            <a:endParaRPr lang="fr-FR"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gn="just">
              <a:buSzPts val="1000"/>
              <a:buFont typeface="Courier New" panose="02070309020205020404" pitchFamily="49" charset="0"/>
              <a:buChar char="o"/>
              <a:tabLst>
                <a:tab pos="914400" algn="l"/>
              </a:tabLst>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They have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ooutdated</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IPS (intrusion prevention system) rules that can cause new threat to attack you. Update regularly the rules and use a threat prevention solution</a:t>
            </a:r>
            <a:endParaRPr lang="fr-FR"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buFont typeface="+mj-lt"/>
              <a:buAutoNum type="arabicPeriod"/>
              <a:tabLst>
                <a:tab pos="457200" algn="l"/>
              </a:tabLst>
            </a:pPr>
            <a:r>
              <a:rPr lang="en-US" sz="1200" b="1" kern="100" dirty="0">
                <a:effectLst/>
                <a:latin typeface="Aptos" panose="020B0004020202020204" pitchFamily="34" charset="0"/>
                <a:ea typeface="Aptos" panose="020B0004020202020204" pitchFamily="34" charset="0"/>
                <a:cs typeface="Times New Roman" panose="02020603050405020304" pitchFamily="18" charset="0"/>
              </a:rPr>
              <a:t>Challenges Posed by IoT Devices:</a:t>
            </a:r>
            <a:endParaRPr lang="fr-FR" sz="12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gn="just">
              <a:buSzPts val="1000"/>
              <a:buFont typeface="Courier New" panose="02070309020205020404" pitchFamily="49" charset="0"/>
              <a:buChar char="o"/>
              <a:tabLst>
                <a:tab pos="914400" algn="l"/>
              </a:tabLst>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The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Iot</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devices cause challenges and can cause vulnerabilities. To counter that, implement IoT security strategy that includes network segmentation, strong authentication mechanisms, encryption of data in transit and at rest, and regular firmware updates</a:t>
            </a:r>
            <a:endParaRPr lang="fr-FR"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6583939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7"/>
        <p:cNvGrpSpPr/>
        <p:nvPr/>
      </p:nvGrpSpPr>
      <p:grpSpPr>
        <a:xfrm>
          <a:off x="0" y="0"/>
          <a:ext cx="0" cy="0"/>
          <a:chOff x="0" y="0"/>
          <a:chExt cx="0" cy="0"/>
        </a:xfrm>
      </p:grpSpPr>
      <p:sp>
        <p:nvSpPr>
          <p:cNvPr id="2238" name="Google Shape;2238;g86fa6133bc_4_1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9" name="Google Shape;2239;g86fa6133bc_4_1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r-FR" dirty="0"/>
              <a:t>Gaia portal déjà installé</a:t>
            </a:r>
          </a:p>
          <a:p>
            <a:pPr marL="0" lvl="0" indent="0" algn="l" rtl="0">
              <a:spcBef>
                <a:spcPts val="0"/>
              </a:spcBef>
              <a:spcAft>
                <a:spcPts val="0"/>
              </a:spcAft>
              <a:buNone/>
            </a:pPr>
            <a:r>
              <a:rPr lang="fr-FR" dirty="0"/>
              <a:t>A-SMS configuré et</a:t>
            </a:r>
            <a:r>
              <a:rPr lang="fr-FR" baseline="0" dirty="0"/>
              <a:t> bien up</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7"/>
        <p:cNvGrpSpPr/>
        <p:nvPr/>
      </p:nvGrpSpPr>
      <p:grpSpPr>
        <a:xfrm>
          <a:off x="0" y="0"/>
          <a:ext cx="0" cy="0"/>
          <a:chOff x="0" y="0"/>
          <a:chExt cx="0" cy="0"/>
        </a:xfrm>
      </p:grpSpPr>
      <p:sp>
        <p:nvSpPr>
          <p:cNvPr id="2238" name="Google Shape;2238;g86fa6133bc_4_1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9" name="Google Shape;2239;g86fa6133bc_4_1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r-FR" dirty="0"/>
              <a:t>Config A-GW + networks </a:t>
            </a:r>
            <a:r>
              <a:rPr lang="fr-FR" dirty="0" err="1"/>
              <a:t>eht</a:t>
            </a:r>
            <a:endParaRPr dirty="0"/>
          </a:p>
        </p:txBody>
      </p:sp>
    </p:spTree>
    <p:extLst>
      <p:ext uri="{BB962C8B-B14F-4D97-AF65-F5344CB8AC3E}">
        <p14:creationId xmlns:p14="http://schemas.microsoft.com/office/powerpoint/2010/main" val="8728470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7"/>
        <p:cNvGrpSpPr/>
        <p:nvPr/>
      </p:nvGrpSpPr>
      <p:grpSpPr>
        <a:xfrm>
          <a:off x="0" y="0"/>
          <a:ext cx="0" cy="0"/>
          <a:chOff x="0" y="0"/>
          <a:chExt cx="0" cy="0"/>
        </a:xfrm>
      </p:grpSpPr>
      <p:sp>
        <p:nvSpPr>
          <p:cNvPr id="2238" name="Google Shape;2238;g86fa6133bc_4_1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9" name="Google Shape;2239;g86fa6133bc_4_1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r-FR" dirty="0"/>
              <a:t>Changes in the </a:t>
            </a:r>
            <a:r>
              <a:rPr lang="fr-FR" dirty="0" err="1"/>
              <a:t>SmartConsole</a:t>
            </a:r>
            <a:r>
              <a:rPr lang="fr-FR" dirty="0"/>
              <a:t> to configure A-SMS</a:t>
            </a:r>
            <a:endParaRPr dirty="0"/>
          </a:p>
        </p:txBody>
      </p:sp>
    </p:spTree>
    <p:extLst>
      <p:ext uri="{BB962C8B-B14F-4D97-AF65-F5344CB8AC3E}">
        <p14:creationId xmlns:p14="http://schemas.microsoft.com/office/powerpoint/2010/main" val="40268013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7"/>
        <p:cNvGrpSpPr/>
        <p:nvPr/>
      </p:nvGrpSpPr>
      <p:grpSpPr>
        <a:xfrm>
          <a:off x="0" y="0"/>
          <a:ext cx="0" cy="0"/>
          <a:chOff x="0" y="0"/>
          <a:chExt cx="0" cy="0"/>
        </a:xfrm>
      </p:grpSpPr>
      <p:sp>
        <p:nvSpPr>
          <p:cNvPr id="2238" name="Google Shape;2238;g86fa6133bc_4_1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9" name="Google Shape;2239;g86fa6133bc_4_1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r-FR" dirty="0" err="1"/>
              <a:t>Creation</a:t>
            </a:r>
            <a:r>
              <a:rPr lang="fr-FR" dirty="0"/>
              <a:t> &amp; configuration</a:t>
            </a:r>
            <a:r>
              <a:rPr lang="fr-FR" baseline="0" dirty="0"/>
              <a:t> of A-GW in </a:t>
            </a:r>
            <a:r>
              <a:rPr lang="fr-FR" baseline="0" dirty="0" err="1"/>
              <a:t>SmartConsole</a:t>
            </a:r>
            <a:endParaRPr lang="fr-FR" baseline="0" dirty="0"/>
          </a:p>
          <a:p>
            <a:pPr marL="0" lvl="0" indent="0" algn="l" rtl="0">
              <a:spcBef>
                <a:spcPts val="0"/>
              </a:spcBef>
              <a:spcAft>
                <a:spcPts val="0"/>
              </a:spcAft>
              <a:buNone/>
            </a:pPr>
            <a:r>
              <a:rPr lang="fr-FR" baseline="0" dirty="0"/>
              <a:t>SIC test </a:t>
            </a:r>
            <a:endParaRPr dirty="0"/>
          </a:p>
        </p:txBody>
      </p:sp>
    </p:spTree>
    <p:extLst>
      <p:ext uri="{BB962C8B-B14F-4D97-AF65-F5344CB8AC3E}">
        <p14:creationId xmlns:p14="http://schemas.microsoft.com/office/powerpoint/2010/main" val="42838716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7"/>
        <p:cNvGrpSpPr/>
        <p:nvPr/>
      </p:nvGrpSpPr>
      <p:grpSpPr>
        <a:xfrm>
          <a:off x="0" y="0"/>
          <a:ext cx="0" cy="0"/>
          <a:chOff x="0" y="0"/>
          <a:chExt cx="0" cy="0"/>
        </a:xfrm>
      </p:grpSpPr>
      <p:sp>
        <p:nvSpPr>
          <p:cNvPr id="2238" name="Google Shape;2238;g86fa6133bc_4_1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9" name="Google Shape;2239;g86fa6133bc_4_1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r-FR" dirty="0" err="1"/>
              <a:t>Creation</a:t>
            </a:r>
            <a:r>
              <a:rPr lang="fr-FR" dirty="0"/>
              <a:t> and configuration of </a:t>
            </a:r>
            <a:r>
              <a:rPr lang="fr-FR" dirty="0" err="1"/>
              <a:t>different</a:t>
            </a:r>
            <a:r>
              <a:rPr lang="fr-FR" baseline="0" dirty="0"/>
              <a:t> </a:t>
            </a:r>
            <a:r>
              <a:rPr lang="fr-FR" baseline="0" dirty="0" err="1"/>
              <a:t>roles</a:t>
            </a:r>
            <a:endParaRPr dirty="0"/>
          </a:p>
        </p:txBody>
      </p:sp>
    </p:spTree>
    <p:extLst>
      <p:ext uri="{BB962C8B-B14F-4D97-AF65-F5344CB8AC3E}">
        <p14:creationId xmlns:p14="http://schemas.microsoft.com/office/powerpoint/2010/main" val="34437112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7"/>
        <p:cNvGrpSpPr/>
        <p:nvPr/>
      </p:nvGrpSpPr>
      <p:grpSpPr>
        <a:xfrm>
          <a:off x="0" y="0"/>
          <a:ext cx="0" cy="0"/>
          <a:chOff x="0" y="0"/>
          <a:chExt cx="0" cy="0"/>
        </a:xfrm>
      </p:grpSpPr>
      <p:sp>
        <p:nvSpPr>
          <p:cNvPr id="2238" name="Google Shape;2238;g86fa6133bc_4_1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9" name="Google Shape;2239;g86fa6133bc_4_1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r-FR" dirty="0"/>
              <a:t>Management and installation of </a:t>
            </a:r>
            <a:r>
              <a:rPr lang="fr-FR" dirty="0" err="1"/>
              <a:t>licenses</a:t>
            </a:r>
            <a:r>
              <a:rPr lang="fr-FR" dirty="0"/>
              <a:t> </a:t>
            </a:r>
            <a:endParaRPr dirty="0"/>
          </a:p>
        </p:txBody>
      </p:sp>
    </p:spTree>
    <p:extLst>
      <p:ext uri="{BB962C8B-B14F-4D97-AF65-F5344CB8AC3E}">
        <p14:creationId xmlns:p14="http://schemas.microsoft.com/office/powerpoint/2010/main" val="22099212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7"/>
        <p:cNvGrpSpPr/>
        <p:nvPr/>
      </p:nvGrpSpPr>
      <p:grpSpPr>
        <a:xfrm>
          <a:off x="0" y="0"/>
          <a:ext cx="0" cy="0"/>
          <a:chOff x="0" y="0"/>
          <a:chExt cx="0" cy="0"/>
        </a:xfrm>
      </p:grpSpPr>
      <p:sp>
        <p:nvSpPr>
          <p:cNvPr id="2238" name="Google Shape;2238;g86fa6133bc_4_1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9" name="Google Shape;2239;g86fa6133bc_4_1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r-FR" dirty="0" err="1"/>
              <a:t>Create</a:t>
            </a:r>
            <a:r>
              <a:rPr lang="fr-FR" dirty="0"/>
              <a:t> </a:t>
            </a:r>
            <a:r>
              <a:rPr lang="fr-FR" dirty="0" err="1"/>
              <a:t>diiferent</a:t>
            </a:r>
            <a:r>
              <a:rPr lang="fr-FR" dirty="0"/>
              <a:t> </a:t>
            </a:r>
            <a:r>
              <a:rPr lang="fr-FR" dirty="0" err="1"/>
              <a:t>objects</a:t>
            </a:r>
            <a:r>
              <a:rPr lang="fr-FR" dirty="0"/>
              <a:t> for </a:t>
            </a:r>
            <a:r>
              <a:rPr lang="fr-FR" dirty="0" err="1"/>
              <a:t>policies</a:t>
            </a:r>
            <a:endParaRPr lang="fr-FR" baseline="0" dirty="0"/>
          </a:p>
          <a:p>
            <a:pPr marL="0" lvl="0" indent="0" algn="l" rtl="0">
              <a:spcBef>
                <a:spcPts val="0"/>
              </a:spcBef>
              <a:spcAft>
                <a:spcPts val="0"/>
              </a:spcAft>
              <a:buNone/>
            </a:pPr>
            <a:r>
              <a:rPr lang="fr-FR" baseline="0" dirty="0" err="1"/>
              <a:t>Create</a:t>
            </a:r>
            <a:r>
              <a:rPr lang="fr-FR" baseline="0" dirty="0"/>
              <a:t> </a:t>
            </a:r>
            <a:r>
              <a:rPr lang="fr-FR" baseline="0" dirty="0" err="1"/>
              <a:t>policies</a:t>
            </a:r>
            <a:endParaRPr lang="fr-FR" baseline="0" dirty="0"/>
          </a:p>
          <a:p>
            <a:pPr marL="0" lvl="0" indent="0" algn="l" rtl="0">
              <a:spcBef>
                <a:spcPts val="0"/>
              </a:spcBef>
              <a:spcAft>
                <a:spcPts val="0"/>
              </a:spcAft>
              <a:buNone/>
            </a:pPr>
            <a:r>
              <a:rPr lang="fr-FR" baseline="0" dirty="0"/>
              <a:t>Install </a:t>
            </a:r>
            <a:r>
              <a:rPr lang="fr-FR" baseline="0" dirty="0" err="1"/>
              <a:t>them</a:t>
            </a:r>
            <a:endParaRPr lang="fr-FR" baseline="0" dirty="0"/>
          </a:p>
          <a:p>
            <a:pPr marL="0" lvl="0" indent="0" algn="l" rtl="0">
              <a:spcBef>
                <a:spcPts val="0"/>
              </a:spcBef>
              <a:spcAft>
                <a:spcPts val="0"/>
              </a:spcAft>
              <a:buNone/>
            </a:pPr>
            <a:r>
              <a:rPr lang="fr-FR" baseline="0" dirty="0"/>
              <a:t>Test </a:t>
            </a:r>
            <a:r>
              <a:rPr lang="fr-FR" baseline="0" dirty="0" err="1"/>
              <a:t>with</a:t>
            </a:r>
            <a:r>
              <a:rPr lang="fr-FR" baseline="0" dirty="0"/>
              <a:t> A-Host – A-DMZ </a:t>
            </a:r>
            <a:r>
              <a:rPr lang="fr-FR" baseline="0" dirty="0" err="1"/>
              <a:t>connection</a:t>
            </a:r>
            <a:endParaRPr dirty="0"/>
          </a:p>
        </p:txBody>
      </p:sp>
    </p:spTree>
    <p:extLst>
      <p:ext uri="{BB962C8B-B14F-4D97-AF65-F5344CB8AC3E}">
        <p14:creationId xmlns:p14="http://schemas.microsoft.com/office/powerpoint/2010/main" val="10119257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7"/>
        <p:cNvGrpSpPr/>
        <p:nvPr/>
      </p:nvGrpSpPr>
      <p:grpSpPr>
        <a:xfrm>
          <a:off x="0" y="0"/>
          <a:ext cx="0" cy="0"/>
          <a:chOff x="0" y="0"/>
          <a:chExt cx="0" cy="0"/>
        </a:xfrm>
      </p:grpSpPr>
      <p:sp>
        <p:nvSpPr>
          <p:cNvPr id="2238" name="Google Shape;2238;g86fa6133bc_4_1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9" name="Google Shape;2239;g86fa6133bc_4_1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r-FR" dirty="0" err="1"/>
              <a:t>Same</a:t>
            </a:r>
            <a:r>
              <a:rPr lang="fr-FR" dirty="0"/>
              <a:t> </a:t>
            </a:r>
            <a:r>
              <a:rPr lang="fr-FR" dirty="0" err="1"/>
              <a:t>with</a:t>
            </a:r>
            <a:r>
              <a:rPr lang="fr-FR" dirty="0"/>
              <a:t> B-GW </a:t>
            </a:r>
            <a:r>
              <a:rPr lang="fr-FR" dirty="0" err="1"/>
              <a:t>than</a:t>
            </a:r>
            <a:r>
              <a:rPr lang="fr-FR" dirty="0"/>
              <a:t> last slide (+ </a:t>
            </a:r>
            <a:r>
              <a:rPr lang="fr-FR" dirty="0" err="1"/>
              <a:t>tried</a:t>
            </a:r>
            <a:r>
              <a:rPr lang="fr-FR" dirty="0"/>
              <a:t> to </a:t>
            </a:r>
            <a:r>
              <a:rPr lang="fr-FR" dirty="0" err="1"/>
              <a:t>add</a:t>
            </a:r>
            <a:r>
              <a:rPr lang="fr-FR" dirty="0"/>
              <a:t> </a:t>
            </a:r>
            <a:r>
              <a:rPr lang="fr-FR" dirty="0" err="1"/>
              <a:t>license</a:t>
            </a:r>
            <a:r>
              <a:rPr lang="fr-FR" dirty="0"/>
              <a:t>)</a:t>
            </a:r>
          </a:p>
          <a:p>
            <a:pPr marL="0" lvl="0" indent="0" algn="l" rtl="0">
              <a:spcBef>
                <a:spcPts val="0"/>
              </a:spcBef>
              <a:spcAft>
                <a:spcPts val="0"/>
              </a:spcAft>
              <a:buNone/>
            </a:pPr>
            <a:r>
              <a:rPr lang="fr-FR" dirty="0"/>
              <a:t>Nothing </a:t>
            </a:r>
            <a:r>
              <a:rPr lang="fr-FR" dirty="0" err="1"/>
              <a:t>worked</a:t>
            </a:r>
            <a:endParaRPr dirty="0"/>
          </a:p>
        </p:txBody>
      </p:sp>
    </p:spTree>
    <p:extLst>
      <p:ext uri="{BB962C8B-B14F-4D97-AF65-F5344CB8AC3E}">
        <p14:creationId xmlns:p14="http://schemas.microsoft.com/office/powerpoint/2010/main" val="37191020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7"/>
        <p:cNvGrpSpPr/>
        <p:nvPr/>
      </p:nvGrpSpPr>
      <p:grpSpPr>
        <a:xfrm>
          <a:off x="0" y="0"/>
          <a:ext cx="0" cy="0"/>
          <a:chOff x="0" y="0"/>
          <a:chExt cx="0" cy="0"/>
        </a:xfrm>
      </p:grpSpPr>
      <p:sp>
        <p:nvSpPr>
          <p:cNvPr id="2238" name="Google Shape;2238;g86fa6133bc_4_1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9" name="Google Shape;2239;g86fa6133bc_4_1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fr-FR" dirty="0" err="1"/>
              <a:t>Managed</a:t>
            </a:r>
            <a:r>
              <a:rPr lang="fr-FR" dirty="0"/>
              <a:t> the </a:t>
            </a:r>
            <a:r>
              <a:rPr lang="fr-FR" dirty="0" err="1"/>
              <a:t>layers</a:t>
            </a:r>
            <a:r>
              <a:rPr lang="fr-FR" dirty="0"/>
              <a:t> for the </a:t>
            </a:r>
            <a:r>
              <a:rPr lang="fr-FR" dirty="0" err="1"/>
              <a:t>enterprise</a:t>
            </a:r>
            <a:r>
              <a:rPr lang="fr-FR" dirty="0"/>
              <a:t> </a:t>
            </a:r>
            <a:r>
              <a:rPr lang="fr-FR" dirty="0" err="1"/>
              <a:t>policies</a:t>
            </a:r>
            <a:r>
              <a:rPr lang="fr-FR" dirty="0"/>
              <a:t> to « </a:t>
            </a:r>
            <a:r>
              <a:rPr lang="fr-FR" dirty="0" err="1"/>
              <a:t>order</a:t>
            </a:r>
            <a:r>
              <a:rPr lang="fr-FR" dirty="0"/>
              <a:t> » </a:t>
            </a:r>
            <a:r>
              <a:rPr lang="fr-FR" dirty="0" err="1"/>
              <a:t>them</a:t>
            </a:r>
            <a:r>
              <a:rPr lang="fr-FR" dirty="0"/>
              <a:t> for the </a:t>
            </a:r>
            <a:r>
              <a:rPr lang="fr-FR" dirty="0" err="1"/>
              <a:t>sake</a:t>
            </a:r>
            <a:r>
              <a:rPr lang="fr-FR" dirty="0"/>
              <a:t> of the </a:t>
            </a:r>
            <a:r>
              <a:rPr lang="fr-FR" dirty="0" err="1"/>
              <a:t>companny</a:t>
            </a:r>
            <a:endParaRPr dirty="0"/>
          </a:p>
        </p:txBody>
      </p:sp>
    </p:spTree>
    <p:extLst>
      <p:ext uri="{BB962C8B-B14F-4D97-AF65-F5344CB8AC3E}">
        <p14:creationId xmlns:p14="http://schemas.microsoft.com/office/powerpoint/2010/main" val="26904587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2"/>
        <p:cNvGrpSpPr/>
        <p:nvPr/>
      </p:nvGrpSpPr>
      <p:grpSpPr>
        <a:xfrm>
          <a:off x="0" y="0"/>
          <a:ext cx="0" cy="0"/>
          <a:chOff x="0" y="0"/>
          <a:chExt cx="0" cy="0"/>
        </a:xfrm>
      </p:grpSpPr>
      <p:sp>
        <p:nvSpPr>
          <p:cNvPr id="2333" name="Google Shape;2333;g8728718f4e_1_13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4" name="Google Shape;2334;g8728718f4e_1_13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011443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2"/>
        <p:cNvGrpSpPr/>
        <p:nvPr/>
      </p:nvGrpSpPr>
      <p:grpSpPr>
        <a:xfrm>
          <a:off x="0" y="0"/>
          <a:ext cx="0" cy="0"/>
          <a:chOff x="0" y="0"/>
          <a:chExt cx="0" cy="0"/>
        </a:xfrm>
      </p:grpSpPr>
      <p:sp>
        <p:nvSpPr>
          <p:cNvPr id="2333" name="Google Shape;2333;g8728718f4e_1_13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4" name="Google Shape;2334;g8728718f4e_1_13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389697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7"/>
        <p:cNvGrpSpPr/>
        <p:nvPr/>
      </p:nvGrpSpPr>
      <p:grpSpPr>
        <a:xfrm>
          <a:off x="0" y="0"/>
          <a:ext cx="0" cy="0"/>
          <a:chOff x="0" y="0"/>
          <a:chExt cx="0" cy="0"/>
        </a:xfrm>
      </p:grpSpPr>
      <p:sp>
        <p:nvSpPr>
          <p:cNvPr id="2338" name="Google Shape;2338;g86fa6133bc_4_215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9" name="Google Shape;2339;g86fa6133bc_4_215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01"/>
        <p:cNvGrpSpPr/>
        <p:nvPr/>
      </p:nvGrpSpPr>
      <p:grpSpPr>
        <a:xfrm>
          <a:off x="0" y="0"/>
          <a:ext cx="0" cy="0"/>
          <a:chOff x="0" y="0"/>
          <a:chExt cx="0" cy="0"/>
        </a:xfrm>
      </p:grpSpPr>
      <p:sp>
        <p:nvSpPr>
          <p:cNvPr id="3602" name="Google Shape;3602;g8714a43093_5_5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3" name="Google Shape;3603;g8714a43093_5_5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hyperlink" Target="https://www.flaticon.com/" TargetMode="External"/><Relationship Id="rId2" Type="http://schemas.openxmlformats.org/officeDocument/2006/relationships/hyperlink" Target="https://slidesgo.com/" TargetMode="External"/><Relationship Id="rId1" Type="http://schemas.openxmlformats.org/officeDocument/2006/relationships/slideMaster" Target="../slideMasters/slideMaster1.xml"/><Relationship Id="rId5" Type="http://schemas.openxmlformats.org/officeDocument/2006/relationships/hyperlink" Target="https://stories.freepik.com/" TargetMode="External"/><Relationship Id="rId4" Type="http://schemas.openxmlformats.org/officeDocument/2006/relationships/hyperlink" Target="https://www.freepik.com/" TargetMode="Externa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7"/>
        <p:cNvGrpSpPr/>
        <p:nvPr/>
      </p:nvGrpSpPr>
      <p:grpSpPr>
        <a:xfrm>
          <a:off x="0" y="0"/>
          <a:ext cx="0" cy="0"/>
          <a:chOff x="0" y="0"/>
          <a:chExt cx="0" cy="0"/>
        </a:xfrm>
      </p:grpSpPr>
      <p:sp>
        <p:nvSpPr>
          <p:cNvPr id="8" name="Google Shape;8;p2"/>
          <p:cNvSpPr txBox="1">
            <a:spLocks noGrp="1"/>
          </p:cNvSpPr>
          <p:nvPr>
            <p:ph type="ctrTitle"/>
          </p:nvPr>
        </p:nvSpPr>
        <p:spPr>
          <a:xfrm>
            <a:off x="5248656" y="2002536"/>
            <a:ext cx="3264300" cy="1792200"/>
          </a:xfrm>
          <a:prstGeom prst="rect">
            <a:avLst/>
          </a:prstGeom>
        </p:spPr>
        <p:txBody>
          <a:bodyPr spcFirstLastPara="1" wrap="square" lIns="91425" tIns="91425" rIns="91425" bIns="91425" anchor="b" anchorCtr="0">
            <a:noAutofit/>
          </a:bodyPr>
          <a:lstStyle>
            <a:lvl1pPr lvl="0" algn="r" rtl="0">
              <a:spcBef>
                <a:spcPts val="0"/>
              </a:spcBef>
              <a:spcAft>
                <a:spcPts val="0"/>
              </a:spcAft>
              <a:buSzPts val="5200"/>
              <a:buNone/>
              <a:defRPr sz="5200"/>
            </a:lvl1pPr>
            <a:lvl2pPr lvl="1" algn="r" rtl="0">
              <a:spcBef>
                <a:spcPts val="0"/>
              </a:spcBef>
              <a:spcAft>
                <a:spcPts val="0"/>
              </a:spcAft>
              <a:buSzPts val="5200"/>
              <a:buNone/>
              <a:defRPr sz="5200"/>
            </a:lvl2pPr>
            <a:lvl3pPr lvl="2" algn="r" rtl="0">
              <a:spcBef>
                <a:spcPts val="0"/>
              </a:spcBef>
              <a:spcAft>
                <a:spcPts val="0"/>
              </a:spcAft>
              <a:buSzPts val="5200"/>
              <a:buNone/>
              <a:defRPr sz="5200"/>
            </a:lvl3pPr>
            <a:lvl4pPr lvl="3" algn="r" rtl="0">
              <a:spcBef>
                <a:spcPts val="0"/>
              </a:spcBef>
              <a:spcAft>
                <a:spcPts val="0"/>
              </a:spcAft>
              <a:buSzPts val="5200"/>
              <a:buNone/>
              <a:defRPr sz="5200"/>
            </a:lvl4pPr>
            <a:lvl5pPr lvl="4" algn="r" rtl="0">
              <a:spcBef>
                <a:spcPts val="0"/>
              </a:spcBef>
              <a:spcAft>
                <a:spcPts val="0"/>
              </a:spcAft>
              <a:buSzPts val="5200"/>
              <a:buNone/>
              <a:defRPr sz="5200"/>
            </a:lvl5pPr>
            <a:lvl6pPr lvl="5" algn="r" rtl="0">
              <a:spcBef>
                <a:spcPts val="0"/>
              </a:spcBef>
              <a:spcAft>
                <a:spcPts val="0"/>
              </a:spcAft>
              <a:buSzPts val="5200"/>
              <a:buNone/>
              <a:defRPr sz="5200"/>
            </a:lvl6pPr>
            <a:lvl7pPr lvl="6" algn="r" rtl="0">
              <a:spcBef>
                <a:spcPts val="0"/>
              </a:spcBef>
              <a:spcAft>
                <a:spcPts val="0"/>
              </a:spcAft>
              <a:buSzPts val="5200"/>
              <a:buNone/>
              <a:defRPr sz="5200"/>
            </a:lvl7pPr>
            <a:lvl8pPr lvl="7" algn="r" rtl="0">
              <a:spcBef>
                <a:spcPts val="0"/>
              </a:spcBef>
              <a:spcAft>
                <a:spcPts val="0"/>
              </a:spcAft>
              <a:buSzPts val="5200"/>
              <a:buNone/>
              <a:defRPr sz="5200"/>
            </a:lvl8pPr>
            <a:lvl9pPr lvl="8" algn="r" rtl="0">
              <a:spcBef>
                <a:spcPts val="0"/>
              </a:spcBef>
              <a:spcAft>
                <a:spcPts val="0"/>
              </a:spcAft>
              <a:buSzPts val="5200"/>
              <a:buNone/>
              <a:defRPr sz="5200"/>
            </a:lvl9pPr>
          </a:lstStyle>
          <a:p>
            <a:endParaRPr/>
          </a:p>
        </p:txBody>
      </p:sp>
      <p:sp>
        <p:nvSpPr>
          <p:cNvPr id="9" name="Google Shape;9;p2"/>
          <p:cNvSpPr txBox="1">
            <a:spLocks noGrp="1"/>
          </p:cNvSpPr>
          <p:nvPr>
            <p:ph type="subTitle" idx="1"/>
          </p:nvPr>
        </p:nvSpPr>
        <p:spPr>
          <a:xfrm>
            <a:off x="5248656" y="3721608"/>
            <a:ext cx="3264300" cy="896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1pPr>
            <a:lvl2pPr lvl="1"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2pPr>
            <a:lvl3pPr lvl="2"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3pPr>
            <a:lvl4pPr lvl="3"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4pPr>
            <a:lvl5pPr lvl="4"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5pPr>
            <a:lvl6pPr lvl="5"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6pPr>
            <a:lvl7pPr lvl="6"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7pPr>
            <a:lvl8pPr lvl="7"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8pPr>
            <a:lvl9pPr lvl="8"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9pPr>
          </a:lstStyle>
          <a:p>
            <a:endParaRPr/>
          </a:p>
        </p:txBody>
      </p:sp>
      <p:cxnSp>
        <p:nvCxnSpPr>
          <p:cNvPr id="10" name="Google Shape;10;p2"/>
          <p:cNvCxnSpPr/>
          <p:nvPr/>
        </p:nvCxnSpPr>
        <p:spPr>
          <a:xfrm flipH="1">
            <a:off x="5827050" y="451300"/>
            <a:ext cx="1672500" cy="126000"/>
          </a:xfrm>
          <a:prstGeom prst="straightConnector1">
            <a:avLst/>
          </a:prstGeom>
          <a:noFill/>
          <a:ln w="9525" cap="flat" cmpd="sng">
            <a:solidFill>
              <a:schemeClr val="dk1"/>
            </a:solidFill>
            <a:prstDash val="solid"/>
            <a:round/>
            <a:headEnd type="none" w="med" len="med"/>
            <a:tailEnd type="none" w="med" len="med"/>
          </a:ln>
        </p:spPr>
      </p:cxnSp>
      <p:cxnSp>
        <p:nvCxnSpPr>
          <p:cNvPr id="11" name="Google Shape;11;p2"/>
          <p:cNvCxnSpPr/>
          <p:nvPr/>
        </p:nvCxnSpPr>
        <p:spPr>
          <a:xfrm rot="10800000">
            <a:off x="7512925" y="457850"/>
            <a:ext cx="829500" cy="743400"/>
          </a:xfrm>
          <a:prstGeom prst="straightConnector1">
            <a:avLst/>
          </a:prstGeom>
          <a:noFill/>
          <a:ln w="9525" cap="flat" cmpd="sng">
            <a:solidFill>
              <a:schemeClr val="dk1"/>
            </a:solidFill>
            <a:prstDash val="solid"/>
            <a:round/>
            <a:headEnd type="none" w="med" len="med"/>
            <a:tailEnd type="none" w="med" len="med"/>
          </a:ln>
        </p:spPr>
      </p:cxnSp>
      <p:cxnSp>
        <p:nvCxnSpPr>
          <p:cNvPr id="12" name="Google Shape;12;p2"/>
          <p:cNvCxnSpPr/>
          <p:nvPr/>
        </p:nvCxnSpPr>
        <p:spPr>
          <a:xfrm flipH="1">
            <a:off x="8348975" y="-6625"/>
            <a:ext cx="796500" cy="1188000"/>
          </a:xfrm>
          <a:prstGeom prst="straightConnector1">
            <a:avLst/>
          </a:prstGeom>
          <a:noFill/>
          <a:ln w="9525" cap="flat" cmpd="sng">
            <a:solidFill>
              <a:schemeClr val="dk1"/>
            </a:solidFill>
            <a:prstDash val="solid"/>
            <a:round/>
            <a:headEnd type="none" w="med" len="med"/>
            <a:tailEnd type="none" w="med" len="med"/>
          </a:ln>
        </p:spPr>
      </p:cxnSp>
      <p:grpSp>
        <p:nvGrpSpPr>
          <p:cNvPr id="13" name="Google Shape;13;p2"/>
          <p:cNvGrpSpPr/>
          <p:nvPr/>
        </p:nvGrpSpPr>
        <p:grpSpPr>
          <a:xfrm>
            <a:off x="8064275" y="887850"/>
            <a:ext cx="581800" cy="582350"/>
            <a:chOff x="8064275" y="887850"/>
            <a:chExt cx="581800" cy="582350"/>
          </a:xfrm>
        </p:grpSpPr>
        <p:sp>
          <p:nvSpPr>
            <p:cNvPr id="14" name="Google Shape;14;p2"/>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 name="Google Shape;20;p2"/>
          <p:cNvGrpSpPr/>
          <p:nvPr/>
        </p:nvGrpSpPr>
        <p:grpSpPr>
          <a:xfrm>
            <a:off x="7353050" y="316275"/>
            <a:ext cx="292025" cy="292575"/>
            <a:chOff x="7353050" y="316275"/>
            <a:chExt cx="292025" cy="292575"/>
          </a:xfrm>
        </p:grpSpPr>
        <p:sp>
          <p:nvSpPr>
            <p:cNvPr id="21" name="Google Shape;21;p2"/>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 name="Google Shape;25;p2"/>
          <p:cNvSpPr/>
          <p:nvPr/>
        </p:nvSpPr>
        <p:spPr>
          <a:xfrm>
            <a:off x="5690580" y="4258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5688325" y="4232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5727069" y="4623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5724827" y="4597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5766657" y="5018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5764415" y="4996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 name="Google Shape;31;p2"/>
          <p:cNvGrpSpPr/>
          <p:nvPr/>
        </p:nvGrpSpPr>
        <p:grpSpPr>
          <a:xfrm>
            <a:off x="5443350" y="289275"/>
            <a:ext cx="175013" cy="27000"/>
            <a:chOff x="5662375" y="212375"/>
            <a:chExt cx="175013" cy="27000"/>
          </a:xfrm>
        </p:grpSpPr>
        <p:sp>
          <p:nvSpPr>
            <p:cNvPr id="32" name="Google Shape;32;p2"/>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 name="Google Shape;35;p2"/>
          <p:cNvGrpSpPr/>
          <p:nvPr/>
        </p:nvGrpSpPr>
        <p:grpSpPr>
          <a:xfrm>
            <a:off x="8490050" y="170875"/>
            <a:ext cx="175013" cy="27000"/>
            <a:chOff x="5662375" y="212375"/>
            <a:chExt cx="175013" cy="27000"/>
          </a:xfrm>
        </p:grpSpPr>
        <p:sp>
          <p:nvSpPr>
            <p:cNvPr id="36" name="Google Shape;36;p2"/>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 name="Google Shape;39;p2"/>
          <p:cNvGrpSpPr/>
          <p:nvPr/>
        </p:nvGrpSpPr>
        <p:grpSpPr>
          <a:xfrm>
            <a:off x="8068750" y="1581800"/>
            <a:ext cx="175013" cy="27000"/>
            <a:chOff x="5662375" y="212375"/>
            <a:chExt cx="175013" cy="27000"/>
          </a:xfrm>
        </p:grpSpPr>
        <p:sp>
          <p:nvSpPr>
            <p:cNvPr id="40" name="Google Shape;40;p2"/>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09"/>
        <p:cNvGrpSpPr/>
        <p:nvPr/>
      </p:nvGrpSpPr>
      <p:grpSpPr>
        <a:xfrm>
          <a:off x="0" y="0"/>
          <a:ext cx="0" cy="0"/>
          <a:chOff x="0" y="0"/>
          <a:chExt cx="0" cy="0"/>
        </a:xfrm>
      </p:grpSpPr>
      <p:sp>
        <p:nvSpPr>
          <p:cNvPr id="110" name="Google Shape;110;p4"/>
          <p:cNvSpPr txBox="1">
            <a:spLocks noGrp="1"/>
          </p:cNvSpPr>
          <p:nvPr>
            <p:ph type="subTitle" idx="1"/>
          </p:nvPr>
        </p:nvSpPr>
        <p:spPr>
          <a:xfrm>
            <a:off x="2167128" y="3054096"/>
            <a:ext cx="4809600" cy="1134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grpSp>
        <p:nvGrpSpPr>
          <p:cNvPr id="111" name="Google Shape;111;p4"/>
          <p:cNvGrpSpPr/>
          <p:nvPr/>
        </p:nvGrpSpPr>
        <p:grpSpPr>
          <a:xfrm>
            <a:off x="4484494" y="4433000"/>
            <a:ext cx="175013" cy="27000"/>
            <a:chOff x="5662375" y="212375"/>
            <a:chExt cx="175013" cy="27000"/>
          </a:xfrm>
        </p:grpSpPr>
        <p:sp>
          <p:nvSpPr>
            <p:cNvPr id="112" name="Google Shape;112;p4"/>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4"/>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4"/>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5" name="Google Shape;115;p4"/>
          <p:cNvSpPr txBox="1">
            <a:spLocks noGrp="1"/>
          </p:cNvSpPr>
          <p:nvPr>
            <p:ph type="title"/>
          </p:nvPr>
        </p:nvSpPr>
        <p:spPr>
          <a:xfrm>
            <a:off x="2167128" y="2478024"/>
            <a:ext cx="48096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grpSp>
        <p:nvGrpSpPr>
          <p:cNvPr id="116" name="Google Shape;116;p4"/>
          <p:cNvGrpSpPr/>
          <p:nvPr/>
        </p:nvGrpSpPr>
        <p:grpSpPr>
          <a:xfrm>
            <a:off x="432850" y="0"/>
            <a:ext cx="8278300" cy="5165700"/>
            <a:chOff x="432850" y="0"/>
            <a:chExt cx="8278300" cy="5165700"/>
          </a:xfrm>
        </p:grpSpPr>
        <p:cxnSp>
          <p:nvCxnSpPr>
            <p:cNvPr id="117" name="Google Shape;117;p4"/>
            <p:cNvCxnSpPr/>
            <p:nvPr/>
          </p:nvCxnSpPr>
          <p:spPr>
            <a:xfrm rot="10800000">
              <a:off x="8420275" y="2664300"/>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118" name="Google Shape;118;p4"/>
            <p:cNvGrpSpPr/>
            <p:nvPr/>
          </p:nvGrpSpPr>
          <p:grpSpPr>
            <a:xfrm>
              <a:off x="8129350" y="4292175"/>
              <a:ext cx="581800" cy="582350"/>
              <a:chOff x="8064275" y="887850"/>
              <a:chExt cx="581800" cy="582350"/>
            </a:xfrm>
          </p:grpSpPr>
          <p:sp>
            <p:nvSpPr>
              <p:cNvPr id="119" name="Google Shape;119;p4"/>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4"/>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4"/>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4"/>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4"/>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4"/>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5" name="Google Shape;125;p4"/>
            <p:cNvGrpSpPr/>
            <p:nvPr/>
          </p:nvGrpSpPr>
          <p:grpSpPr>
            <a:xfrm>
              <a:off x="8274238" y="3720600"/>
              <a:ext cx="292025" cy="292575"/>
              <a:chOff x="7353050" y="316275"/>
              <a:chExt cx="292025" cy="292575"/>
            </a:xfrm>
          </p:grpSpPr>
          <p:sp>
            <p:nvSpPr>
              <p:cNvPr id="126" name="Google Shape;126;p4"/>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4"/>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4"/>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4"/>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0" name="Google Shape;130;p4"/>
            <p:cNvGrpSpPr/>
            <p:nvPr/>
          </p:nvGrpSpPr>
          <p:grpSpPr>
            <a:xfrm>
              <a:off x="8332763" y="3212475"/>
              <a:ext cx="175000" cy="175000"/>
              <a:chOff x="8792300" y="321275"/>
              <a:chExt cx="175000" cy="175000"/>
            </a:xfrm>
          </p:grpSpPr>
          <p:sp>
            <p:nvSpPr>
              <p:cNvPr id="131" name="Google Shape;131;p4"/>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4"/>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4"/>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4"/>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35" name="Google Shape;135;p4"/>
            <p:cNvCxnSpPr/>
            <p:nvPr/>
          </p:nvCxnSpPr>
          <p:spPr>
            <a:xfrm>
              <a:off x="723725" y="613"/>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136" name="Google Shape;136;p4"/>
            <p:cNvGrpSpPr/>
            <p:nvPr/>
          </p:nvGrpSpPr>
          <p:grpSpPr>
            <a:xfrm rot="10800000">
              <a:off x="432850" y="291788"/>
              <a:ext cx="581800" cy="582350"/>
              <a:chOff x="8064275" y="887850"/>
              <a:chExt cx="581800" cy="582350"/>
            </a:xfrm>
          </p:grpSpPr>
          <p:sp>
            <p:nvSpPr>
              <p:cNvPr id="137" name="Google Shape;137;p4"/>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4"/>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4"/>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4"/>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4"/>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4"/>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 name="Google Shape;143;p4"/>
            <p:cNvGrpSpPr/>
            <p:nvPr/>
          </p:nvGrpSpPr>
          <p:grpSpPr>
            <a:xfrm rot="10800000">
              <a:off x="577738" y="1153138"/>
              <a:ext cx="292025" cy="292575"/>
              <a:chOff x="7353050" y="316275"/>
              <a:chExt cx="292025" cy="292575"/>
            </a:xfrm>
          </p:grpSpPr>
          <p:sp>
            <p:nvSpPr>
              <p:cNvPr id="144" name="Google Shape;144;p4"/>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4"/>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4"/>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4"/>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 name="Google Shape;148;p4"/>
            <p:cNvGrpSpPr/>
            <p:nvPr/>
          </p:nvGrpSpPr>
          <p:grpSpPr>
            <a:xfrm rot="10800000">
              <a:off x="636238" y="1778838"/>
              <a:ext cx="175000" cy="175000"/>
              <a:chOff x="8792300" y="321275"/>
              <a:chExt cx="175000" cy="175000"/>
            </a:xfrm>
          </p:grpSpPr>
          <p:sp>
            <p:nvSpPr>
              <p:cNvPr id="149" name="Google Shape;149;p4"/>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4"/>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4"/>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4"/>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 name="Google Shape;153;p4"/>
            <p:cNvGrpSpPr/>
            <p:nvPr/>
          </p:nvGrpSpPr>
          <p:grpSpPr>
            <a:xfrm>
              <a:off x="432850" y="2003163"/>
              <a:ext cx="175013" cy="27000"/>
              <a:chOff x="5662375" y="212375"/>
              <a:chExt cx="175013" cy="27000"/>
            </a:xfrm>
          </p:grpSpPr>
          <p:sp>
            <p:nvSpPr>
              <p:cNvPr id="154" name="Google Shape;154;p4"/>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4"/>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4"/>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7" name="Google Shape;157;p4"/>
            <p:cNvGrpSpPr/>
            <p:nvPr/>
          </p:nvGrpSpPr>
          <p:grpSpPr>
            <a:xfrm>
              <a:off x="788100" y="208488"/>
              <a:ext cx="175013" cy="27000"/>
              <a:chOff x="5662375" y="212375"/>
              <a:chExt cx="175013" cy="27000"/>
            </a:xfrm>
          </p:grpSpPr>
          <p:sp>
            <p:nvSpPr>
              <p:cNvPr id="158" name="Google Shape;158;p4"/>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4"/>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4"/>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1" name="Google Shape;161;p4"/>
            <p:cNvGrpSpPr/>
            <p:nvPr/>
          </p:nvGrpSpPr>
          <p:grpSpPr>
            <a:xfrm>
              <a:off x="8129350" y="4988725"/>
              <a:ext cx="175013" cy="27000"/>
              <a:chOff x="5662375" y="212375"/>
              <a:chExt cx="175013" cy="27000"/>
            </a:xfrm>
          </p:grpSpPr>
          <p:sp>
            <p:nvSpPr>
              <p:cNvPr id="162" name="Google Shape;162;p4"/>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4"/>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4"/>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 name="Google Shape;165;p4"/>
            <p:cNvGrpSpPr/>
            <p:nvPr/>
          </p:nvGrpSpPr>
          <p:grpSpPr>
            <a:xfrm>
              <a:off x="8497550" y="3429425"/>
              <a:ext cx="175013" cy="27000"/>
              <a:chOff x="5662375" y="212375"/>
              <a:chExt cx="175013" cy="27000"/>
            </a:xfrm>
          </p:grpSpPr>
          <p:sp>
            <p:nvSpPr>
              <p:cNvPr id="166" name="Google Shape;166;p4"/>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4"/>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4"/>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69" name="Google Shape;169;p4"/>
            <p:cNvCxnSpPr/>
            <p:nvPr/>
          </p:nvCxnSpPr>
          <p:spPr>
            <a:xfrm>
              <a:off x="8407225" y="0"/>
              <a:ext cx="0" cy="2160900"/>
            </a:xfrm>
            <a:prstGeom prst="straightConnector1">
              <a:avLst/>
            </a:prstGeom>
            <a:noFill/>
            <a:ln w="9525" cap="flat" cmpd="sng">
              <a:solidFill>
                <a:schemeClr val="dk1"/>
              </a:solidFill>
              <a:prstDash val="solid"/>
              <a:round/>
              <a:headEnd type="none" w="med" len="med"/>
              <a:tailEnd type="none" w="med" len="med"/>
            </a:ln>
          </p:spPr>
        </p:cxnSp>
        <p:cxnSp>
          <p:nvCxnSpPr>
            <p:cNvPr id="170" name="Google Shape;170;p4"/>
            <p:cNvCxnSpPr/>
            <p:nvPr/>
          </p:nvCxnSpPr>
          <p:spPr>
            <a:xfrm>
              <a:off x="718025" y="2985634"/>
              <a:ext cx="0" cy="2160900"/>
            </a:xfrm>
            <a:prstGeom prst="straightConnector1">
              <a:avLst/>
            </a:prstGeom>
            <a:noFill/>
            <a:ln w="9525" cap="flat" cmpd="sng">
              <a:solidFill>
                <a:schemeClr val="dk1"/>
              </a:solidFill>
              <a:prstDash val="solid"/>
              <a:round/>
              <a:headEnd type="none" w="med" len="med"/>
              <a:tailEnd type="none" w="med" len="med"/>
            </a:ln>
          </p:spPr>
        </p:cxnSp>
        <p:sp>
          <p:nvSpPr>
            <p:cNvPr id="171" name="Google Shape;171;p4"/>
            <p:cNvSpPr/>
            <p:nvPr/>
          </p:nvSpPr>
          <p:spPr>
            <a:xfrm>
              <a:off x="671825" y="458788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4"/>
            <p:cNvSpPr/>
            <p:nvPr/>
          </p:nvSpPr>
          <p:spPr>
            <a:xfrm>
              <a:off x="671825" y="394033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4"/>
            <p:cNvSpPr/>
            <p:nvPr/>
          </p:nvSpPr>
          <p:spPr>
            <a:xfrm>
              <a:off x="8361025" y="1453500"/>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4"/>
            <p:cNvSpPr/>
            <p:nvPr/>
          </p:nvSpPr>
          <p:spPr>
            <a:xfrm>
              <a:off x="8361025" y="234875"/>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42"/>
        <p:cNvGrpSpPr/>
        <p:nvPr/>
      </p:nvGrpSpPr>
      <p:grpSpPr>
        <a:xfrm>
          <a:off x="0" y="0"/>
          <a:ext cx="0" cy="0"/>
          <a:chOff x="0" y="0"/>
          <a:chExt cx="0" cy="0"/>
        </a:xfrm>
      </p:grpSpPr>
      <p:sp>
        <p:nvSpPr>
          <p:cNvPr id="243" name="Google Shape;243;p6"/>
          <p:cNvSpPr txBox="1">
            <a:spLocks noGrp="1"/>
          </p:cNvSpPr>
          <p:nvPr>
            <p:ph type="title"/>
          </p:nvPr>
        </p:nvSpPr>
        <p:spPr>
          <a:xfrm>
            <a:off x="1823475" y="338328"/>
            <a:ext cx="5496900" cy="572700"/>
          </a:xfrm>
          <a:prstGeom prst="rect">
            <a:avLst/>
          </a:prstGeom>
        </p:spPr>
        <p:txBody>
          <a:bodyPr spcFirstLastPara="1" wrap="square" lIns="91425" tIns="91425" rIns="91425" bIns="91425" anchor="t" anchorCtr="0">
            <a:noAutofit/>
          </a:bodyPr>
          <a:lstStyle>
            <a:lvl1pPr lvl="0" algn="ctr">
              <a:spcBef>
                <a:spcPts val="0"/>
              </a:spcBef>
              <a:spcAft>
                <a:spcPts val="0"/>
              </a:spcAft>
              <a:buSzPts val="2800"/>
              <a:buNone/>
              <a:defRPr/>
            </a:lvl1pPr>
            <a:lvl2pPr lvl="1" algn="ctr">
              <a:spcBef>
                <a:spcPts val="0"/>
              </a:spcBef>
              <a:spcAft>
                <a:spcPts val="0"/>
              </a:spcAft>
              <a:buSzPts val="2800"/>
              <a:buNone/>
              <a:defRPr/>
            </a:lvl2pPr>
            <a:lvl3pPr lvl="2" algn="ctr">
              <a:spcBef>
                <a:spcPts val="0"/>
              </a:spcBef>
              <a:spcAft>
                <a:spcPts val="0"/>
              </a:spcAft>
              <a:buSzPts val="2800"/>
              <a:buNone/>
              <a:defRPr/>
            </a:lvl3pPr>
            <a:lvl4pPr lvl="3" algn="ctr">
              <a:spcBef>
                <a:spcPts val="0"/>
              </a:spcBef>
              <a:spcAft>
                <a:spcPts val="0"/>
              </a:spcAft>
              <a:buSzPts val="2800"/>
              <a:buNone/>
              <a:defRPr/>
            </a:lvl4pPr>
            <a:lvl5pPr lvl="4" algn="ctr">
              <a:spcBef>
                <a:spcPts val="0"/>
              </a:spcBef>
              <a:spcAft>
                <a:spcPts val="0"/>
              </a:spcAft>
              <a:buSzPts val="2800"/>
              <a:buNone/>
              <a:defRPr/>
            </a:lvl5pPr>
            <a:lvl6pPr lvl="5" algn="ctr">
              <a:spcBef>
                <a:spcPts val="0"/>
              </a:spcBef>
              <a:spcAft>
                <a:spcPts val="0"/>
              </a:spcAft>
              <a:buSzPts val="2800"/>
              <a:buNone/>
              <a:defRPr/>
            </a:lvl6pPr>
            <a:lvl7pPr lvl="6" algn="ctr">
              <a:spcBef>
                <a:spcPts val="0"/>
              </a:spcBef>
              <a:spcAft>
                <a:spcPts val="0"/>
              </a:spcAft>
              <a:buSzPts val="2800"/>
              <a:buNone/>
              <a:defRPr/>
            </a:lvl7pPr>
            <a:lvl8pPr lvl="7" algn="ctr">
              <a:spcBef>
                <a:spcPts val="0"/>
              </a:spcBef>
              <a:spcAft>
                <a:spcPts val="0"/>
              </a:spcAft>
              <a:buSzPts val="2800"/>
              <a:buNone/>
              <a:defRPr/>
            </a:lvl8pPr>
            <a:lvl9pPr lvl="8" algn="ctr">
              <a:spcBef>
                <a:spcPts val="0"/>
              </a:spcBef>
              <a:spcAft>
                <a:spcPts val="0"/>
              </a:spcAft>
              <a:buSzPts val="2800"/>
              <a:buNone/>
              <a:defRPr/>
            </a:lvl9pPr>
          </a:lstStyle>
          <a:p>
            <a:endParaRPr/>
          </a:p>
        </p:txBody>
      </p:sp>
      <p:grpSp>
        <p:nvGrpSpPr>
          <p:cNvPr id="244" name="Google Shape;244;p6"/>
          <p:cNvGrpSpPr/>
          <p:nvPr/>
        </p:nvGrpSpPr>
        <p:grpSpPr>
          <a:xfrm>
            <a:off x="432850" y="0"/>
            <a:ext cx="8278300" cy="5165700"/>
            <a:chOff x="432850" y="0"/>
            <a:chExt cx="8278300" cy="5165700"/>
          </a:xfrm>
        </p:grpSpPr>
        <p:cxnSp>
          <p:nvCxnSpPr>
            <p:cNvPr id="245" name="Google Shape;245;p6"/>
            <p:cNvCxnSpPr/>
            <p:nvPr/>
          </p:nvCxnSpPr>
          <p:spPr>
            <a:xfrm rot="10800000">
              <a:off x="8420275" y="2664300"/>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246" name="Google Shape;246;p6"/>
            <p:cNvGrpSpPr/>
            <p:nvPr/>
          </p:nvGrpSpPr>
          <p:grpSpPr>
            <a:xfrm>
              <a:off x="8129350" y="4292175"/>
              <a:ext cx="581800" cy="582350"/>
              <a:chOff x="8064275" y="887850"/>
              <a:chExt cx="581800" cy="582350"/>
            </a:xfrm>
          </p:grpSpPr>
          <p:sp>
            <p:nvSpPr>
              <p:cNvPr id="247" name="Google Shape;247;p6"/>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6"/>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6"/>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6"/>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6"/>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6"/>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3" name="Google Shape;253;p6"/>
            <p:cNvGrpSpPr/>
            <p:nvPr/>
          </p:nvGrpSpPr>
          <p:grpSpPr>
            <a:xfrm>
              <a:off x="8274238" y="3720600"/>
              <a:ext cx="292025" cy="292575"/>
              <a:chOff x="7353050" y="316275"/>
              <a:chExt cx="292025" cy="292575"/>
            </a:xfrm>
          </p:grpSpPr>
          <p:sp>
            <p:nvSpPr>
              <p:cNvPr id="254" name="Google Shape;254;p6"/>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6"/>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6"/>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6"/>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8" name="Google Shape;258;p6"/>
            <p:cNvGrpSpPr/>
            <p:nvPr/>
          </p:nvGrpSpPr>
          <p:grpSpPr>
            <a:xfrm>
              <a:off x="8332763" y="3212475"/>
              <a:ext cx="175000" cy="175000"/>
              <a:chOff x="8792300" y="321275"/>
              <a:chExt cx="175000" cy="175000"/>
            </a:xfrm>
          </p:grpSpPr>
          <p:sp>
            <p:nvSpPr>
              <p:cNvPr id="259" name="Google Shape;259;p6"/>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6"/>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6"/>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6"/>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63" name="Google Shape;263;p6"/>
            <p:cNvCxnSpPr/>
            <p:nvPr/>
          </p:nvCxnSpPr>
          <p:spPr>
            <a:xfrm>
              <a:off x="723725" y="613"/>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264" name="Google Shape;264;p6"/>
            <p:cNvGrpSpPr/>
            <p:nvPr/>
          </p:nvGrpSpPr>
          <p:grpSpPr>
            <a:xfrm rot="10800000">
              <a:off x="432850" y="291788"/>
              <a:ext cx="581800" cy="582350"/>
              <a:chOff x="8064275" y="887850"/>
              <a:chExt cx="581800" cy="582350"/>
            </a:xfrm>
          </p:grpSpPr>
          <p:sp>
            <p:nvSpPr>
              <p:cNvPr id="265" name="Google Shape;265;p6"/>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6"/>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6"/>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6"/>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6"/>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6"/>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1" name="Google Shape;271;p6"/>
            <p:cNvGrpSpPr/>
            <p:nvPr/>
          </p:nvGrpSpPr>
          <p:grpSpPr>
            <a:xfrm rot="10800000">
              <a:off x="577738" y="1153138"/>
              <a:ext cx="292025" cy="292575"/>
              <a:chOff x="7353050" y="316275"/>
              <a:chExt cx="292025" cy="292575"/>
            </a:xfrm>
          </p:grpSpPr>
          <p:sp>
            <p:nvSpPr>
              <p:cNvPr id="272" name="Google Shape;272;p6"/>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6"/>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6"/>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6"/>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6" name="Google Shape;276;p6"/>
            <p:cNvGrpSpPr/>
            <p:nvPr/>
          </p:nvGrpSpPr>
          <p:grpSpPr>
            <a:xfrm rot="10800000">
              <a:off x="636238" y="1778838"/>
              <a:ext cx="175000" cy="175000"/>
              <a:chOff x="8792300" y="321275"/>
              <a:chExt cx="175000" cy="175000"/>
            </a:xfrm>
          </p:grpSpPr>
          <p:sp>
            <p:nvSpPr>
              <p:cNvPr id="277" name="Google Shape;277;p6"/>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6"/>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6"/>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6"/>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1" name="Google Shape;281;p6"/>
            <p:cNvGrpSpPr/>
            <p:nvPr/>
          </p:nvGrpSpPr>
          <p:grpSpPr>
            <a:xfrm>
              <a:off x="432850" y="2003163"/>
              <a:ext cx="175013" cy="27000"/>
              <a:chOff x="5662375" y="212375"/>
              <a:chExt cx="175013" cy="27000"/>
            </a:xfrm>
          </p:grpSpPr>
          <p:sp>
            <p:nvSpPr>
              <p:cNvPr id="282" name="Google Shape;282;p6"/>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6"/>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6"/>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5" name="Google Shape;285;p6"/>
            <p:cNvGrpSpPr/>
            <p:nvPr/>
          </p:nvGrpSpPr>
          <p:grpSpPr>
            <a:xfrm>
              <a:off x="788100" y="208488"/>
              <a:ext cx="175013" cy="27000"/>
              <a:chOff x="5662375" y="212375"/>
              <a:chExt cx="175013" cy="27000"/>
            </a:xfrm>
          </p:grpSpPr>
          <p:sp>
            <p:nvSpPr>
              <p:cNvPr id="286" name="Google Shape;286;p6"/>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6"/>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6"/>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9" name="Google Shape;289;p6"/>
            <p:cNvGrpSpPr/>
            <p:nvPr/>
          </p:nvGrpSpPr>
          <p:grpSpPr>
            <a:xfrm>
              <a:off x="8129350" y="4988725"/>
              <a:ext cx="175013" cy="27000"/>
              <a:chOff x="5662375" y="212375"/>
              <a:chExt cx="175013" cy="27000"/>
            </a:xfrm>
          </p:grpSpPr>
          <p:sp>
            <p:nvSpPr>
              <p:cNvPr id="290" name="Google Shape;290;p6"/>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6"/>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6"/>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3" name="Google Shape;293;p6"/>
            <p:cNvGrpSpPr/>
            <p:nvPr/>
          </p:nvGrpSpPr>
          <p:grpSpPr>
            <a:xfrm>
              <a:off x="8497550" y="3429425"/>
              <a:ext cx="175013" cy="27000"/>
              <a:chOff x="5662375" y="212375"/>
              <a:chExt cx="175013" cy="27000"/>
            </a:xfrm>
          </p:grpSpPr>
          <p:sp>
            <p:nvSpPr>
              <p:cNvPr id="294" name="Google Shape;294;p6"/>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6"/>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6"/>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97" name="Google Shape;297;p6"/>
            <p:cNvCxnSpPr/>
            <p:nvPr/>
          </p:nvCxnSpPr>
          <p:spPr>
            <a:xfrm>
              <a:off x="8407225" y="0"/>
              <a:ext cx="0" cy="2160900"/>
            </a:xfrm>
            <a:prstGeom prst="straightConnector1">
              <a:avLst/>
            </a:prstGeom>
            <a:noFill/>
            <a:ln w="9525" cap="flat" cmpd="sng">
              <a:solidFill>
                <a:schemeClr val="dk1"/>
              </a:solidFill>
              <a:prstDash val="solid"/>
              <a:round/>
              <a:headEnd type="none" w="med" len="med"/>
              <a:tailEnd type="none" w="med" len="med"/>
            </a:ln>
          </p:spPr>
        </p:cxnSp>
        <p:cxnSp>
          <p:nvCxnSpPr>
            <p:cNvPr id="298" name="Google Shape;298;p6"/>
            <p:cNvCxnSpPr/>
            <p:nvPr/>
          </p:nvCxnSpPr>
          <p:spPr>
            <a:xfrm>
              <a:off x="718025" y="2985634"/>
              <a:ext cx="0" cy="2160900"/>
            </a:xfrm>
            <a:prstGeom prst="straightConnector1">
              <a:avLst/>
            </a:prstGeom>
            <a:noFill/>
            <a:ln w="9525" cap="flat" cmpd="sng">
              <a:solidFill>
                <a:schemeClr val="dk1"/>
              </a:solidFill>
              <a:prstDash val="solid"/>
              <a:round/>
              <a:headEnd type="none" w="med" len="med"/>
              <a:tailEnd type="none" w="med" len="med"/>
            </a:ln>
          </p:spPr>
        </p:cxnSp>
        <p:sp>
          <p:nvSpPr>
            <p:cNvPr id="299" name="Google Shape;299;p6"/>
            <p:cNvSpPr/>
            <p:nvPr/>
          </p:nvSpPr>
          <p:spPr>
            <a:xfrm>
              <a:off x="671825" y="458788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6"/>
            <p:cNvSpPr/>
            <p:nvPr/>
          </p:nvSpPr>
          <p:spPr>
            <a:xfrm>
              <a:off x="671825" y="394033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6"/>
            <p:cNvSpPr/>
            <p:nvPr/>
          </p:nvSpPr>
          <p:spPr>
            <a:xfrm>
              <a:off x="8361025" y="1453500"/>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6"/>
            <p:cNvSpPr/>
            <p:nvPr/>
          </p:nvSpPr>
          <p:spPr>
            <a:xfrm>
              <a:off x="8361025" y="234875"/>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66"/>
        <p:cNvGrpSpPr/>
        <p:nvPr/>
      </p:nvGrpSpPr>
      <p:grpSpPr>
        <a:xfrm>
          <a:off x="0" y="0"/>
          <a:ext cx="0" cy="0"/>
          <a:chOff x="0" y="0"/>
          <a:chExt cx="0" cy="0"/>
        </a:xfrm>
      </p:grpSpPr>
      <p:grpSp>
        <p:nvGrpSpPr>
          <p:cNvPr id="367" name="Google Shape;367;p8"/>
          <p:cNvGrpSpPr/>
          <p:nvPr/>
        </p:nvGrpSpPr>
        <p:grpSpPr>
          <a:xfrm>
            <a:off x="1349626" y="598417"/>
            <a:ext cx="6453730" cy="3631136"/>
            <a:chOff x="365750" y="1285025"/>
            <a:chExt cx="6934275" cy="3315500"/>
          </a:xfrm>
        </p:grpSpPr>
        <p:sp>
          <p:nvSpPr>
            <p:cNvPr id="368" name="Google Shape;368;p8"/>
            <p:cNvSpPr/>
            <p:nvPr/>
          </p:nvSpPr>
          <p:spPr>
            <a:xfrm>
              <a:off x="365750" y="1285025"/>
              <a:ext cx="6934275" cy="3315500"/>
            </a:xfrm>
            <a:custGeom>
              <a:avLst/>
              <a:gdLst/>
              <a:ahLst/>
              <a:cxnLst/>
              <a:rect l="l" t="t" r="r" b="b"/>
              <a:pathLst>
                <a:path w="277371" h="132620" extrusionOk="0">
                  <a:moveTo>
                    <a:pt x="139292" y="1"/>
                  </a:moveTo>
                  <a:cubicBezTo>
                    <a:pt x="131931" y="1"/>
                    <a:pt x="124510" y="530"/>
                    <a:pt x="116820" y="2020"/>
                  </a:cubicBezTo>
                  <a:cubicBezTo>
                    <a:pt x="97286" y="5794"/>
                    <a:pt x="78528" y="13563"/>
                    <a:pt x="62212" y="24940"/>
                  </a:cubicBezTo>
                  <a:cubicBezTo>
                    <a:pt x="40180" y="40312"/>
                    <a:pt x="16039" y="63953"/>
                    <a:pt x="5883" y="89204"/>
                  </a:cubicBezTo>
                  <a:cubicBezTo>
                    <a:pt x="2054" y="98638"/>
                    <a:pt x="1" y="109904"/>
                    <a:pt x="5162" y="118672"/>
                  </a:cubicBezTo>
                  <a:cubicBezTo>
                    <a:pt x="10878" y="128329"/>
                    <a:pt x="23309" y="131547"/>
                    <a:pt x="34519" y="132324"/>
                  </a:cubicBezTo>
                  <a:cubicBezTo>
                    <a:pt x="37485" y="132528"/>
                    <a:pt x="40447" y="132620"/>
                    <a:pt x="43408" y="132620"/>
                  </a:cubicBezTo>
                  <a:cubicBezTo>
                    <a:pt x="64717" y="132620"/>
                    <a:pt x="85919" y="127832"/>
                    <a:pt x="107164" y="125054"/>
                  </a:cubicBezTo>
                  <a:cubicBezTo>
                    <a:pt x="121795" y="123154"/>
                    <a:pt x="136548" y="122208"/>
                    <a:pt x="151300" y="122208"/>
                  </a:cubicBezTo>
                  <a:cubicBezTo>
                    <a:pt x="172303" y="122208"/>
                    <a:pt x="193303" y="124126"/>
                    <a:pt x="213939" y="127940"/>
                  </a:cubicBezTo>
                  <a:cubicBezTo>
                    <a:pt x="222522" y="129553"/>
                    <a:pt x="231673" y="131360"/>
                    <a:pt x="240407" y="131360"/>
                  </a:cubicBezTo>
                  <a:cubicBezTo>
                    <a:pt x="248501" y="131360"/>
                    <a:pt x="256237" y="129808"/>
                    <a:pt x="262831" y="125110"/>
                  </a:cubicBezTo>
                  <a:cubicBezTo>
                    <a:pt x="276372" y="115454"/>
                    <a:pt x="277371" y="99138"/>
                    <a:pt x="274429" y="84431"/>
                  </a:cubicBezTo>
                  <a:cubicBezTo>
                    <a:pt x="271488" y="69670"/>
                    <a:pt x="264329" y="59902"/>
                    <a:pt x="257059" y="47305"/>
                  </a:cubicBezTo>
                  <a:cubicBezTo>
                    <a:pt x="252786" y="39868"/>
                    <a:pt x="247736" y="33098"/>
                    <a:pt x="241798" y="27215"/>
                  </a:cubicBezTo>
                  <a:cubicBezTo>
                    <a:pt x="234972" y="20500"/>
                    <a:pt x="226925" y="14951"/>
                    <a:pt x="217768" y="11177"/>
                  </a:cubicBezTo>
                  <a:cubicBezTo>
                    <a:pt x="203783" y="5350"/>
                    <a:pt x="188521" y="3407"/>
                    <a:pt x="173482" y="2186"/>
                  </a:cubicBezTo>
                  <a:cubicBezTo>
                    <a:pt x="161726" y="1246"/>
                    <a:pt x="150579" y="1"/>
                    <a:pt x="13929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8"/>
            <p:cNvSpPr/>
            <p:nvPr/>
          </p:nvSpPr>
          <p:spPr>
            <a:xfrm>
              <a:off x="417100" y="1285575"/>
              <a:ext cx="6842700" cy="3314500"/>
            </a:xfrm>
            <a:custGeom>
              <a:avLst/>
              <a:gdLst/>
              <a:ahLst/>
              <a:cxnLst/>
              <a:rect l="l" t="t" r="r" b="b"/>
              <a:pathLst>
                <a:path w="273708" h="132580" extrusionOk="0">
                  <a:moveTo>
                    <a:pt x="137298" y="0"/>
                  </a:moveTo>
                  <a:cubicBezTo>
                    <a:pt x="129917" y="0"/>
                    <a:pt x="122480" y="500"/>
                    <a:pt x="114766" y="1998"/>
                  </a:cubicBezTo>
                  <a:cubicBezTo>
                    <a:pt x="95232" y="5772"/>
                    <a:pt x="76474" y="13541"/>
                    <a:pt x="60158" y="24918"/>
                  </a:cubicBezTo>
                  <a:cubicBezTo>
                    <a:pt x="38126" y="40290"/>
                    <a:pt x="13985" y="63931"/>
                    <a:pt x="3829" y="89182"/>
                  </a:cubicBezTo>
                  <a:cubicBezTo>
                    <a:pt x="1609" y="94621"/>
                    <a:pt x="0" y="100614"/>
                    <a:pt x="56" y="106386"/>
                  </a:cubicBezTo>
                  <a:cubicBezTo>
                    <a:pt x="56" y="110715"/>
                    <a:pt x="943" y="114877"/>
                    <a:pt x="3108" y="118650"/>
                  </a:cubicBezTo>
                  <a:cubicBezTo>
                    <a:pt x="8824" y="128307"/>
                    <a:pt x="21255" y="131525"/>
                    <a:pt x="32465" y="132302"/>
                  </a:cubicBezTo>
                  <a:cubicBezTo>
                    <a:pt x="35407" y="132469"/>
                    <a:pt x="38403" y="132580"/>
                    <a:pt x="41345" y="132580"/>
                  </a:cubicBezTo>
                  <a:cubicBezTo>
                    <a:pt x="62655" y="132580"/>
                    <a:pt x="83855" y="127807"/>
                    <a:pt x="105110" y="125032"/>
                  </a:cubicBezTo>
                  <a:cubicBezTo>
                    <a:pt x="119761" y="123146"/>
                    <a:pt x="134523" y="122202"/>
                    <a:pt x="149340" y="122202"/>
                  </a:cubicBezTo>
                  <a:cubicBezTo>
                    <a:pt x="170318" y="122202"/>
                    <a:pt x="191240" y="124089"/>
                    <a:pt x="211885" y="127918"/>
                  </a:cubicBezTo>
                  <a:cubicBezTo>
                    <a:pt x="220486" y="129528"/>
                    <a:pt x="229643" y="131359"/>
                    <a:pt x="238412" y="131359"/>
                  </a:cubicBezTo>
                  <a:cubicBezTo>
                    <a:pt x="246459" y="131359"/>
                    <a:pt x="254173" y="129805"/>
                    <a:pt x="260777" y="125088"/>
                  </a:cubicBezTo>
                  <a:cubicBezTo>
                    <a:pt x="270433" y="118206"/>
                    <a:pt x="273707" y="107884"/>
                    <a:pt x="273707" y="97229"/>
                  </a:cubicBezTo>
                  <a:cubicBezTo>
                    <a:pt x="273707" y="92956"/>
                    <a:pt x="273208" y="88627"/>
                    <a:pt x="272375" y="84409"/>
                  </a:cubicBezTo>
                  <a:cubicBezTo>
                    <a:pt x="269434" y="69648"/>
                    <a:pt x="262275" y="59880"/>
                    <a:pt x="255005" y="47283"/>
                  </a:cubicBezTo>
                  <a:cubicBezTo>
                    <a:pt x="250732" y="39846"/>
                    <a:pt x="245682" y="33076"/>
                    <a:pt x="239744" y="27193"/>
                  </a:cubicBezTo>
                  <a:cubicBezTo>
                    <a:pt x="232918" y="20478"/>
                    <a:pt x="224871" y="14929"/>
                    <a:pt x="215714" y="11155"/>
                  </a:cubicBezTo>
                  <a:cubicBezTo>
                    <a:pt x="201729" y="5328"/>
                    <a:pt x="186467" y="3385"/>
                    <a:pt x="171428" y="2164"/>
                  </a:cubicBezTo>
                  <a:cubicBezTo>
                    <a:pt x="159663" y="1221"/>
                    <a:pt x="148563" y="0"/>
                    <a:pt x="1372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0" name="Google Shape;370;p8"/>
          <p:cNvSpPr txBox="1">
            <a:spLocks noGrp="1"/>
          </p:cNvSpPr>
          <p:nvPr>
            <p:ph type="title"/>
          </p:nvPr>
        </p:nvSpPr>
        <p:spPr>
          <a:xfrm>
            <a:off x="2624328" y="1620753"/>
            <a:ext cx="3904500" cy="190200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73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grpSp>
        <p:nvGrpSpPr>
          <p:cNvPr id="371" name="Google Shape;371;p8"/>
          <p:cNvGrpSpPr/>
          <p:nvPr/>
        </p:nvGrpSpPr>
        <p:grpSpPr>
          <a:xfrm>
            <a:off x="-6867" y="-6625"/>
            <a:ext cx="9152342" cy="5102050"/>
            <a:chOff x="-6867" y="-6625"/>
            <a:chExt cx="9152342" cy="5102050"/>
          </a:xfrm>
        </p:grpSpPr>
        <p:cxnSp>
          <p:nvCxnSpPr>
            <p:cNvPr id="372" name="Google Shape;372;p8"/>
            <p:cNvCxnSpPr/>
            <p:nvPr/>
          </p:nvCxnSpPr>
          <p:spPr>
            <a:xfrm>
              <a:off x="2904283" y="4513075"/>
              <a:ext cx="1133100" cy="306300"/>
            </a:xfrm>
            <a:prstGeom prst="straightConnector1">
              <a:avLst/>
            </a:prstGeom>
            <a:noFill/>
            <a:ln w="9525" cap="flat" cmpd="sng">
              <a:solidFill>
                <a:schemeClr val="dk1"/>
              </a:solidFill>
              <a:prstDash val="solid"/>
              <a:round/>
              <a:headEnd type="none" w="med" len="med"/>
              <a:tailEnd type="none" w="med" len="med"/>
            </a:ln>
          </p:spPr>
        </p:cxnSp>
        <p:cxnSp>
          <p:nvCxnSpPr>
            <p:cNvPr id="373" name="Google Shape;373;p8"/>
            <p:cNvCxnSpPr/>
            <p:nvPr/>
          </p:nvCxnSpPr>
          <p:spPr>
            <a:xfrm rot="10800000" flipH="1">
              <a:off x="1562083" y="4492325"/>
              <a:ext cx="1342200" cy="315300"/>
            </a:xfrm>
            <a:prstGeom prst="straightConnector1">
              <a:avLst/>
            </a:prstGeom>
            <a:noFill/>
            <a:ln w="9525" cap="flat" cmpd="sng">
              <a:solidFill>
                <a:schemeClr val="dk1"/>
              </a:solidFill>
              <a:prstDash val="solid"/>
              <a:round/>
              <a:headEnd type="none" w="med" len="med"/>
              <a:tailEnd type="none" w="med" len="med"/>
            </a:ln>
          </p:spPr>
        </p:cxnSp>
        <p:cxnSp>
          <p:nvCxnSpPr>
            <p:cNvPr id="374" name="Google Shape;374;p8"/>
            <p:cNvCxnSpPr/>
            <p:nvPr/>
          </p:nvCxnSpPr>
          <p:spPr>
            <a:xfrm>
              <a:off x="259558" y="4408000"/>
              <a:ext cx="1332000" cy="392100"/>
            </a:xfrm>
            <a:prstGeom prst="straightConnector1">
              <a:avLst/>
            </a:prstGeom>
            <a:noFill/>
            <a:ln w="9525" cap="flat" cmpd="sng">
              <a:solidFill>
                <a:schemeClr val="dk1"/>
              </a:solidFill>
              <a:prstDash val="solid"/>
              <a:round/>
              <a:headEnd type="none" w="med" len="med"/>
              <a:tailEnd type="none" w="med" len="med"/>
            </a:ln>
          </p:spPr>
        </p:cxnSp>
        <p:cxnSp>
          <p:nvCxnSpPr>
            <p:cNvPr id="375" name="Google Shape;375;p8"/>
            <p:cNvCxnSpPr/>
            <p:nvPr/>
          </p:nvCxnSpPr>
          <p:spPr>
            <a:xfrm>
              <a:off x="-6867" y="3993550"/>
              <a:ext cx="273900" cy="407100"/>
            </a:xfrm>
            <a:prstGeom prst="straightConnector1">
              <a:avLst/>
            </a:prstGeom>
            <a:noFill/>
            <a:ln w="9525" cap="flat" cmpd="sng">
              <a:solidFill>
                <a:schemeClr val="dk1"/>
              </a:solidFill>
              <a:prstDash val="solid"/>
              <a:round/>
              <a:headEnd type="none" w="med" len="med"/>
              <a:tailEnd type="none" w="med" len="med"/>
            </a:ln>
          </p:spPr>
        </p:cxnSp>
        <p:grpSp>
          <p:nvGrpSpPr>
            <p:cNvPr id="376" name="Google Shape;376;p8"/>
            <p:cNvGrpSpPr/>
            <p:nvPr/>
          </p:nvGrpSpPr>
          <p:grpSpPr>
            <a:xfrm flipH="1">
              <a:off x="1278333" y="4513075"/>
              <a:ext cx="581800" cy="582350"/>
              <a:chOff x="8064275" y="887850"/>
              <a:chExt cx="581800" cy="582350"/>
            </a:xfrm>
          </p:grpSpPr>
          <p:sp>
            <p:nvSpPr>
              <p:cNvPr id="377" name="Google Shape;377;p8"/>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8"/>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8"/>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8"/>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8"/>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8"/>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3" name="Google Shape;383;p8"/>
            <p:cNvGrpSpPr/>
            <p:nvPr/>
          </p:nvGrpSpPr>
          <p:grpSpPr>
            <a:xfrm flipH="1">
              <a:off x="2747608" y="4340463"/>
              <a:ext cx="292025" cy="292575"/>
              <a:chOff x="7353050" y="316275"/>
              <a:chExt cx="292025" cy="292575"/>
            </a:xfrm>
          </p:grpSpPr>
          <p:sp>
            <p:nvSpPr>
              <p:cNvPr id="384" name="Google Shape;384;p8"/>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8"/>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8"/>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8"/>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8" name="Google Shape;388;p8"/>
            <p:cNvGrpSpPr/>
            <p:nvPr/>
          </p:nvGrpSpPr>
          <p:grpSpPr>
            <a:xfrm flipH="1">
              <a:off x="171308" y="4315025"/>
              <a:ext cx="175000" cy="175000"/>
              <a:chOff x="8792300" y="321275"/>
              <a:chExt cx="175000" cy="175000"/>
            </a:xfrm>
          </p:grpSpPr>
          <p:sp>
            <p:nvSpPr>
              <p:cNvPr id="389" name="Google Shape;389;p8"/>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8"/>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8"/>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8"/>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3" name="Google Shape;393;p8"/>
            <p:cNvGrpSpPr/>
            <p:nvPr/>
          </p:nvGrpSpPr>
          <p:grpSpPr>
            <a:xfrm>
              <a:off x="3873197" y="4657550"/>
              <a:ext cx="293111" cy="293388"/>
              <a:chOff x="3164039" y="430875"/>
              <a:chExt cx="293111" cy="293388"/>
            </a:xfrm>
          </p:grpSpPr>
          <p:sp>
            <p:nvSpPr>
              <p:cNvPr id="394" name="Google Shape;394;p8"/>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8"/>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8"/>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8"/>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8"/>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8"/>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0" name="Google Shape;400;p8"/>
            <p:cNvGrpSpPr/>
            <p:nvPr/>
          </p:nvGrpSpPr>
          <p:grpSpPr>
            <a:xfrm flipH="1">
              <a:off x="242270" y="4142425"/>
              <a:ext cx="175013" cy="27000"/>
              <a:chOff x="5662375" y="212375"/>
              <a:chExt cx="175013" cy="27000"/>
            </a:xfrm>
          </p:grpSpPr>
          <p:sp>
            <p:nvSpPr>
              <p:cNvPr id="401" name="Google Shape;401;p8"/>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8"/>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8"/>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404" name="Google Shape;404;p8"/>
            <p:cNvCxnSpPr/>
            <p:nvPr/>
          </p:nvCxnSpPr>
          <p:spPr>
            <a:xfrm rot="10800000">
              <a:off x="5995050" y="226600"/>
              <a:ext cx="1504500" cy="224700"/>
            </a:xfrm>
            <a:prstGeom prst="straightConnector1">
              <a:avLst/>
            </a:prstGeom>
            <a:noFill/>
            <a:ln w="9525" cap="flat" cmpd="sng">
              <a:solidFill>
                <a:schemeClr val="dk1"/>
              </a:solidFill>
              <a:prstDash val="solid"/>
              <a:round/>
              <a:headEnd type="none" w="med" len="med"/>
              <a:tailEnd type="none" w="med" len="med"/>
            </a:ln>
          </p:spPr>
        </p:cxnSp>
        <p:cxnSp>
          <p:nvCxnSpPr>
            <p:cNvPr id="405" name="Google Shape;405;p8"/>
            <p:cNvCxnSpPr/>
            <p:nvPr/>
          </p:nvCxnSpPr>
          <p:spPr>
            <a:xfrm rot="10800000">
              <a:off x="7512925" y="457850"/>
              <a:ext cx="829500" cy="743400"/>
            </a:xfrm>
            <a:prstGeom prst="straightConnector1">
              <a:avLst/>
            </a:prstGeom>
            <a:noFill/>
            <a:ln w="9525" cap="flat" cmpd="sng">
              <a:solidFill>
                <a:schemeClr val="dk1"/>
              </a:solidFill>
              <a:prstDash val="solid"/>
              <a:round/>
              <a:headEnd type="none" w="med" len="med"/>
              <a:tailEnd type="none" w="med" len="med"/>
            </a:ln>
          </p:spPr>
        </p:cxnSp>
        <p:cxnSp>
          <p:nvCxnSpPr>
            <p:cNvPr id="406" name="Google Shape;406;p8"/>
            <p:cNvCxnSpPr/>
            <p:nvPr/>
          </p:nvCxnSpPr>
          <p:spPr>
            <a:xfrm flipH="1">
              <a:off x="8348975" y="-6625"/>
              <a:ext cx="796500" cy="1188000"/>
            </a:xfrm>
            <a:prstGeom prst="straightConnector1">
              <a:avLst/>
            </a:prstGeom>
            <a:noFill/>
            <a:ln w="9525" cap="flat" cmpd="sng">
              <a:solidFill>
                <a:schemeClr val="dk1"/>
              </a:solidFill>
              <a:prstDash val="solid"/>
              <a:round/>
              <a:headEnd type="none" w="med" len="med"/>
              <a:tailEnd type="none" w="med" len="med"/>
            </a:ln>
          </p:spPr>
        </p:cxnSp>
        <p:grpSp>
          <p:nvGrpSpPr>
            <p:cNvPr id="407" name="Google Shape;407;p8"/>
            <p:cNvGrpSpPr/>
            <p:nvPr/>
          </p:nvGrpSpPr>
          <p:grpSpPr>
            <a:xfrm>
              <a:off x="8064275" y="1040250"/>
              <a:ext cx="581800" cy="582350"/>
              <a:chOff x="8064275" y="887850"/>
              <a:chExt cx="581800" cy="582350"/>
            </a:xfrm>
          </p:grpSpPr>
          <p:sp>
            <p:nvSpPr>
              <p:cNvPr id="408" name="Google Shape;408;p8"/>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8"/>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8"/>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8"/>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8"/>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8"/>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4" name="Google Shape;414;p8"/>
            <p:cNvGrpSpPr/>
            <p:nvPr/>
          </p:nvGrpSpPr>
          <p:grpSpPr>
            <a:xfrm>
              <a:off x="7353050" y="316275"/>
              <a:ext cx="292025" cy="292575"/>
              <a:chOff x="7353050" y="316275"/>
              <a:chExt cx="292025" cy="292575"/>
            </a:xfrm>
          </p:grpSpPr>
          <p:sp>
            <p:nvSpPr>
              <p:cNvPr id="415" name="Google Shape;415;p8"/>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8"/>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8"/>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8"/>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9" name="Google Shape;419;p8"/>
            <p:cNvGrpSpPr/>
            <p:nvPr/>
          </p:nvGrpSpPr>
          <p:grpSpPr>
            <a:xfrm>
              <a:off x="8792300" y="321275"/>
              <a:ext cx="175000" cy="175000"/>
              <a:chOff x="8792300" y="321275"/>
              <a:chExt cx="175000" cy="175000"/>
            </a:xfrm>
          </p:grpSpPr>
          <p:sp>
            <p:nvSpPr>
              <p:cNvPr id="420" name="Google Shape;420;p8"/>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8"/>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8"/>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8"/>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24" name="Google Shape;424;p8"/>
            <p:cNvSpPr/>
            <p:nvPr/>
          </p:nvSpPr>
          <p:spPr>
            <a:xfrm>
              <a:off x="5829305" y="687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8"/>
            <p:cNvSpPr/>
            <p:nvPr/>
          </p:nvSpPr>
          <p:spPr>
            <a:xfrm>
              <a:off x="5827050" y="661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8"/>
            <p:cNvSpPr/>
            <p:nvPr/>
          </p:nvSpPr>
          <p:spPr>
            <a:xfrm>
              <a:off x="5865794" y="1052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8"/>
            <p:cNvSpPr/>
            <p:nvPr/>
          </p:nvSpPr>
          <p:spPr>
            <a:xfrm>
              <a:off x="5863552" y="1026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8"/>
            <p:cNvSpPr/>
            <p:nvPr/>
          </p:nvSpPr>
          <p:spPr>
            <a:xfrm>
              <a:off x="5905382" y="1447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8"/>
            <p:cNvSpPr/>
            <p:nvPr/>
          </p:nvSpPr>
          <p:spPr>
            <a:xfrm>
              <a:off x="5903140" y="1425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0" name="Google Shape;430;p8"/>
            <p:cNvGrpSpPr/>
            <p:nvPr/>
          </p:nvGrpSpPr>
          <p:grpSpPr>
            <a:xfrm>
              <a:off x="8490050" y="170875"/>
              <a:ext cx="175013" cy="27000"/>
              <a:chOff x="5662375" y="212375"/>
              <a:chExt cx="175013" cy="27000"/>
            </a:xfrm>
          </p:grpSpPr>
          <p:sp>
            <p:nvSpPr>
              <p:cNvPr id="431" name="Google Shape;431;p8"/>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8"/>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8"/>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4" name="Google Shape;434;p8"/>
            <p:cNvGrpSpPr/>
            <p:nvPr/>
          </p:nvGrpSpPr>
          <p:grpSpPr>
            <a:xfrm>
              <a:off x="8678350" y="1658000"/>
              <a:ext cx="175013" cy="27000"/>
              <a:chOff x="5662375" y="212375"/>
              <a:chExt cx="175013" cy="27000"/>
            </a:xfrm>
          </p:grpSpPr>
          <p:sp>
            <p:nvSpPr>
              <p:cNvPr id="435" name="Google Shape;435;p8"/>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8"/>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8"/>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38"/>
        <p:cNvGrpSpPr/>
        <p:nvPr/>
      </p:nvGrpSpPr>
      <p:grpSpPr>
        <a:xfrm>
          <a:off x="0" y="0"/>
          <a:ext cx="0" cy="0"/>
          <a:chOff x="0" y="0"/>
          <a:chExt cx="0" cy="0"/>
        </a:xfrm>
      </p:grpSpPr>
      <p:sp>
        <p:nvSpPr>
          <p:cNvPr id="439" name="Google Shape;439;p9"/>
          <p:cNvSpPr txBox="1">
            <a:spLocks noGrp="1"/>
          </p:cNvSpPr>
          <p:nvPr>
            <p:ph type="title"/>
          </p:nvPr>
        </p:nvSpPr>
        <p:spPr>
          <a:xfrm>
            <a:off x="896112" y="2039112"/>
            <a:ext cx="3566100" cy="13626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40" name="Google Shape;440;p9"/>
          <p:cNvSpPr txBox="1">
            <a:spLocks noGrp="1"/>
          </p:cNvSpPr>
          <p:nvPr>
            <p:ph type="body" idx="1"/>
          </p:nvPr>
        </p:nvSpPr>
        <p:spPr>
          <a:xfrm>
            <a:off x="4899150" y="821850"/>
            <a:ext cx="3096000" cy="3478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1pPr>
            <a:lvl2pPr marL="914400" lvl="1"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2pPr>
            <a:lvl3pPr marL="1371600" lvl="2"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3pPr>
            <a:lvl4pPr marL="1828800" lvl="3"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4pPr>
            <a:lvl5pPr marL="2286000" lvl="4"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5pPr>
            <a:lvl6pPr marL="2743200" lvl="5"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6pPr>
            <a:lvl7pPr marL="3200400" lvl="6"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7pPr>
            <a:lvl8pPr marL="3657600" lvl="7"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8pPr>
            <a:lvl9pPr marL="4114800" lvl="8"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9pPr>
          </a:lstStyle>
          <a:p>
            <a:endParaRPr/>
          </a:p>
        </p:txBody>
      </p:sp>
      <p:cxnSp>
        <p:nvCxnSpPr>
          <p:cNvPr id="441" name="Google Shape;441;p9"/>
          <p:cNvCxnSpPr/>
          <p:nvPr/>
        </p:nvCxnSpPr>
        <p:spPr>
          <a:xfrm>
            <a:off x="1645925" y="523125"/>
            <a:ext cx="1672500" cy="126000"/>
          </a:xfrm>
          <a:prstGeom prst="straightConnector1">
            <a:avLst/>
          </a:prstGeom>
          <a:noFill/>
          <a:ln w="9525" cap="flat" cmpd="sng">
            <a:solidFill>
              <a:schemeClr val="dk1"/>
            </a:solidFill>
            <a:prstDash val="solid"/>
            <a:round/>
            <a:headEnd type="none" w="med" len="med"/>
            <a:tailEnd type="none" w="med" len="med"/>
          </a:ln>
        </p:spPr>
      </p:cxnSp>
      <p:cxnSp>
        <p:nvCxnSpPr>
          <p:cNvPr id="442" name="Google Shape;442;p9"/>
          <p:cNvCxnSpPr/>
          <p:nvPr/>
        </p:nvCxnSpPr>
        <p:spPr>
          <a:xfrm rot="10800000" flipH="1">
            <a:off x="803050" y="529675"/>
            <a:ext cx="829500" cy="743400"/>
          </a:xfrm>
          <a:prstGeom prst="straightConnector1">
            <a:avLst/>
          </a:prstGeom>
          <a:noFill/>
          <a:ln w="9525" cap="flat" cmpd="sng">
            <a:solidFill>
              <a:schemeClr val="dk1"/>
            </a:solidFill>
            <a:prstDash val="solid"/>
            <a:round/>
            <a:headEnd type="none" w="med" len="med"/>
            <a:tailEnd type="none" w="med" len="med"/>
          </a:ln>
        </p:spPr>
      </p:cxnSp>
      <p:cxnSp>
        <p:nvCxnSpPr>
          <p:cNvPr id="443" name="Google Shape;443;p9"/>
          <p:cNvCxnSpPr/>
          <p:nvPr/>
        </p:nvCxnSpPr>
        <p:spPr>
          <a:xfrm>
            <a:off x="0" y="65200"/>
            <a:ext cx="796500" cy="1188000"/>
          </a:xfrm>
          <a:prstGeom prst="straightConnector1">
            <a:avLst/>
          </a:prstGeom>
          <a:noFill/>
          <a:ln w="9525" cap="flat" cmpd="sng">
            <a:solidFill>
              <a:schemeClr val="dk1"/>
            </a:solidFill>
            <a:prstDash val="solid"/>
            <a:round/>
            <a:headEnd type="none" w="med" len="med"/>
            <a:tailEnd type="none" w="med" len="med"/>
          </a:ln>
        </p:spPr>
      </p:cxnSp>
      <p:grpSp>
        <p:nvGrpSpPr>
          <p:cNvPr id="444" name="Google Shape;444;p9"/>
          <p:cNvGrpSpPr/>
          <p:nvPr/>
        </p:nvGrpSpPr>
        <p:grpSpPr>
          <a:xfrm flipH="1">
            <a:off x="499400" y="959675"/>
            <a:ext cx="581800" cy="582350"/>
            <a:chOff x="8064275" y="887850"/>
            <a:chExt cx="581800" cy="582350"/>
          </a:xfrm>
        </p:grpSpPr>
        <p:sp>
          <p:nvSpPr>
            <p:cNvPr id="445" name="Google Shape;445;p9"/>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9"/>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9"/>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9"/>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9"/>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9"/>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1" name="Google Shape;451;p9"/>
          <p:cNvGrpSpPr/>
          <p:nvPr/>
        </p:nvGrpSpPr>
        <p:grpSpPr>
          <a:xfrm flipH="1">
            <a:off x="1500400" y="388100"/>
            <a:ext cx="292025" cy="292575"/>
            <a:chOff x="7353050" y="316275"/>
            <a:chExt cx="292025" cy="292575"/>
          </a:xfrm>
        </p:grpSpPr>
        <p:sp>
          <p:nvSpPr>
            <p:cNvPr id="452" name="Google Shape;452;p9"/>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9"/>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9"/>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9"/>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6" name="Google Shape;456;p9"/>
          <p:cNvSpPr/>
          <p:nvPr/>
        </p:nvSpPr>
        <p:spPr>
          <a:xfrm flipH="1">
            <a:off x="3166281" y="497632"/>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9"/>
          <p:cNvSpPr/>
          <p:nvPr/>
        </p:nvSpPr>
        <p:spPr>
          <a:xfrm flipH="1">
            <a:off x="3164039" y="495100"/>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9"/>
          <p:cNvSpPr/>
          <p:nvPr/>
        </p:nvSpPr>
        <p:spPr>
          <a:xfrm flipH="1">
            <a:off x="3202780" y="534134"/>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9"/>
          <p:cNvSpPr/>
          <p:nvPr/>
        </p:nvSpPr>
        <p:spPr>
          <a:xfrm flipH="1">
            <a:off x="3200525" y="531602"/>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9"/>
          <p:cNvSpPr/>
          <p:nvPr/>
        </p:nvSpPr>
        <p:spPr>
          <a:xfrm flipH="1">
            <a:off x="3242641" y="573709"/>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9"/>
          <p:cNvSpPr/>
          <p:nvPr/>
        </p:nvSpPr>
        <p:spPr>
          <a:xfrm flipH="1">
            <a:off x="3240109" y="571467"/>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2" name="Google Shape;462;p9"/>
          <p:cNvGrpSpPr/>
          <p:nvPr/>
        </p:nvGrpSpPr>
        <p:grpSpPr>
          <a:xfrm flipH="1">
            <a:off x="3527112" y="361100"/>
            <a:ext cx="175013" cy="27000"/>
            <a:chOff x="5662375" y="212375"/>
            <a:chExt cx="175013" cy="27000"/>
          </a:xfrm>
        </p:grpSpPr>
        <p:sp>
          <p:nvSpPr>
            <p:cNvPr id="463" name="Google Shape;463;p9"/>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9"/>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9"/>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6" name="Google Shape;466;p9"/>
          <p:cNvGrpSpPr/>
          <p:nvPr/>
        </p:nvGrpSpPr>
        <p:grpSpPr>
          <a:xfrm flipH="1">
            <a:off x="480412" y="242700"/>
            <a:ext cx="175013" cy="27000"/>
            <a:chOff x="5662375" y="212375"/>
            <a:chExt cx="175013" cy="27000"/>
          </a:xfrm>
        </p:grpSpPr>
        <p:sp>
          <p:nvSpPr>
            <p:cNvPr id="467" name="Google Shape;467;p9"/>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9"/>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9"/>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0" name="Google Shape;470;p9"/>
          <p:cNvGrpSpPr/>
          <p:nvPr/>
        </p:nvGrpSpPr>
        <p:grpSpPr>
          <a:xfrm flipH="1">
            <a:off x="901712" y="1653625"/>
            <a:ext cx="175013" cy="27000"/>
            <a:chOff x="5662375" y="212375"/>
            <a:chExt cx="175013" cy="27000"/>
          </a:xfrm>
        </p:grpSpPr>
        <p:sp>
          <p:nvSpPr>
            <p:cNvPr id="471" name="Google Shape;471;p9"/>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9"/>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9"/>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474" name="Google Shape;474;p9"/>
          <p:cNvCxnSpPr/>
          <p:nvPr/>
        </p:nvCxnSpPr>
        <p:spPr>
          <a:xfrm>
            <a:off x="791400" y="4212400"/>
            <a:ext cx="1157100" cy="542700"/>
          </a:xfrm>
          <a:prstGeom prst="straightConnector1">
            <a:avLst/>
          </a:prstGeom>
          <a:noFill/>
          <a:ln w="9525" cap="flat" cmpd="sng">
            <a:solidFill>
              <a:schemeClr val="dk1"/>
            </a:solidFill>
            <a:prstDash val="solid"/>
            <a:round/>
            <a:headEnd type="none" w="med" len="med"/>
            <a:tailEnd type="none" w="med" len="med"/>
          </a:ln>
        </p:spPr>
      </p:cxnSp>
      <p:cxnSp>
        <p:nvCxnSpPr>
          <p:cNvPr id="475" name="Google Shape;475;p9"/>
          <p:cNvCxnSpPr/>
          <p:nvPr/>
        </p:nvCxnSpPr>
        <p:spPr>
          <a:xfrm rot="10800000" flipH="1">
            <a:off x="0" y="4220425"/>
            <a:ext cx="791400" cy="836400"/>
          </a:xfrm>
          <a:prstGeom prst="straightConnector1">
            <a:avLst/>
          </a:prstGeom>
          <a:noFill/>
          <a:ln w="9525" cap="flat" cmpd="sng">
            <a:solidFill>
              <a:schemeClr val="dk1"/>
            </a:solidFill>
            <a:prstDash val="solid"/>
            <a:round/>
            <a:headEnd type="none" w="med" len="med"/>
            <a:tailEnd type="none" w="med" len="med"/>
          </a:ln>
        </p:spPr>
      </p:cxnSp>
      <p:grpSp>
        <p:nvGrpSpPr>
          <p:cNvPr id="476" name="Google Shape;476;p9"/>
          <p:cNvGrpSpPr/>
          <p:nvPr/>
        </p:nvGrpSpPr>
        <p:grpSpPr>
          <a:xfrm rot="10800000">
            <a:off x="499400" y="3940925"/>
            <a:ext cx="581800" cy="582350"/>
            <a:chOff x="8064275" y="887850"/>
            <a:chExt cx="581800" cy="582350"/>
          </a:xfrm>
        </p:grpSpPr>
        <p:sp>
          <p:nvSpPr>
            <p:cNvPr id="477" name="Google Shape;477;p9"/>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9"/>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9"/>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9"/>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9"/>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9"/>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3" name="Google Shape;483;p9"/>
          <p:cNvGrpSpPr/>
          <p:nvPr/>
        </p:nvGrpSpPr>
        <p:grpSpPr>
          <a:xfrm rot="10800000">
            <a:off x="1819575" y="4586750"/>
            <a:ext cx="292025" cy="292575"/>
            <a:chOff x="7353050" y="316275"/>
            <a:chExt cx="292025" cy="292575"/>
          </a:xfrm>
        </p:grpSpPr>
        <p:sp>
          <p:nvSpPr>
            <p:cNvPr id="484" name="Google Shape;484;p9"/>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9"/>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9"/>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9"/>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8" name="Google Shape;488;p9"/>
          <p:cNvGrpSpPr/>
          <p:nvPr/>
        </p:nvGrpSpPr>
        <p:grpSpPr>
          <a:xfrm rot="10800000">
            <a:off x="212525" y="4645550"/>
            <a:ext cx="175000" cy="175000"/>
            <a:chOff x="8792300" y="321275"/>
            <a:chExt cx="175000" cy="175000"/>
          </a:xfrm>
        </p:grpSpPr>
        <p:sp>
          <p:nvSpPr>
            <p:cNvPr id="489" name="Google Shape;489;p9"/>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9"/>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9"/>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9"/>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3" name="Google Shape;493;p9"/>
          <p:cNvGrpSpPr/>
          <p:nvPr/>
        </p:nvGrpSpPr>
        <p:grpSpPr>
          <a:xfrm rot="10800000">
            <a:off x="480412" y="4852325"/>
            <a:ext cx="175013" cy="27000"/>
            <a:chOff x="5662375" y="212375"/>
            <a:chExt cx="175013" cy="27000"/>
          </a:xfrm>
        </p:grpSpPr>
        <p:sp>
          <p:nvSpPr>
            <p:cNvPr id="494" name="Google Shape;494;p9"/>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9"/>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9"/>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7" name="Google Shape;497;p9"/>
          <p:cNvGrpSpPr/>
          <p:nvPr/>
        </p:nvGrpSpPr>
        <p:grpSpPr>
          <a:xfrm rot="10800000">
            <a:off x="1054112" y="3898600"/>
            <a:ext cx="175013" cy="27000"/>
            <a:chOff x="5662375" y="212375"/>
            <a:chExt cx="175013" cy="27000"/>
          </a:xfrm>
        </p:grpSpPr>
        <p:sp>
          <p:nvSpPr>
            <p:cNvPr id="498" name="Google Shape;498;p9"/>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9"/>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9"/>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22"/>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623"/>
        <p:cNvGrpSpPr/>
        <p:nvPr/>
      </p:nvGrpSpPr>
      <p:grpSpPr>
        <a:xfrm>
          <a:off x="0" y="0"/>
          <a:ext cx="0" cy="0"/>
          <a:chOff x="0" y="0"/>
          <a:chExt cx="0" cy="0"/>
        </a:xfrm>
      </p:grpSpPr>
      <p:sp>
        <p:nvSpPr>
          <p:cNvPr id="624" name="Google Shape;624;p13"/>
          <p:cNvSpPr txBox="1">
            <a:spLocks noGrp="1"/>
          </p:cNvSpPr>
          <p:nvPr>
            <p:ph type="title"/>
          </p:nvPr>
        </p:nvSpPr>
        <p:spPr>
          <a:xfrm>
            <a:off x="5907024" y="356616"/>
            <a:ext cx="2615100" cy="5760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800"/>
              <a:buNone/>
              <a:defRPr/>
            </a:lvl1pPr>
            <a:lvl2pPr lvl="1" algn="r" rtl="0">
              <a:spcBef>
                <a:spcPts val="0"/>
              </a:spcBef>
              <a:spcAft>
                <a:spcPts val="0"/>
              </a:spcAft>
              <a:buSzPts val="2800"/>
              <a:buNone/>
              <a:defRPr/>
            </a:lvl2pPr>
            <a:lvl3pPr lvl="2" algn="r" rtl="0">
              <a:spcBef>
                <a:spcPts val="0"/>
              </a:spcBef>
              <a:spcAft>
                <a:spcPts val="0"/>
              </a:spcAft>
              <a:buSzPts val="2800"/>
              <a:buNone/>
              <a:defRPr/>
            </a:lvl3pPr>
            <a:lvl4pPr lvl="3" algn="r" rtl="0">
              <a:spcBef>
                <a:spcPts val="0"/>
              </a:spcBef>
              <a:spcAft>
                <a:spcPts val="0"/>
              </a:spcAft>
              <a:buSzPts val="2800"/>
              <a:buNone/>
              <a:defRPr/>
            </a:lvl4pPr>
            <a:lvl5pPr lvl="4" algn="r" rtl="0">
              <a:spcBef>
                <a:spcPts val="0"/>
              </a:spcBef>
              <a:spcAft>
                <a:spcPts val="0"/>
              </a:spcAft>
              <a:buSzPts val="2800"/>
              <a:buNone/>
              <a:defRPr/>
            </a:lvl5pPr>
            <a:lvl6pPr lvl="5" algn="r" rtl="0">
              <a:spcBef>
                <a:spcPts val="0"/>
              </a:spcBef>
              <a:spcAft>
                <a:spcPts val="0"/>
              </a:spcAft>
              <a:buSzPts val="2800"/>
              <a:buNone/>
              <a:defRPr/>
            </a:lvl6pPr>
            <a:lvl7pPr lvl="6" algn="r" rtl="0">
              <a:spcBef>
                <a:spcPts val="0"/>
              </a:spcBef>
              <a:spcAft>
                <a:spcPts val="0"/>
              </a:spcAft>
              <a:buSzPts val="2800"/>
              <a:buNone/>
              <a:defRPr/>
            </a:lvl7pPr>
            <a:lvl8pPr lvl="7" algn="r" rtl="0">
              <a:spcBef>
                <a:spcPts val="0"/>
              </a:spcBef>
              <a:spcAft>
                <a:spcPts val="0"/>
              </a:spcAft>
              <a:buSzPts val="2800"/>
              <a:buNone/>
              <a:defRPr/>
            </a:lvl8pPr>
            <a:lvl9pPr lvl="8" algn="r" rtl="0">
              <a:spcBef>
                <a:spcPts val="0"/>
              </a:spcBef>
              <a:spcAft>
                <a:spcPts val="0"/>
              </a:spcAft>
              <a:buSzPts val="2800"/>
              <a:buNone/>
              <a:defRPr/>
            </a:lvl9pPr>
          </a:lstStyle>
          <a:p>
            <a:endParaRPr/>
          </a:p>
        </p:txBody>
      </p:sp>
      <p:sp>
        <p:nvSpPr>
          <p:cNvPr id="625" name="Google Shape;625;p13"/>
          <p:cNvSpPr txBox="1">
            <a:spLocks noGrp="1"/>
          </p:cNvSpPr>
          <p:nvPr>
            <p:ph type="subTitle" idx="1"/>
          </p:nvPr>
        </p:nvSpPr>
        <p:spPr>
          <a:xfrm>
            <a:off x="1664208" y="429768"/>
            <a:ext cx="2615100" cy="384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26" name="Google Shape;626;p13"/>
          <p:cNvSpPr txBox="1">
            <a:spLocks noGrp="1"/>
          </p:cNvSpPr>
          <p:nvPr>
            <p:ph type="subTitle" idx="2"/>
          </p:nvPr>
        </p:nvSpPr>
        <p:spPr>
          <a:xfrm>
            <a:off x="1664208" y="713232"/>
            <a:ext cx="2615100" cy="576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627" name="Google Shape;627;p13"/>
          <p:cNvSpPr txBox="1">
            <a:spLocks noGrp="1"/>
          </p:cNvSpPr>
          <p:nvPr>
            <p:ph type="subTitle" idx="3"/>
          </p:nvPr>
        </p:nvSpPr>
        <p:spPr>
          <a:xfrm>
            <a:off x="1664208" y="1508760"/>
            <a:ext cx="2615100" cy="384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28" name="Google Shape;628;p13"/>
          <p:cNvSpPr txBox="1">
            <a:spLocks noGrp="1"/>
          </p:cNvSpPr>
          <p:nvPr>
            <p:ph type="subTitle" idx="4"/>
          </p:nvPr>
        </p:nvSpPr>
        <p:spPr>
          <a:xfrm>
            <a:off x="1664208" y="1792224"/>
            <a:ext cx="2615100" cy="576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629" name="Google Shape;629;p13"/>
          <p:cNvSpPr txBox="1">
            <a:spLocks noGrp="1"/>
          </p:cNvSpPr>
          <p:nvPr>
            <p:ph type="subTitle" idx="5"/>
          </p:nvPr>
        </p:nvSpPr>
        <p:spPr>
          <a:xfrm>
            <a:off x="1664208" y="2587752"/>
            <a:ext cx="2615100" cy="384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30" name="Google Shape;630;p13"/>
          <p:cNvSpPr txBox="1">
            <a:spLocks noGrp="1"/>
          </p:cNvSpPr>
          <p:nvPr>
            <p:ph type="subTitle" idx="6"/>
          </p:nvPr>
        </p:nvSpPr>
        <p:spPr>
          <a:xfrm>
            <a:off x="1664208" y="2871216"/>
            <a:ext cx="2615100" cy="576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631" name="Google Shape;631;p13"/>
          <p:cNvSpPr txBox="1">
            <a:spLocks noGrp="1"/>
          </p:cNvSpPr>
          <p:nvPr>
            <p:ph type="subTitle" idx="7"/>
          </p:nvPr>
        </p:nvSpPr>
        <p:spPr>
          <a:xfrm>
            <a:off x="1664208" y="3666744"/>
            <a:ext cx="2615100" cy="384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32" name="Google Shape;632;p13"/>
          <p:cNvSpPr txBox="1">
            <a:spLocks noGrp="1"/>
          </p:cNvSpPr>
          <p:nvPr>
            <p:ph type="subTitle" idx="8"/>
          </p:nvPr>
        </p:nvSpPr>
        <p:spPr>
          <a:xfrm>
            <a:off x="1664208" y="3950208"/>
            <a:ext cx="2615100" cy="576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633" name="Google Shape;633;p13"/>
          <p:cNvSpPr txBox="1">
            <a:spLocks noGrp="1"/>
          </p:cNvSpPr>
          <p:nvPr>
            <p:ph type="title" idx="9" hasCustomPrompt="1"/>
          </p:nvPr>
        </p:nvSpPr>
        <p:spPr>
          <a:xfrm>
            <a:off x="813816" y="722376"/>
            <a:ext cx="457200" cy="347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lt1"/>
              </a:buClr>
              <a:buSzPts val="2000"/>
              <a:buNone/>
              <a:defRPr sz="2000">
                <a:solidFill>
                  <a:schemeClr val="lt1"/>
                </a:solidFill>
              </a:defRPr>
            </a:lvl1pPr>
            <a:lvl2pPr lvl="1" algn="ctr" rtl="0">
              <a:spcBef>
                <a:spcPts val="0"/>
              </a:spcBef>
              <a:spcAft>
                <a:spcPts val="0"/>
              </a:spcAft>
              <a:buClr>
                <a:schemeClr val="lt1"/>
              </a:buClr>
              <a:buSzPts val="2000"/>
              <a:buNone/>
              <a:defRPr sz="2000">
                <a:solidFill>
                  <a:schemeClr val="lt1"/>
                </a:solidFill>
              </a:defRPr>
            </a:lvl2pPr>
            <a:lvl3pPr lvl="2" algn="ctr" rtl="0">
              <a:spcBef>
                <a:spcPts val="0"/>
              </a:spcBef>
              <a:spcAft>
                <a:spcPts val="0"/>
              </a:spcAft>
              <a:buClr>
                <a:schemeClr val="lt1"/>
              </a:buClr>
              <a:buSzPts val="2000"/>
              <a:buNone/>
              <a:defRPr sz="2000">
                <a:solidFill>
                  <a:schemeClr val="lt1"/>
                </a:solidFill>
              </a:defRPr>
            </a:lvl3pPr>
            <a:lvl4pPr lvl="3" algn="ctr" rtl="0">
              <a:spcBef>
                <a:spcPts val="0"/>
              </a:spcBef>
              <a:spcAft>
                <a:spcPts val="0"/>
              </a:spcAft>
              <a:buClr>
                <a:schemeClr val="lt1"/>
              </a:buClr>
              <a:buSzPts val="2000"/>
              <a:buNone/>
              <a:defRPr sz="2000">
                <a:solidFill>
                  <a:schemeClr val="lt1"/>
                </a:solidFill>
              </a:defRPr>
            </a:lvl4pPr>
            <a:lvl5pPr lvl="4" algn="ctr" rtl="0">
              <a:spcBef>
                <a:spcPts val="0"/>
              </a:spcBef>
              <a:spcAft>
                <a:spcPts val="0"/>
              </a:spcAft>
              <a:buClr>
                <a:schemeClr val="lt1"/>
              </a:buClr>
              <a:buSzPts val="2000"/>
              <a:buNone/>
              <a:defRPr sz="2000">
                <a:solidFill>
                  <a:schemeClr val="lt1"/>
                </a:solidFill>
              </a:defRPr>
            </a:lvl5pPr>
            <a:lvl6pPr lvl="5" algn="ctr" rtl="0">
              <a:spcBef>
                <a:spcPts val="0"/>
              </a:spcBef>
              <a:spcAft>
                <a:spcPts val="0"/>
              </a:spcAft>
              <a:buClr>
                <a:schemeClr val="lt1"/>
              </a:buClr>
              <a:buSzPts val="2000"/>
              <a:buNone/>
              <a:defRPr sz="2000">
                <a:solidFill>
                  <a:schemeClr val="lt1"/>
                </a:solidFill>
              </a:defRPr>
            </a:lvl6pPr>
            <a:lvl7pPr lvl="6" algn="ctr" rtl="0">
              <a:spcBef>
                <a:spcPts val="0"/>
              </a:spcBef>
              <a:spcAft>
                <a:spcPts val="0"/>
              </a:spcAft>
              <a:buClr>
                <a:schemeClr val="lt1"/>
              </a:buClr>
              <a:buSzPts val="2000"/>
              <a:buNone/>
              <a:defRPr sz="2000">
                <a:solidFill>
                  <a:schemeClr val="lt1"/>
                </a:solidFill>
              </a:defRPr>
            </a:lvl7pPr>
            <a:lvl8pPr lvl="7" algn="ctr" rtl="0">
              <a:spcBef>
                <a:spcPts val="0"/>
              </a:spcBef>
              <a:spcAft>
                <a:spcPts val="0"/>
              </a:spcAft>
              <a:buClr>
                <a:schemeClr val="lt1"/>
              </a:buClr>
              <a:buSzPts val="2000"/>
              <a:buNone/>
              <a:defRPr sz="2000">
                <a:solidFill>
                  <a:schemeClr val="lt1"/>
                </a:solidFill>
              </a:defRPr>
            </a:lvl8pPr>
            <a:lvl9pPr lvl="8" algn="ctr" rtl="0">
              <a:spcBef>
                <a:spcPts val="0"/>
              </a:spcBef>
              <a:spcAft>
                <a:spcPts val="0"/>
              </a:spcAft>
              <a:buClr>
                <a:schemeClr val="lt1"/>
              </a:buClr>
              <a:buSzPts val="2000"/>
              <a:buNone/>
              <a:defRPr sz="2000">
                <a:solidFill>
                  <a:schemeClr val="lt1"/>
                </a:solidFill>
              </a:defRPr>
            </a:lvl9pPr>
          </a:lstStyle>
          <a:p>
            <a:r>
              <a:t>xx%</a:t>
            </a:r>
          </a:p>
        </p:txBody>
      </p:sp>
      <p:sp>
        <p:nvSpPr>
          <p:cNvPr id="634" name="Google Shape;634;p13"/>
          <p:cNvSpPr txBox="1">
            <a:spLocks noGrp="1"/>
          </p:cNvSpPr>
          <p:nvPr>
            <p:ph type="title" idx="13" hasCustomPrompt="1"/>
          </p:nvPr>
        </p:nvSpPr>
        <p:spPr>
          <a:xfrm>
            <a:off x="813816" y="1801368"/>
            <a:ext cx="457200" cy="347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lt1"/>
              </a:buClr>
              <a:buSzPts val="2000"/>
              <a:buNone/>
              <a:defRPr sz="2000">
                <a:solidFill>
                  <a:schemeClr val="lt1"/>
                </a:solidFill>
              </a:defRPr>
            </a:lvl1pPr>
            <a:lvl2pPr lvl="1" algn="ctr" rtl="0">
              <a:spcBef>
                <a:spcPts val="0"/>
              </a:spcBef>
              <a:spcAft>
                <a:spcPts val="0"/>
              </a:spcAft>
              <a:buClr>
                <a:schemeClr val="lt1"/>
              </a:buClr>
              <a:buSzPts val="2000"/>
              <a:buNone/>
              <a:defRPr sz="2000">
                <a:solidFill>
                  <a:schemeClr val="lt1"/>
                </a:solidFill>
              </a:defRPr>
            </a:lvl2pPr>
            <a:lvl3pPr lvl="2" algn="ctr" rtl="0">
              <a:spcBef>
                <a:spcPts val="0"/>
              </a:spcBef>
              <a:spcAft>
                <a:spcPts val="0"/>
              </a:spcAft>
              <a:buClr>
                <a:schemeClr val="lt1"/>
              </a:buClr>
              <a:buSzPts val="2000"/>
              <a:buNone/>
              <a:defRPr sz="2000">
                <a:solidFill>
                  <a:schemeClr val="lt1"/>
                </a:solidFill>
              </a:defRPr>
            </a:lvl3pPr>
            <a:lvl4pPr lvl="3" algn="ctr" rtl="0">
              <a:spcBef>
                <a:spcPts val="0"/>
              </a:spcBef>
              <a:spcAft>
                <a:spcPts val="0"/>
              </a:spcAft>
              <a:buClr>
                <a:schemeClr val="lt1"/>
              </a:buClr>
              <a:buSzPts val="2000"/>
              <a:buNone/>
              <a:defRPr sz="2000">
                <a:solidFill>
                  <a:schemeClr val="lt1"/>
                </a:solidFill>
              </a:defRPr>
            </a:lvl4pPr>
            <a:lvl5pPr lvl="4" algn="ctr" rtl="0">
              <a:spcBef>
                <a:spcPts val="0"/>
              </a:spcBef>
              <a:spcAft>
                <a:spcPts val="0"/>
              </a:spcAft>
              <a:buClr>
                <a:schemeClr val="lt1"/>
              </a:buClr>
              <a:buSzPts val="2000"/>
              <a:buNone/>
              <a:defRPr sz="2000">
                <a:solidFill>
                  <a:schemeClr val="lt1"/>
                </a:solidFill>
              </a:defRPr>
            </a:lvl5pPr>
            <a:lvl6pPr lvl="5" algn="ctr" rtl="0">
              <a:spcBef>
                <a:spcPts val="0"/>
              </a:spcBef>
              <a:spcAft>
                <a:spcPts val="0"/>
              </a:spcAft>
              <a:buClr>
                <a:schemeClr val="lt1"/>
              </a:buClr>
              <a:buSzPts val="2000"/>
              <a:buNone/>
              <a:defRPr sz="2000">
                <a:solidFill>
                  <a:schemeClr val="lt1"/>
                </a:solidFill>
              </a:defRPr>
            </a:lvl6pPr>
            <a:lvl7pPr lvl="6" algn="ctr" rtl="0">
              <a:spcBef>
                <a:spcPts val="0"/>
              </a:spcBef>
              <a:spcAft>
                <a:spcPts val="0"/>
              </a:spcAft>
              <a:buClr>
                <a:schemeClr val="lt1"/>
              </a:buClr>
              <a:buSzPts val="2000"/>
              <a:buNone/>
              <a:defRPr sz="2000">
                <a:solidFill>
                  <a:schemeClr val="lt1"/>
                </a:solidFill>
              </a:defRPr>
            </a:lvl7pPr>
            <a:lvl8pPr lvl="7" algn="ctr" rtl="0">
              <a:spcBef>
                <a:spcPts val="0"/>
              </a:spcBef>
              <a:spcAft>
                <a:spcPts val="0"/>
              </a:spcAft>
              <a:buClr>
                <a:schemeClr val="lt1"/>
              </a:buClr>
              <a:buSzPts val="2000"/>
              <a:buNone/>
              <a:defRPr sz="2000">
                <a:solidFill>
                  <a:schemeClr val="lt1"/>
                </a:solidFill>
              </a:defRPr>
            </a:lvl8pPr>
            <a:lvl9pPr lvl="8" algn="ctr" rtl="0">
              <a:spcBef>
                <a:spcPts val="0"/>
              </a:spcBef>
              <a:spcAft>
                <a:spcPts val="0"/>
              </a:spcAft>
              <a:buClr>
                <a:schemeClr val="lt1"/>
              </a:buClr>
              <a:buSzPts val="2000"/>
              <a:buNone/>
              <a:defRPr sz="2000">
                <a:solidFill>
                  <a:schemeClr val="lt1"/>
                </a:solidFill>
              </a:defRPr>
            </a:lvl9pPr>
          </a:lstStyle>
          <a:p>
            <a:r>
              <a:t>xx%</a:t>
            </a:r>
          </a:p>
        </p:txBody>
      </p:sp>
      <p:sp>
        <p:nvSpPr>
          <p:cNvPr id="635" name="Google Shape;635;p13"/>
          <p:cNvSpPr txBox="1">
            <a:spLocks noGrp="1"/>
          </p:cNvSpPr>
          <p:nvPr>
            <p:ph type="title" idx="14" hasCustomPrompt="1"/>
          </p:nvPr>
        </p:nvSpPr>
        <p:spPr>
          <a:xfrm>
            <a:off x="813816" y="2880360"/>
            <a:ext cx="457200" cy="347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lt1"/>
              </a:buClr>
              <a:buSzPts val="2000"/>
              <a:buNone/>
              <a:defRPr sz="2000">
                <a:solidFill>
                  <a:schemeClr val="lt1"/>
                </a:solidFill>
              </a:defRPr>
            </a:lvl1pPr>
            <a:lvl2pPr lvl="1" algn="ctr" rtl="0">
              <a:spcBef>
                <a:spcPts val="0"/>
              </a:spcBef>
              <a:spcAft>
                <a:spcPts val="0"/>
              </a:spcAft>
              <a:buClr>
                <a:schemeClr val="lt1"/>
              </a:buClr>
              <a:buSzPts val="2000"/>
              <a:buNone/>
              <a:defRPr sz="2000">
                <a:solidFill>
                  <a:schemeClr val="lt1"/>
                </a:solidFill>
              </a:defRPr>
            </a:lvl2pPr>
            <a:lvl3pPr lvl="2" algn="ctr" rtl="0">
              <a:spcBef>
                <a:spcPts val="0"/>
              </a:spcBef>
              <a:spcAft>
                <a:spcPts val="0"/>
              </a:spcAft>
              <a:buClr>
                <a:schemeClr val="lt1"/>
              </a:buClr>
              <a:buSzPts val="2000"/>
              <a:buNone/>
              <a:defRPr sz="2000">
                <a:solidFill>
                  <a:schemeClr val="lt1"/>
                </a:solidFill>
              </a:defRPr>
            </a:lvl3pPr>
            <a:lvl4pPr lvl="3" algn="ctr" rtl="0">
              <a:spcBef>
                <a:spcPts val="0"/>
              </a:spcBef>
              <a:spcAft>
                <a:spcPts val="0"/>
              </a:spcAft>
              <a:buClr>
                <a:schemeClr val="lt1"/>
              </a:buClr>
              <a:buSzPts val="2000"/>
              <a:buNone/>
              <a:defRPr sz="2000">
                <a:solidFill>
                  <a:schemeClr val="lt1"/>
                </a:solidFill>
              </a:defRPr>
            </a:lvl4pPr>
            <a:lvl5pPr lvl="4" algn="ctr" rtl="0">
              <a:spcBef>
                <a:spcPts val="0"/>
              </a:spcBef>
              <a:spcAft>
                <a:spcPts val="0"/>
              </a:spcAft>
              <a:buClr>
                <a:schemeClr val="lt1"/>
              </a:buClr>
              <a:buSzPts val="2000"/>
              <a:buNone/>
              <a:defRPr sz="2000">
                <a:solidFill>
                  <a:schemeClr val="lt1"/>
                </a:solidFill>
              </a:defRPr>
            </a:lvl5pPr>
            <a:lvl6pPr lvl="5" algn="ctr" rtl="0">
              <a:spcBef>
                <a:spcPts val="0"/>
              </a:spcBef>
              <a:spcAft>
                <a:spcPts val="0"/>
              </a:spcAft>
              <a:buClr>
                <a:schemeClr val="lt1"/>
              </a:buClr>
              <a:buSzPts val="2000"/>
              <a:buNone/>
              <a:defRPr sz="2000">
                <a:solidFill>
                  <a:schemeClr val="lt1"/>
                </a:solidFill>
              </a:defRPr>
            </a:lvl6pPr>
            <a:lvl7pPr lvl="6" algn="ctr" rtl="0">
              <a:spcBef>
                <a:spcPts val="0"/>
              </a:spcBef>
              <a:spcAft>
                <a:spcPts val="0"/>
              </a:spcAft>
              <a:buClr>
                <a:schemeClr val="lt1"/>
              </a:buClr>
              <a:buSzPts val="2000"/>
              <a:buNone/>
              <a:defRPr sz="2000">
                <a:solidFill>
                  <a:schemeClr val="lt1"/>
                </a:solidFill>
              </a:defRPr>
            </a:lvl7pPr>
            <a:lvl8pPr lvl="7" algn="ctr" rtl="0">
              <a:spcBef>
                <a:spcPts val="0"/>
              </a:spcBef>
              <a:spcAft>
                <a:spcPts val="0"/>
              </a:spcAft>
              <a:buClr>
                <a:schemeClr val="lt1"/>
              </a:buClr>
              <a:buSzPts val="2000"/>
              <a:buNone/>
              <a:defRPr sz="2000">
                <a:solidFill>
                  <a:schemeClr val="lt1"/>
                </a:solidFill>
              </a:defRPr>
            </a:lvl8pPr>
            <a:lvl9pPr lvl="8" algn="ctr" rtl="0">
              <a:spcBef>
                <a:spcPts val="0"/>
              </a:spcBef>
              <a:spcAft>
                <a:spcPts val="0"/>
              </a:spcAft>
              <a:buClr>
                <a:schemeClr val="lt1"/>
              </a:buClr>
              <a:buSzPts val="2000"/>
              <a:buNone/>
              <a:defRPr sz="2000">
                <a:solidFill>
                  <a:schemeClr val="lt1"/>
                </a:solidFill>
              </a:defRPr>
            </a:lvl9pPr>
          </a:lstStyle>
          <a:p>
            <a:r>
              <a:t>xx%</a:t>
            </a:r>
          </a:p>
        </p:txBody>
      </p:sp>
      <p:sp>
        <p:nvSpPr>
          <p:cNvPr id="636" name="Google Shape;636;p13"/>
          <p:cNvSpPr txBox="1">
            <a:spLocks noGrp="1"/>
          </p:cNvSpPr>
          <p:nvPr>
            <p:ph type="title" idx="15" hasCustomPrompt="1"/>
          </p:nvPr>
        </p:nvSpPr>
        <p:spPr>
          <a:xfrm>
            <a:off x="813816" y="3959352"/>
            <a:ext cx="457200" cy="347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lt1"/>
              </a:buClr>
              <a:buSzPts val="2000"/>
              <a:buNone/>
              <a:defRPr sz="2000">
                <a:solidFill>
                  <a:schemeClr val="lt1"/>
                </a:solidFill>
              </a:defRPr>
            </a:lvl1pPr>
            <a:lvl2pPr lvl="1" algn="ctr" rtl="0">
              <a:spcBef>
                <a:spcPts val="0"/>
              </a:spcBef>
              <a:spcAft>
                <a:spcPts val="0"/>
              </a:spcAft>
              <a:buClr>
                <a:schemeClr val="lt1"/>
              </a:buClr>
              <a:buSzPts val="2000"/>
              <a:buNone/>
              <a:defRPr sz="2000">
                <a:solidFill>
                  <a:schemeClr val="lt1"/>
                </a:solidFill>
              </a:defRPr>
            </a:lvl2pPr>
            <a:lvl3pPr lvl="2" algn="ctr" rtl="0">
              <a:spcBef>
                <a:spcPts val="0"/>
              </a:spcBef>
              <a:spcAft>
                <a:spcPts val="0"/>
              </a:spcAft>
              <a:buClr>
                <a:schemeClr val="lt1"/>
              </a:buClr>
              <a:buSzPts val="2000"/>
              <a:buNone/>
              <a:defRPr sz="2000">
                <a:solidFill>
                  <a:schemeClr val="lt1"/>
                </a:solidFill>
              </a:defRPr>
            </a:lvl3pPr>
            <a:lvl4pPr lvl="3" algn="ctr" rtl="0">
              <a:spcBef>
                <a:spcPts val="0"/>
              </a:spcBef>
              <a:spcAft>
                <a:spcPts val="0"/>
              </a:spcAft>
              <a:buClr>
                <a:schemeClr val="lt1"/>
              </a:buClr>
              <a:buSzPts val="2000"/>
              <a:buNone/>
              <a:defRPr sz="2000">
                <a:solidFill>
                  <a:schemeClr val="lt1"/>
                </a:solidFill>
              </a:defRPr>
            </a:lvl4pPr>
            <a:lvl5pPr lvl="4" algn="ctr" rtl="0">
              <a:spcBef>
                <a:spcPts val="0"/>
              </a:spcBef>
              <a:spcAft>
                <a:spcPts val="0"/>
              </a:spcAft>
              <a:buClr>
                <a:schemeClr val="lt1"/>
              </a:buClr>
              <a:buSzPts val="2000"/>
              <a:buNone/>
              <a:defRPr sz="2000">
                <a:solidFill>
                  <a:schemeClr val="lt1"/>
                </a:solidFill>
              </a:defRPr>
            </a:lvl5pPr>
            <a:lvl6pPr lvl="5" algn="ctr" rtl="0">
              <a:spcBef>
                <a:spcPts val="0"/>
              </a:spcBef>
              <a:spcAft>
                <a:spcPts val="0"/>
              </a:spcAft>
              <a:buClr>
                <a:schemeClr val="lt1"/>
              </a:buClr>
              <a:buSzPts val="2000"/>
              <a:buNone/>
              <a:defRPr sz="2000">
                <a:solidFill>
                  <a:schemeClr val="lt1"/>
                </a:solidFill>
              </a:defRPr>
            </a:lvl6pPr>
            <a:lvl7pPr lvl="6" algn="ctr" rtl="0">
              <a:spcBef>
                <a:spcPts val="0"/>
              </a:spcBef>
              <a:spcAft>
                <a:spcPts val="0"/>
              </a:spcAft>
              <a:buClr>
                <a:schemeClr val="lt1"/>
              </a:buClr>
              <a:buSzPts val="2000"/>
              <a:buNone/>
              <a:defRPr sz="2000">
                <a:solidFill>
                  <a:schemeClr val="lt1"/>
                </a:solidFill>
              </a:defRPr>
            </a:lvl7pPr>
            <a:lvl8pPr lvl="7" algn="ctr" rtl="0">
              <a:spcBef>
                <a:spcPts val="0"/>
              </a:spcBef>
              <a:spcAft>
                <a:spcPts val="0"/>
              </a:spcAft>
              <a:buClr>
                <a:schemeClr val="lt1"/>
              </a:buClr>
              <a:buSzPts val="2000"/>
              <a:buNone/>
              <a:defRPr sz="2000">
                <a:solidFill>
                  <a:schemeClr val="lt1"/>
                </a:solidFill>
              </a:defRPr>
            </a:lvl8pPr>
            <a:lvl9pPr lvl="8" algn="ctr" rtl="0">
              <a:spcBef>
                <a:spcPts val="0"/>
              </a:spcBef>
              <a:spcAft>
                <a:spcPts val="0"/>
              </a:spcAft>
              <a:buClr>
                <a:schemeClr val="lt1"/>
              </a:buClr>
              <a:buSzPts val="2000"/>
              <a:buNone/>
              <a:defRPr sz="2000">
                <a:solidFill>
                  <a:schemeClr val="lt1"/>
                </a:solidFill>
              </a:defRPr>
            </a:lvl9pPr>
          </a:lstStyle>
          <a:p>
            <a:r>
              <a:t>xx%</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Four columns of text">
  <p:cSld name="CUSTOM_2">
    <p:spTree>
      <p:nvGrpSpPr>
        <p:cNvPr id="1" name="Shape 665"/>
        <p:cNvGrpSpPr/>
        <p:nvPr/>
      </p:nvGrpSpPr>
      <p:grpSpPr>
        <a:xfrm>
          <a:off x="0" y="0"/>
          <a:ext cx="0" cy="0"/>
          <a:chOff x="0" y="0"/>
          <a:chExt cx="0" cy="0"/>
        </a:xfrm>
      </p:grpSpPr>
      <p:sp>
        <p:nvSpPr>
          <p:cNvPr id="666" name="Google Shape;666;p15"/>
          <p:cNvSpPr txBox="1">
            <a:spLocks noGrp="1"/>
          </p:cNvSpPr>
          <p:nvPr>
            <p:ph type="title"/>
          </p:nvPr>
        </p:nvSpPr>
        <p:spPr>
          <a:xfrm>
            <a:off x="1568775" y="442350"/>
            <a:ext cx="6006300" cy="595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667" name="Google Shape;667;p15"/>
          <p:cNvSpPr txBox="1">
            <a:spLocks noGrp="1"/>
          </p:cNvSpPr>
          <p:nvPr>
            <p:ph type="subTitle" idx="1"/>
          </p:nvPr>
        </p:nvSpPr>
        <p:spPr>
          <a:xfrm>
            <a:off x="1709928" y="1545336"/>
            <a:ext cx="1945200" cy="375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68" name="Google Shape;668;p15"/>
          <p:cNvSpPr txBox="1">
            <a:spLocks noGrp="1"/>
          </p:cNvSpPr>
          <p:nvPr>
            <p:ph type="subTitle" idx="2"/>
          </p:nvPr>
        </p:nvSpPr>
        <p:spPr>
          <a:xfrm>
            <a:off x="1709928" y="1938528"/>
            <a:ext cx="1945200" cy="759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2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2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2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2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2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2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2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2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200">
                <a:solidFill>
                  <a:schemeClr val="dk2"/>
                </a:solidFill>
                <a:latin typeface="Barlow Semi Condensed"/>
                <a:ea typeface="Barlow Semi Condensed"/>
                <a:cs typeface="Barlow Semi Condensed"/>
                <a:sym typeface="Barlow Semi Condensed"/>
              </a:defRPr>
            </a:lvl9pPr>
          </a:lstStyle>
          <a:p>
            <a:endParaRPr/>
          </a:p>
        </p:txBody>
      </p:sp>
      <p:sp>
        <p:nvSpPr>
          <p:cNvPr id="669" name="Google Shape;669;p15"/>
          <p:cNvSpPr txBox="1">
            <a:spLocks noGrp="1"/>
          </p:cNvSpPr>
          <p:nvPr>
            <p:ph type="subTitle" idx="3"/>
          </p:nvPr>
        </p:nvSpPr>
        <p:spPr>
          <a:xfrm>
            <a:off x="5468112" y="1545336"/>
            <a:ext cx="1947600" cy="375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70" name="Google Shape;670;p15"/>
          <p:cNvSpPr txBox="1">
            <a:spLocks noGrp="1"/>
          </p:cNvSpPr>
          <p:nvPr>
            <p:ph type="subTitle" idx="4"/>
          </p:nvPr>
        </p:nvSpPr>
        <p:spPr>
          <a:xfrm>
            <a:off x="5468112" y="1938528"/>
            <a:ext cx="1947600" cy="759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2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2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2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2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2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2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2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2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200">
                <a:solidFill>
                  <a:schemeClr val="dk2"/>
                </a:solidFill>
                <a:latin typeface="Barlow Semi Condensed"/>
                <a:ea typeface="Barlow Semi Condensed"/>
                <a:cs typeface="Barlow Semi Condensed"/>
                <a:sym typeface="Barlow Semi Condensed"/>
              </a:defRPr>
            </a:lvl9pPr>
          </a:lstStyle>
          <a:p>
            <a:endParaRPr/>
          </a:p>
        </p:txBody>
      </p:sp>
      <p:sp>
        <p:nvSpPr>
          <p:cNvPr id="671" name="Google Shape;671;p15"/>
          <p:cNvSpPr txBox="1">
            <a:spLocks noGrp="1"/>
          </p:cNvSpPr>
          <p:nvPr>
            <p:ph type="subTitle" idx="5"/>
          </p:nvPr>
        </p:nvSpPr>
        <p:spPr>
          <a:xfrm>
            <a:off x="2825496" y="3200400"/>
            <a:ext cx="1945200" cy="375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72" name="Google Shape;672;p15"/>
          <p:cNvSpPr txBox="1">
            <a:spLocks noGrp="1"/>
          </p:cNvSpPr>
          <p:nvPr>
            <p:ph type="subTitle" idx="6"/>
          </p:nvPr>
        </p:nvSpPr>
        <p:spPr>
          <a:xfrm>
            <a:off x="2825496" y="3593592"/>
            <a:ext cx="1945200" cy="759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2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2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2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2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2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2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2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2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200">
                <a:solidFill>
                  <a:schemeClr val="dk2"/>
                </a:solidFill>
                <a:latin typeface="Barlow Semi Condensed"/>
                <a:ea typeface="Barlow Semi Condensed"/>
                <a:cs typeface="Barlow Semi Condensed"/>
                <a:sym typeface="Barlow Semi Condensed"/>
              </a:defRPr>
            </a:lvl9pPr>
          </a:lstStyle>
          <a:p>
            <a:endParaRPr/>
          </a:p>
        </p:txBody>
      </p:sp>
      <p:sp>
        <p:nvSpPr>
          <p:cNvPr id="673" name="Google Shape;673;p15"/>
          <p:cNvSpPr txBox="1">
            <a:spLocks noGrp="1"/>
          </p:cNvSpPr>
          <p:nvPr>
            <p:ph type="subTitle" idx="7"/>
          </p:nvPr>
        </p:nvSpPr>
        <p:spPr>
          <a:xfrm>
            <a:off x="6464808" y="3200400"/>
            <a:ext cx="1993500" cy="375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74" name="Google Shape;674;p15"/>
          <p:cNvSpPr txBox="1">
            <a:spLocks noGrp="1"/>
          </p:cNvSpPr>
          <p:nvPr>
            <p:ph type="subTitle" idx="8"/>
          </p:nvPr>
        </p:nvSpPr>
        <p:spPr>
          <a:xfrm>
            <a:off x="6464808" y="3593592"/>
            <a:ext cx="1993500" cy="759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2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2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2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2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2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2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2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2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200">
                <a:solidFill>
                  <a:schemeClr val="dk2"/>
                </a:solidFill>
                <a:latin typeface="Barlow Semi Condensed"/>
                <a:ea typeface="Barlow Semi Condensed"/>
                <a:cs typeface="Barlow Semi Condensed"/>
                <a:sym typeface="Barlow Semi Condensed"/>
              </a:defRPr>
            </a:lvl9pPr>
          </a:lstStyle>
          <a:p>
            <a:endParaRPr/>
          </a:p>
        </p:txBody>
      </p:sp>
      <p:cxnSp>
        <p:nvCxnSpPr>
          <p:cNvPr id="675" name="Google Shape;675;p15"/>
          <p:cNvCxnSpPr/>
          <p:nvPr/>
        </p:nvCxnSpPr>
        <p:spPr>
          <a:xfrm rot="10800000">
            <a:off x="8109000" y="501275"/>
            <a:ext cx="737700" cy="737700"/>
          </a:xfrm>
          <a:prstGeom prst="straightConnector1">
            <a:avLst/>
          </a:prstGeom>
          <a:noFill/>
          <a:ln w="9525" cap="flat" cmpd="sng">
            <a:solidFill>
              <a:schemeClr val="dk1"/>
            </a:solidFill>
            <a:prstDash val="solid"/>
            <a:round/>
            <a:headEnd type="none" w="med" len="med"/>
            <a:tailEnd type="none" w="med" len="med"/>
          </a:ln>
        </p:spPr>
      </p:cxnSp>
      <p:cxnSp>
        <p:nvCxnSpPr>
          <p:cNvPr id="676" name="Google Shape;676;p15"/>
          <p:cNvCxnSpPr/>
          <p:nvPr/>
        </p:nvCxnSpPr>
        <p:spPr>
          <a:xfrm>
            <a:off x="582475" y="282188"/>
            <a:ext cx="1212900" cy="422700"/>
          </a:xfrm>
          <a:prstGeom prst="straightConnector1">
            <a:avLst/>
          </a:prstGeom>
          <a:noFill/>
          <a:ln w="9525" cap="flat" cmpd="sng">
            <a:solidFill>
              <a:schemeClr val="dk1"/>
            </a:solidFill>
            <a:prstDash val="solid"/>
            <a:round/>
            <a:headEnd type="none" w="med" len="med"/>
            <a:tailEnd type="none" w="med" len="med"/>
          </a:ln>
        </p:spPr>
      </p:cxnSp>
      <p:cxnSp>
        <p:nvCxnSpPr>
          <p:cNvPr id="677" name="Google Shape;677;p15"/>
          <p:cNvCxnSpPr/>
          <p:nvPr/>
        </p:nvCxnSpPr>
        <p:spPr>
          <a:xfrm rot="10800000" flipH="1">
            <a:off x="0" y="274188"/>
            <a:ext cx="582600" cy="654300"/>
          </a:xfrm>
          <a:prstGeom prst="straightConnector1">
            <a:avLst/>
          </a:prstGeom>
          <a:noFill/>
          <a:ln w="9525" cap="flat" cmpd="sng">
            <a:solidFill>
              <a:schemeClr val="dk1"/>
            </a:solidFill>
            <a:prstDash val="solid"/>
            <a:round/>
            <a:headEnd type="none" w="med" len="med"/>
            <a:tailEnd type="none" w="med" len="med"/>
          </a:ln>
        </p:spPr>
      </p:cxnSp>
      <p:grpSp>
        <p:nvGrpSpPr>
          <p:cNvPr id="678" name="Google Shape;678;p15"/>
          <p:cNvGrpSpPr/>
          <p:nvPr/>
        </p:nvGrpSpPr>
        <p:grpSpPr>
          <a:xfrm flipH="1">
            <a:off x="423750" y="125363"/>
            <a:ext cx="292025" cy="292575"/>
            <a:chOff x="7353050" y="316275"/>
            <a:chExt cx="292025" cy="292575"/>
          </a:xfrm>
        </p:grpSpPr>
        <p:sp>
          <p:nvSpPr>
            <p:cNvPr id="679" name="Google Shape;679;p15"/>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15"/>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15"/>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15"/>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83" name="Google Shape;683;p15"/>
          <p:cNvGrpSpPr/>
          <p:nvPr/>
        </p:nvGrpSpPr>
        <p:grpSpPr>
          <a:xfrm>
            <a:off x="1638739" y="558163"/>
            <a:ext cx="293111" cy="293388"/>
            <a:chOff x="3164039" y="430875"/>
            <a:chExt cx="293111" cy="293388"/>
          </a:xfrm>
        </p:grpSpPr>
        <p:sp>
          <p:nvSpPr>
            <p:cNvPr id="684" name="Google Shape;684;p15"/>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15"/>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15"/>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15"/>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15"/>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15"/>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90" name="Google Shape;690;p15"/>
          <p:cNvGrpSpPr/>
          <p:nvPr/>
        </p:nvGrpSpPr>
        <p:grpSpPr>
          <a:xfrm>
            <a:off x="1591750" y="362600"/>
            <a:ext cx="175013" cy="27000"/>
            <a:chOff x="5662375" y="212375"/>
            <a:chExt cx="175013" cy="27000"/>
          </a:xfrm>
        </p:grpSpPr>
        <p:sp>
          <p:nvSpPr>
            <p:cNvPr id="691" name="Google Shape;691;p15"/>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15"/>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15"/>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694" name="Google Shape;694;p15"/>
          <p:cNvCxnSpPr/>
          <p:nvPr/>
        </p:nvCxnSpPr>
        <p:spPr>
          <a:xfrm flipH="1">
            <a:off x="8151325" y="6875"/>
            <a:ext cx="1002600" cy="494400"/>
          </a:xfrm>
          <a:prstGeom prst="straightConnector1">
            <a:avLst/>
          </a:prstGeom>
          <a:noFill/>
          <a:ln w="9525" cap="flat" cmpd="sng">
            <a:solidFill>
              <a:schemeClr val="dk1"/>
            </a:solidFill>
            <a:prstDash val="solid"/>
            <a:round/>
            <a:headEnd type="none" w="med" len="med"/>
            <a:tailEnd type="none" w="med" len="med"/>
          </a:ln>
        </p:spPr>
      </p:cxnSp>
      <p:grpSp>
        <p:nvGrpSpPr>
          <p:cNvPr id="695" name="Google Shape;695;p15"/>
          <p:cNvGrpSpPr/>
          <p:nvPr/>
        </p:nvGrpSpPr>
        <p:grpSpPr>
          <a:xfrm>
            <a:off x="7823875" y="202375"/>
            <a:ext cx="581800" cy="582350"/>
            <a:chOff x="8064275" y="887850"/>
            <a:chExt cx="581800" cy="582350"/>
          </a:xfrm>
        </p:grpSpPr>
        <p:sp>
          <p:nvSpPr>
            <p:cNvPr id="696" name="Google Shape;696;p15"/>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15"/>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15"/>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15"/>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15"/>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15"/>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2" name="Google Shape;702;p15"/>
          <p:cNvGrpSpPr/>
          <p:nvPr/>
        </p:nvGrpSpPr>
        <p:grpSpPr>
          <a:xfrm flipH="1">
            <a:off x="8698650" y="1117488"/>
            <a:ext cx="292025" cy="292575"/>
            <a:chOff x="7353050" y="316275"/>
            <a:chExt cx="292025" cy="292575"/>
          </a:xfrm>
        </p:grpSpPr>
        <p:sp>
          <p:nvSpPr>
            <p:cNvPr id="703" name="Google Shape;703;p15"/>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15"/>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15"/>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15"/>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7" name="Google Shape;707;p15"/>
          <p:cNvGrpSpPr/>
          <p:nvPr/>
        </p:nvGrpSpPr>
        <p:grpSpPr>
          <a:xfrm>
            <a:off x="8678350" y="1581800"/>
            <a:ext cx="175013" cy="27000"/>
            <a:chOff x="5662375" y="212375"/>
            <a:chExt cx="175013" cy="27000"/>
          </a:xfrm>
        </p:grpSpPr>
        <p:sp>
          <p:nvSpPr>
            <p:cNvPr id="708" name="Google Shape;708;p15"/>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15"/>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15"/>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hanks">
  <p:cSld name="CUSTOM_9">
    <p:spTree>
      <p:nvGrpSpPr>
        <p:cNvPr id="1" name="Shape 911"/>
        <p:cNvGrpSpPr/>
        <p:nvPr/>
      </p:nvGrpSpPr>
      <p:grpSpPr>
        <a:xfrm>
          <a:off x="0" y="0"/>
          <a:ext cx="0" cy="0"/>
          <a:chOff x="0" y="0"/>
          <a:chExt cx="0" cy="0"/>
        </a:xfrm>
      </p:grpSpPr>
      <p:sp>
        <p:nvSpPr>
          <p:cNvPr id="912" name="Google Shape;912;p19"/>
          <p:cNvSpPr txBox="1">
            <a:spLocks noGrp="1"/>
          </p:cNvSpPr>
          <p:nvPr>
            <p:ph type="title"/>
          </p:nvPr>
        </p:nvSpPr>
        <p:spPr>
          <a:xfrm>
            <a:off x="2105425" y="384048"/>
            <a:ext cx="4937700" cy="10791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sz="4800"/>
            </a:lvl1pPr>
            <a:lvl2pPr lvl="1">
              <a:spcBef>
                <a:spcPts val="0"/>
              </a:spcBef>
              <a:spcAft>
                <a:spcPts val="0"/>
              </a:spcAft>
              <a:buNone/>
              <a:defRPr sz="4800"/>
            </a:lvl2pPr>
            <a:lvl3pPr lvl="2">
              <a:spcBef>
                <a:spcPts val="0"/>
              </a:spcBef>
              <a:spcAft>
                <a:spcPts val="0"/>
              </a:spcAft>
              <a:buNone/>
              <a:defRPr sz="4800"/>
            </a:lvl3pPr>
            <a:lvl4pPr lvl="3">
              <a:spcBef>
                <a:spcPts val="0"/>
              </a:spcBef>
              <a:spcAft>
                <a:spcPts val="0"/>
              </a:spcAft>
              <a:buNone/>
              <a:defRPr sz="4800"/>
            </a:lvl4pPr>
            <a:lvl5pPr lvl="4">
              <a:spcBef>
                <a:spcPts val="0"/>
              </a:spcBef>
              <a:spcAft>
                <a:spcPts val="0"/>
              </a:spcAft>
              <a:buNone/>
              <a:defRPr sz="4800"/>
            </a:lvl5pPr>
            <a:lvl6pPr lvl="5">
              <a:spcBef>
                <a:spcPts val="0"/>
              </a:spcBef>
              <a:spcAft>
                <a:spcPts val="0"/>
              </a:spcAft>
              <a:buNone/>
              <a:defRPr sz="4800"/>
            </a:lvl6pPr>
            <a:lvl7pPr lvl="6">
              <a:spcBef>
                <a:spcPts val="0"/>
              </a:spcBef>
              <a:spcAft>
                <a:spcPts val="0"/>
              </a:spcAft>
              <a:buNone/>
              <a:defRPr sz="4800"/>
            </a:lvl7pPr>
            <a:lvl8pPr lvl="7">
              <a:spcBef>
                <a:spcPts val="0"/>
              </a:spcBef>
              <a:spcAft>
                <a:spcPts val="0"/>
              </a:spcAft>
              <a:buNone/>
              <a:defRPr sz="4800"/>
            </a:lvl8pPr>
            <a:lvl9pPr lvl="8">
              <a:spcBef>
                <a:spcPts val="0"/>
              </a:spcBef>
              <a:spcAft>
                <a:spcPts val="0"/>
              </a:spcAft>
              <a:buNone/>
              <a:defRPr sz="4800"/>
            </a:lvl9pPr>
          </a:lstStyle>
          <a:p>
            <a:endParaRPr/>
          </a:p>
        </p:txBody>
      </p:sp>
      <p:sp>
        <p:nvSpPr>
          <p:cNvPr id="913" name="Google Shape;913;p19"/>
          <p:cNvSpPr txBox="1">
            <a:spLocks noGrp="1"/>
          </p:cNvSpPr>
          <p:nvPr>
            <p:ph type="subTitle" idx="1"/>
          </p:nvPr>
        </p:nvSpPr>
        <p:spPr>
          <a:xfrm>
            <a:off x="3017520" y="1709928"/>
            <a:ext cx="3099900" cy="14355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None/>
              <a:defRPr sz="1600">
                <a:latin typeface="Barlow Semi Condensed"/>
                <a:ea typeface="Barlow Semi Condensed"/>
                <a:cs typeface="Barlow Semi Condensed"/>
                <a:sym typeface="Barlow Semi Condensed"/>
              </a:defRPr>
            </a:lvl1pPr>
            <a:lvl2pPr lvl="1">
              <a:spcBef>
                <a:spcPts val="0"/>
              </a:spcBef>
              <a:spcAft>
                <a:spcPts val="0"/>
              </a:spcAft>
              <a:buNone/>
              <a:defRPr>
                <a:latin typeface="Barlow Semi Condensed"/>
                <a:ea typeface="Barlow Semi Condensed"/>
                <a:cs typeface="Barlow Semi Condensed"/>
                <a:sym typeface="Barlow Semi Condensed"/>
              </a:defRPr>
            </a:lvl2pPr>
            <a:lvl3pPr lvl="2">
              <a:spcBef>
                <a:spcPts val="0"/>
              </a:spcBef>
              <a:spcAft>
                <a:spcPts val="0"/>
              </a:spcAft>
              <a:buNone/>
              <a:defRPr>
                <a:latin typeface="Barlow Semi Condensed"/>
                <a:ea typeface="Barlow Semi Condensed"/>
                <a:cs typeface="Barlow Semi Condensed"/>
                <a:sym typeface="Barlow Semi Condensed"/>
              </a:defRPr>
            </a:lvl3pPr>
            <a:lvl4pPr lvl="3">
              <a:spcBef>
                <a:spcPts val="0"/>
              </a:spcBef>
              <a:spcAft>
                <a:spcPts val="0"/>
              </a:spcAft>
              <a:buNone/>
              <a:defRPr>
                <a:latin typeface="Barlow Semi Condensed"/>
                <a:ea typeface="Barlow Semi Condensed"/>
                <a:cs typeface="Barlow Semi Condensed"/>
                <a:sym typeface="Barlow Semi Condensed"/>
              </a:defRPr>
            </a:lvl4pPr>
            <a:lvl5pPr lvl="4">
              <a:spcBef>
                <a:spcPts val="0"/>
              </a:spcBef>
              <a:spcAft>
                <a:spcPts val="0"/>
              </a:spcAft>
              <a:buNone/>
              <a:defRPr>
                <a:latin typeface="Barlow Semi Condensed"/>
                <a:ea typeface="Barlow Semi Condensed"/>
                <a:cs typeface="Barlow Semi Condensed"/>
                <a:sym typeface="Barlow Semi Condensed"/>
              </a:defRPr>
            </a:lvl5pPr>
            <a:lvl6pPr lvl="5">
              <a:spcBef>
                <a:spcPts val="0"/>
              </a:spcBef>
              <a:spcAft>
                <a:spcPts val="0"/>
              </a:spcAft>
              <a:buNone/>
              <a:defRPr>
                <a:latin typeface="Barlow Semi Condensed"/>
                <a:ea typeface="Barlow Semi Condensed"/>
                <a:cs typeface="Barlow Semi Condensed"/>
                <a:sym typeface="Barlow Semi Condensed"/>
              </a:defRPr>
            </a:lvl6pPr>
            <a:lvl7pPr lvl="6">
              <a:spcBef>
                <a:spcPts val="0"/>
              </a:spcBef>
              <a:spcAft>
                <a:spcPts val="0"/>
              </a:spcAft>
              <a:buNone/>
              <a:defRPr>
                <a:latin typeface="Barlow Semi Condensed"/>
                <a:ea typeface="Barlow Semi Condensed"/>
                <a:cs typeface="Barlow Semi Condensed"/>
                <a:sym typeface="Barlow Semi Condensed"/>
              </a:defRPr>
            </a:lvl7pPr>
            <a:lvl8pPr lvl="7">
              <a:spcBef>
                <a:spcPts val="0"/>
              </a:spcBef>
              <a:spcAft>
                <a:spcPts val="0"/>
              </a:spcAft>
              <a:buNone/>
              <a:defRPr>
                <a:latin typeface="Barlow Semi Condensed"/>
                <a:ea typeface="Barlow Semi Condensed"/>
                <a:cs typeface="Barlow Semi Condensed"/>
                <a:sym typeface="Barlow Semi Condensed"/>
              </a:defRPr>
            </a:lvl8pPr>
            <a:lvl9pPr lvl="8">
              <a:spcBef>
                <a:spcPts val="0"/>
              </a:spcBef>
              <a:spcAft>
                <a:spcPts val="0"/>
              </a:spcAft>
              <a:buNone/>
              <a:defRPr>
                <a:latin typeface="Barlow Semi Condensed"/>
                <a:ea typeface="Barlow Semi Condensed"/>
                <a:cs typeface="Barlow Semi Condensed"/>
                <a:sym typeface="Barlow Semi Condensed"/>
              </a:defRPr>
            </a:lvl9pPr>
          </a:lstStyle>
          <a:p>
            <a:endParaRPr/>
          </a:p>
        </p:txBody>
      </p:sp>
      <p:sp>
        <p:nvSpPr>
          <p:cNvPr id="914" name="Google Shape;914;p19"/>
          <p:cNvSpPr txBox="1"/>
          <p:nvPr/>
        </p:nvSpPr>
        <p:spPr>
          <a:xfrm>
            <a:off x="2489375" y="3664200"/>
            <a:ext cx="4161600" cy="7623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 sz="1100">
                <a:solidFill>
                  <a:schemeClr val="accent1"/>
                </a:solidFill>
                <a:latin typeface="Barlow Semi Condensed Medium"/>
                <a:ea typeface="Barlow Semi Condensed Medium"/>
                <a:cs typeface="Barlow Semi Condensed Medium"/>
                <a:sym typeface="Barlow Semi Condensed Medium"/>
              </a:rPr>
              <a:t>CREDITS:</a:t>
            </a:r>
            <a:r>
              <a:rPr lang="en" sz="1100">
                <a:solidFill>
                  <a:schemeClr val="dk2"/>
                </a:solidFill>
                <a:latin typeface="Barlow Semi Condensed"/>
                <a:ea typeface="Barlow Semi Condensed"/>
                <a:cs typeface="Barlow Semi Condensed"/>
                <a:sym typeface="Barlow Semi Condensed"/>
              </a:rPr>
              <a:t> This presentation template was created by </a:t>
            </a:r>
            <a:r>
              <a:rPr lang="en" sz="1100">
                <a:solidFill>
                  <a:schemeClr val="accent1"/>
                </a:solidFill>
                <a:uFill>
                  <a:noFill/>
                </a:uFill>
                <a:latin typeface="Barlow Semi Condensed Medium"/>
                <a:ea typeface="Barlow Semi Condensed Medium"/>
                <a:cs typeface="Barlow Semi Condensed Medium"/>
                <a:sym typeface="Barlow Semi Condensed Medium"/>
                <a:hlinkClick r:id="rId2">
                  <a:extLst>
                    <a:ext uri="{A12FA001-AC4F-418D-AE19-62706E023703}">
                      <ahyp:hlinkClr xmlns:ahyp="http://schemas.microsoft.com/office/drawing/2018/hyperlinkcolor" val="tx"/>
                    </a:ext>
                  </a:extLst>
                </a:hlinkClick>
              </a:rPr>
              <a:t>Slidesgo</a:t>
            </a:r>
            <a:r>
              <a:rPr lang="en" sz="1100">
                <a:solidFill>
                  <a:schemeClr val="dk2"/>
                </a:solidFill>
                <a:latin typeface="Barlow Semi Condensed"/>
                <a:ea typeface="Barlow Semi Condensed"/>
                <a:cs typeface="Barlow Semi Condensed"/>
                <a:sym typeface="Barlow Semi Condensed"/>
              </a:rPr>
              <a:t>, including icons by </a:t>
            </a:r>
            <a:r>
              <a:rPr lang="en" sz="1100">
                <a:solidFill>
                  <a:schemeClr val="accent1"/>
                </a:solidFill>
                <a:uFill>
                  <a:noFill/>
                </a:uFill>
                <a:latin typeface="Barlow Semi Condensed Medium"/>
                <a:ea typeface="Barlow Semi Condensed Medium"/>
                <a:cs typeface="Barlow Semi Condensed Medium"/>
                <a:sym typeface="Barlow Semi Condensed Medium"/>
                <a:hlinkClick r:id="rId3">
                  <a:extLst>
                    <a:ext uri="{A12FA001-AC4F-418D-AE19-62706E023703}">
                      <ahyp:hlinkClr xmlns:ahyp="http://schemas.microsoft.com/office/drawing/2018/hyperlinkcolor" val="tx"/>
                    </a:ext>
                  </a:extLst>
                </a:hlinkClick>
              </a:rPr>
              <a:t>Flaticon</a:t>
            </a:r>
            <a:r>
              <a:rPr lang="en" sz="1100">
                <a:solidFill>
                  <a:schemeClr val="dk2"/>
                </a:solidFill>
                <a:latin typeface="Barlow Semi Condensed"/>
                <a:ea typeface="Barlow Semi Condensed"/>
                <a:cs typeface="Barlow Semi Condensed"/>
                <a:sym typeface="Barlow Semi Condensed"/>
              </a:rPr>
              <a:t>, infographics &amp; images by </a:t>
            </a:r>
            <a:r>
              <a:rPr lang="en" sz="1100">
                <a:solidFill>
                  <a:schemeClr val="accent1"/>
                </a:solidFill>
                <a:uFill>
                  <a:noFill/>
                </a:uFill>
                <a:latin typeface="Barlow Semi Condensed Medium"/>
                <a:ea typeface="Barlow Semi Condensed Medium"/>
                <a:cs typeface="Barlow Semi Condensed Medium"/>
                <a:sym typeface="Barlow Semi Condensed Medium"/>
                <a:hlinkClick r:id="rId4">
                  <a:extLst>
                    <a:ext uri="{A12FA001-AC4F-418D-AE19-62706E023703}">
                      <ahyp:hlinkClr xmlns:ahyp="http://schemas.microsoft.com/office/drawing/2018/hyperlinkcolor" val="tx"/>
                    </a:ext>
                  </a:extLst>
                </a:hlinkClick>
              </a:rPr>
              <a:t>Freepik</a:t>
            </a:r>
            <a:r>
              <a:rPr lang="en" sz="1100">
                <a:solidFill>
                  <a:schemeClr val="dk2"/>
                </a:solidFill>
                <a:latin typeface="Barlow Semi Condensed"/>
                <a:ea typeface="Barlow Semi Condensed"/>
                <a:cs typeface="Barlow Semi Condensed"/>
                <a:sym typeface="Barlow Semi Condensed"/>
              </a:rPr>
              <a:t> and illustrations by </a:t>
            </a:r>
            <a:r>
              <a:rPr lang="en" sz="1100">
                <a:solidFill>
                  <a:schemeClr val="accent1"/>
                </a:solidFill>
                <a:uFill>
                  <a:noFill/>
                </a:uFill>
                <a:latin typeface="Barlow Semi Condensed Medium"/>
                <a:ea typeface="Barlow Semi Condensed Medium"/>
                <a:cs typeface="Barlow Semi Condensed Medium"/>
                <a:sym typeface="Barlow Semi Condensed Medium"/>
                <a:hlinkClick r:id="rId5">
                  <a:extLst>
                    <a:ext uri="{A12FA001-AC4F-418D-AE19-62706E023703}">
                      <ahyp:hlinkClr xmlns:ahyp="http://schemas.microsoft.com/office/drawing/2018/hyperlinkcolor" val="tx"/>
                    </a:ext>
                  </a:extLst>
                </a:hlinkClick>
              </a:rPr>
              <a:t>Stories</a:t>
            </a:r>
            <a:endParaRPr>
              <a:solidFill>
                <a:schemeClr val="dk2"/>
              </a:solidFill>
              <a:latin typeface="Barlow Semi Condensed Medium"/>
              <a:ea typeface="Barlow Semi Condensed Medium"/>
              <a:cs typeface="Barlow Semi Condensed Medium"/>
              <a:sym typeface="Barlow Semi Condensed Medium"/>
            </a:endParaRPr>
          </a:p>
          <a:p>
            <a:pPr marL="0" lvl="0" indent="0" algn="ctr" rtl="0">
              <a:spcBef>
                <a:spcPts val="0"/>
              </a:spcBef>
              <a:spcAft>
                <a:spcPts val="0"/>
              </a:spcAft>
              <a:buNone/>
            </a:pPr>
            <a:endParaRPr>
              <a:solidFill>
                <a:schemeClr val="dk2"/>
              </a:solidFill>
              <a:latin typeface="Barlow Semi Condensed"/>
              <a:ea typeface="Barlow Semi Condensed"/>
              <a:cs typeface="Barlow Semi Condensed"/>
              <a:sym typeface="Barlow Semi Condensed"/>
            </a:endParaRPr>
          </a:p>
        </p:txBody>
      </p:sp>
      <p:cxnSp>
        <p:nvCxnSpPr>
          <p:cNvPr id="915" name="Google Shape;915;p19"/>
          <p:cNvCxnSpPr/>
          <p:nvPr/>
        </p:nvCxnSpPr>
        <p:spPr>
          <a:xfrm rot="5400000">
            <a:off x="7269708" y="3324550"/>
            <a:ext cx="1133100" cy="306300"/>
          </a:xfrm>
          <a:prstGeom prst="straightConnector1">
            <a:avLst/>
          </a:prstGeom>
          <a:noFill/>
          <a:ln w="9525" cap="flat" cmpd="sng">
            <a:solidFill>
              <a:schemeClr val="dk2"/>
            </a:solidFill>
            <a:prstDash val="solid"/>
            <a:round/>
            <a:headEnd type="none" w="med" len="med"/>
            <a:tailEnd type="none" w="med" len="med"/>
          </a:ln>
        </p:spPr>
      </p:cxnSp>
      <p:cxnSp>
        <p:nvCxnSpPr>
          <p:cNvPr id="916" name="Google Shape;916;p19"/>
          <p:cNvCxnSpPr/>
          <p:nvPr/>
        </p:nvCxnSpPr>
        <p:spPr>
          <a:xfrm rot="-5400000" flipH="1">
            <a:off x="7181408" y="2082400"/>
            <a:ext cx="1342200" cy="315300"/>
          </a:xfrm>
          <a:prstGeom prst="straightConnector1">
            <a:avLst/>
          </a:prstGeom>
          <a:noFill/>
          <a:ln w="9525" cap="flat" cmpd="sng">
            <a:solidFill>
              <a:schemeClr val="dk2"/>
            </a:solidFill>
            <a:prstDash val="solid"/>
            <a:round/>
            <a:headEnd type="none" w="med" len="med"/>
            <a:tailEnd type="none" w="med" len="med"/>
          </a:ln>
        </p:spPr>
      </p:cxnSp>
      <p:cxnSp>
        <p:nvCxnSpPr>
          <p:cNvPr id="917" name="Google Shape;917;p19"/>
          <p:cNvCxnSpPr/>
          <p:nvPr/>
        </p:nvCxnSpPr>
        <p:spPr>
          <a:xfrm rot="5400000">
            <a:off x="7232433" y="736375"/>
            <a:ext cx="1332000" cy="392100"/>
          </a:xfrm>
          <a:prstGeom prst="straightConnector1">
            <a:avLst/>
          </a:prstGeom>
          <a:noFill/>
          <a:ln w="9525" cap="flat" cmpd="sng">
            <a:solidFill>
              <a:schemeClr val="dk2"/>
            </a:solidFill>
            <a:prstDash val="solid"/>
            <a:round/>
            <a:headEnd type="none" w="med" len="med"/>
            <a:tailEnd type="none" w="med" len="med"/>
          </a:ln>
        </p:spPr>
      </p:cxnSp>
      <p:cxnSp>
        <p:nvCxnSpPr>
          <p:cNvPr id="918" name="Google Shape;918;p19"/>
          <p:cNvCxnSpPr/>
          <p:nvPr/>
        </p:nvCxnSpPr>
        <p:spPr>
          <a:xfrm rot="5400000">
            <a:off x="8168433" y="-66600"/>
            <a:ext cx="273900" cy="407100"/>
          </a:xfrm>
          <a:prstGeom prst="straightConnector1">
            <a:avLst/>
          </a:prstGeom>
          <a:noFill/>
          <a:ln w="9525" cap="flat" cmpd="sng">
            <a:solidFill>
              <a:schemeClr val="dk2"/>
            </a:solidFill>
            <a:prstDash val="solid"/>
            <a:round/>
            <a:headEnd type="none" w="med" len="med"/>
            <a:tailEnd type="none" w="med" len="med"/>
          </a:ln>
        </p:spPr>
      </p:cxnSp>
      <p:grpSp>
        <p:nvGrpSpPr>
          <p:cNvPr id="919" name="Google Shape;919;p19"/>
          <p:cNvGrpSpPr/>
          <p:nvPr/>
        </p:nvGrpSpPr>
        <p:grpSpPr>
          <a:xfrm rot="5400000" flipH="1">
            <a:off x="7407333" y="1284925"/>
            <a:ext cx="581800" cy="582350"/>
            <a:chOff x="8064275" y="887850"/>
            <a:chExt cx="581800" cy="582350"/>
          </a:xfrm>
        </p:grpSpPr>
        <p:sp>
          <p:nvSpPr>
            <p:cNvPr id="920" name="Google Shape;920;p19"/>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19"/>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19"/>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19"/>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19"/>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19"/>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6" name="Google Shape;926;p19"/>
          <p:cNvGrpSpPr/>
          <p:nvPr/>
        </p:nvGrpSpPr>
        <p:grpSpPr>
          <a:xfrm rot="5400000" flipH="1">
            <a:off x="7869720" y="2754200"/>
            <a:ext cx="292025" cy="292575"/>
            <a:chOff x="7353050" y="316275"/>
            <a:chExt cx="292025" cy="292575"/>
          </a:xfrm>
        </p:grpSpPr>
        <p:sp>
          <p:nvSpPr>
            <p:cNvPr id="927" name="Google Shape;927;p19"/>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19"/>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19"/>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19"/>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31" name="Google Shape;931;p19"/>
          <p:cNvGrpSpPr/>
          <p:nvPr/>
        </p:nvGrpSpPr>
        <p:grpSpPr>
          <a:xfrm rot="5400000" flipH="1">
            <a:off x="8012458" y="178175"/>
            <a:ext cx="175000" cy="175000"/>
            <a:chOff x="8792300" y="321275"/>
            <a:chExt cx="175000" cy="175000"/>
          </a:xfrm>
        </p:grpSpPr>
        <p:sp>
          <p:nvSpPr>
            <p:cNvPr id="932" name="Google Shape;932;p19"/>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19"/>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19"/>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19"/>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36" name="Google Shape;936;p19"/>
          <p:cNvGrpSpPr/>
          <p:nvPr/>
        </p:nvGrpSpPr>
        <p:grpSpPr>
          <a:xfrm rot="5400000">
            <a:off x="7551683" y="3879926"/>
            <a:ext cx="293111" cy="293388"/>
            <a:chOff x="3164039" y="430875"/>
            <a:chExt cx="293111" cy="293388"/>
          </a:xfrm>
        </p:grpSpPr>
        <p:sp>
          <p:nvSpPr>
            <p:cNvPr id="937" name="Google Shape;937;p19"/>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19"/>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19"/>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19"/>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19"/>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19"/>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43" name="Google Shape;943;p19"/>
          <p:cNvGrpSpPr/>
          <p:nvPr/>
        </p:nvGrpSpPr>
        <p:grpSpPr>
          <a:xfrm rot="5400000" flipH="1">
            <a:off x="8259052" y="323144"/>
            <a:ext cx="175013" cy="27000"/>
            <a:chOff x="5662375" y="212375"/>
            <a:chExt cx="175013" cy="27000"/>
          </a:xfrm>
        </p:grpSpPr>
        <p:sp>
          <p:nvSpPr>
            <p:cNvPr id="944" name="Google Shape;944;p19"/>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19"/>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19"/>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947" name="Google Shape;947;p19"/>
          <p:cNvCxnSpPr/>
          <p:nvPr/>
        </p:nvCxnSpPr>
        <p:spPr>
          <a:xfrm rot="5400000" flipH="1">
            <a:off x="740850" y="2598325"/>
            <a:ext cx="1672500" cy="126000"/>
          </a:xfrm>
          <a:prstGeom prst="straightConnector1">
            <a:avLst/>
          </a:prstGeom>
          <a:noFill/>
          <a:ln w="9525" cap="flat" cmpd="sng">
            <a:solidFill>
              <a:schemeClr val="dk2"/>
            </a:solidFill>
            <a:prstDash val="solid"/>
            <a:round/>
            <a:headEnd type="none" w="med" len="med"/>
            <a:tailEnd type="none" w="med" len="med"/>
          </a:ln>
        </p:spPr>
      </p:cxnSp>
      <p:cxnSp>
        <p:nvCxnSpPr>
          <p:cNvPr id="948" name="Google Shape;948;p19"/>
          <p:cNvCxnSpPr/>
          <p:nvPr/>
        </p:nvCxnSpPr>
        <p:spPr>
          <a:xfrm rot="-5400000">
            <a:off x="847100" y="3554000"/>
            <a:ext cx="829500" cy="743400"/>
          </a:xfrm>
          <a:prstGeom prst="straightConnector1">
            <a:avLst/>
          </a:prstGeom>
          <a:noFill/>
          <a:ln w="9525" cap="flat" cmpd="sng">
            <a:solidFill>
              <a:schemeClr val="dk2"/>
            </a:solidFill>
            <a:prstDash val="solid"/>
            <a:round/>
            <a:headEnd type="none" w="med" len="med"/>
            <a:tailEnd type="none" w="med" len="med"/>
          </a:ln>
        </p:spPr>
      </p:cxnSp>
      <p:cxnSp>
        <p:nvCxnSpPr>
          <p:cNvPr id="949" name="Google Shape;949;p19"/>
          <p:cNvCxnSpPr/>
          <p:nvPr/>
        </p:nvCxnSpPr>
        <p:spPr>
          <a:xfrm rot="5400000" flipH="1">
            <a:off x="1105775" y="4151250"/>
            <a:ext cx="796500" cy="1188000"/>
          </a:xfrm>
          <a:prstGeom prst="straightConnector1">
            <a:avLst/>
          </a:prstGeom>
          <a:noFill/>
          <a:ln w="9525" cap="flat" cmpd="sng">
            <a:solidFill>
              <a:schemeClr val="dk2"/>
            </a:solidFill>
            <a:prstDash val="solid"/>
            <a:round/>
            <a:headEnd type="none" w="med" len="med"/>
            <a:tailEnd type="none" w="med" len="med"/>
          </a:ln>
        </p:spPr>
      </p:cxnSp>
      <p:grpSp>
        <p:nvGrpSpPr>
          <p:cNvPr id="950" name="Google Shape;950;p19"/>
          <p:cNvGrpSpPr/>
          <p:nvPr/>
        </p:nvGrpSpPr>
        <p:grpSpPr>
          <a:xfrm rot="5400000">
            <a:off x="621475" y="4062025"/>
            <a:ext cx="581800" cy="582350"/>
            <a:chOff x="8064275" y="887850"/>
            <a:chExt cx="581800" cy="582350"/>
          </a:xfrm>
        </p:grpSpPr>
        <p:sp>
          <p:nvSpPr>
            <p:cNvPr id="951" name="Google Shape;951;p19"/>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19"/>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19"/>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19"/>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19"/>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19"/>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7" name="Google Shape;957;p19"/>
          <p:cNvGrpSpPr/>
          <p:nvPr/>
        </p:nvGrpSpPr>
        <p:grpSpPr>
          <a:xfrm rot="5400000">
            <a:off x="1482825" y="3350800"/>
            <a:ext cx="292025" cy="292575"/>
            <a:chOff x="7353050" y="316275"/>
            <a:chExt cx="292025" cy="292575"/>
          </a:xfrm>
        </p:grpSpPr>
        <p:sp>
          <p:nvSpPr>
            <p:cNvPr id="958" name="Google Shape;958;p19"/>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19"/>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19"/>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19"/>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2" name="Google Shape;962;p19"/>
          <p:cNvGrpSpPr/>
          <p:nvPr/>
        </p:nvGrpSpPr>
        <p:grpSpPr>
          <a:xfrm rot="5400000">
            <a:off x="1595125" y="4790325"/>
            <a:ext cx="175000" cy="175000"/>
            <a:chOff x="8792300" y="321275"/>
            <a:chExt cx="175000" cy="175000"/>
          </a:xfrm>
        </p:grpSpPr>
        <p:sp>
          <p:nvSpPr>
            <p:cNvPr id="963" name="Google Shape;963;p19"/>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19"/>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19"/>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19"/>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67" name="Google Shape;967;p19"/>
          <p:cNvSpPr/>
          <p:nvPr/>
        </p:nvSpPr>
        <p:spPr>
          <a:xfrm rot="5400000">
            <a:off x="1377117" y="1688743"/>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19"/>
          <p:cNvSpPr/>
          <p:nvPr/>
        </p:nvSpPr>
        <p:spPr>
          <a:xfrm rot="5400000">
            <a:off x="1374876" y="1686211"/>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19"/>
          <p:cNvSpPr/>
          <p:nvPr/>
        </p:nvSpPr>
        <p:spPr>
          <a:xfrm rot="5400000">
            <a:off x="1413610" y="172523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19"/>
          <p:cNvSpPr/>
          <p:nvPr/>
        </p:nvSpPr>
        <p:spPr>
          <a:xfrm rot="5400000">
            <a:off x="1411362" y="1722714"/>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19"/>
          <p:cNvSpPr/>
          <p:nvPr/>
        </p:nvSpPr>
        <p:spPr>
          <a:xfrm rot="5400000">
            <a:off x="1453339" y="1764682"/>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19"/>
          <p:cNvSpPr/>
          <p:nvPr/>
        </p:nvSpPr>
        <p:spPr>
          <a:xfrm rot="5400000">
            <a:off x="1450946" y="1762579"/>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73" name="Google Shape;973;p19"/>
          <p:cNvGrpSpPr/>
          <p:nvPr/>
        </p:nvGrpSpPr>
        <p:grpSpPr>
          <a:xfrm rot="5400000">
            <a:off x="1701119" y="1515381"/>
            <a:ext cx="175013" cy="27000"/>
            <a:chOff x="5662375" y="212375"/>
            <a:chExt cx="175013" cy="27000"/>
          </a:xfrm>
        </p:grpSpPr>
        <p:sp>
          <p:nvSpPr>
            <p:cNvPr id="974" name="Google Shape;974;p19"/>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19"/>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19"/>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77" name="Google Shape;977;p19"/>
          <p:cNvGrpSpPr/>
          <p:nvPr/>
        </p:nvGrpSpPr>
        <p:grpSpPr>
          <a:xfrm rot="5400000">
            <a:off x="1819519" y="4562081"/>
            <a:ext cx="175013" cy="27000"/>
            <a:chOff x="5662375" y="212375"/>
            <a:chExt cx="175013" cy="27000"/>
          </a:xfrm>
        </p:grpSpPr>
        <p:sp>
          <p:nvSpPr>
            <p:cNvPr id="978" name="Google Shape;978;p19"/>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19"/>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19"/>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81" name="Google Shape;981;p19"/>
          <p:cNvGrpSpPr/>
          <p:nvPr/>
        </p:nvGrpSpPr>
        <p:grpSpPr>
          <a:xfrm rot="5400000">
            <a:off x="408594" y="4140781"/>
            <a:ext cx="175013" cy="27000"/>
            <a:chOff x="5662375" y="212375"/>
            <a:chExt cx="175013" cy="27000"/>
          </a:xfrm>
        </p:grpSpPr>
        <p:sp>
          <p:nvSpPr>
            <p:cNvPr id="982" name="Google Shape;982;p19"/>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19"/>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19"/>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only 2">
  <p:cSld name="CUSTOM_15">
    <p:spTree>
      <p:nvGrpSpPr>
        <p:cNvPr id="1" name="Shape 1183"/>
        <p:cNvGrpSpPr/>
        <p:nvPr/>
      </p:nvGrpSpPr>
      <p:grpSpPr>
        <a:xfrm>
          <a:off x="0" y="0"/>
          <a:ext cx="0" cy="0"/>
          <a:chOff x="0" y="0"/>
          <a:chExt cx="0" cy="0"/>
        </a:xfrm>
      </p:grpSpPr>
      <p:sp>
        <p:nvSpPr>
          <p:cNvPr id="1184" name="Google Shape;1184;p24"/>
          <p:cNvSpPr txBox="1">
            <a:spLocks noGrp="1"/>
          </p:cNvSpPr>
          <p:nvPr>
            <p:ph type="title"/>
          </p:nvPr>
        </p:nvSpPr>
        <p:spPr>
          <a:xfrm>
            <a:off x="723750" y="526925"/>
            <a:ext cx="7696500" cy="5727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a:lvl1pPr>
            <a:lvl2pPr lvl="1" algn="ctr">
              <a:spcBef>
                <a:spcPts val="0"/>
              </a:spcBef>
              <a:spcAft>
                <a:spcPts val="0"/>
              </a:spcAft>
              <a:buNone/>
              <a:defRPr/>
            </a:lvl2pPr>
            <a:lvl3pPr lvl="2" algn="ctr">
              <a:spcBef>
                <a:spcPts val="0"/>
              </a:spcBef>
              <a:spcAft>
                <a:spcPts val="0"/>
              </a:spcAft>
              <a:buNone/>
              <a:defRPr/>
            </a:lvl3pPr>
            <a:lvl4pPr lvl="3" algn="ctr">
              <a:spcBef>
                <a:spcPts val="0"/>
              </a:spcBef>
              <a:spcAft>
                <a:spcPts val="0"/>
              </a:spcAft>
              <a:buNone/>
              <a:defRPr/>
            </a:lvl4pPr>
            <a:lvl5pPr lvl="4" algn="ctr">
              <a:spcBef>
                <a:spcPts val="0"/>
              </a:spcBef>
              <a:spcAft>
                <a:spcPts val="0"/>
              </a:spcAft>
              <a:buNone/>
              <a:defRPr/>
            </a:lvl5pPr>
            <a:lvl6pPr lvl="5" algn="ctr">
              <a:spcBef>
                <a:spcPts val="0"/>
              </a:spcBef>
              <a:spcAft>
                <a:spcPts val="0"/>
              </a:spcAft>
              <a:buNone/>
              <a:defRPr/>
            </a:lvl6pPr>
            <a:lvl7pPr lvl="6" algn="ctr">
              <a:spcBef>
                <a:spcPts val="0"/>
              </a:spcBef>
              <a:spcAft>
                <a:spcPts val="0"/>
              </a:spcAft>
              <a:buNone/>
              <a:defRPr/>
            </a:lvl7pPr>
            <a:lvl8pPr lvl="7" algn="ctr">
              <a:spcBef>
                <a:spcPts val="0"/>
              </a:spcBef>
              <a:spcAft>
                <a:spcPts val="0"/>
              </a:spcAft>
              <a:buNone/>
              <a:defRPr/>
            </a:lvl8pPr>
            <a:lvl9pPr lvl="8" algn="ctr">
              <a:spcBef>
                <a:spcPts val="0"/>
              </a:spcBef>
              <a:spcAft>
                <a:spcPts val="0"/>
              </a:spcAft>
              <a:buNone/>
              <a:defRPr/>
            </a:lvl9pPr>
          </a:lstStyle>
          <a:p>
            <a:endParaRPr/>
          </a:p>
        </p:txBody>
      </p:sp>
      <p:cxnSp>
        <p:nvCxnSpPr>
          <p:cNvPr id="1185" name="Google Shape;1185;p24"/>
          <p:cNvCxnSpPr/>
          <p:nvPr/>
        </p:nvCxnSpPr>
        <p:spPr>
          <a:xfrm>
            <a:off x="590450" y="4340600"/>
            <a:ext cx="670200" cy="423000"/>
          </a:xfrm>
          <a:prstGeom prst="straightConnector1">
            <a:avLst/>
          </a:prstGeom>
          <a:noFill/>
          <a:ln w="9525" cap="flat" cmpd="sng">
            <a:solidFill>
              <a:schemeClr val="dk1"/>
            </a:solidFill>
            <a:prstDash val="solid"/>
            <a:round/>
            <a:headEnd type="none" w="med" len="med"/>
            <a:tailEnd type="none" w="med" len="med"/>
          </a:ln>
        </p:spPr>
      </p:cxnSp>
      <p:cxnSp>
        <p:nvCxnSpPr>
          <p:cNvPr id="1186" name="Google Shape;1186;p24"/>
          <p:cNvCxnSpPr/>
          <p:nvPr/>
        </p:nvCxnSpPr>
        <p:spPr>
          <a:xfrm rot="10800000" flipH="1">
            <a:off x="0" y="4332550"/>
            <a:ext cx="590700" cy="663900"/>
          </a:xfrm>
          <a:prstGeom prst="straightConnector1">
            <a:avLst/>
          </a:prstGeom>
          <a:noFill/>
          <a:ln w="9525" cap="flat" cmpd="sng">
            <a:solidFill>
              <a:schemeClr val="dk1"/>
            </a:solidFill>
            <a:prstDash val="solid"/>
            <a:round/>
            <a:headEnd type="none" w="med" len="med"/>
            <a:tailEnd type="none" w="med" len="med"/>
          </a:ln>
        </p:spPr>
      </p:cxnSp>
      <p:grpSp>
        <p:nvGrpSpPr>
          <p:cNvPr id="1187" name="Google Shape;1187;p24"/>
          <p:cNvGrpSpPr/>
          <p:nvPr/>
        </p:nvGrpSpPr>
        <p:grpSpPr>
          <a:xfrm flipH="1">
            <a:off x="431725" y="4183775"/>
            <a:ext cx="292025" cy="292575"/>
            <a:chOff x="7353050" y="316275"/>
            <a:chExt cx="292025" cy="292575"/>
          </a:xfrm>
        </p:grpSpPr>
        <p:sp>
          <p:nvSpPr>
            <p:cNvPr id="1188" name="Google Shape;1188;p24"/>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24"/>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24"/>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24"/>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92" name="Google Shape;1192;p24"/>
          <p:cNvGrpSpPr/>
          <p:nvPr/>
        </p:nvGrpSpPr>
        <p:grpSpPr>
          <a:xfrm>
            <a:off x="1075789" y="4604675"/>
            <a:ext cx="293111" cy="293388"/>
            <a:chOff x="3164039" y="430875"/>
            <a:chExt cx="293111" cy="293388"/>
          </a:xfrm>
        </p:grpSpPr>
        <p:sp>
          <p:nvSpPr>
            <p:cNvPr id="1193" name="Google Shape;1193;p24"/>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24"/>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24"/>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24"/>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24"/>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24"/>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199" name="Google Shape;1199;p24"/>
          <p:cNvCxnSpPr/>
          <p:nvPr/>
        </p:nvCxnSpPr>
        <p:spPr>
          <a:xfrm rot="10800000">
            <a:off x="7196975" y="295100"/>
            <a:ext cx="1157100" cy="542700"/>
          </a:xfrm>
          <a:prstGeom prst="straightConnector1">
            <a:avLst/>
          </a:prstGeom>
          <a:noFill/>
          <a:ln w="9525" cap="flat" cmpd="sng">
            <a:solidFill>
              <a:schemeClr val="dk2"/>
            </a:solidFill>
            <a:prstDash val="solid"/>
            <a:round/>
            <a:headEnd type="none" w="med" len="med"/>
            <a:tailEnd type="none" w="med" len="med"/>
          </a:ln>
        </p:spPr>
      </p:cxnSp>
      <p:cxnSp>
        <p:nvCxnSpPr>
          <p:cNvPr id="1200" name="Google Shape;1200;p24"/>
          <p:cNvCxnSpPr/>
          <p:nvPr/>
        </p:nvCxnSpPr>
        <p:spPr>
          <a:xfrm flipH="1">
            <a:off x="8354075" y="-6625"/>
            <a:ext cx="791400" cy="836400"/>
          </a:xfrm>
          <a:prstGeom prst="straightConnector1">
            <a:avLst/>
          </a:prstGeom>
          <a:noFill/>
          <a:ln w="9525" cap="flat" cmpd="sng">
            <a:solidFill>
              <a:schemeClr val="dk2"/>
            </a:solidFill>
            <a:prstDash val="solid"/>
            <a:round/>
            <a:headEnd type="none" w="med" len="med"/>
            <a:tailEnd type="none" w="med" len="med"/>
          </a:ln>
        </p:spPr>
      </p:cxnSp>
      <p:grpSp>
        <p:nvGrpSpPr>
          <p:cNvPr id="1201" name="Google Shape;1201;p24"/>
          <p:cNvGrpSpPr/>
          <p:nvPr/>
        </p:nvGrpSpPr>
        <p:grpSpPr>
          <a:xfrm>
            <a:off x="8064275" y="526925"/>
            <a:ext cx="581800" cy="582350"/>
            <a:chOff x="8064275" y="887850"/>
            <a:chExt cx="581800" cy="582350"/>
          </a:xfrm>
        </p:grpSpPr>
        <p:sp>
          <p:nvSpPr>
            <p:cNvPr id="1202" name="Google Shape;1202;p24"/>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24"/>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24"/>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24"/>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24"/>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24"/>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08" name="Google Shape;1208;p24"/>
          <p:cNvGrpSpPr/>
          <p:nvPr/>
        </p:nvGrpSpPr>
        <p:grpSpPr>
          <a:xfrm>
            <a:off x="7033875" y="170875"/>
            <a:ext cx="292025" cy="292575"/>
            <a:chOff x="7353050" y="316275"/>
            <a:chExt cx="292025" cy="292575"/>
          </a:xfrm>
        </p:grpSpPr>
        <p:sp>
          <p:nvSpPr>
            <p:cNvPr id="1209" name="Google Shape;1209;p24"/>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24"/>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24"/>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24"/>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3" name="Google Shape;1213;p24"/>
          <p:cNvGrpSpPr/>
          <p:nvPr/>
        </p:nvGrpSpPr>
        <p:grpSpPr>
          <a:xfrm>
            <a:off x="8757950" y="229650"/>
            <a:ext cx="175000" cy="175000"/>
            <a:chOff x="8792300" y="321275"/>
            <a:chExt cx="175000" cy="175000"/>
          </a:xfrm>
        </p:grpSpPr>
        <p:sp>
          <p:nvSpPr>
            <p:cNvPr id="1214" name="Google Shape;1214;p24"/>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24"/>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24"/>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24"/>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8" name="Google Shape;1218;p24"/>
          <p:cNvGrpSpPr/>
          <p:nvPr/>
        </p:nvGrpSpPr>
        <p:grpSpPr>
          <a:xfrm>
            <a:off x="8490050" y="170875"/>
            <a:ext cx="175013" cy="27000"/>
            <a:chOff x="5662375" y="212375"/>
            <a:chExt cx="175013" cy="27000"/>
          </a:xfrm>
        </p:grpSpPr>
        <p:sp>
          <p:nvSpPr>
            <p:cNvPr id="1219" name="Google Shape;1219;p24"/>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24"/>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24"/>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2" name="Google Shape;1222;p24"/>
          <p:cNvGrpSpPr/>
          <p:nvPr/>
        </p:nvGrpSpPr>
        <p:grpSpPr>
          <a:xfrm>
            <a:off x="7916350" y="1124600"/>
            <a:ext cx="175013" cy="27000"/>
            <a:chOff x="5662375" y="212375"/>
            <a:chExt cx="175013" cy="27000"/>
          </a:xfrm>
        </p:grpSpPr>
        <p:sp>
          <p:nvSpPr>
            <p:cNvPr id="1223" name="Google Shape;1223;p24"/>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24"/>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24"/>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CUSTOM_18">
    <p:spTree>
      <p:nvGrpSpPr>
        <p:cNvPr id="1" name="Shape 1326"/>
        <p:cNvGrpSpPr/>
        <p:nvPr/>
      </p:nvGrpSpPr>
      <p:grpSpPr>
        <a:xfrm>
          <a:off x="0" y="0"/>
          <a:ext cx="0" cy="0"/>
          <a:chOff x="0" y="0"/>
          <a:chExt cx="0" cy="0"/>
        </a:xfrm>
      </p:grpSpPr>
      <p:cxnSp>
        <p:nvCxnSpPr>
          <p:cNvPr id="1327" name="Google Shape;1327;p27"/>
          <p:cNvCxnSpPr/>
          <p:nvPr/>
        </p:nvCxnSpPr>
        <p:spPr>
          <a:xfrm rot="5400000">
            <a:off x="7269708" y="3324550"/>
            <a:ext cx="1133100" cy="306300"/>
          </a:xfrm>
          <a:prstGeom prst="straightConnector1">
            <a:avLst/>
          </a:prstGeom>
          <a:noFill/>
          <a:ln w="9525" cap="flat" cmpd="sng">
            <a:solidFill>
              <a:srgbClr val="1A2E35"/>
            </a:solidFill>
            <a:prstDash val="solid"/>
            <a:round/>
            <a:headEnd type="none" w="med" len="med"/>
            <a:tailEnd type="none" w="med" len="med"/>
          </a:ln>
        </p:spPr>
      </p:cxnSp>
      <p:cxnSp>
        <p:nvCxnSpPr>
          <p:cNvPr id="1328" name="Google Shape;1328;p27"/>
          <p:cNvCxnSpPr/>
          <p:nvPr/>
        </p:nvCxnSpPr>
        <p:spPr>
          <a:xfrm rot="-5400000" flipH="1">
            <a:off x="7181408" y="2082400"/>
            <a:ext cx="1342200" cy="315300"/>
          </a:xfrm>
          <a:prstGeom prst="straightConnector1">
            <a:avLst/>
          </a:prstGeom>
          <a:noFill/>
          <a:ln w="9525" cap="flat" cmpd="sng">
            <a:solidFill>
              <a:srgbClr val="1A2E35"/>
            </a:solidFill>
            <a:prstDash val="solid"/>
            <a:round/>
            <a:headEnd type="none" w="med" len="med"/>
            <a:tailEnd type="none" w="med" len="med"/>
          </a:ln>
        </p:spPr>
      </p:cxnSp>
      <p:cxnSp>
        <p:nvCxnSpPr>
          <p:cNvPr id="1329" name="Google Shape;1329;p27"/>
          <p:cNvCxnSpPr/>
          <p:nvPr/>
        </p:nvCxnSpPr>
        <p:spPr>
          <a:xfrm rot="5400000">
            <a:off x="7232433" y="736375"/>
            <a:ext cx="1332000" cy="392100"/>
          </a:xfrm>
          <a:prstGeom prst="straightConnector1">
            <a:avLst/>
          </a:prstGeom>
          <a:noFill/>
          <a:ln w="9525" cap="flat" cmpd="sng">
            <a:solidFill>
              <a:srgbClr val="1A2E35"/>
            </a:solidFill>
            <a:prstDash val="solid"/>
            <a:round/>
            <a:headEnd type="none" w="med" len="med"/>
            <a:tailEnd type="none" w="med" len="med"/>
          </a:ln>
        </p:spPr>
      </p:cxnSp>
      <p:cxnSp>
        <p:nvCxnSpPr>
          <p:cNvPr id="1330" name="Google Shape;1330;p27"/>
          <p:cNvCxnSpPr/>
          <p:nvPr/>
        </p:nvCxnSpPr>
        <p:spPr>
          <a:xfrm rot="5400000">
            <a:off x="8168433" y="-66600"/>
            <a:ext cx="273900" cy="407100"/>
          </a:xfrm>
          <a:prstGeom prst="straightConnector1">
            <a:avLst/>
          </a:prstGeom>
          <a:noFill/>
          <a:ln w="9525" cap="flat" cmpd="sng">
            <a:solidFill>
              <a:srgbClr val="1A2E35"/>
            </a:solidFill>
            <a:prstDash val="solid"/>
            <a:round/>
            <a:headEnd type="none" w="med" len="med"/>
            <a:tailEnd type="none" w="med" len="med"/>
          </a:ln>
        </p:spPr>
      </p:cxnSp>
      <p:grpSp>
        <p:nvGrpSpPr>
          <p:cNvPr id="1331" name="Google Shape;1331;p27"/>
          <p:cNvGrpSpPr/>
          <p:nvPr/>
        </p:nvGrpSpPr>
        <p:grpSpPr>
          <a:xfrm rot="5400000" flipH="1">
            <a:off x="7407333" y="1284925"/>
            <a:ext cx="581800" cy="582350"/>
            <a:chOff x="8064275" y="887850"/>
            <a:chExt cx="581800" cy="582350"/>
          </a:xfrm>
        </p:grpSpPr>
        <p:sp>
          <p:nvSpPr>
            <p:cNvPr id="1332" name="Google Shape;1332;p27"/>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27"/>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27"/>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27"/>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27"/>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27"/>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38" name="Google Shape;1338;p27"/>
          <p:cNvGrpSpPr/>
          <p:nvPr/>
        </p:nvGrpSpPr>
        <p:grpSpPr>
          <a:xfrm rot="5400000" flipH="1">
            <a:off x="7869720" y="2754200"/>
            <a:ext cx="292025" cy="292575"/>
            <a:chOff x="7353050" y="316275"/>
            <a:chExt cx="292025" cy="292575"/>
          </a:xfrm>
        </p:grpSpPr>
        <p:sp>
          <p:nvSpPr>
            <p:cNvPr id="1339" name="Google Shape;1339;p27"/>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27"/>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27"/>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27"/>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3" name="Google Shape;1343;p27"/>
          <p:cNvGrpSpPr/>
          <p:nvPr/>
        </p:nvGrpSpPr>
        <p:grpSpPr>
          <a:xfrm rot="5400000" flipH="1">
            <a:off x="8012458" y="178175"/>
            <a:ext cx="175000" cy="175000"/>
            <a:chOff x="8792300" y="321275"/>
            <a:chExt cx="175000" cy="175000"/>
          </a:xfrm>
        </p:grpSpPr>
        <p:sp>
          <p:nvSpPr>
            <p:cNvPr id="1344" name="Google Shape;1344;p27"/>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27"/>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27"/>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27"/>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8" name="Google Shape;1348;p27"/>
          <p:cNvGrpSpPr/>
          <p:nvPr/>
        </p:nvGrpSpPr>
        <p:grpSpPr>
          <a:xfrm rot="5400000">
            <a:off x="7551683" y="3879926"/>
            <a:ext cx="293111" cy="293388"/>
            <a:chOff x="3164039" y="430875"/>
            <a:chExt cx="293111" cy="293388"/>
          </a:xfrm>
        </p:grpSpPr>
        <p:sp>
          <p:nvSpPr>
            <p:cNvPr id="1349" name="Google Shape;1349;p27"/>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27"/>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27"/>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27"/>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27"/>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27"/>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5" name="Google Shape;1355;p27"/>
          <p:cNvGrpSpPr/>
          <p:nvPr/>
        </p:nvGrpSpPr>
        <p:grpSpPr>
          <a:xfrm rot="5400000" flipH="1">
            <a:off x="8259052" y="323144"/>
            <a:ext cx="175013" cy="27000"/>
            <a:chOff x="5662375" y="212375"/>
            <a:chExt cx="175013" cy="27000"/>
          </a:xfrm>
        </p:grpSpPr>
        <p:sp>
          <p:nvSpPr>
            <p:cNvPr id="1356" name="Google Shape;1356;p27"/>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27"/>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27"/>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359" name="Google Shape;1359;p27"/>
          <p:cNvCxnSpPr/>
          <p:nvPr/>
        </p:nvCxnSpPr>
        <p:spPr>
          <a:xfrm rot="5400000" flipH="1">
            <a:off x="740850" y="2598325"/>
            <a:ext cx="1672500" cy="126000"/>
          </a:xfrm>
          <a:prstGeom prst="straightConnector1">
            <a:avLst/>
          </a:prstGeom>
          <a:noFill/>
          <a:ln w="9525" cap="flat" cmpd="sng">
            <a:solidFill>
              <a:srgbClr val="1A2E35"/>
            </a:solidFill>
            <a:prstDash val="solid"/>
            <a:round/>
            <a:headEnd type="none" w="med" len="med"/>
            <a:tailEnd type="none" w="med" len="med"/>
          </a:ln>
        </p:spPr>
      </p:cxnSp>
      <p:cxnSp>
        <p:nvCxnSpPr>
          <p:cNvPr id="1360" name="Google Shape;1360;p27"/>
          <p:cNvCxnSpPr/>
          <p:nvPr/>
        </p:nvCxnSpPr>
        <p:spPr>
          <a:xfrm rot="-5400000">
            <a:off x="847100" y="3554000"/>
            <a:ext cx="829500" cy="743400"/>
          </a:xfrm>
          <a:prstGeom prst="straightConnector1">
            <a:avLst/>
          </a:prstGeom>
          <a:noFill/>
          <a:ln w="9525" cap="flat" cmpd="sng">
            <a:solidFill>
              <a:srgbClr val="1A2E35"/>
            </a:solidFill>
            <a:prstDash val="solid"/>
            <a:round/>
            <a:headEnd type="none" w="med" len="med"/>
            <a:tailEnd type="none" w="med" len="med"/>
          </a:ln>
        </p:spPr>
      </p:cxnSp>
      <p:cxnSp>
        <p:nvCxnSpPr>
          <p:cNvPr id="1361" name="Google Shape;1361;p27"/>
          <p:cNvCxnSpPr/>
          <p:nvPr/>
        </p:nvCxnSpPr>
        <p:spPr>
          <a:xfrm rot="5400000" flipH="1">
            <a:off x="1105775" y="4151250"/>
            <a:ext cx="796500" cy="1188000"/>
          </a:xfrm>
          <a:prstGeom prst="straightConnector1">
            <a:avLst/>
          </a:prstGeom>
          <a:noFill/>
          <a:ln w="9525" cap="flat" cmpd="sng">
            <a:solidFill>
              <a:srgbClr val="1A2E35"/>
            </a:solidFill>
            <a:prstDash val="solid"/>
            <a:round/>
            <a:headEnd type="none" w="med" len="med"/>
            <a:tailEnd type="none" w="med" len="med"/>
          </a:ln>
        </p:spPr>
      </p:cxnSp>
      <p:grpSp>
        <p:nvGrpSpPr>
          <p:cNvPr id="1362" name="Google Shape;1362;p27"/>
          <p:cNvGrpSpPr/>
          <p:nvPr/>
        </p:nvGrpSpPr>
        <p:grpSpPr>
          <a:xfrm rot="5400000">
            <a:off x="621475" y="4062025"/>
            <a:ext cx="581800" cy="582350"/>
            <a:chOff x="8064275" y="887850"/>
            <a:chExt cx="581800" cy="582350"/>
          </a:xfrm>
        </p:grpSpPr>
        <p:sp>
          <p:nvSpPr>
            <p:cNvPr id="1363" name="Google Shape;1363;p27"/>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27"/>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27"/>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27"/>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27"/>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27"/>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9" name="Google Shape;1369;p27"/>
          <p:cNvGrpSpPr/>
          <p:nvPr/>
        </p:nvGrpSpPr>
        <p:grpSpPr>
          <a:xfrm rot="5400000">
            <a:off x="1482825" y="3350800"/>
            <a:ext cx="292025" cy="292575"/>
            <a:chOff x="7353050" y="316275"/>
            <a:chExt cx="292025" cy="292575"/>
          </a:xfrm>
        </p:grpSpPr>
        <p:sp>
          <p:nvSpPr>
            <p:cNvPr id="1370" name="Google Shape;1370;p27"/>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27"/>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27"/>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27"/>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74" name="Google Shape;1374;p27"/>
          <p:cNvGrpSpPr/>
          <p:nvPr/>
        </p:nvGrpSpPr>
        <p:grpSpPr>
          <a:xfrm rot="5400000">
            <a:off x="1595125" y="4790325"/>
            <a:ext cx="175000" cy="175000"/>
            <a:chOff x="8792300" y="321275"/>
            <a:chExt cx="175000" cy="175000"/>
          </a:xfrm>
        </p:grpSpPr>
        <p:sp>
          <p:nvSpPr>
            <p:cNvPr id="1375" name="Google Shape;1375;p27"/>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27"/>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27"/>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27"/>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79" name="Google Shape;1379;p27"/>
          <p:cNvSpPr/>
          <p:nvPr/>
        </p:nvSpPr>
        <p:spPr>
          <a:xfrm rot="5400000">
            <a:off x="1377117" y="1688743"/>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27"/>
          <p:cNvSpPr/>
          <p:nvPr/>
        </p:nvSpPr>
        <p:spPr>
          <a:xfrm rot="5400000">
            <a:off x="1374876" y="1686211"/>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27"/>
          <p:cNvSpPr/>
          <p:nvPr/>
        </p:nvSpPr>
        <p:spPr>
          <a:xfrm rot="5400000">
            <a:off x="1413610" y="172523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27"/>
          <p:cNvSpPr/>
          <p:nvPr/>
        </p:nvSpPr>
        <p:spPr>
          <a:xfrm rot="5400000">
            <a:off x="1411362" y="1722714"/>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27"/>
          <p:cNvSpPr/>
          <p:nvPr/>
        </p:nvSpPr>
        <p:spPr>
          <a:xfrm rot="5400000">
            <a:off x="1453339" y="1764682"/>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27"/>
          <p:cNvSpPr/>
          <p:nvPr/>
        </p:nvSpPr>
        <p:spPr>
          <a:xfrm rot="5400000">
            <a:off x="1450946" y="1762579"/>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85" name="Google Shape;1385;p27"/>
          <p:cNvGrpSpPr/>
          <p:nvPr/>
        </p:nvGrpSpPr>
        <p:grpSpPr>
          <a:xfrm rot="5400000">
            <a:off x="1701119" y="1515381"/>
            <a:ext cx="175013" cy="27000"/>
            <a:chOff x="5662375" y="212375"/>
            <a:chExt cx="175013" cy="27000"/>
          </a:xfrm>
        </p:grpSpPr>
        <p:sp>
          <p:nvSpPr>
            <p:cNvPr id="1386" name="Google Shape;1386;p27"/>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27"/>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27"/>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89" name="Google Shape;1389;p27"/>
          <p:cNvGrpSpPr/>
          <p:nvPr/>
        </p:nvGrpSpPr>
        <p:grpSpPr>
          <a:xfrm rot="5400000">
            <a:off x="1819519" y="4562081"/>
            <a:ext cx="175013" cy="27000"/>
            <a:chOff x="5662375" y="212375"/>
            <a:chExt cx="175013" cy="27000"/>
          </a:xfrm>
        </p:grpSpPr>
        <p:sp>
          <p:nvSpPr>
            <p:cNvPr id="1390" name="Google Shape;1390;p27"/>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27"/>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27"/>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93" name="Google Shape;1393;p27"/>
          <p:cNvGrpSpPr/>
          <p:nvPr/>
        </p:nvGrpSpPr>
        <p:grpSpPr>
          <a:xfrm rot="5400000">
            <a:off x="408594" y="4140781"/>
            <a:ext cx="175013" cy="27000"/>
            <a:chOff x="5662375" y="212375"/>
            <a:chExt cx="175013" cy="27000"/>
          </a:xfrm>
        </p:grpSpPr>
        <p:sp>
          <p:nvSpPr>
            <p:cNvPr id="1394" name="Google Shape;1394;p27"/>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27"/>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27"/>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2">
  <p:cSld name="CUSTOM_19">
    <p:spTree>
      <p:nvGrpSpPr>
        <p:cNvPr id="1" name="Shape 1397"/>
        <p:cNvGrpSpPr/>
        <p:nvPr/>
      </p:nvGrpSpPr>
      <p:grpSpPr>
        <a:xfrm>
          <a:off x="0" y="0"/>
          <a:ext cx="0" cy="0"/>
          <a:chOff x="0" y="0"/>
          <a:chExt cx="0" cy="0"/>
        </a:xfrm>
      </p:grpSpPr>
      <p:grpSp>
        <p:nvGrpSpPr>
          <p:cNvPr id="1398" name="Google Shape;1398;p28"/>
          <p:cNvGrpSpPr/>
          <p:nvPr/>
        </p:nvGrpSpPr>
        <p:grpSpPr>
          <a:xfrm>
            <a:off x="261711" y="-1158"/>
            <a:ext cx="8550326" cy="3981600"/>
            <a:chOff x="261711" y="-1158"/>
            <a:chExt cx="8550326" cy="3981600"/>
          </a:xfrm>
        </p:grpSpPr>
        <p:cxnSp>
          <p:nvCxnSpPr>
            <p:cNvPr id="1399" name="Google Shape;1399;p28"/>
            <p:cNvCxnSpPr/>
            <p:nvPr/>
          </p:nvCxnSpPr>
          <p:spPr>
            <a:xfrm>
              <a:off x="515925" y="-1158"/>
              <a:ext cx="0" cy="3981600"/>
            </a:xfrm>
            <a:prstGeom prst="straightConnector1">
              <a:avLst/>
            </a:prstGeom>
            <a:noFill/>
            <a:ln w="9525" cap="flat" cmpd="sng">
              <a:solidFill>
                <a:srgbClr val="595959"/>
              </a:solidFill>
              <a:prstDash val="solid"/>
              <a:round/>
              <a:headEnd type="none" w="med" len="med"/>
              <a:tailEnd type="none" w="med" len="med"/>
            </a:ln>
          </p:spPr>
        </p:cxnSp>
        <p:cxnSp>
          <p:nvCxnSpPr>
            <p:cNvPr id="1400" name="Google Shape;1400;p28"/>
            <p:cNvCxnSpPr/>
            <p:nvPr/>
          </p:nvCxnSpPr>
          <p:spPr>
            <a:xfrm>
              <a:off x="8666025" y="-1158"/>
              <a:ext cx="0" cy="1902000"/>
            </a:xfrm>
            <a:prstGeom prst="straightConnector1">
              <a:avLst/>
            </a:prstGeom>
            <a:noFill/>
            <a:ln w="9525" cap="flat" cmpd="sng">
              <a:solidFill>
                <a:srgbClr val="595959"/>
              </a:solidFill>
              <a:prstDash val="solid"/>
              <a:round/>
              <a:headEnd type="none" w="med" len="med"/>
              <a:tailEnd type="none" w="med" len="med"/>
            </a:ln>
          </p:spPr>
        </p:cxnSp>
        <p:grpSp>
          <p:nvGrpSpPr>
            <p:cNvPr id="1401" name="Google Shape;1401;p28"/>
            <p:cNvGrpSpPr/>
            <p:nvPr/>
          </p:nvGrpSpPr>
          <p:grpSpPr>
            <a:xfrm rot="10800000">
              <a:off x="343275" y="3300779"/>
              <a:ext cx="344736" cy="345385"/>
              <a:chOff x="7353050" y="316275"/>
              <a:chExt cx="292025" cy="292575"/>
            </a:xfrm>
          </p:grpSpPr>
          <p:sp>
            <p:nvSpPr>
              <p:cNvPr id="1402" name="Google Shape;1402;p28"/>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28"/>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28"/>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28"/>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06" name="Google Shape;1406;p28"/>
            <p:cNvGrpSpPr/>
            <p:nvPr/>
          </p:nvGrpSpPr>
          <p:grpSpPr>
            <a:xfrm rot="10800000">
              <a:off x="8520013" y="714742"/>
              <a:ext cx="292025" cy="292575"/>
              <a:chOff x="7353050" y="316275"/>
              <a:chExt cx="292025" cy="292575"/>
            </a:xfrm>
          </p:grpSpPr>
          <p:sp>
            <p:nvSpPr>
              <p:cNvPr id="1407" name="Google Shape;1407;p28"/>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28"/>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28"/>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28"/>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11" name="Google Shape;1411;p28"/>
            <p:cNvGrpSpPr/>
            <p:nvPr/>
          </p:nvGrpSpPr>
          <p:grpSpPr>
            <a:xfrm rot="10800000">
              <a:off x="261711" y="465077"/>
              <a:ext cx="507562" cy="507984"/>
              <a:chOff x="8064275" y="887850"/>
              <a:chExt cx="581800" cy="582350"/>
            </a:xfrm>
          </p:grpSpPr>
          <p:sp>
            <p:nvSpPr>
              <p:cNvPr id="1412" name="Google Shape;1412;p28"/>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28"/>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28"/>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28"/>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 name="Google Shape;1416;p28"/>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28"/>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3">
  <p:cSld name="CUSTOM_20">
    <p:spTree>
      <p:nvGrpSpPr>
        <p:cNvPr id="1" name="Shape 1418"/>
        <p:cNvGrpSpPr/>
        <p:nvPr/>
      </p:nvGrpSpPr>
      <p:grpSpPr>
        <a:xfrm>
          <a:off x="0" y="0"/>
          <a:ext cx="0" cy="0"/>
          <a:chOff x="0" y="0"/>
          <a:chExt cx="0" cy="0"/>
        </a:xfrm>
      </p:grpSpPr>
      <p:grpSp>
        <p:nvGrpSpPr>
          <p:cNvPr id="1419" name="Google Shape;1419;p29"/>
          <p:cNvGrpSpPr/>
          <p:nvPr/>
        </p:nvGrpSpPr>
        <p:grpSpPr>
          <a:xfrm>
            <a:off x="432850" y="0"/>
            <a:ext cx="8278300" cy="5165700"/>
            <a:chOff x="432850" y="0"/>
            <a:chExt cx="8278300" cy="5165700"/>
          </a:xfrm>
        </p:grpSpPr>
        <p:cxnSp>
          <p:nvCxnSpPr>
            <p:cNvPr id="1420" name="Google Shape;1420;p29"/>
            <p:cNvCxnSpPr/>
            <p:nvPr/>
          </p:nvCxnSpPr>
          <p:spPr>
            <a:xfrm rot="10800000">
              <a:off x="8420275" y="2664300"/>
              <a:ext cx="0" cy="2501400"/>
            </a:xfrm>
            <a:prstGeom prst="straightConnector1">
              <a:avLst/>
            </a:prstGeom>
            <a:noFill/>
            <a:ln w="9525" cap="flat" cmpd="sng">
              <a:solidFill>
                <a:srgbClr val="595959"/>
              </a:solidFill>
              <a:prstDash val="solid"/>
              <a:round/>
              <a:headEnd type="none" w="med" len="med"/>
              <a:tailEnd type="none" w="med" len="med"/>
            </a:ln>
          </p:spPr>
        </p:cxnSp>
        <p:grpSp>
          <p:nvGrpSpPr>
            <p:cNvPr id="1421" name="Google Shape;1421;p29"/>
            <p:cNvGrpSpPr/>
            <p:nvPr/>
          </p:nvGrpSpPr>
          <p:grpSpPr>
            <a:xfrm>
              <a:off x="8129350" y="4292175"/>
              <a:ext cx="581800" cy="582350"/>
              <a:chOff x="8064275" y="887850"/>
              <a:chExt cx="581800" cy="582350"/>
            </a:xfrm>
          </p:grpSpPr>
          <p:sp>
            <p:nvSpPr>
              <p:cNvPr id="1422" name="Google Shape;1422;p29"/>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 name="Google Shape;1423;p29"/>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29"/>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29"/>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426;p29"/>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 name="Google Shape;1427;p29"/>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8" name="Google Shape;1428;p29"/>
            <p:cNvGrpSpPr/>
            <p:nvPr/>
          </p:nvGrpSpPr>
          <p:grpSpPr>
            <a:xfrm>
              <a:off x="8274238" y="3720600"/>
              <a:ext cx="292025" cy="292575"/>
              <a:chOff x="7353050" y="316275"/>
              <a:chExt cx="292025" cy="292575"/>
            </a:xfrm>
          </p:grpSpPr>
          <p:sp>
            <p:nvSpPr>
              <p:cNvPr id="1429" name="Google Shape;1429;p29"/>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29"/>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29"/>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29"/>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3" name="Google Shape;1433;p29"/>
            <p:cNvGrpSpPr/>
            <p:nvPr/>
          </p:nvGrpSpPr>
          <p:grpSpPr>
            <a:xfrm>
              <a:off x="8332763" y="3212475"/>
              <a:ext cx="175000" cy="175000"/>
              <a:chOff x="8792300" y="321275"/>
              <a:chExt cx="175000" cy="175000"/>
            </a:xfrm>
          </p:grpSpPr>
          <p:sp>
            <p:nvSpPr>
              <p:cNvPr id="1434" name="Google Shape;1434;p29"/>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29"/>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29"/>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29"/>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438" name="Google Shape;1438;p29"/>
            <p:cNvCxnSpPr/>
            <p:nvPr/>
          </p:nvCxnSpPr>
          <p:spPr>
            <a:xfrm>
              <a:off x="723725" y="613"/>
              <a:ext cx="0" cy="2501400"/>
            </a:xfrm>
            <a:prstGeom prst="straightConnector1">
              <a:avLst/>
            </a:prstGeom>
            <a:noFill/>
            <a:ln w="9525" cap="flat" cmpd="sng">
              <a:solidFill>
                <a:srgbClr val="595959"/>
              </a:solidFill>
              <a:prstDash val="solid"/>
              <a:round/>
              <a:headEnd type="none" w="med" len="med"/>
              <a:tailEnd type="none" w="med" len="med"/>
            </a:ln>
          </p:spPr>
        </p:cxnSp>
        <p:grpSp>
          <p:nvGrpSpPr>
            <p:cNvPr id="1439" name="Google Shape;1439;p29"/>
            <p:cNvGrpSpPr/>
            <p:nvPr/>
          </p:nvGrpSpPr>
          <p:grpSpPr>
            <a:xfrm rot="10800000">
              <a:off x="432850" y="291788"/>
              <a:ext cx="581800" cy="582350"/>
              <a:chOff x="8064275" y="887850"/>
              <a:chExt cx="581800" cy="582350"/>
            </a:xfrm>
          </p:grpSpPr>
          <p:sp>
            <p:nvSpPr>
              <p:cNvPr id="1440" name="Google Shape;1440;p29"/>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 name="Google Shape;1441;p29"/>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29"/>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29"/>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29"/>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29"/>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46" name="Google Shape;1446;p29"/>
            <p:cNvGrpSpPr/>
            <p:nvPr/>
          </p:nvGrpSpPr>
          <p:grpSpPr>
            <a:xfrm rot="10800000">
              <a:off x="577738" y="1153138"/>
              <a:ext cx="292025" cy="292575"/>
              <a:chOff x="7353050" y="316275"/>
              <a:chExt cx="292025" cy="292575"/>
            </a:xfrm>
          </p:grpSpPr>
          <p:sp>
            <p:nvSpPr>
              <p:cNvPr id="1447" name="Google Shape;1447;p29"/>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29"/>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29"/>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29"/>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1" name="Google Shape;1451;p29"/>
            <p:cNvGrpSpPr/>
            <p:nvPr/>
          </p:nvGrpSpPr>
          <p:grpSpPr>
            <a:xfrm rot="10800000">
              <a:off x="636238" y="1778838"/>
              <a:ext cx="175000" cy="175000"/>
              <a:chOff x="8792300" y="321275"/>
              <a:chExt cx="175000" cy="175000"/>
            </a:xfrm>
          </p:grpSpPr>
          <p:sp>
            <p:nvSpPr>
              <p:cNvPr id="1452" name="Google Shape;1452;p29"/>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29"/>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29"/>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29"/>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6" name="Google Shape;1456;p29"/>
            <p:cNvGrpSpPr/>
            <p:nvPr/>
          </p:nvGrpSpPr>
          <p:grpSpPr>
            <a:xfrm>
              <a:off x="432850" y="2003163"/>
              <a:ext cx="175013" cy="27000"/>
              <a:chOff x="5662375" y="212375"/>
              <a:chExt cx="175013" cy="27000"/>
            </a:xfrm>
          </p:grpSpPr>
          <p:sp>
            <p:nvSpPr>
              <p:cNvPr id="1457" name="Google Shape;1457;p29"/>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29"/>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29"/>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0" name="Google Shape;1460;p29"/>
            <p:cNvGrpSpPr/>
            <p:nvPr/>
          </p:nvGrpSpPr>
          <p:grpSpPr>
            <a:xfrm>
              <a:off x="788100" y="208488"/>
              <a:ext cx="175013" cy="27000"/>
              <a:chOff x="5662375" y="212375"/>
              <a:chExt cx="175013" cy="27000"/>
            </a:xfrm>
          </p:grpSpPr>
          <p:sp>
            <p:nvSpPr>
              <p:cNvPr id="1461" name="Google Shape;1461;p29"/>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29"/>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29"/>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4" name="Google Shape;1464;p29"/>
            <p:cNvGrpSpPr/>
            <p:nvPr/>
          </p:nvGrpSpPr>
          <p:grpSpPr>
            <a:xfrm>
              <a:off x="8129350" y="4988725"/>
              <a:ext cx="175013" cy="27000"/>
              <a:chOff x="5662375" y="212375"/>
              <a:chExt cx="175013" cy="27000"/>
            </a:xfrm>
          </p:grpSpPr>
          <p:sp>
            <p:nvSpPr>
              <p:cNvPr id="1465" name="Google Shape;1465;p29"/>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29"/>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29"/>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8" name="Google Shape;1468;p29"/>
            <p:cNvGrpSpPr/>
            <p:nvPr/>
          </p:nvGrpSpPr>
          <p:grpSpPr>
            <a:xfrm>
              <a:off x="8497550" y="3429425"/>
              <a:ext cx="175013" cy="27000"/>
              <a:chOff x="5662375" y="212375"/>
              <a:chExt cx="175013" cy="27000"/>
            </a:xfrm>
          </p:grpSpPr>
          <p:sp>
            <p:nvSpPr>
              <p:cNvPr id="1469" name="Google Shape;1469;p29"/>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29"/>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29"/>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472" name="Google Shape;1472;p29"/>
            <p:cNvCxnSpPr/>
            <p:nvPr/>
          </p:nvCxnSpPr>
          <p:spPr>
            <a:xfrm>
              <a:off x="8407225" y="0"/>
              <a:ext cx="0" cy="2160900"/>
            </a:xfrm>
            <a:prstGeom prst="straightConnector1">
              <a:avLst/>
            </a:prstGeom>
            <a:noFill/>
            <a:ln w="9525" cap="flat" cmpd="sng">
              <a:solidFill>
                <a:srgbClr val="595959"/>
              </a:solidFill>
              <a:prstDash val="solid"/>
              <a:round/>
              <a:headEnd type="none" w="med" len="med"/>
              <a:tailEnd type="none" w="med" len="med"/>
            </a:ln>
          </p:spPr>
        </p:cxnSp>
        <p:cxnSp>
          <p:nvCxnSpPr>
            <p:cNvPr id="1473" name="Google Shape;1473;p29"/>
            <p:cNvCxnSpPr/>
            <p:nvPr/>
          </p:nvCxnSpPr>
          <p:spPr>
            <a:xfrm>
              <a:off x="718025" y="2985634"/>
              <a:ext cx="0" cy="2160900"/>
            </a:xfrm>
            <a:prstGeom prst="straightConnector1">
              <a:avLst/>
            </a:prstGeom>
            <a:noFill/>
            <a:ln w="9525" cap="flat" cmpd="sng">
              <a:solidFill>
                <a:srgbClr val="595959"/>
              </a:solidFill>
              <a:prstDash val="solid"/>
              <a:round/>
              <a:headEnd type="none" w="med" len="med"/>
              <a:tailEnd type="none" w="med" len="med"/>
            </a:ln>
          </p:spPr>
        </p:cxnSp>
        <p:sp>
          <p:nvSpPr>
            <p:cNvPr id="1474" name="Google Shape;1474;p29"/>
            <p:cNvSpPr/>
            <p:nvPr/>
          </p:nvSpPr>
          <p:spPr>
            <a:xfrm>
              <a:off x="671825" y="4587888"/>
              <a:ext cx="92400" cy="92400"/>
            </a:xfrm>
            <a:prstGeom prst="ellipse">
              <a:avLst/>
            </a:prstGeom>
            <a:solidFill>
              <a:srgbClr val="595959"/>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29"/>
            <p:cNvSpPr/>
            <p:nvPr/>
          </p:nvSpPr>
          <p:spPr>
            <a:xfrm>
              <a:off x="671825" y="3940338"/>
              <a:ext cx="92400" cy="92400"/>
            </a:xfrm>
            <a:prstGeom prst="ellipse">
              <a:avLst/>
            </a:prstGeom>
            <a:solidFill>
              <a:srgbClr val="595959"/>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 name="Google Shape;1476;p29"/>
            <p:cNvSpPr/>
            <p:nvPr/>
          </p:nvSpPr>
          <p:spPr>
            <a:xfrm>
              <a:off x="8361025" y="1453500"/>
              <a:ext cx="92400" cy="92400"/>
            </a:xfrm>
            <a:prstGeom prst="ellipse">
              <a:avLst/>
            </a:prstGeom>
            <a:solidFill>
              <a:srgbClr val="595959"/>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29"/>
            <p:cNvSpPr/>
            <p:nvPr/>
          </p:nvSpPr>
          <p:spPr>
            <a:xfrm>
              <a:off x="8361025" y="234875"/>
              <a:ext cx="92400" cy="92400"/>
            </a:xfrm>
            <a:prstGeom prst="ellipse">
              <a:avLst/>
            </a:prstGeom>
            <a:solidFill>
              <a:srgbClr val="595959"/>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4">
  <p:cSld name="CUSTOM_21">
    <p:spTree>
      <p:nvGrpSpPr>
        <p:cNvPr id="1" name="Shape 1478"/>
        <p:cNvGrpSpPr/>
        <p:nvPr/>
      </p:nvGrpSpPr>
      <p:grpSpPr>
        <a:xfrm>
          <a:off x="0" y="0"/>
          <a:ext cx="0" cy="0"/>
          <a:chOff x="0" y="0"/>
          <a:chExt cx="0" cy="0"/>
        </a:xfrm>
      </p:grpSpPr>
      <p:grpSp>
        <p:nvGrpSpPr>
          <p:cNvPr id="1479" name="Google Shape;1479;p30"/>
          <p:cNvGrpSpPr/>
          <p:nvPr/>
        </p:nvGrpSpPr>
        <p:grpSpPr>
          <a:xfrm>
            <a:off x="-6867" y="-6625"/>
            <a:ext cx="9152342" cy="5102050"/>
            <a:chOff x="-6867" y="-6625"/>
            <a:chExt cx="9152342" cy="5102050"/>
          </a:xfrm>
        </p:grpSpPr>
        <p:cxnSp>
          <p:nvCxnSpPr>
            <p:cNvPr id="1480" name="Google Shape;1480;p30"/>
            <p:cNvCxnSpPr/>
            <p:nvPr/>
          </p:nvCxnSpPr>
          <p:spPr>
            <a:xfrm>
              <a:off x="2904283" y="4513075"/>
              <a:ext cx="1133100" cy="306300"/>
            </a:xfrm>
            <a:prstGeom prst="straightConnector1">
              <a:avLst/>
            </a:prstGeom>
            <a:noFill/>
            <a:ln w="9525" cap="flat" cmpd="sng">
              <a:solidFill>
                <a:schemeClr val="dk2"/>
              </a:solidFill>
              <a:prstDash val="solid"/>
              <a:round/>
              <a:headEnd type="none" w="med" len="med"/>
              <a:tailEnd type="none" w="med" len="med"/>
            </a:ln>
          </p:spPr>
        </p:cxnSp>
        <p:cxnSp>
          <p:nvCxnSpPr>
            <p:cNvPr id="1481" name="Google Shape;1481;p30"/>
            <p:cNvCxnSpPr/>
            <p:nvPr/>
          </p:nvCxnSpPr>
          <p:spPr>
            <a:xfrm rot="10800000" flipH="1">
              <a:off x="1562083" y="4492325"/>
              <a:ext cx="1342200" cy="315300"/>
            </a:xfrm>
            <a:prstGeom prst="straightConnector1">
              <a:avLst/>
            </a:prstGeom>
            <a:noFill/>
            <a:ln w="9525" cap="flat" cmpd="sng">
              <a:solidFill>
                <a:schemeClr val="dk2"/>
              </a:solidFill>
              <a:prstDash val="solid"/>
              <a:round/>
              <a:headEnd type="none" w="med" len="med"/>
              <a:tailEnd type="none" w="med" len="med"/>
            </a:ln>
          </p:spPr>
        </p:cxnSp>
        <p:cxnSp>
          <p:nvCxnSpPr>
            <p:cNvPr id="1482" name="Google Shape;1482;p30"/>
            <p:cNvCxnSpPr/>
            <p:nvPr/>
          </p:nvCxnSpPr>
          <p:spPr>
            <a:xfrm>
              <a:off x="259558" y="4408000"/>
              <a:ext cx="1332000" cy="392100"/>
            </a:xfrm>
            <a:prstGeom prst="straightConnector1">
              <a:avLst/>
            </a:prstGeom>
            <a:noFill/>
            <a:ln w="9525" cap="flat" cmpd="sng">
              <a:solidFill>
                <a:schemeClr val="dk2"/>
              </a:solidFill>
              <a:prstDash val="solid"/>
              <a:round/>
              <a:headEnd type="none" w="med" len="med"/>
              <a:tailEnd type="none" w="med" len="med"/>
            </a:ln>
          </p:spPr>
        </p:cxnSp>
        <p:cxnSp>
          <p:nvCxnSpPr>
            <p:cNvPr id="1483" name="Google Shape;1483;p30"/>
            <p:cNvCxnSpPr/>
            <p:nvPr/>
          </p:nvCxnSpPr>
          <p:spPr>
            <a:xfrm>
              <a:off x="-6867" y="3993550"/>
              <a:ext cx="273900" cy="407100"/>
            </a:xfrm>
            <a:prstGeom prst="straightConnector1">
              <a:avLst/>
            </a:prstGeom>
            <a:noFill/>
            <a:ln w="9525" cap="flat" cmpd="sng">
              <a:solidFill>
                <a:schemeClr val="dk2"/>
              </a:solidFill>
              <a:prstDash val="solid"/>
              <a:round/>
              <a:headEnd type="none" w="med" len="med"/>
              <a:tailEnd type="none" w="med" len="med"/>
            </a:ln>
          </p:spPr>
        </p:cxnSp>
        <p:grpSp>
          <p:nvGrpSpPr>
            <p:cNvPr id="1484" name="Google Shape;1484;p30"/>
            <p:cNvGrpSpPr/>
            <p:nvPr/>
          </p:nvGrpSpPr>
          <p:grpSpPr>
            <a:xfrm flipH="1">
              <a:off x="1278333" y="4513075"/>
              <a:ext cx="581800" cy="582350"/>
              <a:chOff x="8064275" y="887850"/>
              <a:chExt cx="581800" cy="582350"/>
            </a:xfrm>
          </p:grpSpPr>
          <p:sp>
            <p:nvSpPr>
              <p:cNvPr id="1485" name="Google Shape;1485;p30"/>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30"/>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30"/>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30"/>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30"/>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30"/>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91" name="Google Shape;1491;p30"/>
            <p:cNvGrpSpPr/>
            <p:nvPr/>
          </p:nvGrpSpPr>
          <p:grpSpPr>
            <a:xfrm flipH="1">
              <a:off x="2747608" y="4340463"/>
              <a:ext cx="292025" cy="292575"/>
              <a:chOff x="7353050" y="316275"/>
              <a:chExt cx="292025" cy="292575"/>
            </a:xfrm>
          </p:grpSpPr>
          <p:sp>
            <p:nvSpPr>
              <p:cNvPr id="1492" name="Google Shape;1492;p30"/>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30"/>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30"/>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30"/>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96" name="Google Shape;1496;p30"/>
            <p:cNvGrpSpPr/>
            <p:nvPr/>
          </p:nvGrpSpPr>
          <p:grpSpPr>
            <a:xfrm flipH="1">
              <a:off x="171308" y="4315025"/>
              <a:ext cx="175000" cy="175000"/>
              <a:chOff x="8792300" y="321275"/>
              <a:chExt cx="175000" cy="175000"/>
            </a:xfrm>
          </p:grpSpPr>
          <p:sp>
            <p:nvSpPr>
              <p:cNvPr id="1497" name="Google Shape;1497;p30"/>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30"/>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30"/>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30"/>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01" name="Google Shape;1501;p30"/>
            <p:cNvGrpSpPr/>
            <p:nvPr/>
          </p:nvGrpSpPr>
          <p:grpSpPr>
            <a:xfrm>
              <a:off x="3873197" y="4657550"/>
              <a:ext cx="293111" cy="293388"/>
              <a:chOff x="3164039" y="430875"/>
              <a:chExt cx="293111" cy="293388"/>
            </a:xfrm>
          </p:grpSpPr>
          <p:sp>
            <p:nvSpPr>
              <p:cNvPr id="1502" name="Google Shape;1502;p30"/>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30"/>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30"/>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30"/>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30"/>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30"/>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08" name="Google Shape;1508;p30"/>
            <p:cNvGrpSpPr/>
            <p:nvPr/>
          </p:nvGrpSpPr>
          <p:grpSpPr>
            <a:xfrm flipH="1">
              <a:off x="242270" y="4142425"/>
              <a:ext cx="175013" cy="27000"/>
              <a:chOff x="5662375" y="212375"/>
              <a:chExt cx="175013" cy="27000"/>
            </a:xfrm>
          </p:grpSpPr>
          <p:sp>
            <p:nvSpPr>
              <p:cNvPr id="1509" name="Google Shape;1509;p30"/>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30"/>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30"/>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512" name="Google Shape;1512;p30"/>
            <p:cNvCxnSpPr/>
            <p:nvPr/>
          </p:nvCxnSpPr>
          <p:spPr>
            <a:xfrm rot="10800000">
              <a:off x="5995050" y="226600"/>
              <a:ext cx="1504500" cy="224700"/>
            </a:xfrm>
            <a:prstGeom prst="straightConnector1">
              <a:avLst/>
            </a:prstGeom>
            <a:noFill/>
            <a:ln w="9525" cap="flat" cmpd="sng">
              <a:solidFill>
                <a:schemeClr val="dk2"/>
              </a:solidFill>
              <a:prstDash val="solid"/>
              <a:round/>
              <a:headEnd type="none" w="med" len="med"/>
              <a:tailEnd type="none" w="med" len="med"/>
            </a:ln>
          </p:spPr>
        </p:cxnSp>
        <p:cxnSp>
          <p:nvCxnSpPr>
            <p:cNvPr id="1513" name="Google Shape;1513;p30"/>
            <p:cNvCxnSpPr/>
            <p:nvPr/>
          </p:nvCxnSpPr>
          <p:spPr>
            <a:xfrm rot="10800000">
              <a:off x="7512925" y="457850"/>
              <a:ext cx="829500" cy="743400"/>
            </a:xfrm>
            <a:prstGeom prst="straightConnector1">
              <a:avLst/>
            </a:prstGeom>
            <a:noFill/>
            <a:ln w="9525" cap="flat" cmpd="sng">
              <a:solidFill>
                <a:schemeClr val="dk2"/>
              </a:solidFill>
              <a:prstDash val="solid"/>
              <a:round/>
              <a:headEnd type="none" w="med" len="med"/>
              <a:tailEnd type="none" w="med" len="med"/>
            </a:ln>
          </p:spPr>
        </p:cxnSp>
        <p:cxnSp>
          <p:nvCxnSpPr>
            <p:cNvPr id="1514" name="Google Shape;1514;p30"/>
            <p:cNvCxnSpPr/>
            <p:nvPr/>
          </p:nvCxnSpPr>
          <p:spPr>
            <a:xfrm flipH="1">
              <a:off x="8348975" y="-6625"/>
              <a:ext cx="796500" cy="1188000"/>
            </a:xfrm>
            <a:prstGeom prst="straightConnector1">
              <a:avLst/>
            </a:prstGeom>
            <a:noFill/>
            <a:ln w="9525" cap="flat" cmpd="sng">
              <a:solidFill>
                <a:schemeClr val="dk2"/>
              </a:solidFill>
              <a:prstDash val="solid"/>
              <a:round/>
              <a:headEnd type="none" w="med" len="med"/>
              <a:tailEnd type="none" w="med" len="med"/>
            </a:ln>
          </p:spPr>
        </p:cxnSp>
        <p:grpSp>
          <p:nvGrpSpPr>
            <p:cNvPr id="1515" name="Google Shape;1515;p30"/>
            <p:cNvGrpSpPr/>
            <p:nvPr/>
          </p:nvGrpSpPr>
          <p:grpSpPr>
            <a:xfrm>
              <a:off x="8064275" y="1040250"/>
              <a:ext cx="581800" cy="582350"/>
              <a:chOff x="8064275" y="887850"/>
              <a:chExt cx="581800" cy="582350"/>
            </a:xfrm>
          </p:grpSpPr>
          <p:sp>
            <p:nvSpPr>
              <p:cNvPr id="1516" name="Google Shape;1516;p30"/>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30"/>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30"/>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30"/>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30"/>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30"/>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2" name="Google Shape;1522;p30"/>
            <p:cNvGrpSpPr/>
            <p:nvPr/>
          </p:nvGrpSpPr>
          <p:grpSpPr>
            <a:xfrm>
              <a:off x="7353050" y="316275"/>
              <a:ext cx="292025" cy="292575"/>
              <a:chOff x="7353050" y="316275"/>
              <a:chExt cx="292025" cy="292575"/>
            </a:xfrm>
          </p:grpSpPr>
          <p:sp>
            <p:nvSpPr>
              <p:cNvPr id="1523" name="Google Shape;1523;p30"/>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30"/>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30"/>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30"/>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7" name="Google Shape;1527;p30"/>
            <p:cNvGrpSpPr/>
            <p:nvPr/>
          </p:nvGrpSpPr>
          <p:grpSpPr>
            <a:xfrm>
              <a:off x="8792300" y="321275"/>
              <a:ext cx="175000" cy="175000"/>
              <a:chOff x="8792300" y="321275"/>
              <a:chExt cx="175000" cy="175000"/>
            </a:xfrm>
          </p:grpSpPr>
          <p:sp>
            <p:nvSpPr>
              <p:cNvPr id="1528" name="Google Shape;1528;p30"/>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30"/>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30"/>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30"/>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32" name="Google Shape;1532;p30"/>
            <p:cNvSpPr/>
            <p:nvPr/>
          </p:nvSpPr>
          <p:spPr>
            <a:xfrm>
              <a:off x="5829305" y="687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30"/>
            <p:cNvSpPr/>
            <p:nvPr/>
          </p:nvSpPr>
          <p:spPr>
            <a:xfrm>
              <a:off x="5827050" y="661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30"/>
            <p:cNvSpPr/>
            <p:nvPr/>
          </p:nvSpPr>
          <p:spPr>
            <a:xfrm>
              <a:off x="5865794" y="1052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30"/>
            <p:cNvSpPr/>
            <p:nvPr/>
          </p:nvSpPr>
          <p:spPr>
            <a:xfrm>
              <a:off x="5863552" y="1026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30"/>
            <p:cNvSpPr/>
            <p:nvPr/>
          </p:nvSpPr>
          <p:spPr>
            <a:xfrm>
              <a:off x="5905382" y="1447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30"/>
            <p:cNvSpPr/>
            <p:nvPr/>
          </p:nvSpPr>
          <p:spPr>
            <a:xfrm>
              <a:off x="5903140" y="1425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38" name="Google Shape;1538;p30"/>
            <p:cNvGrpSpPr/>
            <p:nvPr/>
          </p:nvGrpSpPr>
          <p:grpSpPr>
            <a:xfrm>
              <a:off x="8490050" y="170875"/>
              <a:ext cx="175013" cy="27000"/>
              <a:chOff x="5662375" y="212375"/>
              <a:chExt cx="175013" cy="27000"/>
            </a:xfrm>
          </p:grpSpPr>
          <p:sp>
            <p:nvSpPr>
              <p:cNvPr id="1539" name="Google Shape;1539;p3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3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30"/>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2" name="Google Shape;1542;p30"/>
            <p:cNvGrpSpPr/>
            <p:nvPr/>
          </p:nvGrpSpPr>
          <p:grpSpPr>
            <a:xfrm>
              <a:off x="8678350" y="1658000"/>
              <a:ext cx="175013" cy="27000"/>
              <a:chOff x="5662375" y="212375"/>
              <a:chExt cx="175013" cy="27000"/>
            </a:xfrm>
          </p:grpSpPr>
          <p:sp>
            <p:nvSpPr>
              <p:cNvPr id="1543" name="Google Shape;1543;p3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3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3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3750" y="526925"/>
            <a:ext cx="7696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1pPr>
            <a:lvl2pPr lvl="1"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2pPr>
            <a:lvl3pPr lvl="2"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3pPr>
            <a:lvl4pPr lvl="3"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4pPr>
            <a:lvl5pPr lvl="4"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5pPr>
            <a:lvl6pPr lvl="5"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6pPr>
            <a:lvl7pPr lvl="6"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7pPr>
            <a:lvl8pPr lvl="7"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8pPr>
            <a:lvl9pPr lvl="8"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2" r:id="rId3"/>
    <p:sldLayoutId id="2147483654" r:id="rId4"/>
    <p:sldLayoutId id="2147483655" r:id="rId5"/>
    <p:sldLayoutId id="2147483658" r:id="rId6"/>
    <p:sldLayoutId id="2147483659" r:id="rId7"/>
    <p:sldLayoutId id="2147483661" r:id="rId8"/>
    <p:sldLayoutId id="2147483665" r:id="rId9"/>
    <p:sldLayoutId id="2147483670" r:id="rId10"/>
    <p:sldLayoutId id="2147483673" r:id="rId11"/>
    <p:sldLayoutId id="2147483674" r:id="rId12"/>
    <p:sldLayoutId id="2147483675" r:id="rId13"/>
    <p:sldLayoutId id="2147483676"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3.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9.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9.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89"/>
        <p:cNvGrpSpPr/>
        <p:nvPr/>
      </p:nvGrpSpPr>
      <p:grpSpPr>
        <a:xfrm>
          <a:off x="0" y="0"/>
          <a:ext cx="0" cy="0"/>
          <a:chOff x="0" y="0"/>
          <a:chExt cx="0" cy="0"/>
        </a:xfrm>
      </p:grpSpPr>
      <p:sp>
        <p:nvSpPr>
          <p:cNvPr id="1884" name="Google Shape;1884;p35"/>
          <p:cNvSpPr txBox="1">
            <a:spLocks noGrp="1"/>
          </p:cNvSpPr>
          <p:nvPr>
            <p:ph type="ctrTitle"/>
          </p:nvPr>
        </p:nvSpPr>
        <p:spPr>
          <a:xfrm>
            <a:off x="-70159" y="194292"/>
            <a:ext cx="5805054" cy="2087418"/>
          </a:xfrm>
          <a:prstGeom prst="rect">
            <a:avLst/>
          </a:prstGeom>
        </p:spPr>
        <p:txBody>
          <a:bodyPr spcFirstLastPara="1" wrap="square" lIns="91425" tIns="91425" rIns="91425" bIns="91425" anchor="b" anchorCtr="0">
            <a:noAutofit/>
          </a:bodyPr>
          <a:lstStyle/>
          <a:p>
            <a:pPr lvl="0" algn="ctr"/>
            <a:r>
              <a:rPr lang="en-US" sz="4000" dirty="0"/>
              <a:t>Design and implementation of a Checkpoint Security Solution</a:t>
            </a:r>
            <a:endParaRPr sz="4000" dirty="0">
              <a:solidFill>
                <a:schemeClr val="dk2"/>
              </a:solidFill>
            </a:endParaRPr>
          </a:p>
        </p:txBody>
      </p:sp>
      <p:sp>
        <p:nvSpPr>
          <p:cNvPr id="1885" name="Google Shape;1885;p35"/>
          <p:cNvSpPr txBox="1">
            <a:spLocks noGrp="1"/>
          </p:cNvSpPr>
          <p:nvPr>
            <p:ph type="subTitle" idx="1"/>
          </p:nvPr>
        </p:nvSpPr>
        <p:spPr>
          <a:xfrm>
            <a:off x="1200218" y="3113818"/>
            <a:ext cx="3264300" cy="896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fr-FR" sz="2300" dirty="0">
                <a:solidFill>
                  <a:schemeClr val="accent1"/>
                </a:solidFill>
              </a:rPr>
              <a:t>Morgan Roy</a:t>
            </a:r>
            <a:endParaRPr sz="2300" dirty="0">
              <a:solidFill>
                <a:schemeClr val="accent1"/>
              </a:solidFill>
            </a:endParaRPr>
          </a:p>
          <a:p>
            <a:pPr marL="0" lvl="0" indent="0" algn="ctr" rtl="0">
              <a:spcBef>
                <a:spcPts val="0"/>
              </a:spcBef>
              <a:spcAft>
                <a:spcPts val="0"/>
              </a:spcAft>
              <a:buClr>
                <a:schemeClr val="dk1"/>
              </a:buClr>
              <a:buSzPts val="1100"/>
              <a:buFont typeface="Arial"/>
              <a:buNone/>
            </a:pPr>
            <a:r>
              <a:rPr lang="fr-FR" sz="2300" dirty="0">
                <a:solidFill>
                  <a:schemeClr val="accent1"/>
                </a:solidFill>
              </a:rPr>
              <a:t>2325603</a:t>
            </a:r>
            <a:endParaRPr sz="2300" dirty="0">
              <a:solidFill>
                <a:schemeClr val="accent1"/>
              </a:solidFill>
            </a:endParaRPr>
          </a:p>
          <a:p>
            <a:pPr marL="0" lvl="0" indent="0" algn="r" rtl="0">
              <a:spcBef>
                <a:spcPts val="0"/>
              </a:spcBef>
              <a:spcAft>
                <a:spcPts val="0"/>
              </a:spcAft>
              <a:buClr>
                <a:schemeClr val="dk1"/>
              </a:buClr>
              <a:buSzPts val="1100"/>
              <a:buFont typeface="Arial"/>
              <a:buNone/>
            </a:pPr>
            <a:endParaRPr sz="2300" dirty="0">
              <a:solidFill>
                <a:schemeClr val="accent1"/>
              </a:solidFill>
            </a:endParaRPr>
          </a:p>
          <a:p>
            <a:pPr marL="0" lvl="0" indent="0" algn="r" rtl="0">
              <a:spcBef>
                <a:spcPts val="0"/>
              </a:spcBef>
              <a:spcAft>
                <a:spcPts val="0"/>
              </a:spcAft>
              <a:buNone/>
            </a:pPr>
            <a:endParaRPr sz="2300" dirty="0">
              <a:solidFill>
                <a:schemeClr val="accent1"/>
              </a:solidFill>
            </a:endParaRPr>
          </a:p>
        </p:txBody>
      </p:sp>
      <p:pic>
        <p:nvPicPr>
          <p:cNvPr id="198" name="Picture 2" descr="University of Wales Trinity Saint David - UK University 2024">
            <a:extLst>
              <a:ext uri="{FF2B5EF4-FFF2-40B4-BE49-F238E27FC236}">
                <a16:creationId xmlns:a16="http://schemas.microsoft.com/office/drawing/2014/main" id="{A66DE59C-3C39-3783-BB46-E7B072C4D9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3440" y="3273238"/>
            <a:ext cx="2946717" cy="1473359"/>
          </a:xfrm>
          <a:prstGeom prst="rect">
            <a:avLst/>
          </a:prstGeom>
          <a:noFill/>
          <a:extLst>
            <a:ext uri="{909E8E84-426E-40DD-AFC4-6F175D3DCCD1}">
              <a14:hiddenFill xmlns:a14="http://schemas.microsoft.com/office/drawing/2010/main">
                <a:solidFill>
                  <a:srgbClr val="FFFFFF"/>
                </a:solidFill>
              </a14:hiddenFill>
            </a:ext>
          </a:extLst>
        </p:spPr>
      </p:pic>
      <p:pic>
        <p:nvPicPr>
          <p:cNvPr id="199" name="Google Shape;274;p31"/>
          <p:cNvPicPr preferRelativeResize="0"/>
          <p:nvPr/>
        </p:nvPicPr>
        <p:blipFill>
          <a:blip r:embed="rId4">
            <a:alphaModFix/>
          </a:blip>
          <a:stretch>
            <a:fillRect/>
          </a:stretch>
        </p:blipFill>
        <p:spPr>
          <a:xfrm>
            <a:off x="5755107" y="987015"/>
            <a:ext cx="3065050" cy="14609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895"/>
        <p:cNvGrpSpPr/>
        <p:nvPr/>
      </p:nvGrpSpPr>
      <p:grpSpPr>
        <a:xfrm>
          <a:off x="0" y="0"/>
          <a:ext cx="0" cy="0"/>
          <a:chOff x="0" y="0"/>
          <a:chExt cx="0" cy="0"/>
        </a:xfrm>
      </p:grpSpPr>
      <p:grpSp>
        <p:nvGrpSpPr>
          <p:cNvPr id="2106" name="Google Shape;2106;p37"/>
          <p:cNvGrpSpPr/>
          <p:nvPr/>
        </p:nvGrpSpPr>
        <p:grpSpPr>
          <a:xfrm>
            <a:off x="731647" y="573573"/>
            <a:ext cx="405045" cy="496203"/>
            <a:chOff x="731647" y="573573"/>
            <a:chExt cx="635100" cy="734640"/>
          </a:xfrm>
        </p:grpSpPr>
        <p:grpSp>
          <p:nvGrpSpPr>
            <p:cNvPr id="2107" name="Google Shape;2107;p37"/>
            <p:cNvGrpSpPr/>
            <p:nvPr/>
          </p:nvGrpSpPr>
          <p:grpSpPr>
            <a:xfrm>
              <a:off x="731647" y="573573"/>
              <a:ext cx="635100" cy="635100"/>
              <a:chOff x="917231" y="750460"/>
              <a:chExt cx="635100" cy="635100"/>
            </a:xfrm>
          </p:grpSpPr>
          <p:sp>
            <p:nvSpPr>
              <p:cNvPr id="2108" name="Google Shape;2108;p37"/>
              <p:cNvSpPr/>
              <p:nvPr/>
            </p:nvSpPr>
            <p:spPr>
              <a:xfrm>
                <a:off x="917231" y="750460"/>
                <a:ext cx="635100" cy="635100"/>
              </a:xfrm>
              <a:prstGeom prst="ellipse">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37"/>
              <p:cNvSpPr/>
              <p:nvPr/>
            </p:nvSpPr>
            <p:spPr>
              <a:xfrm>
                <a:off x="1001943" y="835185"/>
                <a:ext cx="465600" cy="4656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10" name="Google Shape;2110;p37"/>
            <p:cNvGrpSpPr/>
            <p:nvPr/>
          </p:nvGrpSpPr>
          <p:grpSpPr>
            <a:xfrm>
              <a:off x="961679" y="1281213"/>
              <a:ext cx="175013" cy="27000"/>
              <a:chOff x="5662375" y="212375"/>
              <a:chExt cx="175013" cy="27000"/>
            </a:xfrm>
          </p:grpSpPr>
          <p:sp>
            <p:nvSpPr>
              <p:cNvPr id="2111" name="Google Shape;2111;p3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12" name="Google Shape;2112;p3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13" name="Google Shape;2113;p3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grpSp>
      <p:sp>
        <p:nvSpPr>
          <p:cNvPr id="2140" name="Google Shape;2140;p37"/>
          <p:cNvSpPr txBox="1">
            <a:spLocks noGrp="1"/>
          </p:cNvSpPr>
          <p:nvPr>
            <p:ph type="subTitle" idx="1"/>
          </p:nvPr>
        </p:nvSpPr>
        <p:spPr>
          <a:xfrm>
            <a:off x="1209729" y="582071"/>
            <a:ext cx="2615100" cy="443034"/>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1800" dirty="0">
                <a:solidFill>
                  <a:schemeClr val="accent1"/>
                </a:solidFill>
              </a:rPr>
              <a:t>Topology</a:t>
            </a:r>
            <a:endParaRPr dirty="0"/>
          </a:p>
        </p:txBody>
      </p:sp>
      <p:sp>
        <p:nvSpPr>
          <p:cNvPr id="2147" name="Google Shape;2147;p37"/>
          <p:cNvSpPr txBox="1">
            <a:spLocks noGrp="1"/>
          </p:cNvSpPr>
          <p:nvPr>
            <p:ph type="title" idx="9"/>
          </p:nvPr>
        </p:nvSpPr>
        <p:spPr>
          <a:xfrm>
            <a:off x="675814" y="700800"/>
            <a:ext cx="533915" cy="205576"/>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1800" dirty="0"/>
              <a:t>1</a:t>
            </a:r>
            <a:endParaRPr dirty="0"/>
          </a:p>
        </p:txBody>
      </p:sp>
      <p:sp>
        <p:nvSpPr>
          <p:cNvPr id="2" name="Titre 1"/>
          <p:cNvSpPr>
            <a:spLocks noGrp="1"/>
          </p:cNvSpPr>
          <p:nvPr>
            <p:ph type="title"/>
          </p:nvPr>
        </p:nvSpPr>
        <p:spPr>
          <a:xfrm>
            <a:off x="5472915" y="190361"/>
            <a:ext cx="2615100" cy="576000"/>
          </a:xfrm>
        </p:spPr>
        <p:txBody>
          <a:bodyPr/>
          <a:lstStyle/>
          <a:p>
            <a:r>
              <a:rPr lang="fr-FR" dirty="0"/>
              <a:t>Table of content</a:t>
            </a:r>
          </a:p>
        </p:txBody>
      </p:sp>
      <p:grpSp>
        <p:nvGrpSpPr>
          <p:cNvPr id="268" name="Google Shape;2106;p37"/>
          <p:cNvGrpSpPr/>
          <p:nvPr/>
        </p:nvGrpSpPr>
        <p:grpSpPr>
          <a:xfrm>
            <a:off x="731647" y="1252446"/>
            <a:ext cx="405045" cy="496203"/>
            <a:chOff x="731647" y="573573"/>
            <a:chExt cx="635100" cy="734640"/>
          </a:xfrm>
        </p:grpSpPr>
        <p:grpSp>
          <p:nvGrpSpPr>
            <p:cNvPr id="269" name="Google Shape;2107;p37"/>
            <p:cNvGrpSpPr/>
            <p:nvPr/>
          </p:nvGrpSpPr>
          <p:grpSpPr>
            <a:xfrm>
              <a:off x="731647" y="573573"/>
              <a:ext cx="635100" cy="635100"/>
              <a:chOff x="917231" y="750460"/>
              <a:chExt cx="635100" cy="635100"/>
            </a:xfrm>
          </p:grpSpPr>
          <p:sp>
            <p:nvSpPr>
              <p:cNvPr id="274" name="Google Shape;2108;p37"/>
              <p:cNvSpPr/>
              <p:nvPr/>
            </p:nvSpPr>
            <p:spPr>
              <a:xfrm>
                <a:off x="917231" y="750460"/>
                <a:ext cx="635100" cy="635100"/>
              </a:xfrm>
              <a:prstGeom prst="ellipse">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109;p37"/>
              <p:cNvSpPr/>
              <p:nvPr/>
            </p:nvSpPr>
            <p:spPr>
              <a:xfrm>
                <a:off x="1001943" y="835185"/>
                <a:ext cx="465600" cy="4656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0" name="Google Shape;2110;p37"/>
            <p:cNvGrpSpPr/>
            <p:nvPr/>
          </p:nvGrpSpPr>
          <p:grpSpPr>
            <a:xfrm>
              <a:off x="961679" y="1281213"/>
              <a:ext cx="175013" cy="27000"/>
              <a:chOff x="5662375" y="212375"/>
              <a:chExt cx="175013" cy="27000"/>
            </a:xfrm>
          </p:grpSpPr>
          <p:sp>
            <p:nvSpPr>
              <p:cNvPr id="271" name="Google Shape;2111;p3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72" name="Google Shape;2112;p3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73" name="Google Shape;2113;p3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grpSp>
      <p:sp>
        <p:nvSpPr>
          <p:cNvPr id="276" name="Google Shape;2140;p37"/>
          <p:cNvSpPr txBox="1">
            <a:spLocks noGrp="1"/>
          </p:cNvSpPr>
          <p:nvPr>
            <p:ph type="subTitle" idx="1"/>
          </p:nvPr>
        </p:nvSpPr>
        <p:spPr>
          <a:xfrm>
            <a:off x="1209729" y="1161582"/>
            <a:ext cx="3824089" cy="736537"/>
          </a:xfrm>
          <a:prstGeom prst="rect">
            <a:avLst/>
          </a:prstGeom>
        </p:spPr>
        <p:txBody>
          <a:bodyPr spcFirstLastPara="1" wrap="square" lIns="91425" tIns="91425" rIns="91425" bIns="91425" anchor="t" anchorCtr="0">
            <a:noAutofit/>
          </a:bodyPr>
          <a:lstStyle/>
          <a:p>
            <a:pPr marL="0" lvl="0" indent="0" rtl="0">
              <a:lnSpc>
                <a:spcPct val="115000"/>
              </a:lnSpc>
              <a:spcBef>
                <a:spcPts val="0"/>
              </a:spcBef>
              <a:spcAft>
                <a:spcPts val="0"/>
              </a:spcAft>
              <a:buNone/>
            </a:pPr>
            <a:r>
              <a:rPr lang="en" dirty="0"/>
              <a:t>Analysis of  existing security posture</a:t>
            </a:r>
            <a:endParaRPr dirty="0"/>
          </a:p>
        </p:txBody>
      </p:sp>
      <p:sp>
        <p:nvSpPr>
          <p:cNvPr id="277" name="Google Shape;2147;p37"/>
          <p:cNvSpPr txBox="1">
            <a:spLocks noGrp="1"/>
          </p:cNvSpPr>
          <p:nvPr>
            <p:ph type="title" idx="9"/>
          </p:nvPr>
        </p:nvSpPr>
        <p:spPr>
          <a:xfrm>
            <a:off x="675814" y="1379673"/>
            <a:ext cx="533915" cy="205576"/>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1800" dirty="0"/>
              <a:t>2</a:t>
            </a:r>
            <a:endParaRPr dirty="0"/>
          </a:p>
        </p:txBody>
      </p:sp>
      <p:grpSp>
        <p:nvGrpSpPr>
          <p:cNvPr id="278" name="Google Shape;2106;p37"/>
          <p:cNvGrpSpPr/>
          <p:nvPr/>
        </p:nvGrpSpPr>
        <p:grpSpPr>
          <a:xfrm>
            <a:off x="731647" y="1914131"/>
            <a:ext cx="405045" cy="496203"/>
            <a:chOff x="731647" y="573573"/>
            <a:chExt cx="635100" cy="734640"/>
          </a:xfrm>
        </p:grpSpPr>
        <p:grpSp>
          <p:nvGrpSpPr>
            <p:cNvPr id="279" name="Google Shape;2107;p37"/>
            <p:cNvGrpSpPr/>
            <p:nvPr/>
          </p:nvGrpSpPr>
          <p:grpSpPr>
            <a:xfrm>
              <a:off x="731647" y="573573"/>
              <a:ext cx="635100" cy="635100"/>
              <a:chOff x="917231" y="750460"/>
              <a:chExt cx="635100" cy="635100"/>
            </a:xfrm>
          </p:grpSpPr>
          <p:sp>
            <p:nvSpPr>
              <p:cNvPr id="284" name="Google Shape;2108;p37"/>
              <p:cNvSpPr/>
              <p:nvPr/>
            </p:nvSpPr>
            <p:spPr>
              <a:xfrm>
                <a:off x="917231" y="750460"/>
                <a:ext cx="635100" cy="635100"/>
              </a:xfrm>
              <a:prstGeom prst="ellipse">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109;p37"/>
              <p:cNvSpPr/>
              <p:nvPr/>
            </p:nvSpPr>
            <p:spPr>
              <a:xfrm>
                <a:off x="1001943" y="835185"/>
                <a:ext cx="465600" cy="4656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0" name="Google Shape;2110;p37"/>
            <p:cNvGrpSpPr/>
            <p:nvPr/>
          </p:nvGrpSpPr>
          <p:grpSpPr>
            <a:xfrm>
              <a:off x="961679" y="1281213"/>
              <a:ext cx="175013" cy="27000"/>
              <a:chOff x="5662375" y="212375"/>
              <a:chExt cx="175013" cy="27000"/>
            </a:xfrm>
          </p:grpSpPr>
          <p:sp>
            <p:nvSpPr>
              <p:cNvPr id="281" name="Google Shape;2111;p3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82" name="Google Shape;2112;p3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83" name="Google Shape;2113;p3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grpSp>
      <p:sp>
        <p:nvSpPr>
          <p:cNvPr id="286" name="Google Shape;2140;p37"/>
          <p:cNvSpPr txBox="1">
            <a:spLocks noGrp="1"/>
          </p:cNvSpPr>
          <p:nvPr>
            <p:ph type="subTitle" idx="1"/>
          </p:nvPr>
        </p:nvSpPr>
        <p:spPr>
          <a:xfrm>
            <a:off x="1209729" y="1922629"/>
            <a:ext cx="2615100" cy="443034"/>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1800" dirty="0">
                <a:solidFill>
                  <a:schemeClr val="accent1"/>
                </a:solidFill>
              </a:rPr>
              <a:t>Labs</a:t>
            </a:r>
            <a:endParaRPr dirty="0"/>
          </a:p>
        </p:txBody>
      </p:sp>
      <p:sp>
        <p:nvSpPr>
          <p:cNvPr id="287" name="Google Shape;2147;p37"/>
          <p:cNvSpPr txBox="1">
            <a:spLocks noGrp="1"/>
          </p:cNvSpPr>
          <p:nvPr>
            <p:ph type="title" idx="9"/>
          </p:nvPr>
        </p:nvSpPr>
        <p:spPr>
          <a:xfrm>
            <a:off x="675814" y="2041358"/>
            <a:ext cx="533915" cy="205576"/>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1800" dirty="0"/>
              <a:t>3</a:t>
            </a:r>
            <a:endParaRPr dirty="0"/>
          </a:p>
        </p:txBody>
      </p:sp>
      <p:grpSp>
        <p:nvGrpSpPr>
          <p:cNvPr id="288" name="Google Shape;2106;p37"/>
          <p:cNvGrpSpPr/>
          <p:nvPr/>
        </p:nvGrpSpPr>
        <p:grpSpPr>
          <a:xfrm>
            <a:off x="736279" y="2598378"/>
            <a:ext cx="405045" cy="496203"/>
            <a:chOff x="731647" y="573573"/>
            <a:chExt cx="635100" cy="734640"/>
          </a:xfrm>
        </p:grpSpPr>
        <p:grpSp>
          <p:nvGrpSpPr>
            <p:cNvPr id="289" name="Google Shape;2107;p37"/>
            <p:cNvGrpSpPr/>
            <p:nvPr/>
          </p:nvGrpSpPr>
          <p:grpSpPr>
            <a:xfrm>
              <a:off x="731647" y="573573"/>
              <a:ext cx="635100" cy="635100"/>
              <a:chOff x="917231" y="750460"/>
              <a:chExt cx="635100" cy="635100"/>
            </a:xfrm>
          </p:grpSpPr>
          <p:sp>
            <p:nvSpPr>
              <p:cNvPr id="294" name="Google Shape;2108;p37"/>
              <p:cNvSpPr/>
              <p:nvPr/>
            </p:nvSpPr>
            <p:spPr>
              <a:xfrm>
                <a:off x="917231" y="750460"/>
                <a:ext cx="635100" cy="635100"/>
              </a:xfrm>
              <a:prstGeom prst="ellipse">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109;p37"/>
              <p:cNvSpPr/>
              <p:nvPr/>
            </p:nvSpPr>
            <p:spPr>
              <a:xfrm>
                <a:off x="1001943" y="835185"/>
                <a:ext cx="465600" cy="4656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0" name="Google Shape;2110;p37"/>
            <p:cNvGrpSpPr/>
            <p:nvPr/>
          </p:nvGrpSpPr>
          <p:grpSpPr>
            <a:xfrm>
              <a:off x="961679" y="1281213"/>
              <a:ext cx="175013" cy="27000"/>
              <a:chOff x="5662375" y="212375"/>
              <a:chExt cx="175013" cy="27000"/>
            </a:xfrm>
          </p:grpSpPr>
          <p:sp>
            <p:nvSpPr>
              <p:cNvPr id="291" name="Google Shape;2111;p3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92" name="Google Shape;2112;p3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93" name="Google Shape;2113;p3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grpSp>
      <p:sp>
        <p:nvSpPr>
          <p:cNvPr id="296" name="Google Shape;2140;p37"/>
          <p:cNvSpPr txBox="1">
            <a:spLocks noGrp="1"/>
          </p:cNvSpPr>
          <p:nvPr>
            <p:ph type="subTitle" idx="1"/>
          </p:nvPr>
        </p:nvSpPr>
        <p:spPr>
          <a:xfrm>
            <a:off x="1214361" y="2606876"/>
            <a:ext cx="2615100" cy="443034"/>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1800" dirty="0">
                <a:solidFill>
                  <a:schemeClr val="accent1"/>
                </a:solidFill>
              </a:rPr>
              <a:t>Demo (Licensing and roles)</a:t>
            </a:r>
            <a:endParaRPr dirty="0"/>
          </a:p>
        </p:txBody>
      </p:sp>
      <p:sp>
        <p:nvSpPr>
          <p:cNvPr id="297" name="Google Shape;2147;p37"/>
          <p:cNvSpPr txBox="1">
            <a:spLocks noGrp="1"/>
          </p:cNvSpPr>
          <p:nvPr>
            <p:ph type="title" idx="9"/>
          </p:nvPr>
        </p:nvSpPr>
        <p:spPr>
          <a:xfrm>
            <a:off x="680446" y="2725605"/>
            <a:ext cx="533915" cy="205576"/>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1800" dirty="0"/>
              <a:t>4</a:t>
            </a:r>
            <a:endParaRPr dirty="0"/>
          </a:p>
        </p:txBody>
      </p:sp>
      <p:grpSp>
        <p:nvGrpSpPr>
          <p:cNvPr id="300" name="Google Shape;2106;p37"/>
          <p:cNvGrpSpPr/>
          <p:nvPr/>
        </p:nvGrpSpPr>
        <p:grpSpPr>
          <a:xfrm>
            <a:off x="731647" y="3270177"/>
            <a:ext cx="405045" cy="496203"/>
            <a:chOff x="731647" y="573573"/>
            <a:chExt cx="635100" cy="734640"/>
          </a:xfrm>
        </p:grpSpPr>
        <p:grpSp>
          <p:nvGrpSpPr>
            <p:cNvPr id="301" name="Google Shape;2107;p37"/>
            <p:cNvGrpSpPr/>
            <p:nvPr/>
          </p:nvGrpSpPr>
          <p:grpSpPr>
            <a:xfrm>
              <a:off x="731647" y="573573"/>
              <a:ext cx="635100" cy="635100"/>
              <a:chOff x="917231" y="750460"/>
              <a:chExt cx="635100" cy="635100"/>
            </a:xfrm>
          </p:grpSpPr>
          <p:sp>
            <p:nvSpPr>
              <p:cNvPr id="306" name="Google Shape;2108;p37"/>
              <p:cNvSpPr/>
              <p:nvPr/>
            </p:nvSpPr>
            <p:spPr>
              <a:xfrm>
                <a:off x="917231" y="750460"/>
                <a:ext cx="635100" cy="635100"/>
              </a:xfrm>
              <a:prstGeom prst="ellipse">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2109;p37"/>
              <p:cNvSpPr/>
              <p:nvPr/>
            </p:nvSpPr>
            <p:spPr>
              <a:xfrm>
                <a:off x="1001943" y="835185"/>
                <a:ext cx="465600" cy="4656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2" name="Google Shape;2110;p37"/>
            <p:cNvGrpSpPr/>
            <p:nvPr/>
          </p:nvGrpSpPr>
          <p:grpSpPr>
            <a:xfrm>
              <a:off x="961679" y="1281213"/>
              <a:ext cx="175013" cy="27000"/>
              <a:chOff x="5662375" y="212375"/>
              <a:chExt cx="175013" cy="27000"/>
            </a:xfrm>
          </p:grpSpPr>
          <p:sp>
            <p:nvSpPr>
              <p:cNvPr id="303" name="Google Shape;2111;p3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304" name="Google Shape;2112;p3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305" name="Google Shape;2113;p3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grpSp>
      <p:sp>
        <p:nvSpPr>
          <p:cNvPr id="308" name="Google Shape;2140;p37"/>
          <p:cNvSpPr txBox="1">
            <a:spLocks noGrp="1"/>
          </p:cNvSpPr>
          <p:nvPr>
            <p:ph type="subTitle" idx="1"/>
          </p:nvPr>
        </p:nvSpPr>
        <p:spPr>
          <a:xfrm>
            <a:off x="1209729" y="3278675"/>
            <a:ext cx="2615100" cy="443034"/>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1800" dirty="0">
                <a:solidFill>
                  <a:schemeClr val="accent1"/>
                </a:solidFill>
              </a:rPr>
              <a:t>Reflections</a:t>
            </a:r>
            <a:endParaRPr dirty="0"/>
          </a:p>
        </p:txBody>
      </p:sp>
      <p:sp>
        <p:nvSpPr>
          <p:cNvPr id="309" name="Google Shape;2147;p37"/>
          <p:cNvSpPr txBox="1">
            <a:spLocks noGrp="1"/>
          </p:cNvSpPr>
          <p:nvPr>
            <p:ph type="title" idx="9"/>
          </p:nvPr>
        </p:nvSpPr>
        <p:spPr>
          <a:xfrm>
            <a:off x="675814" y="3432138"/>
            <a:ext cx="533915" cy="16090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1800" dirty="0"/>
              <a:t>5</a:t>
            </a:r>
            <a:endParaRPr dirty="0"/>
          </a:p>
        </p:txBody>
      </p:sp>
      <p:grpSp>
        <p:nvGrpSpPr>
          <p:cNvPr id="310" name="Google Shape;2106;p37"/>
          <p:cNvGrpSpPr/>
          <p:nvPr/>
        </p:nvGrpSpPr>
        <p:grpSpPr>
          <a:xfrm>
            <a:off x="731647" y="3941976"/>
            <a:ext cx="405045" cy="496203"/>
            <a:chOff x="731647" y="573573"/>
            <a:chExt cx="635100" cy="734640"/>
          </a:xfrm>
        </p:grpSpPr>
        <p:grpSp>
          <p:nvGrpSpPr>
            <p:cNvPr id="311" name="Google Shape;2107;p37"/>
            <p:cNvGrpSpPr/>
            <p:nvPr/>
          </p:nvGrpSpPr>
          <p:grpSpPr>
            <a:xfrm>
              <a:off x="731647" y="573573"/>
              <a:ext cx="635100" cy="635100"/>
              <a:chOff x="917231" y="750460"/>
              <a:chExt cx="635100" cy="635100"/>
            </a:xfrm>
          </p:grpSpPr>
          <p:sp>
            <p:nvSpPr>
              <p:cNvPr id="316" name="Google Shape;2108;p37"/>
              <p:cNvSpPr/>
              <p:nvPr/>
            </p:nvSpPr>
            <p:spPr>
              <a:xfrm>
                <a:off x="917231" y="750460"/>
                <a:ext cx="635100" cy="635100"/>
              </a:xfrm>
              <a:prstGeom prst="ellipse">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2109;p37"/>
              <p:cNvSpPr/>
              <p:nvPr/>
            </p:nvSpPr>
            <p:spPr>
              <a:xfrm>
                <a:off x="1001943" y="835185"/>
                <a:ext cx="465600" cy="4656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2" name="Google Shape;2110;p37"/>
            <p:cNvGrpSpPr/>
            <p:nvPr/>
          </p:nvGrpSpPr>
          <p:grpSpPr>
            <a:xfrm>
              <a:off x="961679" y="1281213"/>
              <a:ext cx="175013" cy="27000"/>
              <a:chOff x="5662375" y="212375"/>
              <a:chExt cx="175013" cy="27000"/>
            </a:xfrm>
          </p:grpSpPr>
          <p:sp>
            <p:nvSpPr>
              <p:cNvPr id="313" name="Google Shape;2111;p3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314" name="Google Shape;2112;p3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315" name="Google Shape;2113;p3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grpSp>
      <p:sp>
        <p:nvSpPr>
          <p:cNvPr id="318" name="Google Shape;2140;p37"/>
          <p:cNvSpPr txBox="1">
            <a:spLocks noGrp="1"/>
          </p:cNvSpPr>
          <p:nvPr>
            <p:ph type="subTitle" idx="1"/>
          </p:nvPr>
        </p:nvSpPr>
        <p:spPr>
          <a:xfrm>
            <a:off x="1209729" y="3950474"/>
            <a:ext cx="2615100" cy="443034"/>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1800" dirty="0">
                <a:solidFill>
                  <a:schemeClr val="accent1"/>
                </a:solidFill>
              </a:rPr>
              <a:t>Conclusion</a:t>
            </a:r>
            <a:endParaRPr dirty="0"/>
          </a:p>
        </p:txBody>
      </p:sp>
      <p:sp>
        <p:nvSpPr>
          <p:cNvPr id="319" name="Google Shape;2147;p37"/>
          <p:cNvSpPr txBox="1">
            <a:spLocks noGrp="1"/>
          </p:cNvSpPr>
          <p:nvPr>
            <p:ph type="title" idx="9"/>
          </p:nvPr>
        </p:nvSpPr>
        <p:spPr>
          <a:xfrm>
            <a:off x="675814" y="4069203"/>
            <a:ext cx="533915" cy="205576"/>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1800" dirty="0"/>
              <a:t>6</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61"/>
        <p:cNvGrpSpPr/>
        <p:nvPr/>
      </p:nvGrpSpPr>
      <p:grpSpPr>
        <a:xfrm>
          <a:off x="0" y="0"/>
          <a:ext cx="0" cy="0"/>
          <a:chOff x="0" y="0"/>
          <a:chExt cx="0" cy="0"/>
        </a:xfrm>
      </p:grpSpPr>
      <p:sp>
        <p:nvSpPr>
          <p:cNvPr id="2177" name="Google Shape;2177;p39"/>
          <p:cNvSpPr txBox="1">
            <a:spLocks noGrp="1"/>
          </p:cNvSpPr>
          <p:nvPr>
            <p:ph type="title"/>
          </p:nvPr>
        </p:nvSpPr>
        <p:spPr>
          <a:xfrm>
            <a:off x="2167128" y="131987"/>
            <a:ext cx="4809600" cy="576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Initial Topology</a:t>
            </a:r>
            <a:endParaRPr dirty="0"/>
          </a:p>
        </p:txBody>
      </p:sp>
      <p:pic>
        <p:nvPicPr>
          <p:cNvPr id="20" name="Espace réservé du contenu 3">
            <a:extLst>
              <a:ext uri="{FF2B5EF4-FFF2-40B4-BE49-F238E27FC236}">
                <a16:creationId xmlns:a16="http://schemas.microsoft.com/office/drawing/2014/main" id="{705033B9-2B02-0932-556B-6D80F4079717}"/>
              </a:ext>
            </a:extLst>
          </p:cNvPr>
          <p:cNvPicPr>
            <a:picLocks noChangeAspect="1"/>
          </p:cNvPicPr>
          <p:nvPr/>
        </p:nvPicPr>
        <p:blipFill>
          <a:blip r:embed="rId3"/>
          <a:stretch>
            <a:fillRect/>
          </a:stretch>
        </p:blipFill>
        <p:spPr>
          <a:xfrm>
            <a:off x="1816791" y="660960"/>
            <a:ext cx="5823781" cy="3738469"/>
          </a:xfrm>
          <a:prstGeom prst="rect">
            <a:avLst/>
          </a:prstGeom>
          <a:noFill/>
          <a:ln>
            <a:noFill/>
          </a:ln>
        </p:spPr>
      </p:pic>
      <p:sp>
        <p:nvSpPr>
          <p:cNvPr id="4" name="Rectangle 3"/>
          <p:cNvSpPr/>
          <p:nvPr/>
        </p:nvSpPr>
        <p:spPr>
          <a:xfrm>
            <a:off x="2167128" y="903950"/>
            <a:ext cx="3131167" cy="327616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223"/>
        <p:cNvGrpSpPr/>
        <p:nvPr/>
      </p:nvGrpSpPr>
      <p:grpSpPr>
        <a:xfrm>
          <a:off x="0" y="0"/>
          <a:ext cx="0" cy="0"/>
          <a:chOff x="0" y="0"/>
          <a:chExt cx="0" cy="0"/>
        </a:xfrm>
      </p:grpSpPr>
      <p:sp>
        <p:nvSpPr>
          <p:cNvPr id="2224" name="Google Shape;2224;p41"/>
          <p:cNvSpPr txBox="1">
            <a:spLocks noGrp="1"/>
          </p:cNvSpPr>
          <p:nvPr>
            <p:ph type="title"/>
          </p:nvPr>
        </p:nvSpPr>
        <p:spPr>
          <a:xfrm>
            <a:off x="1568775" y="442350"/>
            <a:ext cx="6006300" cy="59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Analysis of existing security posture</a:t>
            </a:r>
            <a:endParaRPr dirty="0"/>
          </a:p>
        </p:txBody>
      </p:sp>
      <p:sp>
        <p:nvSpPr>
          <p:cNvPr id="2225" name="Google Shape;2225;p41"/>
          <p:cNvSpPr txBox="1">
            <a:spLocks noGrp="1"/>
          </p:cNvSpPr>
          <p:nvPr>
            <p:ph type="subTitle" idx="1"/>
          </p:nvPr>
        </p:nvSpPr>
        <p:spPr>
          <a:xfrm>
            <a:off x="1709927" y="1545336"/>
            <a:ext cx="2224605" cy="375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600" dirty="0">
                <a:solidFill>
                  <a:schemeClr val="accent1"/>
                </a:solidFill>
              </a:rPr>
              <a:t>Irregular Security Audits</a:t>
            </a:r>
            <a:endParaRPr sz="1200" dirty="0"/>
          </a:p>
        </p:txBody>
      </p:sp>
      <p:sp>
        <p:nvSpPr>
          <p:cNvPr id="2226" name="Google Shape;2226;p41"/>
          <p:cNvSpPr txBox="1">
            <a:spLocks noGrp="1"/>
          </p:cNvSpPr>
          <p:nvPr>
            <p:ph type="subTitle" idx="2"/>
          </p:nvPr>
        </p:nvSpPr>
        <p:spPr>
          <a:xfrm>
            <a:off x="1709927" y="1920336"/>
            <a:ext cx="1900647" cy="759000"/>
          </a:xfrm>
          <a:prstGeom prst="rect">
            <a:avLst/>
          </a:prstGeom>
        </p:spPr>
        <p:txBody>
          <a:bodyPr spcFirstLastPara="1" wrap="square" lIns="91425" tIns="91425" rIns="91425" bIns="91425" anchor="t" anchorCtr="0">
            <a:noAutofit/>
          </a:bodyPr>
          <a:lstStyle/>
          <a:p>
            <a:pPr marL="171450" lvl="2" indent="-171450" algn="ctr">
              <a:buFont typeface="Courier New" panose="02070309020205020404" pitchFamily="49" charset="0"/>
              <a:buChar char="o"/>
            </a:pPr>
            <a:r>
              <a:rPr lang="en-US" dirty="0">
                <a:latin typeface="Barlow Semi Condensed"/>
                <a:ea typeface="Barlow Semi Condensed"/>
                <a:cs typeface="Barlow Semi Condensed"/>
                <a:sym typeface="Barlow Semi Condensed"/>
              </a:rPr>
              <a:t>Increased vulnerability</a:t>
            </a:r>
          </a:p>
          <a:p>
            <a:pPr marL="171450" lvl="4" indent="-171450" algn="ctr">
              <a:buFont typeface="Courier New" panose="02070309020205020404" pitchFamily="49" charset="0"/>
              <a:buChar char="o"/>
            </a:pPr>
            <a:r>
              <a:rPr lang="fr-FR" dirty="0"/>
              <a:t>Compliance violations</a:t>
            </a:r>
          </a:p>
          <a:p>
            <a:pPr marL="171450" lvl="5" indent="-171450" algn="ctr">
              <a:buFont typeface="Wingdings" panose="05000000000000000000" pitchFamily="2" charset="2"/>
              <a:buChar char="Ø"/>
            </a:pPr>
            <a:r>
              <a:rPr lang="fr-FR" sz="1000" dirty="0"/>
              <a:t>Audit Planning</a:t>
            </a:r>
            <a:r>
              <a:rPr lang="fr-FR" sz="1050" dirty="0">
                <a:latin typeface="Barlow Semi Condensed"/>
                <a:ea typeface="Barlow Semi Condensed"/>
                <a:cs typeface="Barlow Semi Condensed"/>
                <a:sym typeface="Barlow Semi Condensed"/>
              </a:rPr>
              <a:t>	</a:t>
            </a:r>
            <a:endParaRPr sz="1050" dirty="0">
              <a:latin typeface="Barlow Semi Condensed"/>
              <a:ea typeface="Barlow Semi Condensed"/>
              <a:cs typeface="Barlow Semi Condensed"/>
              <a:sym typeface="Barlow Semi Condensed"/>
            </a:endParaRPr>
          </a:p>
        </p:txBody>
      </p:sp>
      <p:sp>
        <p:nvSpPr>
          <p:cNvPr id="2227" name="Google Shape;2227;p41"/>
          <p:cNvSpPr txBox="1">
            <a:spLocks noGrp="1"/>
          </p:cNvSpPr>
          <p:nvPr>
            <p:ph type="subTitle" idx="3"/>
          </p:nvPr>
        </p:nvSpPr>
        <p:spPr>
          <a:xfrm>
            <a:off x="5468112" y="1545336"/>
            <a:ext cx="2385278" cy="375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600" dirty="0">
                <a:solidFill>
                  <a:schemeClr val="accent1"/>
                </a:solidFill>
              </a:rPr>
              <a:t>Irregular Security Updates</a:t>
            </a:r>
            <a:endParaRPr sz="1200" dirty="0"/>
          </a:p>
        </p:txBody>
      </p:sp>
      <p:sp>
        <p:nvSpPr>
          <p:cNvPr id="2228" name="Google Shape;2228;p41"/>
          <p:cNvSpPr txBox="1">
            <a:spLocks noGrp="1"/>
          </p:cNvSpPr>
          <p:nvPr>
            <p:ph type="subTitle" idx="4"/>
          </p:nvPr>
        </p:nvSpPr>
        <p:spPr>
          <a:xfrm>
            <a:off x="5468112" y="1938528"/>
            <a:ext cx="1947600" cy="759000"/>
          </a:xfrm>
          <a:prstGeom prst="rect">
            <a:avLst/>
          </a:prstGeom>
        </p:spPr>
        <p:txBody>
          <a:bodyPr spcFirstLastPara="1" wrap="square" lIns="91425" tIns="91425" rIns="91425" bIns="91425" anchor="t" anchorCtr="0">
            <a:noAutofit/>
          </a:bodyPr>
          <a:lstStyle/>
          <a:p>
            <a:pPr marL="171450" lvl="0" indent="-171450" algn="ctr" rtl="0">
              <a:spcBef>
                <a:spcPts val="0"/>
              </a:spcBef>
              <a:spcAft>
                <a:spcPts val="0"/>
              </a:spcAft>
              <a:buFont typeface="Courier New" panose="02070309020205020404" pitchFamily="49" charset="0"/>
              <a:buChar char="o"/>
            </a:pPr>
            <a:r>
              <a:rPr lang="en" dirty="0">
                <a:solidFill>
                  <a:schemeClr val="dk2"/>
                </a:solidFill>
                <a:latin typeface="Barlow Semi Condensed"/>
                <a:ea typeface="Barlow Semi Condensed"/>
                <a:cs typeface="Barlow Semi Condensed"/>
                <a:sym typeface="Barlow Semi Condensed"/>
              </a:rPr>
              <a:t>Exposure to vulnerabilities</a:t>
            </a:r>
          </a:p>
          <a:p>
            <a:pPr marL="171450" lvl="2" indent="-171450" algn="ctr">
              <a:buFont typeface="Wingdings" panose="05000000000000000000" pitchFamily="2" charset="2"/>
              <a:buChar char="Ø"/>
            </a:pPr>
            <a:r>
              <a:rPr lang="en" sz="1000" dirty="0"/>
              <a:t>Automated Update features</a:t>
            </a:r>
            <a:endParaRPr sz="1000" dirty="0">
              <a:sym typeface="Barlow Semi Condensed"/>
            </a:endParaRPr>
          </a:p>
        </p:txBody>
      </p:sp>
      <p:sp>
        <p:nvSpPr>
          <p:cNvPr id="2229" name="Google Shape;2229;p41"/>
          <p:cNvSpPr txBox="1">
            <a:spLocks noGrp="1"/>
          </p:cNvSpPr>
          <p:nvPr>
            <p:ph type="subTitle" idx="5"/>
          </p:nvPr>
        </p:nvSpPr>
        <p:spPr>
          <a:xfrm>
            <a:off x="2825495" y="3200400"/>
            <a:ext cx="2060013" cy="375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600" dirty="0">
                <a:solidFill>
                  <a:schemeClr val="accent1"/>
                </a:solidFill>
              </a:rPr>
              <a:t>Single Points of Failure</a:t>
            </a:r>
            <a:endParaRPr sz="1200" dirty="0"/>
          </a:p>
        </p:txBody>
      </p:sp>
      <p:sp>
        <p:nvSpPr>
          <p:cNvPr id="2230" name="Google Shape;2230;p41"/>
          <p:cNvSpPr txBox="1">
            <a:spLocks noGrp="1"/>
          </p:cNvSpPr>
          <p:nvPr>
            <p:ph type="subTitle" idx="6"/>
          </p:nvPr>
        </p:nvSpPr>
        <p:spPr>
          <a:xfrm>
            <a:off x="2825496" y="3593592"/>
            <a:ext cx="1945200" cy="759000"/>
          </a:xfrm>
          <a:prstGeom prst="rect">
            <a:avLst/>
          </a:prstGeom>
        </p:spPr>
        <p:txBody>
          <a:bodyPr spcFirstLastPara="1" wrap="square" lIns="91425" tIns="91425" rIns="91425" bIns="91425" anchor="t" anchorCtr="0">
            <a:noAutofit/>
          </a:bodyPr>
          <a:lstStyle/>
          <a:p>
            <a:pPr marL="171450" lvl="0" indent="-171450" algn="ctr" rtl="0">
              <a:spcBef>
                <a:spcPts val="0"/>
              </a:spcBef>
              <a:spcAft>
                <a:spcPts val="0"/>
              </a:spcAft>
              <a:buFont typeface="Courier New" panose="02070309020205020404" pitchFamily="49" charset="0"/>
              <a:buChar char="o"/>
            </a:pPr>
            <a:r>
              <a:rPr lang="en" dirty="0">
                <a:solidFill>
                  <a:schemeClr val="dk2"/>
                </a:solidFill>
                <a:sym typeface="Barlow Semi Condensed"/>
              </a:rPr>
              <a:t>Disruption to operations</a:t>
            </a:r>
          </a:p>
          <a:p>
            <a:pPr marL="171450" lvl="0" indent="-171450" algn="ctr" rtl="0">
              <a:spcBef>
                <a:spcPts val="0"/>
              </a:spcBef>
              <a:spcAft>
                <a:spcPts val="0"/>
              </a:spcAft>
              <a:buFont typeface="Wingdings" panose="05000000000000000000" pitchFamily="2" charset="2"/>
              <a:buChar char="Ø"/>
            </a:pPr>
            <a:r>
              <a:rPr lang="en" sz="1000" dirty="0">
                <a:latin typeface="Barlow Semi Condensed"/>
                <a:ea typeface="Barlow Semi Condensed"/>
                <a:cs typeface="Barlow Semi Condensed"/>
              </a:rPr>
              <a:t>Change the architecture</a:t>
            </a:r>
            <a:endParaRPr sz="1000" dirty="0">
              <a:latin typeface="Barlow Semi Condensed"/>
              <a:ea typeface="Barlow Semi Condensed"/>
              <a:cs typeface="Barlow Semi Condensed"/>
              <a:sym typeface="Barlow Semi Condensed"/>
            </a:endParaRPr>
          </a:p>
        </p:txBody>
      </p:sp>
      <p:sp>
        <p:nvSpPr>
          <p:cNvPr id="2231" name="Google Shape;2231;p41"/>
          <p:cNvSpPr txBox="1">
            <a:spLocks noGrp="1"/>
          </p:cNvSpPr>
          <p:nvPr>
            <p:ph type="subTitle" idx="7"/>
          </p:nvPr>
        </p:nvSpPr>
        <p:spPr>
          <a:xfrm>
            <a:off x="6464808" y="3200400"/>
            <a:ext cx="2438420" cy="375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600" dirty="0">
                <a:solidFill>
                  <a:schemeClr val="accent1"/>
                </a:solidFill>
              </a:rPr>
              <a:t>Inconsistencies and Errors</a:t>
            </a:r>
            <a:endParaRPr sz="1200" dirty="0"/>
          </a:p>
        </p:txBody>
      </p:sp>
      <p:sp>
        <p:nvSpPr>
          <p:cNvPr id="2232" name="Google Shape;2232;p41"/>
          <p:cNvSpPr txBox="1">
            <a:spLocks noGrp="1"/>
          </p:cNvSpPr>
          <p:nvPr>
            <p:ph type="subTitle" idx="8"/>
          </p:nvPr>
        </p:nvSpPr>
        <p:spPr>
          <a:xfrm>
            <a:off x="6464808" y="3593592"/>
            <a:ext cx="1993500" cy="759000"/>
          </a:xfrm>
          <a:prstGeom prst="rect">
            <a:avLst/>
          </a:prstGeom>
        </p:spPr>
        <p:txBody>
          <a:bodyPr spcFirstLastPara="1" wrap="square" lIns="91425" tIns="91425" rIns="91425" bIns="91425" anchor="t" anchorCtr="0">
            <a:noAutofit/>
          </a:bodyPr>
          <a:lstStyle/>
          <a:p>
            <a:pPr marL="171450" lvl="0" indent="-171450" algn="ctr" rtl="0">
              <a:spcBef>
                <a:spcPts val="0"/>
              </a:spcBef>
              <a:spcAft>
                <a:spcPts val="0"/>
              </a:spcAft>
              <a:buFont typeface="Courier New" panose="02070309020205020404" pitchFamily="49" charset="0"/>
              <a:buChar char="o"/>
            </a:pPr>
            <a:r>
              <a:rPr lang="en" dirty="0">
                <a:solidFill>
                  <a:schemeClr val="dk2"/>
                </a:solidFill>
                <a:sym typeface="Barlow Semi Condensed"/>
              </a:rPr>
              <a:t>Data corruption</a:t>
            </a:r>
          </a:p>
          <a:p>
            <a:pPr marL="171450" lvl="0" indent="-171450" algn="ctr" rtl="0">
              <a:spcBef>
                <a:spcPts val="0"/>
              </a:spcBef>
              <a:spcAft>
                <a:spcPts val="0"/>
              </a:spcAft>
              <a:buFont typeface="Courier New" panose="02070309020205020404" pitchFamily="49" charset="0"/>
              <a:buChar char="o"/>
            </a:pPr>
            <a:r>
              <a:rPr lang="en-US" dirty="0">
                <a:latin typeface="Barlow Semi Condensed"/>
                <a:ea typeface="Barlow Semi Condensed"/>
                <a:cs typeface="Barlow Semi Condensed"/>
              </a:rPr>
              <a:t>S</a:t>
            </a:r>
            <a:r>
              <a:rPr lang="en" dirty="0">
                <a:latin typeface="Barlow Semi Condensed"/>
                <a:ea typeface="Barlow Semi Condensed"/>
                <a:cs typeface="Barlow Semi Condensed"/>
              </a:rPr>
              <a:t>ystem instability</a:t>
            </a:r>
          </a:p>
          <a:p>
            <a:pPr marL="171450" lvl="0" indent="-171450" algn="ctr" rtl="0">
              <a:spcBef>
                <a:spcPts val="0"/>
              </a:spcBef>
              <a:spcAft>
                <a:spcPts val="0"/>
              </a:spcAft>
              <a:buFont typeface="Wingdings" panose="05000000000000000000" pitchFamily="2" charset="2"/>
              <a:buChar char="Ø"/>
            </a:pPr>
            <a:r>
              <a:rPr lang="en-US" sz="1000" dirty="0">
                <a:sym typeface="Barlow Semi Condensed"/>
              </a:rPr>
              <a:t>S</a:t>
            </a:r>
            <a:r>
              <a:rPr lang="en" sz="1000" dirty="0">
                <a:sym typeface="Barlow Semi Condensed"/>
              </a:rPr>
              <a:t>tandardized procedures</a:t>
            </a:r>
            <a:endParaRPr sz="1000" dirty="0">
              <a:sym typeface="Barlow Semi Condensed"/>
            </a:endParaRPr>
          </a:p>
        </p:txBody>
      </p:sp>
      <p:sp>
        <p:nvSpPr>
          <p:cNvPr id="2233" name="Google Shape;2233;p41"/>
          <p:cNvSpPr txBox="1"/>
          <p:nvPr/>
        </p:nvSpPr>
        <p:spPr>
          <a:xfrm>
            <a:off x="512064" y="1700784"/>
            <a:ext cx="1179600" cy="10791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dirty="0">
                <a:solidFill>
                  <a:schemeClr val="accent1"/>
                </a:solidFill>
                <a:latin typeface="Fjalla One"/>
                <a:ea typeface="Fjalla One"/>
                <a:cs typeface="Fjalla One"/>
                <a:sym typeface="Fjalla One"/>
              </a:rPr>
              <a:t>01</a:t>
            </a:r>
            <a:endParaRPr sz="7200" dirty="0">
              <a:solidFill>
                <a:schemeClr val="accent1"/>
              </a:solidFill>
              <a:latin typeface="Fjalla One"/>
              <a:ea typeface="Fjalla One"/>
              <a:cs typeface="Fjalla One"/>
              <a:sym typeface="Fjalla One"/>
            </a:endParaRPr>
          </a:p>
        </p:txBody>
      </p:sp>
      <p:sp>
        <p:nvSpPr>
          <p:cNvPr id="2234" name="Google Shape;2234;p41"/>
          <p:cNvSpPr txBox="1"/>
          <p:nvPr/>
        </p:nvSpPr>
        <p:spPr>
          <a:xfrm>
            <a:off x="1623369" y="3355848"/>
            <a:ext cx="1179600" cy="10749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a:solidFill>
                  <a:schemeClr val="accent1"/>
                </a:solidFill>
                <a:latin typeface="Fjalla One"/>
                <a:ea typeface="Fjalla One"/>
                <a:cs typeface="Fjalla One"/>
                <a:sym typeface="Fjalla One"/>
              </a:rPr>
              <a:t>03</a:t>
            </a:r>
            <a:endParaRPr sz="7200">
              <a:solidFill>
                <a:schemeClr val="accent1"/>
              </a:solidFill>
              <a:latin typeface="Fjalla One"/>
              <a:ea typeface="Fjalla One"/>
              <a:cs typeface="Fjalla One"/>
              <a:sym typeface="Fjalla One"/>
            </a:endParaRPr>
          </a:p>
        </p:txBody>
      </p:sp>
      <p:sp>
        <p:nvSpPr>
          <p:cNvPr id="2235" name="Google Shape;2235;p41"/>
          <p:cNvSpPr txBox="1"/>
          <p:nvPr/>
        </p:nvSpPr>
        <p:spPr>
          <a:xfrm>
            <a:off x="5263298" y="3355848"/>
            <a:ext cx="1179600" cy="10749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a:solidFill>
                  <a:schemeClr val="accent1"/>
                </a:solidFill>
                <a:latin typeface="Fjalla One"/>
                <a:ea typeface="Fjalla One"/>
                <a:cs typeface="Fjalla One"/>
                <a:sym typeface="Fjalla One"/>
              </a:rPr>
              <a:t>04</a:t>
            </a:r>
            <a:endParaRPr sz="7200">
              <a:solidFill>
                <a:schemeClr val="accent1"/>
              </a:solidFill>
              <a:latin typeface="Fjalla One"/>
              <a:ea typeface="Fjalla One"/>
              <a:cs typeface="Fjalla One"/>
              <a:sym typeface="Fjalla One"/>
            </a:endParaRPr>
          </a:p>
        </p:txBody>
      </p:sp>
      <p:sp>
        <p:nvSpPr>
          <p:cNvPr id="2236" name="Google Shape;2236;p41"/>
          <p:cNvSpPr txBox="1"/>
          <p:nvPr/>
        </p:nvSpPr>
        <p:spPr>
          <a:xfrm>
            <a:off x="4268116" y="1700784"/>
            <a:ext cx="1179600" cy="10791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a:solidFill>
                  <a:schemeClr val="accent1"/>
                </a:solidFill>
                <a:latin typeface="Fjalla One"/>
                <a:ea typeface="Fjalla One"/>
                <a:cs typeface="Fjalla One"/>
                <a:sym typeface="Fjalla One"/>
              </a:rPr>
              <a:t>02</a:t>
            </a:r>
            <a:endParaRPr sz="7200">
              <a:solidFill>
                <a:schemeClr val="accent1"/>
              </a:solidFill>
              <a:latin typeface="Fjalla One"/>
              <a:ea typeface="Fjalla One"/>
              <a:cs typeface="Fjalla One"/>
              <a:sym typeface="Fjalla One"/>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223"/>
        <p:cNvGrpSpPr/>
        <p:nvPr/>
      </p:nvGrpSpPr>
      <p:grpSpPr>
        <a:xfrm>
          <a:off x="0" y="0"/>
          <a:ext cx="0" cy="0"/>
          <a:chOff x="0" y="0"/>
          <a:chExt cx="0" cy="0"/>
        </a:xfrm>
      </p:grpSpPr>
      <p:sp>
        <p:nvSpPr>
          <p:cNvPr id="2224" name="Google Shape;2224;p41"/>
          <p:cNvSpPr txBox="1">
            <a:spLocks noGrp="1"/>
          </p:cNvSpPr>
          <p:nvPr>
            <p:ph type="title"/>
          </p:nvPr>
        </p:nvSpPr>
        <p:spPr>
          <a:xfrm>
            <a:off x="1568775" y="442350"/>
            <a:ext cx="6006300" cy="59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Analysis of existing security posture</a:t>
            </a:r>
            <a:endParaRPr dirty="0"/>
          </a:p>
        </p:txBody>
      </p:sp>
      <p:sp>
        <p:nvSpPr>
          <p:cNvPr id="2225" name="Google Shape;2225;p41"/>
          <p:cNvSpPr txBox="1">
            <a:spLocks noGrp="1"/>
          </p:cNvSpPr>
          <p:nvPr>
            <p:ph type="subTitle" idx="1"/>
          </p:nvPr>
        </p:nvSpPr>
        <p:spPr>
          <a:xfrm>
            <a:off x="1709928" y="1545336"/>
            <a:ext cx="2020824" cy="375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800" dirty="0">
                <a:solidFill>
                  <a:schemeClr val="accent1"/>
                </a:solidFill>
              </a:rPr>
              <a:t>Licensing Structure</a:t>
            </a:r>
            <a:endParaRPr dirty="0"/>
          </a:p>
        </p:txBody>
      </p:sp>
      <p:sp>
        <p:nvSpPr>
          <p:cNvPr id="2226" name="Google Shape;2226;p41"/>
          <p:cNvSpPr txBox="1">
            <a:spLocks noGrp="1"/>
          </p:cNvSpPr>
          <p:nvPr>
            <p:ph type="subTitle" idx="2"/>
          </p:nvPr>
        </p:nvSpPr>
        <p:spPr>
          <a:xfrm>
            <a:off x="1709928" y="1938528"/>
            <a:ext cx="1945200" cy="759000"/>
          </a:xfrm>
          <a:prstGeom prst="rect">
            <a:avLst/>
          </a:prstGeom>
        </p:spPr>
        <p:txBody>
          <a:bodyPr spcFirstLastPara="1" wrap="square" lIns="91425" tIns="91425" rIns="91425" bIns="91425" anchor="t" anchorCtr="0">
            <a:noAutofit/>
          </a:bodyPr>
          <a:lstStyle/>
          <a:p>
            <a:pPr marL="171450" lvl="0" indent="-171450" algn="ctr" rtl="0">
              <a:spcBef>
                <a:spcPts val="0"/>
              </a:spcBef>
              <a:spcAft>
                <a:spcPts val="0"/>
              </a:spcAft>
              <a:buFont typeface="Courier New" panose="02070309020205020404" pitchFamily="49" charset="0"/>
              <a:buChar char="o"/>
            </a:pPr>
            <a:r>
              <a:rPr lang="en-US" dirty="0">
                <a:solidFill>
                  <a:schemeClr val="dk2"/>
                </a:solidFill>
                <a:latin typeface="Barlow Semi Condensed"/>
                <a:ea typeface="Barlow Semi Condensed"/>
                <a:cs typeface="Barlow Semi Condensed"/>
                <a:sym typeface="Barlow Semi Condensed"/>
              </a:rPr>
              <a:t>C</a:t>
            </a:r>
            <a:r>
              <a:rPr lang="en" dirty="0">
                <a:solidFill>
                  <a:schemeClr val="dk2"/>
                </a:solidFill>
                <a:latin typeface="Barlow Semi Condensed"/>
                <a:ea typeface="Barlow Semi Condensed"/>
                <a:cs typeface="Barlow Semi Condensed"/>
                <a:sym typeface="Barlow Semi Condensed"/>
              </a:rPr>
              <a:t>ostly</a:t>
            </a:r>
          </a:p>
          <a:p>
            <a:pPr marL="171450" lvl="0" indent="-171450" algn="ctr" rtl="0">
              <a:spcBef>
                <a:spcPts val="0"/>
              </a:spcBef>
              <a:spcAft>
                <a:spcPts val="0"/>
              </a:spcAft>
              <a:buFont typeface="Courier New" panose="02070309020205020404" pitchFamily="49" charset="0"/>
              <a:buChar char="o"/>
            </a:pPr>
            <a:r>
              <a:rPr lang="en-US" dirty="0"/>
              <a:t>L</a:t>
            </a:r>
            <a:r>
              <a:rPr lang="en" dirty="0"/>
              <a:t>egal issues</a:t>
            </a:r>
          </a:p>
          <a:p>
            <a:pPr marL="171450" lvl="0" indent="-171450" algn="ctr" rtl="0">
              <a:spcBef>
                <a:spcPts val="0"/>
              </a:spcBef>
              <a:spcAft>
                <a:spcPts val="0"/>
              </a:spcAft>
              <a:buFont typeface="Wingdings" panose="05000000000000000000" pitchFamily="2" charset="2"/>
              <a:buChar char="Ø"/>
            </a:pPr>
            <a:r>
              <a:rPr lang="en" sz="1050" dirty="0">
                <a:sym typeface="Barlow Semi Condensed"/>
              </a:rPr>
              <a:t>Review of licenses</a:t>
            </a:r>
            <a:endParaRPr sz="1050" dirty="0">
              <a:sym typeface="Barlow Semi Condensed"/>
            </a:endParaRPr>
          </a:p>
        </p:txBody>
      </p:sp>
      <p:sp>
        <p:nvSpPr>
          <p:cNvPr id="2227" name="Google Shape;2227;p41"/>
          <p:cNvSpPr txBox="1">
            <a:spLocks noGrp="1"/>
          </p:cNvSpPr>
          <p:nvPr>
            <p:ph type="subTitle" idx="3"/>
          </p:nvPr>
        </p:nvSpPr>
        <p:spPr>
          <a:xfrm>
            <a:off x="5468111" y="1545336"/>
            <a:ext cx="2380053" cy="375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800" dirty="0">
                <a:solidFill>
                  <a:schemeClr val="accent1"/>
                </a:solidFill>
              </a:rPr>
              <a:t>Roles and permissions</a:t>
            </a:r>
            <a:endParaRPr dirty="0"/>
          </a:p>
        </p:txBody>
      </p:sp>
      <p:sp>
        <p:nvSpPr>
          <p:cNvPr id="2228" name="Google Shape;2228;p41"/>
          <p:cNvSpPr txBox="1">
            <a:spLocks noGrp="1"/>
          </p:cNvSpPr>
          <p:nvPr>
            <p:ph type="subTitle" idx="4"/>
          </p:nvPr>
        </p:nvSpPr>
        <p:spPr>
          <a:xfrm>
            <a:off x="5468112" y="1938528"/>
            <a:ext cx="1947600" cy="759000"/>
          </a:xfrm>
          <a:prstGeom prst="rect">
            <a:avLst/>
          </a:prstGeom>
        </p:spPr>
        <p:txBody>
          <a:bodyPr spcFirstLastPara="1" wrap="square" lIns="91425" tIns="91425" rIns="91425" bIns="91425" anchor="t" anchorCtr="0">
            <a:noAutofit/>
          </a:bodyPr>
          <a:lstStyle/>
          <a:p>
            <a:pPr marL="171450" lvl="0" indent="-171450" algn="ctr" rtl="0">
              <a:spcBef>
                <a:spcPts val="0"/>
              </a:spcBef>
              <a:spcAft>
                <a:spcPts val="0"/>
              </a:spcAft>
              <a:buFont typeface="Courier New" panose="02070309020205020404" pitchFamily="49" charset="0"/>
              <a:buChar char="o"/>
            </a:pPr>
            <a:r>
              <a:rPr lang="en" dirty="0">
                <a:solidFill>
                  <a:schemeClr val="dk2"/>
                </a:solidFill>
                <a:latin typeface="Barlow Semi Condensed"/>
                <a:ea typeface="Barlow Semi Condensed"/>
                <a:cs typeface="Barlow Semi Condensed"/>
                <a:sym typeface="Barlow Semi Condensed"/>
              </a:rPr>
              <a:t>Unauthorized access</a:t>
            </a:r>
          </a:p>
          <a:p>
            <a:pPr marL="171450" lvl="0" indent="-171450" algn="ctr" rtl="0">
              <a:spcBef>
                <a:spcPts val="0"/>
              </a:spcBef>
              <a:spcAft>
                <a:spcPts val="0"/>
              </a:spcAft>
              <a:buFont typeface="Wingdings" panose="05000000000000000000" pitchFamily="2" charset="2"/>
              <a:buChar char="Ø"/>
            </a:pPr>
            <a:r>
              <a:rPr lang="en" sz="1000" dirty="0"/>
              <a:t>Specify user roles and necessities</a:t>
            </a:r>
            <a:endParaRPr sz="1000" dirty="0">
              <a:latin typeface="Barlow Semi Condensed"/>
              <a:ea typeface="Barlow Semi Condensed"/>
              <a:cs typeface="Barlow Semi Condensed"/>
              <a:sym typeface="Barlow Semi Condensed"/>
            </a:endParaRPr>
          </a:p>
        </p:txBody>
      </p:sp>
      <p:sp>
        <p:nvSpPr>
          <p:cNvPr id="2229" name="Google Shape;2229;p41"/>
          <p:cNvSpPr txBox="1">
            <a:spLocks noGrp="1"/>
          </p:cNvSpPr>
          <p:nvPr>
            <p:ph type="subTitle" idx="5"/>
          </p:nvPr>
        </p:nvSpPr>
        <p:spPr>
          <a:xfrm>
            <a:off x="2096075" y="3218688"/>
            <a:ext cx="3404041" cy="475548"/>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 sz="1800" dirty="0">
                <a:solidFill>
                  <a:schemeClr val="accent1"/>
                </a:solidFill>
              </a:rPr>
              <a:t>Overlapping and conflicting policies</a:t>
            </a:r>
            <a:endParaRPr dirty="0"/>
          </a:p>
        </p:txBody>
      </p:sp>
      <p:sp>
        <p:nvSpPr>
          <p:cNvPr id="2230" name="Google Shape;2230;p41"/>
          <p:cNvSpPr txBox="1">
            <a:spLocks noGrp="1"/>
          </p:cNvSpPr>
          <p:nvPr>
            <p:ph type="subTitle" idx="6"/>
          </p:nvPr>
        </p:nvSpPr>
        <p:spPr>
          <a:xfrm>
            <a:off x="2098828" y="3568869"/>
            <a:ext cx="1945200" cy="759000"/>
          </a:xfrm>
          <a:prstGeom prst="rect">
            <a:avLst/>
          </a:prstGeom>
        </p:spPr>
        <p:txBody>
          <a:bodyPr spcFirstLastPara="1" wrap="square" lIns="91425" tIns="91425" rIns="91425" bIns="91425" anchor="t" anchorCtr="0">
            <a:noAutofit/>
          </a:bodyPr>
          <a:lstStyle/>
          <a:p>
            <a:pPr marL="285750" lvl="0" indent="-285750" algn="ctr" rtl="0">
              <a:spcBef>
                <a:spcPts val="0"/>
              </a:spcBef>
              <a:spcAft>
                <a:spcPts val="0"/>
              </a:spcAft>
              <a:buFont typeface="Courier New" panose="02070309020205020404" pitchFamily="49" charset="0"/>
              <a:buChar char="o"/>
            </a:pPr>
            <a:r>
              <a:rPr lang="en" dirty="0">
                <a:solidFill>
                  <a:schemeClr val="dk2"/>
                </a:solidFill>
                <a:sym typeface="Barlow Semi Condensed"/>
              </a:rPr>
              <a:t>Confusion</a:t>
            </a:r>
          </a:p>
          <a:p>
            <a:pPr marL="285750" lvl="0" indent="-285750" algn="ctr" rtl="0">
              <a:spcBef>
                <a:spcPts val="0"/>
              </a:spcBef>
              <a:spcAft>
                <a:spcPts val="0"/>
              </a:spcAft>
              <a:buFont typeface="Courier New" panose="02070309020205020404" pitchFamily="49" charset="0"/>
              <a:buChar char="o"/>
            </a:pPr>
            <a:r>
              <a:rPr lang="fr-FR" dirty="0" err="1">
                <a:latin typeface="Barlow Semi Condensed"/>
                <a:ea typeface="Barlow Semi Condensed"/>
                <a:cs typeface="Barlow Semi Condensed"/>
                <a:sym typeface="Barlow Semi Condensed"/>
              </a:rPr>
              <a:t>Enforcement</a:t>
            </a:r>
            <a:r>
              <a:rPr lang="fr-FR" dirty="0">
                <a:latin typeface="Barlow Semi Condensed"/>
                <a:ea typeface="Barlow Semi Condensed"/>
                <a:cs typeface="Barlow Semi Condensed"/>
                <a:sym typeface="Barlow Semi Condensed"/>
              </a:rPr>
              <a:t> issues</a:t>
            </a:r>
          </a:p>
          <a:p>
            <a:pPr marL="285750" lvl="0" indent="-285750" algn="ctr" rtl="0">
              <a:spcBef>
                <a:spcPts val="0"/>
              </a:spcBef>
              <a:spcAft>
                <a:spcPts val="0"/>
              </a:spcAft>
              <a:buFont typeface="Wingdings" panose="05000000000000000000" pitchFamily="2" charset="2"/>
              <a:buChar char="Ø"/>
            </a:pPr>
            <a:r>
              <a:rPr lang="fr-FR" sz="1000" dirty="0"/>
              <a:t>Policy manager</a:t>
            </a:r>
            <a:endParaRPr sz="1000" dirty="0">
              <a:latin typeface="Barlow Semi Condensed"/>
              <a:ea typeface="Barlow Semi Condensed"/>
              <a:cs typeface="Barlow Semi Condensed"/>
              <a:sym typeface="Barlow Semi Condensed"/>
            </a:endParaRPr>
          </a:p>
        </p:txBody>
      </p:sp>
      <p:sp>
        <p:nvSpPr>
          <p:cNvPr id="2231" name="Google Shape;2231;p41"/>
          <p:cNvSpPr txBox="1">
            <a:spLocks noGrp="1"/>
          </p:cNvSpPr>
          <p:nvPr>
            <p:ph type="subTitle" idx="7"/>
          </p:nvPr>
        </p:nvSpPr>
        <p:spPr>
          <a:xfrm>
            <a:off x="6464808" y="3200400"/>
            <a:ext cx="1993500" cy="375000"/>
          </a:xfrm>
          <a:prstGeom prst="rect">
            <a:avLst/>
          </a:prstGeom>
        </p:spPr>
        <p:txBody>
          <a:bodyPr spcFirstLastPara="1" wrap="square" lIns="91425" tIns="91425" rIns="91425" bIns="91425" anchor="t" anchorCtr="0">
            <a:noAutofit/>
          </a:bodyPr>
          <a:lstStyle/>
          <a:p>
            <a:pPr lvl="0"/>
            <a:r>
              <a:rPr lang="en-US" sz="1800" dirty="0"/>
              <a:t>Application Usage</a:t>
            </a:r>
            <a:endParaRPr dirty="0"/>
          </a:p>
        </p:txBody>
      </p:sp>
      <p:sp>
        <p:nvSpPr>
          <p:cNvPr id="2232" name="Google Shape;2232;p41"/>
          <p:cNvSpPr txBox="1">
            <a:spLocks noGrp="1"/>
          </p:cNvSpPr>
          <p:nvPr>
            <p:ph type="subTitle" idx="8"/>
          </p:nvPr>
        </p:nvSpPr>
        <p:spPr>
          <a:xfrm>
            <a:off x="6464808" y="3593592"/>
            <a:ext cx="1993500" cy="759000"/>
          </a:xfrm>
          <a:prstGeom prst="rect">
            <a:avLst/>
          </a:prstGeom>
        </p:spPr>
        <p:txBody>
          <a:bodyPr spcFirstLastPara="1" wrap="square" lIns="91425" tIns="91425" rIns="91425" bIns="91425" anchor="t" anchorCtr="0">
            <a:noAutofit/>
          </a:bodyPr>
          <a:lstStyle/>
          <a:p>
            <a:pPr marL="285750" lvl="0" indent="-285750" algn="ctr" rtl="0">
              <a:spcBef>
                <a:spcPts val="0"/>
              </a:spcBef>
              <a:spcAft>
                <a:spcPts val="0"/>
              </a:spcAft>
              <a:buFont typeface="Courier New" panose="02070309020205020404" pitchFamily="49" charset="0"/>
              <a:buChar char="o"/>
            </a:pPr>
            <a:r>
              <a:rPr lang="en" dirty="0">
                <a:solidFill>
                  <a:schemeClr val="dk2"/>
                </a:solidFill>
                <a:sym typeface="Barlow Semi Condensed"/>
              </a:rPr>
              <a:t>Security vulnerabilities</a:t>
            </a:r>
          </a:p>
          <a:p>
            <a:pPr marL="285750" lvl="0" indent="-285750" algn="ctr" rtl="0">
              <a:spcBef>
                <a:spcPts val="0"/>
              </a:spcBef>
              <a:spcAft>
                <a:spcPts val="0"/>
              </a:spcAft>
              <a:buFont typeface="Wingdings" panose="05000000000000000000" pitchFamily="2" charset="2"/>
              <a:buChar char="Ø"/>
            </a:pPr>
            <a:r>
              <a:rPr lang="en" sz="1000" dirty="0">
                <a:latin typeface="Barlow Semi Condensed"/>
                <a:ea typeface="Barlow Semi Condensed"/>
                <a:cs typeface="Barlow Semi Condensed"/>
              </a:rPr>
              <a:t>Use of Application Control</a:t>
            </a:r>
            <a:endParaRPr sz="1000" dirty="0">
              <a:latin typeface="Barlow Semi Condensed"/>
              <a:ea typeface="Barlow Semi Condensed"/>
              <a:cs typeface="Barlow Semi Condensed"/>
              <a:sym typeface="Barlow Semi Condensed"/>
            </a:endParaRPr>
          </a:p>
        </p:txBody>
      </p:sp>
      <p:sp>
        <p:nvSpPr>
          <p:cNvPr id="2233" name="Google Shape;2233;p41"/>
          <p:cNvSpPr txBox="1"/>
          <p:nvPr/>
        </p:nvSpPr>
        <p:spPr>
          <a:xfrm>
            <a:off x="512064" y="1700784"/>
            <a:ext cx="1179600" cy="10791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dirty="0">
                <a:solidFill>
                  <a:schemeClr val="accent1"/>
                </a:solidFill>
                <a:latin typeface="Fjalla One"/>
                <a:ea typeface="Fjalla One"/>
                <a:cs typeface="Fjalla One"/>
                <a:sym typeface="Fjalla One"/>
              </a:rPr>
              <a:t>05</a:t>
            </a:r>
            <a:endParaRPr sz="7200" dirty="0">
              <a:solidFill>
                <a:schemeClr val="accent1"/>
              </a:solidFill>
              <a:latin typeface="Fjalla One"/>
              <a:ea typeface="Fjalla One"/>
              <a:cs typeface="Fjalla One"/>
              <a:sym typeface="Fjalla One"/>
            </a:endParaRPr>
          </a:p>
        </p:txBody>
      </p:sp>
      <p:sp>
        <p:nvSpPr>
          <p:cNvPr id="2234" name="Google Shape;2234;p41"/>
          <p:cNvSpPr txBox="1"/>
          <p:nvPr/>
        </p:nvSpPr>
        <p:spPr>
          <a:xfrm>
            <a:off x="1101864" y="3355848"/>
            <a:ext cx="1179600" cy="10749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dirty="0">
                <a:solidFill>
                  <a:schemeClr val="accent1"/>
                </a:solidFill>
                <a:latin typeface="Fjalla One"/>
                <a:ea typeface="Fjalla One"/>
                <a:cs typeface="Fjalla One"/>
                <a:sym typeface="Fjalla One"/>
              </a:rPr>
              <a:t>07</a:t>
            </a:r>
            <a:endParaRPr sz="7200" dirty="0">
              <a:solidFill>
                <a:schemeClr val="accent1"/>
              </a:solidFill>
              <a:latin typeface="Fjalla One"/>
              <a:ea typeface="Fjalla One"/>
              <a:cs typeface="Fjalla One"/>
              <a:sym typeface="Fjalla One"/>
            </a:endParaRPr>
          </a:p>
        </p:txBody>
      </p:sp>
      <p:sp>
        <p:nvSpPr>
          <p:cNvPr id="2235" name="Google Shape;2235;p41"/>
          <p:cNvSpPr txBox="1"/>
          <p:nvPr/>
        </p:nvSpPr>
        <p:spPr>
          <a:xfrm>
            <a:off x="5263298" y="3355848"/>
            <a:ext cx="1179600" cy="10749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dirty="0">
                <a:solidFill>
                  <a:schemeClr val="accent1"/>
                </a:solidFill>
                <a:latin typeface="Fjalla One"/>
                <a:ea typeface="Fjalla One"/>
                <a:cs typeface="Fjalla One"/>
                <a:sym typeface="Fjalla One"/>
              </a:rPr>
              <a:t>08</a:t>
            </a:r>
            <a:endParaRPr sz="7200" dirty="0">
              <a:solidFill>
                <a:schemeClr val="accent1"/>
              </a:solidFill>
              <a:latin typeface="Fjalla One"/>
              <a:ea typeface="Fjalla One"/>
              <a:cs typeface="Fjalla One"/>
              <a:sym typeface="Fjalla One"/>
            </a:endParaRPr>
          </a:p>
        </p:txBody>
      </p:sp>
      <p:sp>
        <p:nvSpPr>
          <p:cNvPr id="2236" name="Google Shape;2236;p41"/>
          <p:cNvSpPr txBox="1"/>
          <p:nvPr/>
        </p:nvSpPr>
        <p:spPr>
          <a:xfrm>
            <a:off x="4268116" y="1700784"/>
            <a:ext cx="1179600" cy="10791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dirty="0">
                <a:solidFill>
                  <a:schemeClr val="accent1"/>
                </a:solidFill>
                <a:latin typeface="Fjalla One"/>
                <a:ea typeface="Fjalla One"/>
                <a:cs typeface="Fjalla One"/>
                <a:sym typeface="Fjalla One"/>
              </a:rPr>
              <a:t>06</a:t>
            </a:r>
            <a:endParaRPr sz="7200" dirty="0">
              <a:solidFill>
                <a:schemeClr val="accent1"/>
              </a:solidFill>
              <a:latin typeface="Fjalla One"/>
              <a:ea typeface="Fjalla One"/>
              <a:cs typeface="Fjalla One"/>
              <a:sym typeface="Fjalla One"/>
            </a:endParaRPr>
          </a:p>
        </p:txBody>
      </p:sp>
    </p:spTree>
    <p:extLst>
      <p:ext uri="{BB962C8B-B14F-4D97-AF65-F5344CB8AC3E}">
        <p14:creationId xmlns:p14="http://schemas.microsoft.com/office/powerpoint/2010/main" val="31692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223"/>
        <p:cNvGrpSpPr/>
        <p:nvPr/>
      </p:nvGrpSpPr>
      <p:grpSpPr>
        <a:xfrm>
          <a:off x="0" y="0"/>
          <a:ext cx="0" cy="0"/>
          <a:chOff x="0" y="0"/>
          <a:chExt cx="0" cy="0"/>
        </a:xfrm>
      </p:grpSpPr>
      <p:sp>
        <p:nvSpPr>
          <p:cNvPr id="2224" name="Google Shape;2224;p41"/>
          <p:cNvSpPr txBox="1">
            <a:spLocks noGrp="1"/>
          </p:cNvSpPr>
          <p:nvPr>
            <p:ph type="title"/>
          </p:nvPr>
        </p:nvSpPr>
        <p:spPr>
          <a:xfrm>
            <a:off x="1568775" y="442350"/>
            <a:ext cx="6006300" cy="59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Analysis of existing security posture</a:t>
            </a:r>
            <a:endParaRPr dirty="0"/>
          </a:p>
        </p:txBody>
      </p:sp>
      <p:sp>
        <p:nvSpPr>
          <p:cNvPr id="2225" name="Google Shape;2225;p41"/>
          <p:cNvSpPr txBox="1">
            <a:spLocks noGrp="1"/>
          </p:cNvSpPr>
          <p:nvPr>
            <p:ph type="subTitle" idx="1"/>
          </p:nvPr>
        </p:nvSpPr>
        <p:spPr>
          <a:xfrm>
            <a:off x="1965960" y="2156677"/>
            <a:ext cx="1945200" cy="375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800" dirty="0"/>
              <a:t>Outdated IPS rules</a:t>
            </a:r>
            <a:endParaRPr dirty="0"/>
          </a:p>
        </p:txBody>
      </p:sp>
      <p:sp>
        <p:nvSpPr>
          <p:cNvPr id="2226" name="Google Shape;2226;p41"/>
          <p:cNvSpPr txBox="1">
            <a:spLocks noGrp="1"/>
          </p:cNvSpPr>
          <p:nvPr>
            <p:ph type="subTitle" idx="2"/>
          </p:nvPr>
        </p:nvSpPr>
        <p:spPr>
          <a:xfrm>
            <a:off x="1965960" y="2549869"/>
            <a:ext cx="1945200" cy="759000"/>
          </a:xfrm>
          <a:prstGeom prst="rect">
            <a:avLst/>
          </a:prstGeom>
        </p:spPr>
        <p:txBody>
          <a:bodyPr spcFirstLastPara="1" wrap="square" lIns="91425" tIns="91425" rIns="91425" bIns="91425" anchor="t" anchorCtr="0">
            <a:noAutofit/>
          </a:bodyPr>
          <a:lstStyle/>
          <a:p>
            <a:pPr marL="171450" lvl="0" indent="-171450" algn="ctr" rtl="0">
              <a:spcBef>
                <a:spcPts val="0"/>
              </a:spcBef>
              <a:spcAft>
                <a:spcPts val="0"/>
              </a:spcAft>
              <a:buFont typeface="Courier New" panose="02070309020205020404" pitchFamily="49" charset="0"/>
              <a:buChar char="o"/>
            </a:pPr>
            <a:r>
              <a:rPr lang="en" dirty="0">
                <a:solidFill>
                  <a:schemeClr val="dk2"/>
                </a:solidFill>
                <a:latin typeface="Barlow Semi Condensed"/>
                <a:ea typeface="Barlow Semi Condensed"/>
                <a:cs typeface="Barlow Semi Condensed"/>
                <a:sym typeface="Barlow Semi Condensed"/>
              </a:rPr>
              <a:t>New threats</a:t>
            </a:r>
          </a:p>
          <a:p>
            <a:pPr marL="171450" lvl="0" indent="-171450" algn="ctr" rtl="0">
              <a:spcBef>
                <a:spcPts val="0"/>
              </a:spcBef>
              <a:spcAft>
                <a:spcPts val="0"/>
              </a:spcAft>
              <a:buFont typeface="Wingdings" panose="05000000000000000000" pitchFamily="2" charset="2"/>
              <a:buChar char="Ø"/>
            </a:pPr>
            <a:r>
              <a:rPr lang="en" sz="1000" dirty="0"/>
              <a:t>Update rules &amp; use threat prevention solution</a:t>
            </a:r>
            <a:endParaRPr sz="1000" dirty="0">
              <a:latin typeface="Barlow Semi Condensed"/>
              <a:ea typeface="Barlow Semi Condensed"/>
              <a:cs typeface="Barlow Semi Condensed"/>
              <a:sym typeface="Barlow Semi Condensed"/>
            </a:endParaRPr>
          </a:p>
        </p:txBody>
      </p:sp>
      <p:sp>
        <p:nvSpPr>
          <p:cNvPr id="2227" name="Google Shape;2227;p41"/>
          <p:cNvSpPr txBox="1">
            <a:spLocks noGrp="1"/>
          </p:cNvSpPr>
          <p:nvPr>
            <p:ph type="subTitle" idx="3"/>
          </p:nvPr>
        </p:nvSpPr>
        <p:spPr>
          <a:xfrm>
            <a:off x="5724144" y="2156677"/>
            <a:ext cx="1947600" cy="375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800" dirty="0">
                <a:solidFill>
                  <a:schemeClr val="accent1"/>
                </a:solidFill>
              </a:rPr>
              <a:t>IoT Devices</a:t>
            </a:r>
            <a:endParaRPr dirty="0"/>
          </a:p>
        </p:txBody>
      </p:sp>
      <p:sp>
        <p:nvSpPr>
          <p:cNvPr id="2228" name="Google Shape;2228;p41"/>
          <p:cNvSpPr txBox="1">
            <a:spLocks noGrp="1"/>
          </p:cNvSpPr>
          <p:nvPr>
            <p:ph type="subTitle" idx="4"/>
          </p:nvPr>
        </p:nvSpPr>
        <p:spPr>
          <a:xfrm>
            <a:off x="5724144" y="2549869"/>
            <a:ext cx="1947600" cy="759000"/>
          </a:xfrm>
          <a:prstGeom prst="rect">
            <a:avLst/>
          </a:prstGeom>
        </p:spPr>
        <p:txBody>
          <a:bodyPr spcFirstLastPara="1" wrap="square" lIns="91425" tIns="91425" rIns="91425" bIns="91425" anchor="t" anchorCtr="0">
            <a:noAutofit/>
          </a:bodyPr>
          <a:lstStyle/>
          <a:p>
            <a:pPr marL="171450" lvl="0" indent="-171450" algn="ctr" rtl="0">
              <a:spcBef>
                <a:spcPts val="0"/>
              </a:spcBef>
              <a:spcAft>
                <a:spcPts val="0"/>
              </a:spcAft>
              <a:buFont typeface="Courier New" panose="02070309020205020404" pitchFamily="49" charset="0"/>
              <a:buChar char="o"/>
            </a:pPr>
            <a:r>
              <a:rPr lang="en" dirty="0">
                <a:solidFill>
                  <a:schemeClr val="dk2"/>
                </a:solidFill>
                <a:latin typeface="Barlow Semi Condensed"/>
                <a:ea typeface="Barlow Semi Condensed"/>
                <a:cs typeface="Barlow Semi Condensed"/>
                <a:sym typeface="Barlow Semi Condensed"/>
              </a:rPr>
              <a:t>Vulnearibility</a:t>
            </a:r>
          </a:p>
          <a:p>
            <a:pPr marL="171450" lvl="0" indent="-171450" algn="ctr" rtl="0">
              <a:spcBef>
                <a:spcPts val="0"/>
              </a:spcBef>
              <a:spcAft>
                <a:spcPts val="0"/>
              </a:spcAft>
              <a:buFont typeface="Wingdings" panose="05000000000000000000" pitchFamily="2" charset="2"/>
              <a:buChar char="Ø"/>
            </a:pPr>
            <a:r>
              <a:rPr lang="en" sz="1000" dirty="0"/>
              <a:t>Implement IoT security strategy</a:t>
            </a:r>
            <a:endParaRPr sz="1000" dirty="0">
              <a:latin typeface="Barlow Semi Condensed"/>
              <a:ea typeface="Barlow Semi Condensed"/>
              <a:cs typeface="Barlow Semi Condensed"/>
              <a:sym typeface="Barlow Semi Condensed"/>
            </a:endParaRPr>
          </a:p>
        </p:txBody>
      </p:sp>
      <p:sp>
        <p:nvSpPr>
          <p:cNvPr id="2233" name="Google Shape;2233;p41"/>
          <p:cNvSpPr txBox="1"/>
          <p:nvPr/>
        </p:nvSpPr>
        <p:spPr>
          <a:xfrm>
            <a:off x="768096" y="2312125"/>
            <a:ext cx="1179600" cy="10791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dirty="0">
                <a:solidFill>
                  <a:schemeClr val="accent1"/>
                </a:solidFill>
                <a:latin typeface="Fjalla One"/>
                <a:ea typeface="Fjalla One"/>
                <a:cs typeface="Fjalla One"/>
                <a:sym typeface="Fjalla One"/>
              </a:rPr>
              <a:t>09</a:t>
            </a:r>
            <a:endParaRPr sz="7200" dirty="0">
              <a:solidFill>
                <a:schemeClr val="accent1"/>
              </a:solidFill>
              <a:latin typeface="Fjalla One"/>
              <a:ea typeface="Fjalla One"/>
              <a:cs typeface="Fjalla One"/>
              <a:sym typeface="Fjalla One"/>
            </a:endParaRPr>
          </a:p>
        </p:txBody>
      </p:sp>
      <p:sp>
        <p:nvSpPr>
          <p:cNvPr id="2236" name="Google Shape;2236;p41"/>
          <p:cNvSpPr txBox="1"/>
          <p:nvPr/>
        </p:nvSpPr>
        <p:spPr>
          <a:xfrm>
            <a:off x="4524148" y="2312125"/>
            <a:ext cx="1179600" cy="10791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dirty="0">
                <a:solidFill>
                  <a:schemeClr val="accent1"/>
                </a:solidFill>
                <a:latin typeface="Fjalla One"/>
                <a:ea typeface="Fjalla One"/>
                <a:cs typeface="Fjalla One"/>
                <a:sym typeface="Fjalla One"/>
              </a:rPr>
              <a:t>10</a:t>
            </a:r>
            <a:endParaRPr sz="7200" dirty="0">
              <a:solidFill>
                <a:schemeClr val="accent1"/>
              </a:solidFill>
              <a:latin typeface="Fjalla One"/>
              <a:ea typeface="Fjalla One"/>
              <a:cs typeface="Fjalla One"/>
              <a:sym typeface="Fjalla One"/>
            </a:endParaRPr>
          </a:p>
        </p:txBody>
      </p:sp>
    </p:spTree>
    <p:extLst>
      <p:ext uri="{BB962C8B-B14F-4D97-AF65-F5344CB8AC3E}">
        <p14:creationId xmlns:p14="http://schemas.microsoft.com/office/powerpoint/2010/main" val="2474175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240"/>
        <p:cNvGrpSpPr/>
        <p:nvPr/>
      </p:nvGrpSpPr>
      <p:grpSpPr>
        <a:xfrm>
          <a:off x="0" y="0"/>
          <a:ext cx="0" cy="0"/>
          <a:chOff x="0" y="0"/>
          <a:chExt cx="0" cy="0"/>
        </a:xfrm>
      </p:grpSpPr>
      <p:sp>
        <p:nvSpPr>
          <p:cNvPr id="2241" name="Google Shape;2241;p42"/>
          <p:cNvSpPr txBox="1">
            <a:spLocks noGrp="1"/>
          </p:cNvSpPr>
          <p:nvPr>
            <p:ph type="title"/>
          </p:nvPr>
        </p:nvSpPr>
        <p:spPr>
          <a:xfrm>
            <a:off x="1049336" y="3245"/>
            <a:ext cx="1860250" cy="508403"/>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400" dirty="0"/>
              <a:t>Labs</a:t>
            </a:r>
            <a:endParaRPr sz="2400" dirty="0"/>
          </a:p>
        </p:txBody>
      </p:sp>
      <p:pic>
        <p:nvPicPr>
          <p:cNvPr id="1026" name="Picture 2" descr="A screenshot of a computer&#10;&#10;Description automatically generat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9336" y="608501"/>
            <a:ext cx="3740117" cy="2101189"/>
          </a:xfrm>
          <a:prstGeom prst="rect">
            <a:avLst/>
          </a:prstGeom>
          <a:noFill/>
          <a:extLst>
            <a:ext uri="{909E8E84-426E-40DD-AFC4-6F175D3DCCD1}">
              <a14:hiddenFill xmlns:a14="http://schemas.microsoft.com/office/drawing/2010/main">
                <a:solidFill>
                  <a:srgbClr val="FFFFFF"/>
                </a:solidFill>
              </a14:hiddenFill>
            </a:ext>
          </a:extLst>
        </p:spPr>
      </p:pic>
      <p:sp>
        <p:nvSpPr>
          <p:cNvPr id="65" name="Google Shape;2241;p42"/>
          <p:cNvSpPr txBox="1">
            <a:spLocks/>
          </p:cNvSpPr>
          <p:nvPr/>
        </p:nvSpPr>
        <p:spPr>
          <a:xfrm>
            <a:off x="2811512" y="57790"/>
            <a:ext cx="3599352" cy="5727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800" dirty="0">
                <a:solidFill>
                  <a:schemeClr val="accent5">
                    <a:lumMod val="60000"/>
                    <a:lumOff val="40000"/>
                  </a:schemeClr>
                </a:solidFill>
              </a:rPr>
              <a:t>2A - Security Management Server</a:t>
            </a:r>
          </a:p>
        </p:txBody>
      </p:sp>
      <p:pic>
        <p:nvPicPr>
          <p:cNvPr id="1028" name="Picture 4" descr="A screenshot of a computer&#10;&#10;Description automatically generate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96992" y="2746266"/>
            <a:ext cx="4144503" cy="2329590"/>
          </a:xfrm>
          <a:prstGeom prst="rect">
            <a:avLst/>
          </a:prstGeom>
          <a:noFill/>
          <a:extLst>
            <a:ext uri="{909E8E84-426E-40DD-AFC4-6F175D3DCCD1}">
              <a14:hiddenFill xmlns:a14="http://schemas.microsoft.com/office/drawing/2010/main">
                <a:solidFill>
                  <a:srgbClr val="FFFFFF"/>
                </a:solidFill>
              </a14:hiddenFill>
            </a:ext>
          </a:extLst>
        </p:spPr>
      </p:pic>
      <p:sp>
        <p:nvSpPr>
          <p:cNvPr id="67" name="Google Shape;2241;p42"/>
          <p:cNvSpPr txBox="1">
            <a:spLocks/>
          </p:cNvSpPr>
          <p:nvPr/>
        </p:nvSpPr>
        <p:spPr>
          <a:xfrm>
            <a:off x="5540782" y="1138862"/>
            <a:ext cx="1586313" cy="59066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600" dirty="0">
                <a:solidFill>
                  <a:schemeClr val="accent5">
                    <a:lumMod val="60000"/>
                    <a:lumOff val="40000"/>
                  </a:schemeClr>
                </a:solidFill>
              </a:rPr>
              <a:t>Gaia portal</a:t>
            </a:r>
          </a:p>
        </p:txBody>
      </p:sp>
      <p:cxnSp>
        <p:nvCxnSpPr>
          <p:cNvPr id="3" name="Connecteur droit avec flèche 2"/>
          <p:cNvCxnSpPr/>
          <p:nvPr/>
        </p:nvCxnSpPr>
        <p:spPr>
          <a:xfrm>
            <a:off x="3767328" y="3819579"/>
            <a:ext cx="2510221" cy="438912"/>
          </a:xfrm>
          <a:prstGeom prst="straightConnector1">
            <a:avLst/>
          </a:prstGeom>
          <a:ln>
            <a:solidFill>
              <a:schemeClr val="accent5">
                <a:lumMod val="60000"/>
                <a:lumOff val="40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71" name="Google Shape;2241;p42"/>
          <p:cNvSpPr txBox="1">
            <a:spLocks/>
          </p:cNvSpPr>
          <p:nvPr/>
        </p:nvSpPr>
        <p:spPr>
          <a:xfrm>
            <a:off x="2380442" y="3448375"/>
            <a:ext cx="1586313" cy="59066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600" dirty="0">
                <a:solidFill>
                  <a:schemeClr val="accent5">
                    <a:lumMod val="60000"/>
                    <a:lumOff val="40000"/>
                  </a:schemeClr>
                </a:solidFill>
              </a:rPr>
              <a:t>Configuration successful </a:t>
            </a:r>
          </a:p>
        </p:txBody>
      </p:sp>
      <p:cxnSp>
        <p:nvCxnSpPr>
          <p:cNvPr id="72" name="Connecteur droit avec flèche 71"/>
          <p:cNvCxnSpPr/>
          <p:nvPr/>
        </p:nvCxnSpPr>
        <p:spPr>
          <a:xfrm flipH="1" flipV="1">
            <a:off x="3448594" y="801825"/>
            <a:ext cx="2325189" cy="525361"/>
          </a:xfrm>
          <a:prstGeom prst="straightConnector1">
            <a:avLst/>
          </a:prstGeom>
          <a:ln>
            <a:solidFill>
              <a:schemeClr val="accent5">
                <a:lumMod val="60000"/>
                <a:lumOff val="40000"/>
              </a:schemeClr>
            </a:solidFill>
            <a:tailEnd type="triangle"/>
          </a:ln>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240"/>
        <p:cNvGrpSpPr/>
        <p:nvPr/>
      </p:nvGrpSpPr>
      <p:grpSpPr>
        <a:xfrm>
          <a:off x="0" y="0"/>
          <a:ext cx="0" cy="0"/>
          <a:chOff x="0" y="0"/>
          <a:chExt cx="0" cy="0"/>
        </a:xfrm>
      </p:grpSpPr>
      <p:sp>
        <p:nvSpPr>
          <p:cNvPr id="2241" name="Google Shape;2241;p42"/>
          <p:cNvSpPr txBox="1">
            <a:spLocks noGrp="1"/>
          </p:cNvSpPr>
          <p:nvPr>
            <p:ph type="title"/>
          </p:nvPr>
        </p:nvSpPr>
        <p:spPr>
          <a:xfrm>
            <a:off x="1049336" y="3245"/>
            <a:ext cx="1860250" cy="508403"/>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400" dirty="0"/>
              <a:t>Labs</a:t>
            </a:r>
            <a:endParaRPr sz="2400" dirty="0"/>
          </a:p>
        </p:txBody>
      </p:sp>
      <p:sp>
        <p:nvSpPr>
          <p:cNvPr id="65" name="Google Shape;2241;p42"/>
          <p:cNvSpPr txBox="1">
            <a:spLocks/>
          </p:cNvSpPr>
          <p:nvPr/>
        </p:nvSpPr>
        <p:spPr>
          <a:xfrm>
            <a:off x="2898653" y="9519"/>
            <a:ext cx="3599352" cy="5727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800" dirty="0">
                <a:solidFill>
                  <a:schemeClr val="accent5">
                    <a:lumMod val="60000"/>
                    <a:lumOff val="40000"/>
                  </a:schemeClr>
                </a:solidFill>
              </a:rPr>
              <a:t>2B - Security Gateway</a:t>
            </a:r>
          </a:p>
        </p:txBody>
      </p:sp>
      <p:sp>
        <p:nvSpPr>
          <p:cNvPr id="71" name="Google Shape;2241;p42"/>
          <p:cNvSpPr txBox="1">
            <a:spLocks/>
          </p:cNvSpPr>
          <p:nvPr/>
        </p:nvSpPr>
        <p:spPr>
          <a:xfrm>
            <a:off x="1784776" y="3760571"/>
            <a:ext cx="1586313" cy="59066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600" dirty="0">
                <a:solidFill>
                  <a:schemeClr val="accent5">
                    <a:lumMod val="60000"/>
                    <a:lumOff val="40000"/>
                  </a:schemeClr>
                </a:solidFill>
              </a:rPr>
              <a:t>Network configuration</a:t>
            </a:r>
          </a:p>
        </p:txBody>
      </p:sp>
      <p:pic>
        <p:nvPicPr>
          <p:cNvPr id="2050" name="Picture 2" descr="Screens screenshot of a computer screen&#10;&#10;Description automatically generat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0959" y="473769"/>
            <a:ext cx="4075005" cy="229427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creens screenshot of a computer screen&#10;&#10;Description automatically generate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80762" y="2768045"/>
            <a:ext cx="4197309" cy="2358760"/>
          </a:xfrm>
          <a:prstGeom prst="rect">
            <a:avLst/>
          </a:prstGeom>
          <a:noFill/>
          <a:extLst>
            <a:ext uri="{909E8E84-426E-40DD-AFC4-6F175D3DCCD1}">
              <a14:hiddenFill xmlns:a14="http://schemas.microsoft.com/office/drawing/2010/main">
                <a:solidFill>
                  <a:srgbClr val="FFFFFF"/>
                </a:solidFill>
              </a14:hiddenFill>
            </a:ext>
          </a:extLst>
        </p:spPr>
      </p:pic>
      <p:cxnSp>
        <p:nvCxnSpPr>
          <p:cNvPr id="3" name="Connecteur droit avec flèche 2"/>
          <p:cNvCxnSpPr/>
          <p:nvPr/>
        </p:nvCxnSpPr>
        <p:spPr>
          <a:xfrm flipV="1">
            <a:off x="3323191" y="3760571"/>
            <a:ext cx="2750277" cy="320266"/>
          </a:xfrm>
          <a:prstGeom prst="straightConnector1">
            <a:avLst/>
          </a:prstGeom>
          <a:ln>
            <a:solidFill>
              <a:schemeClr val="accent5">
                <a:lumMod val="60000"/>
                <a:lumOff val="40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15" name="Google Shape;2241;p42"/>
          <p:cNvSpPr txBox="1">
            <a:spLocks/>
          </p:cNvSpPr>
          <p:nvPr/>
        </p:nvSpPr>
        <p:spPr>
          <a:xfrm>
            <a:off x="6613679" y="482500"/>
            <a:ext cx="1586313" cy="59066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600" dirty="0">
                <a:solidFill>
                  <a:schemeClr val="accent5">
                    <a:lumMod val="60000"/>
                    <a:lumOff val="40000"/>
                  </a:schemeClr>
                </a:solidFill>
              </a:rPr>
              <a:t>A-GW configuration</a:t>
            </a:r>
          </a:p>
        </p:txBody>
      </p:sp>
      <p:cxnSp>
        <p:nvCxnSpPr>
          <p:cNvPr id="17" name="Connecteur droit avec flèche 16"/>
          <p:cNvCxnSpPr/>
          <p:nvPr/>
        </p:nvCxnSpPr>
        <p:spPr>
          <a:xfrm flipH="1">
            <a:off x="4368219" y="690669"/>
            <a:ext cx="2382666" cy="741020"/>
          </a:xfrm>
          <a:prstGeom prst="straightConnector1">
            <a:avLst/>
          </a:prstGeom>
          <a:ln>
            <a:solidFill>
              <a:schemeClr val="accent5">
                <a:lumMod val="60000"/>
                <a:lumOff val="40000"/>
              </a:schemeClr>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7143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40"/>
        <p:cNvGrpSpPr/>
        <p:nvPr/>
      </p:nvGrpSpPr>
      <p:grpSpPr>
        <a:xfrm>
          <a:off x="0" y="0"/>
          <a:ext cx="0" cy="0"/>
          <a:chOff x="0" y="0"/>
          <a:chExt cx="0" cy="0"/>
        </a:xfrm>
      </p:grpSpPr>
      <p:sp>
        <p:nvSpPr>
          <p:cNvPr id="2241" name="Google Shape;2241;p42"/>
          <p:cNvSpPr txBox="1">
            <a:spLocks noGrp="1"/>
          </p:cNvSpPr>
          <p:nvPr>
            <p:ph type="title"/>
          </p:nvPr>
        </p:nvSpPr>
        <p:spPr>
          <a:xfrm>
            <a:off x="1049336" y="3245"/>
            <a:ext cx="1860250" cy="508403"/>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400" dirty="0"/>
              <a:t>Labs</a:t>
            </a:r>
            <a:endParaRPr sz="2400" dirty="0"/>
          </a:p>
        </p:txBody>
      </p:sp>
      <p:sp>
        <p:nvSpPr>
          <p:cNvPr id="65" name="Google Shape;2241;p42"/>
          <p:cNvSpPr txBox="1">
            <a:spLocks/>
          </p:cNvSpPr>
          <p:nvPr/>
        </p:nvSpPr>
        <p:spPr>
          <a:xfrm>
            <a:off x="2596016" y="60607"/>
            <a:ext cx="3599352" cy="5727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800" dirty="0">
                <a:solidFill>
                  <a:schemeClr val="accent5">
                    <a:lumMod val="60000"/>
                    <a:lumOff val="40000"/>
                  </a:schemeClr>
                </a:solidFill>
              </a:rPr>
              <a:t>2C – Configuring in </a:t>
            </a:r>
            <a:r>
              <a:rPr lang="en-US" sz="1800" dirty="0" err="1">
                <a:solidFill>
                  <a:schemeClr val="accent5">
                    <a:lumMod val="60000"/>
                    <a:lumOff val="40000"/>
                  </a:schemeClr>
                </a:solidFill>
              </a:rPr>
              <a:t>SmartConsole</a:t>
            </a:r>
            <a:endParaRPr lang="en-US" sz="1800" dirty="0">
              <a:solidFill>
                <a:schemeClr val="accent5">
                  <a:lumMod val="60000"/>
                  <a:lumOff val="40000"/>
                </a:schemeClr>
              </a:solidFill>
            </a:endParaRPr>
          </a:p>
        </p:txBody>
      </p:sp>
      <p:pic>
        <p:nvPicPr>
          <p:cNvPr id="3074" name="Picture 2" descr="A screenshot of a computer&#10;&#10;Description automatically generat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2575" y="633307"/>
            <a:ext cx="5846234" cy="32928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5401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40"/>
        <p:cNvGrpSpPr/>
        <p:nvPr/>
      </p:nvGrpSpPr>
      <p:grpSpPr>
        <a:xfrm>
          <a:off x="0" y="0"/>
          <a:ext cx="0" cy="0"/>
          <a:chOff x="0" y="0"/>
          <a:chExt cx="0" cy="0"/>
        </a:xfrm>
      </p:grpSpPr>
      <p:sp>
        <p:nvSpPr>
          <p:cNvPr id="2241" name="Google Shape;2241;p42"/>
          <p:cNvSpPr txBox="1">
            <a:spLocks noGrp="1"/>
          </p:cNvSpPr>
          <p:nvPr>
            <p:ph type="title"/>
          </p:nvPr>
        </p:nvSpPr>
        <p:spPr>
          <a:xfrm>
            <a:off x="1049336" y="3245"/>
            <a:ext cx="1860250" cy="508403"/>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400" dirty="0"/>
              <a:t>Labs</a:t>
            </a:r>
            <a:endParaRPr sz="2400" dirty="0"/>
          </a:p>
        </p:txBody>
      </p:sp>
      <p:sp>
        <p:nvSpPr>
          <p:cNvPr id="65" name="Google Shape;2241;p42"/>
          <p:cNvSpPr txBox="1">
            <a:spLocks/>
          </p:cNvSpPr>
          <p:nvPr/>
        </p:nvSpPr>
        <p:spPr>
          <a:xfrm>
            <a:off x="2342429" y="60607"/>
            <a:ext cx="3599352" cy="5727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800" dirty="0">
                <a:solidFill>
                  <a:schemeClr val="accent5">
                    <a:lumMod val="60000"/>
                    <a:lumOff val="40000"/>
                  </a:schemeClr>
                </a:solidFill>
              </a:rPr>
              <a:t>3A – Connecting A-SMS and A-GW</a:t>
            </a:r>
          </a:p>
        </p:txBody>
      </p:sp>
      <p:pic>
        <p:nvPicPr>
          <p:cNvPr id="4098" name="Picture 2" descr="A screenshot of a computer&#10;&#10;Description automatically generat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9336" y="415222"/>
            <a:ext cx="3886131" cy="218975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Screens screenshot of a computer screen&#10;&#10;Description automatically generate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03713" y="2655617"/>
            <a:ext cx="4358683" cy="2451307"/>
          </a:xfrm>
          <a:prstGeom prst="rect">
            <a:avLst/>
          </a:prstGeom>
          <a:noFill/>
          <a:extLst>
            <a:ext uri="{909E8E84-426E-40DD-AFC4-6F175D3DCCD1}">
              <a14:hiddenFill xmlns:a14="http://schemas.microsoft.com/office/drawing/2010/main">
                <a:solidFill>
                  <a:srgbClr val="FFFFFF"/>
                </a:solidFill>
              </a14:hiddenFill>
            </a:ext>
          </a:extLst>
        </p:spPr>
      </p:pic>
      <p:sp>
        <p:nvSpPr>
          <p:cNvPr id="7" name="Google Shape;2241;p42"/>
          <p:cNvSpPr txBox="1">
            <a:spLocks/>
          </p:cNvSpPr>
          <p:nvPr/>
        </p:nvSpPr>
        <p:spPr>
          <a:xfrm>
            <a:off x="1049336" y="3407743"/>
            <a:ext cx="2185461" cy="654101"/>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600" dirty="0">
                <a:solidFill>
                  <a:schemeClr val="accent5">
                    <a:lumMod val="60000"/>
                    <a:lumOff val="40000"/>
                  </a:schemeClr>
                </a:solidFill>
              </a:rPr>
              <a:t>SIC test</a:t>
            </a:r>
          </a:p>
        </p:txBody>
      </p:sp>
      <p:cxnSp>
        <p:nvCxnSpPr>
          <p:cNvPr id="8" name="Connecteur droit avec flèche 7"/>
          <p:cNvCxnSpPr/>
          <p:nvPr/>
        </p:nvCxnSpPr>
        <p:spPr>
          <a:xfrm flipH="1">
            <a:off x="4457047" y="877825"/>
            <a:ext cx="1065930" cy="15675"/>
          </a:xfrm>
          <a:prstGeom prst="straightConnector1">
            <a:avLst/>
          </a:prstGeom>
          <a:ln>
            <a:solidFill>
              <a:schemeClr val="accent5">
                <a:lumMod val="60000"/>
                <a:lumOff val="40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10" name="Google Shape;2241;p42"/>
          <p:cNvSpPr txBox="1">
            <a:spLocks/>
          </p:cNvSpPr>
          <p:nvPr/>
        </p:nvSpPr>
        <p:spPr>
          <a:xfrm>
            <a:off x="5679249" y="633307"/>
            <a:ext cx="2185461" cy="654101"/>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600" dirty="0">
                <a:solidFill>
                  <a:schemeClr val="accent5">
                    <a:lumMod val="60000"/>
                    <a:lumOff val="40000"/>
                  </a:schemeClr>
                </a:solidFill>
              </a:rPr>
              <a:t>A-GW object creation in </a:t>
            </a:r>
            <a:r>
              <a:rPr lang="en-US" sz="1600" dirty="0" err="1">
                <a:solidFill>
                  <a:schemeClr val="accent5">
                    <a:lumMod val="60000"/>
                    <a:lumOff val="40000"/>
                  </a:schemeClr>
                </a:solidFill>
              </a:rPr>
              <a:t>SmartConsole</a:t>
            </a:r>
            <a:endParaRPr lang="en-US" sz="1600" dirty="0">
              <a:solidFill>
                <a:schemeClr val="accent5">
                  <a:lumMod val="60000"/>
                  <a:lumOff val="40000"/>
                </a:schemeClr>
              </a:solidFill>
            </a:endParaRPr>
          </a:p>
        </p:txBody>
      </p:sp>
      <p:cxnSp>
        <p:nvCxnSpPr>
          <p:cNvPr id="11" name="Connecteur droit avec flèche 10"/>
          <p:cNvCxnSpPr/>
          <p:nvPr/>
        </p:nvCxnSpPr>
        <p:spPr>
          <a:xfrm>
            <a:off x="2602993" y="3585320"/>
            <a:ext cx="4012038" cy="61830"/>
          </a:xfrm>
          <a:prstGeom prst="straightConnector1">
            <a:avLst/>
          </a:prstGeom>
          <a:ln>
            <a:solidFill>
              <a:schemeClr val="accent5">
                <a:lumMod val="60000"/>
                <a:lumOff val="40000"/>
              </a:schemeClr>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93353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40"/>
        <p:cNvGrpSpPr/>
        <p:nvPr/>
      </p:nvGrpSpPr>
      <p:grpSpPr>
        <a:xfrm>
          <a:off x="0" y="0"/>
          <a:ext cx="0" cy="0"/>
          <a:chOff x="0" y="0"/>
          <a:chExt cx="0" cy="0"/>
        </a:xfrm>
      </p:grpSpPr>
      <p:sp>
        <p:nvSpPr>
          <p:cNvPr id="2241" name="Google Shape;2241;p42"/>
          <p:cNvSpPr txBox="1">
            <a:spLocks noGrp="1"/>
          </p:cNvSpPr>
          <p:nvPr>
            <p:ph type="title"/>
          </p:nvPr>
        </p:nvSpPr>
        <p:spPr>
          <a:xfrm>
            <a:off x="1049336" y="3245"/>
            <a:ext cx="1860250" cy="508403"/>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400" dirty="0"/>
              <a:t>Labs</a:t>
            </a:r>
            <a:endParaRPr sz="2400" dirty="0"/>
          </a:p>
        </p:txBody>
      </p:sp>
      <p:sp>
        <p:nvSpPr>
          <p:cNvPr id="65" name="Google Shape;2241;p42"/>
          <p:cNvSpPr txBox="1">
            <a:spLocks/>
          </p:cNvSpPr>
          <p:nvPr/>
        </p:nvSpPr>
        <p:spPr>
          <a:xfrm>
            <a:off x="2531510" y="55382"/>
            <a:ext cx="3599352" cy="5727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800" dirty="0">
                <a:solidFill>
                  <a:schemeClr val="accent5">
                    <a:lumMod val="60000"/>
                    <a:lumOff val="40000"/>
                  </a:schemeClr>
                </a:solidFill>
              </a:rPr>
              <a:t>3B – Administrator Access</a:t>
            </a:r>
          </a:p>
        </p:txBody>
      </p:sp>
      <p:pic>
        <p:nvPicPr>
          <p:cNvPr id="5122" name="Picture 2" descr="A screenshot of a computer&#10;&#10;Description automatically generat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1675" y="669769"/>
            <a:ext cx="5759022" cy="3231900"/>
          </a:xfrm>
          <a:prstGeom prst="rect">
            <a:avLst/>
          </a:prstGeom>
          <a:noFill/>
          <a:extLst>
            <a:ext uri="{909E8E84-426E-40DD-AFC4-6F175D3DCCD1}">
              <a14:hiddenFill xmlns:a14="http://schemas.microsoft.com/office/drawing/2010/main">
                <a:solidFill>
                  <a:srgbClr val="FFFFFF"/>
                </a:solidFill>
              </a14:hiddenFill>
            </a:ext>
          </a:extLst>
        </p:spPr>
      </p:pic>
      <p:cxnSp>
        <p:nvCxnSpPr>
          <p:cNvPr id="12" name="Connecteur droit avec flèche 11"/>
          <p:cNvCxnSpPr/>
          <p:nvPr/>
        </p:nvCxnSpPr>
        <p:spPr>
          <a:xfrm flipV="1">
            <a:off x="3250039" y="1625019"/>
            <a:ext cx="2032580" cy="2643923"/>
          </a:xfrm>
          <a:prstGeom prst="straightConnector1">
            <a:avLst/>
          </a:prstGeom>
          <a:ln>
            <a:solidFill>
              <a:schemeClr val="accent5">
                <a:lumMod val="60000"/>
                <a:lumOff val="40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14" name="Google Shape;2241;p42"/>
          <p:cNvSpPr txBox="1">
            <a:spLocks/>
          </p:cNvSpPr>
          <p:nvPr/>
        </p:nvSpPr>
        <p:spPr>
          <a:xfrm>
            <a:off x="2287480" y="4268942"/>
            <a:ext cx="2185461" cy="654101"/>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600" dirty="0">
                <a:solidFill>
                  <a:schemeClr val="accent5">
                    <a:lumMod val="60000"/>
                    <a:lumOff val="40000"/>
                  </a:schemeClr>
                </a:solidFill>
              </a:rPr>
              <a:t>Different users and roles</a:t>
            </a:r>
          </a:p>
        </p:txBody>
      </p:sp>
    </p:spTree>
    <p:extLst>
      <p:ext uri="{BB962C8B-B14F-4D97-AF65-F5344CB8AC3E}">
        <p14:creationId xmlns:p14="http://schemas.microsoft.com/office/powerpoint/2010/main" val="3507273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40"/>
        <p:cNvGrpSpPr/>
        <p:nvPr/>
      </p:nvGrpSpPr>
      <p:grpSpPr>
        <a:xfrm>
          <a:off x="0" y="0"/>
          <a:ext cx="0" cy="0"/>
          <a:chOff x="0" y="0"/>
          <a:chExt cx="0" cy="0"/>
        </a:xfrm>
      </p:grpSpPr>
      <p:sp>
        <p:nvSpPr>
          <p:cNvPr id="2241" name="Google Shape;2241;p42"/>
          <p:cNvSpPr txBox="1">
            <a:spLocks noGrp="1"/>
          </p:cNvSpPr>
          <p:nvPr>
            <p:ph type="title"/>
          </p:nvPr>
        </p:nvSpPr>
        <p:spPr>
          <a:xfrm>
            <a:off x="1049336" y="3245"/>
            <a:ext cx="1860250" cy="508403"/>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400" dirty="0"/>
              <a:t>Labs</a:t>
            </a:r>
            <a:endParaRPr sz="2400" dirty="0"/>
          </a:p>
        </p:txBody>
      </p:sp>
      <p:sp>
        <p:nvSpPr>
          <p:cNvPr id="65" name="Google Shape;2241;p42"/>
          <p:cNvSpPr txBox="1">
            <a:spLocks/>
          </p:cNvSpPr>
          <p:nvPr/>
        </p:nvSpPr>
        <p:spPr>
          <a:xfrm>
            <a:off x="2531510" y="55382"/>
            <a:ext cx="3599352" cy="5727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800" dirty="0">
                <a:solidFill>
                  <a:schemeClr val="accent5">
                    <a:lumMod val="60000"/>
                    <a:lumOff val="40000"/>
                  </a:schemeClr>
                </a:solidFill>
              </a:rPr>
              <a:t>4 – Managing Licenses</a:t>
            </a:r>
          </a:p>
        </p:txBody>
      </p:sp>
      <p:pic>
        <p:nvPicPr>
          <p:cNvPr id="6146" name="Picture 2" descr="A screenshot of a computer&#10;&#10;Description automatically generat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4022" y="765585"/>
            <a:ext cx="5915717" cy="33257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81962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40"/>
        <p:cNvGrpSpPr/>
        <p:nvPr/>
      </p:nvGrpSpPr>
      <p:grpSpPr>
        <a:xfrm>
          <a:off x="0" y="0"/>
          <a:ext cx="0" cy="0"/>
          <a:chOff x="0" y="0"/>
          <a:chExt cx="0" cy="0"/>
        </a:xfrm>
      </p:grpSpPr>
      <p:sp>
        <p:nvSpPr>
          <p:cNvPr id="2241" name="Google Shape;2241;p42"/>
          <p:cNvSpPr txBox="1">
            <a:spLocks noGrp="1"/>
          </p:cNvSpPr>
          <p:nvPr>
            <p:ph type="title"/>
          </p:nvPr>
        </p:nvSpPr>
        <p:spPr>
          <a:xfrm>
            <a:off x="1049336" y="3245"/>
            <a:ext cx="1860250" cy="508403"/>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400" dirty="0"/>
              <a:t>Labs</a:t>
            </a:r>
            <a:endParaRPr sz="2400" dirty="0"/>
          </a:p>
        </p:txBody>
      </p:sp>
      <p:sp>
        <p:nvSpPr>
          <p:cNvPr id="65" name="Google Shape;2241;p42"/>
          <p:cNvSpPr txBox="1">
            <a:spLocks/>
          </p:cNvSpPr>
          <p:nvPr/>
        </p:nvSpPr>
        <p:spPr>
          <a:xfrm>
            <a:off x="2342429" y="60607"/>
            <a:ext cx="3599352" cy="5727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800" dirty="0">
                <a:solidFill>
                  <a:schemeClr val="accent5">
                    <a:lumMod val="60000"/>
                    <a:lumOff val="40000"/>
                  </a:schemeClr>
                </a:solidFill>
              </a:rPr>
              <a:t>5A – Alpha Site Security policies</a:t>
            </a:r>
          </a:p>
        </p:txBody>
      </p:sp>
      <p:sp>
        <p:nvSpPr>
          <p:cNvPr id="7" name="Google Shape;2241;p42"/>
          <p:cNvSpPr txBox="1">
            <a:spLocks/>
          </p:cNvSpPr>
          <p:nvPr/>
        </p:nvSpPr>
        <p:spPr>
          <a:xfrm>
            <a:off x="813373" y="3276811"/>
            <a:ext cx="2504593" cy="654101"/>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600" dirty="0">
                <a:solidFill>
                  <a:schemeClr val="accent5">
                    <a:lumMod val="60000"/>
                    <a:lumOff val="40000"/>
                  </a:schemeClr>
                </a:solidFill>
              </a:rPr>
              <a:t>Test of policies by connecting A-Host and A-DMZ</a:t>
            </a:r>
          </a:p>
        </p:txBody>
      </p:sp>
      <p:sp>
        <p:nvSpPr>
          <p:cNvPr id="10" name="Google Shape;2241;p42"/>
          <p:cNvSpPr txBox="1">
            <a:spLocks/>
          </p:cNvSpPr>
          <p:nvPr/>
        </p:nvSpPr>
        <p:spPr>
          <a:xfrm>
            <a:off x="5868629" y="889302"/>
            <a:ext cx="2185461" cy="654101"/>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600" dirty="0">
                <a:solidFill>
                  <a:schemeClr val="accent5">
                    <a:lumMod val="60000"/>
                    <a:lumOff val="40000"/>
                  </a:schemeClr>
                </a:solidFill>
              </a:rPr>
              <a:t>Create and install policies</a:t>
            </a:r>
          </a:p>
        </p:txBody>
      </p:sp>
      <p:pic>
        <p:nvPicPr>
          <p:cNvPr id="7170" name="Picture 2" descr="A screenshot of a computer&#10;&#10;Description automatically generat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9336" y="432405"/>
            <a:ext cx="3972026" cy="2241311"/>
          </a:xfrm>
          <a:prstGeom prst="rect">
            <a:avLst/>
          </a:prstGeom>
          <a:noFill/>
          <a:extLst>
            <a:ext uri="{909E8E84-426E-40DD-AFC4-6F175D3DCCD1}">
              <a14:hiddenFill xmlns:a14="http://schemas.microsoft.com/office/drawing/2010/main">
                <a:solidFill>
                  <a:srgbClr val="FFFFFF"/>
                </a:solidFill>
              </a14:hiddenFill>
            </a:ext>
          </a:extLst>
        </p:spPr>
      </p:pic>
      <p:cxnSp>
        <p:nvCxnSpPr>
          <p:cNvPr id="8" name="Connecteur droit avec flèche 7"/>
          <p:cNvCxnSpPr/>
          <p:nvPr/>
        </p:nvCxnSpPr>
        <p:spPr>
          <a:xfrm flipH="1">
            <a:off x="4923313" y="1133087"/>
            <a:ext cx="1221455" cy="71708"/>
          </a:xfrm>
          <a:prstGeom prst="straightConnector1">
            <a:avLst/>
          </a:prstGeom>
          <a:ln>
            <a:solidFill>
              <a:schemeClr val="accent5">
                <a:lumMod val="60000"/>
                <a:lumOff val="40000"/>
              </a:schemeClr>
            </a:solidFill>
            <a:tailEnd type="triangle"/>
          </a:ln>
        </p:spPr>
        <p:style>
          <a:lnRef idx="2">
            <a:schemeClr val="accent1"/>
          </a:lnRef>
          <a:fillRef idx="0">
            <a:schemeClr val="accent1"/>
          </a:fillRef>
          <a:effectRef idx="1">
            <a:schemeClr val="accent1"/>
          </a:effectRef>
          <a:fontRef idx="minor">
            <a:schemeClr val="tx1"/>
          </a:fontRef>
        </p:style>
      </p:cxnSp>
      <p:pic>
        <p:nvPicPr>
          <p:cNvPr id="7172" name="Picture 4" descr="A screenshot of a computer&#10;&#10;Description automatically generate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1169" y="2843239"/>
            <a:ext cx="3981223" cy="2243562"/>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Connecteur droit avec flèche 10"/>
          <p:cNvCxnSpPr/>
          <p:nvPr/>
        </p:nvCxnSpPr>
        <p:spPr>
          <a:xfrm>
            <a:off x="3281390" y="3688951"/>
            <a:ext cx="2984388" cy="107672"/>
          </a:xfrm>
          <a:prstGeom prst="straightConnector1">
            <a:avLst/>
          </a:prstGeom>
          <a:ln>
            <a:solidFill>
              <a:schemeClr val="accent5">
                <a:lumMod val="60000"/>
                <a:lumOff val="40000"/>
              </a:schemeClr>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716639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240"/>
        <p:cNvGrpSpPr/>
        <p:nvPr/>
      </p:nvGrpSpPr>
      <p:grpSpPr>
        <a:xfrm>
          <a:off x="0" y="0"/>
          <a:ext cx="0" cy="0"/>
          <a:chOff x="0" y="0"/>
          <a:chExt cx="0" cy="0"/>
        </a:xfrm>
      </p:grpSpPr>
      <p:sp>
        <p:nvSpPr>
          <p:cNvPr id="2241" name="Google Shape;2241;p42"/>
          <p:cNvSpPr txBox="1">
            <a:spLocks noGrp="1"/>
          </p:cNvSpPr>
          <p:nvPr>
            <p:ph type="title"/>
          </p:nvPr>
        </p:nvSpPr>
        <p:spPr>
          <a:xfrm>
            <a:off x="1049336" y="3245"/>
            <a:ext cx="1860250" cy="508403"/>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400" dirty="0"/>
              <a:t>Labs</a:t>
            </a:r>
            <a:endParaRPr sz="2400" dirty="0"/>
          </a:p>
        </p:txBody>
      </p:sp>
      <p:sp>
        <p:nvSpPr>
          <p:cNvPr id="65" name="Google Shape;2241;p42"/>
          <p:cNvSpPr txBox="1">
            <a:spLocks/>
          </p:cNvSpPr>
          <p:nvPr/>
        </p:nvSpPr>
        <p:spPr>
          <a:xfrm>
            <a:off x="2342429" y="60607"/>
            <a:ext cx="3599352" cy="5727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800" dirty="0">
                <a:solidFill>
                  <a:schemeClr val="accent5">
                    <a:lumMod val="60000"/>
                    <a:lumOff val="40000"/>
                  </a:schemeClr>
                </a:solidFill>
              </a:rPr>
              <a:t>5B – Bravo Site Security policies</a:t>
            </a:r>
          </a:p>
        </p:txBody>
      </p:sp>
      <p:sp>
        <p:nvSpPr>
          <p:cNvPr id="7" name="Google Shape;2241;p42"/>
          <p:cNvSpPr txBox="1">
            <a:spLocks/>
          </p:cNvSpPr>
          <p:nvPr/>
        </p:nvSpPr>
        <p:spPr>
          <a:xfrm>
            <a:off x="813373" y="3276811"/>
            <a:ext cx="2504593" cy="654101"/>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600" dirty="0">
                <a:solidFill>
                  <a:schemeClr val="accent5">
                    <a:lumMod val="60000"/>
                    <a:lumOff val="40000"/>
                  </a:schemeClr>
                </a:solidFill>
              </a:rPr>
              <a:t>Tried to install de policies on B-GW</a:t>
            </a:r>
          </a:p>
        </p:txBody>
      </p:sp>
      <p:sp>
        <p:nvSpPr>
          <p:cNvPr id="10" name="Google Shape;2241;p42"/>
          <p:cNvSpPr txBox="1">
            <a:spLocks/>
          </p:cNvSpPr>
          <p:nvPr/>
        </p:nvSpPr>
        <p:spPr>
          <a:xfrm>
            <a:off x="5868629" y="889302"/>
            <a:ext cx="2185461" cy="654101"/>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600" dirty="0">
                <a:solidFill>
                  <a:schemeClr val="accent5">
                    <a:lumMod val="60000"/>
                    <a:lumOff val="40000"/>
                  </a:schemeClr>
                </a:solidFill>
              </a:rPr>
              <a:t>Tried to add licenses</a:t>
            </a:r>
          </a:p>
        </p:txBody>
      </p:sp>
      <p:cxnSp>
        <p:nvCxnSpPr>
          <p:cNvPr id="8" name="Connecteur droit avec flèche 7"/>
          <p:cNvCxnSpPr/>
          <p:nvPr/>
        </p:nvCxnSpPr>
        <p:spPr>
          <a:xfrm flipH="1">
            <a:off x="4923313" y="1133087"/>
            <a:ext cx="1221455" cy="71708"/>
          </a:xfrm>
          <a:prstGeom prst="straightConnector1">
            <a:avLst/>
          </a:prstGeom>
          <a:ln>
            <a:solidFill>
              <a:schemeClr val="accent5">
                <a:lumMod val="60000"/>
                <a:lumOff val="40000"/>
              </a:schemeClr>
            </a:solidFill>
            <a:tailEnd type="triangle"/>
          </a:ln>
        </p:spPr>
        <p:style>
          <a:lnRef idx="2">
            <a:schemeClr val="accent1"/>
          </a:lnRef>
          <a:fillRef idx="0">
            <a:schemeClr val="accent1"/>
          </a:fillRef>
          <a:effectRef idx="1">
            <a:schemeClr val="accent1"/>
          </a:effectRef>
          <a:fontRef idx="minor">
            <a:schemeClr val="tx1"/>
          </a:fontRef>
        </p:style>
      </p:cxnSp>
      <p:pic>
        <p:nvPicPr>
          <p:cNvPr id="8194" name="Picture 2" descr="A screenshot of a computer&#10;&#10;Description automatically generat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2559" y="439445"/>
            <a:ext cx="3868312" cy="217312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A screenshot of a computer&#10;&#10;Description automatically generate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88198" y="2717074"/>
            <a:ext cx="4246843" cy="2393676"/>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Connecteur droit avec flèche 10"/>
          <p:cNvCxnSpPr/>
          <p:nvPr/>
        </p:nvCxnSpPr>
        <p:spPr>
          <a:xfrm>
            <a:off x="3160380" y="3678570"/>
            <a:ext cx="2984388" cy="107672"/>
          </a:xfrm>
          <a:prstGeom prst="straightConnector1">
            <a:avLst/>
          </a:prstGeom>
          <a:ln>
            <a:solidFill>
              <a:schemeClr val="accent5">
                <a:lumMod val="60000"/>
                <a:lumOff val="40000"/>
              </a:schemeClr>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3156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240"/>
        <p:cNvGrpSpPr/>
        <p:nvPr/>
      </p:nvGrpSpPr>
      <p:grpSpPr>
        <a:xfrm>
          <a:off x="0" y="0"/>
          <a:ext cx="0" cy="0"/>
          <a:chOff x="0" y="0"/>
          <a:chExt cx="0" cy="0"/>
        </a:xfrm>
      </p:grpSpPr>
      <p:sp>
        <p:nvSpPr>
          <p:cNvPr id="2241" name="Google Shape;2241;p42"/>
          <p:cNvSpPr txBox="1">
            <a:spLocks noGrp="1"/>
          </p:cNvSpPr>
          <p:nvPr>
            <p:ph type="title"/>
          </p:nvPr>
        </p:nvSpPr>
        <p:spPr>
          <a:xfrm>
            <a:off x="1049336" y="3245"/>
            <a:ext cx="1860250" cy="508403"/>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400" dirty="0"/>
              <a:t>Labs</a:t>
            </a:r>
            <a:endParaRPr sz="2400" dirty="0"/>
          </a:p>
        </p:txBody>
      </p:sp>
      <p:sp>
        <p:nvSpPr>
          <p:cNvPr id="65" name="Google Shape;2241;p42"/>
          <p:cNvSpPr txBox="1">
            <a:spLocks/>
          </p:cNvSpPr>
          <p:nvPr/>
        </p:nvSpPr>
        <p:spPr>
          <a:xfrm>
            <a:off x="2342429" y="60607"/>
            <a:ext cx="3599352" cy="5727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800" dirty="0">
                <a:solidFill>
                  <a:schemeClr val="accent5">
                    <a:lumMod val="60000"/>
                    <a:lumOff val="40000"/>
                  </a:schemeClr>
                </a:solidFill>
              </a:rPr>
              <a:t>6 – Policy Layers</a:t>
            </a:r>
          </a:p>
        </p:txBody>
      </p:sp>
      <p:sp>
        <p:nvSpPr>
          <p:cNvPr id="7" name="Google Shape;2241;p42"/>
          <p:cNvSpPr txBox="1">
            <a:spLocks/>
          </p:cNvSpPr>
          <p:nvPr/>
        </p:nvSpPr>
        <p:spPr>
          <a:xfrm>
            <a:off x="808148" y="3351519"/>
            <a:ext cx="2504593" cy="654101"/>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600" dirty="0">
                <a:solidFill>
                  <a:schemeClr val="accent5">
                    <a:lumMod val="60000"/>
                    <a:lumOff val="40000"/>
                  </a:schemeClr>
                </a:solidFill>
              </a:rPr>
              <a:t>Alpha Site Policies</a:t>
            </a:r>
          </a:p>
        </p:txBody>
      </p:sp>
      <p:sp>
        <p:nvSpPr>
          <p:cNvPr id="10" name="Google Shape;2241;p42"/>
          <p:cNvSpPr txBox="1">
            <a:spLocks/>
          </p:cNvSpPr>
          <p:nvPr/>
        </p:nvSpPr>
        <p:spPr>
          <a:xfrm>
            <a:off x="5868629" y="889302"/>
            <a:ext cx="2185461" cy="654101"/>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1pPr>
            <a:lvl2pPr marR="0" lvl="1"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2pPr>
            <a:lvl3pPr marR="0" lvl="2"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3pPr>
            <a:lvl4pPr marR="0" lvl="3"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4pPr>
            <a:lvl5pPr marR="0" lvl="4"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5pPr>
            <a:lvl6pPr marR="0" lvl="5"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6pPr>
            <a:lvl7pPr marR="0" lvl="6"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7pPr>
            <a:lvl8pPr marR="0" lvl="7"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8pPr>
            <a:lvl9pPr marR="0" lvl="8" algn="ctr" rtl="0">
              <a:lnSpc>
                <a:spcPct val="100000"/>
              </a:lnSpc>
              <a:spcBef>
                <a:spcPts val="0"/>
              </a:spcBef>
              <a:spcAft>
                <a:spcPts val="0"/>
              </a:spcAft>
              <a:buClr>
                <a:schemeClr val="dk2"/>
              </a:buClr>
              <a:buSzPts val="2800"/>
              <a:buFont typeface="Fjalla One"/>
              <a:buNone/>
              <a:defRPr sz="2800" b="0" i="0" u="none" strike="noStrike" cap="none">
                <a:solidFill>
                  <a:schemeClr val="dk2"/>
                </a:solidFill>
                <a:latin typeface="Fjalla One"/>
                <a:ea typeface="Fjalla One"/>
                <a:cs typeface="Fjalla One"/>
                <a:sym typeface="Fjalla One"/>
              </a:defRPr>
            </a:lvl9pPr>
          </a:lstStyle>
          <a:p>
            <a:r>
              <a:rPr lang="en-US" sz="1600" dirty="0">
                <a:solidFill>
                  <a:schemeClr val="accent5">
                    <a:lumMod val="60000"/>
                    <a:lumOff val="40000"/>
                  </a:schemeClr>
                </a:solidFill>
              </a:rPr>
              <a:t>Create Layers</a:t>
            </a:r>
          </a:p>
        </p:txBody>
      </p:sp>
      <p:cxnSp>
        <p:nvCxnSpPr>
          <p:cNvPr id="8" name="Connecteur droit avec flèche 7"/>
          <p:cNvCxnSpPr/>
          <p:nvPr/>
        </p:nvCxnSpPr>
        <p:spPr>
          <a:xfrm flipH="1">
            <a:off x="4462272" y="1133087"/>
            <a:ext cx="1682497" cy="105272"/>
          </a:xfrm>
          <a:prstGeom prst="straightConnector1">
            <a:avLst/>
          </a:prstGeom>
          <a:ln>
            <a:solidFill>
              <a:schemeClr val="accent5">
                <a:lumMod val="60000"/>
                <a:lumOff val="40000"/>
              </a:schemeClr>
            </a:solidFill>
            <a:tailEnd type="triangle"/>
          </a:ln>
        </p:spPr>
        <p:style>
          <a:lnRef idx="2">
            <a:schemeClr val="accent1"/>
          </a:lnRef>
          <a:fillRef idx="0">
            <a:schemeClr val="accent1"/>
          </a:fillRef>
          <a:effectRef idx="1">
            <a:schemeClr val="accent1"/>
          </a:effectRef>
          <a:fontRef idx="minor">
            <a:schemeClr val="tx1"/>
          </a:fontRef>
        </p:style>
      </p:cxnSp>
      <p:pic>
        <p:nvPicPr>
          <p:cNvPr id="9218" name="Picture 2" descr="A screenshot of a computer&#10;&#10;Description automatically generat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9378" y="2727525"/>
            <a:ext cx="4180502" cy="2355863"/>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Connecteur droit avec flèche 10"/>
          <p:cNvCxnSpPr/>
          <p:nvPr/>
        </p:nvCxnSpPr>
        <p:spPr>
          <a:xfrm>
            <a:off x="3160380" y="3678570"/>
            <a:ext cx="2984388" cy="107672"/>
          </a:xfrm>
          <a:prstGeom prst="straightConnector1">
            <a:avLst/>
          </a:prstGeom>
          <a:ln>
            <a:solidFill>
              <a:schemeClr val="accent5">
                <a:lumMod val="60000"/>
                <a:lumOff val="40000"/>
              </a:schemeClr>
            </a:solidFill>
            <a:tailEnd type="triangle"/>
          </a:ln>
        </p:spPr>
        <p:style>
          <a:lnRef idx="2">
            <a:schemeClr val="accent1"/>
          </a:lnRef>
          <a:fillRef idx="0">
            <a:schemeClr val="accent1"/>
          </a:fillRef>
          <a:effectRef idx="1">
            <a:schemeClr val="accent1"/>
          </a:effectRef>
          <a:fontRef idx="minor">
            <a:schemeClr val="tx1"/>
          </a:fontRef>
        </p:style>
      </p:cxnSp>
      <p:pic>
        <p:nvPicPr>
          <p:cNvPr id="9220" name="Picture 4" descr="https://lh7-us.googleusercontent.com/GSvx4pUVGmVLNgzUbO0FEjDxcCWgY_-XOdCgSbME1cMr0ETftz7DwBe4KL2VabqlI-L-vsaakfAU1GCf7-iBRtAiyeI3ZTu57ID0KL5B5AjuCYmM3x6wWTvYzmNqAr9-ja6JBClbounSJ2yrdo9q3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9336" y="480730"/>
            <a:ext cx="3820497" cy="21459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14053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335"/>
        <p:cNvGrpSpPr/>
        <p:nvPr/>
      </p:nvGrpSpPr>
      <p:grpSpPr>
        <a:xfrm>
          <a:off x="0" y="0"/>
          <a:ext cx="0" cy="0"/>
          <a:chOff x="0" y="0"/>
          <a:chExt cx="0" cy="0"/>
        </a:xfrm>
      </p:grpSpPr>
      <p:sp>
        <p:nvSpPr>
          <p:cNvPr id="4" name="Google Shape;2224;p41"/>
          <p:cNvSpPr txBox="1">
            <a:spLocks noGrp="1"/>
          </p:cNvSpPr>
          <p:nvPr>
            <p:ph type="title"/>
          </p:nvPr>
        </p:nvSpPr>
        <p:spPr>
          <a:xfrm>
            <a:off x="105735" y="66140"/>
            <a:ext cx="6006300" cy="59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fr-FR" sz="2800" dirty="0" err="1"/>
              <a:t>Demo</a:t>
            </a:r>
            <a:r>
              <a:rPr lang="fr-FR" sz="2800" dirty="0"/>
              <a:t> – </a:t>
            </a:r>
            <a:r>
              <a:rPr lang="fr-FR" sz="2800" dirty="0" err="1"/>
              <a:t>Licensing</a:t>
            </a:r>
            <a:r>
              <a:rPr lang="fr-FR" sz="2800" dirty="0"/>
              <a:t> structure</a:t>
            </a:r>
            <a:endParaRPr sz="2800" dirty="0"/>
          </a:p>
        </p:txBody>
      </p:sp>
      <p:pic>
        <p:nvPicPr>
          <p:cNvPr id="2" name="video1996839233">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761456" y="762872"/>
            <a:ext cx="5815000" cy="3270938"/>
          </a:xfrm>
          <a:prstGeom prst="rect">
            <a:avLst/>
          </a:prstGeom>
        </p:spPr>
      </p:pic>
    </p:spTree>
    <p:extLst>
      <p:ext uri="{BB962C8B-B14F-4D97-AF65-F5344CB8AC3E}">
        <p14:creationId xmlns:p14="http://schemas.microsoft.com/office/powerpoint/2010/main" val="203522291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335"/>
        <p:cNvGrpSpPr/>
        <p:nvPr/>
      </p:nvGrpSpPr>
      <p:grpSpPr>
        <a:xfrm>
          <a:off x="0" y="0"/>
          <a:ext cx="0" cy="0"/>
          <a:chOff x="0" y="0"/>
          <a:chExt cx="0" cy="0"/>
        </a:xfrm>
      </p:grpSpPr>
      <p:sp>
        <p:nvSpPr>
          <p:cNvPr id="4" name="Google Shape;2224;p41"/>
          <p:cNvSpPr txBox="1">
            <a:spLocks noGrp="1"/>
          </p:cNvSpPr>
          <p:nvPr>
            <p:ph type="title"/>
          </p:nvPr>
        </p:nvSpPr>
        <p:spPr>
          <a:xfrm>
            <a:off x="105735" y="66140"/>
            <a:ext cx="6006300" cy="59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fr-FR" sz="2800" dirty="0" err="1"/>
              <a:t>Demo</a:t>
            </a:r>
            <a:r>
              <a:rPr lang="fr-FR" sz="2800" dirty="0"/>
              <a:t> – </a:t>
            </a:r>
            <a:r>
              <a:rPr lang="fr-FR" sz="2800" dirty="0" err="1"/>
              <a:t>Roles</a:t>
            </a:r>
            <a:r>
              <a:rPr lang="fr-FR" sz="2800" dirty="0"/>
              <a:t> and Permissions</a:t>
            </a:r>
            <a:endParaRPr sz="2800" dirty="0"/>
          </a:p>
        </p:txBody>
      </p:sp>
      <p:pic>
        <p:nvPicPr>
          <p:cNvPr id="3" name="video1474533499">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67543" y="756992"/>
            <a:ext cx="5982789" cy="3365319"/>
          </a:xfrm>
          <a:prstGeom prst="rect">
            <a:avLst/>
          </a:prstGeom>
        </p:spPr>
      </p:pic>
    </p:spTree>
    <p:extLst>
      <p:ext uri="{BB962C8B-B14F-4D97-AF65-F5344CB8AC3E}">
        <p14:creationId xmlns:p14="http://schemas.microsoft.com/office/powerpoint/2010/main" val="368740502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340"/>
        <p:cNvGrpSpPr/>
        <p:nvPr/>
      </p:nvGrpSpPr>
      <p:grpSpPr>
        <a:xfrm>
          <a:off x="0" y="0"/>
          <a:ext cx="0" cy="0"/>
          <a:chOff x="0" y="0"/>
          <a:chExt cx="0" cy="0"/>
        </a:xfrm>
      </p:grpSpPr>
      <p:sp>
        <p:nvSpPr>
          <p:cNvPr id="2342" name="Google Shape;2342;p46"/>
          <p:cNvSpPr txBox="1">
            <a:spLocks noGrp="1"/>
          </p:cNvSpPr>
          <p:nvPr>
            <p:ph type="title"/>
          </p:nvPr>
        </p:nvSpPr>
        <p:spPr>
          <a:xfrm>
            <a:off x="1352719" y="98464"/>
            <a:ext cx="5622254"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dk2"/>
                </a:solidFill>
              </a:rPr>
              <a:t>Reflection</a:t>
            </a:r>
            <a:endParaRPr dirty="0"/>
          </a:p>
        </p:txBody>
      </p:sp>
      <p:sp>
        <p:nvSpPr>
          <p:cNvPr id="2613" name="Google Shape;2613;p46"/>
          <p:cNvSpPr txBox="1"/>
          <p:nvPr/>
        </p:nvSpPr>
        <p:spPr>
          <a:xfrm>
            <a:off x="496387" y="2185277"/>
            <a:ext cx="2372215" cy="355238"/>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800" dirty="0">
                <a:solidFill>
                  <a:schemeClr val="accent1"/>
                </a:solidFill>
                <a:latin typeface="Barlow Semi Condensed Medium"/>
                <a:ea typeface="Barlow Semi Condensed Medium"/>
                <a:cs typeface="Barlow Semi Condensed Medium"/>
                <a:sym typeface="Barlow Semi Condensed Medium"/>
              </a:rPr>
              <a:t>Recommandations</a:t>
            </a:r>
            <a:endParaRPr sz="1800" dirty="0">
              <a:solidFill>
                <a:schemeClr val="accent1"/>
              </a:solidFill>
              <a:latin typeface="Barlow Semi Condensed Medium"/>
              <a:ea typeface="Barlow Semi Condensed Medium"/>
              <a:cs typeface="Barlow Semi Condensed Medium"/>
              <a:sym typeface="Barlow Semi Condensed Medium"/>
            </a:endParaRPr>
          </a:p>
        </p:txBody>
      </p:sp>
      <p:sp>
        <p:nvSpPr>
          <p:cNvPr id="2" name="ZoneTexte 1"/>
          <p:cNvSpPr txBox="1"/>
          <p:nvPr/>
        </p:nvSpPr>
        <p:spPr>
          <a:xfrm>
            <a:off x="415399" y="2750536"/>
            <a:ext cx="2403565" cy="738664"/>
          </a:xfrm>
          <a:prstGeom prst="rect">
            <a:avLst/>
          </a:prstGeom>
          <a:noFill/>
        </p:spPr>
        <p:txBody>
          <a:bodyPr wrap="square" rtlCol="0">
            <a:spAutoFit/>
          </a:bodyPr>
          <a:lstStyle/>
          <a:p>
            <a:pPr marL="285750" indent="-285750" algn="ctr">
              <a:buFont typeface="Courier New" panose="02070309020205020404" pitchFamily="49" charset="0"/>
              <a:buChar char="o"/>
            </a:pPr>
            <a:r>
              <a:rPr lang="fr-FR" dirty="0">
                <a:solidFill>
                  <a:schemeClr val="accent5">
                    <a:lumMod val="60000"/>
                    <a:lumOff val="40000"/>
                  </a:schemeClr>
                </a:solidFill>
                <a:latin typeface="Barlow Semi Condensed" panose="020B0604020202020204" charset="0"/>
              </a:rPr>
              <a:t>Security Management Automation</a:t>
            </a:r>
          </a:p>
          <a:p>
            <a:pPr marL="285750" indent="-285750" algn="ctr">
              <a:buFont typeface="Courier New" panose="02070309020205020404" pitchFamily="49" charset="0"/>
              <a:buChar char="o"/>
            </a:pPr>
            <a:r>
              <a:rPr lang="fr-FR" dirty="0">
                <a:solidFill>
                  <a:schemeClr val="accent5">
                    <a:lumMod val="60000"/>
                    <a:lumOff val="40000"/>
                  </a:schemeClr>
                </a:solidFill>
                <a:latin typeface="Barlow Semi Condensed" panose="020B0604020202020204" charset="0"/>
              </a:rPr>
              <a:t>Cloud </a:t>
            </a:r>
            <a:r>
              <a:rPr lang="fr-FR" dirty="0" err="1">
                <a:solidFill>
                  <a:schemeClr val="accent5">
                    <a:lumMod val="60000"/>
                    <a:lumOff val="40000"/>
                  </a:schemeClr>
                </a:solidFill>
                <a:latin typeface="Barlow Semi Condensed" panose="020B0604020202020204" charset="0"/>
              </a:rPr>
              <a:t>integration</a:t>
            </a:r>
            <a:endParaRPr lang="fr-FR" dirty="0">
              <a:solidFill>
                <a:schemeClr val="accent5">
                  <a:lumMod val="60000"/>
                  <a:lumOff val="40000"/>
                </a:schemeClr>
              </a:solidFill>
              <a:latin typeface="Barlow Semi Condensed" panose="020B0604020202020204" charset="0"/>
            </a:endParaRPr>
          </a:p>
        </p:txBody>
      </p:sp>
      <p:sp>
        <p:nvSpPr>
          <p:cNvPr id="278" name="Google Shape;2613;p46"/>
          <p:cNvSpPr txBox="1"/>
          <p:nvPr/>
        </p:nvSpPr>
        <p:spPr>
          <a:xfrm>
            <a:off x="4382092" y="2185277"/>
            <a:ext cx="2372215" cy="355238"/>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800" dirty="0">
                <a:solidFill>
                  <a:schemeClr val="accent1"/>
                </a:solidFill>
                <a:latin typeface="Barlow Semi Condensed Medium"/>
                <a:ea typeface="Barlow Semi Condensed Medium"/>
                <a:cs typeface="Barlow Semi Condensed Medium"/>
                <a:sym typeface="Barlow Semi Condensed Medium"/>
              </a:rPr>
              <a:t>Reflections</a:t>
            </a:r>
            <a:endParaRPr sz="1800" dirty="0">
              <a:solidFill>
                <a:schemeClr val="accent1"/>
              </a:solidFill>
              <a:latin typeface="Barlow Semi Condensed Medium"/>
              <a:ea typeface="Barlow Semi Condensed Medium"/>
              <a:cs typeface="Barlow Semi Condensed Medium"/>
              <a:sym typeface="Barlow Semi Condensed Medium"/>
            </a:endParaRPr>
          </a:p>
        </p:txBody>
      </p:sp>
      <p:sp>
        <p:nvSpPr>
          <p:cNvPr id="279" name="ZoneTexte 278"/>
          <p:cNvSpPr txBox="1"/>
          <p:nvPr/>
        </p:nvSpPr>
        <p:spPr>
          <a:xfrm>
            <a:off x="4418668" y="2726341"/>
            <a:ext cx="2335639" cy="738664"/>
          </a:xfrm>
          <a:prstGeom prst="rect">
            <a:avLst/>
          </a:prstGeom>
          <a:noFill/>
        </p:spPr>
        <p:txBody>
          <a:bodyPr wrap="square" rtlCol="0">
            <a:spAutoFit/>
          </a:bodyPr>
          <a:lstStyle/>
          <a:p>
            <a:pPr marL="285750" indent="-285750" algn="ctr">
              <a:buFont typeface="Courier New" panose="02070309020205020404" pitchFamily="49" charset="0"/>
              <a:buChar char="o"/>
            </a:pPr>
            <a:r>
              <a:rPr lang="fr-FR" dirty="0">
                <a:solidFill>
                  <a:schemeClr val="accent5">
                    <a:lumMod val="60000"/>
                    <a:lumOff val="40000"/>
                  </a:schemeClr>
                </a:solidFill>
                <a:latin typeface="Barlow Semi Condensed" panose="020B0604020202020204" charset="0"/>
              </a:rPr>
              <a:t>Great </a:t>
            </a:r>
            <a:r>
              <a:rPr lang="fr-FR" dirty="0" err="1">
                <a:solidFill>
                  <a:schemeClr val="accent5">
                    <a:lumMod val="60000"/>
                    <a:lumOff val="40000"/>
                  </a:schemeClr>
                </a:solidFill>
                <a:latin typeface="Barlow Semi Condensed" panose="020B0604020202020204" charset="0"/>
              </a:rPr>
              <a:t>Labs</a:t>
            </a:r>
            <a:r>
              <a:rPr lang="fr-FR" dirty="0">
                <a:solidFill>
                  <a:schemeClr val="accent5">
                    <a:lumMod val="60000"/>
                    <a:lumOff val="40000"/>
                  </a:schemeClr>
                </a:solidFill>
                <a:latin typeface="Barlow Semi Condensed" panose="020B0604020202020204" charset="0"/>
              </a:rPr>
              <a:t> to do and to </a:t>
            </a:r>
            <a:r>
              <a:rPr lang="fr-FR" dirty="0" err="1">
                <a:solidFill>
                  <a:schemeClr val="accent5">
                    <a:lumMod val="60000"/>
                    <a:lumOff val="40000"/>
                  </a:schemeClr>
                </a:solidFill>
                <a:latin typeface="Barlow Semi Condensed" panose="020B0604020202020204" charset="0"/>
              </a:rPr>
              <a:t>follow</a:t>
            </a:r>
            <a:endParaRPr lang="fr-FR" dirty="0">
              <a:solidFill>
                <a:schemeClr val="accent5">
                  <a:lumMod val="60000"/>
                  <a:lumOff val="40000"/>
                </a:schemeClr>
              </a:solidFill>
              <a:latin typeface="Barlow Semi Condensed" panose="020B0604020202020204" charset="0"/>
            </a:endParaRPr>
          </a:p>
          <a:p>
            <a:pPr marL="285750" indent="-285750" algn="ctr">
              <a:buFont typeface="Courier New" panose="02070309020205020404" pitchFamily="49" charset="0"/>
              <a:buChar char="o"/>
            </a:pPr>
            <a:r>
              <a:rPr lang="fr-FR" dirty="0">
                <a:solidFill>
                  <a:schemeClr val="accent5">
                    <a:lumMod val="60000"/>
                    <a:lumOff val="40000"/>
                  </a:schemeClr>
                </a:solidFill>
                <a:latin typeface="Barlow Semi Condensed" panose="020B0604020202020204" charset="0"/>
              </a:rPr>
              <a:t>New </a:t>
            </a:r>
            <a:r>
              <a:rPr lang="fr-FR" dirty="0" err="1">
                <a:solidFill>
                  <a:schemeClr val="accent5">
                    <a:lumMod val="60000"/>
                    <a:lumOff val="40000"/>
                  </a:schemeClr>
                </a:solidFill>
                <a:latin typeface="Barlow Semi Condensed" panose="020B0604020202020204" charset="0"/>
              </a:rPr>
              <a:t>work</a:t>
            </a:r>
            <a:r>
              <a:rPr lang="fr-FR" dirty="0">
                <a:solidFill>
                  <a:schemeClr val="accent5">
                    <a:lumMod val="60000"/>
                    <a:lumOff val="40000"/>
                  </a:schemeClr>
                </a:solidFill>
                <a:latin typeface="Barlow Semi Condensed" panose="020B0604020202020204" charset="0"/>
              </a:rPr>
              <a:t> </a:t>
            </a:r>
            <a:r>
              <a:rPr lang="fr-FR" dirty="0" err="1">
                <a:solidFill>
                  <a:schemeClr val="accent5">
                    <a:lumMod val="60000"/>
                    <a:lumOff val="40000"/>
                  </a:schemeClr>
                </a:solidFill>
                <a:latin typeface="Barlow Semi Condensed" panose="020B0604020202020204" charset="0"/>
              </a:rPr>
              <a:t>environment</a:t>
            </a:r>
            <a:r>
              <a:rPr lang="fr-FR" dirty="0">
                <a:solidFill>
                  <a:schemeClr val="accent5">
                    <a:lumMod val="60000"/>
                    <a:lumOff val="40000"/>
                  </a:schemeClr>
                </a:solidFill>
                <a:latin typeface="Barlow Semi Condensed" panose="020B0604020202020204" charset="0"/>
              </a:rPr>
              <a:t>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604"/>
        <p:cNvGrpSpPr/>
        <p:nvPr/>
      </p:nvGrpSpPr>
      <p:grpSpPr>
        <a:xfrm>
          <a:off x="0" y="0"/>
          <a:ext cx="0" cy="0"/>
          <a:chOff x="0" y="0"/>
          <a:chExt cx="0" cy="0"/>
        </a:xfrm>
      </p:grpSpPr>
      <p:sp>
        <p:nvSpPr>
          <p:cNvPr id="3605" name="Google Shape;3605;p63"/>
          <p:cNvSpPr txBox="1">
            <a:spLocks noGrp="1"/>
          </p:cNvSpPr>
          <p:nvPr>
            <p:ph type="title"/>
          </p:nvPr>
        </p:nvSpPr>
        <p:spPr>
          <a:xfrm>
            <a:off x="2105425" y="384048"/>
            <a:ext cx="4937700" cy="107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7200" dirty="0"/>
              <a:t>Thanks!</a:t>
            </a:r>
            <a:endParaRPr sz="7200" dirty="0"/>
          </a:p>
        </p:txBody>
      </p:sp>
      <p:pic>
        <p:nvPicPr>
          <p:cNvPr id="3" name="Image 2"/>
          <p:cNvPicPr>
            <a:picLocks noChangeAspect="1"/>
          </p:cNvPicPr>
          <p:nvPr/>
        </p:nvPicPr>
        <p:blipFill>
          <a:blip r:embed="rId3"/>
          <a:stretch>
            <a:fillRect/>
          </a:stretch>
        </p:blipFill>
        <p:spPr>
          <a:xfrm>
            <a:off x="2264996" y="3385116"/>
            <a:ext cx="4496338" cy="1167318"/>
          </a:xfrm>
          <a:prstGeom prst="rect">
            <a:avLst/>
          </a:prstGeom>
        </p:spPr>
      </p:pic>
    </p:spTree>
  </p:cSld>
  <p:clrMapOvr>
    <a:masterClrMapping/>
  </p:clrMapOvr>
</p:sld>
</file>

<file path=ppt/theme/theme1.xml><?xml version="1.0" encoding="utf-8"?>
<a:theme xmlns:a="http://schemas.openxmlformats.org/drawingml/2006/main" name="Technology Consulting by Slidesgo">
  <a:themeElements>
    <a:clrScheme name="Simple Light">
      <a:dk1>
        <a:srgbClr val="3D3D3D"/>
      </a:dk1>
      <a:lt1>
        <a:srgbClr val="FFFFFF"/>
      </a:lt1>
      <a:dk2>
        <a:srgbClr val="494949"/>
      </a:dk2>
      <a:lt2>
        <a:srgbClr val="EEEEEE"/>
      </a:lt2>
      <a:accent1>
        <a:srgbClr val="77C6FC"/>
      </a:accent1>
      <a:accent2>
        <a:srgbClr val="BBE3FE"/>
      </a:accent2>
      <a:accent3>
        <a:srgbClr val="D6EEFE"/>
      </a:accent3>
      <a:accent4>
        <a:srgbClr val="BEBEBE"/>
      </a:accent4>
      <a:accent5>
        <a:srgbClr val="477797"/>
      </a:accent5>
      <a:accent6>
        <a:srgbClr val="9E9E9E"/>
      </a:accent6>
      <a:hlink>
        <a:srgbClr val="77C6FC"/>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573</TotalTime>
  <Words>904</Words>
  <Application>Microsoft Macintosh PowerPoint</Application>
  <PresentationFormat>Affichage à l'écran (16:9)</PresentationFormat>
  <Paragraphs>153</Paragraphs>
  <Slides>19</Slides>
  <Notes>19</Notes>
  <HiddenSlides>0</HiddenSlides>
  <MMClips>2</MMClips>
  <ScaleCrop>false</ScaleCrop>
  <HeadingPairs>
    <vt:vector size="6" baseType="variant">
      <vt:variant>
        <vt:lpstr>Polices utilisées</vt:lpstr>
      </vt:variant>
      <vt:variant>
        <vt:i4>9</vt:i4>
      </vt:variant>
      <vt:variant>
        <vt:lpstr>Thème</vt:lpstr>
      </vt:variant>
      <vt:variant>
        <vt:i4>1</vt:i4>
      </vt:variant>
      <vt:variant>
        <vt:lpstr>Titres des diapositives</vt:lpstr>
      </vt:variant>
      <vt:variant>
        <vt:i4>19</vt:i4>
      </vt:variant>
    </vt:vector>
  </HeadingPairs>
  <TitlesOfParts>
    <vt:vector size="29" baseType="lpstr">
      <vt:lpstr>Wingdings</vt:lpstr>
      <vt:lpstr>Courier New</vt:lpstr>
      <vt:lpstr>Aptos</vt:lpstr>
      <vt:lpstr>Arial</vt:lpstr>
      <vt:lpstr>Fjalla One</vt:lpstr>
      <vt:lpstr>Barlow Semi Condensed Medium</vt:lpstr>
      <vt:lpstr>Inter</vt:lpstr>
      <vt:lpstr>Barlow Semi Condensed</vt:lpstr>
      <vt:lpstr>Google Sans</vt:lpstr>
      <vt:lpstr>Technology Consulting by Slidesgo</vt:lpstr>
      <vt:lpstr>Design and implementation of a Checkpoint Security Solution</vt:lpstr>
      <vt:lpstr>1</vt:lpstr>
      <vt:lpstr>Initial Topology</vt:lpstr>
      <vt:lpstr>Analysis of existing security posture</vt:lpstr>
      <vt:lpstr>Analysis of existing security posture</vt:lpstr>
      <vt:lpstr>Analysis of existing security posture</vt:lpstr>
      <vt:lpstr>Labs</vt:lpstr>
      <vt:lpstr>Labs</vt:lpstr>
      <vt:lpstr>Labs</vt:lpstr>
      <vt:lpstr>Labs</vt:lpstr>
      <vt:lpstr>Labs</vt:lpstr>
      <vt:lpstr>Labs</vt:lpstr>
      <vt:lpstr>Labs</vt:lpstr>
      <vt:lpstr>Labs</vt:lpstr>
      <vt:lpstr>Labs</vt:lpstr>
      <vt:lpstr>Demo – Licensing structure</vt:lpstr>
      <vt:lpstr>Demo – Roles and Permissions</vt:lpstr>
      <vt:lpstr>Reflection</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 Consulting</dc:title>
  <dc:creator>ROY Morgan</dc:creator>
  <cp:lastModifiedBy>Morgan ROY</cp:lastModifiedBy>
  <cp:revision>31</cp:revision>
  <dcterms:modified xsi:type="dcterms:W3CDTF">2024-05-10T17:55:49Z</dcterms:modified>
</cp:coreProperties>
</file>