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6" r:id="rId2"/>
    <p:sldId id="276" r:id="rId3"/>
    <p:sldId id="268" r:id="rId4"/>
    <p:sldId id="270" r:id="rId5"/>
    <p:sldId id="269" r:id="rId6"/>
    <p:sldId id="267" r:id="rId7"/>
    <p:sldId id="271" r:id="rId8"/>
    <p:sldId id="272" r:id="rId9"/>
    <p:sldId id="275" r:id="rId10"/>
    <p:sldId id="27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ED4D87-4CC5-492C-B0E2-899169FE79E6}" v="1" dt="2026-07-20T07:48:14.6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2" autoAdjust="0"/>
    <p:restoredTop sz="90139" autoAdjust="0"/>
  </p:normalViewPr>
  <p:slideViewPr>
    <p:cSldViewPr snapToGrid="0" showGuides="1">
      <p:cViewPr varScale="1">
        <p:scale>
          <a:sx n="86" d="100"/>
          <a:sy n="86" d="100"/>
        </p:scale>
        <p:origin x="374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za Guzel" userId="8b763baa1aa6bc02" providerId="LiveId" clId="{338C3E36-BAF8-47C4-8CDC-4FCB6416EFB5}"/>
    <pc:docChg chg="custSel addSld modSld">
      <pc:chgData name="Riza Guzel" userId="8b763baa1aa6bc02" providerId="LiveId" clId="{338C3E36-BAF8-47C4-8CDC-4FCB6416EFB5}" dt="2026-07-20T07:48:49.784" v="6" actId="20577"/>
      <pc:docMkLst>
        <pc:docMk/>
      </pc:docMkLst>
      <pc:sldChg chg="modSp mod">
        <pc:chgData name="Riza Guzel" userId="8b763baa1aa6bc02" providerId="LiveId" clId="{338C3E36-BAF8-47C4-8CDC-4FCB6416EFB5}" dt="2026-07-20T07:48:49.784" v="6" actId="20577"/>
        <pc:sldMkLst>
          <pc:docMk/>
          <pc:sldMk cId="0" sldId="268"/>
        </pc:sldMkLst>
        <pc:graphicFrameChg chg="modGraphic">
          <ac:chgData name="Riza Guzel" userId="8b763baa1aa6bc02" providerId="LiveId" clId="{338C3E36-BAF8-47C4-8CDC-4FCB6416EFB5}" dt="2026-07-20T07:48:49.784" v="6" actId="20577"/>
          <ac:graphicFrameMkLst>
            <pc:docMk/>
            <pc:sldMk cId="0" sldId="268"/>
            <ac:graphicFrameMk id="8" creationId="{00000000-0000-0000-0000-000000000000}"/>
          </ac:graphicFrameMkLst>
        </pc:graphicFrameChg>
      </pc:sldChg>
      <pc:sldChg chg="add">
        <pc:chgData name="Riza Guzel" userId="8b763baa1aa6bc02" providerId="LiveId" clId="{338C3E36-BAF8-47C4-8CDC-4FCB6416EFB5}" dt="2026-07-20T07:48:14.617" v="0"/>
        <pc:sldMkLst>
          <pc:docMk/>
          <pc:sldMk cId="4004031377" sldId="276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D9E922-3FCE-4663-AFFB-CA6C08A17458}" type="doc">
      <dgm:prSet loTypeId="urn:microsoft.com/office/officeart/2008/layout/LinedList" loCatId="list" qsTypeId="urn:microsoft.com/office/officeart/2005/8/quickstyle/3d2#1" qsCatId="3D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EDB4BC73-0E72-4EA4-85BA-9AB3E6D46D2F}">
      <dgm:prSet/>
      <dgm:spPr/>
      <dgm:t>
        <a:bodyPr/>
        <a:lstStyle/>
        <a:p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LCHS4009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82E03945-DF1F-405F-8C1D-5CE12F549F2F}" type="parTrans" cxnId="{2F7F7892-B80A-4330-B04E-104087CC13AF}">
      <dgm:prSet/>
      <dgm:spPr/>
      <dgm:t>
        <a:bodyPr/>
        <a:lstStyle/>
        <a:p>
          <a:endParaRPr lang="en-US"/>
        </a:p>
      </dgm:t>
    </dgm:pt>
    <dgm:pt modelId="{BA9DBFA4-4111-4857-87C0-886906C31201}" type="sibTrans" cxnId="{2F7F7892-B80A-4330-B04E-104087CC13AF}">
      <dgm:prSet/>
      <dgm:spPr/>
      <dgm:t>
        <a:bodyPr/>
        <a:lstStyle/>
        <a:p>
          <a:endParaRPr lang="en-US"/>
        </a:p>
      </dgm:t>
    </dgm:pt>
    <dgm:pt modelId="{0376BA26-2851-44B5-B08F-CBE6FC9EFEAA}">
      <dgm:prSet/>
      <dgm:spPr/>
      <dgm:t>
        <a:bodyPr/>
        <a:lstStyle/>
        <a:p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Professional Development within Health and Social Care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91BBCDD3-42BE-451C-BD34-DC6FE99A3C18}" type="parTrans" cxnId="{C915B6AC-836D-4659-8D39-063DF831E51A}">
      <dgm:prSet/>
      <dgm:spPr/>
      <dgm:t>
        <a:bodyPr/>
        <a:lstStyle/>
        <a:p>
          <a:endParaRPr lang="en-US"/>
        </a:p>
      </dgm:t>
    </dgm:pt>
    <dgm:pt modelId="{91DAD4AA-CC9B-4697-8858-7AA26230093B}" type="sibTrans" cxnId="{C915B6AC-836D-4659-8D39-063DF831E51A}">
      <dgm:prSet/>
      <dgm:spPr/>
      <dgm:t>
        <a:bodyPr/>
        <a:lstStyle/>
        <a:p>
          <a:endParaRPr lang="en-US"/>
        </a:p>
      </dgm:t>
    </dgm:pt>
    <dgm:pt modelId="{8623296A-A8E2-4CE1-9296-63ACB0B3E056}">
      <dgm:prSet/>
      <dgm:spPr/>
      <dgm:t>
        <a:bodyPr/>
        <a:lstStyle/>
        <a:p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Component 1: Self-Awareness Presentation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40516D1F-11DA-4631-949C-30E51ECEC2CA}" type="parTrans" cxnId="{8B272A9C-AC8E-4E84-91B4-D2259F7F893E}">
      <dgm:prSet/>
      <dgm:spPr/>
      <dgm:t>
        <a:bodyPr/>
        <a:lstStyle/>
        <a:p>
          <a:endParaRPr lang="en-US"/>
        </a:p>
      </dgm:t>
    </dgm:pt>
    <dgm:pt modelId="{EF321177-04C7-4911-9D8A-3FA20EBFCD76}" type="sibTrans" cxnId="{8B272A9C-AC8E-4E84-91B4-D2259F7F893E}">
      <dgm:prSet/>
      <dgm:spPr/>
      <dgm:t>
        <a:bodyPr/>
        <a:lstStyle/>
        <a:p>
          <a:endParaRPr lang="en-US"/>
        </a:p>
      </dgm:t>
    </dgm:pt>
    <dgm:pt modelId="{4EB80149-8D77-4D08-91A0-2151289DBD5C}">
      <dgm:prSet/>
      <dgm:spPr/>
      <dgm:t>
        <a:bodyPr/>
        <a:lstStyle/>
        <a:p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Student ID: 2513643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874C6F42-A06D-4806-ADAB-2BAB8BD623D6}" type="parTrans" cxnId="{3545EBAD-56DF-44FF-AEEC-2C2983803776}">
      <dgm:prSet/>
      <dgm:spPr/>
      <dgm:t>
        <a:bodyPr/>
        <a:lstStyle/>
        <a:p>
          <a:endParaRPr lang="en-US"/>
        </a:p>
      </dgm:t>
    </dgm:pt>
    <dgm:pt modelId="{A96B3CED-10F5-4C34-BF6B-21DB45DFAC72}" type="sibTrans" cxnId="{3545EBAD-56DF-44FF-AEEC-2C2983803776}">
      <dgm:prSet/>
      <dgm:spPr/>
      <dgm:t>
        <a:bodyPr/>
        <a:lstStyle/>
        <a:p>
          <a:endParaRPr lang="en-US"/>
        </a:p>
      </dgm:t>
    </dgm:pt>
    <dgm:pt modelId="{92FF8AC0-61D0-435D-B808-F497A9F3DD3F}">
      <dgm:prSet/>
      <dgm:spPr/>
      <dgm:t>
        <a:bodyPr/>
        <a:lstStyle/>
        <a:p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Student Name: Soumeya Rekabi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6D088FE9-FD22-4030-ACFE-D1E97A633950}" type="parTrans" cxnId="{8A6D4C91-BD09-4D21-9E0D-CA7275AA2304}">
      <dgm:prSet/>
      <dgm:spPr/>
      <dgm:t>
        <a:bodyPr/>
        <a:lstStyle/>
        <a:p>
          <a:endParaRPr lang="en-US"/>
        </a:p>
      </dgm:t>
    </dgm:pt>
    <dgm:pt modelId="{A6C1ED75-7485-4520-A3F4-45EC0CB3A6BB}" type="sibTrans" cxnId="{8A6D4C91-BD09-4D21-9E0D-CA7275AA2304}">
      <dgm:prSet/>
      <dgm:spPr/>
      <dgm:t>
        <a:bodyPr/>
        <a:lstStyle/>
        <a:p>
          <a:endParaRPr lang="en-US"/>
        </a:p>
      </dgm:t>
    </dgm:pt>
    <dgm:pt modelId="{11D08E1A-76C4-45CF-B6F7-F18F263BF2BB}">
      <dgm:prSet phldrT="[Text]" phldr="0"/>
      <dgm:spPr/>
      <dgm:t>
        <a:bodyPr/>
        <a:lstStyle/>
        <a:p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Lecturer Name : </a:t>
          </a:r>
          <a:r>
            <a:rPr lang="en-GB" b="1" dirty="0" err="1">
              <a:latin typeface="Times New Roman" panose="02020503050405090304" pitchFamily="18" charset="0"/>
              <a:cs typeface="Times New Roman" panose="02020503050405090304" pitchFamily="18" charset="0"/>
            </a:rPr>
            <a:t>Dilhara</a:t>
          </a:r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 </a:t>
          </a:r>
          <a:r>
            <a:rPr lang="en-GB" b="1" dirty="0" err="1">
              <a:latin typeface="Times New Roman" panose="02020503050405090304" pitchFamily="18" charset="0"/>
              <a:cs typeface="Times New Roman" panose="02020503050405090304" pitchFamily="18" charset="0"/>
            </a:rPr>
            <a:t>Nadeeshani</a:t>
          </a:r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 </a:t>
          </a:r>
          <a:r>
            <a:rPr lang="en-GB" b="1" dirty="0" err="1">
              <a:latin typeface="Times New Roman" panose="02020503050405090304" pitchFamily="18" charset="0"/>
              <a:cs typeface="Times New Roman" panose="02020503050405090304" pitchFamily="18" charset="0"/>
            </a:rPr>
            <a:t>Mampitiya</a:t>
          </a:r>
          <a:r>
            <a:rPr lang="en-GB" b="1" dirty="0">
              <a:latin typeface="Times New Roman" panose="02020503050405090304" pitchFamily="18" charset="0"/>
              <a:cs typeface="Times New Roman" panose="02020503050405090304" pitchFamily="18" charset="0"/>
            </a:rPr>
            <a:t> </a:t>
          </a:r>
        </a:p>
      </dgm:t>
    </dgm:pt>
    <dgm:pt modelId="{ECBA14B3-0905-4108-A4DB-15A0171A319F}" type="parTrans" cxnId="{191D3216-B419-4FB8-9A11-1907C6B0FCC9}">
      <dgm:prSet/>
      <dgm:spPr/>
      <dgm:t>
        <a:bodyPr/>
        <a:lstStyle/>
        <a:p>
          <a:endParaRPr lang="en-GB"/>
        </a:p>
      </dgm:t>
    </dgm:pt>
    <dgm:pt modelId="{49D412D4-C60D-4D0C-9465-5A7BF350CA71}" type="sibTrans" cxnId="{191D3216-B419-4FB8-9A11-1907C6B0FCC9}">
      <dgm:prSet/>
      <dgm:spPr/>
      <dgm:t>
        <a:bodyPr/>
        <a:lstStyle/>
        <a:p>
          <a:endParaRPr lang="en-GB"/>
        </a:p>
      </dgm:t>
    </dgm:pt>
    <dgm:pt modelId="{C577BFC0-B826-4B3D-AAC9-64A222D853E9}" type="pres">
      <dgm:prSet presAssocID="{D9D9E922-3FCE-4663-AFFB-CA6C08A17458}" presName="vert0" presStyleCnt="0">
        <dgm:presLayoutVars>
          <dgm:dir/>
          <dgm:animOne val="branch"/>
          <dgm:animLvl val="lvl"/>
        </dgm:presLayoutVars>
      </dgm:prSet>
      <dgm:spPr/>
    </dgm:pt>
    <dgm:pt modelId="{E3BF2613-46F9-4E4E-BF19-F9D3C9D43245}" type="pres">
      <dgm:prSet presAssocID="{EDB4BC73-0E72-4EA4-85BA-9AB3E6D46D2F}" presName="thickLine" presStyleLbl="alignNode1" presStyleIdx="0" presStyleCnt="6"/>
      <dgm:spPr/>
    </dgm:pt>
    <dgm:pt modelId="{5D065CC2-28BF-416D-AC0D-2A8D9CC96F2C}" type="pres">
      <dgm:prSet presAssocID="{EDB4BC73-0E72-4EA4-85BA-9AB3E6D46D2F}" presName="horz1" presStyleCnt="0"/>
      <dgm:spPr/>
    </dgm:pt>
    <dgm:pt modelId="{230B3E96-8AC0-4FEC-87B4-A8AE8D0D4063}" type="pres">
      <dgm:prSet presAssocID="{EDB4BC73-0E72-4EA4-85BA-9AB3E6D46D2F}" presName="tx1" presStyleLbl="revTx" presStyleIdx="0" presStyleCnt="6"/>
      <dgm:spPr/>
    </dgm:pt>
    <dgm:pt modelId="{99D09869-F3F0-4B99-8E26-910A62242364}" type="pres">
      <dgm:prSet presAssocID="{EDB4BC73-0E72-4EA4-85BA-9AB3E6D46D2F}" presName="vert1" presStyleCnt="0"/>
      <dgm:spPr/>
    </dgm:pt>
    <dgm:pt modelId="{4C51BDF6-0DFD-4ED3-B8B0-D7E34D2595FA}" type="pres">
      <dgm:prSet presAssocID="{0376BA26-2851-44B5-B08F-CBE6FC9EFEAA}" presName="thickLine" presStyleLbl="alignNode1" presStyleIdx="1" presStyleCnt="6"/>
      <dgm:spPr/>
    </dgm:pt>
    <dgm:pt modelId="{262DEDD7-5481-492E-A731-BFAB8194A85A}" type="pres">
      <dgm:prSet presAssocID="{0376BA26-2851-44B5-B08F-CBE6FC9EFEAA}" presName="horz1" presStyleCnt="0"/>
      <dgm:spPr/>
    </dgm:pt>
    <dgm:pt modelId="{6FBCD187-7A10-468D-9F59-002C05BAA49F}" type="pres">
      <dgm:prSet presAssocID="{0376BA26-2851-44B5-B08F-CBE6FC9EFEAA}" presName="tx1" presStyleLbl="revTx" presStyleIdx="1" presStyleCnt="6"/>
      <dgm:spPr/>
    </dgm:pt>
    <dgm:pt modelId="{591DAF51-33C3-4838-A360-BDD0FA0E1077}" type="pres">
      <dgm:prSet presAssocID="{0376BA26-2851-44B5-B08F-CBE6FC9EFEAA}" presName="vert1" presStyleCnt="0"/>
      <dgm:spPr/>
    </dgm:pt>
    <dgm:pt modelId="{C0FC2A64-1FF2-4CFD-A8A2-BA3AC8B69234}" type="pres">
      <dgm:prSet presAssocID="{8623296A-A8E2-4CE1-9296-63ACB0B3E056}" presName="thickLine" presStyleLbl="alignNode1" presStyleIdx="2" presStyleCnt="6"/>
      <dgm:spPr/>
    </dgm:pt>
    <dgm:pt modelId="{F1BAF861-2981-4317-8BB6-2CA065C98B50}" type="pres">
      <dgm:prSet presAssocID="{8623296A-A8E2-4CE1-9296-63ACB0B3E056}" presName="horz1" presStyleCnt="0"/>
      <dgm:spPr/>
    </dgm:pt>
    <dgm:pt modelId="{CA34D048-92AF-44E9-AE6E-C225B0851A30}" type="pres">
      <dgm:prSet presAssocID="{8623296A-A8E2-4CE1-9296-63ACB0B3E056}" presName="tx1" presStyleLbl="revTx" presStyleIdx="2" presStyleCnt="6"/>
      <dgm:spPr/>
    </dgm:pt>
    <dgm:pt modelId="{BD44852F-1BE7-455E-8999-C3C655FB2DFB}" type="pres">
      <dgm:prSet presAssocID="{8623296A-A8E2-4CE1-9296-63ACB0B3E056}" presName="vert1" presStyleCnt="0"/>
      <dgm:spPr/>
    </dgm:pt>
    <dgm:pt modelId="{89C3E271-683D-4432-B59D-CEE4357393C9}" type="pres">
      <dgm:prSet presAssocID="{92FF8AC0-61D0-435D-B808-F497A9F3DD3F}" presName="thickLine" presStyleLbl="alignNode1" presStyleIdx="3" presStyleCnt="6"/>
      <dgm:spPr/>
    </dgm:pt>
    <dgm:pt modelId="{C2C73BE1-8B3D-4C24-AFF9-669B4172AAE6}" type="pres">
      <dgm:prSet presAssocID="{92FF8AC0-61D0-435D-B808-F497A9F3DD3F}" presName="horz1" presStyleCnt="0"/>
      <dgm:spPr/>
    </dgm:pt>
    <dgm:pt modelId="{DF7552D3-2260-4F29-A28F-D112B075AFB8}" type="pres">
      <dgm:prSet presAssocID="{92FF8AC0-61D0-435D-B808-F497A9F3DD3F}" presName="tx1" presStyleLbl="revTx" presStyleIdx="3" presStyleCnt="6"/>
      <dgm:spPr/>
    </dgm:pt>
    <dgm:pt modelId="{DFBB7EC6-6388-40F9-B34B-5F2DE8AB9D62}" type="pres">
      <dgm:prSet presAssocID="{92FF8AC0-61D0-435D-B808-F497A9F3DD3F}" presName="vert1" presStyleCnt="0"/>
      <dgm:spPr/>
    </dgm:pt>
    <dgm:pt modelId="{620F6610-6D13-451D-9DBB-817CC07DF1F3}" type="pres">
      <dgm:prSet presAssocID="{4EB80149-8D77-4D08-91A0-2151289DBD5C}" presName="thickLine" presStyleLbl="alignNode1" presStyleIdx="4" presStyleCnt="6"/>
      <dgm:spPr/>
    </dgm:pt>
    <dgm:pt modelId="{F9F23D3A-BD7E-4DCF-A6C7-A4665EB31C05}" type="pres">
      <dgm:prSet presAssocID="{4EB80149-8D77-4D08-91A0-2151289DBD5C}" presName="horz1" presStyleCnt="0"/>
      <dgm:spPr/>
    </dgm:pt>
    <dgm:pt modelId="{ECD8E771-1D8F-4DEC-80AB-0EE0213162BA}" type="pres">
      <dgm:prSet presAssocID="{4EB80149-8D77-4D08-91A0-2151289DBD5C}" presName="tx1" presStyleLbl="revTx" presStyleIdx="4" presStyleCnt="6"/>
      <dgm:spPr/>
    </dgm:pt>
    <dgm:pt modelId="{C5330343-2534-4CA1-B871-9F04B6B8B04F}" type="pres">
      <dgm:prSet presAssocID="{4EB80149-8D77-4D08-91A0-2151289DBD5C}" presName="vert1" presStyleCnt="0"/>
      <dgm:spPr/>
    </dgm:pt>
    <dgm:pt modelId="{B8A96FB7-12D4-4B06-87B3-9D5324DDFD56}" type="pres">
      <dgm:prSet presAssocID="{11D08E1A-76C4-45CF-B6F7-F18F263BF2BB}" presName="thickLine" presStyleLbl="alignNode1" presStyleIdx="5" presStyleCnt="6"/>
      <dgm:spPr/>
    </dgm:pt>
    <dgm:pt modelId="{1AAB0612-83FD-4983-9C67-4BB8E6465F21}" type="pres">
      <dgm:prSet presAssocID="{11D08E1A-76C4-45CF-B6F7-F18F263BF2BB}" presName="horz1" presStyleCnt="0"/>
      <dgm:spPr/>
    </dgm:pt>
    <dgm:pt modelId="{D42036BB-F261-4ACE-9DD7-8F16585D69CF}" type="pres">
      <dgm:prSet presAssocID="{11D08E1A-76C4-45CF-B6F7-F18F263BF2BB}" presName="tx1" presStyleLbl="revTx" presStyleIdx="5" presStyleCnt="6"/>
      <dgm:spPr/>
    </dgm:pt>
    <dgm:pt modelId="{B22EB616-7FA0-4DD1-98AE-D6C973F73DD3}" type="pres">
      <dgm:prSet presAssocID="{11D08E1A-76C4-45CF-B6F7-F18F263BF2BB}" presName="vert1" presStyleCnt="0"/>
      <dgm:spPr/>
    </dgm:pt>
  </dgm:ptLst>
  <dgm:cxnLst>
    <dgm:cxn modelId="{191D3216-B419-4FB8-9A11-1907C6B0FCC9}" srcId="{D9D9E922-3FCE-4663-AFFB-CA6C08A17458}" destId="{11D08E1A-76C4-45CF-B6F7-F18F263BF2BB}" srcOrd="5" destOrd="0" parTransId="{ECBA14B3-0905-4108-A4DB-15A0171A319F}" sibTransId="{49D412D4-C60D-4D0C-9465-5A7BF350CA71}"/>
    <dgm:cxn modelId="{A1BA1F65-6334-4D42-ACE3-6379808DAB67}" type="presOf" srcId="{92FF8AC0-61D0-435D-B808-F497A9F3DD3F}" destId="{DF7552D3-2260-4F29-A28F-D112B075AFB8}" srcOrd="0" destOrd="0" presId="urn:microsoft.com/office/officeart/2008/layout/LinedList"/>
    <dgm:cxn modelId="{F3952868-C0C4-400C-BE1E-26B29BDE69D5}" type="presOf" srcId="{4EB80149-8D77-4D08-91A0-2151289DBD5C}" destId="{ECD8E771-1D8F-4DEC-80AB-0EE0213162BA}" srcOrd="0" destOrd="0" presId="urn:microsoft.com/office/officeart/2008/layout/LinedList"/>
    <dgm:cxn modelId="{DD6E7C4A-CB25-4F22-A347-B8B623C28344}" type="presOf" srcId="{EDB4BC73-0E72-4EA4-85BA-9AB3E6D46D2F}" destId="{230B3E96-8AC0-4FEC-87B4-A8AE8D0D4063}" srcOrd="0" destOrd="0" presId="urn:microsoft.com/office/officeart/2008/layout/LinedList"/>
    <dgm:cxn modelId="{BB5A2B6B-4246-4E1B-8734-02A13A186688}" type="presOf" srcId="{0376BA26-2851-44B5-B08F-CBE6FC9EFEAA}" destId="{6FBCD187-7A10-468D-9F59-002C05BAA49F}" srcOrd="0" destOrd="0" presId="urn:microsoft.com/office/officeart/2008/layout/LinedList"/>
    <dgm:cxn modelId="{4D6C2A80-A751-43A1-A76A-58F68A7415EF}" type="presOf" srcId="{11D08E1A-76C4-45CF-B6F7-F18F263BF2BB}" destId="{D42036BB-F261-4ACE-9DD7-8F16585D69CF}" srcOrd="0" destOrd="0" presId="urn:microsoft.com/office/officeart/2008/layout/LinedList"/>
    <dgm:cxn modelId="{8A6D4C91-BD09-4D21-9E0D-CA7275AA2304}" srcId="{D9D9E922-3FCE-4663-AFFB-CA6C08A17458}" destId="{92FF8AC0-61D0-435D-B808-F497A9F3DD3F}" srcOrd="3" destOrd="0" parTransId="{6D088FE9-FD22-4030-ACFE-D1E97A633950}" sibTransId="{A6C1ED75-7485-4520-A3F4-45EC0CB3A6BB}"/>
    <dgm:cxn modelId="{2F7F7892-B80A-4330-B04E-104087CC13AF}" srcId="{D9D9E922-3FCE-4663-AFFB-CA6C08A17458}" destId="{EDB4BC73-0E72-4EA4-85BA-9AB3E6D46D2F}" srcOrd="0" destOrd="0" parTransId="{82E03945-DF1F-405F-8C1D-5CE12F549F2F}" sibTransId="{BA9DBFA4-4111-4857-87C0-886906C31201}"/>
    <dgm:cxn modelId="{8B272A9C-AC8E-4E84-91B4-D2259F7F893E}" srcId="{D9D9E922-3FCE-4663-AFFB-CA6C08A17458}" destId="{8623296A-A8E2-4CE1-9296-63ACB0B3E056}" srcOrd="2" destOrd="0" parTransId="{40516D1F-11DA-4631-949C-30E51ECEC2CA}" sibTransId="{EF321177-04C7-4911-9D8A-3FA20EBFCD76}"/>
    <dgm:cxn modelId="{BDA114A0-347D-4755-8A74-4048387FBC13}" type="presOf" srcId="{8623296A-A8E2-4CE1-9296-63ACB0B3E056}" destId="{CA34D048-92AF-44E9-AE6E-C225B0851A30}" srcOrd="0" destOrd="0" presId="urn:microsoft.com/office/officeart/2008/layout/LinedList"/>
    <dgm:cxn modelId="{463D9AA3-B189-4B74-B897-B875A2D1C969}" type="presOf" srcId="{D9D9E922-3FCE-4663-AFFB-CA6C08A17458}" destId="{C577BFC0-B826-4B3D-AAC9-64A222D853E9}" srcOrd="0" destOrd="0" presId="urn:microsoft.com/office/officeart/2008/layout/LinedList"/>
    <dgm:cxn modelId="{C915B6AC-836D-4659-8D39-063DF831E51A}" srcId="{D9D9E922-3FCE-4663-AFFB-CA6C08A17458}" destId="{0376BA26-2851-44B5-B08F-CBE6FC9EFEAA}" srcOrd="1" destOrd="0" parTransId="{91BBCDD3-42BE-451C-BD34-DC6FE99A3C18}" sibTransId="{91DAD4AA-CC9B-4697-8858-7AA26230093B}"/>
    <dgm:cxn modelId="{3545EBAD-56DF-44FF-AEEC-2C2983803776}" srcId="{D9D9E922-3FCE-4663-AFFB-CA6C08A17458}" destId="{4EB80149-8D77-4D08-91A0-2151289DBD5C}" srcOrd="4" destOrd="0" parTransId="{874C6F42-A06D-4806-ADAB-2BAB8BD623D6}" sibTransId="{A96B3CED-10F5-4C34-BF6B-21DB45DFAC72}"/>
    <dgm:cxn modelId="{EB215270-A4A7-456B-91CD-97D8FFB9A315}" type="presParOf" srcId="{C577BFC0-B826-4B3D-AAC9-64A222D853E9}" destId="{E3BF2613-46F9-4E4E-BF19-F9D3C9D43245}" srcOrd="0" destOrd="0" presId="urn:microsoft.com/office/officeart/2008/layout/LinedList"/>
    <dgm:cxn modelId="{4074A849-BF0B-4BB2-A488-1C3B24C0ACAD}" type="presParOf" srcId="{C577BFC0-B826-4B3D-AAC9-64A222D853E9}" destId="{5D065CC2-28BF-416D-AC0D-2A8D9CC96F2C}" srcOrd="1" destOrd="0" presId="urn:microsoft.com/office/officeart/2008/layout/LinedList"/>
    <dgm:cxn modelId="{354FE405-B803-47AF-B2B8-38D8271E2304}" type="presParOf" srcId="{5D065CC2-28BF-416D-AC0D-2A8D9CC96F2C}" destId="{230B3E96-8AC0-4FEC-87B4-A8AE8D0D4063}" srcOrd="0" destOrd="0" presId="urn:microsoft.com/office/officeart/2008/layout/LinedList"/>
    <dgm:cxn modelId="{44D8BAAB-6825-4341-998D-CD0CEF0DA004}" type="presParOf" srcId="{5D065CC2-28BF-416D-AC0D-2A8D9CC96F2C}" destId="{99D09869-F3F0-4B99-8E26-910A62242364}" srcOrd="1" destOrd="0" presId="urn:microsoft.com/office/officeart/2008/layout/LinedList"/>
    <dgm:cxn modelId="{CEDB86D0-5F49-4CF4-8B5D-8272F477F27A}" type="presParOf" srcId="{C577BFC0-B826-4B3D-AAC9-64A222D853E9}" destId="{4C51BDF6-0DFD-4ED3-B8B0-D7E34D2595FA}" srcOrd="2" destOrd="0" presId="urn:microsoft.com/office/officeart/2008/layout/LinedList"/>
    <dgm:cxn modelId="{7C782FA9-52E1-4474-AA19-9C5F0338C738}" type="presParOf" srcId="{C577BFC0-B826-4B3D-AAC9-64A222D853E9}" destId="{262DEDD7-5481-492E-A731-BFAB8194A85A}" srcOrd="3" destOrd="0" presId="urn:microsoft.com/office/officeart/2008/layout/LinedList"/>
    <dgm:cxn modelId="{748F1343-0787-4B38-8282-429E07BDE716}" type="presParOf" srcId="{262DEDD7-5481-492E-A731-BFAB8194A85A}" destId="{6FBCD187-7A10-468D-9F59-002C05BAA49F}" srcOrd="0" destOrd="0" presId="urn:microsoft.com/office/officeart/2008/layout/LinedList"/>
    <dgm:cxn modelId="{2D0E0FE4-64DE-40B8-A7B8-8D0C3245B191}" type="presParOf" srcId="{262DEDD7-5481-492E-A731-BFAB8194A85A}" destId="{591DAF51-33C3-4838-A360-BDD0FA0E1077}" srcOrd="1" destOrd="0" presId="urn:microsoft.com/office/officeart/2008/layout/LinedList"/>
    <dgm:cxn modelId="{2E255AD6-291E-4378-AC62-7894B89BD517}" type="presParOf" srcId="{C577BFC0-B826-4B3D-AAC9-64A222D853E9}" destId="{C0FC2A64-1FF2-4CFD-A8A2-BA3AC8B69234}" srcOrd="4" destOrd="0" presId="urn:microsoft.com/office/officeart/2008/layout/LinedList"/>
    <dgm:cxn modelId="{C8CE9E3C-CCB4-4A3E-8B81-DEC45C9E7628}" type="presParOf" srcId="{C577BFC0-B826-4B3D-AAC9-64A222D853E9}" destId="{F1BAF861-2981-4317-8BB6-2CA065C98B50}" srcOrd="5" destOrd="0" presId="urn:microsoft.com/office/officeart/2008/layout/LinedList"/>
    <dgm:cxn modelId="{D1128E4A-BC4A-4477-A818-9483170BAD5A}" type="presParOf" srcId="{F1BAF861-2981-4317-8BB6-2CA065C98B50}" destId="{CA34D048-92AF-44E9-AE6E-C225B0851A30}" srcOrd="0" destOrd="0" presId="urn:microsoft.com/office/officeart/2008/layout/LinedList"/>
    <dgm:cxn modelId="{AEB36F73-28E3-4634-BD27-09D3B68E1095}" type="presParOf" srcId="{F1BAF861-2981-4317-8BB6-2CA065C98B50}" destId="{BD44852F-1BE7-455E-8999-C3C655FB2DFB}" srcOrd="1" destOrd="0" presId="urn:microsoft.com/office/officeart/2008/layout/LinedList"/>
    <dgm:cxn modelId="{15EFE0E8-01D3-418D-A634-AF51EF111BF1}" type="presParOf" srcId="{C577BFC0-B826-4B3D-AAC9-64A222D853E9}" destId="{89C3E271-683D-4432-B59D-CEE4357393C9}" srcOrd="6" destOrd="0" presId="urn:microsoft.com/office/officeart/2008/layout/LinedList"/>
    <dgm:cxn modelId="{2CB4C4D7-3D8F-4909-B41E-8247AA9C0A46}" type="presParOf" srcId="{C577BFC0-B826-4B3D-AAC9-64A222D853E9}" destId="{C2C73BE1-8B3D-4C24-AFF9-669B4172AAE6}" srcOrd="7" destOrd="0" presId="urn:microsoft.com/office/officeart/2008/layout/LinedList"/>
    <dgm:cxn modelId="{6BF2CA48-C4DD-4505-B2DC-A69FC82C7431}" type="presParOf" srcId="{C2C73BE1-8B3D-4C24-AFF9-669B4172AAE6}" destId="{DF7552D3-2260-4F29-A28F-D112B075AFB8}" srcOrd="0" destOrd="0" presId="urn:microsoft.com/office/officeart/2008/layout/LinedList"/>
    <dgm:cxn modelId="{18204197-0C63-4BCB-8704-9C9F4CDF4B9D}" type="presParOf" srcId="{C2C73BE1-8B3D-4C24-AFF9-669B4172AAE6}" destId="{DFBB7EC6-6388-40F9-B34B-5F2DE8AB9D62}" srcOrd="1" destOrd="0" presId="urn:microsoft.com/office/officeart/2008/layout/LinedList"/>
    <dgm:cxn modelId="{1C5AED18-B5E8-4190-8F37-07721FD228F5}" type="presParOf" srcId="{C577BFC0-B826-4B3D-AAC9-64A222D853E9}" destId="{620F6610-6D13-451D-9DBB-817CC07DF1F3}" srcOrd="8" destOrd="0" presId="urn:microsoft.com/office/officeart/2008/layout/LinedList"/>
    <dgm:cxn modelId="{4303BBBD-A74B-4E79-BCE6-CDDD2D7A86B4}" type="presParOf" srcId="{C577BFC0-B826-4B3D-AAC9-64A222D853E9}" destId="{F9F23D3A-BD7E-4DCF-A6C7-A4665EB31C05}" srcOrd="9" destOrd="0" presId="urn:microsoft.com/office/officeart/2008/layout/LinedList"/>
    <dgm:cxn modelId="{94E39134-C9EF-4842-86B8-C9A095184249}" type="presParOf" srcId="{F9F23D3A-BD7E-4DCF-A6C7-A4665EB31C05}" destId="{ECD8E771-1D8F-4DEC-80AB-0EE0213162BA}" srcOrd="0" destOrd="0" presId="urn:microsoft.com/office/officeart/2008/layout/LinedList"/>
    <dgm:cxn modelId="{2360E262-FA9D-4538-A780-8E67AD4CB776}" type="presParOf" srcId="{F9F23D3A-BD7E-4DCF-A6C7-A4665EB31C05}" destId="{C5330343-2534-4CA1-B871-9F04B6B8B04F}" srcOrd="1" destOrd="0" presId="urn:microsoft.com/office/officeart/2008/layout/LinedList"/>
    <dgm:cxn modelId="{318D5EB8-A308-416C-BA10-DF5401CE2021}" type="presParOf" srcId="{C577BFC0-B826-4B3D-AAC9-64A222D853E9}" destId="{B8A96FB7-12D4-4B06-87B3-9D5324DDFD56}" srcOrd="10" destOrd="0" presId="urn:microsoft.com/office/officeart/2008/layout/LinedList"/>
    <dgm:cxn modelId="{154FE47D-F623-421B-A5AC-55031D11EAC8}" type="presParOf" srcId="{C577BFC0-B826-4B3D-AAC9-64A222D853E9}" destId="{1AAB0612-83FD-4983-9C67-4BB8E6465F21}" srcOrd="11" destOrd="0" presId="urn:microsoft.com/office/officeart/2008/layout/LinedList"/>
    <dgm:cxn modelId="{A56FFF65-1797-4622-A892-5EE32296E2BB}" type="presParOf" srcId="{1AAB0612-83FD-4983-9C67-4BB8E6465F21}" destId="{D42036BB-F261-4ACE-9DD7-8F16585D69CF}" srcOrd="0" destOrd="0" presId="urn:microsoft.com/office/officeart/2008/layout/LinedList"/>
    <dgm:cxn modelId="{55D2F23E-FD03-46D9-AEC1-FBF699D48703}" type="presParOf" srcId="{1AAB0612-83FD-4983-9C67-4BB8E6465F21}" destId="{B22EB616-7FA0-4DD1-98AE-D6C973F73DD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23615B-3D6B-41BD-8C75-537D17FC74BF}" type="doc">
      <dgm:prSet loTypeId="urn:microsoft.com/office/officeart/2018/2/layout/IconCircleList" loCatId="icon" qsTypeId="urn:microsoft.com/office/officeart/2005/8/quickstyle/simple1#1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FD18155B-79CE-475F-A72A-C393000B7E5A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503050405090304" pitchFamily="18" charset="0"/>
              <a:cs typeface="Times New Roman" panose="02020503050405090304" pitchFamily="18" charset="0"/>
            </a:rPr>
            <a:t>Slide 4: Introduction and outline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1005D216-7953-4482-97F7-2BBA237F342F}" type="parTrans" cxnId="{EB92E915-250D-4454-8CFA-5FA72B5B79AA}">
      <dgm:prSet/>
      <dgm:spPr/>
      <dgm:t>
        <a:bodyPr/>
        <a:lstStyle/>
        <a:p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6B31CC89-F088-4CA2-8236-4CF97975E118}" type="sibTrans" cxnId="{EB92E915-250D-4454-8CFA-5FA72B5B79AA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FB8BF774-F651-43B1-B890-34F60277D37E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503050405090304" pitchFamily="18" charset="0"/>
              <a:cs typeface="Times New Roman" panose="02020503050405090304" pitchFamily="18" charset="0"/>
            </a:rPr>
            <a:t>Slide 5-6: </a:t>
          </a:r>
          <a:r>
            <a:rPr lang="en-US" dirty="0">
              <a:latin typeface="Times New Roman" panose="02020503050405090304" pitchFamily="18" charset="0"/>
              <a:cs typeface="Times New Roman" panose="02020503050405090304" pitchFamily="18" charset="0"/>
            </a:rPr>
            <a:t>Importance of skills in health and social care </a:t>
          </a:r>
        </a:p>
      </dgm:t>
    </dgm:pt>
    <dgm:pt modelId="{4944CC43-36D2-4BFB-AEBD-579665AA8C9F}" type="parTrans" cxnId="{67D60E4B-96D4-4F01-B658-7E7893C2343D}">
      <dgm:prSet/>
      <dgm:spPr/>
      <dgm:t>
        <a:bodyPr/>
        <a:lstStyle/>
        <a:p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62A3BF9C-FCC0-492E-ADF9-1DEDDA49E93A}" type="sibTrans" cxnId="{67D60E4B-96D4-4F01-B658-7E7893C2343D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BD6FC7E6-AE23-4BD9-89C8-3DE7A650FCC8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503050405090304" pitchFamily="18" charset="0"/>
              <a:cs typeface="Times New Roman" panose="02020503050405090304" pitchFamily="18" charset="0"/>
            </a:rPr>
            <a:t>Slide 7: </a:t>
          </a:r>
          <a:r>
            <a:rPr lang="en-US" dirty="0">
              <a:latin typeface="Times New Roman" panose="02020503050405090304" pitchFamily="18" charset="0"/>
              <a:cs typeface="Times New Roman" panose="02020503050405090304" pitchFamily="18" charset="0"/>
            </a:rPr>
            <a:t>Practical Example of the Skill</a:t>
          </a:r>
        </a:p>
      </dgm:t>
    </dgm:pt>
    <dgm:pt modelId="{65E922DC-5135-4228-BE77-EAC882E5934F}" type="parTrans" cxnId="{CC5E8CB9-4299-4C96-8496-76311AAE69F4}">
      <dgm:prSet/>
      <dgm:spPr/>
      <dgm:t>
        <a:bodyPr/>
        <a:lstStyle/>
        <a:p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F32150B1-ABFC-4DA8-B7AE-D40C286F0E3F}" type="sibTrans" cxnId="{CC5E8CB9-4299-4C96-8496-76311AAE69F4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2A0C5718-80A2-42F3-A935-92666E78B069}">
      <dgm:prSet/>
      <dgm:spPr/>
      <dgm:t>
        <a:bodyPr/>
        <a:lstStyle/>
        <a:p>
          <a:pPr>
            <a:lnSpc>
              <a:spcPct val="100000"/>
            </a:lnSpc>
          </a:pPr>
          <a:r>
            <a:rPr lang="en-IN" dirty="0">
              <a:latin typeface="Times New Roman" panose="02020503050405090304" pitchFamily="18" charset="0"/>
              <a:cs typeface="Times New Roman" panose="02020503050405090304" pitchFamily="18" charset="0"/>
            </a:rPr>
            <a:t>Slide 8: Conclusion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D1908A5D-F288-49D6-8FEF-49FB17C55A8C}" type="parTrans" cxnId="{5E5F05BF-FCE2-49D7-8279-DF97F289A8FB}">
      <dgm:prSet/>
      <dgm:spPr/>
      <dgm:t>
        <a:bodyPr/>
        <a:lstStyle/>
        <a:p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1E7A05F9-DDF3-4E91-9D59-976214CEBA17}" type="sibTrans" cxnId="{5E5F05BF-FCE2-49D7-8279-DF97F289A8FB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773AECCA-211E-4A0C-8A3B-A99735C6BC89}">
      <dgm:prSet/>
      <dgm:spPr/>
      <dgm:t>
        <a:bodyPr/>
        <a:lstStyle/>
        <a:p>
          <a:pPr>
            <a:lnSpc>
              <a:spcPct val="100000"/>
            </a:lnSpc>
          </a:pPr>
          <a:r>
            <a:rPr lang="en-IN">
              <a:latin typeface="Times New Roman" panose="02020503050405090304" pitchFamily="18" charset="0"/>
              <a:cs typeface="Times New Roman" panose="02020503050405090304" pitchFamily="18" charset="0"/>
            </a:rPr>
            <a:t>Slide 9: </a:t>
          </a:r>
          <a:r>
            <a:rPr lang="en-IN" dirty="0">
              <a:latin typeface="Times New Roman" panose="02020503050405090304" pitchFamily="18" charset="0"/>
              <a:cs typeface="Times New Roman" panose="02020503050405090304" pitchFamily="18" charset="0"/>
            </a:rPr>
            <a:t>Reference List</a:t>
          </a:r>
          <a:endParaRPr lang="en-US" dirty="0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79D41410-E412-4F65-B24C-DAFDDF63D2EB}" type="parTrans" cxnId="{0B83A30D-52D0-4AB9-83E9-7CFE570DE8D3}">
      <dgm:prSet/>
      <dgm:spPr/>
      <dgm:t>
        <a:bodyPr/>
        <a:lstStyle/>
        <a:p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BC3DC6AA-189B-47F5-8FB8-4CDFD53AEB61}" type="sibTrans" cxnId="{0B83A30D-52D0-4AB9-83E9-7CFE570DE8D3}">
      <dgm:prSet/>
      <dgm:spPr/>
      <dgm:t>
        <a:bodyPr/>
        <a:lstStyle/>
        <a:p>
          <a:endParaRPr lang="en-US">
            <a:latin typeface="Times New Roman" panose="02020503050405090304" pitchFamily="18" charset="0"/>
            <a:cs typeface="Times New Roman" panose="02020503050405090304" pitchFamily="18" charset="0"/>
          </a:endParaRPr>
        </a:p>
      </dgm:t>
    </dgm:pt>
    <dgm:pt modelId="{6E437281-BCBC-4C09-A3BD-21CF941B1299}" type="pres">
      <dgm:prSet presAssocID="{7E23615B-3D6B-41BD-8C75-537D17FC74BF}" presName="root" presStyleCnt="0">
        <dgm:presLayoutVars>
          <dgm:dir/>
          <dgm:resizeHandles val="exact"/>
        </dgm:presLayoutVars>
      </dgm:prSet>
      <dgm:spPr/>
    </dgm:pt>
    <dgm:pt modelId="{33CBD69B-48DB-4A7D-B58D-5189B3A4BA42}" type="pres">
      <dgm:prSet presAssocID="{7E23615B-3D6B-41BD-8C75-537D17FC74BF}" presName="container" presStyleCnt="0">
        <dgm:presLayoutVars>
          <dgm:dir/>
          <dgm:resizeHandles val="exact"/>
        </dgm:presLayoutVars>
      </dgm:prSet>
      <dgm:spPr/>
    </dgm:pt>
    <dgm:pt modelId="{948FF21D-3B61-4D0A-8085-6EEC5D4A4EA6}" type="pres">
      <dgm:prSet presAssocID="{FD18155B-79CE-475F-A72A-C393000B7E5A}" presName="compNode" presStyleCnt="0"/>
      <dgm:spPr/>
    </dgm:pt>
    <dgm:pt modelId="{1724A19F-8CA0-41DE-A67F-13381054E94B}" type="pres">
      <dgm:prSet presAssocID="{FD18155B-79CE-475F-A72A-C393000B7E5A}" presName="iconBgRect" presStyleLbl="bgShp" presStyleIdx="0" presStyleCnt="5"/>
      <dgm:spPr/>
    </dgm:pt>
    <dgm:pt modelId="{3A168911-7F7F-4A39-846F-40591E7C0B1F}" type="pres">
      <dgm:prSet presAssocID="{FD18155B-79CE-475F-A72A-C393000B7E5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</dgm:pt>
    <dgm:pt modelId="{FA80AA28-09E1-4A0C-9689-38F479B44D4B}" type="pres">
      <dgm:prSet presAssocID="{FD18155B-79CE-475F-A72A-C393000B7E5A}" presName="spaceRect" presStyleCnt="0"/>
      <dgm:spPr/>
    </dgm:pt>
    <dgm:pt modelId="{169B6D9D-3364-4561-A8D6-2FC46BD7BE7F}" type="pres">
      <dgm:prSet presAssocID="{FD18155B-79CE-475F-A72A-C393000B7E5A}" presName="textRect" presStyleLbl="revTx" presStyleIdx="0" presStyleCnt="5">
        <dgm:presLayoutVars>
          <dgm:chMax val="1"/>
          <dgm:chPref val="1"/>
        </dgm:presLayoutVars>
      </dgm:prSet>
      <dgm:spPr/>
    </dgm:pt>
    <dgm:pt modelId="{7F004B90-C250-401B-8CA4-900035F6B3F9}" type="pres">
      <dgm:prSet presAssocID="{6B31CC89-F088-4CA2-8236-4CF97975E118}" presName="sibTrans" presStyleLbl="sibTrans2D1" presStyleIdx="0" presStyleCnt="0"/>
      <dgm:spPr/>
    </dgm:pt>
    <dgm:pt modelId="{9E45206B-0C6C-445D-AB1C-B129A647B0F0}" type="pres">
      <dgm:prSet presAssocID="{FB8BF774-F651-43B1-B890-34F60277D37E}" presName="compNode" presStyleCnt="0"/>
      <dgm:spPr/>
    </dgm:pt>
    <dgm:pt modelId="{81CF7915-379A-41A8-88AB-B4804CDBA500}" type="pres">
      <dgm:prSet presAssocID="{FB8BF774-F651-43B1-B890-34F60277D37E}" presName="iconBgRect" presStyleLbl="bgShp" presStyleIdx="1" presStyleCnt="5"/>
      <dgm:spPr/>
    </dgm:pt>
    <dgm:pt modelId="{E499D676-08E6-4EB7-8630-4845535DF7E1}" type="pres">
      <dgm:prSet presAssocID="{FB8BF774-F651-43B1-B890-34F60277D37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</dgm:pt>
    <dgm:pt modelId="{0279320E-D84F-435E-AA2A-AB7C1BF17B55}" type="pres">
      <dgm:prSet presAssocID="{FB8BF774-F651-43B1-B890-34F60277D37E}" presName="spaceRect" presStyleCnt="0"/>
      <dgm:spPr/>
    </dgm:pt>
    <dgm:pt modelId="{16B0D280-F5FE-446C-AE9D-93CB1A402BAD}" type="pres">
      <dgm:prSet presAssocID="{FB8BF774-F651-43B1-B890-34F60277D37E}" presName="textRect" presStyleLbl="revTx" presStyleIdx="1" presStyleCnt="5">
        <dgm:presLayoutVars>
          <dgm:chMax val="1"/>
          <dgm:chPref val="1"/>
        </dgm:presLayoutVars>
      </dgm:prSet>
      <dgm:spPr/>
    </dgm:pt>
    <dgm:pt modelId="{DF970DB0-8704-4C00-BBC6-AE0B52BCE501}" type="pres">
      <dgm:prSet presAssocID="{62A3BF9C-FCC0-492E-ADF9-1DEDDA49E93A}" presName="sibTrans" presStyleLbl="sibTrans2D1" presStyleIdx="0" presStyleCnt="0"/>
      <dgm:spPr/>
    </dgm:pt>
    <dgm:pt modelId="{8026C8AC-5D21-4257-BA1F-CE5B8CB08E1C}" type="pres">
      <dgm:prSet presAssocID="{BD6FC7E6-AE23-4BD9-89C8-3DE7A650FCC8}" presName="compNode" presStyleCnt="0"/>
      <dgm:spPr/>
    </dgm:pt>
    <dgm:pt modelId="{529B1A3F-AA73-41E0-89F0-9B8B313CEB94}" type="pres">
      <dgm:prSet presAssocID="{BD6FC7E6-AE23-4BD9-89C8-3DE7A650FCC8}" presName="iconBgRect" presStyleLbl="bgShp" presStyleIdx="2" presStyleCnt="5"/>
      <dgm:spPr/>
    </dgm:pt>
    <dgm:pt modelId="{F9E1FA45-A2A4-4696-8F16-94373AF8EDBC}" type="pres">
      <dgm:prSet presAssocID="{BD6FC7E6-AE23-4BD9-89C8-3DE7A650FCC8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</dgm:pt>
    <dgm:pt modelId="{77474A3C-92B7-47CB-9247-35CCC9CDBB4B}" type="pres">
      <dgm:prSet presAssocID="{BD6FC7E6-AE23-4BD9-89C8-3DE7A650FCC8}" presName="spaceRect" presStyleCnt="0"/>
      <dgm:spPr/>
    </dgm:pt>
    <dgm:pt modelId="{A53B137C-C755-448C-A5F1-FC3C66366D65}" type="pres">
      <dgm:prSet presAssocID="{BD6FC7E6-AE23-4BD9-89C8-3DE7A650FCC8}" presName="textRect" presStyleLbl="revTx" presStyleIdx="2" presStyleCnt="5">
        <dgm:presLayoutVars>
          <dgm:chMax val="1"/>
          <dgm:chPref val="1"/>
        </dgm:presLayoutVars>
      </dgm:prSet>
      <dgm:spPr/>
    </dgm:pt>
    <dgm:pt modelId="{E42D8F80-97E6-4990-B82D-5DFD62148C48}" type="pres">
      <dgm:prSet presAssocID="{F32150B1-ABFC-4DA8-B7AE-D40C286F0E3F}" presName="sibTrans" presStyleLbl="sibTrans2D1" presStyleIdx="0" presStyleCnt="0"/>
      <dgm:spPr/>
    </dgm:pt>
    <dgm:pt modelId="{33F068E3-6516-484A-AD2D-A78A58359C55}" type="pres">
      <dgm:prSet presAssocID="{2A0C5718-80A2-42F3-A935-92666E78B069}" presName="compNode" presStyleCnt="0"/>
      <dgm:spPr/>
    </dgm:pt>
    <dgm:pt modelId="{4F9D8CA6-B680-4E40-A8AE-002DAE6F4DF7}" type="pres">
      <dgm:prSet presAssocID="{2A0C5718-80A2-42F3-A935-92666E78B069}" presName="iconBgRect" presStyleLbl="bgShp" presStyleIdx="3" presStyleCnt="5"/>
      <dgm:spPr/>
    </dgm:pt>
    <dgm:pt modelId="{A5823A6D-663E-4886-9F41-DFA1A5D5E552}" type="pres">
      <dgm:prSet presAssocID="{2A0C5718-80A2-42F3-A935-92666E78B06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</dgm:pt>
    <dgm:pt modelId="{4D6F37FB-1346-4853-A5B0-846EC453E2AE}" type="pres">
      <dgm:prSet presAssocID="{2A0C5718-80A2-42F3-A935-92666E78B069}" presName="spaceRect" presStyleCnt="0"/>
      <dgm:spPr/>
    </dgm:pt>
    <dgm:pt modelId="{8A074960-2BC8-4D4C-8226-36CFF519C0F1}" type="pres">
      <dgm:prSet presAssocID="{2A0C5718-80A2-42F3-A935-92666E78B069}" presName="textRect" presStyleLbl="revTx" presStyleIdx="3" presStyleCnt="5">
        <dgm:presLayoutVars>
          <dgm:chMax val="1"/>
          <dgm:chPref val="1"/>
        </dgm:presLayoutVars>
      </dgm:prSet>
      <dgm:spPr/>
    </dgm:pt>
    <dgm:pt modelId="{CD0C82D7-BE28-4215-8392-2DBCEF8083DF}" type="pres">
      <dgm:prSet presAssocID="{1E7A05F9-DDF3-4E91-9D59-976214CEBA17}" presName="sibTrans" presStyleLbl="sibTrans2D1" presStyleIdx="0" presStyleCnt="0"/>
      <dgm:spPr/>
    </dgm:pt>
    <dgm:pt modelId="{67B22452-624A-48A2-BA9F-20E3ED85177B}" type="pres">
      <dgm:prSet presAssocID="{773AECCA-211E-4A0C-8A3B-A99735C6BC89}" presName="compNode" presStyleCnt="0"/>
      <dgm:spPr/>
    </dgm:pt>
    <dgm:pt modelId="{B6FCA4B1-DCBA-4566-A6C9-5CDD2695330A}" type="pres">
      <dgm:prSet presAssocID="{773AECCA-211E-4A0C-8A3B-A99735C6BC89}" presName="iconBgRect" presStyleLbl="bgShp" presStyleIdx="4" presStyleCnt="5"/>
      <dgm:spPr/>
    </dgm:pt>
    <dgm:pt modelId="{6FB7A51D-2DD3-4580-B2E4-1710664EC614}" type="pres">
      <dgm:prSet presAssocID="{773AECCA-211E-4A0C-8A3B-A99735C6BC8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</dgm:pt>
    <dgm:pt modelId="{D66CD572-E641-4A4B-A893-32ADE45CC5C5}" type="pres">
      <dgm:prSet presAssocID="{773AECCA-211E-4A0C-8A3B-A99735C6BC89}" presName="spaceRect" presStyleCnt="0"/>
      <dgm:spPr/>
    </dgm:pt>
    <dgm:pt modelId="{6A233177-E526-4936-8D9B-ACC3B011074E}" type="pres">
      <dgm:prSet presAssocID="{773AECCA-211E-4A0C-8A3B-A99735C6BC8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B83A30D-52D0-4AB9-83E9-7CFE570DE8D3}" srcId="{7E23615B-3D6B-41BD-8C75-537D17FC74BF}" destId="{773AECCA-211E-4A0C-8A3B-A99735C6BC89}" srcOrd="4" destOrd="0" parTransId="{79D41410-E412-4F65-B24C-DAFDDF63D2EB}" sibTransId="{BC3DC6AA-189B-47F5-8FB8-4CDFD53AEB61}"/>
    <dgm:cxn modelId="{EB92E915-250D-4454-8CFA-5FA72B5B79AA}" srcId="{7E23615B-3D6B-41BD-8C75-537D17FC74BF}" destId="{FD18155B-79CE-475F-A72A-C393000B7E5A}" srcOrd="0" destOrd="0" parTransId="{1005D216-7953-4482-97F7-2BBA237F342F}" sibTransId="{6B31CC89-F088-4CA2-8236-4CF97975E118}"/>
    <dgm:cxn modelId="{C9819032-64FD-46DD-AA80-5B56F1B23798}" type="presOf" srcId="{6B31CC89-F088-4CA2-8236-4CF97975E118}" destId="{7F004B90-C250-401B-8CA4-900035F6B3F9}" srcOrd="0" destOrd="0" presId="urn:microsoft.com/office/officeart/2018/2/layout/IconCircleList"/>
    <dgm:cxn modelId="{3339A35C-D7E2-4E08-8CA4-C411E4B02E60}" type="presOf" srcId="{7E23615B-3D6B-41BD-8C75-537D17FC74BF}" destId="{6E437281-BCBC-4C09-A3BD-21CF941B1299}" srcOrd="0" destOrd="0" presId="urn:microsoft.com/office/officeart/2018/2/layout/IconCircleList"/>
    <dgm:cxn modelId="{A1BB6E60-C23E-4758-9B94-2B0A3C439316}" type="presOf" srcId="{FD18155B-79CE-475F-A72A-C393000B7E5A}" destId="{169B6D9D-3364-4561-A8D6-2FC46BD7BE7F}" srcOrd="0" destOrd="0" presId="urn:microsoft.com/office/officeart/2018/2/layout/IconCircleList"/>
    <dgm:cxn modelId="{EE847545-7692-4C5A-8DC1-266251A2F762}" type="presOf" srcId="{62A3BF9C-FCC0-492E-ADF9-1DEDDA49E93A}" destId="{DF970DB0-8704-4C00-BBC6-AE0B52BCE501}" srcOrd="0" destOrd="0" presId="urn:microsoft.com/office/officeart/2018/2/layout/IconCircleList"/>
    <dgm:cxn modelId="{DAFF8A67-F941-4FC4-A76E-144BC4BBDFFB}" type="presOf" srcId="{BD6FC7E6-AE23-4BD9-89C8-3DE7A650FCC8}" destId="{A53B137C-C755-448C-A5F1-FC3C66366D65}" srcOrd="0" destOrd="0" presId="urn:microsoft.com/office/officeart/2018/2/layout/IconCircleList"/>
    <dgm:cxn modelId="{67D60E4B-96D4-4F01-B658-7E7893C2343D}" srcId="{7E23615B-3D6B-41BD-8C75-537D17FC74BF}" destId="{FB8BF774-F651-43B1-B890-34F60277D37E}" srcOrd="1" destOrd="0" parTransId="{4944CC43-36D2-4BFB-AEBD-579665AA8C9F}" sibTransId="{62A3BF9C-FCC0-492E-ADF9-1DEDDA49E93A}"/>
    <dgm:cxn modelId="{3F4C3A81-A6ED-463A-A53A-FE78ECDDB121}" type="presOf" srcId="{2A0C5718-80A2-42F3-A935-92666E78B069}" destId="{8A074960-2BC8-4D4C-8226-36CFF519C0F1}" srcOrd="0" destOrd="0" presId="urn:microsoft.com/office/officeart/2018/2/layout/IconCircleList"/>
    <dgm:cxn modelId="{D219A785-297D-48E6-976C-641B156C22B2}" type="presOf" srcId="{1E7A05F9-DDF3-4E91-9D59-976214CEBA17}" destId="{CD0C82D7-BE28-4215-8392-2DBCEF8083DF}" srcOrd="0" destOrd="0" presId="urn:microsoft.com/office/officeart/2018/2/layout/IconCircleList"/>
    <dgm:cxn modelId="{915C1A8B-3268-4085-B575-540DD6BD3CF2}" type="presOf" srcId="{F32150B1-ABFC-4DA8-B7AE-D40C286F0E3F}" destId="{E42D8F80-97E6-4990-B82D-5DFD62148C48}" srcOrd="0" destOrd="0" presId="urn:microsoft.com/office/officeart/2018/2/layout/IconCircleList"/>
    <dgm:cxn modelId="{CC5E8CB9-4299-4C96-8496-76311AAE69F4}" srcId="{7E23615B-3D6B-41BD-8C75-537D17FC74BF}" destId="{BD6FC7E6-AE23-4BD9-89C8-3DE7A650FCC8}" srcOrd="2" destOrd="0" parTransId="{65E922DC-5135-4228-BE77-EAC882E5934F}" sibTransId="{F32150B1-ABFC-4DA8-B7AE-D40C286F0E3F}"/>
    <dgm:cxn modelId="{5E5F05BF-FCE2-49D7-8279-DF97F289A8FB}" srcId="{7E23615B-3D6B-41BD-8C75-537D17FC74BF}" destId="{2A0C5718-80A2-42F3-A935-92666E78B069}" srcOrd="3" destOrd="0" parTransId="{D1908A5D-F288-49D6-8FEF-49FB17C55A8C}" sibTransId="{1E7A05F9-DDF3-4E91-9D59-976214CEBA17}"/>
    <dgm:cxn modelId="{FA4929F1-9D73-45E9-9A74-2696EB53A86D}" type="presOf" srcId="{773AECCA-211E-4A0C-8A3B-A99735C6BC89}" destId="{6A233177-E526-4936-8D9B-ACC3B011074E}" srcOrd="0" destOrd="0" presId="urn:microsoft.com/office/officeart/2018/2/layout/IconCircleList"/>
    <dgm:cxn modelId="{8A9BB7F9-5D4D-4871-B5C7-29C00AA10C49}" type="presOf" srcId="{FB8BF774-F651-43B1-B890-34F60277D37E}" destId="{16B0D280-F5FE-446C-AE9D-93CB1A402BAD}" srcOrd="0" destOrd="0" presId="urn:microsoft.com/office/officeart/2018/2/layout/IconCircleList"/>
    <dgm:cxn modelId="{8462214C-9975-4D9B-879E-BDF7BD77A2FA}" type="presParOf" srcId="{6E437281-BCBC-4C09-A3BD-21CF941B1299}" destId="{33CBD69B-48DB-4A7D-B58D-5189B3A4BA42}" srcOrd="0" destOrd="0" presId="urn:microsoft.com/office/officeart/2018/2/layout/IconCircleList"/>
    <dgm:cxn modelId="{5CF7CD7A-4F8C-49C2-A8EC-01C1871D4159}" type="presParOf" srcId="{33CBD69B-48DB-4A7D-B58D-5189B3A4BA42}" destId="{948FF21D-3B61-4D0A-8085-6EEC5D4A4EA6}" srcOrd="0" destOrd="0" presId="urn:microsoft.com/office/officeart/2018/2/layout/IconCircleList"/>
    <dgm:cxn modelId="{F458BE5C-673A-4D2C-931B-AE2B530AB681}" type="presParOf" srcId="{948FF21D-3B61-4D0A-8085-6EEC5D4A4EA6}" destId="{1724A19F-8CA0-41DE-A67F-13381054E94B}" srcOrd="0" destOrd="0" presId="urn:microsoft.com/office/officeart/2018/2/layout/IconCircleList"/>
    <dgm:cxn modelId="{748B4BC8-ADA6-4B38-B736-E1E6FFB84919}" type="presParOf" srcId="{948FF21D-3B61-4D0A-8085-6EEC5D4A4EA6}" destId="{3A168911-7F7F-4A39-846F-40591E7C0B1F}" srcOrd="1" destOrd="0" presId="urn:microsoft.com/office/officeart/2018/2/layout/IconCircleList"/>
    <dgm:cxn modelId="{EEB0EE2B-0927-4DAD-9344-E1EDDAA8628A}" type="presParOf" srcId="{948FF21D-3B61-4D0A-8085-6EEC5D4A4EA6}" destId="{FA80AA28-09E1-4A0C-9689-38F479B44D4B}" srcOrd="2" destOrd="0" presId="urn:microsoft.com/office/officeart/2018/2/layout/IconCircleList"/>
    <dgm:cxn modelId="{D52B2B77-8289-424F-93E4-A3684D0E1400}" type="presParOf" srcId="{948FF21D-3B61-4D0A-8085-6EEC5D4A4EA6}" destId="{169B6D9D-3364-4561-A8D6-2FC46BD7BE7F}" srcOrd="3" destOrd="0" presId="urn:microsoft.com/office/officeart/2018/2/layout/IconCircleList"/>
    <dgm:cxn modelId="{08613F15-BD86-46F3-AB0C-BDC35F239A0D}" type="presParOf" srcId="{33CBD69B-48DB-4A7D-B58D-5189B3A4BA42}" destId="{7F004B90-C250-401B-8CA4-900035F6B3F9}" srcOrd="1" destOrd="0" presId="urn:microsoft.com/office/officeart/2018/2/layout/IconCircleList"/>
    <dgm:cxn modelId="{08D332C5-09C6-4FE1-8651-F5BE3CFE06E5}" type="presParOf" srcId="{33CBD69B-48DB-4A7D-B58D-5189B3A4BA42}" destId="{9E45206B-0C6C-445D-AB1C-B129A647B0F0}" srcOrd="2" destOrd="0" presId="urn:microsoft.com/office/officeart/2018/2/layout/IconCircleList"/>
    <dgm:cxn modelId="{EDA0534C-B60A-4ABD-8BAE-743D3E890DC6}" type="presParOf" srcId="{9E45206B-0C6C-445D-AB1C-B129A647B0F0}" destId="{81CF7915-379A-41A8-88AB-B4804CDBA500}" srcOrd="0" destOrd="0" presId="urn:microsoft.com/office/officeart/2018/2/layout/IconCircleList"/>
    <dgm:cxn modelId="{1AEB9790-DD59-4A83-98A7-B4583C72EC2D}" type="presParOf" srcId="{9E45206B-0C6C-445D-AB1C-B129A647B0F0}" destId="{E499D676-08E6-4EB7-8630-4845535DF7E1}" srcOrd="1" destOrd="0" presId="urn:microsoft.com/office/officeart/2018/2/layout/IconCircleList"/>
    <dgm:cxn modelId="{F1E02338-7C30-4A23-8607-7741B51E3890}" type="presParOf" srcId="{9E45206B-0C6C-445D-AB1C-B129A647B0F0}" destId="{0279320E-D84F-435E-AA2A-AB7C1BF17B55}" srcOrd="2" destOrd="0" presId="urn:microsoft.com/office/officeart/2018/2/layout/IconCircleList"/>
    <dgm:cxn modelId="{FA82286E-1976-4A1A-A96D-63025D4D94D0}" type="presParOf" srcId="{9E45206B-0C6C-445D-AB1C-B129A647B0F0}" destId="{16B0D280-F5FE-446C-AE9D-93CB1A402BAD}" srcOrd="3" destOrd="0" presId="urn:microsoft.com/office/officeart/2018/2/layout/IconCircleList"/>
    <dgm:cxn modelId="{C20FE4C5-6735-42A3-BD00-BE359F2698CD}" type="presParOf" srcId="{33CBD69B-48DB-4A7D-B58D-5189B3A4BA42}" destId="{DF970DB0-8704-4C00-BBC6-AE0B52BCE501}" srcOrd="3" destOrd="0" presId="urn:microsoft.com/office/officeart/2018/2/layout/IconCircleList"/>
    <dgm:cxn modelId="{08C2F28D-7533-49CA-B78A-F05996E4AD5F}" type="presParOf" srcId="{33CBD69B-48DB-4A7D-B58D-5189B3A4BA42}" destId="{8026C8AC-5D21-4257-BA1F-CE5B8CB08E1C}" srcOrd="4" destOrd="0" presId="urn:microsoft.com/office/officeart/2018/2/layout/IconCircleList"/>
    <dgm:cxn modelId="{B7DB7537-5F74-4417-9DD6-8A9D1028925C}" type="presParOf" srcId="{8026C8AC-5D21-4257-BA1F-CE5B8CB08E1C}" destId="{529B1A3F-AA73-41E0-89F0-9B8B313CEB94}" srcOrd="0" destOrd="0" presId="urn:microsoft.com/office/officeart/2018/2/layout/IconCircleList"/>
    <dgm:cxn modelId="{FB30C2C1-44A9-48FB-B14F-11F56568C036}" type="presParOf" srcId="{8026C8AC-5D21-4257-BA1F-CE5B8CB08E1C}" destId="{F9E1FA45-A2A4-4696-8F16-94373AF8EDBC}" srcOrd="1" destOrd="0" presId="urn:microsoft.com/office/officeart/2018/2/layout/IconCircleList"/>
    <dgm:cxn modelId="{10643CF8-8971-473D-9937-F9654C156CEA}" type="presParOf" srcId="{8026C8AC-5D21-4257-BA1F-CE5B8CB08E1C}" destId="{77474A3C-92B7-47CB-9247-35CCC9CDBB4B}" srcOrd="2" destOrd="0" presId="urn:microsoft.com/office/officeart/2018/2/layout/IconCircleList"/>
    <dgm:cxn modelId="{3F69639B-394C-4936-A315-DD1A8C63890D}" type="presParOf" srcId="{8026C8AC-5D21-4257-BA1F-CE5B8CB08E1C}" destId="{A53B137C-C755-448C-A5F1-FC3C66366D65}" srcOrd="3" destOrd="0" presId="urn:microsoft.com/office/officeart/2018/2/layout/IconCircleList"/>
    <dgm:cxn modelId="{1ED248E2-C0A2-4A59-84BE-9F3F3BD5B1D7}" type="presParOf" srcId="{33CBD69B-48DB-4A7D-B58D-5189B3A4BA42}" destId="{E42D8F80-97E6-4990-B82D-5DFD62148C48}" srcOrd="5" destOrd="0" presId="urn:microsoft.com/office/officeart/2018/2/layout/IconCircleList"/>
    <dgm:cxn modelId="{F2A702E8-1553-4B7F-8C33-EF1995778A43}" type="presParOf" srcId="{33CBD69B-48DB-4A7D-B58D-5189B3A4BA42}" destId="{33F068E3-6516-484A-AD2D-A78A58359C55}" srcOrd="6" destOrd="0" presId="urn:microsoft.com/office/officeart/2018/2/layout/IconCircleList"/>
    <dgm:cxn modelId="{18CB778D-1D04-4A48-B30F-9F4E9D485EC1}" type="presParOf" srcId="{33F068E3-6516-484A-AD2D-A78A58359C55}" destId="{4F9D8CA6-B680-4E40-A8AE-002DAE6F4DF7}" srcOrd="0" destOrd="0" presId="urn:microsoft.com/office/officeart/2018/2/layout/IconCircleList"/>
    <dgm:cxn modelId="{15A049EF-F8F8-48D4-AE31-B3CDF603B54B}" type="presParOf" srcId="{33F068E3-6516-484A-AD2D-A78A58359C55}" destId="{A5823A6D-663E-4886-9F41-DFA1A5D5E552}" srcOrd="1" destOrd="0" presId="urn:microsoft.com/office/officeart/2018/2/layout/IconCircleList"/>
    <dgm:cxn modelId="{A8EB9FD9-AAA2-44B1-BC2B-40414D0B4AEE}" type="presParOf" srcId="{33F068E3-6516-484A-AD2D-A78A58359C55}" destId="{4D6F37FB-1346-4853-A5B0-846EC453E2AE}" srcOrd="2" destOrd="0" presId="urn:microsoft.com/office/officeart/2018/2/layout/IconCircleList"/>
    <dgm:cxn modelId="{5C1DBD3D-F6B3-4CAC-8C4F-1326839D8A2F}" type="presParOf" srcId="{33F068E3-6516-484A-AD2D-A78A58359C55}" destId="{8A074960-2BC8-4D4C-8226-36CFF519C0F1}" srcOrd="3" destOrd="0" presId="urn:microsoft.com/office/officeart/2018/2/layout/IconCircleList"/>
    <dgm:cxn modelId="{64CA0C32-A81A-4377-A618-01E2C58658DE}" type="presParOf" srcId="{33CBD69B-48DB-4A7D-B58D-5189B3A4BA42}" destId="{CD0C82D7-BE28-4215-8392-2DBCEF8083DF}" srcOrd="7" destOrd="0" presId="urn:microsoft.com/office/officeart/2018/2/layout/IconCircleList"/>
    <dgm:cxn modelId="{B011AF9E-0762-414D-A472-FB1DE3B92846}" type="presParOf" srcId="{33CBD69B-48DB-4A7D-B58D-5189B3A4BA42}" destId="{67B22452-624A-48A2-BA9F-20E3ED85177B}" srcOrd="8" destOrd="0" presId="urn:microsoft.com/office/officeart/2018/2/layout/IconCircleList"/>
    <dgm:cxn modelId="{E14775FC-E844-4874-A967-5A8E7D10C4B3}" type="presParOf" srcId="{67B22452-624A-48A2-BA9F-20E3ED85177B}" destId="{B6FCA4B1-DCBA-4566-A6C9-5CDD2695330A}" srcOrd="0" destOrd="0" presId="urn:microsoft.com/office/officeart/2018/2/layout/IconCircleList"/>
    <dgm:cxn modelId="{B99F241C-CA08-4685-9CB9-37855A4C87BB}" type="presParOf" srcId="{67B22452-624A-48A2-BA9F-20E3ED85177B}" destId="{6FB7A51D-2DD3-4580-B2E4-1710664EC614}" srcOrd="1" destOrd="0" presId="urn:microsoft.com/office/officeart/2018/2/layout/IconCircleList"/>
    <dgm:cxn modelId="{35B68128-15AE-41D9-B0EF-12FD43A43FCD}" type="presParOf" srcId="{67B22452-624A-48A2-BA9F-20E3ED85177B}" destId="{D66CD572-E641-4A4B-A893-32ADE45CC5C5}" srcOrd="2" destOrd="0" presId="urn:microsoft.com/office/officeart/2018/2/layout/IconCircleList"/>
    <dgm:cxn modelId="{CF2A3664-EBED-489B-B7AA-BFDBFCA0819B}" type="presParOf" srcId="{67B22452-624A-48A2-BA9F-20E3ED85177B}" destId="{6A233177-E526-4936-8D9B-ACC3B01107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F2613-46F9-4E4E-BF19-F9D3C9D43245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0B3E96-8AC0-4FEC-87B4-A8AE8D0D4063}">
      <dsp:nvSpPr>
        <dsp:cNvPr id="0" name=""/>
        <dsp:cNvSpPr/>
      </dsp:nvSpPr>
      <dsp:spPr bwMode="white"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LCHS4009</a:t>
          </a:r>
          <a:endParaRPr lang="en-US" sz="33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0" y="2124"/>
        <a:ext cx="10515600" cy="724514"/>
      </dsp:txXfrm>
    </dsp:sp>
    <dsp:sp modelId="{4C51BDF6-0DFD-4ED3-B8B0-D7E34D2595FA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FBCD187-7A10-468D-9F59-002C05BAA49F}">
      <dsp:nvSpPr>
        <dsp:cNvPr id="0" name=""/>
        <dsp:cNvSpPr/>
      </dsp:nvSpPr>
      <dsp:spPr bwMode="white"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Professional Development within Health and Social Care</a:t>
          </a:r>
          <a:endParaRPr lang="en-US" sz="33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0" y="726639"/>
        <a:ext cx="10515600" cy="724514"/>
      </dsp:txXfrm>
    </dsp:sp>
    <dsp:sp modelId="{C0FC2A64-1FF2-4CFD-A8A2-BA3AC8B69234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34D048-92AF-44E9-AE6E-C225B0851A30}">
      <dsp:nvSpPr>
        <dsp:cNvPr id="0" name=""/>
        <dsp:cNvSpPr/>
      </dsp:nvSpPr>
      <dsp:spPr bwMode="white"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Component 1: Self-Awareness Presentation</a:t>
          </a:r>
          <a:endParaRPr lang="en-US" sz="33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0" y="1451154"/>
        <a:ext cx="10515600" cy="724514"/>
      </dsp:txXfrm>
    </dsp:sp>
    <dsp:sp modelId="{89C3E271-683D-4432-B59D-CEE4357393C9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7552D3-2260-4F29-A28F-D112B075AFB8}">
      <dsp:nvSpPr>
        <dsp:cNvPr id="0" name=""/>
        <dsp:cNvSpPr/>
      </dsp:nvSpPr>
      <dsp:spPr bwMode="white"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Student Name: Soumeya Rekabi</a:t>
          </a:r>
          <a:endParaRPr lang="en-US" sz="33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0" y="2175669"/>
        <a:ext cx="10515600" cy="724514"/>
      </dsp:txXfrm>
    </dsp:sp>
    <dsp:sp modelId="{620F6610-6D13-451D-9DBB-817CC07DF1F3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D8E771-1D8F-4DEC-80AB-0EE0213162BA}">
      <dsp:nvSpPr>
        <dsp:cNvPr id="0" name=""/>
        <dsp:cNvSpPr/>
      </dsp:nvSpPr>
      <dsp:spPr bwMode="white"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Student ID: 2513643</a:t>
          </a:r>
          <a:endParaRPr lang="en-US" sz="33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0" y="2900183"/>
        <a:ext cx="10515600" cy="724514"/>
      </dsp:txXfrm>
    </dsp:sp>
    <dsp:sp modelId="{B8A96FB7-12D4-4B06-87B3-9D5324DDFD56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2036BB-F261-4ACE-9DD7-8F16585D69CF}">
      <dsp:nvSpPr>
        <dsp:cNvPr id="0" name=""/>
        <dsp:cNvSpPr/>
      </dsp:nvSpPr>
      <dsp:spPr bwMode="white"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Lecturer Name : </a:t>
          </a:r>
          <a:r>
            <a:rPr lang="en-GB" sz="3300" b="1" kern="1200" dirty="0" err="1">
              <a:latin typeface="Times New Roman" panose="02020503050405090304" pitchFamily="18" charset="0"/>
              <a:cs typeface="Times New Roman" panose="02020503050405090304" pitchFamily="18" charset="0"/>
            </a:rPr>
            <a:t>Dilhara</a:t>
          </a: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 </a:t>
          </a:r>
          <a:r>
            <a:rPr lang="en-GB" sz="3300" b="1" kern="1200" dirty="0" err="1">
              <a:latin typeface="Times New Roman" panose="02020503050405090304" pitchFamily="18" charset="0"/>
              <a:cs typeface="Times New Roman" panose="02020503050405090304" pitchFamily="18" charset="0"/>
            </a:rPr>
            <a:t>Nadeeshani</a:t>
          </a: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 </a:t>
          </a:r>
          <a:r>
            <a:rPr lang="en-GB" sz="3300" b="1" kern="1200" dirty="0" err="1">
              <a:latin typeface="Times New Roman" panose="02020503050405090304" pitchFamily="18" charset="0"/>
              <a:cs typeface="Times New Roman" panose="02020503050405090304" pitchFamily="18" charset="0"/>
            </a:rPr>
            <a:t>Mampitiya</a:t>
          </a:r>
          <a:r>
            <a:rPr lang="en-GB" sz="3300" b="1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 </a:t>
          </a:r>
        </a:p>
      </dsp:txBody>
      <dsp:txXfrm>
        <a:off x="0" y="3624698"/>
        <a:ext cx="10515600" cy="7245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4A19F-8CA0-41DE-A67F-13381054E94B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168911-7F7F-4A39-846F-40591E7C0B1F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B6D9D-3364-4561-A8D6-2FC46BD7BE7F}">
      <dsp:nvSpPr>
        <dsp:cNvPr id="0" name=""/>
        <dsp:cNvSpPr/>
      </dsp:nvSpPr>
      <dsp:spPr bwMode="white"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Slide 4: Introduction and outline</a:t>
          </a:r>
          <a:endParaRPr lang="en-US" sz="19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1172126" y="908559"/>
        <a:ext cx="2114937" cy="897246"/>
      </dsp:txXfrm>
    </dsp:sp>
    <dsp:sp modelId="{81CF7915-379A-41A8-88AB-B4804CDBA500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9D676-08E6-4EB7-8630-4845535DF7E1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B0D280-F5FE-446C-AE9D-93CB1A402BAD}">
      <dsp:nvSpPr>
        <dsp:cNvPr id="0" name=""/>
        <dsp:cNvSpPr/>
      </dsp:nvSpPr>
      <dsp:spPr bwMode="white"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Slide 5-6: </a:t>
          </a:r>
          <a:r>
            <a:rPr lang="en-US" sz="1900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Importance of skills in health and social care </a:t>
          </a:r>
        </a:p>
      </dsp:txBody>
      <dsp:txXfrm>
        <a:off x="4745088" y="908559"/>
        <a:ext cx="2114937" cy="897246"/>
      </dsp:txXfrm>
    </dsp:sp>
    <dsp:sp modelId="{529B1A3F-AA73-41E0-89F0-9B8B313CEB94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E1FA45-A2A4-4696-8F16-94373AF8EDBC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B137C-C755-448C-A5F1-FC3C66366D65}">
      <dsp:nvSpPr>
        <dsp:cNvPr id="0" name=""/>
        <dsp:cNvSpPr/>
      </dsp:nvSpPr>
      <dsp:spPr bwMode="white"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Slide 7: </a:t>
          </a:r>
          <a:r>
            <a:rPr lang="en-US" sz="1900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Practical Example of the Skill</a:t>
          </a:r>
        </a:p>
      </dsp:txBody>
      <dsp:txXfrm>
        <a:off x="8318049" y="908559"/>
        <a:ext cx="2114937" cy="897246"/>
      </dsp:txXfrm>
    </dsp:sp>
    <dsp:sp modelId="{4F9D8CA6-B680-4E40-A8AE-002DAE6F4DF7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823A6D-663E-4886-9F41-DFA1A5D5E552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74960-2BC8-4D4C-8226-36CFF519C0F1}">
      <dsp:nvSpPr>
        <dsp:cNvPr id="0" name=""/>
        <dsp:cNvSpPr/>
      </dsp:nvSpPr>
      <dsp:spPr bwMode="white"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Slide 8: Conclusion</a:t>
          </a:r>
          <a:endParaRPr lang="en-US" sz="19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1172126" y="2545532"/>
        <a:ext cx="2114937" cy="897246"/>
      </dsp:txXfrm>
    </dsp:sp>
    <dsp:sp modelId="{B6FCA4B1-DCBA-4566-A6C9-5CDD2695330A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B7A51D-2DD3-4580-B2E4-1710664EC614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33177-E526-4936-8D9B-ACC3B011074E}">
      <dsp:nvSpPr>
        <dsp:cNvPr id="0" name=""/>
        <dsp:cNvSpPr/>
      </dsp:nvSpPr>
      <dsp:spPr bwMode="white"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>
              <a:latin typeface="Times New Roman" panose="02020503050405090304" pitchFamily="18" charset="0"/>
              <a:cs typeface="Times New Roman" panose="02020503050405090304" pitchFamily="18" charset="0"/>
            </a:rPr>
            <a:t>Slide 9: </a:t>
          </a:r>
          <a:r>
            <a:rPr lang="en-IN" sz="1900" kern="1200" dirty="0">
              <a:latin typeface="Times New Roman" panose="02020503050405090304" pitchFamily="18" charset="0"/>
              <a:cs typeface="Times New Roman" panose="02020503050405090304" pitchFamily="18" charset="0"/>
            </a:rPr>
            <a:t>Reference List</a:t>
          </a:r>
          <a:endParaRPr lang="en-US" sz="1900" kern="1200" dirty="0">
            <a:latin typeface="Times New Roman" panose="02020503050405090304" pitchFamily="18" charset="0"/>
            <a:cs typeface="Times New Roman" panose="02020503050405090304" pitchFamily="18" charset="0"/>
          </a:endParaRPr>
        </a:p>
      </dsp:txBody>
      <dsp:txXfrm>
        <a:off x="4745088" y="2545532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contDir" val="sameDir"/>
            <dgm:param type="grDir" val="tL"/>
            <dgm:param type="flowDir" val="row"/>
          </dgm:alg>
        </dgm:if>
        <dgm:else name="Name5">
          <dgm:alg type="snake">
            <dgm:param type="contDir" val="sameDir"/>
            <dgm:param type="grDir" val="tR"/>
            <dgm:param type="flowDir" val="row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parTxLTRAlign" val="l"/>
                  <dgm:param type="parTxRTLAlign" val="l"/>
                  <dgm:param type="shpTxLTRAlignCh" val="l"/>
                  <dgm:param type="shpTxRTLAlignCh" val="l"/>
                  <dgm:param type="txAnchorVert" val="mid"/>
                </dgm:alg>
              </dgm:if>
              <dgm:else name="Name9">
                <dgm:alg type="tx">
                  <dgm:param type="parTxLTRAlign" val="r"/>
                  <dgm:param type="parTxRTLAlign" val="r"/>
                  <dgm:param type="shpTxLTRAlignCh" val="r"/>
                  <dgm:param type="shpTxRTLAlignCh" val="r"/>
                  <dgm:param type="txAnchorVert" val="mid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#1">
  <dgm:title val=""/>
  <dgm:desc val=""/>
  <dgm:catLst>
    <dgm:cat type="3D" pri="11200"/>
  </dgm:catLst>
  <dgm:scene3d>
    <a:camera prst="orthographicFront"/>
    <a:lightRig rig="threePt" dir="t"/>
  </dgm:scene3d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535E1F-29B4-4757-BA50-B4BCE2E5718C}" type="datetimeFigureOut">
              <a:rPr lang="en-GB" smtClean="0"/>
              <a:t>20/07/2026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0F44DB-19C4-48BD-A317-92374CFEE4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2792F2-478C-4E5D-A5A6-9806D1B42521}" type="datetimeFigureOut">
              <a:rPr lang="en-IN" smtClean="0"/>
              <a:t>20-07-2026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315A9-54CA-4484-9199-038B857BE471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11C2F-8EFC-427B-916D-257C7478BD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11BF3A-8ED7-45E9-CE16-B73FC8D8EA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7C173D-8E1E-B4E1-ACD3-A866AFF1E0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itchFamily="18" charset="0"/>
                <a:cs typeface="Times New Roman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41FEE-EE43-C8B3-286F-B94E9CE82E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pPr/>
              <a:t>2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F611A-9898-672A-05F3-CB8747AA253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7168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4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 within the health care can help the overall industry with customised support, impacting the emotional and safety well-being. </a:t>
            </a:r>
          </a:p>
          <a:p>
            <a:pPr algn="just">
              <a:lnSpc>
                <a:spcPct val="100000"/>
              </a:lnSpc>
            </a:pP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It basically includes a strategic combination of non-verbal aspects, pain, and active listening, which helps to develop trust, empower individuals and prevent misunderstandings (Basu, 2025). </a:t>
            </a:r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7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8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9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This is the outline of the study and helps</a:t>
            </a:r>
            <a:r>
              <a:rPr lang="en-IN" baseline="0" dirty="0"/>
              <a:t> in </a:t>
            </a:r>
            <a:r>
              <a:rPr lang="en-GB" sz="1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improving various types of skills, making sure of several types of regulatory compliance, and more. 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315A9-54CA-4484-9199-038B857BE471}" type="slidenum">
              <a:rPr lang="en-IN" smtClean="0"/>
              <a:t>10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IN"/>
              <a:t>03-07-2026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497B90-BFDA-4395-A98F-BE05B6806B1D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950"/>
            <a:ext cx="12192000" cy="6858000"/>
          </a:xfrm>
          <a:prstGeom prst="rect">
            <a:avLst/>
          </a:prstGeom>
        </p:spPr>
      </p:pic>
      <p:graphicFrame>
        <p:nvGraphicFramePr>
          <p:cNvPr id="2" name="Content Placeholder 4"/>
          <p:cNvGraphicFramePr/>
          <p:nvPr/>
        </p:nvGraphicFramePr>
        <p:xfrm>
          <a:off x="762000" y="787400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64F3B9-47CB-9AA5-ECE7-DC95565B46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F026CAF-F75A-95FB-3756-E66A06263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and outline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02AA413-A6FB-494F-07BA-E826797F2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itchFamily="18" charset="0"/>
                <a:cs typeface="Times New Roman" pitchFamily="18" charset="0"/>
              </a:rPr>
              <a:t>According to Shiri </a:t>
            </a:r>
            <a:r>
              <a:rPr lang="en-GB" sz="2000" i="1">
                <a:latin typeface="Times New Roman" pitchFamily="18" charset="0"/>
                <a:cs typeface="Times New Roman" pitchFamily="18" charset="0"/>
              </a:rPr>
              <a:t>et al</a:t>
            </a:r>
            <a:r>
              <a:rPr lang="en-GB" sz="2000">
                <a:latin typeface="Times New Roman" pitchFamily="18" charset="0"/>
                <a:cs typeface="Times New Roman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itchFamily="18" charset="0"/>
                <a:cs typeface="Times New Roman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itchFamily="18" charset="0"/>
                <a:cs typeface="Times New Roman" pitchFamily="18" charset="0"/>
              </a:rPr>
              <a:t>communication skills</a:t>
            </a:r>
            <a:r>
              <a:rPr lang="en-GB" sz="2000">
                <a:latin typeface="Times New Roman" pitchFamily="18" charset="0"/>
                <a:cs typeface="Times New Roman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itchFamily="18" charset="0"/>
              <a:cs typeface="Times New Roman" pitchFamily="18" charset="0"/>
            </a:endParaRPr>
          </a:p>
          <a:p>
            <a:endParaRPr lang="en-IN" sz="20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DECCA1-173D-B010-68D8-D4FD6D2FA2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F4EE19-0202-0478-C241-67F9E7DDDF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172339-AAD7-C9D8-8419-84D26A49A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7C6BC0-B4C6-F0DA-45B6-9A578C549330}"/>
              </a:ext>
            </a:extLst>
          </p:cNvPr>
          <p:cNvSpPr txBox="1"/>
          <p:nvPr/>
        </p:nvSpPr>
        <p:spPr>
          <a:xfrm>
            <a:off x="3011750" y="2167276"/>
            <a:ext cx="6165540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 confirm that I have not used any form of AI in my assignment. I confirm I have copies of my drafts, notes, and other resources I have used to prepare my assignment.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031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48"/>
            <a:ext cx="12192000" cy="6858000"/>
          </a:xfrm>
          <a:prstGeom prst="rect">
            <a:avLst/>
          </a:prstGeom>
        </p:spPr>
      </p:pic>
      <p:sp>
        <p:nvSpPr>
          <p:cNvPr id="2" name="Title 3"/>
          <p:cNvSpPr txBox="1"/>
          <p:nvPr/>
        </p:nvSpPr>
        <p:spPr>
          <a:xfrm>
            <a:off x="667378" y="893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Table of Contents</a:t>
            </a:r>
          </a:p>
        </p:txBody>
      </p:sp>
      <p:graphicFrame>
        <p:nvGraphicFramePr>
          <p:cNvPr id="8" name="Content Placeholder 4"/>
          <p:cNvGraphicFramePr/>
          <p:nvPr>
            <p:extLst>
              <p:ext uri="{D42A27DB-BD31-4B8C-83A1-F6EECF244321}">
                <p14:modId xmlns:p14="http://schemas.microsoft.com/office/powerpoint/2010/main" val="3733365101"/>
              </p:ext>
            </p:extLst>
          </p:nvPr>
        </p:nvGraphicFramePr>
        <p:xfrm>
          <a:off x="499872" y="133337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48"/>
            <a:ext cx="12192000" cy="6858000"/>
          </a:xfrm>
          <a:prstGeom prst="rect">
            <a:avLst/>
          </a:prstGeom>
        </p:spPr>
      </p:pic>
      <p:sp>
        <p:nvSpPr>
          <p:cNvPr id="2" name="Title 3"/>
          <p:cNvSpPr txBox="1"/>
          <p:nvPr/>
        </p:nvSpPr>
        <p:spPr>
          <a:xfrm>
            <a:off x="655320" y="-1066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6" name="Content Placeholder 4"/>
          <p:cNvSpPr txBox="1"/>
          <p:nvPr/>
        </p:nvSpPr>
        <p:spPr>
          <a:xfrm>
            <a:off x="128017" y="1138036"/>
            <a:ext cx="6397474" cy="45819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9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en-GB" sz="24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In Health and social care professional development achieved by consistency and continuous learning .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400" b="1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4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 (Shiri </a:t>
            </a:r>
            <a:r>
              <a:rPr lang="en-GB" sz="2400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4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., 2023, p. 2).</a:t>
            </a:r>
            <a:endParaRPr lang="en-IN" sz="2400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pPr algn="just">
              <a:lnSpc>
                <a:spcPct val="150000"/>
              </a:lnSpc>
            </a:pPr>
            <a:endParaRPr lang="en-IN" sz="2400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217" y="1524000"/>
            <a:ext cx="4876799" cy="3810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3"/>
          <p:cNvSpPr txBox="1"/>
          <p:nvPr/>
        </p:nvSpPr>
        <p:spPr>
          <a:xfrm>
            <a:off x="482446" y="260073"/>
            <a:ext cx="11619507" cy="8463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600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Importance of skills in health and social care </a:t>
            </a:r>
            <a:endParaRPr lang="en-IN" sz="4600" b="1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sp>
        <p:nvSpPr>
          <p:cNvPr id="11" name="Content Placeholder 4"/>
          <p:cNvSpPr txBox="1"/>
          <p:nvPr/>
        </p:nvSpPr>
        <p:spPr>
          <a:xfrm>
            <a:off x="402501" y="2074025"/>
            <a:ext cx="6357798" cy="295077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9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Effective communication within the health and social care can help to provide good quality and high-end personalised support to the patients. </a:t>
            </a:r>
          </a:p>
          <a:p>
            <a:pPr algn="just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This skill decreases the risk of any kind of misunderstandings, emotional problems, or medical errors, which can impact the overall well-being of the management (Basu, 2025).</a:t>
            </a:r>
            <a:endParaRPr lang="en-IN" sz="2200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rcRect l="25754" r="19889" b="-1"/>
          <a:stretch>
            <a:fillRect/>
          </a:stretch>
        </p:blipFill>
        <p:spPr>
          <a:xfrm>
            <a:off x="7119798" y="1298845"/>
            <a:ext cx="4589756" cy="4096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48"/>
            <a:ext cx="12192000" cy="6858000"/>
          </a:xfrm>
          <a:prstGeom prst="rect">
            <a:avLst/>
          </a:prstGeom>
        </p:spPr>
      </p:pic>
      <p:sp>
        <p:nvSpPr>
          <p:cNvPr id="2" name="Title 3"/>
          <p:cNvSpPr txBox="1"/>
          <p:nvPr/>
        </p:nvSpPr>
        <p:spPr>
          <a:xfrm>
            <a:off x="479063" y="10048"/>
            <a:ext cx="5945984" cy="1805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Importance of skills in health and social care </a:t>
            </a:r>
            <a:r>
              <a:rPr lang="en-IN" sz="3800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(Continued)</a:t>
            </a:r>
          </a:p>
        </p:txBody>
      </p:sp>
      <p:sp>
        <p:nvSpPr>
          <p:cNvPr id="6" name="Content Placeholder 4"/>
          <p:cNvSpPr txBox="1"/>
          <p:nvPr/>
        </p:nvSpPr>
        <p:spPr>
          <a:xfrm>
            <a:off x="345546" y="1956294"/>
            <a:ext cx="5438964" cy="34243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9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24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 allow the staff to share their perspectives, explain their personal choices, and respect emotional and cultural backgrounds (O'Toole, 2024).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24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 also help to empower the employees and service staff to actively participate in their decision-making process.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rcRect l="24136" r="25712"/>
          <a:stretch>
            <a:fillRect/>
          </a:stretch>
        </p:blipFill>
        <p:spPr>
          <a:xfrm>
            <a:off x="5995555" y="10"/>
            <a:ext cx="6194922" cy="572492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002"/>
            <a:ext cx="12192000" cy="6858000"/>
          </a:xfrm>
          <a:prstGeom prst="rect">
            <a:avLst/>
          </a:prstGeom>
        </p:spPr>
      </p:pic>
      <p:sp>
        <p:nvSpPr>
          <p:cNvPr id="2" name="Title 3"/>
          <p:cNvSpPr txBox="1"/>
          <p:nvPr/>
        </p:nvSpPr>
        <p:spPr>
          <a:xfrm>
            <a:off x="762000" y="89629"/>
            <a:ext cx="10515600" cy="8506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Practical Example of the Skill</a:t>
            </a:r>
            <a:endParaRPr lang="en-IN" b="1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sp>
        <p:nvSpPr>
          <p:cNvPr id="6" name="Content Placeholder 4"/>
          <p:cNvSpPr txBox="1"/>
          <p:nvPr/>
        </p:nvSpPr>
        <p:spPr>
          <a:xfrm>
            <a:off x="1" y="862556"/>
            <a:ext cx="12192000" cy="294778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9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Another example is the estimation that mental ill-health may account for over half the global economic burden that has been attributable to noncommunicable diseases by the year 2030 (</a:t>
            </a:r>
            <a:r>
              <a:rPr lang="en-US" sz="2200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Killaspy</a:t>
            </a:r>
            <a:r>
              <a:rPr lang="en-US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 et al., 2022). Herein, communicating with health professionals and service users can help improve the situation and bring it under control, helping patients worldwide in the future.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Autism spectrum disorder (ASD) has been deemed a neurodevelopmental condition comprising enduring challenges in social interaction and communication, with the presence of restricted and repetitive </a:t>
            </a:r>
            <a:r>
              <a:rPr lang="en-US" sz="2200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behaviour</a:t>
            </a:r>
            <a:r>
              <a:rPr lang="en-US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 patterns (Okoye et al., 2023). Herein, communication with such patients, or effective interactions with them, can be useful.</a:t>
            </a:r>
          </a:p>
        </p:txBody>
      </p:sp>
      <p:pic>
        <p:nvPicPr>
          <p:cNvPr id="9" name="Picture 2" descr="4: The effective communication skill is found to be comparable in... |  Download Scientific Diagram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1999" y="3700921"/>
            <a:ext cx="5227302" cy="1879751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6917257" y="4372340"/>
            <a:ext cx="39164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Effectiveness of communication skills </a:t>
            </a:r>
          </a:p>
          <a:p>
            <a:pPr algn="ctr"/>
            <a:r>
              <a:rPr lang="en-GB" dirty="0">
                <a:latin typeface="Times New Roman" panose="02020503050405090304" pitchFamily="18" charset="0"/>
                <a:cs typeface="Times New Roman" panose="02020503050405090304" pitchFamily="18" charset="0"/>
              </a:rPr>
              <a:t>(Source: </a:t>
            </a:r>
            <a:r>
              <a:rPr lang="en-GB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ResearchGate</a:t>
            </a:r>
            <a:r>
              <a:rPr lang="en-GB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2026)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48"/>
            <a:ext cx="12192000" cy="6858000"/>
          </a:xfrm>
          <a:prstGeom prst="rect">
            <a:avLst/>
          </a:prstGeom>
        </p:spPr>
      </p:pic>
      <p:sp>
        <p:nvSpPr>
          <p:cNvPr id="2" name="Title 3"/>
          <p:cNvSpPr txBox="1"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5400" b="1">
                <a:latin typeface="Times New Roman" panose="02020503050405090304" pitchFamily="18" charset="0"/>
                <a:cs typeface="Times New Roman" panose="02020503050405090304" pitchFamily="18" charset="0"/>
              </a:rPr>
              <a:t>Conclusion</a:t>
            </a:r>
            <a:endParaRPr lang="en-IN" sz="5400" b="1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sp>
        <p:nvSpPr>
          <p:cNvPr id="6" name="Content Placeholder 4"/>
          <p:cNvSpPr txBox="1"/>
          <p:nvPr/>
        </p:nvSpPr>
        <p:spPr>
          <a:xfrm>
            <a:off x="534057" y="2597531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9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Based on the overall analysis, effective communication within the health and social care can help in the foundation of quality care. </a:t>
            </a:r>
            <a:endParaRPr lang="en-IN" sz="2200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/>
          <a:srcRect t="808" r="1" b="1488"/>
          <a:stretch>
            <a:fillRect/>
          </a:stretch>
        </p:blipFill>
        <p:spPr>
          <a:xfrm>
            <a:off x="5311702" y="10"/>
            <a:ext cx="6878775" cy="566131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48"/>
            <a:ext cx="12192000" cy="6858000"/>
          </a:xfrm>
          <a:prstGeom prst="rect">
            <a:avLst/>
          </a:prstGeom>
        </p:spPr>
      </p:pic>
      <p:sp>
        <p:nvSpPr>
          <p:cNvPr id="2" name="Title 3"/>
          <p:cNvSpPr txBox="1"/>
          <p:nvPr/>
        </p:nvSpPr>
        <p:spPr>
          <a:xfrm>
            <a:off x="560070" y="1959360"/>
            <a:ext cx="4530852" cy="1991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5400" b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Reference List</a:t>
            </a:r>
          </a:p>
        </p:txBody>
      </p:sp>
      <p:sp>
        <p:nvSpPr>
          <p:cNvPr id="6" name="Content Placeholder 4"/>
          <p:cNvSpPr txBox="1"/>
          <p:nvPr/>
        </p:nvSpPr>
        <p:spPr>
          <a:xfrm>
            <a:off x="5283356" y="327992"/>
            <a:ext cx="6623722" cy="5208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9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9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90204" pitchFamily="34" charset="0"/>
              <a:buNone/>
            </a:pP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Basu, S.N. (2025) </a:t>
            </a:r>
            <a:r>
              <a:rPr lang="en-GB" sz="2200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in Healthcare Principles, Skills and Practices</a:t>
            </a: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. Prabhat Prakashan.</a:t>
            </a:r>
            <a:endParaRPr lang="en-IN" sz="2200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90204" pitchFamily="34" charset="0"/>
              <a:buNone/>
            </a:pPr>
            <a:r>
              <a:rPr lang="en-GB" sz="2200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Killaspy</a:t>
            </a: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H., Harvey, C., Brasier, C., Brophy, L., Ennals, P., Fletcher, J. and Hamilton, B. (2022) ‘Community‐based social interventions for people with severe mental illness: a systematic review and narrative synthesis of recent evidence’, </a:t>
            </a:r>
            <a:r>
              <a:rPr lang="en-GB" sz="2200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World Psychiatry</a:t>
            </a: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21(1), pp. 96-123.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90204" pitchFamily="34" charset="0"/>
              <a:buNone/>
            </a:pP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Mishari, A.K. and Ali, M.A.K. (2025) ‘Enhancing communication with older adults with cognitive impairment in healthcare settings’, </a:t>
            </a:r>
            <a:r>
              <a:rPr lang="en-GB" sz="2200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Iraqi Journal of Community Medicine</a:t>
            </a: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 38(2), pp. 107-111.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90204" pitchFamily="34" charset="0"/>
              <a:buNone/>
            </a:pPr>
            <a:r>
              <a:rPr lang="en-IN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Okoye, C., </a:t>
            </a:r>
            <a:r>
              <a:rPr lang="en-IN" sz="2200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Obialo-Ibeawuchi</a:t>
            </a:r>
            <a:r>
              <a:rPr lang="en-IN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C.M., </a:t>
            </a:r>
            <a:r>
              <a:rPr lang="en-IN" sz="2200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Obajeun</a:t>
            </a:r>
            <a:r>
              <a:rPr lang="en-IN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O.A., Sarwar, S., Tawfik, C., Waleed, M.S., Wasim, A.U., Mohamoud, I., Afolayan, A.Y. and </a:t>
            </a:r>
            <a:r>
              <a:rPr lang="en-IN" sz="2200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Mbaezue</a:t>
            </a:r>
            <a:r>
              <a:rPr lang="en-IN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R.N. (2023) ‘Early diagnosis of autism spectrum disorder: a review and analysis of the risks and benefits’, </a:t>
            </a:r>
            <a:r>
              <a:rPr lang="en-IN" sz="2200" i="1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Cureus</a:t>
            </a:r>
            <a:r>
              <a:rPr lang="en-IN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15(8).</a:t>
            </a:r>
          </a:p>
          <a:p>
            <a:pPr>
              <a:spcBef>
                <a:spcPts val="600"/>
              </a:spcBef>
              <a:spcAft>
                <a:spcPts val="600"/>
              </a:spcAft>
              <a:buFont typeface="Arial" panose="020B0604020202090204" pitchFamily="34" charset="0"/>
              <a:buNone/>
            </a:pP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O'Toole, G. (2024) </a:t>
            </a:r>
            <a:r>
              <a:rPr lang="en-GB" sz="2200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Communication-E-Book: Core Interpersonal Skills for Healthcare Professionals</a:t>
            </a: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. Elsevier Health Sciences.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ResearchGate (2026) </a:t>
            </a:r>
            <a:r>
              <a:rPr lang="en-US" sz="2200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The effective communication skill is found to be comparable in experimental and experimental delayed group in the pre study</a:t>
            </a:r>
            <a:r>
              <a:rPr lang="en-US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. Available at: https://www.researchgate.net/figure/The-effective-communication-skill-is-found-to-be-comparable-in-experimental-and_fig2_308368929 (Accessed: 17 July 2026).</a:t>
            </a:r>
          </a:p>
          <a:p>
            <a:pPr algn="just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Shiri, R., El-Metwally, A., Sallinen, M., Pöyry, M., Härmä, M. and </a:t>
            </a:r>
            <a:r>
              <a:rPr lang="en-GB" sz="2200" dirty="0" err="1">
                <a:latin typeface="Times New Roman" panose="02020503050405090304" pitchFamily="18" charset="0"/>
                <a:cs typeface="Times New Roman" panose="02020503050405090304" pitchFamily="18" charset="0"/>
              </a:rPr>
              <a:t>Toppinen</a:t>
            </a: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-Tanner, S. (2023) ‘The role of continuing professional training or development in maintaining current employment: A systematic review’, In </a:t>
            </a:r>
            <a:r>
              <a:rPr lang="en-GB" sz="2200" i="1" dirty="0">
                <a:latin typeface="Times New Roman" panose="02020503050405090304" pitchFamily="18" charset="0"/>
                <a:cs typeface="Times New Roman" panose="02020503050405090304" pitchFamily="18" charset="0"/>
              </a:rPr>
              <a:t>Healthcare</a:t>
            </a:r>
            <a:r>
              <a:rPr lang="en-GB" sz="2200" dirty="0">
                <a:latin typeface="Times New Roman" panose="02020503050405090304" pitchFamily="18" charset="0"/>
                <a:cs typeface="Times New Roman" panose="02020503050405090304" pitchFamily="18" charset="0"/>
              </a:rPr>
              <a:t>, 11(21), p. 2900. MDPI. </a:t>
            </a:r>
            <a:endParaRPr lang="en-IN" sz="2200" dirty="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IN" sz="3200" b="1">
                <a:latin typeface="Times New Roman" panose="02020503050405090304" pitchFamily="18" charset="0"/>
                <a:cs typeface="Times New Roman" panose="02020503050405090304" pitchFamily="18" charset="0"/>
              </a:rPr>
              <a:t>Introduction and outline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According to Shiri </a:t>
            </a:r>
            <a:r>
              <a:rPr lang="en-GB" sz="2000" i="1">
                <a:latin typeface="Times New Roman" panose="02020503050405090304" pitchFamily="18" charset="0"/>
                <a:cs typeface="Times New Roman" panose="02020503050405090304" pitchFamily="18" charset="0"/>
              </a:rPr>
              <a:t>et al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. (2023, p. 2), professional development in the health and social care can be defined as the continuous process of long-term learning</a:t>
            </a:r>
          </a:p>
          <a:p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Furthermore, there will be a detailed analysis of the </a:t>
            </a:r>
            <a:r>
              <a:rPr lang="en-GB" sz="2000" b="1" i="1">
                <a:latin typeface="Times New Roman" panose="02020503050405090304" pitchFamily="18" charset="0"/>
                <a:cs typeface="Times New Roman" panose="02020503050405090304" pitchFamily="18" charset="0"/>
              </a:rPr>
              <a:t>communication skills</a:t>
            </a:r>
            <a:r>
              <a:rPr lang="en-GB" sz="2000">
                <a:latin typeface="Times New Roman" panose="02020503050405090304" pitchFamily="18" charset="0"/>
                <a:cs typeface="Times New Roman" panose="02020503050405090304" pitchFamily="18" charset="0"/>
              </a:rPr>
              <a:t> and their overall importance in the professional field of health and social care with practical examples.</a:t>
            </a:r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  <a:p>
            <a:endParaRPr lang="en-IN" sz="2000">
              <a:latin typeface="Times New Roman" panose="02020503050405090304" pitchFamily="18" charset="0"/>
              <a:cs typeface="Times New Roman" panose="0202050305040509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rcRect l="42067" r="8097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48"/>
            <a:ext cx="12192000" cy="6858000"/>
          </a:xfrm>
          <a:prstGeom prst="rect">
            <a:avLst/>
          </a:prstGeom>
        </p:spPr>
      </p:pic>
      <p:sp>
        <p:nvSpPr>
          <p:cNvPr id="2" name="Title 3"/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b="1"/>
              <a:t>Any Questions?</a:t>
            </a:r>
            <a:endParaRPr lang="en-US" sz="5400" b="1" dirty="0"/>
          </a:p>
        </p:txBody>
      </p:sp>
      <p:pic>
        <p:nvPicPr>
          <p:cNvPr id="8" name="Picture 7" descr="3D black question marks with one yellow question mark"/>
          <p:cNvPicPr>
            <a:picLocks noChangeAspect="1"/>
          </p:cNvPicPr>
          <p:nvPr/>
        </p:nvPicPr>
        <p:blipFill>
          <a:blip r:embed="rId5"/>
          <a:srcRect l="43129" r="20261" b="1"/>
          <a:stretch>
            <a:fillRect/>
          </a:stretch>
        </p:blipFill>
        <p:spPr>
          <a:xfrm>
            <a:off x="5311702" y="10"/>
            <a:ext cx="6878775" cy="571697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IN"/>
              <a:t>03-07-2026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3"/>
          <p:cNvSpPr txBox="1"/>
          <p:nvPr/>
        </p:nvSpPr>
        <p:spPr>
          <a:xfrm>
            <a:off x="6590662" y="4267832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-228600">
              <a:spcAft>
                <a:spcPts val="600"/>
              </a:spcAft>
            </a:pPr>
            <a: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31" name="Graphic 30" descr="Handshake"/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38" name="Group 37"/>
          <p:cNvGrpSpPr>
            <a:grpSpLocks noGrp="1" noUngrp="1" noRot="1" noChangeAspect="1" noMove="1" noResize="1"/>
          </p:cNvGrpSpPr>
          <p:nvPr/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39" name="Freeform: Shape 38"/>
            <p:cNvSpPr/>
            <p:nvPr/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/>
            <p:cNvSpPr/>
            <p:nvPr/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/>
            <p:cNvSpPr/>
            <p:nvPr/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03-07-2026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1754</Words>
  <Application>Microsoft Office PowerPoint</Application>
  <PresentationFormat>Widescreen</PresentationFormat>
  <Paragraphs>101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Times New Roman</vt:lpstr>
      <vt:lpstr>Office Theme</vt:lpstr>
      <vt:lpstr>Introduction and outline </vt:lpstr>
      <vt:lpstr>Introduction and outline </vt:lpstr>
      <vt:lpstr>Introduction and outline </vt:lpstr>
      <vt:lpstr>Introduction and outline </vt:lpstr>
      <vt:lpstr>Introduction and outline </vt:lpstr>
      <vt:lpstr>Introduction and outline </vt:lpstr>
      <vt:lpstr>Introduction and outline </vt:lpstr>
      <vt:lpstr>Introduction and outline </vt:lpstr>
      <vt:lpstr>Introduction and outline </vt:lpstr>
      <vt:lpstr>Introduction and outline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Riza Guzel</cp:lastModifiedBy>
  <cp:revision>31</cp:revision>
  <dcterms:created xsi:type="dcterms:W3CDTF">2026-07-19T17:05:24Z</dcterms:created>
  <dcterms:modified xsi:type="dcterms:W3CDTF">2026-07-20T07:48:53Z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B3C46D5F06CD6750D4035D6A2412DE2C_42</vt:lpwstr>
  </property>
  <property fmtid="{D5CDD505-2E9C-101B-9397-08002B2CF9AE}" pid="3" name="KSOProductBuildVer">
    <vt:lpwstr>1033-12.1.26015.26015</vt:lpwstr>
  </property>
</Properties>
</file>