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6858000" cy="9144000"/>
  <p:embeddedFontLst>
    <p:embeddedFont>
      <p:font typeface="DM Sans" pitchFamily="2" charset="0"/>
      <p:regular r:id="rId16"/>
      <p:bold r:id="rId17"/>
      <p:italic r:id="rId18"/>
      <p:boldItalic r:id="rId19"/>
    </p:embeddedFont>
    <p:embeddedFont>
      <p:font typeface="Montserrat" panose="02000000000000000000" pitchFamily="2" charset="0"/>
      <p:regular r:id="rId20"/>
      <p:bold r:id="rId21"/>
      <p:italic r:id="rId22"/>
      <p:boldItalic r:id="rId23"/>
    </p:embeddedFont>
    <p:embeddedFont>
      <p:font typeface="Montserrat Medium" panose="02000000000000000000" pitchFamily="2" charset="0"/>
      <p:regular r:id="rId24"/>
      <p:bold r:id="rId25"/>
      <p:italic r:id="rId26"/>
      <p:boldItalic r:id="rId27"/>
    </p:embeddedFont>
    <p:embeddedFont>
      <p:font typeface="Questrial" pitchFamily="2" charset="0"/>
      <p:regular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96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3.fntdata" /><Relationship Id="rId26" Type="http://schemas.openxmlformats.org/officeDocument/2006/relationships/font" Target="fonts/font11.fntdata" /><Relationship Id="rId3" Type="http://schemas.openxmlformats.org/officeDocument/2006/relationships/slide" Target="slides/slide2.xml" /><Relationship Id="rId21" Type="http://schemas.openxmlformats.org/officeDocument/2006/relationships/font" Target="fonts/font6.fntdata"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2.fntdata" /><Relationship Id="rId25" Type="http://schemas.openxmlformats.org/officeDocument/2006/relationships/font" Target="fonts/font10.fntdata" /><Relationship Id="rId2" Type="http://schemas.openxmlformats.org/officeDocument/2006/relationships/slide" Target="slides/slide1.xml" /><Relationship Id="rId16" Type="http://schemas.openxmlformats.org/officeDocument/2006/relationships/font" Target="fonts/font1.fntdata" /><Relationship Id="rId20" Type="http://schemas.openxmlformats.org/officeDocument/2006/relationships/font" Target="fonts/font5.fntdata" /><Relationship Id="rId29"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9.fntdata" /><Relationship Id="rId32" Type="http://schemas.openxmlformats.org/officeDocument/2006/relationships/tableStyles" Target="tableStyles.xml" /><Relationship Id="rId5" Type="http://schemas.openxmlformats.org/officeDocument/2006/relationships/slide" Target="slides/slide4.xml" /><Relationship Id="rId15" Type="http://schemas.openxmlformats.org/officeDocument/2006/relationships/notesMaster" Target="notesMasters/notesMaster1.xml" /><Relationship Id="rId23" Type="http://schemas.openxmlformats.org/officeDocument/2006/relationships/font" Target="fonts/font8.fntdata" /><Relationship Id="rId28" Type="http://schemas.openxmlformats.org/officeDocument/2006/relationships/font" Target="fonts/font13.fntdata" /><Relationship Id="rId10" Type="http://schemas.openxmlformats.org/officeDocument/2006/relationships/slide" Target="slides/slide9.xml" /><Relationship Id="rId19" Type="http://schemas.openxmlformats.org/officeDocument/2006/relationships/font" Target="fonts/font4.fntdata" /><Relationship Id="rId31"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7.fntdata" /><Relationship Id="rId27" Type="http://schemas.openxmlformats.org/officeDocument/2006/relationships/font" Target="fonts/font12.fntdata" /><Relationship Id="rId30"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8"/>
        <p:cNvGrpSpPr/>
        <p:nvPr/>
      </p:nvGrpSpPr>
      <p:grpSpPr>
        <a:xfrm>
          <a:off x="0" y="0"/>
          <a:ext cx="0" cy="0"/>
          <a:chOff x="0" y="0"/>
          <a:chExt cx="0" cy="0"/>
        </a:xfrm>
      </p:grpSpPr>
      <p:sp>
        <p:nvSpPr>
          <p:cNvPr id="419" name="Google Shape;419;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0" name="Google Shape;42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1"/>
        <p:cNvGrpSpPr/>
        <p:nvPr/>
      </p:nvGrpSpPr>
      <p:grpSpPr>
        <a:xfrm>
          <a:off x="0" y="0"/>
          <a:ext cx="0" cy="0"/>
          <a:chOff x="0" y="0"/>
          <a:chExt cx="0" cy="0"/>
        </a:xfrm>
      </p:grpSpPr>
      <p:sp>
        <p:nvSpPr>
          <p:cNvPr id="542" name="Google Shape;542;g22d90712d1e_0_3970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3" name="Google Shape;543;g22d90712d1e_0_397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the reflective journal, four particular topics have been chosen, which are associated with the skill development of human beings within the workplace. The application of innovations can develop sustainable conditions through which I can promote my achievement collaboratively [1]. Storytelling is reliable for enhancing one's creative skills which can ensure collaboration without having any competition.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5"/>
        <p:cNvGrpSpPr/>
        <p:nvPr/>
      </p:nvGrpSpPr>
      <p:grpSpPr>
        <a:xfrm>
          <a:off x="0" y="0"/>
          <a:ext cx="0" cy="0"/>
          <a:chOff x="0" y="0"/>
          <a:chExt cx="0" cy="0"/>
        </a:xfrm>
      </p:grpSpPr>
      <p:sp>
        <p:nvSpPr>
          <p:cNvPr id="556" name="Google Shape;556;g2314aaee2e3_0_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7" name="Google Shape;557;g2314aaee2e3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innovations can determine the transformation of the societies, in which people can develop their working skills in addition to those objectives. It is applicable for ensuring marketing growth, a high rate of food production, gaining energy in a large amount etc </a:t>
            </a:r>
            <a:r>
              <a:rPr lang="en" sz="1200">
                <a:solidFill>
                  <a:srgbClr val="222222"/>
                </a:solidFill>
                <a:highlight>
                  <a:srgbClr val="FFFFFF"/>
                </a:highlight>
                <a:latin typeface="Times New Roman"/>
                <a:ea typeface="Times New Roman"/>
                <a:cs typeface="Times New Roman"/>
                <a:sym typeface="Times New Roman"/>
              </a:rPr>
              <a:t>[2]</a:t>
            </a:r>
            <a:r>
              <a:rPr lang="en" sz="1200">
                <a:solidFill>
                  <a:schemeClr val="dk1"/>
                </a:solidFill>
                <a:latin typeface="Times New Roman"/>
                <a:ea typeface="Times New Roman"/>
                <a:cs typeface="Times New Roman"/>
                <a:sym typeface="Times New Roman"/>
              </a:rPr>
              <a:t>. I think innovations are significant for different perspectives which can promote the formation of strategic ways effectively.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2"/>
        <p:cNvGrpSpPr/>
        <p:nvPr/>
      </p:nvGrpSpPr>
      <p:grpSpPr>
        <a:xfrm>
          <a:off x="0" y="0"/>
          <a:ext cx="0" cy="0"/>
          <a:chOff x="0" y="0"/>
          <a:chExt cx="0" cy="0"/>
        </a:xfrm>
      </p:grpSpPr>
      <p:sp>
        <p:nvSpPr>
          <p:cNvPr id="563" name="Google Shape;563;g2314aaee2e3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4" name="Google Shape;564;g2314aaee2e3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future, various innovative objectives like Robotics, artificial intelligence-based tools, self-driven cars, microchips and other technological tools are highly trending [3]. In various food industries, the application of hybrid planting, BT technologies, Genetic engineering etc has been planned for determining large food productions, within less time. Based on my opinion, innovations are significant for introducing a new world, in which we get suitability regarding future livelihood.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9"/>
        <p:cNvGrpSpPr/>
        <p:nvPr/>
      </p:nvGrpSpPr>
      <p:grpSpPr>
        <a:xfrm>
          <a:off x="0" y="0"/>
          <a:ext cx="0" cy="0"/>
          <a:chOff x="0" y="0"/>
          <a:chExt cx="0" cy="0"/>
        </a:xfrm>
      </p:grpSpPr>
      <p:sp>
        <p:nvSpPr>
          <p:cNvPr id="570" name="Google Shape;570;g2314aaee2e3_0_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1" name="Google Shape;571;g2314aaee2e3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Storytelling is essential for developing analytical thinking, in which I can precise my imagination. It helps me to be informed about the cultural and social factors of the previous era, which apply to mitigating societal problems [4]. It can determine various strategic ideas through which I can make effective decisions regarding my workplace.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6"/>
        <p:cNvGrpSpPr/>
        <p:nvPr/>
      </p:nvGrpSpPr>
      <p:grpSpPr>
        <a:xfrm>
          <a:off x="0" y="0"/>
          <a:ext cx="0" cy="0"/>
          <a:chOff x="0" y="0"/>
          <a:chExt cx="0" cy="0"/>
        </a:xfrm>
      </p:grpSpPr>
      <p:sp>
        <p:nvSpPr>
          <p:cNvPr id="577" name="Google Shape;577;g2314aaee2e3_0_3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8" name="Google Shape;578;g2314aaee2e3_0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At present, most people would like to listen to the competency story, which can elaborate on the individuals' success stories, challenges regarding their livelihood etc. It is applicable for determining motivational spirits, through which I become inspired for handling the upcoming challenges [5]. In various workplaces, sharing competency stories is mostly popular for determining the working proficiencies among the team members.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3"/>
        <p:cNvGrpSpPr/>
        <p:nvPr/>
      </p:nvGrpSpPr>
      <p:grpSpPr>
        <a:xfrm>
          <a:off x="0" y="0"/>
          <a:ext cx="0" cy="0"/>
          <a:chOff x="0" y="0"/>
          <a:chExt cx="0" cy="0"/>
        </a:xfrm>
      </p:grpSpPr>
      <p:sp>
        <p:nvSpPr>
          <p:cNvPr id="584" name="Google Shape;584;g22d90712d1e_0_3924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5" name="Google Shape;585;g22d90712d1e_0_392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0E101A"/>
                </a:solidFill>
                <a:latin typeface="Times New Roman"/>
                <a:ea typeface="Times New Roman"/>
                <a:cs typeface="Times New Roman"/>
                <a:sym typeface="Times New Roman"/>
              </a:rPr>
              <a:t>Collaboration or teamwork is essential to the project's success [6]. Collaboration and teamwork can only increase productivity in an organizational setting. I also believe that my success has always been attributed to my ability to work well with others since my early academic years. Additionally, I believe that working in a team and collaborating with my seniors can only benefit my ability to choose the best strategy or argument. Experience is always needed, and it can only be attained through teamwork. The performance of an organization benefits from the development of an ally network.</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5"/>
        <p:cNvGrpSpPr/>
        <p:nvPr/>
      </p:nvGrpSpPr>
      <p:grpSpPr>
        <a:xfrm>
          <a:off x="0" y="0"/>
          <a:ext cx="0" cy="0"/>
          <a:chOff x="0" y="0"/>
          <a:chExt cx="0" cy="0"/>
        </a:xfrm>
      </p:grpSpPr>
      <p:sp>
        <p:nvSpPr>
          <p:cNvPr id="636" name="Google Shape;636;g22d90712d1e_0_3928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7" name="Google Shape;637;g22d90712d1e_0_392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0E101A"/>
                </a:solidFill>
                <a:latin typeface="Times New Roman"/>
                <a:ea typeface="Times New Roman"/>
                <a:cs typeface="Times New Roman"/>
                <a:sym typeface="Times New Roman"/>
              </a:rPr>
              <a:t>Stakeholders are one of the important assets of organizations [7]. In light of this, I may assert that stakeholders are always crucial to an organization's success. It is always the responsibility of the organizational stakeholders to have strategic discussions. Stakeholder mapping, in my opinion, is a crucial project management method. A project's success can be guaranteed with the use of strategic project management. I also believe that a project's success rate might increase organizational productivity.</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2"/>
        <p:cNvGrpSpPr/>
        <p:nvPr/>
      </p:nvGrpSpPr>
      <p:grpSpPr>
        <a:xfrm>
          <a:off x="0" y="0"/>
          <a:ext cx="0" cy="0"/>
          <a:chOff x="0" y="0"/>
          <a:chExt cx="0" cy="0"/>
        </a:xfrm>
      </p:grpSpPr>
      <p:sp>
        <p:nvSpPr>
          <p:cNvPr id="643" name="Google Shape;643;g22d90712d1e_0_3931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4" name="Google Shape;644;g22d90712d1e_0_393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0E101A"/>
                </a:solidFill>
                <a:latin typeface="Times New Roman"/>
                <a:ea typeface="Times New Roman"/>
                <a:cs typeface="Times New Roman"/>
                <a:sym typeface="Times New Roman"/>
              </a:rPr>
              <a:t>Success factors are always dependent on the right information and strategy [8]. I firmly believe that both organizational success and personal success can only be enhanced with the help of sound knowledge, skills, and procedures in the particular field of employment. Organizational strategy, in my opinion, may always increase corporate productivity. Success is measured in part by factors like time management and ethical behavior.</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0"/>
        <p:cNvGrpSpPr/>
        <p:nvPr/>
      </p:nvGrpSpPr>
      <p:grpSpPr>
        <a:xfrm>
          <a:off x="0" y="0"/>
          <a:ext cx="0" cy="0"/>
          <a:chOff x="0" y="0"/>
          <a:chExt cx="0" cy="0"/>
        </a:xfrm>
      </p:grpSpPr>
      <p:sp>
        <p:nvSpPr>
          <p:cNvPr id="651" name="Google Shape;651;g22d90712d1e_0_3935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2" name="Google Shape;652;g22d90712d1e_0_393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0E101A"/>
                </a:solidFill>
                <a:latin typeface="Times New Roman"/>
                <a:ea typeface="Times New Roman"/>
                <a:cs typeface="Times New Roman"/>
                <a:sym typeface="Times New Roman"/>
              </a:rPr>
              <a:t>I think a certain form of a psychological phenomenon known as the "Pygmalion effect" always explains how experiences might impact how people behave. The Pygmalion effect's step-by-step examination always measures the success factors. Success is also enhanced by the person's health [9]. According to me, a person's success in life is always enhanced by their physical and mental health.</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8"/>
        <p:cNvGrpSpPr/>
        <p:nvPr/>
      </p:nvGrpSpPr>
      <p:grpSpPr>
        <a:xfrm>
          <a:off x="0" y="0"/>
          <a:ext cx="0" cy="0"/>
          <a:chOff x="0" y="0"/>
          <a:chExt cx="0" cy="0"/>
        </a:xfrm>
      </p:grpSpPr>
      <p:sp>
        <p:nvSpPr>
          <p:cNvPr id="659" name="Google Shape;659;g22d90712d1e_0_3940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0" name="Google Shape;660;g22d90712d1e_0_394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0E101A"/>
                </a:solidFill>
                <a:latin typeface="Times New Roman"/>
                <a:ea typeface="Times New Roman"/>
                <a:cs typeface="Times New Roman"/>
                <a:sym typeface="Times New Roman"/>
              </a:rPr>
              <a:t>Several subjects have been covered throughout the presentation. The key component for enhancing the future is innovation. Technological advancement, in my opinion, is also a factor in innovation. Additionally, in my opinion, cooperation is the only way for an organization to succeed. A component of collaboration is stakeholder engagement. However, a success aspect includes how well-behaved a person is. Productivity can be increased by a person's physical and mental health.</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5"/>
        <p:cNvGrpSpPr/>
        <p:nvPr/>
      </p:nvGrpSpPr>
      <p:grpSpPr>
        <a:xfrm>
          <a:off x="0" y="0"/>
          <a:ext cx="0" cy="0"/>
          <a:chOff x="0" y="0"/>
          <a:chExt cx="0" cy="0"/>
        </a:xfrm>
      </p:grpSpPr>
      <p:sp>
        <p:nvSpPr>
          <p:cNvPr id="666" name="Google Shape;666;g22d90712d1e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7" name="Google Shape;667;g22d90712d1e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2"/>
        <p:cNvGrpSpPr/>
        <p:nvPr/>
      </p:nvGrpSpPr>
      <p:grpSpPr>
        <a:xfrm>
          <a:off x="0" y="0"/>
          <a:ext cx="0" cy="0"/>
          <a:chOff x="0" y="0"/>
          <a:chExt cx="0" cy="0"/>
        </a:xfrm>
      </p:grpSpPr>
      <p:sp>
        <p:nvSpPr>
          <p:cNvPr id="673" name="Google Shape;673;g2314a572a1b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4" name="Google Shape;674;g2314a572a1b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8.xml.rels><?xml version="1.0" encoding="UTF-8" standalone="yes"?>
<Relationships xmlns="http://schemas.openxmlformats.org/package/2006/relationships"><Relationship Id="rId3" Type="http://schemas.openxmlformats.org/officeDocument/2006/relationships/hyperlink" Target="http://bit.ly/2TyoMsr" TargetMode="External" /><Relationship Id="rId2" Type="http://schemas.openxmlformats.org/officeDocument/2006/relationships/hyperlink" Target="https://bit.ly/3A1uf1Q" TargetMode="External" /><Relationship Id="rId1" Type="http://schemas.openxmlformats.org/officeDocument/2006/relationships/slideMaster" Target="../slideMasters/slideMaster1.xml" /><Relationship Id="rId4" Type="http://schemas.openxmlformats.org/officeDocument/2006/relationships/hyperlink" Target="http://bit.ly/2TtBDfr" TargetMode="Externa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grpSp>
        <p:nvGrpSpPr>
          <p:cNvPr id="9" name="Google Shape;9;p2"/>
          <p:cNvGrpSpPr/>
          <p:nvPr/>
        </p:nvGrpSpPr>
        <p:grpSpPr>
          <a:xfrm>
            <a:off x="-137573" y="-2681120"/>
            <a:ext cx="11397972" cy="10078326"/>
            <a:chOff x="-137573" y="-2681120"/>
            <a:chExt cx="11397972" cy="10078326"/>
          </a:xfrm>
        </p:grpSpPr>
        <p:sp>
          <p:nvSpPr>
            <p:cNvPr id="10" name="Google Shape;10;p2"/>
            <p:cNvSpPr/>
            <p:nvPr/>
          </p:nvSpPr>
          <p:spPr>
            <a:xfrm rot="-8100000">
              <a:off x="6438515" y="-1634936"/>
              <a:ext cx="4304122" cy="3247278"/>
            </a:xfrm>
            <a:custGeom>
              <a:avLst/>
              <a:gdLst/>
              <a:ahLst/>
              <a:cxnLst/>
              <a:rect l="l" t="t" r="r" b="b"/>
              <a:pathLst>
                <a:path w="97360" h="73454" extrusionOk="0">
                  <a:moveTo>
                    <a:pt x="83301" y="1"/>
                  </a:moveTo>
                  <a:cubicBezTo>
                    <a:pt x="68531" y="1"/>
                    <a:pt x="64069" y="23577"/>
                    <a:pt x="48484" y="23577"/>
                  </a:cubicBezTo>
                  <a:cubicBezTo>
                    <a:pt x="47260" y="23577"/>
                    <a:pt x="45967" y="23432"/>
                    <a:pt x="44595" y="23118"/>
                  </a:cubicBezTo>
                  <a:cubicBezTo>
                    <a:pt x="40230" y="22121"/>
                    <a:pt x="36109" y="20301"/>
                    <a:pt x="32276" y="20301"/>
                  </a:cubicBezTo>
                  <a:cubicBezTo>
                    <a:pt x="29349" y="20301"/>
                    <a:pt x="26590" y="21362"/>
                    <a:pt x="24018" y="24662"/>
                  </a:cubicBezTo>
                  <a:cubicBezTo>
                    <a:pt x="23783" y="24955"/>
                    <a:pt x="23529" y="25327"/>
                    <a:pt x="23256" y="25717"/>
                  </a:cubicBezTo>
                  <a:cubicBezTo>
                    <a:pt x="17514" y="34215"/>
                    <a:pt x="1" y="73453"/>
                    <a:pt x="21567" y="73453"/>
                  </a:cubicBezTo>
                  <a:cubicBezTo>
                    <a:pt x="22021" y="73453"/>
                    <a:pt x="22492" y="73436"/>
                    <a:pt x="22982" y="73400"/>
                  </a:cubicBezTo>
                  <a:cubicBezTo>
                    <a:pt x="39417" y="72189"/>
                    <a:pt x="31580" y="44263"/>
                    <a:pt x="47214" y="43208"/>
                  </a:cubicBezTo>
                  <a:cubicBezTo>
                    <a:pt x="47383" y="43197"/>
                    <a:pt x="47552" y="43191"/>
                    <a:pt x="47719" y="43191"/>
                  </a:cubicBezTo>
                  <a:cubicBezTo>
                    <a:pt x="52005" y="43191"/>
                    <a:pt x="55563" y="46703"/>
                    <a:pt x="59682" y="48132"/>
                  </a:cubicBezTo>
                  <a:cubicBezTo>
                    <a:pt x="61119" y="48630"/>
                    <a:pt x="62598" y="48853"/>
                    <a:pt x="64080" y="48853"/>
                  </a:cubicBezTo>
                  <a:cubicBezTo>
                    <a:pt x="68178" y="48853"/>
                    <a:pt x="72298" y="47151"/>
                    <a:pt x="75628" y="44869"/>
                  </a:cubicBezTo>
                  <a:cubicBezTo>
                    <a:pt x="84149" y="39006"/>
                    <a:pt x="94174" y="28317"/>
                    <a:pt x="96030" y="17861"/>
                  </a:cubicBezTo>
                  <a:cubicBezTo>
                    <a:pt x="97359" y="10377"/>
                    <a:pt x="93177" y="1407"/>
                    <a:pt x="85673" y="195"/>
                  </a:cubicBezTo>
                  <a:cubicBezTo>
                    <a:pt x="84853" y="63"/>
                    <a:pt x="84063" y="1"/>
                    <a:pt x="83301" y="1"/>
                  </a:cubicBezTo>
                  <a:close/>
                </a:path>
              </a:pathLst>
            </a:custGeom>
            <a:solidFill>
              <a:srgbClr val="4ADBDB">
                <a:alpha val="16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8783494" y="1975442"/>
              <a:ext cx="76707" cy="76707"/>
            </a:xfrm>
            <a:custGeom>
              <a:avLst/>
              <a:gdLst/>
              <a:ahLst/>
              <a:cxnLst/>
              <a:rect l="l" t="t" r="r" b="b"/>
              <a:pathLst>
                <a:path w="3821" h="3821" fill="none" extrusionOk="0">
                  <a:moveTo>
                    <a:pt x="3821" y="1911"/>
                  </a:moveTo>
                  <a:cubicBezTo>
                    <a:pt x="3821" y="2958"/>
                    <a:pt x="2958" y="3821"/>
                    <a:pt x="1911" y="3821"/>
                  </a:cubicBezTo>
                  <a:cubicBezTo>
                    <a:pt x="863" y="3821"/>
                    <a:pt x="0" y="2958"/>
                    <a:pt x="0" y="1911"/>
                  </a:cubicBezTo>
                  <a:cubicBezTo>
                    <a:pt x="0" y="832"/>
                    <a:pt x="863" y="1"/>
                    <a:pt x="1911" y="1"/>
                  </a:cubicBezTo>
                  <a:cubicBezTo>
                    <a:pt x="2958" y="1"/>
                    <a:pt x="3821" y="832"/>
                    <a:pt x="3821" y="1911"/>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283777" y="1392809"/>
              <a:ext cx="102061" cy="102684"/>
            </a:xfrm>
            <a:custGeom>
              <a:avLst/>
              <a:gdLst/>
              <a:ahLst/>
              <a:cxnLst/>
              <a:rect l="l" t="t" r="r" b="b"/>
              <a:pathLst>
                <a:path w="5084" h="5115" fill="none" extrusionOk="0">
                  <a:moveTo>
                    <a:pt x="5083" y="2188"/>
                  </a:moveTo>
                  <a:cubicBezTo>
                    <a:pt x="5083" y="4129"/>
                    <a:pt x="2742" y="5115"/>
                    <a:pt x="1387" y="3728"/>
                  </a:cubicBezTo>
                  <a:cubicBezTo>
                    <a:pt x="0" y="2342"/>
                    <a:pt x="986" y="1"/>
                    <a:pt x="2927" y="1"/>
                  </a:cubicBezTo>
                  <a:cubicBezTo>
                    <a:pt x="4128" y="1"/>
                    <a:pt x="5083" y="987"/>
                    <a:pt x="5083" y="2188"/>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8794628" y="3967350"/>
              <a:ext cx="54443" cy="46554"/>
            </a:xfrm>
            <a:custGeom>
              <a:avLst/>
              <a:gdLst/>
              <a:ahLst/>
              <a:cxnLst/>
              <a:rect l="l" t="t" r="r" b="b"/>
              <a:pathLst>
                <a:path w="2712" h="2319" extrusionOk="0">
                  <a:moveTo>
                    <a:pt x="1541" y="1"/>
                  </a:moveTo>
                  <a:cubicBezTo>
                    <a:pt x="524" y="1"/>
                    <a:pt x="1" y="1233"/>
                    <a:pt x="740" y="1973"/>
                  </a:cubicBezTo>
                  <a:cubicBezTo>
                    <a:pt x="969" y="2212"/>
                    <a:pt x="1256" y="2319"/>
                    <a:pt x="1540" y="2319"/>
                  </a:cubicBezTo>
                  <a:cubicBezTo>
                    <a:pt x="2133" y="2319"/>
                    <a:pt x="2712" y="1850"/>
                    <a:pt x="2712" y="1141"/>
                  </a:cubicBezTo>
                  <a:cubicBezTo>
                    <a:pt x="2712" y="525"/>
                    <a:pt x="2188" y="1"/>
                    <a:pt x="1541"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3673878" y="276626"/>
              <a:ext cx="58157" cy="49686"/>
            </a:xfrm>
            <a:custGeom>
              <a:avLst/>
              <a:gdLst/>
              <a:ahLst/>
              <a:cxnLst/>
              <a:rect l="l" t="t" r="r" b="b"/>
              <a:pathLst>
                <a:path w="2897" h="2475" extrusionOk="0">
                  <a:moveTo>
                    <a:pt x="1664" y="0"/>
                  </a:moveTo>
                  <a:cubicBezTo>
                    <a:pt x="555" y="0"/>
                    <a:pt x="0" y="1325"/>
                    <a:pt x="801" y="2095"/>
                  </a:cubicBezTo>
                  <a:cubicBezTo>
                    <a:pt x="1053" y="2357"/>
                    <a:pt x="1364" y="2474"/>
                    <a:pt x="1669" y="2474"/>
                  </a:cubicBezTo>
                  <a:cubicBezTo>
                    <a:pt x="2296" y="2474"/>
                    <a:pt x="2896" y="1979"/>
                    <a:pt x="2896" y="1233"/>
                  </a:cubicBezTo>
                  <a:cubicBezTo>
                    <a:pt x="2896" y="555"/>
                    <a:pt x="2342" y="0"/>
                    <a:pt x="166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 name="Google Shape;15;p2"/>
            <p:cNvGrpSpPr/>
            <p:nvPr/>
          </p:nvGrpSpPr>
          <p:grpSpPr>
            <a:xfrm>
              <a:off x="5376950" y="467016"/>
              <a:ext cx="139782" cy="139782"/>
              <a:chOff x="2274475" y="3556403"/>
              <a:chExt cx="139782" cy="139782"/>
            </a:xfrm>
          </p:grpSpPr>
          <p:sp>
            <p:nvSpPr>
              <p:cNvPr id="16" name="Google Shape;16;p2"/>
              <p:cNvSpPr/>
              <p:nvPr/>
            </p:nvSpPr>
            <p:spPr>
              <a:xfrm>
                <a:off x="2344344" y="3556403"/>
                <a:ext cx="20" cy="139782"/>
              </a:xfrm>
              <a:custGeom>
                <a:avLst/>
                <a:gdLst/>
                <a:ahLst/>
                <a:cxnLst/>
                <a:rect l="l" t="t" r="r" b="b"/>
                <a:pathLst>
                  <a:path w="1" h="6963" fill="none" extrusionOk="0">
                    <a:moveTo>
                      <a:pt x="1" y="0"/>
                    </a:moveTo>
                    <a:lnTo>
                      <a:pt x="1" y="6963"/>
                    </a:lnTo>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2274475" y="3626272"/>
                <a:ext cx="139782" cy="20"/>
              </a:xfrm>
              <a:custGeom>
                <a:avLst/>
                <a:gdLst/>
                <a:ahLst/>
                <a:cxnLst/>
                <a:rect l="l" t="t" r="r" b="b"/>
                <a:pathLst>
                  <a:path w="6963" h="1" fill="none" extrusionOk="0">
                    <a:moveTo>
                      <a:pt x="6963" y="1"/>
                    </a:moveTo>
                    <a:lnTo>
                      <a:pt x="0" y="1"/>
                    </a:lnTo>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 name="Google Shape;18;p2"/>
            <p:cNvSpPr/>
            <p:nvPr/>
          </p:nvSpPr>
          <p:spPr>
            <a:xfrm rot="-4095735">
              <a:off x="500647" y="3989187"/>
              <a:ext cx="2655297" cy="3174033"/>
            </a:xfrm>
            <a:custGeom>
              <a:avLst/>
              <a:gdLst/>
              <a:ahLst/>
              <a:cxnLst/>
              <a:rect l="l" t="t" r="r" b="b"/>
              <a:pathLst>
                <a:path w="74770" h="89377" extrusionOk="0">
                  <a:moveTo>
                    <a:pt x="47560" y="1"/>
                  </a:moveTo>
                  <a:cubicBezTo>
                    <a:pt x="43035" y="1"/>
                    <a:pt x="39101" y="2091"/>
                    <a:pt x="37955" y="7821"/>
                  </a:cubicBezTo>
                  <a:cubicBezTo>
                    <a:pt x="37277" y="11241"/>
                    <a:pt x="38479" y="14722"/>
                    <a:pt x="39618" y="17988"/>
                  </a:cubicBezTo>
                  <a:cubicBezTo>
                    <a:pt x="40235" y="19713"/>
                    <a:pt x="42175" y="20853"/>
                    <a:pt x="42792" y="22578"/>
                  </a:cubicBezTo>
                  <a:cubicBezTo>
                    <a:pt x="37126" y="19760"/>
                    <a:pt x="30964" y="17613"/>
                    <a:pt x="24647" y="17613"/>
                  </a:cubicBezTo>
                  <a:cubicBezTo>
                    <a:pt x="24472" y="17613"/>
                    <a:pt x="24297" y="17615"/>
                    <a:pt x="24122" y="17618"/>
                  </a:cubicBezTo>
                  <a:cubicBezTo>
                    <a:pt x="370" y="18080"/>
                    <a:pt x="1" y="45375"/>
                    <a:pt x="8873" y="60964"/>
                  </a:cubicBezTo>
                  <a:cubicBezTo>
                    <a:pt x="13186" y="68573"/>
                    <a:pt x="19471" y="74858"/>
                    <a:pt x="26464" y="80126"/>
                  </a:cubicBezTo>
                  <a:cubicBezTo>
                    <a:pt x="31331" y="83792"/>
                    <a:pt x="36692" y="86996"/>
                    <a:pt x="42607" y="88505"/>
                  </a:cubicBezTo>
                  <a:cubicBezTo>
                    <a:pt x="44822" y="89070"/>
                    <a:pt x="47127" y="89377"/>
                    <a:pt x="49421" y="89377"/>
                  </a:cubicBezTo>
                  <a:cubicBezTo>
                    <a:pt x="53254" y="89377"/>
                    <a:pt x="57056" y="88522"/>
                    <a:pt x="60352" y="86595"/>
                  </a:cubicBezTo>
                  <a:cubicBezTo>
                    <a:pt x="66082" y="83237"/>
                    <a:pt x="69717" y="76891"/>
                    <a:pt x="70795" y="70329"/>
                  </a:cubicBezTo>
                  <a:cubicBezTo>
                    <a:pt x="71904" y="63798"/>
                    <a:pt x="70703" y="57020"/>
                    <a:pt x="68485" y="50736"/>
                  </a:cubicBezTo>
                  <a:cubicBezTo>
                    <a:pt x="65558" y="42295"/>
                    <a:pt x="60629" y="34346"/>
                    <a:pt x="53389" y="29109"/>
                  </a:cubicBezTo>
                  <a:lnTo>
                    <a:pt x="53389" y="29109"/>
                  </a:lnTo>
                  <a:cubicBezTo>
                    <a:pt x="56254" y="30865"/>
                    <a:pt x="59212" y="32652"/>
                    <a:pt x="62508" y="33299"/>
                  </a:cubicBezTo>
                  <a:cubicBezTo>
                    <a:pt x="63312" y="33464"/>
                    <a:pt x="64144" y="33551"/>
                    <a:pt x="64975" y="33551"/>
                  </a:cubicBezTo>
                  <a:cubicBezTo>
                    <a:pt x="67549" y="33551"/>
                    <a:pt x="70112" y="32721"/>
                    <a:pt x="71812" y="30834"/>
                  </a:cubicBezTo>
                  <a:cubicBezTo>
                    <a:pt x="74769" y="27507"/>
                    <a:pt x="74122" y="22332"/>
                    <a:pt x="72428" y="18234"/>
                  </a:cubicBezTo>
                  <a:cubicBezTo>
                    <a:pt x="69224" y="10409"/>
                    <a:pt x="63032" y="4802"/>
                    <a:pt x="55238" y="1629"/>
                  </a:cubicBezTo>
                  <a:cubicBezTo>
                    <a:pt x="54190" y="1198"/>
                    <a:pt x="53081" y="859"/>
                    <a:pt x="51972" y="582"/>
                  </a:cubicBezTo>
                  <a:cubicBezTo>
                    <a:pt x="50489" y="211"/>
                    <a:pt x="48995" y="1"/>
                    <a:pt x="47560" y="1"/>
                  </a:cubicBezTo>
                  <a:close/>
                </a:path>
              </a:pathLst>
            </a:custGeom>
            <a:solidFill>
              <a:srgbClr val="FF610D">
                <a:alpha val="119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 name="Google Shape;19;p2"/>
          <p:cNvSpPr txBox="1">
            <a:spLocks noGrp="1"/>
          </p:cNvSpPr>
          <p:nvPr>
            <p:ph type="ctrTitle"/>
          </p:nvPr>
        </p:nvSpPr>
        <p:spPr>
          <a:xfrm>
            <a:off x="716900" y="547000"/>
            <a:ext cx="4497900" cy="2485800"/>
          </a:xfrm>
          <a:prstGeom prst="rect">
            <a:avLst/>
          </a:prstGeom>
          <a:noFill/>
        </p:spPr>
        <p:txBody>
          <a:bodyPr spcFirstLastPara="1" wrap="square" lIns="91425" tIns="91425" rIns="91425" bIns="91425" anchor="b" anchorCtr="0">
            <a:noAutofit/>
          </a:bodyPr>
          <a:lstStyle>
            <a:lvl1pPr lvl="0">
              <a:spcBef>
                <a:spcPts val="0"/>
              </a:spcBef>
              <a:spcAft>
                <a:spcPts val="0"/>
              </a:spcAft>
              <a:buSzPts val="5200"/>
              <a:buNone/>
              <a:defRPr sz="3800">
                <a:latin typeface="Montserrat"/>
                <a:ea typeface="Montserrat"/>
                <a:cs typeface="Montserrat"/>
                <a:sym typeface="Montserrat"/>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20" name="Google Shape;20;p2"/>
          <p:cNvSpPr txBox="1">
            <a:spLocks noGrp="1"/>
          </p:cNvSpPr>
          <p:nvPr>
            <p:ph type="subTitle" idx="1"/>
          </p:nvPr>
        </p:nvSpPr>
        <p:spPr>
          <a:xfrm>
            <a:off x="715700" y="3041625"/>
            <a:ext cx="2809800" cy="6957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800"/>
              <a:buNone/>
              <a:defRPr sz="1600">
                <a:latin typeface="Questrial"/>
                <a:ea typeface="Questrial"/>
                <a:cs typeface="Questrial"/>
                <a:sym typeface="Questrial"/>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1"/>
        <p:cNvGrpSpPr/>
        <p:nvPr/>
      </p:nvGrpSpPr>
      <p:grpSpPr>
        <a:xfrm>
          <a:off x="0" y="0"/>
          <a:ext cx="0" cy="0"/>
          <a:chOff x="0" y="0"/>
          <a:chExt cx="0" cy="0"/>
        </a:xfrm>
      </p:grpSpPr>
      <p:grpSp>
        <p:nvGrpSpPr>
          <p:cNvPr id="22" name="Google Shape;22;p3"/>
          <p:cNvGrpSpPr/>
          <p:nvPr/>
        </p:nvGrpSpPr>
        <p:grpSpPr>
          <a:xfrm>
            <a:off x="172775" y="355102"/>
            <a:ext cx="9314580" cy="6336701"/>
            <a:chOff x="172775" y="355102"/>
            <a:chExt cx="9314580" cy="6336701"/>
          </a:xfrm>
        </p:grpSpPr>
        <p:sp>
          <p:nvSpPr>
            <p:cNvPr id="23" name="Google Shape;23;p3"/>
            <p:cNvSpPr/>
            <p:nvPr/>
          </p:nvSpPr>
          <p:spPr>
            <a:xfrm>
              <a:off x="568596" y="3651264"/>
              <a:ext cx="119945" cy="119945"/>
            </a:xfrm>
            <a:custGeom>
              <a:avLst/>
              <a:gdLst/>
              <a:ahLst/>
              <a:cxnLst/>
              <a:rect l="l" t="t" r="r" b="b"/>
              <a:pathLst>
                <a:path w="5620" h="5620" fill="none" extrusionOk="0">
                  <a:moveTo>
                    <a:pt x="5619" y="2399"/>
                  </a:moveTo>
                  <a:cubicBezTo>
                    <a:pt x="5619" y="4568"/>
                    <a:pt x="3023" y="5619"/>
                    <a:pt x="1512" y="4108"/>
                  </a:cubicBezTo>
                  <a:cubicBezTo>
                    <a:pt x="0" y="2596"/>
                    <a:pt x="1052" y="0"/>
                    <a:pt x="3221" y="0"/>
                  </a:cubicBezTo>
                  <a:cubicBezTo>
                    <a:pt x="4535" y="0"/>
                    <a:pt x="5619" y="1085"/>
                    <a:pt x="5619" y="2399"/>
                  </a:cubicBezTo>
                  <a:close/>
                </a:path>
              </a:pathLst>
            </a:custGeom>
            <a:noFill/>
            <a:ln w="1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a:off x="8716732" y="2971123"/>
              <a:ext cx="119945" cy="119945"/>
            </a:xfrm>
            <a:custGeom>
              <a:avLst/>
              <a:gdLst/>
              <a:ahLst/>
              <a:cxnLst/>
              <a:rect l="l" t="t" r="r" b="b"/>
              <a:pathLst>
                <a:path w="5620" h="5620" fill="none" extrusionOk="0">
                  <a:moveTo>
                    <a:pt x="5619" y="2399"/>
                  </a:moveTo>
                  <a:cubicBezTo>
                    <a:pt x="5619" y="4535"/>
                    <a:pt x="3024" y="5620"/>
                    <a:pt x="1512" y="4108"/>
                  </a:cubicBezTo>
                  <a:cubicBezTo>
                    <a:pt x="0" y="2596"/>
                    <a:pt x="1052" y="0"/>
                    <a:pt x="3221" y="0"/>
                  </a:cubicBezTo>
                  <a:cubicBezTo>
                    <a:pt x="4535" y="0"/>
                    <a:pt x="5619" y="1085"/>
                    <a:pt x="5619" y="2399"/>
                  </a:cubicBezTo>
                  <a:close/>
                </a:path>
              </a:pathLst>
            </a:custGeom>
            <a:noFill/>
            <a:ln w="1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a:off x="172775" y="2425624"/>
              <a:ext cx="54018" cy="54039"/>
            </a:xfrm>
            <a:custGeom>
              <a:avLst/>
              <a:gdLst/>
              <a:ahLst/>
              <a:cxnLst/>
              <a:rect l="l" t="t" r="r" b="b"/>
              <a:pathLst>
                <a:path w="2531" h="2532" extrusionOk="0">
                  <a:moveTo>
                    <a:pt x="1249" y="1"/>
                  </a:moveTo>
                  <a:cubicBezTo>
                    <a:pt x="559" y="1"/>
                    <a:pt x="0" y="560"/>
                    <a:pt x="0" y="1250"/>
                  </a:cubicBezTo>
                  <a:cubicBezTo>
                    <a:pt x="0" y="1972"/>
                    <a:pt x="559" y="2531"/>
                    <a:pt x="1249" y="2531"/>
                  </a:cubicBezTo>
                  <a:cubicBezTo>
                    <a:pt x="1972" y="2531"/>
                    <a:pt x="2530" y="1972"/>
                    <a:pt x="2530" y="1250"/>
                  </a:cubicBezTo>
                  <a:cubicBezTo>
                    <a:pt x="2530" y="560"/>
                    <a:pt x="1972" y="1"/>
                    <a:pt x="12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 name="Google Shape;26;p3"/>
            <p:cNvGrpSpPr/>
            <p:nvPr/>
          </p:nvGrpSpPr>
          <p:grpSpPr>
            <a:xfrm>
              <a:off x="549663" y="536898"/>
              <a:ext cx="157806" cy="157806"/>
              <a:chOff x="1546038" y="1931073"/>
              <a:chExt cx="157806" cy="157806"/>
            </a:xfrm>
          </p:grpSpPr>
          <p:sp>
            <p:nvSpPr>
              <p:cNvPr id="27" name="Google Shape;27;p3"/>
              <p:cNvSpPr/>
              <p:nvPr/>
            </p:nvSpPr>
            <p:spPr>
              <a:xfrm>
                <a:off x="1624577" y="1931073"/>
                <a:ext cx="21" cy="157806"/>
              </a:xfrm>
              <a:custGeom>
                <a:avLst/>
                <a:gdLst/>
                <a:ahLst/>
                <a:cxnLst/>
                <a:rect l="l" t="t" r="r" b="b"/>
                <a:pathLst>
                  <a:path w="1" h="7394" fill="none" extrusionOk="0">
                    <a:moveTo>
                      <a:pt x="0" y="0"/>
                    </a:moveTo>
                    <a:lnTo>
                      <a:pt x="0" y="7394"/>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3"/>
              <p:cNvSpPr/>
              <p:nvPr/>
            </p:nvSpPr>
            <p:spPr>
              <a:xfrm>
                <a:off x="1546038" y="2009612"/>
                <a:ext cx="157806" cy="21"/>
              </a:xfrm>
              <a:custGeom>
                <a:avLst/>
                <a:gdLst/>
                <a:ahLst/>
                <a:cxnLst/>
                <a:rect l="l" t="t" r="r" b="b"/>
                <a:pathLst>
                  <a:path w="7394" h="1" fill="none" extrusionOk="0">
                    <a:moveTo>
                      <a:pt x="7394" y="1"/>
                    </a:moveTo>
                    <a:lnTo>
                      <a:pt x="0" y="1"/>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 name="Google Shape;29;p3"/>
            <p:cNvGrpSpPr/>
            <p:nvPr/>
          </p:nvGrpSpPr>
          <p:grpSpPr>
            <a:xfrm>
              <a:off x="4650869" y="4527701"/>
              <a:ext cx="157828" cy="157806"/>
              <a:chOff x="5811044" y="4323926"/>
              <a:chExt cx="157828" cy="157806"/>
            </a:xfrm>
          </p:grpSpPr>
          <p:sp>
            <p:nvSpPr>
              <p:cNvPr id="30" name="Google Shape;30;p3"/>
              <p:cNvSpPr/>
              <p:nvPr/>
            </p:nvSpPr>
            <p:spPr>
              <a:xfrm>
                <a:off x="5890288" y="4323926"/>
                <a:ext cx="21" cy="157806"/>
              </a:xfrm>
              <a:custGeom>
                <a:avLst/>
                <a:gdLst/>
                <a:ahLst/>
                <a:cxnLst/>
                <a:rect l="l" t="t" r="r" b="b"/>
                <a:pathLst>
                  <a:path w="1" h="7394" fill="none" extrusionOk="0">
                    <a:moveTo>
                      <a:pt x="1" y="0"/>
                    </a:moveTo>
                    <a:lnTo>
                      <a:pt x="1" y="7394"/>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3"/>
              <p:cNvSpPr/>
              <p:nvPr/>
            </p:nvSpPr>
            <p:spPr>
              <a:xfrm>
                <a:off x="5811044" y="4402465"/>
                <a:ext cx="157828" cy="21"/>
              </a:xfrm>
              <a:custGeom>
                <a:avLst/>
                <a:gdLst/>
                <a:ahLst/>
                <a:cxnLst/>
                <a:rect l="l" t="t" r="r" b="b"/>
                <a:pathLst>
                  <a:path w="7395" h="1" fill="none" extrusionOk="0">
                    <a:moveTo>
                      <a:pt x="7394" y="1"/>
                    </a:moveTo>
                    <a:lnTo>
                      <a:pt x="1" y="1"/>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2" name="Google Shape;32;p3"/>
            <p:cNvSpPr/>
            <p:nvPr/>
          </p:nvSpPr>
          <p:spPr>
            <a:xfrm>
              <a:off x="2576821" y="355102"/>
              <a:ext cx="119945" cy="119945"/>
            </a:xfrm>
            <a:custGeom>
              <a:avLst/>
              <a:gdLst/>
              <a:ahLst/>
              <a:cxnLst/>
              <a:rect l="l" t="t" r="r" b="b"/>
              <a:pathLst>
                <a:path w="5620" h="5620" fill="none" extrusionOk="0">
                  <a:moveTo>
                    <a:pt x="5619" y="2399"/>
                  </a:moveTo>
                  <a:cubicBezTo>
                    <a:pt x="5619" y="4568"/>
                    <a:pt x="3023" y="5619"/>
                    <a:pt x="1512" y="4108"/>
                  </a:cubicBezTo>
                  <a:cubicBezTo>
                    <a:pt x="0" y="2596"/>
                    <a:pt x="1052" y="0"/>
                    <a:pt x="3221" y="0"/>
                  </a:cubicBezTo>
                  <a:cubicBezTo>
                    <a:pt x="4535" y="0"/>
                    <a:pt x="5619" y="1085"/>
                    <a:pt x="5619" y="2399"/>
                  </a:cubicBezTo>
                  <a:close/>
                </a:path>
              </a:pathLst>
            </a:custGeom>
            <a:noFill/>
            <a:ln w="1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3"/>
            <p:cNvSpPr/>
            <p:nvPr/>
          </p:nvSpPr>
          <p:spPr>
            <a:xfrm rot="2075617">
              <a:off x="5751125" y="3829572"/>
              <a:ext cx="3455929" cy="2063597"/>
            </a:xfrm>
            <a:custGeom>
              <a:avLst/>
              <a:gdLst/>
              <a:ahLst/>
              <a:cxnLst/>
              <a:rect l="l" t="t" r="r" b="b"/>
              <a:pathLst>
                <a:path w="112281" h="67045" extrusionOk="0">
                  <a:moveTo>
                    <a:pt x="104015" y="1"/>
                  </a:moveTo>
                  <a:cubicBezTo>
                    <a:pt x="101665" y="1"/>
                    <a:pt x="99362" y="1143"/>
                    <a:pt x="97964" y="3252"/>
                  </a:cubicBezTo>
                  <a:lnTo>
                    <a:pt x="87112" y="19589"/>
                  </a:lnTo>
                  <a:lnTo>
                    <a:pt x="80320" y="10520"/>
                  </a:lnTo>
                  <a:cubicBezTo>
                    <a:pt x="78973" y="8738"/>
                    <a:pt x="76894" y="7668"/>
                    <a:pt x="74656" y="7629"/>
                  </a:cubicBezTo>
                  <a:cubicBezTo>
                    <a:pt x="74592" y="7627"/>
                    <a:pt x="74529" y="7626"/>
                    <a:pt x="74466" y="7626"/>
                  </a:cubicBezTo>
                  <a:cubicBezTo>
                    <a:pt x="72297" y="7626"/>
                    <a:pt x="70240" y="8609"/>
                    <a:pt x="68874" y="10302"/>
                  </a:cubicBezTo>
                  <a:lnTo>
                    <a:pt x="37190" y="49333"/>
                  </a:lnTo>
                  <a:lnTo>
                    <a:pt x="23922" y="37550"/>
                  </a:lnTo>
                  <a:cubicBezTo>
                    <a:pt x="22577" y="36362"/>
                    <a:pt x="20846" y="35714"/>
                    <a:pt x="19069" y="35714"/>
                  </a:cubicBezTo>
                  <a:cubicBezTo>
                    <a:pt x="18833" y="35714"/>
                    <a:pt x="18595" y="35725"/>
                    <a:pt x="18358" y="35748"/>
                  </a:cubicBezTo>
                  <a:cubicBezTo>
                    <a:pt x="16338" y="35966"/>
                    <a:pt x="14496" y="37016"/>
                    <a:pt x="13288" y="38659"/>
                  </a:cubicBezTo>
                  <a:lnTo>
                    <a:pt x="2397" y="53392"/>
                  </a:lnTo>
                  <a:cubicBezTo>
                    <a:pt x="1" y="56620"/>
                    <a:pt x="694" y="61175"/>
                    <a:pt x="3922" y="63551"/>
                  </a:cubicBezTo>
                  <a:cubicBezTo>
                    <a:pt x="5218" y="64505"/>
                    <a:pt x="6725" y="64965"/>
                    <a:pt x="8219" y="64965"/>
                  </a:cubicBezTo>
                  <a:cubicBezTo>
                    <a:pt x="10444" y="64965"/>
                    <a:pt x="12639" y="63946"/>
                    <a:pt x="14060" y="62026"/>
                  </a:cubicBezTo>
                  <a:lnTo>
                    <a:pt x="20219" y="53670"/>
                  </a:lnTo>
                  <a:lnTo>
                    <a:pt x="33229" y="65214"/>
                  </a:lnTo>
                  <a:cubicBezTo>
                    <a:pt x="34477" y="66323"/>
                    <a:pt x="36081" y="66977"/>
                    <a:pt x="37764" y="67036"/>
                  </a:cubicBezTo>
                  <a:cubicBezTo>
                    <a:pt x="37845" y="67042"/>
                    <a:pt x="37928" y="67044"/>
                    <a:pt x="38012" y="67044"/>
                  </a:cubicBezTo>
                  <a:cubicBezTo>
                    <a:pt x="38215" y="67044"/>
                    <a:pt x="38425" y="67030"/>
                    <a:pt x="38635" y="67016"/>
                  </a:cubicBezTo>
                  <a:cubicBezTo>
                    <a:pt x="40616" y="66858"/>
                    <a:pt x="42437" y="65888"/>
                    <a:pt x="43685" y="64363"/>
                  </a:cubicBezTo>
                  <a:lnTo>
                    <a:pt x="74280" y="26679"/>
                  </a:lnTo>
                  <a:lnTo>
                    <a:pt x="81646" y="36521"/>
                  </a:lnTo>
                  <a:cubicBezTo>
                    <a:pt x="83024" y="38338"/>
                    <a:pt x="85158" y="39416"/>
                    <a:pt x="87426" y="39416"/>
                  </a:cubicBezTo>
                  <a:cubicBezTo>
                    <a:pt x="87506" y="39416"/>
                    <a:pt x="87586" y="39414"/>
                    <a:pt x="87666" y="39412"/>
                  </a:cubicBezTo>
                  <a:cubicBezTo>
                    <a:pt x="90023" y="39352"/>
                    <a:pt x="92201" y="38144"/>
                    <a:pt x="93508" y="36184"/>
                  </a:cubicBezTo>
                  <a:lnTo>
                    <a:pt x="110063" y="11272"/>
                  </a:lnTo>
                  <a:cubicBezTo>
                    <a:pt x="112281" y="7926"/>
                    <a:pt x="111370" y="3431"/>
                    <a:pt x="108023" y="1213"/>
                  </a:cubicBezTo>
                  <a:cubicBezTo>
                    <a:pt x="106786" y="393"/>
                    <a:pt x="105393" y="1"/>
                    <a:pt x="104015" y="1"/>
                  </a:cubicBezTo>
                  <a:close/>
                </a:path>
              </a:pathLst>
            </a:custGeom>
            <a:solidFill>
              <a:srgbClr val="F9B7E4">
                <a:alpha val="25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 name="Google Shape;34;p3"/>
          <p:cNvSpPr txBox="1">
            <a:spLocks noGrp="1"/>
          </p:cNvSpPr>
          <p:nvPr>
            <p:ph type="title"/>
          </p:nvPr>
        </p:nvSpPr>
        <p:spPr>
          <a:xfrm>
            <a:off x="3924200" y="2330275"/>
            <a:ext cx="4504200" cy="841800"/>
          </a:xfrm>
          <a:prstGeom prst="rect">
            <a:avLst/>
          </a:prstGeom>
        </p:spPr>
        <p:txBody>
          <a:bodyPr spcFirstLastPara="1" wrap="square" lIns="91425" tIns="91425" rIns="91425" bIns="91425" anchor="t" anchorCtr="0">
            <a:noAutofit/>
          </a:bodyPr>
          <a:lstStyle>
            <a:lvl1pPr lvl="0" algn="r">
              <a:spcBef>
                <a:spcPts val="0"/>
              </a:spcBef>
              <a:spcAft>
                <a:spcPts val="0"/>
              </a:spcAft>
              <a:buSzPts val="3600"/>
              <a:buNone/>
              <a:defRPr sz="4700" b="0">
                <a:latin typeface="Montserrat Medium"/>
                <a:ea typeface="Montserrat Medium"/>
                <a:cs typeface="Montserrat Medium"/>
                <a:sym typeface="Montserrat Medium"/>
              </a:defRPr>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35" name="Google Shape;35;p3"/>
          <p:cNvSpPr txBox="1">
            <a:spLocks noGrp="1"/>
          </p:cNvSpPr>
          <p:nvPr>
            <p:ph type="title" idx="2" hasCustomPrompt="1"/>
          </p:nvPr>
        </p:nvSpPr>
        <p:spPr>
          <a:xfrm>
            <a:off x="6722875" y="1154526"/>
            <a:ext cx="1705500" cy="12711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12000"/>
              <a:buNone/>
              <a:defRPr sz="79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36" name="Google Shape;36;p3"/>
          <p:cNvSpPr txBox="1">
            <a:spLocks noGrp="1"/>
          </p:cNvSpPr>
          <p:nvPr>
            <p:ph type="subTitle" idx="1"/>
          </p:nvPr>
        </p:nvSpPr>
        <p:spPr>
          <a:xfrm>
            <a:off x="3924200" y="3275672"/>
            <a:ext cx="4504200" cy="3756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500"/>
              <a:buNone/>
              <a:defRPr sz="1600"/>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37"/>
        <p:cNvGrpSpPr/>
        <p:nvPr/>
      </p:nvGrpSpPr>
      <p:grpSpPr>
        <a:xfrm>
          <a:off x="0" y="0"/>
          <a:ext cx="0" cy="0"/>
          <a:chOff x="0" y="0"/>
          <a:chExt cx="0" cy="0"/>
        </a:xfrm>
      </p:grpSpPr>
      <p:grpSp>
        <p:nvGrpSpPr>
          <p:cNvPr id="38" name="Google Shape;38;p4"/>
          <p:cNvGrpSpPr/>
          <p:nvPr/>
        </p:nvGrpSpPr>
        <p:grpSpPr>
          <a:xfrm>
            <a:off x="-1888000" y="-2956136"/>
            <a:ext cx="12049539" cy="9492754"/>
            <a:chOff x="-1888000" y="-2956136"/>
            <a:chExt cx="12049539" cy="9492754"/>
          </a:xfrm>
        </p:grpSpPr>
        <p:grpSp>
          <p:nvGrpSpPr>
            <p:cNvPr id="39" name="Google Shape;39;p4"/>
            <p:cNvGrpSpPr/>
            <p:nvPr/>
          </p:nvGrpSpPr>
          <p:grpSpPr>
            <a:xfrm>
              <a:off x="-1888000" y="-2956136"/>
              <a:ext cx="12049539" cy="9492754"/>
              <a:chOff x="-1888000" y="-2956136"/>
              <a:chExt cx="12049539" cy="9492754"/>
            </a:xfrm>
          </p:grpSpPr>
          <p:sp>
            <p:nvSpPr>
              <p:cNvPr id="40" name="Google Shape;40;p4"/>
              <p:cNvSpPr/>
              <p:nvPr/>
            </p:nvSpPr>
            <p:spPr>
              <a:xfrm rot="-4550850">
                <a:off x="-1931525" y="3066345"/>
                <a:ext cx="3636510" cy="2743593"/>
              </a:xfrm>
              <a:custGeom>
                <a:avLst/>
                <a:gdLst/>
                <a:ahLst/>
                <a:cxnLst/>
                <a:rect l="l" t="t" r="r" b="b"/>
                <a:pathLst>
                  <a:path w="97360" h="73454" extrusionOk="0">
                    <a:moveTo>
                      <a:pt x="83301" y="1"/>
                    </a:moveTo>
                    <a:cubicBezTo>
                      <a:pt x="68531" y="1"/>
                      <a:pt x="64069" y="23577"/>
                      <a:pt x="48484" y="23577"/>
                    </a:cubicBezTo>
                    <a:cubicBezTo>
                      <a:pt x="47260" y="23577"/>
                      <a:pt x="45967" y="23432"/>
                      <a:pt x="44595" y="23118"/>
                    </a:cubicBezTo>
                    <a:cubicBezTo>
                      <a:pt x="40230" y="22121"/>
                      <a:pt x="36109" y="20301"/>
                      <a:pt x="32276" y="20301"/>
                    </a:cubicBezTo>
                    <a:cubicBezTo>
                      <a:pt x="29349" y="20301"/>
                      <a:pt x="26590" y="21362"/>
                      <a:pt x="24018" y="24662"/>
                    </a:cubicBezTo>
                    <a:cubicBezTo>
                      <a:pt x="23783" y="24955"/>
                      <a:pt x="23529" y="25327"/>
                      <a:pt x="23256" y="25717"/>
                    </a:cubicBezTo>
                    <a:cubicBezTo>
                      <a:pt x="17514" y="34215"/>
                      <a:pt x="1" y="73453"/>
                      <a:pt x="21567" y="73453"/>
                    </a:cubicBezTo>
                    <a:cubicBezTo>
                      <a:pt x="22021" y="73453"/>
                      <a:pt x="22492" y="73436"/>
                      <a:pt x="22982" y="73400"/>
                    </a:cubicBezTo>
                    <a:cubicBezTo>
                      <a:pt x="39417" y="72189"/>
                      <a:pt x="31580" y="44263"/>
                      <a:pt x="47214" y="43208"/>
                    </a:cubicBezTo>
                    <a:cubicBezTo>
                      <a:pt x="47383" y="43197"/>
                      <a:pt x="47552" y="43191"/>
                      <a:pt x="47719" y="43191"/>
                    </a:cubicBezTo>
                    <a:cubicBezTo>
                      <a:pt x="52005" y="43191"/>
                      <a:pt x="55563" y="46703"/>
                      <a:pt x="59682" y="48132"/>
                    </a:cubicBezTo>
                    <a:cubicBezTo>
                      <a:pt x="61119" y="48630"/>
                      <a:pt x="62598" y="48853"/>
                      <a:pt x="64080" y="48853"/>
                    </a:cubicBezTo>
                    <a:cubicBezTo>
                      <a:pt x="68178" y="48853"/>
                      <a:pt x="72298" y="47151"/>
                      <a:pt x="75628" y="44869"/>
                    </a:cubicBezTo>
                    <a:cubicBezTo>
                      <a:pt x="84149" y="39006"/>
                      <a:pt x="94174" y="28317"/>
                      <a:pt x="96030" y="17861"/>
                    </a:cubicBezTo>
                    <a:cubicBezTo>
                      <a:pt x="97359" y="10377"/>
                      <a:pt x="93177" y="1407"/>
                      <a:pt x="85673" y="195"/>
                    </a:cubicBezTo>
                    <a:cubicBezTo>
                      <a:pt x="84853" y="63"/>
                      <a:pt x="84063" y="1"/>
                      <a:pt x="83301" y="1"/>
                    </a:cubicBezTo>
                    <a:close/>
                  </a:path>
                </a:pathLst>
              </a:custGeom>
              <a:solidFill>
                <a:srgbClr val="FF610D">
                  <a:alpha val="119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4"/>
              <p:cNvSpPr/>
              <p:nvPr/>
            </p:nvSpPr>
            <p:spPr>
              <a:xfrm rot="-9779397">
                <a:off x="6987756" y="-2625473"/>
                <a:ext cx="2752699" cy="3290464"/>
              </a:xfrm>
              <a:custGeom>
                <a:avLst/>
                <a:gdLst/>
                <a:ahLst/>
                <a:cxnLst/>
                <a:rect l="l" t="t" r="r" b="b"/>
                <a:pathLst>
                  <a:path w="74770" h="89377" extrusionOk="0">
                    <a:moveTo>
                      <a:pt x="47560" y="1"/>
                    </a:moveTo>
                    <a:cubicBezTo>
                      <a:pt x="43035" y="1"/>
                      <a:pt x="39101" y="2091"/>
                      <a:pt x="37955" y="7821"/>
                    </a:cubicBezTo>
                    <a:cubicBezTo>
                      <a:pt x="37277" y="11241"/>
                      <a:pt x="38479" y="14722"/>
                      <a:pt x="39618" y="17988"/>
                    </a:cubicBezTo>
                    <a:cubicBezTo>
                      <a:pt x="40235" y="19713"/>
                      <a:pt x="42175" y="20853"/>
                      <a:pt x="42792" y="22578"/>
                    </a:cubicBezTo>
                    <a:cubicBezTo>
                      <a:pt x="37126" y="19760"/>
                      <a:pt x="30964" y="17613"/>
                      <a:pt x="24647" y="17613"/>
                    </a:cubicBezTo>
                    <a:cubicBezTo>
                      <a:pt x="24472" y="17613"/>
                      <a:pt x="24297" y="17615"/>
                      <a:pt x="24122" y="17618"/>
                    </a:cubicBezTo>
                    <a:cubicBezTo>
                      <a:pt x="370" y="18080"/>
                      <a:pt x="1" y="45375"/>
                      <a:pt x="8873" y="60964"/>
                    </a:cubicBezTo>
                    <a:cubicBezTo>
                      <a:pt x="13186" y="68573"/>
                      <a:pt x="19471" y="74858"/>
                      <a:pt x="26464" y="80126"/>
                    </a:cubicBezTo>
                    <a:cubicBezTo>
                      <a:pt x="31331" y="83792"/>
                      <a:pt x="36692" y="86996"/>
                      <a:pt x="42607" y="88505"/>
                    </a:cubicBezTo>
                    <a:cubicBezTo>
                      <a:pt x="44822" y="89070"/>
                      <a:pt x="47127" y="89377"/>
                      <a:pt x="49421" y="89377"/>
                    </a:cubicBezTo>
                    <a:cubicBezTo>
                      <a:pt x="53254" y="89377"/>
                      <a:pt x="57056" y="88522"/>
                      <a:pt x="60352" y="86595"/>
                    </a:cubicBezTo>
                    <a:cubicBezTo>
                      <a:pt x="66082" y="83237"/>
                      <a:pt x="69717" y="76891"/>
                      <a:pt x="70795" y="70329"/>
                    </a:cubicBezTo>
                    <a:cubicBezTo>
                      <a:pt x="71904" y="63798"/>
                      <a:pt x="70703" y="57020"/>
                      <a:pt x="68485" y="50736"/>
                    </a:cubicBezTo>
                    <a:cubicBezTo>
                      <a:pt x="65558" y="42295"/>
                      <a:pt x="60629" y="34346"/>
                      <a:pt x="53389" y="29109"/>
                    </a:cubicBezTo>
                    <a:lnTo>
                      <a:pt x="53389" y="29109"/>
                    </a:lnTo>
                    <a:cubicBezTo>
                      <a:pt x="56254" y="30865"/>
                      <a:pt x="59212" y="32652"/>
                      <a:pt x="62508" y="33299"/>
                    </a:cubicBezTo>
                    <a:cubicBezTo>
                      <a:pt x="63312" y="33464"/>
                      <a:pt x="64144" y="33551"/>
                      <a:pt x="64975" y="33551"/>
                    </a:cubicBezTo>
                    <a:cubicBezTo>
                      <a:pt x="67549" y="33551"/>
                      <a:pt x="70112" y="32721"/>
                      <a:pt x="71812" y="30834"/>
                    </a:cubicBezTo>
                    <a:cubicBezTo>
                      <a:pt x="74769" y="27507"/>
                      <a:pt x="74122" y="22332"/>
                      <a:pt x="72428" y="18234"/>
                    </a:cubicBezTo>
                    <a:cubicBezTo>
                      <a:pt x="69224" y="10409"/>
                      <a:pt x="63032" y="4802"/>
                      <a:pt x="55238" y="1629"/>
                    </a:cubicBezTo>
                    <a:cubicBezTo>
                      <a:pt x="54190" y="1198"/>
                      <a:pt x="53081" y="859"/>
                      <a:pt x="51972" y="582"/>
                    </a:cubicBezTo>
                    <a:cubicBezTo>
                      <a:pt x="50489" y="211"/>
                      <a:pt x="48995" y="1"/>
                      <a:pt x="47560" y="1"/>
                    </a:cubicBezTo>
                    <a:close/>
                  </a:path>
                </a:pathLst>
              </a:custGeom>
              <a:solidFill>
                <a:srgbClr val="4ADBDB">
                  <a:alpha val="16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 name="Google Shape;42;p4"/>
            <p:cNvGrpSpPr/>
            <p:nvPr/>
          </p:nvGrpSpPr>
          <p:grpSpPr>
            <a:xfrm>
              <a:off x="989177" y="4670216"/>
              <a:ext cx="6206261" cy="279434"/>
              <a:chOff x="989177" y="4670216"/>
              <a:chExt cx="6206261" cy="279434"/>
            </a:xfrm>
          </p:grpSpPr>
          <p:sp>
            <p:nvSpPr>
              <p:cNvPr id="43" name="Google Shape;43;p4"/>
              <p:cNvSpPr/>
              <p:nvPr/>
            </p:nvSpPr>
            <p:spPr>
              <a:xfrm rot="10800000">
                <a:off x="989177" y="4683211"/>
                <a:ext cx="76707" cy="76707"/>
              </a:xfrm>
              <a:custGeom>
                <a:avLst/>
                <a:gdLst/>
                <a:ahLst/>
                <a:cxnLst/>
                <a:rect l="l" t="t" r="r" b="b"/>
                <a:pathLst>
                  <a:path w="3821" h="3821" fill="none" extrusionOk="0">
                    <a:moveTo>
                      <a:pt x="3821" y="1911"/>
                    </a:moveTo>
                    <a:cubicBezTo>
                      <a:pt x="3821" y="2958"/>
                      <a:pt x="2958" y="3821"/>
                      <a:pt x="1911" y="3821"/>
                    </a:cubicBezTo>
                    <a:cubicBezTo>
                      <a:pt x="863" y="3821"/>
                      <a:pt x="0" y="2958"/>
                      <a:pt x="0" y="1911"/>
                    </a:cubicBezTo>
                    <a:cubicBezTo>
                      <a:pt x="0" y="832"/>
                      <a:pt x="863" y="1"/>
                      <a:pt x="1911" y="1"/>
                    </a:cubicBezTo>
                    <a:cubicBezTo>
                      <a:pt x="2958" y="1"/>
                      <a:pt x="3821" y="832"/>
                      <a:pt x="3821" y="1911"/>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4"/>
              <p:cNvSpPr/>
              <p:nvPr/>
            </p:nvSpPr>
            <p:spPr>
              <a:xfrm rot="10800000">
                <a:off x="7093377" y="4670216"/>
                <a:ext cx="102061" cy="102684"/>
              </a:xfrm>
              <a:custGeom>
                <a:avLst/>
                <a:gdLst/>
                <a:ahLst/>
                <a:cxnLst/>
                <a:rect l="l" t="t" r="r" b="b"/>
                <a:pathLst>
                  <a:path w="5084" h="5115" fill="none" extrusionOk="0">
                    <a:moveTo>
                      <a:pt x="5083" y="2188"/>
                    </a:moveTo>
                    <a:cubicBezTo>
                      <a:pt x="5083" y="4129"/>
                      <a:pt x="2742" y="5115"/>
                      <a:pt x="1387" y="3728"/>
                    </a:cubicBezTo>
                    <a:cubicBezTo>
                      <a:pt x="0" y="2342"/>
                      <a:pt x="986" y="1"/>
                      <a:pt x="2927" y="1"/>
                    </a:cubicBezTo>
                    <a:cubicBezTo>
                      <a:pt x="4128" y="1"/>
                      <a:pt x="5083" y="987"/>
                      <a:pt x="5083" y="2188"/>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4"/>
              <p:cNvSpPr/>
              <p:nvPr/>
            </p:nvSpPr>
            <p:spPr>
              <a:xfrm rot="10800000">
                <a:off x="3870090" y="4902614"/>
                <a:ext cx="47036" cy="47036"/>
              </a:xfrm>
              <a:custGeom>
                <a:avLst/>
                <a:gdLst/>
                <a:ahLst/>
                <a:cxnLst/>
                <a:rect l="l" t="t" r="r" b="b"/>
                <a:pathLst>
                  <a:path w="2343" h="2343" fill="none" extrusionOk="0">
                    <a:moveTo>
                      <a:pt x="2342" y="1172"/>
                    </a:moveTo>
                    <a:cubicBezTo>
                      <a:pt x="2342" y="1819"/>
                      <a:pt x="1819" y="2342"/>
                      <a:pt x="1172" y="2342"/>
                    </a:cubicBezTo>
                    <a:cubicBezTo>
                      <a:pt x="525" y="2342"/>
                      <a:pt x="1" y="1819"/>
                      <a:pt x="1" y="1172"/>
                    </a:cubicBezTo>
                    <a:cubicBezTo>
                      <a:pt x="1" y="525"/>
                      <a:pt x="525" y="1"/>
                      <a:pt x="1172" y="1"/>
                    </a:cubicBezTo>
                    <a:cubicBezTo>
                      <a:pt x="1819" y="1"/>
                      <a:pt x="2342" y="525"/>
                      <a:pt x="2342" y="1172"/>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46" name="Google Shape;46;p4"/>
          <p:cNvSpPr txBox="1">
            <a:spLocks noGrp="1"/>
          </p:cNvSpPr>
          <p:nvPr>
            <p:ph type="title"/>
          </p:nvPr>
        </p:nvSpPr>
        <p:spPr>
          <a:xfrm>
            <a:off x="715700" y="390073"/>
            <a:ext cx="7712700" cy="577800"/>
          </a:xfrm>
          <a:prstGeom prst="rect">
            <a:avLst/>
          </a:prstGeom>
        </p:spPr>
        <p:txBody>
          <a:bodyPr spcFirstLastPara="1" wrap="square" lIns="91425" tIns="91425" rIns="91425" bIns="91425" anchor="t" anchorCtr="0">
            <a:noAutofit/>
          </a:bodyPr>
          <a:lstStyle>
            <a:lvl1pPr lvl="0">
              <a:spcBef>
                <a:spcPts val="0"/>
              </a:spcBef>
              <a:spcAft>
                <a:spcPts val="0"/>
              </a:spcAft>
              <a:buSzPts val="3400"/>
              <a:buNone/>
              <a:defRPr sz="3400"/>
            </a:lvl1pPr>
            <a:lvl2pPr lvl="1">
              <a:spcBef>
                <a:spcPts val="0"/>
              </a:spcBef>
              <a:spcAft>
                <a:spcPts val="0"/>
              </a:spcAft>
              <a:buSzPts val="3400"/>
              <a:buNone/>
              <a:defRPr/>
            </a:lvl2pPr>
            <a:lvl3pPr lvl="2">
              <a:spcBef>
                <a:spcPts val="0"/>
              </a:spcBef>
              <a:spcAft>
                <a:spcPts val="0"/>
              </a:spcAft>
              <a:buSzPts val="3400"/>
              <a:buNone/>
              <a:defRPr/>
            </a:lvl3pPr>
            <a:lvl4pPr lvl="3">
              <a:spcBef>
                <a:spcPts val="0"/>
              </a:spcBef>
              <a:spcAft>
                <a:spcPts val="0"/>
              </a:spcAft>
              <a:buSzPts val="3400"/>
              <a:buNone/>
              <a:defRPr/>
            </a:lvl4pPr>
            <a:lvl5pPr lvl="4">
              <a:spcBef>
                <a:spcPts val="0"/>
              </a:spcBef>
              <a:spcAft>
                <a:spcPts val="0"/>
              </a:spcAft>
              <a:buSzPts val="3400"/>
              <a:buNone/>
              <a:defRPr/>
            </a:lvl5pPr>
            <a:lvl6pPr lvl="5">
              <a:spcBef>
                <a:spcPts val="0"/>
              </a:spcBef>
              <a:spcAft>
                <a:spcPts val="0"/>
              </a:spcAft>
              <a:buSzPts val="3400"/>
              <a:buNone/>
              <a:defRPr/>
            </a:lvl6pPr>
            <a:lvl7pPr lvl="6">
              <a:spcBef>
                <a:spcPts val="0"/>
              </a:spcBef>
              <a:spcAft>
                <a:spcPts val="0"/>
              </a:spcAft>
              <a:buSzPts val="3400"/>
              <a:buNone/>
              <a:defRPr/>
            </a:lvl7pPr>
            <a:lvl8pPr lvl="7">
              <a:spcBef>
                <a:spcPts val="0"/>
              </a:spcBef>
              <a:spcAft>
                <a:spcPts val="0"/>
              </a:spcAft>
              <a:buSzPts val="3400"/>
              <a:buNone/>
              <a:defRPr/>
            </a:lvl8pPr>
            <a:lvl9pPr lvl="8">
              <a:spcBef>
                <a:spcPts val="0"/>
              </a:spcBef>
              <a:spcAft>
                <a:spcPts val="0"/>
              </a:spcAft>
              <a:buSzPts val="3400"/>
              <a:buNone/>
              <a:defRPr/>
            </a:lvl9pPr>
          </a:lstStyle>
          <a:p>
            <a:endParaRPr/>
          </a:p>
        </p:txBody>
      </p:sp>
      <p:sp>
        <p:nvSpPr>
          <p:cNvPr id="47" name="Google Shape;47;p4"/>
          <p:cNvSpPr txBox="1">
            <a:spLocks noGrp="1"/>
          </p:cNvSpPr>
          <p:nvPr>
            <p:ph type="body" idx="1"/>
          </p:nvPr>
        </p:nvSpPr>
        <p:spPr>
          <a:xfrm>
            <a:off x="715700" y="1158951"/>
            <a:ext cx="7712700" cy="650700"/>
          </a:xfrm>
          <a:prstGeom prst="rect">
            <a:avLst/>
          </a:prstGeom>
        </p:spPr>
        <p:txBody>
          <a:bodyPr spcFirstLastPara="1" wrap="square" lIns="91425" tIns="91425" rIns="91425" bIns="91425" anchor="t" anchorCtr="0">
            <a:noAutofit/>
          </a:bodyPr>
          <a:lstStyle>
            <a:lvl1pPr marL="457200" lvl="0" indent="-323850">
              <a:lnSpc>
                <a:spcPct val="100000"/>
              </a:lnSpc>
              <a:spcBef>
                <a:spcPts val="0"/>
              </a:spcBef>
              <a:spcAft>
                <a:spcPts val="0"/>
              </a:spcAft>
              <a:buClr>
                <a:schemeClr val="dk2"/>
              </a:buClr>
              <a:buSzPts val="1500"/>
              <a:buChar char="●"/>
              <a:defRPr/>
            </a:lvl1pPr>
            <a:lvl2pPr marL="914400" lvl="1" indent="-323850">
              <a:spcBef>
                <a:spcPts val="0"/>
              </a:spcBef>
              <a:spcAft>
                <a:spcPts val="0"/>
              </a:spcAft>
              <a:buSzPts val="1500"/>
              <a:buChar char="○"/>
              <a:defRPr/>
            </a:lvl2pPr>
            <a:lvl3pPr marL="1371600" lvl="2" indent="-323850">
              <a:spcBef>
                <a:spcPts val="0"/>
              </a:spcBef>
              <a:spcAft>
                <a:spcPts val="0"/>
              </a:spcAft>
              <a:buSzPts val="1500"/>
              <a:buChar char="■"/>
              <a:defRPr/>
            </a:lvl3pPr>
            <a:lvl4pPr marL="1828800" lvl="3" indent="-323850">
              <a:spcBef>
                <a:spcPts val="0"/>
              </a:spcBef>
              <a:spcAft>
                <a:spcPts val="0"/>
              </a:spcAft>
              <a:buSzPts val="1500"/>
              <a:buChar char="●"/>
              <a:defRPr/>
            </a:lvl4pPr>
            <a:lvl5pPr marL="2286000" lvl="4" indent="-323850">
              <a:spcBef>
                <a:spcPts val="0"/>
              </a:spcBef>
              <a:spcAft>
                <a:spcPts val="0"/>
              </a:spcAft>
              <a:buSzPts val="1500"/>
              <a:buChar char="○"/>
              <a:defRPr/>
            </a:lvl5pPr>
            <a:lvl6pPr marL="2743200" lvl="5" indent="-323850">
              <a:spcBef>
                <a:spcPts val="0"/>
              </a:spcBef>
              <a:spcAft>
                <a:spcPts val="0"/>
              </a:spcAft>
              <a:buSzPts val="1500"/>
              <a:buChar char="■"/>
              <a:defRPr/>
            </a:lvl6pPr>
            <a:lvl7pPr marL="3200400" lvl="6" indent="-323850">
              <a:spcBef>
                <a:spcPts val="0"/>
              </a:spcBef>
              <a:spcAft>
                <a:spcPts val="0"/>
              </a:spcAft>
              <a:buSzPts val="1500"/>
              <a:buChar char="●"/>
              <a:defRPr/>
            </a:lvl7pPr>
            <a:lvl8pPr marL="3657600" lvl="7" indent="-323850">
              <a:spcBef>
                <a:spcPts val="0"/>
              </a:spcBef>
              <a:spcAft>
                <a:spcPts val="0"/>
              </a:spcAft>
              <a:buSzPts val="1500"/>
              <a:buChar char="○"/>
              <a:defRPr/>
            </a:lvl8pPr>
            <a:lvl9pPr marL="4114800" lvl="8" indent="-323850">
              <a:spcBef>
                <a:spcPts val="0"/>
              </a:spcBef>
              <a:spcAft>
                <a:spcPts val="0"/>
              </a:spcAft>
              <a:buSzPts val="1500"/>
              <a:buChar char="■"/>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8"/>
        <p:cNvGrpSpPr/>
        <p:nvPr/>
      </p:nvGrpSpPr>
      <p:grpSpPr>
        <a:xfrm>
          <a:off x="0" y="0"/>
          <a:ext cx="0" cy="0"/>
          <a:chOff x="0" y="0"/>
          <a:chExt cx="0" cy="0"/>
        </a:xfrm>
      </p:grpSpPr>
      <p:grpSp>
        <p:nvGrpSpPr>
          <p:cNvPr id="49" name="Google Shape;49;p5"/>
          <p:cNvGrpSpPr/>
          <p:nvPr/>
        </p:nvGrpSpPr>
        <p:grpSpPr>
          <a:xfrm>
            <a:off x="-1214886" y="642816"/>
            <a:ext cx="12567811" cy="4630028"/>
            <a:chOff x="-1214886" y="642816"/>
            <a:chExt cx="12567811" cy="4630028"/>
          </a:xfrm>
        </p:grpSpPr>
        <p:sp>
          <p:nvSpPr>
            <p:cNvPr id="50" name="Google Shape;50;p5"/>
            <p:cNvSpPr/>
            <p:nvPr/>
          </p:nvSpPr>
          <p:spPr>
            <a:xfrm rot="1406327" flipH="1">
              <a:off x="7320691" y="1252883"/>
              <a:ext cx="3636599" cy="2743660"/>
            </a:xfrm>
            <a:custGeom>
              <a:avLst/>
              <a:gdLst/>
              <a:ahLst/>
              <a:cxnLst/>
              <a:rect l="l" t="t" r="r" b="b"/>
              <a:pathLst>
                <a:path w="97360" h="73454" extrusionOk="0">
                  <a:moveTo>
                    <a:pt x="83301" y="1"/>
                  </a:moveTo>
                  <a:cubicBezTo>
                    <a:pt x="68531" y="1"/>
                    <a:pt x="64069" y="23577"/>
                    <a:pt x="48484" y="23577"/>
                  </a:cubicBezTo>
                  <a:cubicBezTo>
                    <a:pt x="47260" y="23577"/>
                    <a:pt x="45967" y="23432"/>
                    <a:pt x="44595" y="23118"/>
                  </a:cubicBezTo>
                  <a:cubicBezTo>
                    <a:pt x="40230" y="22121"/>
                    <a:pt x="36109" y="20301"/>
                    <a:pt x="32276" y="20301"/>
                  </a:cubicBezTo>
                  <a:cubicBezTo>
                    <a:pt x="29349" y="20301"/>
                    <a:pt x="26590" y="21362"/>
                    <a:pt x="24018" y="24662"/>
                  </a:cubicBezTo>
                  <a:cubicBezTo>
                    <a:pt x="23783" y="24955"/>
                    <a:pt x="23529" y="25327"/>
                    <a:pt x="23256" y="25717"/>
                  </a:cubicBezTo>
                  <a:cubicBezTo>
                    <a:pt x="17514" y="34215"/>
                    <a:pt x="1" y="73453"/>
                    <a:pt x="21567" y="73453"/>
                  </a:cubicBezTo>
                  <a:cubicBezTo>
                    <a:pt x="22021" y="73453"/>
                    <a:pt x="22492" y="73436"/>
                    <a:pt x="22982" y="73400"/>
                  </a:cubicBezTo>
                  <a:cubicBezTo>
                    <a:pt x="39417" y="72189"/>
                    <a:pt x="31580" y="44263"/>
                    <a:pt x="47214" y="43208"/>
                  </a:cubicBezTo>
                  <a:cubicBezTo>
                    <a:pt x="47383" y="43197"/>
                    <a:pt x="47552" y="43191"/>
                    <a:pt x="47719" y="43191"/>
                  </a:cubicBezTo>
                  <a:cubicBezTo>
                    <a:pt x="52005" y="43191"/>
                    <a:pt x="55563" y="46703"/>
                    <a:pt x="59682" y="48132"/>
                  </a:cubicBezTo>
                  <a:cubicBezTo>
                    <a:pt x="61119" y="48630"/>
                    <a:pt x="62598" y="48853"/>
                    <a:pt x="64080" y="48853"/>
                  </a:cubicBezTo>
                  <a:cubicBezTo>
                    <a:pt x="68178" y="48853"/>
                    <a:pt x="72298" y="47151"/>
                    <a:pt x="75628" y="44869"/>
                  </a:cubicBezTo>
                  <a:cubicBezTo>
                    <a:pt x="84149" y="39006"/>
                    <a:pt x="94174" y="28317"/>
                    <a:pt x="96030" y="17861"/>
                  </a:cubicBezTo>
                  <a:cubicBezTo>
                    <a:pt x="97359" y="10377"/>
                    <a:pt x="93177" y="1407"/>
                    <a:pt x="85673" y="195"/>
                  </a:cubicBezTo>
                  <a:cubicBezTo>
                    <a:pt x="84853" y="63"/>
                    <a:pt x="84063" y="1"/>
                    <a:pt x="83301" y="1"/>
                  </a:cubicBezTo>
                  <a:close/>
                </a:path>
              </a:pathLst>
            </a:custGeom>
            <a:solidFill>
              <a:srgbClr val="F9B7E4">
                <a:alpha val="25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5"/>
            <p:cNvSpPr/>
            <p:nvPr/>
          </p:nvSpPr>
          <p:spPr>
            <a:xfrm>
              <a:off x="1035109" y="4407752"/>
              <a:ext cx="119945" cy="119945"/>
            </a:xfrm>
            <a:custGeom>
              <a:avLst/>
              <a:gdLst/>
              <a:ahLst/>
              <a:cxnLst/>
              <a:rect l="l" t="t" r="r" b="b"/>
              <a:pathLst>
                <a:path w="5620" h="5620" fill="none" extrusionOk="0">
                  <a:moveTo>
                    <a:pt x="5619" y="2399"/>
                  </a:moveTo>
                  <a:cubicBezTo>
                    <a:pt x="5619" y="4568"/>
                    <a:pt x="3023" y="5619"/>
                    <a:pt x="1512" y="4108"/>
                  </a:cubicBezTo>
                  <a:cubicBezTo>
                    <a:pt x="0" y="2596"/>
                    <a:pt x="1052" y="0"/>
                    <a:pt x="3221" y="0"/>
                  </a:cubicBezTo>
                  <a:cubicBezTo>
                    <a:pt x="4535" y="0"/>
                    <a:pt x="5619" y="1085"/>
                    <a:pt x="5619" y="2399"/>
                  </a:cubicBezTo>
                  <a:close/>
                </a:path>
              </a:pathLst>
            </a:custGeom>
            <a:noFill/>
            <a:ln w="1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 name="Google Shape;52;p5"/>
            <p:cNvGrpSpPr/>
            <p:nvPr/>
          </p:nvGrpSpPr>
          <p:grpSpPr>
            <a:xfrm>
              <a:off x="4340844" y="4684126"/>
              <a:ext cx="157828" cy="157806"/>
              <a:chOff x="5811044" y="4323926"/>
              <a:chExt cx="157828" cy="157806"/>
            </a:xfrm>
          </p:grpSpPr>
          <p:sp>
            <p:nvSpPr>
              <p:cNvPr id="53" name="Google Shape;53;p5"/>
              <p:cNvSpPr/>
              <p:nvPr/>
            </p:nvSpPr>
            <p:spPr>
              <a:xfrm>
                <a:off x="5890288" y="4323926"/>
                <a:ext cx="21" cy="157806"/>
              </a:xfrm>
              <a:custGeom>
                <a:avLst/>
                <a:gdLst/>
                <a:ahLst/>
                <a:cxnLst/>
                <a:rect l="l" t="t" r="r" b="b"/>
                <a:pathLst>
                  <a:path w="1" h="7394" fill="none" extrusionOk="0">
                    <a:moveTo>
                      <a:pt x="1" y="0"/>
                    </a:moveTo>
                    <a:lnTo>
                      <a:pt x="1" y="7394"/>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5"/>
              <p:cNvSpPr/>
              <p:nvPr/>
            </p:nvSpPr>
            <p:spPr>
              <a:xfrm>
                <a:off x="5811044" y="4402465"/>
                <a:ext cx="157828" cy="21"/>
              </a:xfrm>
              <a:custGeom>
                <a:avLst/>
                <a:gdLst/>
                <a:ahLst/>
                <a:cxnLst/>
                <a:rect l="l" t="t" r="r" b="b"/>
                <a:pathLst>
                  <a:path w="7395" h="1" fill="none" extrusionOk="0">
                    <a:moveTo>
                      <a:pt x="7394" y="1"/>
                    </a:moveTo>
                    <a:lnTo>
                      <a:pt x="1" y="1"/>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 name="Google Shape;55;p5"/>
            <p:cNvGrpSpPr/>
            <p:nvPr/>
          </p:nvGrpSpPr>
          <p:grpSpPr>
            <a:xfrm>
              <a:off x="7906784" y="4527695"/>
              <a:ext cx="157828" cy="157828"/>
              <a:chOff x="1107009" y="3248120"/>
              <a:chExt cx="157828" cy="157828"/>
            </a:xfrm>
          </p:grpSpPr>
          <p:sp>
            <p:nvSpPr>
              <p:cNvPr id="56" name="Google Shape;56;p5"/>
              <p:cNvSpPr/>
              <p:nvPr/>
            </p:nvSpPr>
            <p:spPr>
              <a:xfrm>
                <a:off x="1185548" y="3248120"/>
                <a:ext cx="21" cy="157828"/>
              </a:xfrm>
              <a:custGeom>
                <a:avLst/>
                <a:gdLst/>
                <a:ahLst/>
                <a:cxnLst/>
                <a:rect l="l" t="t" r="r" b="b"/>
                <a:pathLst>
                  <a:path w="1" h="7395" fill="none" extrusionOk="0">
                    <a:moveTo>
                      <a:pt x="1" y="1"/>
                    </a:moveTo>
                    <a:lnTo>
                      <a:pt x="1" y="7394"/>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5"/>
              <p:cNvSpPr/>
              <p:nvPr/>
            </p:nvSpPr>
            <p:spPr>
              <a:xfrm>
                <a:off x="1107009" y="3326681"/>
                <a:ext cx="157828" cy="21"/>
              </a:xfrm>
              <a:custGeom>
                <a:avLst/>
                <a:gdLst/>
                <a:ahLst/>
                <a:cxnLst/>
                <a:rect l="l" t="t" r="r" b="b"/>
                <a:pathLst>
                  <a:path w="7395" h="1" fill="none" extrusionOk="0">
                    <a:moveTo>
                      <a:pt x="7394" y="0"/>
                    </a:moveTo>
                    <a:lnTo>
                      <a:pt x="0" y="0"/>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8" name="Google Shape;58;p5"/>
            <p:cNvSpPr/>
            <p:nvPr/>
          </p:nvSpPr>
          <p:spPr>
            <a:xfrm rot="-5899337" flipH="1">
              <a:off x="-1671807" y="2381949"/>
              <a:ext cx="3455910" cy="2063586"/>
            </a:xfrm>
            <a:custGeom>
              <a:avLst/>
              <a:gdLst/>
              <a:ahLst/>
              <a:cxnLst/>
              <a:rect l="l" t="t" r="r" b="b"/>
              <a:pathLst>
                <a:path w="112281" h="67045" extrusionOk="0">
                  <a:moveTo>
                    <a:pt x="104015" y="1"/>
                  </a:moveTo>
                  <a:cubicBezTo>
                    <a:pt x="101665" y="1"/>
                    <a:pt x="99362" y="1143"/>
                    <a:pt x="97964" y="3252"/>
                  </a:cubicBezTo>
                  <a:lnTo>
                    <a:pt x="87112" y="19589"/>
                  </a:lnTo>
                  <a:lnTo>
                    <a:pt x="80320" y="10520"/>
                  </a:lnTo>
                  <a:cubicBezTo>
                    <a:pt x="78973" y="8738"/>
                    <a:pt x="76894" y="7668"/>
                    <a:pt x="74656" y="7629"/>
                  </a:cubicBezTo>
                  <a:cubicBezTo>
                    <a:pt x="74592" y="7627"/>
                    <a:pt x="74529" y="7626"/>
                    <a:pt x="74466" y="7626"/>
                  </a:cubicBezTo>
                  <a:cubicBezTo>
                    <a:pt x="72297" y="7626"/>
                    <a:pt x="70240" y="8609"/>
                    <a:pt x="68874" y="10302"/>
                  </a:cubicBezTo>
                  <a:lnTo>
                    <a:pt x="37190" y="49333"/>
                  </a:lnTo>
                  <a:lnTo>
                    <a:pt x="23922" y="37550"/>
                  </a:lnTo>
                  <a:cubicBezTo>
                    <a:pt x="22577" y="36362"/>
                    <a:pt x="20846" y="35714"/>
                    <a:pt x="19069" y="35714"/>
                  </a:cubicBezTo>
                  <a:cubicBezTo>
                    <a:pt x="18833" y="35714"/>
                    <a:pt x="18595" y="35725"/>
                    <a:pt x="18358" y="35748"/>
                  </a:cubicBezTo>
                  <a:cubicBezTo>
                    <a:pt x="16338" y="35966"/>
                    <a:pt x="14496" y="37016"/>
                    <a:pt x="13288" y="38659"/>
                  </a:cubicBezTo>
                  <a:lnTo>
                    <a:pt x="2397" y="53392"/>
                  </a:lnTo>
                  <a:cubicBezTo>
                    <a:pt x="1" y="56620"/>
                    <a:pt x="694" y="61175"/>
                    <a:pt x="3922" y="63551"/>
                  </a:cubicBezTo>
                  <a:cubicBezTo>
                    <a:pt x="5218" y="64505"/>
                    <a:pt x="6725" y="64965"/>
                    <a:pt x="8219" y="64965"/>
                  </a:cubicBezTo>
                  <a:cubicBezTo>
                    <a:pt x="10444" y="64965"/>
                    <a:pt x="12639" y="63946"/>
                    <a:pt x="14060" y="62026"/>
                  </a:cubicBezTo>
                  <a:lnTo>
                    <a:pt x="20219" y="53670"/>
                  </a:lnTo>
                  <a:lnTo>
                    <a:pt x="33229" y="65214"/>
                  </a:lnTo>
                  <a:cubicBezTo>
                    <a:pt x="34477" y="66323"/>
                    <a:pt x="36081" y="66977"/>
                    <a:pt x="37764" y="67036"/>
                  </a:cubicBezTo>
                  <a:cubicBezTo>
                    <a:pt x="37845" y="67042"/>
                    <a:pt x="37928" y="67044"/>
                    <a:pt x="38012" y="67044"/>
                  </a:cubicBezTo>
                  <a:cubicBezTo>
                    <a:pt x="38215" y="67044"/>
                    <a:pt x="38425" y="67030"/>
                    <a:pt x="38635" y="67016"/>
                  </a:cubicBezTo>
                  <a:cubicBezTo>
                    <a:pt x="40616" y="66858"/>
                    <a:pt x="42437" y="65888"/>
                    <a:pt x="43685" y="64363"/>
                  </a:cubicBezTo>
                  <a:lnTo>
                    <a:pt x="74280" y="26679"/>
                  </a:lnTo>
                  <a:lnTo>
                    <a:pt x="81646" y="36521"/>
                  </a:lnTo>
                  <a:cubicBezTo>
                    <a:pt x="83024" y="38338"/>
                    <a:pt x="85158" y="39416"/>
                    <a:pt x="87426" y="39416"/>
                  </a:cubicBezTo>
                  <a:cubicBezTo>
                    <a:pt x="87506" y="39416"/>
                    <a:pt x="87586" y="39414"/>
                    <a:pt x="87666" y="39412"/>
                  </a:cubicBezTo>
                  <a:cubicBezTo>
                    <a:pt x="90023" y="39352"/>
                    <a:pt x="92201" y="38144"/>
                    <a:pt x="93508" y="36184"/>
                  </a:cubicBezTo>
                  <a:lnTo>
                    <a:pt x="110063" y="11272"/>
                  </a:lnTo>
                  <a:cubicBezTo>
                    <a:pt x="112281" y="7926"/>
                    <a:pt x="111370" y="3431"/>
                    <a:pt x="108023" y="1213"/>
                  </a:cubicBezTo>
                  <a:cubicBezTo>
                    <a:pt x="106786" y="393"/>
                    <a:pt x="105393" y="1"/>
                    <a:pt x="104015" y="1"/>
                  </a:cubicBezTo>
                  <a:close/>
                </a:path>
              </a:pathLst>
            </a:custGeom>
            <a:solidFill>
              <a:srgbClr val="4ADBDB">
                <a:alpha val="16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9" name="Google Shape;59;p5"/>
          <p:cNvSpPr txBox="1">
            <a:spLocks noGrp="1"/>
          </p:cNvSpPr>
          <p:nvPr>
            <p:ph type="title"/>
          </p:nvPr>
        </p:nvSpPr>
        <p:spPr>
          <a:xfrm>
            <a:off x="715700" y="390073"/>
            <a:ext cx="7712700" cy="577800"/>
          </a:xfrm>
          <a:prstGeom prst="rect">
            <a:avLst/>
          </a:prstGeom>
        </p:spPr>
        <p:txBody>
          <a:bodyPr spcFirstLastPara="1" wrap="square" lIns="91425" tIns="91425" rIns="91425" bIns="91425" anchor="t" anchorCtr="0">
            <a:noAutofit/>
          </a:bodyPr>
          <a:lstStyle>
            <a:lvl1pPr lvl="0">
              <a:spcBef>
                <a:spcPts val="0"/>
              </a:spcBef>
              <a:spcAft>
                <a:spcPts val="0"/>
              </a:spcAft>
              <a:buSzPts val="3400"/>
              <a:buNone/>
              <a:defRPr sz="3400"/>
            </a:lvl1pPr>
            <a:lvl2pPr lvl="1">
              <a:spcBef>
                <a:spcPts val="0"/>
              </a:spcBef>
              <a:spcAft>
                <a:spcPts val="0"/>
              </a:spcAft>
              <a:buSzPts val="3400"/>
              <a:buNone/>
              <a:defRPr/>
            </a:lvl2pPr>
            <a:lvl3pPr lvl="2">
              <a:spcBef>
                <a:spcPts val="0"/>
              </a:spcBef>
              <a:spcAft>
                <a:spcPts val="0"/>
              </a:spcAft>
              <a:buSzPts val="3400"/>
              <a:buNone/>
              <a:defRPr/>
            </a:lvl3pPr>
            <a:lvl4pPr lvl="3">
              <a:spcBef>
                <a:spcPts val="0"/>
              </a:spcBef>
              <a:spcAft>
                <a:spcPts val="0"/>
              </a:spcAft>
              <a:buSzPts val="3400"/>
              <a:buNone/>
              <a:defRPr/>
            </a:lvl4pPr>
            <a:lvl5pPr lvl="4">
              <a:spcBef>
                <a:spcPts val="0"/>
              </a:spcBef>
              <a:spcAft>
                <a:spcPts val="0"/>
              </a:spcAft>
              <a:buSzPts val="3400"/>
              <a:buNone/>
              <a:defRPr/>
            </a:lvl5pPr>
            <a:lvl6pPr lvl="5">
              <a:spcBef>
                <a:spcPts val="0"/>
              </a:spcBef>
              <a:spcAft>
                <a:spcPts val="0"/>
              </a:spcAft>
              <a:buSzPts val="3400"/>
              <a:buNone/>
              <a:defRPr/>
            </a:lvl6pPr>
            <a:lvl7pPr lvl="6">
              <a:spcBef>
                <a:spcPts val="0"/>
              </a:spcBef>
              <a:spcAft>
                <a:spcPts val="0"/>
              </a:spcAft>
              <a:buSzPts val="3400"/>
              <a:buNone/>
              <a:defRPr/>
            </a:lvl7pPr>
            <a:lvl8pPr lvl="7">
              <a:spcBef>
                <a:spcPts val="0"/>
              </a:spcBef>
              <a:spcAft>
                <a:spcPts val="0"/>
              </a:spcAft>
              <a:buSzPts val="3400"/>
              <a:buNone/>
              <a:defRPr/>
            </a:lvl8pPr>
            <a:lvl9pPr lvl="8">
              <a:spcBef>
                <a:spcPts val="0"/>
              </a:spcBef>
              <a:spcAft>
                <a:spcPts val="0"/>
              </a:spcAft>
              <a:buSzPts val="3400"/>
              <a:buNone/>
              <a:defRPr/>
            </a:lvl9pPr>
          </a:lstStyle>
          <a:p>
            <a:endParaRPr/>
          </a:p>
        </p:txBody>
      </p:sp>
      <p:sp>
        <p:nvSpPr>
          <p:cNvPr id="60" name="Google Shape;60;p5"/>
          <p:cNvSpPr txBox="1">
            <a:spLocks noGrp="1"/>
          </p:cNvSpPr>
          <p:nvPr>
            <p:ph type="subTitle" idx="1"/>
          </p:nvPr>
        </p:nvSpPr>
        <p:spPr>
          <a:xfrm>
            <a:off x="1576703" y="2582822"/>
            <a:ext cx="2930400" cy="4476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1500"/>
              <a:buNone/>
              <a:defRPr sz="2000">
                <a:latin typeface="Montserrat Medium"/>
                <a:ea typeface="Montserrat Medium"/>
                <a:cs typeface="Montserrat Medium"/>
                <a:sym typeface="Montserrat Medium"/>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61" name="Google Shape;61;p5"/>
          <p:cNvSpPr txBox="1">
            <a:spLocks noGrp="1"/>
          </p:cNvSpPr>
          <p:nvPr>
            <p:ph type="subTitle" idx="2"/>
          </p:nvPr>
        </p:nvSpPr>
        <p:spPr>
          <a:xfrm>
            <a:off x="1576703" y="2966222"/>
            <a:ext cx="2930400" cy="11208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500"/>
              <a:buNone/>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62" name="Google Shape;62;p5"/>
          <p:cNvSpPr txBox="1">
            <a:spLocks noGrp="1"/>
          </p:cNvSpPr>
          <p:nvPr>
            <p:ph type="subTitle" idx="3"/>
          </p:nvPr>
        </p:nvSpPr>
        <p:spPr>
          <a:xfrm>
            <a:off x="4976364" y="2582822"/>
            <a:ext cx="2930400" cy="4476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1500"/>
              <a:buNone/>
              <a:defRPr sz="2000">
                <a:latin typeface="Montserrat Medium"/>
                <a:ea typeface="Montserrat Medium"/>
                <a:cs typeface="Montserrat Medium"/>
                <a:sym typeface="Montserrat Medium"/>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63" name="Google Shape;63;p5"/>
          <p:cNvSpPr txBox="1">
            <a:spLocks noGrp="1"/>
          </p:cNvSpPr>
          <p:nvPr>
            <p:ph type="subTitle" idx="4"/>
          </p:nvPr>
        </p:nvSpPr>
        <p:spPr>
          <a:xfrm>
            <a:off x="4976358" y="2966222"/>
            <a:ext cx="2930400" cy="11208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500"/>
              <a:buNone/>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4"/>
        <p:cNvGrpSpPr/>
        <p:nvPr/>
      </p:nvGrpSpPr>
      <p:grpSpPr>
        <a:xfrm>
          <a:off x="0" y="0"/>
          <a:ext cx="0" cy="0"/>
          <a:chOff x="0" y="0"/>
          <a:chExt cx="0" cy="0"/>
        </a:xfrm>
      </p:grpSpPr>
      <p:grpSp>
        <p:nvGrpSpPr>
          <p:cNvPr id="65" name="Google Shape;65;p6"/>
          <p:cNvGrpSpPr/>
          <p:nvPr/>
        </p:nvGrpSpPr>
        <p:grpSpPr>
          <a:xfrm>
            <a:off x="-1403475" y="267814"/>
            <a:ext cx="10395841" cy="6766436"/>
            <a:chOff x="-1403475" y="267814"/>
            <a:chExt cx="10395841" cy="6766436"/>
          </a:xfrm>
        </p:grpSpPr>
        <p:sp>
          <p:nvSpPr>
            <p:cNvPr id="66" name="Google Shape;66;p6"/>
            <p:cNvSpPr/>
            <p:nvPr/>
          </p:nvSpPr>
          <p:spPr>
            <a:xfrm flipH="1">
              <a:off x="8634235" y="4328276"/>
              <a:ext cx="116294" cy="116294"/>
            </a:xfrm>
            <a:custGeom>
              <a:avLst/>
              <a:gdLst/>
              <a:ahLst/>
              <a:cxnLst/>
              <a:rect l="l" t="t" r="r" b="b"/>
              <a:pathLst>
                <a:path w="5793" h="5793" fill="none" extrusionOk="0">
                  <a:moveTo>
                    <a:pt x="5792" y="2465"/>
                  </a:moveTo>
                  <a:cubicBezTo>
                    <a:pt x="5792" y="4684"/>
                    <a:pt x="3112" y="5793"/>
                    <a:pt x="1572" y="4221"/>
                  </a:cubicBezTo>
                  <a:cubicBezTo>
                    <a:pt x="0" y="2681"/>
                    <a:pt x="1109" y="1"/>
                    <a:pt x="3297" y="1"/>
                  </a:cubicBezTo>
                  <a:cubicBezTo>
                    <a:pt x="4683" y="1"/>
                    <a:pt x="5792" y="1110"/>
                    <a:pt x="5792" y="2465"/>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6"/>
            <p:cNvSpPr/>
            <p:nvPr/>
          </p:nvSpPr>
          <p:spPr>
            <a:xfrm flipH="1">
              <a:off x="214715" y="2634817"/>
              <a:ext cx="76707" cy="76707"/>
            </a:xfrm>
            <a:custGeom>
              <a:avLst/>
              <a:gdLst/>
              <a:ahLst/>
              <a:cxnLst/>
              <a:rect l="l" t="t" r="r" b="b"/>
              <a:pathLst>
                <a:path w="3821" h="3821" fill="none" extrusionOk="0">
                  <a:moveTo>
                    <a:pt x="3821" y="1911"/>
                  </a:moveTo>
                  <a:cubicBezTo>
                    <a:pt x="3821" y="2958"/>
                    <a:pt x="2958" y="3821"/>
                    <a:pt x="1911" y="3821"/>
                  </a:cubicBezTo>
                  <a:cubicBezTo>
                    <a:pt x="863" y="3821"/>
                    <a:pt x="0" y="2958"/>
                    <a:pt x="0" y="1911"/>
                  </a:cubicBezTo>
                  <a:cubicBezTo>
                    <a:pt x="0" y="832"/>
                    <a:pt x="863" y="1"/>
                    <a:pt x="1911" y="1"/>
                  </a:cubicBezTo>
                  <a:cubicBezTo>
                    <a:pt x="2958" y="1"/>
                    <a:pt x="3821" y="832"/>
                    <a:pt x="3821" y="1911"/>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6"/>
            <p:cNvSpPr/>
            <p:nvPr/>
          </p:nvSpPr>
          <p:spPr>
            <a:xfrm flipH="1">
              <a:off x="8548627" y="1143309"/>
              <a:ext cx="102061" cy="102684"/>
            </a:xfrm>
            <a:custGeom>
              <a:avLst/>
              <a:gdLst/>
              <a:ahLst/>
              <a:cxnLst/>
              <a:rect l="l" t="t" r="r" b="b"/>
              <a:pathLst>
                <a:path w="5084" h="5115" fill="none" extrusionOk="0">
                  <a:moveTo>
                    <a:pt x="5083" y="2188"/>
                  </a:moveTo>
                  <a:cubicBezTo>
                    <a:pt x="5083" y="4129"/>
                    <a:pt x="2742" y="5115"/>
                    <a:pt x="1387" y="3728"/>
                  </a:cubicBezTo>
                  <a:cubicBezTo>
                    <a:pt x="0" y="2342"/>
                    <a:pt x="986" y="1"/>
                    <a:pt x="2927" y="1"/>
                  </a:cubicBezTo>
                  <a:cubicBezTo>
                    <a:pt x="4128" y="1"/>
                    <a:pt x="5083" y="987"/>
                    <a:pt x="5083" y="2188"/>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6"/>
            <p:cNvSpPr/>
            <p:nvPr/>
          </p:nvSpPr>
          <p:spPr>
            <a:xfrm flipH="1">
              <a:off x="4876655" y="267814"/>
              <a:ext cx="47016" cy="47036"/>
            </a:xfrm>
            <a:custGeom>
              <a:avLst/>
              <a:gdLst/>
              <a:ahLst/>
              <a:cxnLst/>
              <a:rect l="l" t="t" r="r" b="b"/>
              <a:pathLst>
                <a:path w="2342" h="2343" fill="none" extrusionOk="0">
                  <a:moveTo>
                    <a:pt x="2341" y="1172"/>
                  </a:moveTo>
                  <a:cubicBezTo>
                    <a:pt x="2341" y="1818"/>
                    <a:pt x="1818" y="2342"/>
                    <a:pt x="1171" y="2342"/>
                  </a:cubicBezTo>
                  <a:cubicBezTo>
                    <a:pt x="524" y="2342"/>
                    <a:pt x="0" y="1818"/>
                    <a:pt x="0" y="1172"/>
                  </a:cubicBezTo>
                  <a:cubicBezTo>
                    <a:pt x="0" y="525"/>
                    <a:pt x="524" y="1"/>
                    <a:pt x="1171" y="1"/>
                  </a:cubicBezTo>
                  <a:cubicBezTo>
                    <a:pt x="1818" y="1"/>
                    <a:pt x="2341" y="525"/>
                    <a:pt x="2341" y="1172"/>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6"/>
            <p:cNvSpPr/>
            <p:nvPr/>
          </p:nvSpPr>
          <p:spPr>
            <a:xfrm flipH="1">
              <a:off x="445640" y="975784"/>
              <a:ext cx="47036" cy="47036"/>
            </a:xfrm>
            <a:custGeom>
              <a:avLst/>
              <a:gdLst/>
              <a:ahLst/>
              <a:cxnLst/>
              <a:rect l="l" t="t" r="r" b="b"/>
              <a:pathLst>
                <a:path w="2343" h="2343" fill="none" extrusionOk="0">
                  <a:moveTo>
                    <a:pt x="2342" y="1172"/>
                  </a:moveTo>
                  <a:cubicBezTo>
                    <a:pt x="2342" y="1819"/>
                    <a:pt x="1819" y="2342"/>
                    <a:pt x="1172" y="2342"/>
                  </a:cubicBezTo>
                  <a:cubicBezTo>
                    <a:pt x="525" y="2342"/>
                    <a:pt x="1" y="1819"/>
                    <a:pt x="1" y="1172"/>
                  </a:cubicBezTo>
                  <a:cubicBezTo>
                    <a:pt x="1" y="525"/>
                    <a:pt x="525" y="1"/>
                    <a:pt x="1172" y="1"/>
                  </a:cubicBezTo>
                  <a:cubicBezTo>
                    <a:pt x="1819" y="1"/>
                    <a:pt x="2342" y="525"/>
                    <a:pt x="2342" y="1172"/>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1" name="Google Shape;71;p6"/>
            <p:cNvGrpSpPr/>
            <p:nvPr/>
          </p:nvGrpSpPr>
          <p:grpSpPr>
            <a:xfrm flipH="1">
              <a:off x="4014480" y="4631267"/>
              <a:ext cx="133599" cy="134221"/>
              <a:chOff x="4199924" y="4491667"/>
              <a:chExt cx="133599" cy="134221"/>
            </a:xfrm>
          </p:grpSpPr>
          <p:sp>
            <p:nvSpPr>
              <p:cNvPr id="72" name="Google Shape;72;p6"/>
              <p:cNvSpPr/>
              <p:nvPr/>
            </p:nvSpPr>
            <p:spPr>
              <a:xfrm>
                <a:off x="4266702" y="4491667"/>
                <a:ext cx="20" cy="134221"/>
              </a:xfrm>
              <a:custGeom>
                <a:avLst/>
                <a:gdLst/>
                <a:ahLst/>
                <a:cxnLst/>
                <a:rect l="l" t="t" r="r" b="b"/>
                <a:pathLst>
                  <a:path w="1" h="6686" fill="none" extrusionOk="0">
                    <a:moveTo>
                      <a:pt x="1" y="1"/>
                    </a:moveTo>
                    <a:lnTo>
                      <a:pt x="1" y="6686"/>
                    </a:lnTo>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6"/>
              <p:cNvSpPr/>
              <p:nvPr/>
            </p:nvSpPr>
            <p:spPr>
              <a:xfrm>
                <a:off x="4199924" y="4559067"/>
                <a:ext cx="133599" cy="20"/>
              </a:xfrm>
              <a:custGeom>
                <a:avLst/>
                <a:gdLst/>
                <a:ahLst/>
                <a:cxnLst/>
                <a:rect l="l" t="t" r="r" b="b"/>
                <a:pathLst>
                  <a:path w="6655" h="1" fill="none" extrusionOk="0">
                    <a:moveTo>
                      <a:pt x="6655" y="1"/>
                    </a:moveTo>
                    <a:lnTo>
                      <a:pt x="1" y="1"/>
                    </a:lnTo>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 name="Google Shape;74;p6"/>
            <p:cNvGrpSpPr/>
            <p:nvPr/>
          </p:nvGrpSpPr>
          <p:grpSpPr>
            <a:xfrm flipH="1">
              <a:off x="8852584" y="2571753"/>
              <a:ext cx="139782" cy="139782"/>
              <a:chOff x="2274475" y="3556403"/>
              <a:chExt cx="139782" cy="139782"/>
            </a:xfrm>
          </p:grpSpPr>
          <p:sp>
            <p:nvSpPr>
              <p:cNvPr id="75" name="Google Shape;75;p6"/>
              <p:cNvSpPr/>
              <p:nvPr/>
            </p:nvSpPr>
            <p:spPr>
              <a:xfrm>
                <a:off x="2344344" y="3556403"/>
                <a:ext cx="20" cy="139782"/>
              </a:xfrm>
              <a:custGeom>
                <a:avLst/>
                <a:gdLst/>
                <a:ahLst/>
                <a:cxnLst/>
                <a:rect l="l" t="t" r="r" b="b"/>
                <a:pathLst>
                  <a:path w="1" h="6963" fill="none" extrusionOk="0">
                    <a:moveTo>
                      <a:pt x="1" y="0"/>
                    </a:moveTo>
                    <a:lnTo>
                      <a:pt x="1" y="6963"/>
                    </a:lnTo>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6"/>
              <p:cNvSpPr/>
              <p:nvPr/>
            </p:nvSpPr>
            <p:spPr>
              <a:xfrm>
                <a:off x="2274475" y="3626272"/>
                <a:ext cx="139782" cy="20"/>
              </a:xfrm>
              <a:custGeom>
                <a:avLst/>
                <a:gdLst/>
                <a:ahLst/>
                <a:cxnLst/>
                <a:rect l="l" t="t" r="r" b="b"/>
                <a:pathLst>
                  <a:path w="6963" h="1" fill="none" extrusionOk="0">
                    <a:moveTo>
                      <a:pt x="6963" y="1"/>
                    </a:moveTo>
                    <a:lnTo>
                      <a:pt x="0" y="1"/>
                    </a:lnTo>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7" name="Google Shape;77;p6"/>
            <p:cNvSpPr/>
            <p:nvPr/>
          </p:nvSpPr>
          <p:spPr>
            <a:xfrm flipH="1">
              <a:off x="-1403475" y="3634475"/>
              <a:ext cx="4954525" cy="3399775"/>
            </a:xfrm>
            <a:custGeom>
              <a:avLst/>
              <a:gdLst/>
              <a:ahLst/>
              <a:cxnLst/>
              <a:rect l="l" t="t" r="r" b="b"/>
              <a:pathLst>
                <a:path w="198181" h="135991" extrusionOk="0">
                  <a:moveTo>
                    <a:pt x="169010" y="0"/>
                  </a:moveTo>
                  <a:cubicBezTo>
                    <a:pt x="164083" y="0"/>
                    <a:pt x="159173" y="1741"/>
                    <a:pt x="154936" y="4346"/>
                  </a:cubicBezTo>
                  <a:cubicBezTo>
                    <a:pt x="149646" y="7599"/>
                    <a:pt x="145243" y="11937"/>
                    <a:pt x="141299" y="16636"/>
                  </a:cubicBezTo>
                  <a:cubicBezTo>
                    <a:pt x="131836" y="27940"/>
                    <a:pt x="124738" y="41610"/>
                    <a:pt x="111857" y="49266"/>
                  </a:cubicBezTo>
                  <a:cubicBezTo>
                    <a:pt x="106891" y="52200"/>
                    <a:pt x="101198" y="53265"/>
                    <a:pt x="95392" y="53265"/>
                  </a:cubicBezTo>
                  <a:cubicBezTo>
                    <a:pt x="91247" y="53265"/>
                    <a:pt x="87043" y="52722"/>
                    <a:pt x="83005" y="51928"/>
                  </a:cubicBezTo>
                  <a:cubicBezTo>
                    <a:pt x="73673" y="50096"/>
                    <a:pt x="64049" y="48436"/>
                    <a:pt x="54875" y="48436"/>
                  </a:cubicBezTo>
                  <a:cubicBezTo>
                    <a:pt x="39369" y="48436"/>
                    <a:pt x="25146" y="53176"/>
                    <a:pt x="15773" y="69837"/>
                  </a:cubicBezTo>
                  <a:cubicBezTo>
                    <a:pt x="0" y="97867"/>
                    <a:pt x="19256" y="134013"/>
                    <a:pt x="51492" y="135919"/>
                  </a:cubicBezTo>
                  <a:cubicBezTo>
                    <a:pt x="52285" y="135967"/>
                    <a:pt x="53081" y="135991"/>
                    <a:pt x="53879" y="135991"/>
                  </a:cubicBezTo>
                  <a:cubicBezTo>
                    <a:pt x="62381" y="135991"/>
                    <a:pt x="71063" y="133241"/>
                    <a:pt x="76860" y="127112"/>
                  </a:cubicBezTo>
                  <a:cubicBezTo>
                    <a:pt x="83498" y="120113"/>
                    <a:pt x="85240" y="110321"/>
                    <a:pt x="90103" y="102270"/>
                  </a:cubicBezTo>
                  <a:cubicBezTo>
                    <a:pt x="95262" y="93858"/>
                    <a:pt x="103346" y="87680"/>
                    <a:pt x="112810" y="84887"/>
                  </a:cubicBezTo>
                  <a:cubicBezTo>
                    <a:pt x="116174" y="83903"/>
                    <a:pt x="119516" y="83544"/>
                    <a:pt x="122850" y="83544"/>
                  </a:cubicBezTo>
                  <a:cubicBezTo>
                    <a:pt x="131761" y="83544"/>
                    <a:pt x="140616" y="86103"/>
                    <a:pt x="149679" y="86103"/>
                  </a:cubicBezTo>
                  <a:cubicBezTo>
                    <a:pt x="149732" y="86103"/>
                    <a:pt x="149785" y="86103"/>
                    <a:pt x="149839" y="86103"/>
                  </a:cubicBezTo>
                  <a:cubicBezTo>
                    <a:pt x="173944" y="86103"/>
                    <a:pt x="192109" y="63872"/>
                    <a:pt x="195552" y="41413"/>
                  </a:cubicBezTo>
                  <a:cubicBezTo>
                    <a:pt x="198181" y="24161"/>
                    <a:pt x="191904" y="3886"/>
                    <a:pt x="172681" y="337"/>
                  </a:cubicBezTo>
                  <a:cubicBezTo>
                    <a:pt x="171463" y="108"/>
                    <a:pt x="170236" y="0"/>
                    <a:pt x="169010" y="0"/>
                  </a:cubicBezTo>
                  <a:close/>
                </a:path>
              </a:pathLst>
            </a:custGeom>
            <a:solidFill>
              <a:srgbClr val="4ADBDB">
                <a:alpha val="16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8" name="Google Shape;78;p6"/>
          <p:cNvSpPr txBox="1">
            <a:spLocks noGrp="1"/>
          </p:cNvSpPr>
          <p:nvPr>
            <p:ph type="title"/>
          </p:nvPr>
        </p:nvSpPr>
        <p:spPr>
          <a:xfrm>
            <a:off x="715700" y="390073"/>
            <a:ext cx="7712700" cy="577800"/>
          </a:xfrm>
          <a:prstGeom prst="rect">
            <a:avLst/>
          </a:prstGeom>
        </p:spPr>
        <p:txBody>
          <a:bodyPr spcFirstLastPara="1" wrap="square" lIns="91425" tIns="91425" rIns="91425" bIns="91425" anchor="t" anchorCtr="0">
            <a:noAutofit/>
          </a:bodyPr>
          <a:lstStyle>
            <a:lvl1pPr lvl="0">
              <a:spcBef>
                <a:spcPts val="0"/>
              </a:spcBef>
              <a:spcAft>
                <a:spcPts val="0"/>
              </a:spcAft>
              <a:buSzPts val="3400"/>
              <a:buNone/>
              <a:defRPr/>
            </a:lvl1pPr>
            <a:lvl2pPr lvl="1">
              <a:spcBef>
                <a:spcPts val="0"/>
              </a:spcBef>
              <a:spcAft>
                <a:spcPts val="0"/>
              </a:spcAft>
              <a:buSzPts val="3400"/>
              <a:buNone/>
              <a:defRPr/>
            </a:lvl2pPr>
            <a:lvl3pPr lvl="2">
              <a:spcBef>
                <a:spcPts val="0"/>
              </a:spcBef>
              <a:spcAft>
                <a:spcPts val="0"/>
              </a:spcAft>
              <a:buSzPts val="3400"/>
              <a:buNone/>
              <a:defRPr/>
            </a:lvl3pPr>
            <a:lvl4pPr lvl="3">
              <a:spcBef>
                <a:spcPts val="0"/>
              </a:spcBef>
              <a:spcAft>
                <a:spcPts val="0"/>
              </a:spcAft>
              <a:buSzPts val="3400"/>
              <a:buNone/>
              <a:defRPr/>
            </a:lvl4pPr>
            <a:lvl5pPr lvl="4">
              <a:spcBef>
                <a:spcPts val="0"/>
              </a:spcBef>
              <a:spcAft>
                <a:spcPts val="0"/>
              </a:spcAft>
              <a:buSzPts val="3400"/>
              <a:buNone/>
              <a:defRPr/>
            </a:lvl5pPr>
            <a:lvl6pPr lvl="5">
              <a:spcBef>
                <a:spcPts val="0"/>
              </a:spcBef>
              <a:spcAft>
                <a:spcPts val="0"/>
              </a:spcAft>
              <a:buSzPts val="3400"/>
              <a:buNone/>
              <a:defRPr/>
            </a:lvl6pPr>
            <a:lvl7pPr lvl="6">
              <a:spcBef>
                <a:spcPts val="0"/>
              </a:spcBef>
              <a:spcAft>
                <a:spcPts val="0"/>
              </a:spcAft>
              <a:buSzPts val="3400"/>
              <a:buNone/>
              <a:defRPr/>
            </a:lvl7pPr>
            <a:lvl8pPr lvl="7">
              <a:spcBef>
                <a:spcPts val="0"/>
              </a:spcBef>
              <a:spcAft>
                <a:spcPts val="0"/>
              </a:spcAft>
              <a:buSzPts val="3400"/>
              <a:buNone/>
              <a:defRPr/>
            </a:lvl8pPr>
            <a:lvl9pPr lvl="8">
              <a:spcBef>
                <a:spcPts val="0"/>
              </a:spcBef>
              <a:spcAft>
                <a:spcPts val="0"/>
              </a:spcAft>
              <a:buSzPts val="34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79"/>
        <p:cNvGrpSpPr/>
        <p:nvPr/>
      </p:nvGrpSpPr>
      <p:grpSpPr>
        <a:xfrm>
          <a:off x="0" y="0"/>
          <a:ext cx="0" cy="0"/>
          <a:chOff x="0" y="0"/>
          <a:chExt cx="0" cy="0"/>
        </a:xfrm>
      </p:grpSpPr>
      <p:grpSp>
        <p:nvGrpSpPr>
          <p:cNvPr id="80" name="Google Shape;80;p7"/>
          <p:cNvGrpSpPr/>
          <p:nvPr/>
        </p:nvGrpSpPr>
        <p:grpSpPr>
          <a:xfrm>
            <a:off x="-2066208" y="1314736"/>
            <a:ext cx="10614460" cy="6533770"/>
            <a:chOff x="-2066208" y="1314736"/>
            <a:chExt cx="10614460" cy="6533770"/>
          </a:xfrm>
        </p:grpSpPr>
        <p:sp>
          <p:nvSpPr>
            <p:cNvPr id="81" name="Google Shape;81;p7"/>
            <p:cNvSpPr/>
            <p:nvPr/>
          </p:nvSpPr>
          <p:spPr>
            <a:xfrm rot="-7807387">
              <a:off x="-1696445" y="3710003"/>
              <a:ext cx="4372280" cy="3000241"/>
            </a:xfrm>
            <a:custGeom>
              <a:avLst/>
              <a:gdLst/>
              <a:ahLst/>
              <a:cxnLst/>
              <a:rect l="l" t="t" r="r" b="b"/>
              <a:pathLst>
                <a:path w="198181" h="135991" extrusionOk="0">
                  <a:moveTo>
                    <a:pt x="169010" y="0"/>
                  </a:moveTo>
                  <a:cubicBezTo>
                    <a:pt x="164083" y="0"/>
                    <a:pt x="159173" y="1741"/>
                    <a:pt x="154936" y="4346"/>
                  </a:cubicBezTo>
                  <a:cubicBezTo>
                    <a:pt x="149646" y="7599"/>
                    <a:pt x="145243" y="11937"/>
                    <a:pt x="141299" y="16636"/>
                  </a:cubicBezTo>
                  <a:cubicBezTo>
                    <a:pt x="131836" y="27940"/>
                    <a:pt x="124738" y="41610"/>
                    <a:pt x="111857" y="49266"/>
                  </a:cubicBezTo>
                  <a:cubicBezTo>
                    <a:pt x="106891" y="52200"/>
                    <a:pt x="101198" y="53265"/>
                    <a:pt x="95392" y="53265"/>
                  </a:cubicBezTo>
                  <a:cubicBezTo>
                    <a:pt x="91247" y="53265"/>
                    <a:pt x="87043" y="52722"/>
                    <a:pt x="83005" y="51928"/>
                  </a:cubicBezTo>
                  <a:cubicBezTo>
                    <a:pt x="73673" y="50096"/>
                    <a:pt x="64049" y="48436"/>
                    <a:pt x="54875" y="48436"/>
                  </a:cubicBezTo>
                  <a:cubicBezTo>
                    <a:pt x="39369" y="48436"/>
                    <a:pt x="25146" y="53176"/>
                    <a:pt x="15773" y="69837"/>
                  </a:cubicBezTo>
                  <a:cubicBezTo>
                    <a:pt x="0" y="97867"/>
                    <a:pt x="19256" y="134013"/>
                    <a:pt x="51492" y="135919"/>
                  </a:cubicBezTo>
                  <a:cubicBezTo>
                    <a:pt x="52285" y="135967"/>
                    <a:pt x="53081" y="135991"/>
                    <a:pt x="53879" y="135991"/>
                  </a:cubicBezTo>
                  <a:cubicBezTo>
                    <a:pt x="62381" y="135991"/>
                    <a:pt x="71063" y="133241"/>
                    <a:pt x="76860" y="127112"/>
                  </a:cubicBezTo>
                  <a:cubicBezTo>
                    <a:pt x="83498" y="120113"/>
                    <a:pt x="85240" y="110321"/>
                    <a:pt x="90103" y="102270"/>
                  </a:cubicBezTo>
                  <a:cubicBezTo>
                    <a:pt x="95262" y="93858"/>
                    <a:pt x="103346" y="87680"/>
                    <a:pt x="112810" y="84887"/>
                  </a:cubicBezTo>
                  <a:cubicBezTo>
                    <a:pt x="116174" y="83903"/>
                    <a:pt x="119516" y="83544"/>
                    <a:pt x="122850" y="83544"/>
                  </a:cubicBezTo>
                  <a:cubicBezTo>
                    <a:pt x="131761" y="83544"/>
                    <a:pt x="140616" y="86103"/>
                    <a:pt x="149679" y="86103"/>
                  </a:cubicBezTo>
                  <a:cubicBezTo>
                    <a:pt x="149732" y="86103"/>
                    <a:pt x="149785" y="86103"/>
                    <a:pt x="149839" y="86103"/>
                  </a:cubicBezTo>
                  <a:cubicBezTo>
                    <a:pt x="173944" y="86103"/>
                    <a:pt x="192109" y="63872"/>
                    <a:pt x="195552" y="41413"/>
                  </a:cubicBezTo>
                  <a:cubicBezTo>
                    <a:pt x="198181" y="24161"/>
                    <a:pt x="191904" y="3886"/>
                    <a:pt x="172681" y="337"/>
                  </a:cubicBezTo>
                  <a:cubicBezTo>
                    <a:pt x="171463" y="108"/>
                    <a:pt x="170236" y="0"/>
                    <a:pt x="169010" y="0"/>
                  </a:cubicBezTo>
                  <a:close/>
                </a:path>
              </a:pathLst>
            </a:custGeom>
            <a:solidFill>
              <a:srgbClr val="FF610D">
                <a:alpha val="119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7"/>
            <p:cNvSpPr/>
            <p:nvPr/>
          </p:nvSpPr>
          <p:spPr>
            <a:xfrm>
              <a:off x="2878496" y="4675977"/>
              <a:ext cx="119945" cy="119945"/>
            </a:xfrm>
            <a:custGeom>
              <a:avLst/>
              <a:gdLst/>
              <a:ahLst/>
              <a:cxnLst/>
              <a:rect l="l" t="t" r="r" b="b"/>
              <a:pathLst>
                <a:path w="5620" h="5620" fill="none" extrusionOk="0">
                  <a:moveTo>
                    <a:pt x="5619" y="2399"/>
                  </a:moveTo>
                  <a:cubicBezTo>
                    <a:pt x="5619" y="4568"/>
                    <a:pt x="3023" y="5619"/>
                    <a:pt x="1512" y="4108"/>
                  </a:cubicBezTo>
                  <a:cubicBezTo>
                    <a:pt x="0" y="2596"/>
                    <a:pt x="1052" y="0"/>
                    <a:pt x="3221" y="0"/>
                  </a:cubicBezTo>
                  <a:cubicBezTo>
                    <a:pt x="4535" y="0"/>
                    <a:pt x="5619" y="1085"/>
                    <a:pt x="5619" y="2399"/>
                  </a:cubicBezTo>
                  <a:close/>
                </a:path>
              </a:pathLst>
            </a:custGeom>
            <a:noFill/>
            <a:ln w="1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7"/>
            <p:cNvSpPr/>
            <p:nvPr/>
          </p:nvSpPr>
          <p:spPr>
            <a:xfrm>
              <a:off x="8428307" y="3162535"/>
              <a:ext cx="119945" cy="119945"/>
            </a:xfrm>
            <a:custGeom>
              <a:avLst/>
              <a:gdLst/>
              <a:ahLst/>
              <a:cxnLst/>
              <a:rect l="l" t="t" r="r" b="b"/>
              <a:pathLst>
                <a:path w="5620" h="5620" fill="none" extrusionOk="0">
                  <a:moveTo>
                    <a:pt x="5619" y="2399"/>
                  </a:moveTo>
                  <a:cubicBezTo>
                    <a:pt x="5619" y="4535"/>
                    <a:pt x="3024" y="5620"/>
                    <a:pt x="1512" y="4108"/>
                  </a:cubicBezTo>
                  <a:cubicBezTo>
                    <a:pt x="0" y="2596"/>
                    <a:pt x="1052" y="0"/>
                    <a:pt x="3221" y="0"/>
                  </a:cubicBezTo>
                  <a:cubicBezTo>
                    <a:pt x="4535" y="0"/>
                    <a:pt x="5619" y="1085"/>
                    <a:pt x="5619" y="2399"/>
                  </a:cubicBezTo>
                  <a:close/>
                </a:path>
              </a:pathLst>
            </a:custGeom>
            <a:noFill/>
            <a:ln w="1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7"/>
            <p:cNvSpPr/>
            <p:nvPr/>
          </p:nvSpPr>
          <p:spPr>
            <a:xfrm>
              <a:off x="320412" y="3195474"/>
              <a:ext cx="54018" cy="54039"/>
            </a:xfrm>
            <a:custGeom>
              <a:avLst/>
              <a:gdLst/>
              <a:ahLst/>
              <a:cxnLst/>
              <a:rect l="l" t="t" r="r" b="b"/>
              <a:pathLst>
                <a:path w="2531" h="2532" extrusionOk="0">
                  <a:moveTo>
                    <a:pt x="1249" y="1"/>
                  </a:moveTo>
                  <a:cubicBezTo>
                    <a:pt x="559" y="1"/>
                    <a:pt x="0" y="560"/>
                    <a:pt x="0" y="1250"/>
                  </a:cubicBezTo>
                  <a:cubicBezTo>
                    <a:pt x="0" y="1972"/>
                    <a:pt x="559" y="2531"/>
                    <a:pt x="1249" y="2531"/>
                  </a:cubicBezTo>
                  <a:cubicBezTo>
                    <a:pt x="1972" y="2531"/>
                    <a:pt x="2530" y="1972"/>
                    <a:pt x="2530" y="1250"/>
                  </a:cubicBezTo>
                  <a:cubicBezTo>
                    <a:pt x="2530" y="560"/>
                    <a:pt x="1972" y="1"/>
                    <a:pt x="12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5" name="Google Shape;85;p7"/>
            <p:cNvGrpSpPr/>
            <p:nvPr/>
          </p:nvGrpSpPr>
          <p:grpSpPr>
            <a:xfrm>
              <a:off x="216613" y="1314736"/>
              <a:ext cx="157806" cy="157806"/>
              <a:chOff x="1546038" y="1931073"/>
              <a:chExt cx="157806" cy="157806"/>
            </a:xfrm>
          </p:grpSpPr>
          <p:sp>
            <p:nvSpPr>
              <p:cNvPr id="86" name="Google Shape;86;p7"/>
              <p:cNvSpPr/>
              <p:nvPr/>
            </p:nvSpPr>
            <p:spPr>
              <a:xfrm>
                <a:off x="1624577" y="1931073"/>
                <a:ext cx="21" cy="157806"/>
              </a:xfrm>
              <a:custGeom>
                <a:avLst/>
                <a:gdLst/>
                <a:ahLst/>
                <a:cxnLst/>
                <a:rect l="l" t="t" r="r" b="b"/>
                <a:pathLst>
                  <a:path w="1" h="7394" fill="none" extrusionOk="0">
                    <a:moveTo>
                      <a:pt x="0" y="0"/>
                    </a:moveTo>
                    <a:lnTo>
                      <a:pt x="0" y="7394"/>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7"/>
              <p:cNvSpPr/>
              <p:nvPr/>
            </p:nvSpPr>
            <p:spPr>
              <a:xfrm>
                <a:off x="1546038" y="2009612"/>
                <a:ext cx="157806" cy="21"/>
              </a:xfrm>
              <a:custGeom>
                <a:avLst/>
                <a:gdLst/>
                <a:ahLst/>
                <a:cxnLst/>
                <a:rect l="l" t="t" r="r" b="b"/>
                <a:pathLst>
                  <a:path w="7394" h="1" fill="none" extrusionOk="0">
                    <a:moveTo>
                      <a:pt x="7394" y="1"/>
                    </a:moveTo>
                    <a:lnTo>
                      <a:pt x="0" y="1"/>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8" name="Google Shape;88;p7"/>
            <p:cNvGrpSpPr/>
            <p:nvPr/>
          </p:nvGrpSpPr>
          <p:grpSpPr>
            <a:xfrm>
              <a:off x="6658482" y="4723601"/>
              <a:ext cx="157828" cy="157806"/>
              <a:chOff x="5811044" y="4323926"/>
              <a:chExt cx="157828" cy="157806"/>
            </a:xfrm>
          </p:grpSpPr>
          <p:sp>
            <p:nvSpPr>
              <p:cNvPr id="89" name="Google Shape;89;p7"/>
              <p:cNvSpPr/>
              <p:nvPr/>
            </p:nvSpPr>
            <p:spPr>
              <a:xfrm>
                <a:off x="5890288" y="4323926"/>
                <a:ext cx="21" cy="157806"/>
              </a:xfrm>
              <a:custGeom>
                <a:avLst/>
                <a:gdLst/>
                <a:ahLst/>
                <a:cxnLst/>
                <a:rect l="l" t="t" r="r" b="b"/>
                <a:pathLst>
                  <a:path w="1" h="7394" fill="none" extrusionOk="0">
                    <a:moveTo>
                      <a:pt x="1" y="0"/>
                    </a:moveTo>
                    <a:lnTo>
                      <a:pt x="1" y="7394"/>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7"/>
              <p:cNvSpPr/>
              <p:nvPr/>
            </p:nvSpPr>
            <p:spPr>
              <a:xfrm>
                <a:off x="5811044" y="4402465"/>
                <a:ext cx="157828" cy="21"/>
              </a:xfrm>
              <a:custGeom>
                <a:avLst/>
                <a:gdLst/>
                <a:ahLst/>
                <a:cxnLst/>
                <a:rect l="l" t="t" r="r" b="b"/>
                <a:pathLst>
                  <a:path w="7395" h="1" fill="none" extrusionOk="0">
                    <a:moveTo>
                      <a:pt x="7394" y="1"/>
                    </a:moveTo>
                    <a:lnTo>
                      <a:pt x="1" y="1"/>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91" name="Google Shape;91;p7"/>
          <p:cNvSpPr txBox="1">
            <a:spLocks noGrp="1"/>
          </p:cNvSpPr>
          <p:nvPr>
            <p:ph type="title"/>
          </p:nvPr>
        </p:nvSpPr>
        <p:spPr>
          <a:xfrm>
            <a:off x="715700" y="424377"/>
            <a:ext cx="4402800" cy="11865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sz="3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92" name="Google Shape;92;p7"/>
          <p:cNvSpPr txBox="1">
            <a:spLocks noGrp="1"/>
          </p:cNvSpPr>
          <p:nvPr>
            <p:ph type="body" idx="1"/>
          </p:nvPr>
        </p:nvSpPr>
        <p:spPr>
          <a:xfrm>
            <a:off x="715700" y="1826350"/>
            <a:ext cx="3924600" cy="2295000"/>
          </a:xfrm>
          <a:prstGeom prst="rect">
            <a:avLst/>
          </a:prstGeom>
        </p:spPr>
        <p:txBody>
          <a:bodyPr spcFirstLastPara="1" wrap="square" lIns="91425" tIns="91425" rIns="91425" bIns="91425" anchor="t" anchorCtr="0">
            <a:noAutofit/>
          </a:bodyPr>
          <a:lstStyle>
            <a:lvl1pPr marL="457200" lvl="0" indent="-323850">
              <a:lnSpc>
                <a:spcPct val="100000"/>
              </a:lnSpc>
              <a:spcBef>
                <a:spcPts val="0"/>
              </a:spcBef>
              <a:spcAft>
                <a:spcPts val="0"/>
              </a:spcAft>
              <a:buClr>
                <a:schemeClr val="dk2"/>
              </a:buClr>
              <a:buSzPts val="1500"/>
              <a:buChar char="●"/>
              <a:defRPr/>
            </a:lvl1pPr>
            <a:lvl2pPr marL="914400" lvl="1" indent="-317500">
              <a:spcBef>
                <a:spcPts val="0"/>
              </a:spcBef>
              <a:spcAft>
                <a:spcPts val="0"/>
              </a:spcAft>
              <a:buClr>
                <a:srgbClr val="191919"/>
              </a:buClr>
              <a:buSzPts val="1400"/>
              <a:buFont typeface="Anaheim"/>
              <a:buChar char="○"/>
              <a:defRPr sz="1200"/>
            </a:lvl2pPr>
            <a:lvl3pPr marL="1371600" lvl="2" indent="-317500">
              <a:spcBef>
                <a:spcPts val="0"/>
              </a:spcBef>
              <a:spcAft>
                <a:spcPts val="0"/>
              </a:spcAft>
              <a:buClr>
                <a:srgbClr val="191919"/>
              </a:buClr>
              <a:buSzPts val="1400"/>
              <a:buFont typeface="Anaheim"/>
              <a:buChar char="■"/>
              <a:defRPr sz="1200"/>
            </a:lvl3pPr>
            <a:lvl4pPr marL="1828800" lvl="3" indent="-317500">
              <a:spcBef>
                <a:spcPts val="0"/>
              </a:spcBef>
              <a:spcAft>
                <a:spcPts val="0"/>
              </a:spcAft>
              <a:buClr>
                <a:srgbClr val="191919"/>
              </a:buClr>
              <a:buSzPts val="1400"/>
              <a:buFont typeface="Anaheim"/>
              <a:buChar char="●"/>
              <a:defRPr sz="1200"/>
            </a:lvl4pPr>
            <a:lvl5pPr marL="2286000" lvl="4" indent="-317500">
              <a:spcBef>
                <a:spcPts val="0"/>
              </a:spcBef>
              <a:spcAft>
                <a:spcPts val="0"/>
              </a:spcAft>
              <a:buClr>
                <a:srgbClr val="191919"/>
              </a:buClr>
              <a:buSzPts val="1400"/>
              <a:buFont typeface="Anaheim"/>
              <a:buChar char="○"/>
              <a:defRPr sz="1200"/>
            </a:lvl5pPr>
            <a:lvl6pPr marL="2743200" lvl="5" indent="-317500">
              <a:spcBef>
                <a:spcPts val="0"/>
              </a:spcBef>
              <a:spcAft>
                <a:spcPts val="0"/>
              </a:spcAft>
              <a:buClr>
                <a:srgbClr val="191919"/>
              </a:buClr>
              <a:buSzPts val="1400"/>
              <a:buFont typeface="Anaheim"/>
              <a:buChar char="■"/>
              <a:defRPr sz="1200"/>
            </a:lvl6pPr>
            <a:lvl7pPr marL="3200400" lvl="6" indent="-317500">
              <a:spcBef>
                <a:spcPts val="0"/>
              </a:spcBef>
              <a:spcAft>
                <a:spcPts val="0"/>
              </a:spcAft>
              <a:buClr>
                <a:srgbClr val="191919"/>
              </a:buClr>
              <a:buSzPts val="1400"/>
              <a:buFont typeface="Anaheim"/>
              <a:buChar char="●"/>
              <a:defRPr sz="1200"/>
            </a:lvl7pPr>
            <a:lvl8pPr marL="3657600" lvl="7" indent="-317500">
              <a:spcBef>
                <a:spcPts val="0"/>
              </a:spcBef>
              <a:spcAft>
                <a:spcPts val="0"/>
              </a:spcAft>
              <a:buClr>
                <a:srgbClr val="191919"/>
              </a:buClr>
              <a:buSzPts val="1400"/>
              <a:buFont typeface="Anaheim"/>
              <a:buChar char="○"/>
              <a:defRPr sz="1200"/>
            </a:lvl8pPr>
            <a:lvl9pPr marL="4114800" lvl="8" indent="-317500">
              <a:spcBef>
                <a:spcPts val="0"/>
              </a:spcBef>
              <a:spcAft>
                <a:spcPts val="0"/>
              </a:spcAft>
              <a:buClr>
                <a:srgbClr val="191919"/>
              </a:buClr>
              <a:buSzPts val="1400"/>
              <a:buFont typeface="Anaheim"/>
              <a:buChar char="■"/>
              <a:defRPr sz="1200"/>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93"/>
        <p:cNvGrpSpPr/>
        <p:nvPr/>
      </p:nvGrpSpPr>
      <p:grpSpPr>
        <a:xfrm>
          <a:off x="0" y="0"/>
          <a:ext cx="0" cy="0"/>
          <a:chOff x="0" y="0"/>
          <a:chExt cx="0" cy="0"/>
        </a:xfrm>
      </p:grpSpPr>
      <p:grpSp>
        <p:nvGrpSpPr>
          <p:cNvPr id="94" name="Google Shape;94;p8"/>
          <p:cNvGrpSpPr/>
          <p:nvPr/>
        </p:nvGrpSpPr>
        <p:grpSpPr>
          <a:xfrm>
            <a:off x="-867191" y="-1784943"/>
            <a:ext cx="11463722" cy="9902844"/>
            <a:chOff x="-867191" y="-1784943"/>
            <a:chExt cx="11463722" cy="9902844"/>
          </a:xfrm>
        </p:grpSpPr>
        <p:sp>
          <p:nvSpPr>
            <p:cNvPr id="95" name="Google Shape;95;p8"/>
            <p:cNvSpPr/>
            <p:nvPr/>
          </p:nvSpPr>
          <p:spPr>
            <a:xfrm rot="-7670541">
              <a:off x="5827079" y="3920480"/>
              <a:ext cx="4425623" cy="3036844"/>
            </a:xfrm>
            <a:custGeom>
              <a:avLst/>
              <a:gdLst/>
              <a:ahLst/>
              <a:cxnLst/>
              <a:rect l="l" t="t" r="r" b="b"/>
              <a:pathLst>
                <a:path w="198181" h="135991" extrusionOk="0">
                  <a:moveTo>
                    <a:pt x="169010" y="0"/>
                  </a:moveTo>
                  <a:cubicBezTo>
                    <a:pt x="164083" y="0"/>
                    <a:pt x="159173" y="1741"/>
                    <a:pt x="154936" y="4346"/>
                  </a:cubicBezTo>
                  <a:cubicBezTo>
                    <a:pt x="149646" y="7599"/>
                    <a:pt x="145243" y="11937"/>
                    <a:pt x="141299" y="16636"/>
                  </a:cubicBezTo>
                  <a:cubicBezTo>
                    <a:pt x="131836" y="27940"/>
                    <a:pt x="124738" y="41610"/>
                    <a:pt x="111857" y="49266"/>
                  </a:cubicBezTo>
                  <a:cubicBezTo>
                    <a:pt x="106891" y="52200"/>
                    <a:pt x="101198" y="53265"/>
                    <a:pt x="95392" y="53265"/>
                  </a:cubicBezTo>
                  <a:cubicBezTo>
                    <a:pt x="91247" y="53265"/>
                    <a:pt x="87043" y="52722"/>
                    <a:pt x="83005" y="51928"/>
                  </a:cubicBezTo>
                  <a:cubicBezTo>
                    <a:pt x="73673" y="50096"/>
                    <a:pt x="64049" y="48436"/>
                    <a:pt x="54875" y="48436"/>
                  </a:cubicBezTo>
                  <a:cubicBezTo>
                    <a:pt x="39369" y="48436"/>
                    <a:pt x="25146" y="53176"/>
                    <a:pt x="15773" y="69837"/>
                  </a:cubicBezTo>
                  <a:cubicBezTo>
                    <a:pt x="0" y="97867"/>
                    <a:pt x="19256" y="134013"/>
                    <a:pt x="51492" y="135919"/>
                  </a:cubicBezTo>
                  <a:cubicBezTo>
                    <a:pt x="52285" y="135967"/>
                    <a:pt x="53081" y="135991"/>
                    <a:pt x="53879" y="135991"/>
                  </a:cubicBezTo>
                  <a:cubicBezTo>
                    <a:pt x="62381" y="135991"/>
                    <a:pt x="71063" y="133241"/>
                    <a:pt x="76860" y="127112"/>
                  </a:cubicBezTo>
                  <a:cubicBezTo>
                    <a:pt x="83498" y="120113"/>
                    <a:pt x="85240" y="110321"/>
                    <a:pt x="90103" y="102270"/>
                  </a:cubicBezTo>
                  <a:cubicBezTo>
                    <a:pt x="95262" y="93858"/>
                    <a:pt x="103346" y="87680"/>
                    <a:pt x="112810" y="84887"/>
                  </a:cubicBezTo>
                  <a:cubicBezTo>
                    <a:pt x="116174" y="83903"/>
                    <a:pt x="119516" y="83544"/>
                    <a:pt x="122850" y="83544"/>
                  </a:cubicBezTo>
                  <a:cubicBezTo>
                    <a:pt x="131761" y="83544"/>
                    <a:pt x="140616" y="86103"/>
                    <a:pt x="149679" y="86103"/>
                  </a:cubicBezTo>
                  <a:cubicBezTo>
                    <a:pt x="149732" y="86103"/>
                    <a:pt x="149785" y="86103"/>
                    <a:pt x="149839" y="86103"/>
                  </a:cubicBezTo>
                  <a:cubicBezTo>
                    <a:pt x="173944" y="86103"/>
                    <a:pt x="192109" y="63872"/>
                    <a:pt x="195552" y="41413"/>
                  </a:cubicBezTo>
                  <a:cubicBezTo>
                    <a:pt x="198181" y="24161"/>
                    <a:pt x="191904" y="3886"/>
                    <a:pt x="172681" y="337"/>
                  </a:cubicBezTo>
                  <a:cubicBezTo>
                    <a:pt x="171463" y="108"/>
                    <a:pt x="170236" y="0"/>
                    <a:pt x="169010" y="0"/>
                  </a:cubicBezTo>
                  <a:close/>
                </a:path>
              </a:pathLst>
            </a:custGeom>
            <a:solidFill>
              <a:srgbClr val="4ADBDB">
                <a:alpha val="16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8"/>
            <p:cNvSpPr/>
            <p:nvPr/>
          </p:nvSpPr>
          <p:spPr>
            <a:xfrm rot="5751304">
              <a:off x="-444150" y="-1899204"/>
              <a:ext cx="2906143" cy="3473885"/>
            </a:xfrm>
            <a:custGeom>
              <a:avLst/>
              <a:gdLst/>
              <a:ahLst/>
              <a:cxnLst/>
              <a:rect l="l" t="t" r="r" b="b"/>
              <a:pathLst>
                <a:path w="74770" h="89377" extrusionOk="0">
                  <a:moveTo>
                    <a:pt x="47560" y="1"/>
                  </a:moveTo>
                  <a:cubicBezTo>
                    <a:pt x="43035" y="1"/>
                    <a:pt x="39101" y="2091"/>
                    <a:pt x="37955" y="7821"/>
                  </a:cubicBezTo>
                  <a:cubicBezTo>
                    <a:pt x="37277" y="11241"/>
                    <a:pt x="38479" y="14722"/>
                    <a:pt x="39618" y="17988"/>
                  </a:cubicBezTo>
                  <a:cubicBezTo>
                    <a:pt x="40235" y="19713"/>
                    <a:pt x="42175" y="20853"/>
                    <a:pt x="42792" y="22578"/>
                  </a:cubicBezTo>
                  <a:cubicBezTo>
                    <a:pt x="37126" y="19760"/>
                    <a:pt x="30964" y="17613"/>
                    <a:pt x="24647" y="17613"/>
                  </a:cubicBezTo>
                  <a:cubicBezTo>
                    <a:pt x="24472" y="17613"/>
                    <a:pt x="24297" y="17615"/>
                    <a:pt x="24122" y="17618"/>
                  </a:cubicBezTo>
                  <a:cubicBezTo>
                    <a:pt x="370" y="18080"/>
                    <a:pt x="1" y="45375"/>
                    <a:pt x="8873" y="60964"/>
                  </a:cubicBezTo>
                  <a:cubicBezTo>
                    <a:pt x="13186" y="68573"/>
                    <a:pt x="19471" y="74858"/>
                    <a:pt x="26464" y="80126"/>
                  </a:cubicBezTo>
                  <a:cubicBezTo>
                    <a:pt x="31331" y="83792"/>
                    <a:pt x="36692" y="86996"/>
                    <a:pt x="42607" y="88505"/>
                  </a:cubicBezTo>
                  <a:cubicBezTo>
                    <a:pt x="44822" y="89070"/>
                    <a:pt x="47127" y="89377"/>
                    <a:pt x="49421" y="89377"/>
                  </a:cubicBezTo>
                  <a:cubicBezTo>
                    <a:pt x="53254" y="89377"/>
                    <a:pt x="57056" y="88522"/>
                    <a:pt x="60352" y="86595"/>
                  </a:cubicBezTo>
                  <a:cubicBezTo>
                    <a:pt x="66082" y="83237"/>
                    <a:pt x="69717" y="76891"/>
                    <a:pt x="70795" y="70329"/>
                  </a:cubicBezTo>
                  <a:cubicBezTo>
                    <a:pt x="71904" y="63798"/>
                    <a:pt x="70703" y="57020"/>
                    <a:pt x="68485" y="50736"/>
                  </a:cubicBezTo>
                  <a:cubicBezTo>
                    <a:pt x="65558" y="42295"/>
                    <a:pt x="60629" y="34346"/>
                    <a:pt x="53389" y="29109"/>
                  </a:cubicBezTo>
                  <a:lnTo>
                    <a:pt x="53389" y="29109"/>
                  </a:lnTo>
                  <a:cubicBezTo>
                    <a:pt x="56254" y="30865"/>
                    <a:pt x="59212" y="32652"/>
                    <a:pt x="62508" y="33299"/>
                  </a:cubicBezTo>
                  <a:cubicBezTo>
                    <a:pt x="63312" y="33464"/>
                    <a:pt x="64144" y="33551"/>
                    <a:pt x="64975" y="33551"/>
                  </a:cubicBezTo>
                  <a:cubicBezTo>
                    <a:pt x="67549" y="33551"/>
                    <a:pt x="70112" y="32721"/>
                    <a:pt x="71812" y="30834"/>
                  </a:cubicBezTo>
                  <a:cubicBezTo>
                    <a:pt x="74769" y="27507"/>
                    <a:pt x="74122" y="22332"/>
                    <a:pt x="72428" y="18234"/>
                  </a:cubicBezTo>
                  <a:cubicBezTo>
                    <a:pt x="69224" y="10409"/>
                    <a:pt x="63032" y="4802"/>
                    <a:pt x="55238" y="1629"/>
                  </a:cubicBezTo>
                  <a:cubicBezTo>
                    <a:pt x="54190" y="1198"/>
                    <a:pt x="53081" y="859"/>
                    <a:pt x="51972" y="582"/>
                  </a:cubicBezTo>
                  <a:cubicBezTo>
                    <a:pt x="50489" y="211"/>
                    <a:pt x="48995" y="1"/>
                    <a:pt x="47560" y="1"/>
                  </a:cubicBezTo>
                  <a:close/>
                </a:path>
              </a:pathLst>
            </a:custGeom>
            <a:solidFill>
              <a:srgbClr val="F9B7E4">
                <a:alpha val="25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8"/>
            <p:cNvSpPr/>
            <p:nvPr/>
          </p:nvSpPr>
          <p:spPr>
            <a:xfrm rot="10800000">
              <a:off x="6197660" y="657514"/>
              <a:ext cx="116294" cy="116294"/>
            </a:xfrm>
            <a:custGeom>
              <a:avLst/>
              <a:gdLst/>
              <a:ahLst/>
              <a:cxnLst/>
              <a:rect l="l" t="t" r="r" b="b"/>
              <a:pathLst>
                <a:path w="5793" h="5793" fill="none" extrusionOk="0">
                  <a:moveTo>
                    <a:pt x="5792" y="2465"/>
                  </a:moveTo>
                  <a:cubicBezTo>
                    <a:pt x="5792" y="4684"/>
                    <a:pt x="3112" y="5793"/>
                    <a:pt x="1572" y="4221"/>
                  </a:cubicBezTo>
                  <a:cubicBezTo>
                    <a:pt x="0" y="2681"/>
                    <a:pt x="1109" y="1"/>
                    <a:pt x="3297" y="1"/>
                  </a:cubicBezTo>
                  <a:cubicBezTo>
                    <a:pt x="4683" y="1"/>
                    <a:pt x="5792" y="1110"/>
                    <a:pt x="5792" y="2465"/>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8"/>
            <p:cNvSpPr/>
            <p:nvPr/>
          </p:nvSpPr>
          <p:spPr>
            <a:xfrm rot="10800000">
              <a:off x="1099927" y="4018661"/>
              <a:ext cx="76707" cy="76707"/>
            </a:xfrm>
            <a:custGeom>
              <a:avLst/>
              <a:gdLst/>
              <a:ahLst/>
              <a:cxnLst/>
              <a:rect l="l" t="t" r="r" b="b"/>
              <a:pathLst>
                <a:path w="3821" h="3821" fill="none" extrusionOk="0">
                  <a:moveTo>
                    <a:pt x="3821" y="1911"/>
                  </a:moveTo>
                  <a:cubicBezTo>
                    <a:pt x="3821" y="2958"/>
                    <a:pt x="2958" y="3821"/>
                    <a:pt x="1911" y="3821"/>
                  </a:cubicBezTo>
                  <a:cubicBezTo>
                    <a:pt x="863" y="3821"/>
                    <a:pt x="0" y="2958"/>
                    <a:pt x="0" y="1911"/>
                  </a:cubicBezTo>
                  <a:cubicBezTo>
                    <a:pt x="0" y="832"/>
                    <a:pt x="863" y="1"/>
                    <a:pt x="1911" y="1"/>
                  </a:cubicBezTo>
                  <a:cubicBezTo>
                    <a:pt x="2958" y="1"/>
                    <a:pt x="3821" y="832"/>
                    <a:pt x="3821" y="1911"/>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8"/>
            <p:cNvSpPr/>
            <p:nvPr/>
          </p:nvSpPr>
          <p:spPr>
            <a:xfrm rot="10800000">
              <a:off x="4521015" y="4555254"/>
              <a:ext cx="102061" cy="102684"/>
            </a:xfrm>
            <a:custGeom>
              <a:avLst/>
              <a:gdLst/>
              <a:ahLst/>
              <a:cxnLst/>
              <a:rect l="l" t="t" r="r" b="b"/>
              <a:pathLst>
                <a:path w="5084" h="5115" fill="none" extrusionOk="0">
                  <a:moveTo>
                    <a:pt x="5083" y="2188"/>
                  </a:moveTo>
                  <a:cubicBezTo>
                    <a:pt x="5083" y="4129"/>
                    <a:pt x="2742" y="5115"/>
                    <a:pt x="1387" y="3728"/>
                  </a:cubicBezTo>
                  <a:cubicBezTo>
                    <a:pt x="0" y="2342"/>
                    <a:pt x="986" y="1"/>
                    <a:pt x="2927" y="1"/>
                  </a:cubicBezTo>
                  <a:cubicBezTo>
                    <a:pt x="4128" y="1"/>
                    <a:pt x="5083" y="987"/>
                    <a:pt x="5083" y="2188"/>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8"/>
            <p:cNvSpPr/>
            <p:nvPr/>
          </p:nvSpPr>
          <p:spPr>
            <a:xfrm rot="10800000">
              <a:off x="8271243" y="3576084"/>
              <a:ext cx="47016" cy="47036"/>
            </a:xfrm>
            <a:custGeom>
              <a:avLst/>
              <a:gdLst/>
              <a:ahLst/>
              <a:cxnLst/>
              <a:rect l="l" t="t" r="r" b="b"/>
              <a:pathLst>
                <a:path w="2342" h="2343" fill="none" extrusionOk="0">
                  <a:moveTo>
                    <a:pt x="2341" y="1172"/>
                  </a:moveTo>
                  <a:cubicBezTo>
                    <a:pt x="2341" y="1818"/>
                    <a:pt x="1818" y="2342"/>
                    <a:pt x="1171" y="2342"/>
                  </a:cubicBezTo>
                  <a:cubicBezTo>
                    <a:pt x="524" y="2342"/>
                    <a:pt x="0" y="1818"/>
                    <a:pt x="0" y="1172"/>
                  </a:cubicBezTo>
                  <a:cubicBezTo>
                    <a:pt x="0" y="525"/>
                    <a:pt x="524" y="1"/>
                    <a:pt x="1171" y="1"/>
                  </a:cubicBezTo>
                  <a:cubicBezTo>
                    <a:pt x="1818" y="1"/>
                    <a:pt x="2341" y="525"/>
                    <a:pt x="2341" y="1172"/>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8"/>
            <p:cNvSpPr/>
            <p:nvPr/>
          </p:nvSpPr>
          <p:spPr>
            <a:xfrm rot="10800000">
              <a:off x="524056" y="1898005"/>
              <a:ext cx="54443" cy="46554"/>
            </a:xfrm>
            <a:custGeom>
              <a:avLst/>
              <a:gdLst/>
              <a:ahLst/>
              <a:cxnLst/>
              <a:rect l="l" t="t" r="r" b="b"/>
              <a:pathLst>
                <a:path w="2712" h="2319" extrusionOk="0">
                  <a:moveTo>
                    <a:pt x="1541" y="1"/>
                  </a:moveTo>
                  <a:cubicBezTo>
                    <a:pt x="524" y="1"/>
                    <a:pt x="1" y="1233"/>
                    <a:pt x="740" y="1973"/>
                  </a:cubicBezTo>
                  <a:cubicBezTo>
                    <a:pt x="969" y="2212"/>
                    <a:pt x="1256" y="2319"/>
                    <a:pt x="1540" y="2319"/>
                  </a:cubicBezTo>
                  <a:cubicBezTo>
                    <a:pt x="2133" y="2319"/>
                    <a:pt x="2712" y="1850"/>
                    <a:pt x="2712" y="1141"/>
                  </a:cubicBezTo>
                  <a:cubicBezTo>
                    <a:pt x="2712" y="525"/>
                    <a:pt x="2188" y="1"/>
                    <a:pt x="15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2" name="Google Shape;102;p8"/>
          <p:cNvSpPr txBox="1">
            <a:spLocks noGrp="1"/>
          </p:cNvSpPr>
          <p:nvPr>
            <p:ph type="title"/>
          </p:nvPr>
        </p:nvSpPr>
        <p:spPr>
          <a:xfrm>
            <a:off x="715700" y="1853550"/>
            <a:ext cx="7712700" cy="14364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6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03"/>
        <p:cNvGrpSpPr/>
        <p:nvPr/>
      </p:nvGrpSpPr>
      <p:grpSpPr>
        <a:xfrm>
          <a:off x="0" y="0"/>
          <a:ext cx="0" cy="0"/>
          <a:chOff x="0" y="0"/>
          <a:chExt cx="0" cy="0"/>
        </a:xfrm>
      </p:grpSpPr>
      <p:grpSp>
        <p:nvGrpSpPr>
          <p:cNvPr id="104" name="Google Shape;104;p9"/>
          <p:cNvGrpSpPr/>
          <p:nvPr/>
        </p:nvGrpSpPr>
        <p:grpSpPr>
          <a:xfrm>
            <a:off x="-2145431" y="-1726560"/>
            <a:ext cx="13473268" cy="8721104"/>
            <a:chOff x="-2145431" y="-1726560"/>
            <a:chExt cx="13473268" cy="8721104"/>
          </a:xfrm>
        </p:grpSpPr>
        <p:sp>
          <p:nvSpPr>
            <p:cNvPr id="105" name="Google Shape;105;p9"/>
            <p:cNvSpPr/>
            <p:nvPr/>
          </p:nvSpPr>
          <p:spPr>
            <a:xfrm rot="-7236951" flipH="1">
              <a:off x="7402947" y="-834921"/>
              <a:ext cx="3636571" cy="2743639"/>
            </a:xfrm>
            <a:custGeom>
              <a:avLst/>
              <a:gdLst/>
              <a:ahLst/>
              <a:cxnLst/>
              <a:rect l="l" t="t" r="r" b="b"/>
              <a:pathLst>
                <a:path w="97360" h="73454" extrusionOk="0">
                  <a:moveTo>
                    <a:pt x="83301" y="1"/>
                  </a:moveTo>
                  <a:cubicBezTo>
                    <a:pt x="68531" y="1"/>
                    <a:pt x="64069" y="23577"/>
                    <a:pt x="48484" y="23577"/>
                  </a:cubicBezTo>
                  <a:cubicBezTo>
                    <a:pt x="47260" y="23577"/>
                    <a:pt x="45967" y="23432"/>
                    <a:pt x="44595" y="23118"/>
                  </a:cubicBezTo>
                  <a:cubicBezTo>
                    <a:pt x="40230" y="22121"/>
                    <a:pt x="36109" y="20301"/>
                    <a:pt x="32276" y="20301"/>
                  </a:cubicBezTo>
                  <a:cubicBezTo>
                    <a:pt x="29349" y="20301"/>
                    <a:pt x="26590" y="21362"/>
                    <a:pt x="24018" y="24662"/>
                  </a:cubicBezTo>
                  <a:cubicBezTo>
                    <a:pt x="23783" y="24955"/>
                    <a:pt x="23529" y="25327"/>
                    <a:pt x="23256" y="25717"/>
                  </a:cubicBezTo>
                  <a:cubicBezTo>
                    <a:pt x="17514" y="34215"/>
                    <a:pt x="1" y="73453"/>
                    <a:pt x="21567" y="73453"/>
                  </a:cubicBezTo>
                  <a:cubicBezTo>
                    <a:pt x="22021" y="73453"/>
                    <a:pt x="22492" y="73436"/>
                    <a:pt x="22982" y="73400"/>
                  </a:cubicBezTo>
                  <a:cubicBezTo>
                    <a:pt x="39417" y="72189"/>
                    <a:pt x="31580" y="44263"/>
                    <a:pt x="47214" y="43208"/>
                  </a:cubicBezTo>
                  <a:cubicBezTo>
                    <a:pt x="47383" y="43197"/>
                    <a:pt x="47552" y="43191"/>
                    <a:pt x="47719" y="43191"/>
                  </a:cubicBezTo>
                  <a:cubicBezTo>
                    <a:pt x="52005" y="43191"/>
                    <a:pt x="55563" y="46703"/>
                    <a:pt x="59682" y="48132"/>
                  </a:cubicBezTo>
                  <a:cubicBezTo>
                    <a:pt x="61119" y="48630"/>
                    <a:pt x="62598" y="48853"/>
                    <a:pt x="64080" y="48853"/>
                  </a:cubicBezTo>
                  <a:cubicBezTo>
                    <a:pt x="68178" y="48853"/>
                    <a:pt x="72298" y="47151"/>
                    <a:pt x="75628" y="44869"/>
                  </a:cubicBezTo>
                  <a:cubicBezTo>
                    <a:pt x="84149" y="39006"/>
                    <a:pt x="94174" y="28317"/>
                    <a:pt x="96030" y="17861"/>
                  </a:cubicBezTo>
                  <a:cubicBezTo>
                    <a:pt x="97359" y="10377"/>
                    <a:pt x="93177" y="1407"/>
                    <a:pt x="85673" y="195"/>
                  </a:cubicBezTo>
                  <a:cubicBezTo>
                    <a:pt x="84853" y="63"/>
                    <a:pt x="84063" y="1"/>
                    <a:pt x="83301" y="1"/>
                  </a:cubicBezTo>
                  <a:close/>
                </a:path>
              </a:pathLst>
            </a:custGeom>
            <a:solidFill>
              <a:srgbClr val="FF610D">
                <a:alpha val="119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9"/>
            <p:cNvSpPr/>
            <p:nvPr/>
          </p:nvSpPr>
          <p:spPr>
            <a:xfrm rot="7483629" flipH="1">
              <a:off x="-1385550" y="3280920"/>
              <a:ext cx="2752676" cy="3290436"/>
            </a:xfrm>
            <a:custGeom>
              <a:avLst/>
              <a:gdLst/>
              <a:ahLst/>
              <a:cxnLst/>
              <a:rect l="l" t="t" r="r" b="b"/>
              <a:pathLst>
                <a:path w="74770" h="89377" extrusionOk="0">
                  <a:moveTo>
                    <a:pt x="47560" y="1"/>
                  </a:moveTo>
                  <a:cubicBezTo>
                    <a:pt x="43035" y="1"/>
                    <a:pt x="39101" y="2091"/>
                    <a:pt x="37955" y="7821"/>
                  </a:cubicBezTo>
                  <a:cubicBezTo>
                    <a:pt x="37277" y="11241"/>
                    <a:pt x="38479" y="14722"/>
                    <a:pt x="39618" y="17988"/>
                  </a:cubicBezTo>
                  <a:cubicBezTo>
                    <a:pt x="40235" y="19713"/>
                    <a:pt x="42175" y="20853"/>
                    <a:pt x="42792" y="22578"/>
                  </a:cubicBezTo>
                  <a:cubicBezTo>
                    <a:pt x="37126" y="19760"/>
                    <a:pt x="30964" y="17613"/>
                    <a:pt x="24647" y="17613"/>
                  </a:cubicBezTo>
                  <a:cubicBezTo>
                    <a:pt x="24472" y="17613"/>
                    <a:pt x="24297" y="17615"/>
                    <a:pt x="24122" y="17618"/>
                  </a:cubicBezTo>
                  <a:cubicBezTo>
                    <a:pt x="370" y="18080"/>
                    <a:pt x="1" y="45375"/>
                    <a:pt x="8873" y="60964"/>
                  </a:cubicBezTo>
                  <a:cubicBezTo>
                    <a:pt x="13186" y="68573"/>
                    <a:pt x="19471" y="74858"/>
                    <a:pt x="26464" y="80126"/>
                  </a:cubicBezTo>
                  <a:cubicBezTo>
                    <a:pt x="31331" y="83792"/>
                    <a:pt x="36692" y="86996"/>
                    <a:pt x="42607" y="88505"/>
                  </a:cubicBezTo>
                  <a:cubicBezTo>
                    <a:pt x="44822" y="89070"/>
                    <a:pt x="47127" y="89377"/>
                    <a:pt x="49421" y="89377"/>
                  </a:cubicBezTo>
                  <a:cubicBezTo>
                    <a:pt x="53254" y="89377"/>
                    <a:pt x="57056" y="88522"/>
                    <a:pt x="60352" y="86595"/>
                  </a:cubicBezTo>
                  <a:cubicBezTo>
                    <a:pt x="66082" y="83237"/>
                    <a:pt x="69717" y="76891"/>
                    <a:pt x="70795" y="70329"/>
                  </a:cubicBezTo>
                  <a:cubicBezTo>
                    <a:pt x="71904" y="63798"/>
                    <a:pt x="70703" y="57020"/>
                    <a:pt x="68485" y="50736"/>
                  </a:cubicBezTo>
                  <a:cubicBezTo>
                    <a:pt x="65558" y="42295"/>
                    <a:pt x="60629" y="34346"/>
                    <a:pt x="53389" y="29109"/>
                  </a:cubicBezTo>
                  <a:lnTo>
                    <a:pt x="53389" y="29109"/>
                  </a:lnTo>
                  <a:cubicBezTo>
                    <a:pt x="56254" y="30865"/>
                    <a:pt x="59212" y="32652"/>
                    <a:pt x="62508" y="33299"/>
                  </a:cubicBezTo>
                  <a:cubicBezTo>
                    <a:pt x="63312" y="33464"/>
                    <a:pt x="64144" y="33551"/>
                    <a:pt x="64975" y="33551"/>
                  </a:cubicBezTo>
                  <a:cubicBezTo>
                    <a:pt x="67549" y="33551"/>
                    <a:pt x="70112" y="32721"/>
                    <a:pt x="71812" y="30834"/>
                  </a:cubicBezTo>
                  <a:cubicBezTo>
                    <a:pt x="74769" y="27507"/>
                    <a:pt x="74122" y="22332"/>
                    <a:pt x="72428" y="18234"/>
                  </a:cubicBezTo>
                  <a:cubicBezTo>
                    <a:pt x="69224" y="10409"/>
                    <a:pt x="63032" y="4802"/>
                    <a:pt x="55238" y="1629"/>
                  </a:cubicBezTo>
                  <a:cubicBezTo>
                    <a:pt x="54190" y="1198"/>
                    <a:pt x="53081" y="859"/>
                    <a:pt x="51972" y="582"/>
                  </a:cubicBezTo>
                  <a:cubicBezTo>
                    <a:pt x="50489" y="211"/>
                    <a:pt x="48995" y="1"/>
                    <a:pt x="47560" y="1"/>
                  </a:cubicBezTo>
                  <a:close/>
                </a:path>
              </a:pathLst>
            </a:custGeom>
            <a:solidFill>
              <a:srgbClr val="4ADBDB">
                <a:alpha val="16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9"/>
            <p:cNvSpPr/>
            <p:nvPr/>
          </p:nvSpPr>
          <p:spPr>
            <a:xfrm rot="10800000" flipH="1">
              <a:off x="171785" y="1171889"/>
              <a:ext cx="116294" cy="116294"/>
            </a:xfrm>
            <a:custGeom>
              <a:avLst/>
              <a:gdLst/>
              <a:ahLst/>
              <a:cxnLst/>
              <a:rect l="l" t="t" r="r" b="b"/>
              <a:pathLst>
                <a:path w="5793" h="5793" fill="none" extrusionOk="0">
                  <a:moveTo>
                    <a:pt x="5792" y="2465"/>
                  </a:moveTo>
                  <a:cubicBezTo>
                    <a:pt x="5792" y="4684"/>
                    <a:pt x="3112" y="5793"/>
                    <a:pt x="1572" y="4221"/>
                  </a:cubicBezTo>
                  <a:cubicBezTo>
                    <a:pt x="0" y="2681"/>
                    <a:pt x="1109" y="1"/>
                    <a:pt x="3297" y="1"/>
                  </a:cubicBezTo>
                  <a:cubicBezTo>
                    <a:pt x="4683" y="1"/>
                    <a:pt x="5792" y="1110"/>
                    <a:pt x="5792" y="2465"/>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9"/>
            <p:cNvSpPr/>
            <p:nvPr/>
          </p:nvSpPr>
          <p:spPr>
            <a:xfrm rot="10800000" flipH="1">
              <a:off x="4470913" y="4843814"/>
              <a:ext cx="47036" cy="47036"/>
            </a:xfrm>
            <a:custGeom>
              <a:avLst/>
              <a:gdLst/>
              <a:ahLst/>
              <a:cxnLst/>
              <a:rect l="l" t="t" r="r" b="b"/>
              <a:pathLst>
                <a:path w="2343" h="2343" fill="none" extrusionOk="0">
                  <a:moveTo>
                    <a:pt x="2342" y="1172"/>
                  </a:moveTo>
                  <a:cubicBezTo>
                    <a:pt x="2342" y="1819"/>
                    <a:pt x="1819" y="2342"/>
                    <a:pt x="1172" y="2342"/>
                  </a:cubicBezTo>
                  <a:cubicBezTo>
                    <a:pt x="525" y="2342"/>
                    <a:pt x="1" y="1819"/>
                    <a:pt x="1" y="1172"/>
                  </a:cubicBezTo>
                  <a:cubicBezTo>
                    <a:pt x="1" y="525"/>
                    <a:pt x="525" y="1"/>
                    <a:pt x="1172" y="1"/>
                  </a:cubicBezTo>
                  <a:cubicBezTo>
                    <a:pt x="1819" y="1"/>
                    <a:pt x="2342" y="525"/>
                    <a:pt x="2342" y="1172"/>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9" name="Google Shape;109;p9"/>
          <p:cNvSpPr txBox="1">
            <a:spLocks noGrp="1"/>
          </p:cNvSpPr>
          <p:nvPr>
            <p:ph type="subTitle" idx="1"/>
          </p:nvPr>
        </p:nvSpPr>
        <p:spPr>
          <a:xfrm>
            <a:off x="715700" y="1771200"/>
            <a:ext cx="3552600" cy="2133900"/>
          </a:xfrm>
          <a:prstGeom prst="rect">
            <a:avLst/>
          </a:prstGeom>
        </p:spPr>
        <p:txBody>
          <a:bodyPr spcFirstLastPara="1" wrap="square" lIns="91425" tIns="91425" rIns="91425" bIns="91425" anchor="t" anchorCtr="0">
            <a:noAutofit/>
          </a:bodyPr>
          <a:lstStyle>
            <a:lvl1pPr lvl="0" rtl="0">
              <a:spcBef>
                <a:spcPts val="0"/>
              </a:spcBef>
              <a:spcAft>
                <a:spcPts val="0"/>
              </a:spcAft>
              <a:buSzPts val="1500"/>
              <a:buNone/>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110" name="Google Shape;110;p9"/>
          <p:cNvSpPr txBox="1">
            <a:spLocks noGrp="1"/>
          </p:cNvSpPr>
          <p:nvPr>
            <p:ph type="subTitle" idx="2"/>
          </p:nvPr>
        </p:nvSpPr>
        <p:spPr>
          <a:xfrm>
            <a:off x="4875933" y="1771200"/>
            <a:ext cx="3552600" cy="2133900"/>
          </a:xfrm>
          <a:prstGeom prst="rect">
            <a:avLst/>
          </a:prstGeom>
        </p:spPr>
        <p:txBody>
          <a:bodyPr spcFirstLastPara="1" wrap="square" lIns="91425" tIns="91425" rIns="91425" bIns="91425" anchor="t" anchorCtr="0">
            <a:noAutofit/>
          </a:bodyPr>
          <a:lstStyle>
            <a:lvl1pPr lvl="0" rtl="0">
              <a:spcBef>
                <a:spcPts val="0"/>
              </a:spcBef>
              <a:spcAft>
                <a:spcPts val="0"/>
              </a:spcAft>
              <a:buSzPts val="1500"/>
              <a:buNone/>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111" name="Google Shape;111;p9"/>
          <p:cNvSpPr txBox="1">
            <a:spLocks noGrp="1"/>
          </p:cNvSpPr>
          <p:nvPr>
            <p:ph type="title"/>
          </p:nvPr>
        </p:nvSpPr>
        <p:spPr>
          <a:xfrm>
            <a:off x="715700" y="390073"/>
            <a:ext cx="7712700" cy="577800"/>
          </a:xfrm>
          <a:prstGeom prst="rect">
            <a:avLst/>
          </a:prstGeom>
        </p:spPr>
        <p:txBody>
          <a:bodyPr spcFirstLastPara="1" wrap="square" lIns="91425" tIns="91425" rIns="91425" bIns="91425" anchor="t" anchorCtr="0">
            <a:noAutofit/>
          </a:bodyPr>
          <a:lstStyle>
            <a:lvl1pPr lvl="0" rtl="0">
              <a:spcBef>
                <a:spcPts val="0"/>
              </a:spcBef>
              <a:spcAft>
                <a:spcPts val="0"/>
              </a:spcAft>
              <a:buSzPts val="3400"/>
              <a:buNone/>
              <a:defRPr/>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12"/>
        <p:cNvGrpSpPr/>
        <p:nvPr/>
      </p:nvGrpSpPr>
      <p:grpSpPr>
        <a:xfrm>
          <a:off x="0" y="0"/>
          <a:ext cx="0" cy="0"/>
          <a:chOff x="0" y="0"/>
          <a:chExt cx="0" cy="0"/>
        </a:xfrm>
      </p:grpSpPr>
      <p:sp>
        <p:nvSpPr>
          <p:cNvPr id="113" name="Google Shape;113;p10"/>
          <p:cNvSpPr>
            <a:spLocks noGrp="1"/>
          </p:cNvSpPr>
          <p:nvPr>
            <p:ph type="pic" idx="2"/>
          </p:nvPr>
        </p:nvSpPr>
        <p:spPr>
          <a:xfrm>
            <a:off x="-58200" y="-87300"/>
            <a:ext cx="9260400" cy="5318100"/>
          </a:xfrm>
          <a:prstGeom prst="rect">
            <a:avLst/>
          </a:prstGeom>
          <a:noFill/>
          <a:ln>
            <a:noFill/>
          </a:ln>
        </p:spPr>
      </p:sp>
      <p:sp>
        <p:nvSpPr>
          <p:cNvPr id="114" name="Google Shape;114;p10"/>
          <p:cNvSpPr txBox="1">
            <a:spLocks noGrp="1"/>
          </p:cNvSpPr>
          <p:nvPr>
            <p:ph type="body" idx="1"/>
          </p:nvPr>
        </p:nvSpPr>
        <p:spPr>
          <a:xfrm>
            <a:off x="1018725" y="1425450"/>
            <a:ext cx="2784300" cy="2462100"/>
          </a:xfrm>
          <a:prstGeom prst="rect">
            <a:avLst/>
          </a:prstGeom>
          <a:solidFill>
            <a:schemeClr val="lt1"/>
          </a:solidFill>
        </p:spPr>
        <p:txBody>
          <a:bodyPr spcFirstLastPara="1" wrap="square" lIns="91425" tIns="91425" rIns="91425" bIns="91425" anchor="ctr" anchorCtr="0">
            <a:noAutofit/>
          </a:bodyPr>
          <a:lstStyle>
            <a:lvl1pPr marL="457200" lvl="0" indent="-228600">
              <a:lnSpc>
                <a:spcPct val="100000"/>
              </a:lnSpc>
              <a:spcBef>
                <a:spcPts val="0"/>
              </a:spcBef>
              <a:spcAft>
                <a:spcPts val="0"/>
              </a:spcAft>
              <a:buSzPts val="1500"/>
              <a:buNone/>
              <a:defRPr sz="3400" b="1">
                <a:latin typeface="DM Sans"/>
                <a:ea typeface="DM Sans"/>
                <a:cs typeface="DM Sans"/>
                <a:sym typeface="DM Sans"/>
              </a:defRPr>
            </a:lvl1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15"/>
        <p:cNvGrpSpPr/>
        <p:nvPr/>
      </p:nvGrpSpPr>
      <p:grpSpPr>
        <a:xfrm>
          <a:off x="0" y="0"/>
          <a:ext cx="0" cy="0"/>
          <a:chOff x="0" y="0"/>
          <a:chExt cx="0" cy="0"/>
        </a:xfrm>
      </p:grpSpPr>
      <p:grpSp>
        <p:nvGrpSpPr>
          <p:cNvPr id="116" name="Google Shape;116;p11"/>
          <p:cNvGrpSpPr/>
          <p:nvPr/>
        </p:nvGrpSpPr>
        <p:grpSpPr>
          <a:xfrm>
            <a:off x="-1572508" y="-931860"/>
            <a:ext cx="12352363" cy="8474641"/>
            <a:chOff x="-1572508" y="-931860"/>
            <a:chExt cx="12352363" cy="8474641"/>
          </a:xfrm>
        </p:grpSpPr>
        <p:grpSp>
          <p:nvGrpSpPr>
            <p:cNvPr id="117" name="Google Shape;117;p11"/>
            <p:cNvGrpSpPr/>
            <p:nvPr/>
          </p:nvGrpSpPr>
          <p:grpSpPr>
            <a:xfrm rot="721434">
              <a:off x="4835984" y="4339499"/>
              <a:ext cx="584549" cy="534220"/>
              <a:chOff x="1401100" y="2817575"/>
              <a:chExt cx="448025" cy="409450"/>
            </a:xfrm>
          </p:grpSpPr>
          <p:sp>
            <p:nvSpPr>
              <p:cNvPr id="118" name="Google Shape;118;p11"/>
              <p:cNvSpPr/>
              <p:nvPr/>
            </p:nvSpPr>
            <p:spPr>
              <a:xfrm>
                <a:off x="1401100" y="2817575"/>
                <a:ext cx="448025" cy="409450"/>
              </a:xfrm>
              <a:custGeom>
                <a:avLst/>
                <a:gdLst/>
                <a:ahLst/>
                <a:cxnLst/>
                <a:rect l="l" t="t" r="r" b="b"/>
                <a:pathLst>
                  <a:path w="17921" h="16378" extrusionOk="0">
                    <a:moveTo>
                      <a:pt x="8911" y="1"/>
                    </a:moveTo>
                    <a:cubicBezTo>
                      <a:pt x="8359" y="1"/>
                      <a:pt x="7809" y="289"/>
                      <a:pt x="7524" y="858"/>
                    </a:cubicBezTo>
                    <a:lnTo>
                      <a:pt x="5765" y="4532"/>
                    </a:lnTo>
                    <a:lnTo>
                      <a:pt x="1740" y="5138"/>
                    </a:lnTo>
                    <a:cubicBezTo>
                      <a:pt x="489" y="5334"/>
                      <a:pt x="0" y="6877"/>
                      <a:pt x="919" y="7757"/>
                    </a:cubicBezTo>
                    <a:lnTo>
                      <a:pt x="3850" y="10571"/>
                    </a:lnTo>
                    <a:lnTo>
                      <a:pt x="3186" y="14596"/>
                    </a:lnTo>
                    <a:cubicBezTo>
                      <a:pt x="3031" y="15585"/>
                      <a:pt x="3816" y="16378"/>
                      <a:pt x="4712" y="16378"/>
                    </a:cubicBezTo>
                    <a:cubicBezTo>
                      <a:pt x="4950" y="16378"/>
                      <a:pt x="5195" y="16322"/>
                      <a:pt x="5433" y="16199"/>
                    </a:cubicBezTo>
                    <a:lnTo>
                      <a:pt x="9009" y="14284"/>
                    </a:lnTo>
                    <a:lnTo>
                      <a:pt x="12625" y="16140"/>
                    </a:lnTo>
                    <a:cubicBezTo>
                      <a:pt x="12853" y="16260"/>
                      <a:pt x="13089" y="16315"/>
                      <a:pt x="13319" y="16315"/>
                    </a:cubicBezTo>
                    <a:cubicBezTo>
                      <a:pt x="14211" y="16315"/>
                      <a:pt x="15004" y="15493"/>
                      <a:pt x="14833" y="14499"/>
                    </a:cubicBezTo>
                    <a:lnTo>
                      <a:pt x="14110" y="10512"/>
                    </a:lnTo>
                    <a:lnTo>
                      <a:pt x="17002" y="7659"/>
                    </a:lnTo>
                    <a:cubicBezTo>
                      <a:pt x="17920" y="6760"/>
                      <a:pt x="17393" y="5216"/>
                      <a:pt x="16142" y="5040"/>
                    </a:cubicBezTo>
                    <a:lnTo>
                      <a:pt x="12116" y="4474"/>
                    </a:lnTo>
                    <a:lnTo>
                      <a:pt x="10299" y="858"/>
                    </a:lnTo>
                    <a:cubicBezTo>
                      <a:pt x="10007" y="284"/>
                      <a:pt x="9459" y="1"/>
                      <a:pt x="891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1"/>
              <p:cNvSpPr/>
              <p:nvPr/>
            </p:nvSpPr>
            <p:spPr>
              <a:xfrm>
                <a:off x="1494900" y="2939175"/>
                <a:ext cx="353725" cy="287850"/>
              </a:xfrm>
              <a:custGeom>
                <a:avLst/>
                <a:gdLst/>
                <a:ahLst/>
                <a:cxnLst/>
                <a:rect l="l" t="t" r="r" b="b"/>
                <a:pathLst>
                  <a:path w="14149" h="11514" extrusionOk="0">
                    <a:moveTo>
                      <a:pt x="11120" y="1"/>
                    </a:moveTo>
                    <a:cubicBezTo>
                      <a:pt x="11179" y="5492"/>
                      <a:pt x="5140" y="9029"/>
                      <a:pt x="0" y="11179"/>
                    </a:cubicBezTo>
                    <a:cubicBezTo>
                      <a:pt x="276" y="11397"/>
                      <a:pt x="619" y="11514"/>
                      <a:pt x="966" y="11514"/>
                    </a:cubicBezTo>
                    <a:cubicBezTo>
                      <a:pt x="1210" y="11514"/>
                      <a:pt x="1455" y="11456"/>
                      <a:pt x="1681" y="11335"/>
                    </a:cubicBezTo>
                    <a:lnTo>
                      <a:pt x="5257" y="9420"/>
                    </a:lnTo>
                    <a:lnTo>
                      <a:pt x="8873" y="11276"/>
                    </a:lnTo>
                    <a:cubicBezTo>
                      <a:pt x="9105" y="11396"/>
                      <a:pt x="9343" y="11451"/>
                      <a:pt x="9574" y="11451"/>
                    </a:cubicBezTo>
                    <a:cubicBezTo>
                      <a:pt x="10471" y="11451"/>
                      <a:pt x="11252" y="10629"/>
                      <a:pt x="11081" y="9635"/>
                    </a:cubicBezTo>
                    <a:lnTo>
                      <a:pt x="10358" y="5648"/>
                    </a:lnTo>
                    <a:lnTo>
                      <a:pt x="13250" y="2795"/>
                    </a:lnTo>
                    <a:cubicBezTo>
                      <a:pt x="14149" y="1896"/>
                      <a:pt x="13641" y="352"/>
                      <a:pt x="12390" y="176"/>
                    </a:cubicBezTo>
                    <a:lnTo>
                      <a:pt x="11120" y="1"/>
                    </a:lnTo>
                    <a:close/>
                  </a:path>
                </a:pathLst>
              </a:custGeom>
              <a:solidFill>
                <a:srgbClr val="2D1A14">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1"/>
              <p:cNvSpPr/>
              <p:nvPr/>
            </p:nvSpPr>
            <p:spPr>
              <a:xfrm>
                <a:off x="1436275" y="2958225"/>
                <a:ext cx="26400" cy="27400"/>
              </a:xfrm>
              <a:custGeom>
                <a:avLst/>
                <a:gdLst/>
                <a:ahLst/>
                <a:cxnLst/>
                <a:rect l="l" t="t" r="r" b="b"/>
                <a:pathLst>
                  <a:path w="1056" h="1096" fill="none" extrusionOk="0">
                    <a:moveTo>
                      <a:pt x="1056" y="1"/>
                    </a:moveTo>
                    <a:cubicBezTo>
                      <a:pt x="782" y="40"/>
                      <a:pt x="508" y="157"/>
                      <a:pt x="294" y="333"/>
                    </a:cubicBezTo>
                    <a:cubicBezTo>
                      <a:pt x="59" y="509"/>
                      <a:pt x="0" y="841"/>
                      <a:pt x="137" y="1095"/>
                    </a:cubicBezTo>
                  </a:path>
                </a:pathLst>
              </a:custGeom>
              <a:solidFill>
                <a:schemeClr val="dk2"/>
              </a:solidFill>
              <a:ln w="7825" cap="rnd"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11"/>
              <p:cNvSpPr/>
              <p:nvPr/>
            </p:nvSpPr>
            <p:spPr>
              <a:xfrm>
                <a:off x="1494900" y="3141425"/>
                <a:ext cx="9800" cy="44975"/>
              </a:xfrm>
              <a:custGeom>
                <a:avLst/>
                <a:gdLst/>
                <a:ahLst/>
                <a:cxnLst/>
                <a:rect l="l" t="t" r="r" b="b"/>
                <a:pathLst>
                  <a:path w="392" h="1799" fill="none" extrusionOk="0">
                    <a:moveTo>
                      <a:pt x="294" y="1"/>
                    </a:moveTo>
                    <a:cubicBezTo>
                      <a:pt x="0" y="568"/>
                      <a:pt x="40" y="1252"/>
                      <a:pt x="391" y="1799"/>
                    </a:cubicBezTo>
                  </a:path>
                </a:pathLst>
              </a:custGeom>
              <a:solidFill>
                <a:schemeClr val="dk2"/>
              </a:solidFill>
              <a:ln w="7825" cap="rnd"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1"/>
              <p:cNvSpPr/>
              <p:nvPr/>
            </p:nvSpPr>
            <p:spPr>
              <a:xfrm>
                <a:off x="1709375" y="2950900"/>
                <a:ext cx="35200" cy="2950"/>
              </a:xfrm>
              <a:custGeom>
                <a:avLst/>
                <a:gdLst/>
                <a:ahLst/>
                <a:cxnLst/>
                <a:rect l="l" t="t" r="r" b="b"/>
                <a:pathLst>
                  <a:path w="1408" h="118" fill="none" extrusionOk="0">
                    <a:moveTo>
                      <a:pt x="0" y="1"/>
                    </a:moveTo>
                    <a:cubicBezTo>
                      <a:pt x="469" y="98"/>
                      <a:pt x="938" y="118"/>
                      <a:pt x="1407" y="98"/>
                    </a:cubicBezTo>
                  </a:path>
                </a:pathLst>
              </a:custGeom>
              <a:solidFill>
                <a:schemeClr val="dk2"/>
              </a:solidFill>
              <a:ln w="7825" cap="rnd"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3" name="Google Shape;123;p11"/>
            <p:cNvGrpSpPr/>
            <p:nvPr/>
          </p:nvGrpSpPr>
          <p:grpSpPr>
            <a:xfrm rot="673040">
              <a:off x="4532604" y="347074"/>
              <a:ext cx="726752" cy="663005"/>
              <a:chOff x="4000250" y="859475"/>
              <a:chExt cx="623900" cy="569175"/>
            </a:xfrm>
          </p:grpSpPr>
          <p:sp>
            <p:nvSpPr>
              <p:cNvPr id="124" name="Google Shape;124;p11"/>
              <p:cNvSpPr/>
              <p:nvPr/>
            </p:nvSpPr>
            <p:spPr>
              <a:xfrm>
                <a:off x="4000250" y="859475"/>
                <a:ext cx="623900" cy="569175"/>
              </a:xfrm>
              <a:custGeom>
                <a:avLst/>
                <a:gdLst/>
                <a:ahLst/>
                <a:cxnLst/>
                <a:rect l="l" t="t" r="r" b="b"/>
                <a:pathLst>
                  <a:path w="24956" h="22767" extrusionOk="0">
                    <a:moveTo>
                      <a:pt x="12422" y="0"/>
                    </a:moveTo>
                    <a:cubicBezTo>
                      <a:pt x="11657" y="0"/>
                      <a:pt x="10897" y="401"/>
                      <a:pt x="10514" y="1205"/>
                    </a:cubicBezTo>
                    <a:lnTo>
                      <a:pt x="8033" y="6286"/>
                    </a:lnTo>
                    <a:lnTo>
                      <a:pt x="2463" y="7126"/>
                    </a:lnTo>
                    <a:cubicBezTo>
                      <a:pt x="685" y="7400"/>
                      <a:pt x="1" y="9569"/>
                      <a:pt x="1290" y="10800"/>
                    </a:cubicBezTo>
                    <a:lnTo>
                      <a:pt x="5375" y="14708"/>
                    </a:lnTo>
                    <a:lnTo>
                      <a:pt x="4456" y="20278"/>
                    </a:lnTo>
                    <a:cubicBezTo>
                      <a:pt x="4226" y="21661"/>
                      <a:pt x="5313" y="22766"/>
                      <a:pt x="6548" y="22766"/>
                    </a:cubicBezTo>
                    <a:cubicBezTo>
                      <a:pt x="6884" y="22766"/>
                      <a:pt x="7230" y="22685"/>
                      <a:pt x="7563" y="22506"/>
                    </a:cubicBezTo>
                    <a:lnTo>
                      <a:pt x="12547" y="19848"/>
                    </a:lnTo>
                    <a:lnTo>
                      <a:pt x="17569" y="22447"/>
                    </a:lnTo>
                    <a:cubicBezTo>
                      <a:pt x="17887" y="22610"/>
                      <a:pt x="18216" y="22684"/>
                      <a:pt x="18535" y="22684"/>
                    </a:cubicBezTo>
                    <a:cubicBezTo>
                      <a:pt x="19785" y="22684"/>
                      <a:pt x="20890" y="21550"/>
                      <a:pt x="20657" y="20180"/>
                    </a:cubicBezTo>
                    <a:lnTo>
                      <a:pt x="19660" y="14611"/>
                    </a:lnTo>
                    <a:lnTo>
                      <a:pt x="23686" y="10644"/>
                    </a:lnTo>
                    <a:cubicBezTo>
                      <a:pt x="24956" y="9393"/>
                      <a:pt x="24233" y="7243"/>
                      <a:pt x="22474" y="7009"/>
                    </a:cubicBezTo>
                    <a:lnTo>
                      <a:pt x="16866" y="6227"/>
                    </a:lnTo>
                    <a:lnTo>
                      <a:pt x="14345" y="1185"/>
                    </a:lnTo>
                    <a:cubicBezTo>
                      <a:pt x="13945" y="396"/>
                      <a:pt x="13182" y="0"/>
                      <a:pt x="124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11"/>
              <p:cNvSpPr/>
              <p:nvPr/>
            </p:nvSpPr>
            <p:spPr>
              <a:xfrm>
                <a:off x="4130700" y="1028325"/>
                <a:ext cx="492975" cy="400300"/>
              </a:xfrm>
              <a:custGeom>
                <a:avLst/>
                <a:gdLst/>
                <a:ahLst/>
                <a:cxnLst/>
                <a:rect l="l" t="t" r="r" b="b"/>
                <a:pathLst>
                  <a:path w="19719" h="16012" extrusionOk="0">
                    <a:moveTo>
                      <a:pt x="15497" y="1"/>
                    </a:moveTo>
                    <a:lnTo>
                      <a:pt x="15497" y="1"/>
                    </a:lnTo>
                    <a:cubicBezTo>
                      <a:pt x="15575" y="7642"/>
                      <a:pt x="7192" y="12566"/>
                      <a:pt x="0" y="15537"/>
                    </a:cubicBezTo>
                    <a:cubicBezTo>
                      <a:pt x="383" y="15852"/>
                      <a:pt x="851" y="16012"/>
                      <a:pt x="1324" y="16012"/>
                    </a:cubicBezTo>
                    <a:cubicBezTo>
                      <a:pt x="1672" y="16012"/>
                      <a:pt x="2023" y="15925"/>
                      <a:pt x="2345" y="15752"/>
                    </a:cubicBezTo>
                    <a:lnTo>
                      <a:pt x="7329" y="13094"/>
                    </a:lnTo>
                    <a:lnTo>
                      <a:pt x="12351" y="15693"/>
                    </a:lnTo>
                    <a:cubicBezTo>
                      <a:pt x="12669" y="15856"/>
                      <a:pt x="12998" y="15930"/>
                      <a:pt x="13317" y="15930"/>
                    </a:cubicBezTo>
                    <a:cubicBezTo>
                      <a:pt x="14567" y="15930"/>
                      <a:pt x="15672" y="14796"/>
                      <a:pt x="15439" y="13426"/>
                    </a:cubicBezTo>
                    <a:lnTo>
                      <a:pt x="14442" y="7857"/>
                    </a:lnTo>
                    <a:lnTo>
                      <a:pt x="18468" y="3890"/>
                    </a:lnTo>
                    <a:cubicBezTo>
                      <a:pt x="19718" y="2639"/>
                      <a:pt x="18995" y="470"/>
                      <a:pt x="17237" y="255"/>
                    </a:cubicBezTo>
                    <a:lnTo>
                      <a:pt x="15497" y="1"/>
                    </a:lnTo>
                    <a:close/>
                  </a:path>
                </a:pathLst>
              </a:custGeom>
              <a:solidFill>
                <a:srgbClr val="2D1A14">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11"/>
              <p:cNvSpPr/>
              <p:nvPr/>
            </p:nvSpPr>
            <p:spPr>
              <a:xfrm>
                <a:off x="4049600" y="1055200"/>
                <a:ext cx="37150" cy="37650"/>
              </a:xfrm>
              <a:custGeom>
                <a:avLst/>
                <a:gdLst/>
                <a:ahLst/>
                <a:cxnLst/>
                <a:rect l="l" t="t" r="r" b="b"/>
                <a:pathLst>
                  <a:path w="1486" h="1506" fill="none" extrusionOk="0">
                    <a:moveTo>
                      <a:pt x="1486" y="0"/>
                    </a:moveTo>
                    <a:cubicBezTo>
                      <a:pt x="1095" y="40"/>
                      <a:pt x="724" y="196"/>
                      <a:pt x="411" y="450"/>
                    </a:cubicBezTo>
                    <a:cubicBezTo>
                      <a:pt x="98" y="704"/>
                      <a:pt x="0" y="1134"/>
                      <a:pt x="176" y="1505"/>
                    </a:cubicBezTo>
                  </a:path>
                </a:pathLst>
              </a:custGeom>
              <a:solidFill>
                <a:schemeClr val="dk2"/>
              </a:solidFill>
              <a:ln w="11225" cap="rnd"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11"/>
              <p:cNvSpPr/>
              <p:nvPr/>
            </p:nvSpPr>
            <p:spPr>
              <a:xfrm>
                <a:off x="4131175" y="1309725"/>
                <a:ext cx="13725" cy="62575"/>
              </a:xfrm>
              <a:custGeom>
                <a:avLst/>
                <a:gdLst/>
                <a:ahLst/>
                <a:cxnLst/>
                <a:rect l="l" t="t" r="r" b="b"/>
                <a:pathLst>
                  <a:path w="549" h="2503" fill="none" extrusionOk="0">
                    <a:moveTo>
                      <a:pt x="411" y="1"/>
                    </a:moveTo>
                    <a:cubicBezTo>
                      <a:pt x="1" y="802"/>
                      <a:pt x="60" y="1760"/>
                      <a:pt x="548" y="2502"/>
                    </a:cubicBezTo>
                  </a:path>
                </a:pathLst>
              </a:custGeom>
              <a:solidFill>
                <a:schemeClr val="dk2"/>
              </a:solidFill>
              <a:ln w="11225" cap="rnd"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11"/>
              <p:cNvSpPr/>
              <p:nvPr/>
            </p:nvSpPr>
            <p:spPr>
              <a:xfrm>
                <a:off x="4429700" y="1044950"/>
                <a:ext cx="48875" cy="4400"/>
              </a:xfrm>
              <a:custGeom>
                <a:avLst/>
                <a:gdLst/>
                <a:ahLst/>
                <a:cxnLst/>
                <a:rect l="l" t="t" r="r" b="b"/>
                <a:pathLst>
                  <a:path w="1955" h="176" fill="none" extrusionOk="0">
                    <a:moveTo>
                      <a:pt x="0" y="0"/>
                    </a:moveTo>
                    <a:cubicBezTo>
                      <a:pt x="645" y="117"/>
                      <a:pt x="1310" y="176"/>
                      <a:pt x="1954" y="117"/>
                    </a:cubicBezTo>
                  </a:path>
                </a:pathLst>
              </a:custGeom>
              <a:solidFill>
                <a:schemeClr val="dk2"/>
              </a:solidFill>
              <a:ln w="11225" cap="rnd"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11"/>
              <p:cNvSpPr/>
              <p:nvPr/>
            </p:nvSpPr>
            <p:spPr>
              <a:xfrm>
                <a:off x="4262600" y="883725"/>
                <a:ext cx="27400" cy="50350"/>
              </a:xfrm>
              <a:custGeom>
                <a:avLst/>
                <a:gdLst/>
                <a:ahLst/>
                <a:cxnLst/>
                <a:rect l="l" t="t" r="r" b="b"/>
                <a:pathLst>
                  <a:path w="1096" h="2014" fill="none" extrusionOk="0">
                    <a:moveTo>
                      <a:pt x="1" y="2013"/>
                    </a:moveTo>
                    <a:cubicBezTo>
                      <a:pt x="196" y="1270"/>
                      <a:pt x="587" y="586"/>
                      <a:pt x="1095" y="0"/>
                    </a:cubicBezTo>
                  </a:path>
                </a:pathLst>
              </a:custGeom>
              <a:solidFill>
                <a:schemeClr val="dk2"/>
              </a:solidFill>
              <a:ln w="11225" cap="rnd"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0" name="Google Shape;130;p11"/>
            <p:cNvSpPr/>
            <p:nvPr/>
          </p:nvSpPr>
          <p:spPr>
            <a:xfrm rot="-7807387">
              <a:off x="-1202745" y="3404278"/>
              <a:ext cx="4372280" cy="3000241"/>
            </a:xfrm>
            <a:custGeom>
              <a:avLst/>
              <a:gdLst/>
              <a:ahLst/>
              <a:cxnLst/>
              <a:rect l="l" t="t" r="r" b="b"/>
              <a:pathLst>
                <a:path w="198181" h="135991" extrusionOk="0">
                  <a:moveTo>
                    <a:pt x="169010" y="0"/>
                  </a:moveTo>
                  <a:cubicBezTo>
                    <a:pt x="164083" y="0"/>
                    <a:pt x="159173" y="1741"/>
                    <a:pt x="154936" y="4346"/>
                  </a:cubicBezTo>
                  <a:cubicBezTo>
                    <a:pt x="149646" y="7599"/>
                    <a:pt x="145243" y="11937"/>
                    <a:pt x="141299" y="16636"/>
                  </a:cubicBezTo>
                  <a:cubicBezTo>
                    <a:pt x="131836" y="27940"/>
                    <a:pt x="124738" y="41610"/>
                    <a:pt x="111857" y="49266"/>
                  </a:cubicBezTo>
                  <a:cubicBezTo>
                    <a:pt x="106891" y="52200"/>
                    <a:pt x="101198" y="53265"/>
                    <a:pt x="95392" y="53265"/>
                  </a:cubicBezTo>
                  <a:cubicBezTo>
                    <a:pt x="91247" y="53265"/>
                    <a:pt x="87043" y="52722"/>
                    <a:pt x="83005" y="51928"/>
                  </a:cubicBezTo>
                  <a:cubicBezTo>
                    <a:pt x="73673" y="50096"/>
                    <a:pt x="64049" y="48436"/>
                    <a:pt x="54875" y="48436"/>
                  </a:cubicBezTo>
                  <a:cubicBezTo>
                    <a:pt x="39369" y="48436"/>
                    <a:pt x="25146" y="53176"/>
                    <a:pt x="15773" y="69837"/>
                  </a:cubicBezTo>
                  <a:cubicBezTo>
                    <a:pt x="0" y="97867"/>
                    <a:pt x="19256" y="134013"/>
                    <a:pt x="51492" y="135919"/>
                  </a:cubicBezTo>
                  <a:cubicBezTo>
                    <a:pt x="52285" y="135967"/>
                    <a:pt x="53081" y="135991"/>
                    <a:pt x="53879" y="135991"/>
                  </a:cubicBezTo>
                  <a:cubicBezTo>
                    <a:pt x="62381" y="135991"/>
                    <a:pt x="71063" y="133241"/>
                    <a:pt x="76860" y="127112"/>
                  </a:cubicBezTo>
                  <a:cubicBezTo>
                    <a:pt x="83498" y="120113"/>
                    <a:pt x="85240" y="110321"/>
                    <a:pt x="90103" y="102270"/>
                  </a:cubicBezTo>
                  <a:cubicBezTo>
                    <a:pt x="95262" y="93858"/>
                    <a:pt x="103346" y="87680"/>
                    <a:pt x="112810" y="84887"/>
                  </a:cubicBezTo>
                  <a:cubicBezTo>
                    <a:pt x="116174" y="83903"/>
                    <a:pt x="119516" y="83544"/>
                    <a:pt x="122850" y="83544"/>
                  </a:cubicBezTo>
                  <a:cubicBezTo>
                    <a:pt x="131761" y="83544"/>
                    <a:pt x="140616" y="86103"/>
                    <a:pt x="149679" y="86103"/>
                  </a:cubicBezTo>
                  <a:cubicBezTo>
                    <a:pt x="149732" y="86103"/>
                    <a:pt x="149785" y="86103"/>
                    <a:pt x="149839" y="86103"/>
                  </a:cubicBezTo>
                  <a:cubicBezTo>
                    <a:pt x="173944" y="86103"/>
                    <a:pt x="192109" y="63872"/>
                    <a:pt x="195552" y="41413"/>
                  </a:cubicBezTo>
                  <a:cubicBezTo>
                    <a:pt x="198181" y="24161"/>
                    <a:pt x="191904" y="3886"/>
                    <a:pt x="172681" y="337"/>
                  </a:cubicBezTo>
                  <a:cubicBezTo>
                    <a:pt x="171463" y="108"/>
                    <a:pt x="170236" y="0"/>
                    <a:pt x="169010" y="0"/>
                  </a:cubicBezTo>
                  <a:close/>
                </a:path>
              </a:pathLst>
            </a:custGeom>
            <a:solidFill>
              <a:srgbClr val="FF610D">
                <a:alpha val="119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11"/>
            <p:cNvSpPr/>
            <p:nvPr/>
          </p:nvSpPr>
          <p:spPr>
            <a:xfrm>
              <a:off x="3539296" y="4413252"/>
              <a:ext cx="119945" cy="119945"/>
            </a:xfrm>
            <a:custGeom>
              <a:avLst/>
              <a:gdLst/>
              <a:ahLst/>
              <a:cxnLst/>
              <a:rect l="l" t="t" r="r" b="b"/>
              <a:pathLst>
                <a:path w="5620" h="5620" fill="none" extrusionOk="0">
                  <a:moveTo>
                    <a:pt x="5619" y="2399"/>
                  </a:moveTo>
                  <a:cubicBezTo>
                    <a:pt x="5619" y="4568"/>
                    <a:pt x="3023" y="5619"/>
                    <a:pt x="1512" y="4108"/>
                  </a:cubicBezTo>
                  <a:cubicBezTo>
                    <a:pt x="0" y="2596"/>
                    <a:pt x="1052" y="0"/>
                    <a:pt x="3221" y="0"/>
                  </a:cubicBezTo>
                  <a:cubicBezTo>
                    <a:pt x="4535" y="0"/>
                    <a:pt x="5619" y="1085"/>
                    <a:pt x="5619" y="2399"/>
                  </a:cubicBezTo>
                  <a:close/>
                </a:path>
              </a:pathLst>
            </a:custGeom>
            <a:noFill/>
            <a:ln w="1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11"/>
            <p:cNvSpPr/>
            <p:nvPr/>
          </p:nvSpPr>
          <p:spPr>
            <a:xfrm>
              <a:off x="8428307" y="4351198"/>
              <a:ext cx="119945" cy="119945"/>
            </a:xfrm>
            <a:custGeom>
              <a:avLst/>
              <a:gdLst/>
              <a:ahLst/>
              <a:cxnLst/>
              <a:rect l="l" t="t" r="r" b="b"/>
              <a:pathLst>
                <a:path w="5620" h="5620" fill="none" extrusionOk="0">
                  <a:moveTo>
                    <a:pt x="5619" y="2399"/>
                  </a:moveTo>
                  <a:cubicBezTo>
                    <a:pt x="5619" y="4535"/>
                    <a:pt x="3024" y="5620"/>
                    <a:pt x="1512" y="4108"/>
                  </a:cubicBezTo>
                  <a:cubicBezTo>
                    <a:pt x="0" y="2596"/>
                    <a:pt x="1052" y="0"/>
                    <a:pt x="3221" y="0"/>
                  </a:cubicBezTo>
                  <a:cubicBezTo>
                    <a:pt x="4535" y="0"/>
                    <a:pt x="5619" y="1085"/>
                    <a:pt x="5619" y="2399"/>
                  </a:cubicBezTo>
                  <a:close/>
                </a:path>
              </a:pathLst>
            </a:custGeom>
            <a:noFill/>
            <a:ln w="1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11"/>
            <p:cNvSpPr/>
            <p:nvPr/>
          </p:nvSpPr>
          <p:spPr>
            <a:xfrm>
              <a:off x="359437" y="2967249"/>
              <a:ext cx="54018" cy="54039"/>
            </a:xfrm>
            <a:custGeom>
              <a:avLst/>
              <a:gdLst/>
              <a:ahLst/>
              <a:cxnLst/>
              <a:rect l="l" t="t" r="r" b="b"/>
              <a:pathLst>
                <a:path w="2531" h="2532" extrusionOk="0">
                  <a:moveTo>
                    <a:pt x="1249" y="1"/>
                  </a:moveTo>
                  <a:cubicBezTo>
                    <a:pt x="559" y="1"/>
                    <a:pt x="0" y="560"/>
                    <a:pt x="0" y="1250"/>
                  </a:cubicBezTo>
                  <a:cubicBezTo>
                    <a:pt x="0" y="1972"/>
                    <a:pt x="559" y="2531"/>
                    <a:pt x="1249" y="2531"/>
                  </a:cubicBezTo>
                  <a:cubicBezTo>
                    <a:pt x="1972" y="2531"/>
                    <a:pt x="2530" y="1972"/>
                    <a:pt x="2530" y="1250"/>
                  </a:cubicBezTo>
                  <a:cubicBezTo>
                    <a:pt x="2530" y="560"/>
                    <a:pt x="1972" y="1"/>
                    <a:pt x="12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4" name="Google Shape;134;p11"/>
            <p:cNvGrpSpPr/>
            <p:nvPr/>
          </p:nvGrpSpPr>
          <p:grpSpPr>
            <a:xfrm>
              <a:off x="636801" y="599673"/>
              <a:ext cx="157806" cy="157806"/>
              <a:chOff x="1546038" y="1931073"/>
              <a:chExt cx="157806" cy="157806"/>
            </a:xfrm>
          </p:grpSpPr>
          <p:sp>
            <p:nvSpPr>
              <p:cNvPr id="135" name="Google Shape;135;p11"/>
              <p:cNvSpPr/>
              <p:nvPr/>
            </p:nvSpPr>
            <p:spPr>
              <a:xfrm>
                <a:off x="1624577" y="1931073"/>
                <a:ext cx="21" cy="157806"/>
              </a:xfrm>
              <a:custGeom>
                <a:avLst/>
                <a:gdLst/>
                <a:ahLst/>
                <a:cxnLst/>
                <a:rect l="l" t="t" r="r" b="b"/>
                <a:pathLst>
                  <a:path w="1" h="7394" fill="none" extrusionOk="0">
                    <a:moveTo>
                      <a:pt x="0" y="0"/>
                    </a:moveTo>
                    <a:lnTo>
                      <a:pt x="0" y="7394"/>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11"/>
              <p:cNvSpPr/>
              <p:nvPr/>
            </p:nvSpPr>
            <p:spPr>
              <a:xfrm>
                <a:off x="1546038" y="2009612"/>
                <a:ext cx="157806" cy="21"/>
              </a:xfrm>
              <a:custGeom>
                <a:avLst/>
                <a:gdLst/>
                <a:ahLst/>
                <a:cxnLst/>
                <a:rect l="l" t="t" r="r" b="b"/>
                <a:pathLst>
                  <a:path w="7394" h="1" fill="none" extrusionOk="0">
                    <a:moveTo>
                      <a:pt x="7394" y="1"/>
                    </a:moveTo>
                    <a:lnTo>
                      <a:pt x="0" y="1"/>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7" name="Google Shape;137;p11"/>
            <p:cNvSpPr/>
            <p:nvPr/>
          </p:nvSpPr>
          <p:spPr>
            <a:xfrm>
              <a:off x="6571584" y="1294414"/>
              <a:ext cx="119945" cy="119945"/>
            </a:xfrm>
            <a:custGeom>
              <a:avLst/>
              <a:gdLst/>
              <a:ahLst/>
              <a:cxnLst/>
              <a:rect l="l" t="t" r="r" b="b"/>
              <a:pathLst>
                <a:path w="5620" h="5620" fill="none" extrusionOk="0">
                  <a:moveTo>
                    <a:pt x="5619" y="2399"/>
                  </a:moveTo>
                  <a:cubicBezTo>
                    <a:pt x="5619" y="4568"/>
                    <a:pt x="3023" y="5619"/>
                    <a:pt x="1512" y="4108"/>
                  </a:cubicBezTo>
                  <a:cubicBezTo>
                    <a:pt x="0" y="2596"/>
                    <a:pt x="1052" y="0"/>
                    <a:pt x="3221" y="0"/>
                  </a:cubicBezTo>
                  <a:cubicBezTo>
                    <a:pt x="4535" y="0"/>
                    <a:pt x="5619" y="1085"/>
                    <a:pt x="5619" y="2399"/>
                  </a:cubicBezTo>
                  <a:close/>
                </a:path>
              </a:pathLst>
            </a:custGeom>
            <a:noFill/>
            <a:ln w="1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11"/>
            <p:cNvSpPr/>
            <p:nvPr/>
          </p:nvSpPr>
          <p:spPr>
            <a:xfrm rot="2075617">
              <a:off x="7043625" y="-133228"/>
              <a:ext cx="3455929" cy="2063597"/>
            </a:xfrm>
            <a:custGeom>
              <a:avLst/>
              <a:gdLst/>
              <a:ahLst/>
              <a:cxnLst/>
              <a:rect l="l" t="t" r="r" b="b"/>
              <a:pathLst>
                <a:path w="112281" h="67045" extrusionOk="0">
                  <a:moveTo>
                    <a:pt x="104015" y="1"/>
                  </a:moveTo>
                  <a:cubicBezTo>
                    <a:pt x="101665" y="1"/>
                    <a:pt x="99362" y="1143"/>
                    <a:pt x="97964" y="3252"/>
                  </a:cubicBezTo>
                  <a:lnTo>
                    <a:pt x="87112" y="19589"/>
                  </a:lnTo>
                  <a:lnTo>
                    <a:pt x="80320" y="10520"/>
                  </a:lnTo>
                  <a:cubicBezTo>
                    <a:pt x="78973" y="8738"/>
                    <a:pt x="76894" y="7668"/>
                    <a:pt x="74656" y="7629"/>
                  </a:cubicBezTo>
                  <a:cubicBezTo>
                    <a:pt x="74592" y="7627"/>
                    <a:pt x="74529" y="7626"/>
                    <a:pt x="74466" y="7626"/>
                  </a:cubicBezTo>
                  <a:cubicBezTo>
                    <a:pt x="72297" y="7626"/>
                    <a:pt x="70240" y="8609"/>
                    <a:pt x="68874" y="10302"/>
                  </a:cubicBezTo>
                  <a:lnTo>
                    <a:pt x="37190" y="49333"/>
                  </a:lnTo>
                  <a:lnTo>
                    <a:pt x="23922" y="37550"/>
                  </a:lnTo>
                  <a:cubicBezTo>
                    <a:pt x="22577" y="36362"/>
                    <a:pt x="20846" y="35714"/>
                    <a:pt x="19069" y="35714"/>
                  </a:cubicBezTo>
                  <a:cubicBezTo>
                    <a:pt x="18833" y="35714"/>
                    <a:pt x="18595" y="35725"/>
                    <a:pt x="18358" y="35748"/>
                  </a:cubicBezTo>
                  <a:cubicBezTo>
                    <a:pt x="16338" y="35966"/>
                    <a:pt x="14496" y="37016"/>
                    <a:pt x="13288" y="38659"/>
                  </a:cubicBezTo>
                  <a:lnTo>
                    <a:pt x="2397" y="53392"/>
                  </a:lnTo>
                  <a:cubicBezTo>
                    <a:pt x="1" y="56620"/>
                    <a:pt x="694" y="61175"/>
                    <a:pt x="3922" y="63551"/>
                  </a:cubicBezTo>
                  <a:cubicBezTo>
                    <a:pt x="5218" y="64505"/>
                    <a:pt x="6725" y="64965"/>
                    <a:pt x="8219" y="64965"/>
                  </a:cubicBezTo>
                  <a:cubicBezTo>
                    <a:pt x="10444" y="64965"/>
                    <a:pt x="12639" y="63946"/>
                    <a:pt x="14060" y="62026"/>
                  </a:cubicBezTo>
                  <a:lnTo>
                    <a:pt x="20219" y="53670"/>
                  </a:lnTo>
                  <a:lnTo>
                    <a:pt x="33229" y="65214"/>
                  </a:lnTo>
                  <a:cubicBezTo>
                    <a:pt x="34477" y="66323"/>
                    <a:pt x="36081" y="66977"/>
                    <a:pt x="37764" y="67036"/>
                  </a:cubicBezTo>
                  <a:cubicBezTo>
                    <a:pt x="37845" y="67042"/>
                    <a:pt x="37928" y="67044"/>
                    <a:pt x="38012" y="67044"/>
                  </a:cubicBezTo>
                  <a:cubicBezTo>
                    <a:pt x="38215" y="67044"/>
                    <a:pt x="38425" y="67030"/>
                    <a:pt x="38635" y="67016"/>
                  </a:cubicBezTo>
                  <a:cubicBezTo>
                    <a:pt x="40616" y="66858"/>
                    <a:pt x="42437" y="65888"/>
                    <a:pt x="43685" y="64363"/>
                  </a:cubicBezTo>
                  <a:lnTo>
                    <a:pt x="74280" y="26679"/>
                  </a:lnTo>
                  <a:lnTo>
                    <a:pt x="81646" y="36521"/>
                  </a:lnTo>
                  <a:cubicBezTo>
                    <a:pt x="83024" y="38338"/>
                    <a:pt x="85158" y="39416"/>
                    <a:pt x="87426" y="39416"/>
                  </a:cubicBezTo>
                  <a:cubicBezTo>
                    <a:pt x="87506" y="39416"/>
                    <a:pt x="87586" y="39414"/>
                    <a:pt x="87666" y="39412"/>
                  </a:cubicBezTo>
                  <a:cubicBezTo>
                    <a:pt x="90023" y="39352"/>
                    <a:pt x="92201" y="38144"/>
                    <a:pt x="93508" y="36184"/>
                  </a:cubicBezTo>
                  <a:lnTo>
                    <a:pt x="110063" y="11272"/>
                  </a:lnTo>
                  <a:cubicBezTo>
                    <a:pt x="112281" y="7926"/>
                    <a:pt x="111370" y="3431"/>
                    <a:pt x="108023" y="1213"/>
                  </a:cubicBezTo>
                  <a:cubicBezTo>
                    <a:pt x="106786" y="393"/>
                    <a:pt x="105393" y="1"/>
                    <a:pt x="104015" y="1"/>
                  </a:cubicBezTo>
                  <a:close/>
                </a:path>
              </a:pathLst>
            </a:custGeom>
            <a:solidFill>
              <a:srgbClr val="F9B7E4">
                <a:alpha val="25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9" name="Google Shape;139;p11"/>
          <p:cNvSpPr txBox="1">
            <a:spLocks noGrp="1"/>
          </p:cNvSpPr>
          <p:nvPr>
            <p:ph type="title" hasCustomPrompt="1"/>
          </p:nvPr>
        </p:nvSpPr>
        <p:spPr>
          <a:xfrm>
            <a:off x="3048925" y="1912125"/>
            <a:ext cx="5175600" cy="1005000"/>
          </a:xfrm>
          <a:prstGeom prst="rect">
            <a:avLst/>
          </a:prstGeom>
        </p:spPr>
        <p:txBody>
          <a:bodyPr spcFirstLastPara="1" wrap="square" lIns="91425" tIns="91425" rIns="91425" bIns="91425" anchor="ctr" anchorCtr="0">
            <a:noAutofit/>
          </a:bodyPr>
          <a:lstStyle>
            <a:lvl1pPr lvl="0" algn="r">
              <a:spcBef>
                <a:spcPts val="0"/>
              </a:spcBef>
              <a:spcAft>
                <a:spcPts val="0"/>
              </a:spcAft>
              <a:buSzPts val="12000"/>
              <a:buNone/>
              <a:defRPr sz="68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140" name="Google Shape;140;p11"/>
          <p:cNvSpPr txBox="1">
            <a:spLocks noGrp="1"/>
          </p:cNvSpPr>
          <p:nvPr>
            <p:ph type="subTitle" idx="1"/>
          </p:nvPr>
        </p:nvSpPr>
        <p:spPr>
          <a:xfrm>
            <a:off x="3048801" y="2915675"/>
            <a:ext cx="5175600" cy="392400"/>
          </a:xfrm>
          <a:prstGeom prst="rect">
            <a:avLst/>
          </a:prstGeom>
        </p:spPr>
        <p:txBody>
          <a:bodyPr spcFirstLastPara="1" wrap="square" lIns="91425" tIns="91425" rIns="91425" bIns="91425" anchor="t" anchorCtr="0">
            <a:noAutofit/>
          </a:bodyPr>
          <a:lstStyle>
            <a:lvl1pPr lvl="0" algn="r">
              <a:lnSpc>
                <a:spcPct val="100000"/>
              </a:lnSpc>
              <a:spcBef>
                <a:spcPts val="0"/>
              </a:spcBef>
              <a:spcAft>
                <a:spcPts val="0"/>
              </a:spcAft>
              <a:buSzPts val="1500"/>
              <a:buNone/>
              <a:defRPr sz="1600"/>
            </a:lvl1pPr>
            <a:lvl2pPr lvl="1">
              <a:spcBef>
                <a:spcPts val="0"/>
              </a:spcBef>
              <a:spcAft>
                <a:spcPts val="0"/>
              </a:spcAft>
              <a:buSzPts val="1500"/>
              <a:buNone/>
              <a:defRPr/>
            </a:lvl2pPr>
            <a:lvl3pPr lvl="2">
              <a:spcBef>
                <a:spcPts val="0"/>
              </a:spcBef>
              <a:spcAft>
                <a:spcPts val="0"/>
              </a:spcAft>
              <a:buSzPts val="1500"/>
              <a:buNone/>
              <a:defRPr/>
            </a:lvl3pPr>
            <a:lvl4pPr lvl="3">
              <a:spcBef>
                <a:spcPts val="0"/>
              </a:spcBef>
              <a:spcAft>
                <a:spcPts val="0"/>
              </a:spcAft>
              <a:buSzPts val="1500"/>
              <a:buNone/>
              <a:defRPr/>
            </a:lvl4pPr>
            <a:lvl5pPr lvl="4">
              <a:spcBef>
                <a:spcPts val="0"/>
              </a:spcBef>
              <a:spcAft>
                <a:spcPts val="0"/>
              </a:spcAft>
              <a:buSzPts val="1500"/>
              <a:buNone/>
              <a:defRPr/>
            </a:lvl5pPr>
            <a:lvl6pPr lvl="5">
              <a:spcBef>
                <a:spcPts val="0"/>
              </a:spcBef>
              <a:spcAft>
                <a:spcPts val="0"/>
              </a:spcAft>
              <a:buSzPts val="1500"/>
              <a:buNone/>
              <a:defRPr/>
            </a:lvl6pPr>
            <a:lvl7pPr lvl="6">
              <a:spcBef>
                <a:spcPts val="0"/>
              </a:spcBef>
              <a:spcAft>
                <a:spcPts val="0"/>
              </a:spcAft>
              <a:buSzPts val="1500"/>
              <a:buNone/>
              <a:defRPr/>
            </a:lvl7pPr>
            <a:lvl8pPr lvl="7">
              <a:spcBef>
                <a:spcPts val="0"/>
              </a:spcBef>
              <a:spcAft>
                <a:spcPts val="0"/>
              </a:spcAft>
              <a:buSzPts val="1500"/>
              <a:buNone/>
              <a:defRPr/>
            </a:lvl8pPr>
            <a:lvl9pPr lvl="8">
              <a:spcBef>
                <a:spcPts val="0"/>
              </a:spcBef>
              <a:spcAft>
                <a:spcPts val="0"/>
              </a:spcAft>
              <a:buSzPts val="1500"/>
              <a:buNo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141"/>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CUSTOM">
    <p:spTree>
      <p:nvGrpSpPr>
        <p:cNvPr id="1" name="Shape 142"/>
        <p:cNvGrpSpPr/>
        <p:nvPr/>
      </p:nvGrpSpPr>
      <p:grpSpPr>
        <a:xfrm>
          <a:off x="0" y="0"/>
          <a:ext cx="0" cy="0"/>
          <a:chOff x="0" y="0"/>
          <a:chExt cx="0" cy="0"/>
        </a:xfrm>
      </p:grpSpPr>
      <p:grpSp>
        <p:nvGrpSpPr>
          <p:cNvPr id="143" name="Google Shape;143;p13"/>
          <p:cNvGrpSpPr/>
          <p:nvPr/>
        </p:nvGrpSpPr>
        <p:grpSpPr>
          <a:xfrm>
            <a:off x="-1667275" y="536889"/>
            <a:ext cx="12816189" cy="4839376"/>
            <a:chOff x="-1667275" y="536889"/>
            <a:chExt cx="12816189" cy="4839376"/>
          </a:xfrm>
        </p:grpSpPr>
        <p:sp>
          <p:nvSpPr>
            <p:cNvPr id="144" name="Google Shape;144;p13"/>
            <p:cNvSpPr/>
            <p:nvPr/>
          </p:nvSpPr>
          <p:spPr>
            <a:xfrm rot="-4550850">
              <a:off x="-1710800" y="1263570"/>
              <a:ext cx="3636510" cy="2743593"/>
            </a:xfrm>
            <a:custGeom>
              <a:avLst/>
              <a:gdLst/>
              <a:ahLst/>
              <a:cxnLst/>
              <a:rect l="l" t="t" r="r" b="b"/>
              <a:pathLst>
                <a:path w="97360" h="73454" extrusionOk="0">
                  <a:moveTo>
                    <a:pt x="83301" y="1"/>
                  </a:moveTo>
                  <a:cubicBezTo>
                    <a:pt x="68531" y="1"/>
                    <a:pt x="64069" y="23577"/>
                    <a:pt x="48484" y="23577"/>
                  </a:cubicBezTo>
                  <a:cubicBezTo>
                    <a:pt x="47260" y="23577"/>
                    <a:pt x="45967" y="23432"/>
                    <a:pt x="44595" y="23118"/>
                  </a:cubicBezTo>
                  <a:cubicBezTo>
                    <a:pt x="40230" y="22121"/>
                    <a:pt x="36109" y="20301"/>
                    <a:pt x="32276" y="20301"/>
                  </a:cubicBezTo>
                  <a:cubicBezTo>
                    <a:pt x="29349" y="20301"/>
                    <a:pt x="26590" y="21362"/>
                    <a:pt x="24018" y="24662"/>
                  </a:cubicBezTo>
                  <a:cubicBezTo>
                    <a:pt x="23783" y="24955"/>
                    <a:pt x="23529" y="25327"/>
                    <a:pt x="23256" y="25717"/>
                  </a:cubicBezTo>
                  <a:cubicBezTo>
                    <a:pt x="17514" y="34215"/>
                    <a:pt x="1" y="73453"/>
                    <a:pt x="21567" y="73453"/>
                  </a:cubicBezTo>
                  <a:cubicBezTo>
                    <a:pt x="22021" y="73453"/>
                    <a:pt x="22492" y="73436"/>
                    <a:pt x="22982" y="73400"/>
                  </a:cubicBezTo>
                  <a:cubicBezTo>
                    <a:pt x="39417" y="72189"/>
                    <a:pt x="31580" y="44263"/>
                    <a:pt x="47214" y="43208"/>
                  </a:cubicBezTo>
                  <a:cubicBezTo>
                    <a:pt x="47383" y="43197"/>
                    <a:pt x="47552" y="43191"/>
                    <a:pt x="47719" y="43191"/>
                  </a:cubicBezTo>
                  <a:cubicBezTo>
                    <a:pt x="52005" y="43191"/>
                    <a:pt x="55563" y="46703"/>
                    <a:pt x="59682" y="48132"/>
                  </a:cubicBezTo>
                  <a:cubicBezTo>
                    <a:pt x="61119" y="48630"/>
                    <a:pt x="62598" y="48853"/>
                    <a:pt x="64080" y="48853"/>
                  </a:cubicBezTo>
                  <a:cubicBezTo>
                    <a:pt x="68178" y="48853"/>
                    <a:pt x="72298" y="47151"/>
                    <a:pt x="75628" y="44869"/>
                  </a:cubicBezTo>
                  <a:cubicBezTo>
                    <a:pt x="84149" y="39006"/>
                    <a:pt x="94174" y="28317"/>
                    <a:pt x="96030" y="17861"/>
                  </a:cubicBezTo>
                  <a:cubicBezTo>
                    <a:pt x="97359" y="10377"/>
                    <a:pt x="93177" y="1407"/>
                    <a:pt x="85673" y="195"/>
                  </a:cubicBezTo>
                  <a:cubicBezTo>
                    <a:pt x="84853" y="63"/>
                    <a:pt x="84063" y="1"/>
                    <a:pt x="83301" y="1"/>
                  </a:cubicBezTo>
                  <a:close/>
                </a:path>
              </a:pathLst>
            </a:custGeom>
            <a:solidFill>
              <a:srgbClr val="4ADBDB">
                <a:alpha val="16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13"/>
            <p:cNvSpPr/>
            <p:nvPr/>
          </p:nvSpPr>
          <p:spPr>
            <a:xfrm rot="-9779397">
              <a:off x="7975131" y="1755138"/>
              <a:ext cx="2752699" cy="3290464"/>
            </a:xfrm>
            <a:custGeom>
              <a:avLst/>
              <a:gdLst/>
              <a:ahLst/>
              <a:cxnLst/>
              <a:rect l="l" t="t" r="r" b="b"/>
              <a:pathLst>
                <a:path w="74770" h="89377" extrusionOk="0">
                  <a:moveTo>
                    <a:pt x="47560" y="1"/>
                  </a:moveTo>
                  <a:cubicBezTo>
                    <a:pt x="43035" y="1"/>
                    <a:pt x="39101" y="2091"/>
                    <a:pt x="37955" y="7821"/>
                  </a:cubicBezTo>
                  <a:cubicBezTo>
                    <a:pt x="37277" y="11241"/>
                    <a:pt x="38479" y="14722"/>
                    <a:pt x="39618" y="17988"/>
                  </a:cubicBezTo>
                  <a:cubicBezTo>
                    <a:pt x="40235" y="19713"/>
                    <a:pt x="42175" y="20853"/>
                    <a:pt x="42792" y="22578"/>
                  </a:cubicBezTo>
                  <a:cubicBezTo>
                    <a:pt x="37126" y="19760"/>
                    <a:pt x="30964" y="17613"/>
                    <a:pt x="24647" y="17613"/>
                  </a:cubicBezTo>
                  <a:cubicBezTo>
                    <a:pt x="24472" y="17613"/>
                    <a:pt x="24297" y="17615"/>
                    <a:pt x="24122" y="17618"/>
                  </a:cubicBezTo>
                  <a:cubicBezTo>
                    <a:pt x="370" y="18080"/>
                    <a:pt x="1" y="45375"/>
                    <a:pt x="8873" y="60964"/>
                  </a:cubicBezTo>
                  <a:cubicBezTo>
                    <a:pt x="13186" y="68573"/>
                    <a:pt x="19471" y="74858"/>
                    <a:pt x="26464" y="80126"/>
                  </a:cubicBezTo>
                  <a:cubicBezTo>
                    <a:pt x="31331" y="83792"/>
                    <a:pt x="36692" y="86996"/>
                    <a:pt x="42607" y="88505"/>
                  </a:cubicBezTo>
                  <a:cubicBezTo>
                    <a:pt x="44822" y="89070"/>
                    <a:pt x="47127" y="89377"/>
                    <a:pt x="49421" y="89377"/>
                  </a:cubicBezTo>
                  <a:cubicBezTo>
                    <a:pt x="53254" y="89377"/>
                    <a:pt x="57056" y="88522"/>
                    <a:pt x="60352" y="86595"/>
                  </a:cubicBezTo>
                  <a:cubicBezTo>
                    <a:pt x="66082" y="83237"/>
                    <a:pt x="69717" y="76891"/>
                    <a:pt x="70795" y="70329"/>
                  </a:cubicBezTo>
                  <a:cubicBezTo>
                    <a:pt x="71904" y="63798"/>
                    <a:pt x="70703" y="57020"/>
                    <a:pt x="68485" y="50736"/>
                  </a:cubicBezTo>
                  <a:cubicBezTo>
                    <a:pt x="65558" y="42295"/>
                    <a:pt x="60629" y="34346"/>
                    <a:pt x="53389" y="29109"/>
                  </a:cubicBezTo>
                  <a:lnTo>
                    <a:pt x="53389" y="29109"/>
                  </a:lnTo>
                  <a:cubicBezTo>
                    <a:pt x="56254" y="30865"/>
                    <a:pt x="59212" y="32652"/>
                    <a:pt x="62508" y="33299"/>
                  </a:cubicBezTo>
                  <a:cubicBezTo>
                    <a:pt x="63312" y="33464"/>
                    <a:pt x="64144" y="33551"/>
                    <a:pt x="64975" y="33551"/>
                  </a:cubicBezTo>
                  <a:cubicBezTo>
                    <a:pt x="67549" y="33551"/>
                    <a:pt x="70112" y="32721"/>
                    <a:pt x="71812" y="30834"/>
                  </a:cubicBezTo>
                  <a:cubicBezTo>
                    <a:pt x="74769" y="27507"/>
                    <a:pt x="74122" y="22332"/>
                    <a:pt x="72428" y="18234"/>
                  </a:cubicBezTo>
                  <a:cubicBezTo>
                    <a:pt x="69224" y="10409"/>
                    <a:pt x="63032" y="4802"/>
                    <a:pt x="55238" y="1629"/>
                  </a:cubicBezTo>
                  <a:cubicBezTo>
                    <a:pt x="54190" y="1198"/>
                    <a:pt x="53081" y="859"/>
                    <a:pt x="51972" y="582"/>
                  </a:cubicBezTo>
                  <a:cubicBezTo>
                    <a:pt x="50489" y="211"/>
                    <a:pt x="48995" y="1"/>
                    <a:pt x="47560" y="1"/>
                  </a:cubicBezTo>
                  <a:close/>
                </a:path>
              </a:pathLst>
            </a:custGeom>
            <a:solidFill>
              <a:srgbClr val="FF610D">
                <a:alpha val="119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13"/>
            <p:cNvSpPr/>
            <p:nvPr/>
          </p:nvSpPr>
          <p:spPr>
            <a:xfrm rot="10800000">
              <a:off x="989177" y="4683211"/>
              <a:ext cx="76707" cy="76707"/>
            </a:xfrm>
            <a:custGeom>
              <a:avLst/>
              <a:gdLst/>
              <a:ahLst/>
              <a:cxnLst/>
              <a:rect l="l" t="t" r="r" b="b"/>
              <a:pathLst>
                <a:path w="3821" h="3821" fill="none" extrusionOk="0">
                  <a:moveTo>
                    <a:pt x="3821" y="1911"/>
                  </a:moveTo>
                  <a:cubicBezTo>
                    <a:pt x="3821" y="2958"/>
                    <a:pt x="2958" y="3821"/>
                    <a:pt x="1911" y="3821"/>
                  </a:cubicBezTo>
                  <a:cubicBezTo>
                    <a:pt x="863" y="3821"/>
                    <a:pt x="0" y="2958"/>
                    <a:pt x="0" y="1911"/>
                  </a:cubicBezTo>
                  <a:cubicBezTo>
                    <a:pt x="0" y="832"/>
                    <a:pt x="863" y="1"/>
                    <a:pt x="1911" y="1"/>
                  </a:cubicBezTo>
                  <a:cubicBezTo>
                    <a:pt x="2958" y="1"/>
                    <a:pt x="3821" y="832"/>
                    <a:pt x="3821" y="1911"/>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13"/>
            <p:cNvSpPr/>
            <p:nvPr/>
          </p:nvSpPr>
          <p:spPr>
            <a:xfrm rot="10800000">
              <a:off x="7093377" y="4670216"/>
              <a:ext cx="102061" cy="102684"/>
            </a:xfrm>
            <a:custGeom>
              <a:avLst/>
              <a:gdLst/>
              <a:ahLst/>
              <a:cxnLst/>
              <a:rect l="l" t="t" r="r" b="b"/>
              <a:pathLst>
                <a:path w="5084" h="5115" fill="none" extrusionOk="0">
                  <a:moveTo>
                    <a:pt x="5083" y="2188"/>
                  </a:moveTo>
                  <a:cubicBezTo>
                    <a:pt x="5083" y="4129"/>
                    <a:pt x="2742" y="5115"/>
                    <a:pt x="1387" y="3728"/>
                  </a:cubicBezTo>
                  <a:cubicBezTo>
                    <a:pt x="0" y="2342"/>
                    <a:pt x="986" y="1"/>
                    <a:pt x="2927" y="1"/>
                  </a:cubicBezTo>
                  <a:cubicBezTo>
                    <a:pt x="4128" y="1"/>
                    <a:pt x="5083" y="987"/>
                    <a:pt x="5083" y="2188"/>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13"/>
            <p:cNvSpPr/>
            <p:nvPr/>
          </p:nvSpPr>
          <p:spPr>
            <a:xfrm rot="10800000">
              <a:off x="3870090" y="4902614"/>
              <a:ext cx="47036" cy="47036"/>
            </a:xfrm>
            <a:custGeom>
              <a:avLst/>
              <a:gdLst/>
              <a:ahLst/>
              <a:cxnLst/>
              <a:rect l="l" t="t" r="r" b="b"/>
              <a:pathLst>
                <a:path w="2343" h="2343" fill="none" extrusionOk="0">
                  <a:moveTo>
                    <a:pt x="2342" y="1172"/>
                  </a:moveTo>
                  <a:cubicBezTo>
                    <a:pt x="2342" y="1819"/>
                    <a:pt x="1819" y="2342"/>
                    <a:pt x="1172" y="2342"/>
                  </a:cubicBezTo>
                  <a:cubicBezTo>
                    <a:pt x="525" y="2342"/>
                    <a:pt x="1" y="1819"/>
                    <a:pt x="1" y="1172"/>
                  </a:cubicBezTo>
                  <a:cubicBezTo>
                    <a:pt x="1" y="525"/>
                    <a:pt x="525" y="1"/>
                    <a:pt x="1172" y="1"/>
                  </a:cubicBezTo>
                  <a:cubicBezTo>
                    <a:pt x="1819" y="1"/>
                    <a:pt x="2342" y="525"/>
                    <a:pt x="2342" y="1172"/>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9" name="Google Shape;149;p13"/>
          <p:cNvSpPr txBox="1">
            <a:spLocks noGrp="1"/>
          </p:cNvSpPr>
          <p:nvPr>
            <p:ph type="title"/>
          </p:nvPr>
        </p:nvSpPr>
        <p:spPr>
          <a:xfrm>
            <a:off x="715700" y="390073"/>
            <a:ext cx="7712700" cy="577800"/>
          </a:xfrm>
          <a:prstGeom prst="rect">
            <a:avLst/>
          </a:prstGeom>
        </p:spPr>
        <p:txBody>
          <a:bodyPr spcFirstLastPara="1" wrap="square" lIns="91425" tIns="91425" rIns="91425" bIns="91425" anchor="t" anchorCtr="0">
            <a:noAutofit/>
          </a:bodyPr>
          <a:lstStyle>
            <a:lvl1pPr lvl="0">
              <a:spcBef>
                <a:spcPts val="0"/>
              </a:spcBef>
              <a:spcAft>
                <a:spcPts val="0"/>
              </a:spcAft>
              <a:buSzPts val="3400"/>
              <a:buNone/>
              <a:defRPr/>
            </a:lvl1pPr>
            <a:lvl2pPr lvl="1">
              <a:spcBef>
                <a:spcPts val="0"/>
              </a:spcBef>
              <a:spcAft>
                <a:spcPts val="0"/>
              </a:spcAft>
              <a:buSzPts val="3400"/>
              <a:buNone/>
              <a:defRPr/>
            </a:lvl2pPr>
            <a:lvl3pPr lvl="2">
              <a:spcBef>
                <a:spcPts val="0"/>
              </a:spcBef>
              <a:spcAft>
                <a:spcPts val="0"/>
              </a:spcAft>
              <a:buSzPts val="3400"/>
              <a:buNone/>
              <a:defRPr/>
            </a:lvl3pPr>
            <a:lvl4pPr lvl="3">
              <a:spcBef>
                <a:spcPts val="0"/>
              </a:spcBef>
              <a:spcAft>
                <a:spcPts val="0"/>
              </a:spcAft>
              <a:buSzPts val="3400"/>
              <a:buNone/>
              <a:defRPr/>
            </a:lvl4pPr>
            <a:lvl5pPr lvl="4">
              <a:spcBef>
                <a:spcPts val="0"/>
              </a:spcBef>
              <a:spcAft>
                <a:spcPts val="0"/>
              </a:spcAft>
              <a:buSzPts val="3400"/>
              <a:buNone/>
              <a:defRPr/>
            </a:lvl5pPr>
            <a:lvl6pPr lvl="5">
              <a:spcBef>
                <a:spcPts val="0"/>
              </a:spcBef>
              <a:spcAft>
                <a:spcPts val="0"/>
              </a:spcAft>
              <a:buSzPts val="3400"/>
              <a:buNone/>
              <a:defRPr/>
            </a:lvl6pPr>
            <a:lvl7pPr lvl="6">
              <a:spcBef>
                <a:spcPts val="0"/>
              </a:spcBef>
              <a:spcAft>
                <a:spcPts val="0"/>
              </a:spcAft>
              <a:buSzPts val="3400"/>
              <a:buNone/>
              <a:defRPr/>
            </a:lvl7pPr>
            <a:lvl8pPr lvl="7">
              <a:spcBef>
                <a:spcPts val="0"/>
              </a:spcBef>
              <a:spcAft>
                <a:spcPts val="0"/>
              </a:spcAft>
              <a:buSzPts val="3400"/>
              <a:buNone/>
              <a:defRPr/>
            </a:lvl8pPr>
            <a:lvl9pPr lvl="8">
              <a:spcBef>
                <a:spcPts val="0"/>
              </a:spcBef>
              <a:spcAft>
                <a:spcPts val="0"/>
              </a:spcAft>
              <a:buSzPts val="3400"/>
              <a:buNone/>
              <a:defRPr/>
            </a:lvl9pPr>
          </a:lstStyle>
          <a:p>
            <a:endParaRPr/>
          </a:p>
        </p:txBody>
      </p:sp>
      <p:sp>
        <p:nvSpPr>
          <p:cNvPr id="150" name="Google Shape;150;p13"/>
          <p:cNvSpPr txBox="1">
            <a:spLocks noGrp="1"/>
          </p:cNvSpPr>
          <p:nvPr>
            <p:ph type="subTitle" idx="1"/>
          </p:nvPr>
        </p:nvSpPr>
        <p:spPr>
          <a:xfrm>
            <a:off x="1457525" y="1808663"/>
            <a:ext cx="3056100" cy="417600"/>
          </a:xfrm>
          <a:prstGeom prst="rect">
            <a:avLst/>
          </a:prstGeom>
        </p:spPr>
        <p:txBody>
          <a:bodyPr spcFirstLastPara="1" wrap="square" lIns="91425" tIns="91425" rIns="91425" bIns="91425" anchor="b" anchorCtr="0">
            <a:noAutofit/>
          </a:bodyPr>
          <a:lstStyle>
            <a:lvl1pPr lvl="0">
              <a:lnSpc>
                <a:spcPct val="115000"/>
              </a:lnSpc>
              <a:spcBef>
                <a:spcPts val="0"/>
              </a:spcBef>
              <a:spcAft>
                <a:spcPts val="0"/>
              </a:spcAft>
              <a:buSzPts val="1500"/>
              <a:buNone/>
              <a:defRPr sz="2000">
                <a:latin typeface="Montserrat Medium"/>
                <a:ea typeface="Montserrat Medium"/>
                <a:cs typeface="Montserrat Medium"/>
                <a:sym typeface="Montserrat Medium"/>
              </a:defRPr>
            </a:lvl1pPr>
            <a:lvl2pPr lvl="1">
              <a:spcBef>
                <a:spcPts val="0"/>
              </a:spcBef>
              <a:spcAft>
                <a:spcPts val="0"/>
              </a:spcAft>
              <a:buSzPts val="1500"/>
              <a:buNone/>
              <a:defRPr/>
            </a:lvl2pPr>
            <a:lvl3pPr lvl="2">
              <a:spcBef>
                <a:spcPts val="0"/>
              </a:spcBef>
              <a:spcAft>
                <a:spcPts val="0"/>
              </a:spcAft>
              <a:buSzPts val="1500"/>
              <a:buNone/>
              <a:defRPr/>
            </a:lvl3pPr>
            <a:lvl4pPr lvl="3">
              <a:spcBef>
                <a:spcPts val="0"/>
              </a:spcBef>
              <a:spcAft>
                <a:spcPts val="0"/>
              </a:spcAft>
              <a:buSzPts val="1500"/>
              <a:buNone/>
              <a:defRPr/>
            </a:lvl4pPr>
            <a:lvl5pPr lvl="4">
              <a:spcBef>
                <a:spcPts val="0"/>
              </a:spcBef>
              <a:spcAft>
                <a:spcPts val="0"/>
              </a:spcAft>
              <a:buSzPts val="1500"/>
              <a:buNone/>
              <a:defRPr/>
            </a:lvl5pPr>
            <a:lvl6pPr lvl="5">
              <a:spcBef>
                <a:spcPts val="0"/>
              </a:spcBef>
              <a:spcAft>
                <a:spcPts val="0"/>
              </a:spcAft>
              <a:buSzPts val="1500"/>
              <a:buNone/>
              <a:defRPr/>
            </a:lvl6pPr>
            <a:lvl7pPr lvl="6">
              <a:spcBef>
                <a:spcPts val="0"/>
              </a:spcBef>
              <a:spcAft>
                <a:spcPts val="0"/>
              </a:spcAft>
              <a:buSzPts val="1500"/>
              <a:buNone/>
              <a:defRPr/>
            </a:lvl7pPr>
            <a:lvl8pPr lvl="7">
              <a:spcBef>
                <a:spcPts val="0"/>
              </a:spcBef>
              <a:spcAft>
                <a:spcPts val="0"/>
              </a:spcAft>
              <a:buSzPts val="1500"/>
              <a:buNone/>
              <a:defRPr/>
            </a:lvl8pPr>
            <a:lvl9pPr lvl="8">
              <a:spcBef>
                <a:spcPts val="0"/>
              </a:spcBef>
              <a:spcAft>
                <a:spcPts val="0"/>
              </a:spcAft>
              <a:buSzPts val="1500"/>
              <a:buNone/>
              <a:defRPr/>
            </a:lvl9pPr>
          </a:lstStyle>
          <a:p>
            <a:endParaRPr/>
          </a:p>
        </p:txBody>
      </p:sp>
      <p:sp>
        <p:nvSpPr>
          <p:cNvPr id="151" name="Google Shape;151;p13"/>
          <p:cNvSpPr txBox="1">
            <a:spLocks noGrp="1"/>
          </p:cNvSpPr>
          <p:nvPr>
            <p:ph type="subTitle" idx="2"/>
          </p:nvPr>
        </p:nvSpPr>
        <p:spPr>
          <a:xfrm>
            <a:off x="1457525" y="2106674"/>
            <a:ext cx="2529000" cy="695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500"/>
              <a:buNone/>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152" name="Google Shape;152;p13"/>
          <p:cNvSpPr txBox="1">
            <a:spLocks noGrp="1"/>
          </p:cNvSpPr>
          <p:nvPr>
            <p:ph type="title" idx="3" hasCustomPrompt="1"/>
          </p:nvPr>
        </p:nvSpPr>
        <p:spPr>
          <a:xfrm>
            <a:off x="1457525" y="1246977"/>
            <a:ext cx="1011300" cy="529200"/>
          </a:xfrm>
          <a:prstGeom prst="rect">
            <a:avLst/>
          </a:prstGeom>
        </p:spPr>
        <p:txBody>
          <a:bodyPr spcFirstLastPara="1" wrap="square" lIns="91425" tIns="91425" rIns="91425" bIns="91425" anchor="ctr" anchorCtr="0">
            <a:noAutofit/>
          </a:bodyPr>
          <a:lstStyle>
            <a:lvl1pPr lvl="0" rtl="0">
              <a:spcBef>
                <a:spcPts val="0"/>
              </a:spcBef>
              <a:spcAft>
                <a:spcPts val="0"/>
              </a:spcAft>
              <a:buSzPts val="5000"/>
              <a:buNone/>
              <a:defRPr sz="3800"/>
            </a:lvl1pPr>
            <a:lvl2pPr lvl="1" rtl="0">
              <a:spcBef>
                <a:spcPts val="0"/>
              </a:spcBef>
              <a:spcAft>
                <a:spcPts val="0"/>
              </a:spcAft>
              <a:buSzPts val="5000"/>
              <a:buNone/>
              <a:defRPr sz="5000"/>
            </a:lvl2pPr>
            <a:lvl3pPr lvl="2" rtl="0">
              <a:spcBef>
                <a:spcPts val="0"/>
              </a:spcBef>
              <a:spcAft>
                <a:spcPts val="0"/>
              </a:spcAft>
              <a:buSzPts val="5000"/>
              <a:buNone/>
              <a:defRPr sz="5000"/>
            </a:lvl3pPr>
            <a:lvl4pPr lvl="3" rtl="0">
              <a:spcBef>
                <a:spcPts val="0"/>
              </a:spcBef>
              <a:spcAft>
                <a:spcPts val="0"/>
              </a:spcAft>
              <a:buSzPts val="5000"/>
              <a:buNone/>
              <a:defRPr sz="5000"/>
            </a:lvl4pPr>
            <a:lvl5pPr lvl="4" rtl="0">
              <a:spcBef>
                <a:spcPts val="0"/>
              </a:spcBef>
              <a:spcAft>
                <a:spcPts val="0"/>
              </a:spcAft>
              <a:buSzPts val="5000"/>
              <a:buNone/>
              <a:defRPr sz="5000"/>
            </a:lvl5pPr>
            <a:lvl6pPr lvl="5" rtl="0">
              <a:spcBef>
                <a:spcPts val="0"/>
              </a:spcBef>
              <a:spcAft>
                <a:spcPts val="0"/>
              </a:spcAft>
              <a:buSzPts val="5000"/>
              <a:buNone/>
              <a:defRPr sz="5000"/>
            </a:lvl6pPr>
            <a:lvl7pPr lvl="6" rtl="0">
              <a:spcBef>
                <a:spcPts val="0"/>
              </a:spcBef>
              <a:spcAft>
                <a:spcPts val="0"/>
              </a:spcAft>
              <a:buSzPts val="5000"/>
              <a:buNone/>
              <a:defRPr sz="5000"/>
            </a:lvl7pPr>
            <a:lvl8pPr lvl="7" rtl="0">
              <a:spcBef>
                <a:spcPts val="0"/>
              </a:spcBef>
              <a:spcAft>
                <a:spcPts val="0"/>
              </a:spcAft>
              <a:buSzPts val="5000"/>
              <a:buNone/>
              <a:defRPr sz="5000"/>
            </a:lvl8pPr>
            <a:lvl9pPr lvl="8" rtl="0">
              <a:spcBef>
                <a:spcPts val="0"/>
              </a:spcBef>
              <a:spcAft>
                <a:spcPts val="0"/>
              </a:spcAft>
              <a:buSzPts val="5000"/>
              <a:buNone/>
              <a:defRPr sz="5000"/>
            </a:lvl9pPr>
          </a:lstStyle>
          <a:p>
            <a:r>
              <a:t>xx%</a:t>
            </a:r>
          </a:p>
        </p:txBody>
      </p:sp>
      <p:sp>
        <p:nvSpPr>
          <p:cNvPr id="153" name="Google Shape;153;p13"/>
          <p:cNvSpPr txBox="1">
            <a:spLocks noGrp="1"/>
          </p:cNvSpPr>
          <p:nvPr>
            <p:ph type="subTitle" idx="4"/>
          </p:nvPr>
        </p:nvSpPr>
        <p:spPr>
          <a:xfrm>
            <a:off x="4752675" y="1808663"/>
            <a:ext cx="3056100" cy="4176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1500"/>
              <a:buNone/>
              <a:defRPr sz="2000">
                <a:latin typeface="Montserrat Medium"/>
                <a:ea typeface="Montserrat Medium"/>
                <a:cs typeface="Montserrat Medium"/>
                <a:sym typeface="Montserrat Medium"/>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154" name="Google Shape;154;p13"/>
          <p:cNvSpPr txBox="1">
            <a:spLocks noGrp="1"/>
          </p:cNvSpPr>
          <p:nvPr>
            <p:ph type="subTitle" idx="5"/>
          </p:nvPr>
        </p:nvSpPr>
        <p:spPr>
          <a:xfrm>
            <a:off x="4752675" y="2106674"/>
            <a:ext cx="2529000" cy="695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500"/>
              <a:buNone/>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155" name="Google Shape;155;p13"/>
          <p:cNvSpPr txBox="1">
            <a:spLocks noGrp="1"/>
          </p:cNvSpPr>
          <p:nvPr>
            <p:ph type="title" idx="6" hasCustomPrompt="1"/>
          </p:nvPr>
        </p:nvSpPr>
        <p:spPr>
          <a:xfrm>
            <a:off x="4752675" y="1246977"/>
            <a:ext cx="1011300" cy="529200"/>
          </a:xfrm>
          <a:prstGeom prst="rect">
            <a:avLst/>
          </a:prstGeom>
        </p:spPr>
        <p:txBody>
          <a:bodyPr spcFirstLastPara="1" wrap="square" lIns="91425" tIns="91425" rIns="91425" bIns="91425" anchor="ctr" anchorCtr="0">
            <a:noAutofit/>
          </a:bodyPr>
          <a:lstStyle>
            <a:lvl1pPr lvl="0" rtl="0">
              <a:spcBef>
                <a:spcPts val="0"/>
              </a:spcBef>
              <a:spcAft>
                <a:spcPts val="0"/>
              </a:spcAft>
              <a:buSzPts val="5000"/>
              <a:buNone/>
              <a:defRPr sz="3800"/>
            </a:lvl1pPr>
            <a:lvl2pPr lvl="1" rtl="0">
              <a:spcBef>
                <a:spcPts val="0"/>
              </a:spcBef>
              <a:spcAft>
                <a:spcPts val="0"/>
              </a:spcAft>
              <a:buSzPts val="5000"/>
              <a:buNone/>
              <a:defRPr sz="5000"/>
            </a:lvl2pPr>
            <a:lvl3pPr lvl="2" rtl="0">
              <a:spcBef>
                <a:spcPts val="0"/>
              </a:spcBef>
              <a:spcAft>
                <a:spcPts val="0"/>
              </a:spcAft>
              <a:buSzPts val="5000"/>
              <a:buNone/>
              <a:defRPr sz="5000"/>
            </a:lvl3pPr>
            <a:lvl4pPr lvl="3" rtl="0">
              <a:spcBef>
                <a:spcPts val="0"/>
              </a:spcBef>
              <a:spcAft>
                <a:spcPts val="0"/>
              </a:spcAft>
              <a:buSzPts val="5000"/>
              <a:buNone/>
              <a:defRPr sz="5000"/>
            </a:lvl4pPr>
            <a:lvl5pPr lvl="4" rtl="0">
              <a:spcBef>
                <a:spcPts val="0"/>
              </a:spcBef>
              <a:spcAft>
                <a:spcPts val="0"/>
              </a:spcAft>
              <a:buSzPts val="5000"/>
              <a:buNone/>
              <a:defRPr sz="5000"/>
            </a:lvl5pPr>
            <a:lvl6pPr lvl="5" rtl="0">
              <a:spcBef>
                <a:spcPts val="0"/>
              </a:spcBef>
              <a:spcAft>
                <a:spcPts val="0"/>
              </a:spcAft>
              <a:buSzPts val="5000"/>
              <a:buNone/>
              <a:defRPr sz="5000"/>
            </a:lvl6pPr>
            <a:lvl7pPr lvl="6" rtl="0">
              <a:spcBef>
                <a:spcPts val="0"/>
              </a:spcBef>
              <a:spcAft>
                <a:spcPts val="0"/>
              </a:spcAft>
              <a:buSzPts val="5000"/>
              <a:buNone/>
              <a:defRPr sz="5000"/>
            </a:lvl7pPr>
            <a:lvl8pPr lvl="7" rtl="0">
              <a:spcBef>
                <a:spcPts val="0"/>
              </a:spcBef>
              <a:spcAft>
                <a:spcPts val="0"/>
              </a:spcAft>
              <a:buSzPts val="5000"/>
              <a:buNone/>
              <a:defRPr sz="5000"/>
            </a:lvl8pPr>
            <a:lvl9pPr lvl="8" rtl="0">
              <a:spcBef>
                <a:spcPts val="0"/>
              </a:spcBef>
              <a:spcAft>
                <a:spcPts val="0"/>
              </a:spcAft>
              <a:buSzPts val="5000"/>
              <a:buNone/>
              <a:defRPr sz="5000"/>
            </a:lvl9pPr>
          </a:lstStyle>
          <a:p>
            <a:r>
              <a:t>xx%</a:t>
            </a:r>
          </a:p>
        </p:txBody>
      </p:sp>
      <p:sp>
        <p:nvSpPr>
          <p:cNvPr id="156" name="Google Shape;156;p13"/>
          <p:cNvSpPr txBox="1">
            <a:spLocks noGrp="1"/>
          </p:cNvSpPr>
          <p:nvPr>
            <p:ph type="subTitle" idx="7"/>
          </p:nvPr>
        </p:nvSpPr>
        <p:spPr>
          <a:xfrm>
            <a:off x="1457525" y="3524859"/>
            <a:ext cx="3056100" cy="4176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1500"/>
              <a:buNone/>
              <a:defRPr sz="2000">
                <a:latin typeface="Montserrat Medium"/>
                <a:ea typeface="Montserrat Medium"/>
                <a:cs typeface="Montserrat Medium"/>
                <a:sym typeface="Montserrat Medium"/>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157" name="Google Shape;157;p13"/>
          <p:cNvSpPr txBox="1">
            <a:spLocks noGrp="1"/>
          </p:cNvSpPr>
          <p:nvPr>
            <p:ph type="subTitle" idx="8"/>
          </p:nvPr>
        </p:nvSpPr>
        <p:spPr>
          <a:xfrm>
            <a:off x="1457525" y="3822887"/>
            <a:ext cx="2529000" cy="695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500"/>
              <a:buNone/>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158" name="Google Shape;158;p13"/>
          <p:cNvSpPr txBox="1">
            <a:spLocks noGrp="1"/>
          </p:cNvSpPr>
          <p:nvPr>
            <p:ph type="title" idx="9" hasCustomPrompt="1"/>
          </p:nvPr>
        </p:nvSpPr>
        <p:spPr>
          <a:xfrm>
            <a:off x="1457525" y="2963189"/>
            <a:ext cx="1011300" cy="529200"/>
          </a:xfrm>
          <a:prstGeom prst="rect">
            <a:avLst/>
          </a:prstGeom>
        </p:spPr>
        <p:txBody>
          <a:bodyPr spcFirstLastPara="1" wrap="square" lIns="91425" tIns="91425" rIns="91425" bIns="91425" anchor="ctr" anchorCtr="0">
            <a:noAutofit/>
          </a:bodyPr>
          <a:lstStyle>
            <a:lvl1pPr lvl="0" rtl="0">
              <a:spcBef>
                <a:spcPts val="0"/>
              </a:spcBef>
              <a:spcAft>
                <a:spcPts val="0"/>
              </a:spcAft>
              <a:buSzPts val="5000"/>
              <a:buNone/>
              <a:defRPr sz="3800"/>
            </a:lvl1pPr>
            <a:lvl2pPr lvl="1" rtl="0">
              <a:spcBef>
                <a:spcPts val="0"/>
              </a:spcBef>
              <a:spcAft>
                <a:spcPts val="0"/>
              </a:spcAft>
              <a:buSzPts val="5000"/>
              <a:buNone/>
              <a:defRPr sz="5000"/>
            </a:lvl2pPr>
            <a:lvl3pPr lvl="2" rtl="0">
              <a:spcBef>
                <a:spcPts val="0"/>
              </a:spcBef>
              <a:spcAft>
                <a:spcPts val="0"/>
              </a:spcAft>
              <a:buSzPts val="5000"/>
              <a:buNone/>
              <a:defRPr sz="5000"/>
            </a:lvl3pPr>
            <a:lvl4pPr lvl="3" rtl="0">
              <a:spcBef>
                <a:spcPts val="0"/>
              </a:spcBef>
              <a:spcAft>
                <a:spcPts val="0"/>
              </a:spcAft>
              <a:buSzPts val="5000"/>
              <a:buNone/>
              <a:defRPr sz="5000"/>
            </a:lvl4pPr>
            <a:lvl5pPr lvl="4" rtl="0">
              <a:spcBef>
                <a:spcPts val="0"/>
              </a:spcBef>
              <a:spcAft>
                <a:spcPts val="0"/>
              </a:spcAft>
              <a:buSzPts val="5000"/>
              <a:buNone/>
              <a:defRPr sz="5000"/>
            </a:lvl5pPr>
            <a:lvl6pPr lvl="5" rtl="0">
              <a:spcBef>
                <a:spcPts val="0"/>
              </a:spcBef>
              <a:spcAft>
                <a:spcPts val="0"/>
              </a:spcAft>
              <a:buSzPts val="5000"/>
              <a:buNone/>
              <a:defRPr sz="5000"/>
            </a:lvl6pPr>
            <a:lvl7pPr lvl="6" rtl="0">
              <a:spcBef>
                <a:spcPts val="0"/>
              </a:spcBef>
              <a:spcAft>
                <a:spcPts val="0"/>
              </a:spcAft>
              <a:buSzPts val="5000"/>
              <a:buNone/>
              <a:defRPr sz="5000"/>
            </a:lvl7pPr>
            <a:lvl8pPr lvl="7" rtl="0">
              <a:spcBef>
                <a:spcPts val="0"/>
              </a:spcBef>
              <a:spcAft>
                <a:spcPts val="0"/>
              </a:spcAft>
              <a:buSzPts val="5000"/>
              <a:buNone/>
              <a:defRPr sz="5000"/>
            </a:lvl8pPr>
            <a:lvl9pPr lvl="8" rtl="0">
              <a:spcBef>
                <a:spcPts val="0"/>
              </a:spcBef>
              <a:spcAft>
                <a:spcPts val="0"/>
              </a:spcAft>
              <a:buSzPts val="5000"/>
              <a:buNone/>
              <a:defRPr sz="5000"/>
            </a:lvl9pPr>
          </a:lstStyle>
          <a:p>
            <a:r>
              <a:t>xx%</a:t>
            </a:r>
          </a:p>
        </p:txBody>
      </p:sp>
      <p:sp>
        <p:nvSpPr>
          <p:cNvPr id="159" name="Google Shape;159;p13"/>
          <p:cNvSpPr txBox="1">
            <a:spLocks noGrp="1"/>
          </p:cNvSpPr>
          <p:nvPr>
            <p:ph type="subTitle" idx="13"/>
          </p:nvPr>
        </p:nvSpPr>
        <p:spPr>
          <a:xfrm>
            <a:off x="4752675" y="3524859"/>
            <a:ext cx="3056100" cy="4176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1500"/>
              <a:buNone/>
              <a:defRPr sz="2000">
                <a:latin typeface="Montserrat Medium"/>
                <a:ea typeface="Montserrat Medium"/>
                <a:cs typeface="Montserrat Medium"/>
                <a:sym typeface="Montserrat Medium"/>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160" name="Google Shape;160;p13"/>
          <p:cNvSpPr txBox="1">
            <a:spLocks noGrp="1"/>
          </p:cNvSpPr>
          <p:nvPr>
            <p:ph type="subTitle" idx="14"/>
          </p:nvPr>
        </p:nvSpPr>
        <p:spPr>
          <a:xfrm>
            <a:off x="4752675" y="3822887"/>
            <a:ext cx="2529000" cy="695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500"/>
              <a:buNone/>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161" name="Google Shape;161;p13"/>
          <p:cNvSpPr txBox="1">
            <a:spLocks noGrp="1"/>
          </p:cNvSpPr>
          <p:nvPr>
            <p:ph type="title" idx="15" hasCustomPrompt="1"/>
          </p:nvPr>
        </p:nvSpPr>
        <p:spPr>
          <a:xfrm>
            <a:off x="4752675" y="2963189"/>
            <a:ext cx="1011300" cy="529200"/>
          </a:xfrm>
          <a:prstGeom prst="rect">
            <a:avLst/>
          </a:prstGeom>
        </p:spPr>
        <p:txBody>
          <a:bodyPr spcFirstLastPara="1" wrap="square" lIns="91425" tIns="91425" rIns="91425" bIns="91425" anchor="ctr" anchorCtr="0">
            <a:noAutofit/>
          </a:bodyPr>
          <a:lstStyle>
            <a:lvl1pPr lvl="0" rtl="0">
              <a:spcBef>
                <a:spcPts val="0"/>
              </a:spcBef>
              <a:spcAft>
                <a:spcPts val="0"/>
              </a:spcAft>
              <a:buSzPts val="5000"/>
              <a:buNone/>
              <a:defRPr sz="3800"/>
            </a:lvl1pPr>
            <a:lvl2pPr lvl="1" rtl="0">
              <a:spcBef>
                <a:spcPts val="0"/>
              </a:spcBef>
              <a:spcAft>
                <a:spcPts val="0"/>
              </a:spcAft>
              <a:buSzPts val="5000"/>
              <a:buNone/>
              <a:defRPr sz="5000"/>
            </a:lvl2pPr>
            <a:lvl3pPr lvl="2" rtl="0">
              <a:spcBef>
                <a:spcPts val="0"/>
              </a:spcBef>
              <a:spcAft>
                <a:spcPts val="0"/>
              </a:spcAft>
              <a:buSzPts val="5000"/>
              <a:buNone/>
              <a:defRPr sz="5000"/>
            </a:lvl3pPr>
            <a:lvl4pPr lvl="3" rtl="0">
              <a:spcBef>
                <a:spcPts val="0"/>
              </a:spcBef>
              <a:spcAft>
                <a:spcPts val="0"/>
              </a:spcAft>
              <a:buSzPts val="5000"/>
              <a:buNone/>
              <a:defRPr sz="5000"/>
            </a:lvl4pPr>
            <a:lvl5pPr lvl="4" rtl="0">
              <a:spcBef>
                <a:spcPts val="0"/>
              </a:spcBef>
              <a:spcAft>
                <a:spcPts val="0"/>
              </a:spcAft>
              <a:buSzPts val="5000"/>
              <a:buNone/>
              <a:defRPr sz="5000"/>
            </a:lvl5pPr>
            <a:lvl6pPr lvl="5" rtl="0">
              <a:spcBef>
                <a:spcPts val="0"/>
              </a:spcBef>
              <a:spcAft>
                <a:spcPts val="0"/>
              </a:spcAft>
              <a:buSzPts val="5000"/>
              <a:buNone/>
              <a:defRPr sz="5000"/>
            </a:lvl6pPr>
            <a:lvl7pPr lvl="6" rtl="0">
              <a:spcBef>
                <a:spcPts val="0"/>
              </a:spcBef>
              <a:spcAft>
                <a:spcPts val="0"/>
              </a:spcAft>
              <a:buSzPts val="5000"/>
              <a:buNone/>
              <a:defRPr sz="5000"/>
            </a:lvl7pPr>
            <a:lvl8pPr lvl="7" rtl="0">
              <a:spcBef>
                <a:spcPts val="0"/>
              </a:spcBef>
              <a:spcAft>
                <a:spcPts val="0"/>
              </a:spcAft>
              <a:buSzPts val="5000"/>
              <a:buNone/>
              <a:defRPr sz="5000"/>
            </a:lvl8pPr>
            <a:lvl9pPr lvl="8" rtl="0">
              <a:spcBef>
                <a:spcPts val="0"/>
              </a:spcBef>
              <a:spcAft>
                <a:spcPts val="0"/>
              </a:spcAft>
              <a:buSzPts val="5000"/>
              <a:buNone/>
              <a:defRPr sz="5000"/>
            </a:lvl9pPr>
          </a:lstStyle>
          <a:p>
            <a:r>
              <a:t>xx%</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1">
    <p:spTree>
      <p:nvGrpSpPr>
        <p:cNvPr id="1" name="Shape 162"/>
        <p:cNvGrpSpPr/>
        <p:nvPr/>
      </p:nvGrpSpPr>
      <p:grpSpPr>
        <a:xfrm>
          <a:off x="0" y="0"/>
          <a:ext cx="0" cy="0"/>
          <a:chOff x="0" y="0"/>
          <a:chExt cx="0" cy="0"/>
        </a:xfrm>
      </p:grpSpPr>
      <p:grpSp>
        <p:nvGrpSpPr>
          <p:cNvPr id="163" name="Google Shape;163;p14"/>
          <p:cNvGrpSpPr/>
          <p:nvPr/>
        </p:nvGrpSpPr>
        <p:grpSpPr>
          <a:xfrm>
            <a:off x="-1840208" y="2026524"/>
            <a:ext cx="10720218" cy="5517757"/>
            <a:chOff x="-1840208" y="2026524"/>
            <a:chExt cx="10720218" cy="5517757"/>
          </a:xfrm>
        </p:grpSpPr>
        <p:sp>
          <p:nvSpPr>
            <p:cNvPr id="164" name="Google Shape;164;p14"/>
            <p:cNvSpPr/>
            <p:nvPr/>
          </p:nvSpPr>
          <p:spPr>
            <a:xfrm rot="-7807387">
              <a:off x="-1470445" y="3405778"/>
              <a:ext cx="4372280" cy="3000241"/>
            </a:xfrm>
            <a:custGeom>
              <a:avLst/>
              <a:gdLst/>
              <a:ahLst/>
              <a:cxnLst/>
              <a:rect l="l" t="t" r="r" b="b"/>
              <a:pathLst>
                <a:path w="198181" h="135991" extrusionOk="0">
                  <a:moveTo>
                    <a:pt x="169010" y="0"/>
                  </a:moveTo>
                  <a:cubicBezTo>
                    <a:pt x="164083" y="0"/>
                    <a:pt x="159173" y="1741"/>
                    <a:pt x="154936" y="4346"/>
                  </a:cubicBezTo>
                  <a:cubicBezTo>
                    <a:pt x="149646" y="7599"/>
                    <a:pt x="145243" y="11937"/>
                    <a:pt x="141299" y="16636"/>
                  </a:cubicBezTo>
                  <a:cubicBezTo>
                    <a:pt x="131836" y="27940"/>
                    <a:pt x="124738" y="41610"/>
                    <a:pt x="111857" y="49266"/>
                  </a:cubicBezTo>
                  <a:cubicBezTo>
                    <a:pt x="106891" y="52200"/>
                    <a:pt x="101198" y="53265"/>
                    <a:pt x="95392" y="53265"/>
                  </a:cubicBezTo>
                  <a:cubicBezTo>
                    <a:pt x="91247" y="53265"/>
                    <a:pt x="87043" y="52722"/>
                    <a:pt x="83005" y="51928"/>
                  </a:cubicBezTo>
                  <a:cubicBezTo>
                    <a:pt x="73673" y="50096"/>
                    <a:pt x="64049" y="48436"/>
                    <a:pt x="54875" y="48436"/>
                  </a:cubicBezTo>
                  <a:cubicBezTo>
                    <a:pt x="39369" y="48436"/>
                    <a:pt x="25146" y="53176"/>
                    <a:pt x="15773" y="69837"/>
                  </a:cubicBezTo>
                  <a:cubicBezTo>
                    <a:pt x="0" y="97867"/>
                    <a:pt x="19256" y="134013"/>
                    <a:pt x="51492" y="135919"/>
                  </a:cubicBezTo>
                  <a:cubicBezTo>
                    <a:pt x="52285" y="135967"/>
                    <a:pt x="53081" y="135991"/>
                    <a:pt x="53879" y="135991"/>
                  </a:cubicBezTo>
                  <a:cubicBezTo>
                    <a:pt x="62381" y="135991"/>
                    <a:pt x="71063" y="133241"/>
                    <a:pt x="76860" y="127112"/>
                  </a:cubicBezTo>
                  <a:cubicBezTo>
                    <a:pt x="83498" y="120113"/>
                    <a:pt x="85240" y="110321"/>
                    <a:pt x="90103" y="102270"/>
                  </a:cubicBezTo>
                  <a:cubicBezTo>
                    <a:pt x="95262" y="93858"/>
                    <a:pt x="103346" y="87680"/>
                    <a:pt x="112810" y="84887"/>
                  </a:cubicBezTo>
                  <a:cubicBezTo>
                    <a:pt x="116174" y="83903"/>
                    <a:pt x="119516" y="83544"/>
                    <a:pt x="122850" y="83544"/>
                  </a:cubicBezTo>
                  <a:cubicBezTo>
                    <a:pt x="131761" y="83544"/>
                    <a:pt x="140616" y="86103"/>
                    <a:pt x="149679" y="86103"/>
                  </a:cubicBezTo>
                  <a:cubicBezTo>
                    <a:pt x="149732" y="86103"/>
                    <a:pt x="149785" y="86103"/>
                    <a:pt x="149839" y="86103"/>
                  </a:cubicBezTo>
                  <a:cubicBezTo>
                    <a:pt x="173944" y="86103"/>
                    <a:pt x="192109" y="63872"/>
                    <a:pt x="195552" y="41413"/>
                  </a:cubicBezTo>
                  <a:cubicBezTo>
                    <a:pt x="198181" y="24161"/>
                    <a:pt x="191904" y="3886"/>
                    <a:pt x="172681" y="337"/>
                  </a:cubicBezTo>
                  <a:cubicBezTo>
                    <a:pt x="171463" y="108"/>
                    <a:pt x="170236" y="0"/>
                    <a:pt x="169010" y="0"/>
                  </a:cubicBezTo>
                  <a:close/>
                </a:path>
              </a:pathLst>
            </a:custGeom>
            <a:solidFill>
              <a:srgbClr val="FF610D">
                <a:alpha val="119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14"/>
            <p:cNvSpPr/>
            <p:nvPr/>
          </p:nvSpPr>
          <p:spPr>
            <a:xfrm>
              <a:off x="3953446" y="4671527"/>
              <a:ext cx="119945" cy="119945"/>
            </a:xfrm>
            <a:custGeom>
              <a:avLst/>
              <a:gdLst/>
              <a:ahLst/>
              <a:cxnLst/>
              <a:rect l="l" t="t" r="r" b="b"/>
              <a:pathLst>
                <a:path w="5620" h="5620" fill="none" extrusionOk="0">
                  <a:moveTo>
                    <a:pt x="5619" y="2399"/>
                  </a:moveTo>
                  <a:cubicBezTo>
                    <a:pt x="5619" y="4568"/>
                    <a:pt x="3023" y="5619"/>
                    <a:pt x="1512" y="4108"/>
                  </a:cubicBezTo>
                  <a:cubicBezTo>
                    <a:pt x="0" y="2596"/>
                    <a:pt x="1052" y="0"/>
                    <a:pt x="3221" y="0"/>
                  </a:cubicBezTo>
                  <a:cubicBezTo>
                    <a:pt x="4535" y="0"/>
                    <a:pt x="5619" y="1085"/>
                    <a:pt x="5619" y="2399"/>
                  </a:cubicBezTo>
                  <a:close/>
                </a:path>
              </a:pathLst>
            </a:custGeom>
            <a:noFill/>
            <a:ln w="1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14"/>
            <p:cNvSpPr/>
            <p:nvPr/>
          </p:nvSpPr>
          <p:spPr>
            <a:xfrm>
              <a:off x="6640907" y="4791473"/>
              <a:ext cx="119945" cy="119945"/>
            </a:xfrm>
            <a:custGeom>
              <a:avLst/>
              <a:gdLst/>
              <a:ahLst/>
              <a:cxnLst/>
              <a:rect l="l" t="t" r="r" b="b"/>
              <a:pathLst>
                <a:path w="5620" h="5620" fill="none" extrusionOk="0">
                  <a:moveTo>
                    <a:pt x="5619" y="2399"/>
                  </a:moveTo>
                  <a:cubicBezTo>
                    <a:pt x="5619" y="4535"/>
                    <a:pt x="3024" y="5620"/>
                    <a:pt x="1512" y="4108"/>
                  </a:cubicBezTo>
                  <a:cubicBezTo>
                    <a:pt x="0" y="2596"/>
                    <a:pt x="1052" y="0"/>
                    <a:pt x="3221" y="0"/>
                  </a:cubicBezTo>
                  <a:cubicBezTo>
                    <a:pt x="4535" y="0"/>
                    <a:pt x="5619" y="1085"/>
                    <a:pt x="5619" y="2399"/>
                  </a:cubicBezTo>
                  <a:close/>
                </a:path>
              </a:pathLst>
            </a:custGeom>
            <a:noFill/>
            <a:ln w="1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14"/>
            <p:cNvSpPr/>
            <p:nvPr/>
          </p:nvSpPr>
          <p:spPr>
            <a:xfrm>
              <a:off x="441737" y="2026524"/>
              <a:ext cx="54018" cy="54039"/>
            </a:xfrm>
            <a:custGeom>
              <a:avLst/>
              <a:gdLst/>
              <a:ahLst/>
              <a:cxnLst/>
              <a:rect l="l" t="t" r="r" b="b"/>
              <a:pathLst>
                <a:path w="2531" h="2532" extrusionOk="0">
                  <a:moveTo>
                    <a:pt x="1249" y="1"/>
                  </a:moveTo>
                  <a:cubicBezTo>
                    <a:pt x="559" y="1"/>
                    <a:pt x="0" y="560"/>
                    <a:pt x="0" y="1250"/>
                  </a:cubicBezTo>
                  <a:cubicBezTo>
                    <a:pt x="0" y="1972"/>
                    <a:pt x="559" y="2531"/>
                    <a:pt x="1249" y="2531"/>
                  </a:cubicBezTo>
                  <a:cubicBezTo>
                    <a:pt x="1972" y="2531"/>
                    <a:pt x="2530" y="1972"/>
                    <a:pt x="2530" y="1250"/>
                  </a:cubicBezTo>
                  <a:cubicBezTo>
                    <a:pt x="2530" y="560"/>
                    <a:pt x="1972" y="1"/>
                    <a:pt x="12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8" name="Google Shape;168;p14"/>
            <p:cNvGrpSpPr/>
            <p:nvPr/>
          </p:nvGrpSpPr>
          <p:grpSpPr>
            <a:xfrm>
              <a:off x="8722182" y="3222138"/>
              <a:ext cx="157828" cy="157806"/>
              <a:chOff x="5811044" y="4323926"/>
              <a:chExt cx="157828" cy="157806"/>
            </a:xfrm>
          </p:grpSpPr>
          <p:sp>
            <p:nvSpPr>
              <p:cNvPr id="169" name="Google Shape;169;p14"/>
              <p:cNvSpPr/>
              <p:nvPr/>
            </p:nvSpPr>
            <p:spPr>
              <a:xfrm>
                <a:off x="5890288" y="4323926"/>
                <a:ext cx="21" cy="157806"/>
              </a:xfrm>
              <a:custGeom>
                <a:avLst/>
                <a:gdLst/>
                <a:ahLst/>
                <a:cxnLst/>
                <a:rect l="l" t="t" r="r" b="b"/>
                <a:pathLst>
                  <a:path w="1" h="7394" fill="none" extrusionOk="0">
                    <a:moveTo>
                      <a:pt x="1" y="0"/>
                    </a:moveTo>
                    <a:lnTo>
                      <a:pt x="1" y="7394"/>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14"/>
              <p:cNvSpPr/>
              <p:nvPr/>
            </p:nvSpPr>
            <p:spPr>
              <a:xfrm>
                <a:off x="5811044" y="4402465"/>
                <a:ext cx="157828" cy="21"/>
              </a:xfrm>
              <a:custGeom>
                <a:avLst/>
                <a:gdLst/>
                <a:ahLst/>
                <a:cxnLst/>
                <a:rect l="l" t="t" r="r" b="b"/>
                <a:pathLst>
                  <a:path w="7395" h="1" fill="none" extrusionOk="0">
                    <a:moveTo>
                      <a:pt x="7394" y="1"/>
                    </a:moveTo>
                    <a:lnTo>
                      <a:pt x="1" y="1"/>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71" name="Google Shape;171;p14"/>
          <p:cNvSpPr txBox="1">
            <a:spLocks noGrp="1"/>
          </p:cNvSpPr>
          <p:nvPr>
            <p:ph type="title"/>
          </p:nvPr>
        </p:nvSpPr>
        <p:spPr>
          <a:xfrm>
            <a:off x="715700" y="390073"/>
            <a:ext cx="7712700" cy="577800"/>
          </a:xfrm>
          <a:prstGeom prst="rect">
            <a:avLst/>
          </a:prstGeom>
        </p:spPr>
        <p:txBody>
          <a:bodyPr spcFirstLastPara="1" wrap="square" lIns="91425" tIns="91425" rIns="91425" bIns="91425" anchor="t" anchorCtr="0">
            <a:noAutofit/>
          </a:bodyPr>
          <a:lstStyle>
            <a:lvl1pPr lvl="0" rtl="0">
              <a:spcBef>
                <a:spcPts val="0"/>
              </a:spcBef>
              <a:spcAft>
                <a:spcPts val="0"/>
              </a:spcAft>
              <a:buSzPts val="3400"/>
              <a:buNone/>
              <a:defRPr sz="3400"/>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172" name="Google Shape;172;p14"/>
          <p:cNvSpPr txBox="1">
            <a:spLocks noGrp="1"/>
          </p:cNvSpPr>
          <p:nvPr>
            <p:ph type="body" idx="1"/>
          </p:nvPr>
        </p:nvSpPr>
        <p:spPr>
          <a:xfrm>
            <a:off x="715700" y="1152475"/>
            <a:ext cx="3856200" cy="34542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Clr>
                <a:schemeClr val="dk2"/>
              </a:buClr>
              <a:buSzPts val="1400"/>
              <a:buChar char="●"/>
              <a:defRPr sz="1400"/>
            </a:lvl1pPr>
            <a:lvl2pPr marL="914400" lvl="1" indent="-304800" rtl="0">
              <a:spcBef>
                <a:spcPts val="0"/>
              </a:spcBef>
              <a:spcAft>
                <a:spcPts val="0"/>
              </a:spcAft>
              <a:buSzPts val="1200"/>
              <a:buChar char="○"/>
              <a:defRPr sz="1200"/>
            </a:lvl2pPr>
            <a:lvl3pPr marL="1371600" lvl="2" indent="-304800" rtl="0">
              <a:spcBef>
                <a:spcPts val="0"/>
              </a:spcBef>
              <a:spcAft>
                <a:spcPts val="0"/>
              </a:spcAft>
              <a:buSzPts val="1200"/>
              <a:buChar char="■"/>
              <a:defRPr sz="1200"/>
            </a:lvl3pPr>
            <a:lvl4pPr marL="1828800" lvl="3" indent="-304800" rtl="0">
              <a:spcBef>
                <a:spcPts val="0"/>
              </a:spcBef>
              <a:spcAft>
                <a:spcPts val="0"/>
              </a:spcAft>
              <a:buSzPts val="1200"/>
              <a:buChar char="●"/>
              <a:defRPr sz="1200"/>
            </a:lvl4pPr>
            <a:lvl5pPr marL="2286000" lvl="4" indent="-304800" rtl="0">
              <a:spcBef>
                <a:spcPts val="0"/>
              </a:spcBef>
              <a:spcAft>
                <a:spcPts val="0"/>
              </a:spcAft>
              <a:buSzPts val="1200"/>
              <a:buChar char="○"/>
              <a:defRPr sz="1200"/>
            </a:lvl5pPr>
            <a:lvl6pPr marL="2743200" lvl="5" indent="-304800" rtl="0">
              <a:spcBef>
                <a:spcPts val="0"/>
              </a:spcBef>
              <a:spcAft>
                <a:spcPts val="0"/>
              </a:spcAft>
              <a:buSzPts val="1200"/>
              <a:buChar char="■"/>
              <a:defRPr sz="1200"/>
            </a:lvl6pPr>
            <a:lvl7pPr marL="3200400" lvl="6" indent="-304800" rtl="0">
              <a:spcBef>
                <a:spcPts val="0"/>
              </a:spcBef>
              <a:spcAft>
                <a:spcPts val="0"/>
              </a:spcAft>
              <a:buSzPts val="1200"/>
              <a:buChar char="●"/>
              <a:defRPr sz="1200"/>
            </a:lvl7pPr>
            <a:lvl8pPr marL="3657600" lvl="7" indent="-304800" rtl="0">
              <a:spcBef>
                <a:spcPts val="0"/>
              </a:spcBef>
              <a:spcAft>
                <a:spcPts val="0"/>
              </a:spcAft>
              <a:buSzPts val="1200"/>
              <a:buChar char="○"/>
              <a:defRPr sz="1200"/>
            </a:lvl8pPr>
            <a:lvl9pPr marL="4114800" lvl="8" indent="-304800" rtl="0">
              <a:spcBef>
                <a:spcPts val="0"/>
              </a:spcBef>
              <a:spcAft>
                <a:spcPts val="0"/>
              </a:spcAft>
              <a:buSzPts val="1200"/>
              <a:buChar char="■"/>
              <a:defRPr sz="1200"/>
            </a:lvl9pPr>
          </a:lstStyle>
          <a:p>
            <a:endParaRPr/>
          </a:p>
        </p:txBody>
      </p:sp>
      <p:sp>
        <p:nvSpPr>
          <p:cNvPr id="173" name="Google Shape;173;p14"/>
          <p:cNvSpPr txBox="1">
            <a:spLocks noGrp="1"/>
          </p:cNvSpPr>
          <p:nvPr>
            <p:ph type="body" idx="2"/>
          </p:nvPr>
        </p:nvSpPr>
        <p:spPr>
          <a:xfrm>
            <a:off x="4572225" y="1152475"/>
            <a:ext cx="3856200" cy="3454200"/>
          </a:xfrm>
          <a:prstGeom prst="rect">
            <a:avLst/>
          </a:prstGeom>
        </p:spPr>
        <p:txBody>
          <a:bodyPr spcFirstLastPara="1" wrap="square" lIns="91425" tIns="91425" rIns="91425" bIns="91425" anchor="t" anchorCtr="0">
            <a:noAutofit/>
          </a:bodyPr>
          <a:lstStyle>
            <a:lvl1pPr marL="457200" lvl="0" indent="-323850" rtl="0">
              <a:spcBef>
                <a:spcPts val="0"/>
              </a:spcBef>
              <a:spcAft>
                <a:spcPts val="0"/>
              </a:spcAft>
              <a:buClr>
                <a:schemeClr val="dk2"/>
              </a:buClr>
              <a:buSzPts val="1500"/>
              <a:buChar char="●"/>
              <a:defRPr sz="1400"/>
            </a:lvl1pPr>
            <a:lvl2pPr marL="914400" lvl="1" indent="-304800" rtl="0">
              <a:spcBef>
                <a:spcPts val="0"/>
              </a:spcBef>
              <a:spcAft>
                <a:spcPts val="0"/>
              </a:spcAft>
              <a:buSzPts val="1200"/>
              <a:buChar char="○"/>
              <a:defRPr sz="1200"/>
            </a:lvl2pPr>
            <a:lvl3pPr marL="1371600" lvl="2" indent="-304800" rtl="0">
              <a:spcBef>
                <a:spcPts val="0"/>
              </a:spcBef>
              <a:spcAft>
                <a:spcPts val="0"/>
              </a:spcAft>
              <a:buSzPts val="1200"/>
              <a:buChar char="■"/>
              <a:defRPr sz="1200"/>
            </a:lvl3pPr>
            <a:lvl4pPr marL="1828800" lvl="3" indent="-304800" rtl="0">
              <a:spcBef>
                <a:spcPts val="0"/>
              </a:spcBef>
              <a:spcAft>
                <a:spcPts val="0"/>
              </a:spcAft>
              <a:buSzPts val="1200"/>
              <a:buChar char="●"/>
              <a:defRPr sz="1200"/>
            </a:lvl4pPr>
            <a:lvl5pPr marL="2286000" lvl="4" indent="-304800" rtl="0">
              <a:spcBef>
                <a:spcPts val="0"/>
              </a:spcBef>
              <a:spcAft>
                <a:spcPts val="0"/>
              </a:spcAft>
              <a:buSzPts val="1200"/>
              <a:buChar char="○"/>
              <a:defRPr sz="1200"/>
            </a:lvl5pPr>
            <a:lvl6pPr marL="2743200" lvl="5" indent="-304800" rtl="0">
              <a:spcBef>
                <a:spcPts val="0"/>
              </a:spcBef>
              <a:spcAft>
                <a:spcPts val="0"/>
              </a:spcAft>
              <a:buSzPts val="1200"/>
              <a:buChar char="■"/>
              <a:defRPr sz="1200"/>
            </a:lvl6pPr>
            <a:lvl7pPr marL="3200400" lvl="6" indent="-304800" rtl="0">
              <a:spcBef>
                <a:spcPts val="0"/>
              </a:spcBef>
              <a:spcAft>
                <a:spcPts val="0"/>
              </a:spcAft>
              <a:buSzPts val="1200"/>
              <a:buChar char="●"/>
              <a:defRPr sz="1200"/>
            </a:lvl7pPr>
            <a:lvl8pPr marL="3657600" lvl="7" indent="-304800" rtl="0">
              <a:spcBef>
                <a:spcPts val="0"/>
              </a:spcBef>
              <a:spcAft>
                <a:spcPts val="0"/>
              </a:spcAft>
              <a:buSzPts val="1200"/>
              <a:buChar char="○"/>
              <a:defRPr sz="1200"/>
            </a:lvl8pPr>
            <a:lvl9pPr marL="4114800" lvl="8" indent="-304800" rtl="0">
              <a:spcBef>
                <a:spcPts val="0"/>
              </a:spcBef>
              <a:spcAft>
                <a:spcPts val="0"/>
              </a:spcAft>
              <a:buSzPts val="1200"/>
              <a:buChar char="■"/>
              <a:defRPr sz="1200"/>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wo columns 2">
  <p:cSld name="TITLE_AND_TWO_COLUMNS_1_3">
    <p:spTree>
      <p:nvGrpSpPr>
        <p:cNvPr id="1" name="Shape 174"/>
        <p:cNvGrpSpPr/>
        <p:nvPr/>
      </p:nvGrpSpPr>
      <p:grpSpPr>
        <a:xfrm>
          <a:off x="0" y="0"/>
          <a:ext cx="0" cy="0"/>
          <a:chOff x="0" y="0"/>
          <a:chExt cx="0" cy="0"/>
        </a:xfrm>
      </p:grpSpPr>
      <p:grpSp>
        <p:nvGrpSpPr>
          <p:cNvPr id="175" name="Google Shape;175;p15"/>
          <p:cNvGrpSpPr/>
          <p:nvPr/>
        </p:nvGrpSpPr>
        <p:grpSpPr>
          <a:xfrm rot="10800000">
            <a:off x="-1613924" y="434479"/>
            <a:ext cx="12939704" cy="6899652"/>
            <a:chOff x="-1782290" y="-2311760"/>
            <a:chExt cx="12939704" cy="6899652"/>
          </a:xfrm>
        </p:grpSpPr>
        <p:sp>
          <p:nvSpPr>
            <p:cNvPr id="176" name="Google Shape;176;p15"/>
            <p:cNvSpPr/>
            <p:nvPr/>
          </p:nvSpPr>
          <p:spPr>
            <a:xfrm rot="-4899458">
              <a:off x="7121181" y="34576"/>
              <a:ext cx="4425638" cy="3036855"/>
            </a:xfrm>
            <a:custGeom>
              <a:avLst/>
              <a:gdLst/>
              <a:ahLst/>
              <a:cxnLst/>
              <a:rect l="l" t="t" r="r" b="b"/>
              <a:pathLst>
                <a:path w="198181" h="135991" extrusionOk="0">
                  <a:moveTo>
                    <a:pt x="169010" y="0"/>
                  </a:moveTo>
                  <a:cubicBezTo>
                    <a:pt x="164083" y="0"/>
                    <a:pt x="159173" y="1741"/>
                    <a:pt x="154936" y="4346"/>
                  </a:cubicBezTo>
                  <a:cubicBezTo>
                    <a:pt x="149646" y="7599"/>
                    <a:pt x="145243" y="11937"/>
                    <a:pt x="141299" y="16636"/>
                  </a:cubicBezTo>
                  <a:cubicBezTo>
                    <a:pt x="131836" y="27940"/>
                    <a:pt x="124738" y="41610"/>
                    <a:pt x="111857" y="49266"/>
                  </a:cubicBezTo>
                  <a:cubicBezTo>
                    <a:pt x="106891" y="52200"/>
                    <a:pt x="101198" y="53265"/>
                    <a:pt x="95392" y="53265"/>
                  </a:cubicBezTo>
                  <a:cubicBezTo>
                    <a:pt x="91247" y="53265"/>
                    <a:pt x="87043" y="52722"/>
                    <a:pt x="83005" y="51928"/>
                  </a:cubicBezTo>
                  <a:cubicBezTo>
                    <a:pt x="73673" y="50096"/>
                    <a:pt x="64049" y="48436"/>
                    <a:pt x="54875" y="48436"/>
                  </a:cubicBezTo>
                  <a:cubicBezTo>
                    <a:pt x="39369" y="48436"/>
                    <a:pt x="25146" y="53176"/>
                    <a:pt x="15773" y="69837"/>
                  </a:cubicBezTo>
                  <a:cubicBezTo>
                    <a:pt x="0" y="97867"/>
                    <a:pt x="19256" y="134013"/>
                    <a:pt x="51492" y="135919"/>
                  </a:cubicBezTo>
                  <a:cubicBezTo>
                    <a:pt x="52285" y="135967"/>
                    <a:pt x="53081" y="135991"/>
                    <a:pt x="53879" y="135991"/>
                  </a:cubicBezTo>
                  <a:cubicBezTo>
                    <a:pt x="62381" y="135991"/>
                    <a:pt x="71063" y="133241"/>
                    <a:pt x="76860" y="127112"/>
                  </a:cubicBezTo>
                  <a:cubicBezTo>
                    <a:pt x="83498" y="120113"/>
                    <a:pt x="85240" y="110321"/>
                    <a:pt x="90103" y="102270"/>
                  </a:cubicBezTo>
                  <a:cubicBezTo>
                    <a:pt x="95262" y="93858"/>
                    <a:pt x="103346" y="87680"/>
                    <a:pt x="112810" y="84887"/>
                  </a:cubicBezTo>
                  <a:cubicBezTo>
                    <a:pt x="116174" y="83903"/>
                    <a:pt x="119516" y="83544"/>
                    <a:pt x="122850" y="83544"/>
                  </a:cubicBezTo>
                  <a:cubicBezTo>
                    <a:pt x="131761" y="83544"/>
                    <a:pt x="140616" y="86103"/>
                    <a:pt x="149679" y="86103"/>
                  </a:cubicBezTo>
                  <a:cubicBezTo>
                    <a:pt x="149732" y="86103"/>
                    <a:pt x="149785" y="86103"/>
                    <a:pt x="149839" y="86103"/>
                  </a:cubicBezTo>
                  <a:cubicBezTo>
                    <a:pt x="173944" y="86103"/>
                    <a:pt x="192109" y="63872"/>
                    <a:pt x="195552" y="41413"/>
                  </a:cubicBezTo>
                  <a:cubicBezTo>
                    <a:pt x="198181" y="24161"/>
                    <a:pt x="191904" y="3886"/>
                    <a:pt x="172681" y="337"/>
                  </a:cubicBezTo>
                  <a:cubicBezTo>
                    <a:pt x="171463" y="108"/>
                    <a:pt x="170236" y="0"/>
                    <a:pt x="169010" y="0"/>
                  </a:cubicBezTo>
                  <a:close/>
                </a:path>
              </a:pathLst>
            </a:custGeom>
            <a:solidFill>
              <a:srgbClr val="4ADBDB">
                <a:alpha val="16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15"/>
            <p:cNvSpPr/>
            <p:nvPr/>
          </p:nvSpPr>
          <p:spPr>
            <a:xfrm rot="3453730">
              <a:off x="-990044" y="-1890691"/>
              <a:ext cx="2906065" cy="3473791"/>
            </a:xfrm>
            <a:custGeom>
              <a:avLst/>
              <a:gdLst/>
              <a:ahLst/>
              <a:cxnLst/>
              <a:rect l="l" t="t" r="r" b="b"/>
              <a:pathLst>
                <a:path w="74770" h="89377" extrusionOk="0">
                  <a:moveTo>
                    <a:pt x="47560" y="1"/>
                  </a:moveTo>
                  <a:cubicBezTo>
                    <a:pt x="43035" y="1"/>
                    <a:pt x="39101" y="2091"/>
                    <a:pt x="37955" y="7821"/>
                  </a:cubicBezTo>
                  <a:cubicBezTo>
                    <a:pt x="37277" y="11241"/>
                    <a:pt x="38479" y="14722"/>
                    <a:pt x="39618" y="17988"/>
                  </a:cubicBezTo>
                  <a:cubicBezTo>
                    <a:pt x="40235" y="19713"/>
                    <a:pt x="42175" y="20853"/>
                    <a:pt x="42792" y="22578"/>
                  </a:cubicBezTo>
                  <a:cubicBezTo>
                    <a:pt x="37126" y="19760"/>
                    <a:pt x="30964" y="17613"/>
                    <a:pt x="24647" y="17613"/>
                  </a:cubicBezTo>
                  <a:cubicBezTo>
                    <a:pt x="24472" y="17613"/>
                    <a:pt x="24297" y="17615"/>
                    <a:pt x="24122" y="17618"/>
                  </a:cubicBezTo>
                  <a:cubicBezTo>
                    <a:pt x="370" y="18080"/>
                    <a:pt x="1" y="45375"/>
                    <a:pt x="8873" y="60964"/>
                  </a:cubicBezTo>
                  <a:cubicBezTo>
                    <a:pt x="13186" y="68573"/>
                    <a:pt x="19471" y="74858"/>
                    <a:pt x="26464" y="80126"/>
                  </a:cubicBezTo>
                  <a:cubicBezTo>
                    <a:pt x="31331" y="83792"/>
                    <a:pt x="36692" y="86996"/>
                    <a:pt x="42607" y="88505"/>
                  </a:cubicBezTo>
                  <a:cubicBezTo>
                    <a:pt x="44822" y="89070"/>
                    <a:pt x="47127" y="89377"/>
                    <a:pt x="49421" y="89377"/>
                  </a:cubicBezTo>
                  <a:cubicBezTo>
                    <a:pt x="53254" y="89377"/>
                    <a:pt x="57056" y="88522"/>
                    <a:pt x="60352" y="86595"/>
                  </a:cubicBezTo>
                  <a:cubicBezTo>
                    <a:pt x="66082" y="83237"/>
                    <a:pt x="69717" y="76891"/>
                    <a:pt x="70795" y="70329"/>
                  </a:cubicBezTo>
                  <a:cubicBezTo>
                    <a:pt x="71904" y="63798"/>
                    <a:pt x="70703" y="57020"/>
                    <a:pt x="68485" y="50736"/>
                  </a:cubicBezTo>
                  <a:cubicBezTo>
                    <a:pt x="65558" y="42295"/>
                    <a:pt x="60629" y="34346"/>
                    <a:pt x="53389" y="29109"/>
                  </a:cubicBezTo>
                  <a:lnTo>
                    <a:pt x="53389" y="29109"/>
                  </a:lnTo>
                  <a:cubicBezTo>
                    <a:pt x="56254" y="30865"/>
                    <a:pt x="59212" y="32652"/>
                    <a:pt x="62508" y="33299"/>
                  </a:cubicBezTo>
                  <a:cubicBezTo>
                    <a:pt x="63312" y="33464"/>
                    <a:pt x="64144" y="33551"/>
                    <a:pt x="64975" y="33551"/>
                  </a:cubicBezTo>
                  <a:cubicBezTo>
                    <a:pt x="67549" y="33551"/>
                    <a:pt x="70112" y="32721"/>
                    <a:pt x="71812" y="30834"/>
                  </a:cubicBezTo>
                  <a:cubicBezTo>
                    <a:pt x="74769" y="27507"/>
                    <a:pt x="74122" y="22332"/>
                    <a:pt x="72428" y="18234"/>
                  </a:cubicBezTo>
                  <a:cubicBezTo>
                    <a:pt x="69224" y="10409"/>
                    <a:pt x="63032" y="4802"/>
                    <a:pt x="55238" y="1629"/>
                  </a:cubicBezTo>
                  <a:cubicBezTo>
                    <a:pt x="54190" y="1198"/>
                    <a:pt x="53081" y="859"/>
                    <a:pt x="51972" y="582"/>
                  </a:cubicBezTo>
                  <a:cubicBezTo>
                    <a:pt x="50489" y="211"/>
                    <a:pt x="48995" y="1"/>
                    <a:pt x="47560" y="1"/>
                  </a:cubicBezTo>
                  <a:close/>
                </a:path>
              </a:pathLst>
            </a:custGeom>
            <a:solidFill>
              <a:srgbClr val="F9B7E4">
                <a:alpha val="25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15"/>
            <p:cNvSpPr/>
            <p:nvPr/>
          </p:nvSpPr>
          <p:spPr>
            <a:xfrm rot="10800000">
              <a:off x="6197660" y="200314"/>
              <a:ext cx="116294" cy="116294"/>
            </a:xfrm>
            <a:custGeom>
              <a:avLst/>
              <a:gdLst/>
              <a:ahLst/>
              <a:cxnLst/>
              <a:rect l="l" t="t" r="r" b="b"/>
              <a:pathLst>
                <a:path w="5793" h="5793" fill="none" extrusionOk="0">
                  <a:moveTo>
                    <a:pt x="5792" y="2465"/>
                  </a:moveTo>
                  <a:cubicBezTo>
                    <a:pt x="5792" y="4684"/>
                    <a:pt x="3112" y="5793"/>
                    <a:pt x="1572" y="4221"/>
                  </a:cubicBezTo>
                  <a:cubicBezTo>
                    <a:pt x="0" y="2681"/>
                    <a:pt x="1109" y="1"/>
                    <a:pt x="3297" y="1"/>
                  </a:cubicBezTo>
                  <a:cubicBezTo>
                    <a:pt x="4683" y="1"/>
                    <a:pt x="5792" y="1110"/>
                    <a:pt x="5792" y="2465"/>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15"/>
            <p:cNvSpPr/>
            <p:nvPr/>
          </p:nvSpPr>
          <p:spPr>
            <a:xfrm rot="10800000">
              <a:off x="1863777" y="4511186"/>
              <a:ext cx="76707" cy="76707"/>
            </a:xfrm>
            <a:custGeom>
              <a:avLst/>
              <a:gdLst/>
              <a:ahLst/>
              <a:cxnLst/>
              <a:rect l="l" t="t" r="r" b="b"/>
              <a:pathLst>
                <a:path w="3821" h="3821" fill="none" extrusionOk="0">
                  <a:moveTo>
                    <a:pt x="3821" y="1911"/>
                  </a:moveTo>
                  <a:cubicBezTo>
                    <a:pt x="3821" y="2958"/>
                    <a:pt x="2958" y="3821"/>
                    <a:pt x="1911" y="3821"/>
                  </a:cubicBezTo>
                  <a:cubicBezTo>
                    <a:pt x="863" y="3821"/>
                    <a:pt x="0" y="2958"/>
                    <a:pt x="0" y="1911"/>
                  </a:cubicBezTo>
                  <a:cubicBezTo>
                    <a:pt x="0" y="832"/>
                    <a:pt x="863" y="1"/>
                    <a:pt x="1911" y="1"/>
                  </a:cubicBezTo>
                  <a:cubicBezTo>
                    <a:pt x="2958" y="1"/>
                    <a:pt x="3821" y="832"/>
                    <a:pt x="3821" y="1911"/>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15"/>
            <p:cNvSpPr/>
            <p:nvPr/>
          </p:nvSpPr>
          <p:spPr>
            <a:xfrm rot="10800000">
              <a:off x="3073215" y="3412254"/>
              <a:ext cx="102061" cy="102684"/>
            </a:xfrm>
            <a:custGeom>
              <a:avLst/>
              <a:gdLst/>
              <a:ahLst/>
              <a:cxnLst/>
              <a:rect l="l" t="t" r="r" b="b"/>
              <a:pathLst>
                <a:path w="5084" h="5115" fill="none" extrusionOk="0">
                  <a:moveTo>
                    <a:pt x="5083" y="2188"/>
                  </a:moveTo>
                  <a:cubicBezTo>
                    <a:pt x="5083" y="4129"/>
                    <a:pt x="2742" y="5115"/>
                    <a:pt x="1387" y="3728"/>
                  </a:cubicBezTo>
                  <a:cubicBezTo>
                    <a:pt x="0" y="2342"/>
                    <a:pt x="986" y="1"/>
                    <a:pt x="2927" y="1"/>
                  </a:cubicBezTo>
                  <a:cubicBezTo>
                    <a:pt x="4128" y="1"/>
                    <a:pt x="5083" y="987"/>
                    <a:pt x="5083" y="2188"/>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15"/>
            <p:cNvSpPr/>
            <p:nvPr/>
          </p:nvSpPr>
          <p:spPr>
            <a:xfrm rot="10800000">
              <a:off x="8271243" y="3118884"/>
              <a:ext cx="47016" cy="47036"/>
            </a:xfrm>
            <a:custGeom>
              <a:avLst/>
              <a:gdLst/>
              <a:ahLst/>
              <a:cxnLst/>
              <a:rect l="l" t="t" r="r" b="b"/>
              <a:pathLst>
                <a:path w="2342" h="2343" fill="none" extrusionOk="0">
                  <a:moveTo>
                    <a:pt x="2341" y="1172"/>
                  </a:moveTo>
                  <a:cubicBezTo>
                    <a:pt x="2341" y="1818"/>
                    <a:pt x="1818" y="2342"/>
                    <a:pt x="1171" y="2342"/>
                  </a:cubicBezTo>
                  <a:cubicBezTo>
                    <a:pt x="524" y="2342"/>
                    <a:pt x="0" y="1818"/>
                    <a:pt x="0" y="1172"/>
                  </a:cubicBezTo>
                  <a:cubicBezTo>
                    <a:pt x="0" y="525"/>
                    <a:pt x="524" y="1"/>
                    <a:pt x="1171" y="1"/>
                  </a:cubicBezTo>
                  <a:cubicBezTo>
                    <a:pt x="1818" y="1"/>
                    <a:pt x="2341" y="525"/>
                    <a:pt x="2341" y="1172"/>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15"/>
            <p:cNvSpPr/>
            <p:nvPr/>
          </p:nvSpPr>
          <p:spPr>
            <a:xfrm rot="10800000">
              <a:off x="1313931" y="2134755"/>
              <a:ext cx="54443" cy="46554"/>
            </a:xfrm>
            <a:custGeom>
              <a:avLst/>
              <a:gdLst/>
              <a:ahLst/>
              <a:cxnLst/>
              <a:rect l="l" t="t" r="r" b="b"/>
              <a:pathLst>
                <a:path w="2712" h="2319" extrusionOk="0">
                  <a:moveTo>
                    <a:pt x="1541" y="1"/>
                  </a:moveTo>
                  <a:cubicBezTo>
                    <a:pt x="524" y="1"/>
                    <a:pt x="1" y="1233"/>
                    <a:pt x="740" y="1973"/>
                  </a:cubicBezTo>
                  <a:cubicBezTo>
                    <a:pt x="969" y="2212"/>
                    <a:pt x="1256" y="2319"/>
                    <a:pt x="1540" y="2319"/>
                  </a:cubicBezTo>
                  <a:cubicBezTo>
                    <a:pt x="2133" y="2319"/>
                    <a:pt x="2712" y="1850"/>
                    <a:pt x="2712" y="1141"/>
                  </a:cubicBezTo>
                  <a:cubicBezTo>
                    <a:pt x="2712" y="525"/>
                    <a:pt x="2188" y="1"/>
                    <a:pt x="15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3" name="Google Shape;183;p15"/>
          <p:cNvSpPr txBox="1">
            <a:spLocks noGrp="1"/>
          </p:cNvSpPr>
          <p:nvPr>
            <p:ph type="title"/>
          </p:nvPr>
        </p:nvSpPr>
        <p:spPr>
          <a:xfrm>
            <a:off x="715700" y="390073"/>
            <a:ext cx="7712700" cy="577800"/>
          </a:xfrm>
          <a:prstGeom prst="rect">
            <a:avLst/>
          </a:prstGeom>
        </p:spPr>
        <p:txBody>
          <a:bodyPr spcFirstLastPara="1" wrap="square" lIns="91425" tIns="91425" rIns="91425" bIns="91425" anchor="t" anchorCtr="0">
            <a:noAutofit/>
          </a:bodyPr>
          <a:lstStyle>
            <a:lvl1pPr lvl="0" rtl="0">
              <a:spcBef>
                <a:spcPts val="0"/>
              </a:spcBef>
              <a:spcAft>
                <a:spcPts val="0"/>
              </a:spcAft>
              <a:buSzPts val="3400"/>
              <a:buNone/>
              <a:defRPr sz="3400"/>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184" name="Google Shape;184;p15"/>
          <p:cNvSpPr txBox="1">
            <a:spLocks noGrp="1"/>
          </p:cNvSpPr>
          <p:nvPr>
            <p:ph type="subTitle" idx="1"/>
          </p:nvPr>
        </p:nvSpPr>
        <p:spPr>
          <a:xfrm>
            <a:off x="2501550" y="1706650"/>
            <a:ext cx="5376600" cy="4176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1500"/>
              <a:buNone/>
              <a:defRPr sz="2000">
                <a:latin typeface="Montserrat Medium"/>
                <a:ea typeface="Montserrat Medium"/>
                <a:cs typeface="Montserrat Medium"/>
                <a:sym typeface="Montserrat Medium"/>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185" name="Google Shape;185;p15"/>
          <p:cNvSpPr txBox="1">
            <a:spLocks noGrp="1"/>
          </p:cNvSpPr>
          <p:nvPr>
            <p:ph type="subTitle" idx="2"/>
          </p:nvPr>
        </p:nvSpPr>
        <p:spPr>
          <a:xfrm>
            <a:off x="2501550" y="2004658"/>
            <a:ext cx="5376600" cy="695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500"/>
              <a:buNone/>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186" name="Google Shape;186;p15"/>
          <p:cNvSpPr txBox="1">
            <a:spLocks noGrp="1"/>
          </p:cNvSpPr>
          <p:nvPr>
            <p:ph type="subTitle" idx="3"/>
          </p:nvPr>
        </p:nvSpPr>
        <p:spPr>
          <a:xfrm>
            <a:off x="2501550" y="3157720"/>
            <a:ext cx="5376600" cy="4176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1500"/>
              <a:buNone/>
              <a:defRPr sz="2000">
                <a:latin typeface="Montserrat Medium"/>
                <a:ea typeface="Montserrat Medium"/>
                <a:cs typeface="Montserrat Medium"/>
                <a:sym typeface="Montserrat Medium"/>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187" name="Google Shape;187;p15"/>
          <p:cNvSpPr txBox="1">
            <a:spLocks noGrp="1"/>
          </p:cNvSpPr>
          <p:nvPr>
            <p:ph type="subTitle" idx="4"/>
          </p:nvPr>
        </p:nvSpPr>
        <p:spPr>
          <a:xfrm>
            <a:off x="2501550" y="3455750"/>
            <a:ext cx="5376600" cy="695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500"/>
              <a:buNone/>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hree columns">
  <p:cSld name="TITLE_AND_TWO_COLUMNS_2">
    <p:spTree>
      <p:nvGrpSpPr>
        <p:cNvPr id="1" name="Shape 188"/>
        <p:cNvGrpSpPr/>
        <p:nvPr/>
      </p:nvGrpSpPr>
      <p:grpSpPr>
        <a:xfrm>
          <a:off x="0" y="0"/>
          <a:ext cx="0" cy="0"/>
          <a:chOff x="0" y="0"/>
          <a:chExt cx="0" cy="0"/>
        </a:xfrm>
      </p:grpSpPr>
      <p:grpSp>
        <p:nvGrpSpPr>
          <p:cNvPr id="189" name="Google Shape;189;p16"/>
          <p:cNvGrpSpPr/>
          <p:nvPr/>
        </p:nvGrpSpPr>
        <p:grpSpPr>
          <a:xfrm>
            <a:off x="-1762841" y="-957925"/>
            <a:ext cx="13013455" cy="7266034"/>
            <a:chOff x="-1762841" y="-957925"/>
            <a:chExt cx="13013455" cy="7266034"/>
          </a:xfrm>
        </p:grpSpPr>
        <p:sp>
          <p:nvSpPr>
            <p:cNvPr id="190" name="Google Shape;190;p16"/>
            <p:cNvSpPr/>
            <p:nvPr/>
          </p:nvSpPr>
          <p:spPr>
            <a:xfrm rot="-5966075">
              <a:off x="-1929800" y="2917871"/>
              <a:ext cx="3636418" cy="2743523"/>
            </a:xfrm>
            <a:custGeom>
              <a:avLst/>
              <a:gdLst/>
              <a:ahLst/>
              <a:cxnLst/>
              <a:rect l="l" t="t" r="r" b="b"/>
              <a:pathLst>
                <a:path w="97360" h="73454" extrusionOk="0">
                  <a:moveTo>
                    <a:pt x="83301" y="1"/>
                  </a:moveTo>
                  <a:cubicBezTo>
                    <a:pt x="68531" y="1"/>
                    <a:pt x="64069" y="23577"/>
                    <a:pt x="48484" y="23577"/>
                  </a:cubicBezTo>
                  <a:cubicBezTo>
                    <a:pt x="47260" y="23577"/>
                    <a:pt x="45967" y="23432"/>
                    <a:pt x="44595" y="23118"/>
                  </a:cubicBezTo>
                  <a:cubicBezTo>
                    <a:pt x="40230" y="22121"/>
                    <a:pt x="36109" y="20301"/>
                    <a:pt x="32276" y="20301"/>
                  </a:cubicBezTo>
                  <a:cubicBezTo>
                    <a:pt x="29349" y="20301"/>
                    <a:pt x="26590" y="21362"/>
                    <a:pt x="24018" y="24662"/>
                  </a:cubicBezTo>
                  <a:cubicBezTo>
                    <a:pt x="23783" y="24955"/>
                    <a:pt x="23529" y="25327"/>
                    <a:pt x="23256" y="25717"/>
                  </a:cubicBezTo>
                  <a:cubicBezTo>
                    <a:pt x="17514" y="34215"/>
                    <a:pt x="1" y="73453"/>
                    <a:pt x="21567" y="73453"/>
                  </a:cubicBezTo>
                  <a:cubicBezTo>
                    <a:pt x="22021" y="73453"/>
                    <a:pt x="22492" y="73436"/>
                    <a:pt x="22982" y="73400"/>
                  </a:cubicBezTo>
                  <a:cubicBezTo>
                    <a:pt x="39417" y="72189"/>
                    <a:pt x="31580" y="44263"/>
                    <a:pt x="47214" y="43208"/>
                  </a:cubicBezTo>
                  <a:cubicBezTo>
                    <a:pt x="47383" y="43197"/>
                    <a:pt x="47552" y="43191"/>
                    <a:pt x="47719" y="43191"/>
                  </a:cubicBezTo>
                  <a:cubicBezTo>
                    <a:pt x="52005" y="43191"/>
                    <a:pt x="55563" y="46703"/>
                    <a:pt x="59682" y="48132"/>
                  </a:cubicBezTo>
                  <a:cubicBezTo>
                    <a:pt x="61119" y="48630"/>
                    <a:pt x="62598" y="48853"/>
                    <a:pt x="64080" y="48853"/>
                  </a:cubicBezTo>
                  <a:cubicBezTo>
                    <a:pt x="68178" y="48853"/>
                    <a:pt x="72298" y="47151"/>
                    <a:pt x="75628" y="44869"/>
                  </a:cubicBezTo>
                  <a:cubicBezTo>
                    <a:pt x="84149" y="39006"/>
                    <a:pt x="94174" y="28317"/>
                    <a:pt x="96030" y="17861"/>
                  </a:cubicBezTo>
                  <a:cubicBezTo>
                    <a:pt x="97359" y="10377"/>
                    <a:pt x="93177" y="1407"/>
                    <a:pt x="85673" y="195"/>
                  </a:cubicBezTo>
                  <a:cubicBezTo>
                    <a:pt x="84853" y="63"/>
                    <a:pt x="84063" y="1"/>
                    <a:pt x="83301" y="1"/>
                  </a:cubicBezTo>
                  <a:close/>
                </a:path>
              </a:pathLst>
            </a:custGeom>
            <a:solidFill>
              <a:srgbClr val="FF610D">
                <a:alpha val="119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16"/>
            <p:cNvSpPr/>
            <p:nvPr/>
          </p:nvSpPr>
          <p:spPr>
            <a:xfrm rot="-9779397">
              <a:off x="8076831" y="-627262"/>
              <a:ext cx="2752699" cy="3290464"/>
            </a:xfrm>
            <a:custGeom>
              <a:avLst/>
              <a:gdLst/>
              <a:ahLst/>
              <a:cxnLst/>
              <a:rect l="l" t="t" r="r" b="b"/>
              <a:pathLst>
                <a:path w="74770" h="89377" extrusionOk="0">
                  <a:moveTo>
                    <a:pt x="47560" y="1"/>
                  </a:moveTo>
                  <a:cubicBezTo>
                    <a:pt x="43035" y="1"/>
                    <a:pt x="39101" y="2091"/>
                    <a:pt x="37955" y="7821"/>
                  </a:cubicBezTo>
                  <a:cubicBezTo>
                    <a:pt x="37277" y="11241"/>
                    <a:pt x="38479" y="14722"/>
                    <a:pt x="39618" y="17988"/>
                  </a:cubicBezTo>
                  <a:cubicBezTo>
                    <a:pt x="40235" y="19713"/>
                    <a:pt x="42175" y="20853"/>
                    <a:pt x="42792" y="22578"/>
                  </a:cubicBezTo>
                  <a:cubicBezTo>
                    <a:pt x="37126" y="19760"/>
                    <a:pt x="30964" y="17613"/>
                    <a:pt x="24647" y="17613"/>
                  </a:cubicBezTo>
                  <a:cubicBezTo>
                    <a:pt x="24472" y="17613"/>
                    <a:pt x="24297" y="17615"/>
                    <a:pt x="24122" y="17618"/>
                  </a:cubicBezTo>
                  <a:cubicBezTo>
                    <a:pt x="370" y="18080"/>
                    <a:pt x="1" y="45375"/>
                    <a:pt x="8873" y="60964"/>
                  </a:cubicBezTo>
                  <a:cubicBezTo>
                    <a:pt x="13186" y="68573"/>
                    <a:pt x="19471" y="74858"/>
                    <a:pt x="26464" y="80126"/>
                  </a:cubicBezTo>
                  <a:cubicBezTo>
                    <a:pt x="31331" y="83792"/>
                    <a:pt x="36692" y="86996"/>
                    <a:pt x="42607" y="88505"/>
                  </a:cubicBezTo>
                  <a:cubicBezTo>
                    <a:pt x="44822" y="89070"/>
                    <a:pt x="47127" y="89377"/>
                    <a:pt x="49421" y="89377"/>
                  </a:cubicBezTo>
                  <a:cubicBezTo>
                    <a:pt x="53254" y="89377"/>
                    <a:pt x="57056" y="88522"/>
                    <a:pt x="60352" y="86595"/>
                  </a:cubicBezTo>
                  <a:cubicBezTo>
                    <a:pt x="66082" y="83237"/>
                    <a:pt x="69717" y="76891"/>
                    <a:pt x="70795" y="70329"/>
                  </a:cubicBezTo>
                  <a:cubicBezTo>
                    <a:pt x="71904" y="63798"/>
                    <a:pt x="70703" y="57020"/>
                    <a:pt x="68485" y="50736"/>
                  </a:cubicBezTo>
                  <a:cubicBezTo>
                    <a:pt x="65558" y="42295"/>
                    <a:pt x="60629" y="34346"/>
                    <a:pt x="53389" y="29109"/>
                  </a:cubicBezTo>
                  <a:lnTo>
                    <a:pt x="53389" y="29109"/>
                  </a:lnTo>
                  <a:cubicBezTo>
                    <a:pt x="56254" y="30865"/>
                    <a:pt x="59212" y="32652"/>
                    <a:pt x="62508" y="33299"/>
                  </a:cubicBezTo>
                  <a:cubicBezTo>
                    <a:pt x="63312" y="33464"/>
                    <a:pt x="64144" y="33551"/>
                    <a:pt x="64975" y="33551"/>
                  </a:cubicBezTo>
                  <a:cubicBezTo>
                    <a:pt x="67549" y="33551"/>
                    <a:pt x="70112" y="32721"/>
                    <a:pt x="71812" y="30834"/>
                  </a:cubicBezTo>
                  <a:cubicBezTo>
                    <a:pt x="74769" y="27507"/>
                    <a:pt x="74122" y="22332"/>
                    <a:pt x="72428" y="18234"/>
                  </a:cubicBezTo>
                  <a:cubicBezTo>
                    <a:pt x="69224" y="10409"/>
                    <a:pt x="63032" y="4802"/>
                    <a:pt x="55238" y="1629"/>
                  </a:cubicBezTo>
                  <a:cubicBezTo>
                    <a:pt x="54190" y="1198"/>
                    <a:pt x="53081" y="859"/>
                    <a:pt x="51972" y="582"/>
                  </a:cubicBezTo>
                  <a:cubicBezTo>
                    <a:pt x="50489" y="211"/>
                    <a:pt x="48995" y="1"/>
                    <a:pt x="47560" y="1"/>
                  </a:cubicBezTo>
                  <a:close/>
                </a:path>
              </a:pathLst>
            </a:custGeom>
            <a:solidFill>
              <a:srgbClr val="4ADBDB">
                <a:alpha val="16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16"/>
            <p:cNvSpPr/>
            <p:nvPr/>
          </p:nvSpPr>
          <p:spPr>
            <a:xfrm rot="10800000">
              <a:off x="342427" y="1760136"/>
              <a:ext cx="76707" cy="76707"/>
            </a:xfrm>
            <a:custGeom>
              <a:avLst/>
              <a:gdLst/>
              <a:ahLst/>
              <a:cxnLst/>
              <a:rect l="l" t="t" r="r" b="b"/>
              <a:pathLst>
                <a:path w="3821" h="3821" fill="none" extrusionOk="0">
                  <a:moveTo>
                    <a:pt x="3821" y="1911"/>
                  </a:moveTo>
                  <a:cubicBezTo>
                    <a:pt x="3821" y="2958"/>
                    <a:pt x="2958" y="3821"/>
                    <a:pt x="1911" y="3821"/>
                  </a:cubicBezTo>
                  <a:cubicBezTo>
                    <a:pt x="863" y="3821"/>
                    <a:pt x="0" y="2958"/>
                    <a:pt x="0" y="1911"/>
                  </a:cubicBezTo>
                  <a:cubicBezTo>
                    <a:pt x="0" y="832"/>
                    <a:pt x="863" y="1"/>
                    <a:pt x="1911" y="1"/>
                  </a:cubicBezTo>
                  <a:cubicBezTo>
                    <a:pt x="2958" y="1"/>
                    <a:pt x="3821" y="832"/>
                    <a:pt x="3821" y="1911"/>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16"/>
            <p:cNvSpPr/>
            <p:nvPr/>
          </p:nvSpPr>
          <p:spPr>
            <a:xfrm rot="10800000">
              <a:off x="4788090" y="4783716"/>
              <a:ext cx="102061" cy="102684"/>
            </a:xfrm>
            <a:custGeom>
              <a:avLst/>
              <a:gdLst/>
              <a:ahLst/>
              <a:cxnLst/>
              <a:rect l="l" t="t" r="r" b="b"/>
              <a:pathLst>
                <a:path w="5084" h="5115" fill="none" extrusionOk="0">
                  <a:moveTo>
                    <a:pt x="5083" y="2188"/>
                  </a:moveTo>
                  <a:cubicBezTo>
                    <a:pt x="5083" y="4129"/>
                    <a:pt x="2742" y="5115"/>
                    <a:pt x="1387" y="3728"/>
                  </a:cubicBezTo>
                  <a:cubicBezTo>
                    <a:pt x="0" y="2342"/>
                    <a:pt x="986" y="1"/>
                    <a:pt x="2927" y="1"/>
                  </a:cubicBezTo>
                  <a:cubicBezTo>
                    <a:pt x="4128" y="1"/>
                    <a:pt x="5083" y="987"/>
                    <a:pt x="5083" y="2188"/>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16"/>
            <p:cNvSpPr/>
            <p:nvPr/>
          </p:nvSpPr>
          <p:spPr>
            <a:xfrm rot="10800000">
              <a:off x="7975518" y="4366959"/>
              <a:ext cx="47016" cy="47036"/>
            </a:xfrm>
            <a:custGeom>
              <a:avLst/>
              <a:gdLst/>
              <a:ahLst/>
              <a:cxnLst/>
              <a:rect l="l" t="t" r="r" b="b"/>
              <a:pathLst>
                <a:path w="2342" h="2343" fill="none" extrusionOk="0">
                  <a:moveTo>
                    <a:pt x="2341" y="1172"/>
                  </a:moveTo>
                  <a:cubicBezTo>
                    <a:pt x="2341" y="1818"/>
                    <a:pt x="1818" y="2342"/>
                    <a:pt x="1171" y="2342"/>
                  </a:cubicBezTo>
                  <a:cubicBezTo>
                    <a:pt x="524" y="2342"/>
                    <a:pt x="0" y="1818"/>
                    <a:pt x="0" y="1172"/>
                  </a:cubicBezTo>
                  <a:cubicBezTo>
                    <a:pt x="0" y="525"/>
                    <a:pt x="524" y="1"/>
                    <a:pt x="1171" y="1"/>
                  </a:cubicBezTo>
                  <a:cubicBezTo>
                    <a:pt x="1818" y="1"/>
                    <a:pt x="2341" y="525"/>
                    <a:pt x="2341" y="1172"/>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16"/>
            <p:cNvSpPr/>
            <p:nvPr/>
          </p:nvSpPr>
          <p:spPr>
            <a:xfrm rot="10800000">
              <a:off x="2294865" y="4506877"/>
              <a:ext cx="47036" cy="47036"/>
            </a:xfrm>
            <a:custGeom>
              <a:avLst/>
              <a:gdLst/>
              <a:ahLst/>
              <a:cxnLst/>
              <a:rect l="l" t="t" r="r" b="b"/>
              <a:pathLst>
                <a:path w="2343" h="2343" fill="none" extrusionOk="0">
                  <a:moveTo>
                    <a:pt x="2342" y="1172"/>
                  </a:moveTo>
                  <a:cubicBezTo>
                    <a:pt x="2342" y="1819"/>
                    <a:pt x="1819" y="2342"/>
                    <a:pt x="1172" y="2342"/>
                  </a:cubicBezTo>
                  <a:cubicBezTo>
                    <a:pt x="525" y="2342"/>
                    <a:pt x="1" y="1819"/>
                    <a:pt x="1" y="1172"/>
                  </a:cubicBezTo>
                  <a:cubicBezTo>
                    <a:pt x="1" y="525"/>
                    <a:pt x="525" y="1"/>
                    <a:pt x="1172" y="1"/>
                  </a:cubicBezTo>
                  <a:cubicBezTo>
                    <a:pt x="1819" y="1"/>
                    <a:pt x="2342" y="525"/>
                    <a:pt x="2342" y="1172"/>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6" name="Google Shape;196;p16"/>
          <p:cNvSpPr txBox="1">
            <a:spLocks noGrp="1"/>
          </p:cNvSpPr>
          <p:nvPr>
            <p:ph type="title"/>
          </p:nvPr>
        </p:nvSpPr>
        <p:spPr>
          <a:xfrm>
            <a:off x="715700" y="390073"/>
            <a:ext cx="7712700" cy="577800"/>
          </a:xfrm>
          <a:prstGeom prst="rect">
            <a:avLst/>
          </a:prstGeom>
        </p:spPr>
        <p:txBody>
          <a:bodyPr spcFirstLastPara="1" wrap="square" lIns="91425" tIns="91425" rIns="91425" bIns="91425" anchor="t" anchorCtr="0">
            <a:noAutofit/>
          </a:bodyPr>
          <a:lstStyle>
            <a:lvl1pPr lvl="0" rtl="0">
              <a:spcBef>
                <a:spcPts val="0"/>
              </a:spcBef>
              <a:spcAft>
                <a:spcPts val="0"/>
              </a:spcAft>
              <a:buSzPts val="3400"/>
              <a:buNone/>
              <a:defRPr sz="3400"/>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197" name="Google Shape;197;p16"/>
          <p:cNvSpPr txBox="1">
            <a:spLocks noGrp="1"/>
          </p:cNvSpPr>
          <p:nvPr>
            <p:ph type="subTitle" idx="1"/>
          </p:nvPr>
        </p:nvSpPr>
        <p:spPr>
          <a:xfrm>
            <a:off x="719079" y="2652003"/>
            <a:ext cx="2487900" cy="4476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1500"/>
              <a:buNone/>
              <a:defRPr sz="2000">
                <a:latin typeface="Montserrat Medium"/>
                <a:ea typeface="Montserrat Medium"/>
                <a:cs typeface="Montserrat Medium"/>
                <a:sym typeface="Montserrat Medium"/>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198" name="Google Shape;198;p16"/>
          <p:cNvSpPr txBox="1">
            <a:spLocks noGrp="1"/>
          </p:cNvSpPr>
          <p:nvPr>
            <p:ph type="subTitle" idx="2"/>
          </p:nvPr>
        </p:nvSpPr>
        <p:spPr>
          <a:xfrm>
            <a:off x="719075" y="2993875"/>
            <a:ext cx="2487900" cy="9933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500"/>
              <a:buNone/>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199" name="Google Shape;199;p16"/>
          <p:cNvSpPr txBox="1">
            <a:spLocks noGrp="1"/>
          </p:cNvSpPr>
          <p:nvPr>
            <p:ph type="subTitle" idx="3"/>
          </p:nvPr>
        </p:nvSpPr>
        <p:spPr>
          <a:xfrm>
            <a:off x="3348152" y="2652003"/>
            <a:ext cx="2467800" cy="4476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1500"/>
              <a:buNone/>
              <a:defRPr sz="2000">
                <a:latin typeface="Montserrat Medium"/>
                <a:ea typeface="Montserrat Medium"/>
                <a:cs typeface="Montserrat Medium"/>
                <a:sym typeface="Montserrat Medium"/>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200" name="Google Shape;200;p16"/>
          <p:cNvSpPr txBox="1">
            <a:spLocks noGrp="1"/>
          </p:cNvSpPr>
          <p:nvPr>
            <p:ph type="subTitle" idx="4"/>
          </p:nvPr>
        </p:nvSpPr>
        <p:spPr>
          <a:xfrm>
            <a:off x="3348148" y="2993875"/>
            <a:ext cx="2467800" cy="9933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500"/>
              <a:buNone/>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201" name="Google Shape;201;p16"/>
          <p:cNvSpPr txBox="1">
            <a:spLocks noGrp="1"/>
          </p:cNvSpPr>
          <p:nvPr>
            <p:ph type="subTitle" idx="5"/>
          </p:nvPr>
        </p:nvSpPr>
        <p:spPr>
          <a:xfrm>
            <a:off x="5957121" y="2652003"/>
            <a:ext cx="2467800" cy="4476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1500"/>
              <a:buNone/>
              <a:defRPr sz="2000">
                <a:latin typeface="Montserrat Medium"/>
                <a:ea typeface="Montserrat Medium"/>
                <a:cs typeface="Montserrat Medium"/>
                <a:sym typeface="Montserrat Medium"/>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202" name="Google Shape;202;p16"/>
          <p:cNvSpPr txBox="1">
            <a:spLocks noGrp="1"/>
          </p:cNvSpPr>
          <p:nvPr>
            <p:ph type="subTitle" idx="6"/>
          </p:nvPr>
        </p:nvSpPr>
        <p:spPr>
          <a:xfrm>
            <a:off x="5957121" y="2993875"/>
            <a:ext cx="2467800" cy="9933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500"/>
              <a:buNone/>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hree columns 1">
  <p:cSld name="TITLE_AND_TWO_COLUMNS_2_2">
    <p:spTree>
      <p:nvGrpSpPr>
        <p:cNvPr id="1" name="Shape 203"/>
        <p:cNvGrpSpPr/>
        <p:nvPr/>
      </p:nvGrpSpPr>
      <p:grpSpPr>
        <a:xfrm>
          <a:off x="0" y="0"/>
          <a:ext cx="0" cy="0"/>
          <a:chOff x="0" y="0"/>
          <a:chExt cx="0" cy="0"/>
        </a:xfrm>
      </p:grpSpPr>
      <p:grpSp>
        <p:nvGrpSpPr>
          <p:cNvPr id="204" name="Google Shape;204;p17"/>
          <p:cNvGrpSpPr/>
          <p:nvPr/>
        </p:nvGrpSpPr>
        <p:grpSpPr>
          <a:xfrm>
            <a:off x="-2481701" y="253074"/>
            <a:ext cx="13702040" cy="5375136"/>
            <a:chOff x="-2481701" y="253074"/>
            <a:chExt cx="13702040" cy="5375136"/>
          </a:xfrm>
        </p:grpSpPr>
        <p:sp>
          <p:nvSpPr>
            <p:cNvPr id="205" name="Google Shape;205;p17"/>
            <p:cNvSpPr/>
            <p:nvPr/>
          </p:nvSpPr>
          <p:spPr>
            <a:xfrm rot="-6717732" flipH="1">
              <a:off x="6771320" y="1489308"/>
              <a:ext cx="4426016" cy="3037114"/>
            </a:xfrm>
            <a:custGeom>
              <a:avLst/>
              <a:gdLst/>
              <a:ahLst/>
              <a:cxnLst/>
              <a:rect l="l" t="t" r="r" b="b"/>
              <a:pathLst>
                <a:path w="198181" h="135991" extrusionOk="0">
                  <a:moveTo>
                    <a:pt x="169010" y="0"/>
                  </a:moveTo>
                  <a:cubicBezTo>
                    <a:pt x="164083" y="0"/>
                    <a:pt x="159173" y="1741"/>
                    <a:pt x="154936" y="4346"/>
                  </a:cubicBezTo>
                  <a:cubicBezTo>
                    <a:pt x="149646" y="7599"/>
                    <a:pt x="145243" y="11937"/>
                    <a:pt x="141299" y="16636"/>
                  </a:cubicBezTo>
                  <a:cubicBezTo>
                    <a:pt x="131836" y="27940"/>
                    <a:pt x="124738" y="41610"/>
                    <a:pt x="111857" y="49266"/>
                  </a:cubicBezTo>
                  <a:cubicBezTo>
                    <a:pt x="106891" y="52200"/>
                    <a:pt x="101198" y="53265"/>
                    <a:pt x="95392" y="53265"/>
                  </a:cubicBezTo>
                  <a:cubicBezTo>
                    <a:pt x="91247" y="53265"/>
                    <a:pt x="87043" y="52722"/>
                    <a:pt x="83005" y="51928"/>
                  </a:cubicBezTo>
                  <a:cubicBezTo>
                    <a:pt x="73673" y="50096"/>
                    <a:pt x="64049" y="48436"/>
                    <a:pt x="54875" y="48436"/>
                  </a:cubicBezTo>
                  <a:cubicBezTo>
                    <a:pt x="39369" y="48436"/>
                    <a:pt x="25146" y="53176"/>
                    <a:pt x="15773" y="69837"/>
                  </a:cubicBezTo>
                  <a:cubicBezTo>
                    <a:pt x="0" y="97867"/>
                    <a:pt x="19256" y="134013"/>
                    <a:pt x="51492" y="135919"/>
                  </a:cubicBezTo>
                  <a:cubicBezTo>
                    <a:pt x="52285" y="135967"/>
                    <a:pt x="53081" y="135991"/>
                    <a:pt x="53879" y="135991"/>
                  </a:cubicBezTo>
                  <a:cubicBezTo>
                    <a:pt x="62381" y="135991"/>
                    <a:pt x="71063" y="133241"/>
                    <a:pt x="76860" y="127112"/>
                  </a:cubicBezTo>
                  <a:cubicBezTo>
                    <a:pt x="83498" y="120113"/>
                    <a:pt x="85240" y="110321"/>
                    <a:pt x="90103" y="102270"/>
                  </a:cubicBezTo>
                  <a:cubicBezTo>
                    <a:pt x="95262" y="93858"/>
                    <a:pt x="103346" y="87680"/>
                    <a:pt x="112810" y="84887"/>
                  </a:cubicBezTo>
                  <a:cubicBezTo>
                    <a:pt x="116174" y="83903"/>
                    <a:pt x="119516" y="83544"/>
                    <a:pt x="122850" y="83544"/>
                  </a:cubicBezTo>
                  <a:cubicBezTo>
                    <a:pt x="131761" y="83544"/>
                    <a:pt x="140616" y="86103"/>
                    <a:pt x="149679" y="86103"/>
                  </a:cubicBezTo>
                  <a:cubicBezTo>
                    <a:pt x="149732" y="86103"/>
                    <a:pt x="149785" y="86103"/>
                    <a:pt x="149839" y="86103"/>
                  </a:cubicBezTo>
                  <a:cubicBezTo>
                    <a:pt x="173944" y="86103"/>
                    <a:pt x="192109" y="63872"/>
                    <a:pt x="195552" y="41413"/>
                  </a:cubicBezTo>
                  <a:cubicBezTo>
                    <a:pt x="198181" y="24161"/>
                    <a:pt x="191904" y="3886"/>
                    <a:pt x="172681" y="337"/>
                  </a:cubicBezTo>
                  <a:cubicBezTo>
                    <a:pt x="171463" y="108"/>
                    <a:pt x="170236" y="0"/>
                    <a:pt x="169010" y="0"/>
                  </a:cubicBezTo>
                  <a:close/>
                </a:path>
              </a:pathLst>
            </a:custGeom>
            <a:solidFill>
              <a:srgbClr val="FF610D">
                <a:alpha val="119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17"/>
            <p:cNvSpPr/>
            <p:nvPr/>
          </p:nvSpPr>
          <p:spPr>
            <a:xfrm rot="9779429" flipH="1">
              <a:off x="-2037156" y="1604632"/>
              <a:ext cx="2906140" cy="3473881"/>
            </a:xfrm>
            <a:custGeom>
              <a:avLst/>
              <a:gdLst/>
              <a:ahLst/>
              <a:cxnLst/>
              <a:rect l="l" t="t" r="r" b="b"/>
              <a:pathLst>
                <a:path w="74770" h="89377" extrusionOk="0">
                  <a:moveTo>
                    <a:pt x="47560" y="1"/>
                  </a:moveTo>
                  <a:cubicBezTo>
                    <a:pt x="43035" y="1"/>
                    <a:pt x="39101" y="2091"/>
                    <a:pt x="37955" y="7821"/>
                  </a:cubicBezTo>
                  <a:cubicBezTo>
                    <a:pt x="37277" y="11241"/>
                    <a:pt x="38479" y="14722"/>
                    <a:pt x="39618" y="17988"/>
                  </a:cubicBezTo>
                  <a:cubicBezTo>
                    <a:pt x="40235" y="19713"/>
                    <a:pt x="42175" y="20853"/>
                    <a:pt x="42792" y="22578"/>
                  </a:cubicBezTo>
                  <a:cubicBezTo>
                    <a:pt x="37126" y="19760"/>
                    <a:pt x="30964" y="17613"/>
                    <a:pt x="24647" y="17613"/>
                  </a:cubicBezTo>
                  <a:cubicBezTo>
                    <a:pt x="24472" y="17613"/>
                    <a:pt x="24297" y="17615"/>
                    <a:pt x="24122" y="17618"/>
                  </a:cubicBezTo>
                  <a:cubicBezTo>
                    <a:pt x="370" y="18080"/>
                    <a:pt x="1" y="45375"/>
                    <a:pt x="8873" y="60964"/>
                  </a:cubicBezTo>
                  <a:cubicBezTo>
                    <a:pt x="13186" y="68573"/>
                    <a:pt x="19471" y="74858"/>
                    <a:pt x="26464" y="80126"/>
                  </a:cubicBezTo>
                  <a:cubicBezTo>
                    <a:pt x="31331" y="83792"/>
                    <a:pt x="36692" y="86996"/>
                    <a:pt x="42607" y="88505"/>
                  </a:cubicBezTo>
                  <a:cubicBezTo>
                    <a:pt x="44822" y="89070"/>
                    <a:pt x="47127" y="89377"/>
                    <a:pt x="49421" y="89377"/>
                  </a:cubicBezTo>
                  <a:cubicBezTo>
                    <a:pt x="53254" y="89377"/>
                    <a:pt x="57056" y="88522"/>
                    <a:pt x="60352" y="86595"/>
                  </a:cubicBezTo>
                  <a:cubicBezTo>
                    <a:pt x="66082" y="83237"/>
                    <a:pt x="69717" y="76891"/>
                    <a:pt x="70795" y="70329"/>
                  </a:cubicBezTo>
                  <a:cubicBezTo>
                    <a:pt x="71904" y="63798"/>
                    <a:pt x="70703" y="57020"/>
                    <a:pt x="68485" y="50736"/>
                  </a:cubicBezTo>
                  <a:cubicBezTo>
                    <a:pt x="65558" y="42295"/>
                    <a:pt x="60629" y="34346"/>
                    <a:pt x="53389" y="29109"/>
                  </a:cubicBezTo>
                  <a:lnTo>
                    <a:pt x="53389" y="29109"/>
                  </a:lnTo>
                  <a:cubicBezTo>
                    <a:pt x="56254" y="30865"/>
                    <a:pt x="59212" y="32652"/>
                    <a:pt x="62508" y="33299"/>
                  </a:cubicBezTo>
                  <a:cubicBezTo>
                    <a:pt x="63312" y="33464"/>
                    <a:pt x="64144" y="33551"/>
                    <a:pt x="64975" y="33551"/>
                  </a:cubicBezTo>
                  <a:cubicBezTo>
                    <a:pt x="67549" y="33551"/>
                    <a:pt x="70112" y="32721"/>
                    <a:pt x="71812" y="30834"/>
                  </a:cubicBezTo>
                  <a:cubicBezTo>
                    <a:pt x="74769" y="27507"/>
                    <a:pt x="74122" y="22332"/>
                    <a:pt x="72428" y="18234"/>
                  </a:cubicBezTo>
                  <a:cubicBezTo>
                    <a:pt x="69224" y="10409"/>
                    <a:pt x="63032" y="4802"/>
                    <a:pt x="55238" y="1629"/>
                  </a:cubicBezTo>
                  <a:cubicBezTo>
                    <a:pt x="54190" y="1198"/>
                    <a:pt x="53081" y="859"/>
                    <a:pt x="51972" y="582"/>
                  </a:cubicBezTo>
                  <a:cubicBezTo>
                    <a:pt x="50489" y="211"/>
                    <a:pt x="48995" y="1"/>
                    <a:pt x="47560" y="1"/>
                  </a:cubicBezTo>
                  <a:close/>
                </a:path>
              </a:pathLst>
            </a:custGeom>
            <a:solidFill>
              <a:srgbClr val="4ADBDB">
                <a:alpha val="16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17"/>
            <p:cNvSpPr/>
            <p:nvPr/>
          </p:nvSpPr>
          <p:spPr>
            <a:xfrm rot="10800000">
              <a:off x="7173602" y="4655604"/>
              <a:ext cx="102061" cy="102684"/>
            </a:xfrm>
            <a:custGeom>
              <a:avLst/>
              <a:gdLst/>
              <a:ahLst/>
              <a:cxnLst/>
              <a:rect l="l" t="t" r="r" b="b"/>
              <a:pathLst>
                <a:path w="5084" h="5115" fill="none" extrusionOk="0">
                  <a:moveTo>
                    <a:pt x="5083" y="2188"/>
                  </a:moveTo>
                  <a:cubicBezTo>
                    <a:pt x="5083" y="4129"/>
                    <a:pt x="2742" y="5115"/>
                    <a:pt x="1387" y="3728"/>
                  </a:cubicBezTo>
                  <a:cubicBezTo>
                    <a:pt x="0" y="2342"/>
                    <a:pt x="986" y="1"/>
                    <a:pt x="2927" y="1"/>
                  </a:cubicBezTo>
                  <a:cubicBezTo>
                    <a:pt x="4128" y="1"/>
                    <a:pt x="5083" y="987"/>
                    <a:pt x="5083" y="2188"/>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17"/>
            <p:cNvSpPr/>
            <p:nvPr/>
          </p:nvSpPr>
          <p:spPr>
            <a:xfrm rot="10800000">
              <a:off x="262656" y="967880"/>
              <a:ext cx="54443" cy="46554"/>
            </a:xfrm>
            <a:custGeom>
              <a:avLst/>
              <a:gdLst/>
              <a:ahLst/>
              <a:cxnLst/>
              <a:rect l="l" t="t" r="r" b="b"/>
              <a:pathLst>
                <a:path w="2712" h="2319" extrusionOk="0">
                  <a:moveTo>
                    <a:pt x="1541" y="1"/>
                  </a:moveTo>
                  <a:cubicBezTo>
                    <a:pt x="524" y="1"/>
                    <a:pt x="1" y="1233"/>
                    <a:pt x="740" y="1973"/>
                  </a:cubicBezTo>
                  <a:cubicBezTo>
                    <a:pt x="969" y="2212"/>
                    <a:pt x="1256" y="2319"/>
                    <a:pt x="1540" y="2319"/>
                  </a:cubicBezTo>
                  <a:cubicBezTo>
                    <a:pt x="2133" y="2319"/>
                    <a:pt x="2712" y="1850"/>
                    <a:pt x="2712" y="1141"/>
                  </a:cubicBezTo>
                  <a:cubicBezTo>
                    <a:pt x="2712" y="525"/>
                    <a:pt x="2188" y="1"/>
                    <a:pt x="15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9" name="Google Shape;209;p17"/>
            <p:cNvGrpSpPr/>
            <p:nvPr/>
          </p:nvGrpSpPr>
          <p:grpSpPr>
            <a:xfrm rot="10800000">
              <a:off x="3849705" y="255858"/>
              <a:ext cx="133599" cy="134221"/>
              <a:chOff x="4199924" y="4491667"/>
              <a:chExt cx="133599" cy="134221"/>
            </a:xfrm>
          </p:grpSpPr>
          <p:sp>
            <p:nvSpPr>
              <p:cNvPr id="210" name="Google Shape;210;p17"/>
              <p:cNvSpPr/>
              <p:nvPr/>
            </p:nvSpPr>
            <p:spPr>
              <a:xfrm>
                <a:off x="4266702" y="4491667"/>
                <a:ext cx="20" cy="134221"/>
              </a:xfrm>
              <a:custGeom>
                <a:avLst/>
                <a:gdLst/>
                <a:ahLst/>
                <a:cxnLst/>
                <a:rect l="l" t="t" r="r" b="b"/>
                <a:pathLst>
                  <a:path w="1" h="6686" fill="none" extrusionOk="0">
                    <a:moveTo>
                      <a:pt x="1" y="1"/>
                    </a:moveTo>
                    <a:lnTo>
                      <a:pt x="1" y="6686"/>
                    </a:lnTo>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17"/>
              <p:cNvSpPr/>
              <p:nvPr/>
            </p:nvSpPr>
            <p:spPr>
              <a:xfrm>
                <a:off x="4199924" y="4559067"/>
                <a:ext cx="133599" cy="20"/>
              </a:xfrm>
              <a:custGeom>
                <a:avLst/>
                <a:gdLst/>
                <a:ahLst/>
                <a:cxnLst/>
                <a:rect l="l" t="t" r="r" b="b"/>
                <a:pathLst>
                  <a:path w="6655" h="1" fill="none" extrusionOk="0">
                    <a:moveTo>
                      <a:pt x="6655" y="1"/>
                    </a:moveTo>
                    <a:lnTo>
                      <a:pt x="1" y="1"/>
                    </a:lnTo>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2" name="Google Shape;212;p17"/>
            <p:cNvGrpSpPr/>
            <p:nvPr/>
          </p:nvGrpSpPr>
          <p:grpSpPr>
            <a:xfrm rot="10800000">
              <a:off x="7821684" y="253074"/>
              <a:ext cx="139782" cy="139782"/>
              <a:chOff x="2274475" y="3556403"/>
              <a:chExt cx="139782" cy="139782"/>
            </a:xfrm>
          </p:grpSpPr>
          <p:sp>
            <p:nvSpPr>
              <p:cNvPr id="213" name="Google Shape;213;p17"/>
              <p:cNvSpPr/>
              <p:nvPr/>
            </p:nvSpPr>
            <p:spPr>
              <a:xfrm>
                <a:off x="2344344" y="3556403"/>
                <a:ext cx="20" cy="139782"/>
              </a:xfrm>
              <a:custGeom>
                <a:avLst/>
                <a:gdLst/>
                <a:ahLst/>
                <a:cxnLst/>
                <a:rect l="l" t="t" r="r" b="b"/>
                <a:pathLst>
                  <a:path w="1" h="6963" fill="none" extrusionOk="0">
                    <a:moveTo>
                      <a:pt x="1" y="0"/>
                    </a:moveTo>
                    <a:lnTo>
                      <a:pt x="1" y="6963"/>
                    </a:lnTo>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17"/>
              <p:cNvSpPr/>
              <p:nvPr/>
            </p:nvSpPr>
            <p:spPr>
              <a:xfrm>
                <a:off x="2274475" y="3626272"/>
                <a:ext cx="139782" cy="20"/>
              </a:xfrm>
              <a:custGeom>
                <a:avLst/>
                <a:gdLst/>
                <a:ahLst/>
                <a:cxnLst/>
                <a:rect l="l" t="t" r="r" b="b"/>
                <a:pathLst>
                  <a:path w="6963" h="1" fill="none" extrusionOk="0">
                    <a:moveTo>
                      <a:pt x="6963" y="1"/>
                    </a:moveTo>
                    <a:lnTo>
                      <a:pt x="0" y="1"/>
                    </a:lnTo>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15" name="Google Shape;215;p17"/>
          <p:cNvSpPr txBox="1">
            <a:spLocks noGrp="1"/>
          </p:cNvSpPr>
          <p:nvPr>
            <p:ph type="title"/>
          </p:nvPr>
        </p:nvSpPr>
        <p:spPr>
          <a:xfrm>
            <a:off x="715700" y="390073"/>
            <a:ext cx="7712700" cy="577800"/>
          </a:xfrm>
          <a:prstGeom prst="rect">
            <a:avLst/>
          </a:prstGeom>
        </p:spPr>
        <p:txBody>
          <a:bodyPr spcFirstLastPara="1" wrap="square" lIns="91425" tIns="91425" rIns="91425" bIns="91425" anchor="t" anchorCtr="0">
            <a:noAutofit/>
          </a:bodyPr>
          <a:lstStyle>
            <a:lvl1pPr lvl="0" rtl="0">
              <a:spcBef>
                <a:spcPts val="0"/>
              </a:spcBef>
              <a:spcAft>
                <a:spcPts val="0"/>
              </a:spcAft>
              <a:buSzPts val="3400"/>
              <a:buNone/>
              <a:defRPr sz="3400"/>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216" name="Google Shape;216;p17"/>
          <p:cNvSpPr txBox="1">
            <a:spLocks noGrp="1"/>
          </p:cNvSpPr>
          <p:nvPr>
            <p:ph type="subTitle" idx="1"/>
          </p:nvPr>
        </p:nvSpPr>
        <p:spPr>
          <a:xfrm>
            <a:off x="3190375" y="1255548"/>
            <a:ext cx="4059900" cy="4476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1500"/>
              <a:buNone/>
              <a:defRPr sz="2000">
                <a:latin typeface="Montserrat Medium"/>
                <a:ea typeface="Montserrat Medium"/>
                <a:cs typeface="Montserrat Medium"/>
                <a:sym typeface="Montserrat Medium"/>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217" name="Google Shape;217;p17"/>
          <p:cNvSpPr txBox="1">
            <a:spLocks noGrp="1"/>
          </p:cNvSpPr>
          <p:nvPr>
            <p:ph type="subTitle" idx="2"/>
          </p:nvPr>
        </p:nvSpPr>
        <p:spPr>
          <a:xfrm>
            <a:off x="3190375" y="1597423"/>
            <a:ext cx="4059900" cy="5778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500"/>
              <a:buNone/>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218" name="Google Shape;218;p17"/>
          <p:cNvSpPr txBox="1">
            <a:spLocks noGrp="1"/>
          </p:cNvSpPr>
          <p:nvPr>
            <p:ph type="subTitle" idx="3"/>
          </p:nvPr>
        </p:nvSpPr>
        <p:spPr>
          <a:xfrm>
            <a:off x="3190376" y="2468167"/>
            <a:ext cx="4059900" cy="4476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1500"/>
              <a:buNone/>
              <a:defRPr sz="2000">
                <a:latin typeface="Montserrat Medium"/>
                <a:ea typeface="Montserrat Medium"/>
                <a:cs typeface="Montserrat Medium"/>
                <a:sym typeface="Montserrat Medium"/>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219" name="Google Shape;219;p17"/>
          <p:cNvSpPr txBox="1">
            <a:spLocks noGrp="1"/>
          </p:cNvSpPr>
          <p:nvPr>
            <p:ph type="subTitle" idx="4"/>
          </p:nvPr>
        </p:nvSpPr>
        <p:spPr>
          <a:xfrm>
            <a:off x="3190375" y="2810040"/>
            <a:ext cx="4059900" cy="5778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500"/>
              <a:buNone/>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220" name="Google Shape;220;p17"/>
          <p:cNvSpPr txBox="1">
            <a:spLocks noGrp="1"/>
          </p:cNvSpPr>
          <p:nvPr>
            <p:ph type="subTitle" idx="5"/>
          </p:nvPr>
        </p:nvSpPr>
        <p:spPr>
          <a:xfrm>
            <a:off x="3190376" y="3680785"/>
            <a:ext cx="4059900" cy="4476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1500"/>
              <a:buNone/>
              <a:defRPr sz="2000">
                <a:latin typeface="Montserrat Medium"/>
                <a:ea typeface="Montserrat Medium"/>
                <a:cs typeface="Montserrat Medium"/>
                <a:sym typeface="Montserrat Medium"/>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221" name="Google Shape;221;p17"/>
          <p:cNvSpPr txBox="1">
            <a:spLocks noGrp="1"/>
          </p:cNvSpPr>
          <p:nvPr>
            <p:ph type="subTitle" idx="6"/>
          </p:nvPr>
        </p:nvSpPr>
        <p:spPr>
          <a:xfrm>
            <a:off x="3190375" y="4022658"/>
            <a:ext cx="4059900" cy="5778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500"/>
              <a:buNone/>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four columns">
  <p:cSld name="TITLE_AND_TWO_COLUMNS_2_1">
    <p:spTree>
      <p:nvGrpSpPr>
        <p:cNvPr id="1" name="Shape 222"/>
        <p:cNvGrpSpPr/>
        <p:nvPr/>
      </p:nvGrpSpPr>
      <p:grpSpPr>
        <a:xfrm>
          <a:off x="0" y="0"/>
          <a:ext cx="0" cy="0"/>
          <a:chOff x="0" y="0"/>
          <a:chExt cx="0" cy="0"/>
        </a:xfrm>
      </p:grpSpPr>
      <p:grpSp>
        <p:nvGrpSpPr>
          <p:cNvPr id="223" name="Google Shape;223;p18"/>
          <p:cNvGrpSpPr/>
          <p:nvPr/>
        </p:nvGrpSpPr>
        <p:grpSpPr>
          <a:xfrm>
            <a:off x="-1452558" y="1372548"/>
            <a:ext cx="10000810" cy="6475958"/>
            <a:chOff x="-1452558" y="1372548"/>
            <a:chExt cx="10000810" cy="6475958"/>
          </a:xfrm>
        </p:grpSpPr>
        <p:sp>
          <p:nvSpPr>
            <p:cNvPr id="224" name="Google Shape;224;p18"/>
            <p:cNvSpPr/>
            <p:nvPr/>
          </p:nvSpPr>
          <p:spPr>
            <a:xfrm rot="-7807387">
              <a:off x="-1082795" y="3710003"/>
              <a:ext cx="4372280" cy="3000241"/>
            </a:xfrm>
            <a:custGeom>
              <a:avLst/>
              <a:gdLst/>
              <a:ahLst/>
              <a:cxnLst/>
              <a:rect l="l" t="t" r="r" b="b"/>
              <a:pathLst>
                <a:path w="198181" h="135991" extrusionOk="0">
                  <a:moveTo>
                    <a:pt x="169010" y="0"/>
                  </a:moveTo>
                  <a:cubicBezTo>
                    <a:pt x="164083" y="0"/>
                    <a:pt x="159173" y="1741"/>
                    <a:pt x="154936" y="4346"/>
                  </a:cubicBezTo>
                  <a:cubicBezTo>
                    <a:pt x="149646" y="7599"/>
                    <a:pt x="145243" y="11937"/>
                    <a:pt x="141299" y="16636"/>
                  </a:cubicBezTo>
                  <a:cubicBezTo>
                    <a:pt x="131836" y="27940"/>
                    <a:pt x="124738" y="41610"/>
                    <a:pt x="111857" y="49266"/>
                  </a:cubicBezTo>
                  <a:cubicBezTo>
                    <a:pt x="106891" y="52200"/>
                    <a:pt x="101198" y="53265"/>
                    <a:pt x="95392" y="53265"/>
                  </a:cubicBezTo>
                  <a:cubicBezTo>
                    <a:pt x="91247" y="53265"/>
                    <a:pt x="87043" y="52722"/>
                    <a:pt x="83005" y="51928"/>
                  </a:cubicBezTo>
                  <a:cubicBezTo>
                    <a:pt x="73673" y="50096"/>
                    <a:pt x="64049" y="48436"/>
                    <a:pt x="54875" y="48436"/>
                  </a:cubicBezTo>
                  <a:cubicBezTo>
                    <a:pt x="39369" y="48436"/>
                    <a:pt x="25146" y="53176"/>
                    <a:pt x="15773" y="69837"/>
                  </a:cubicBezTo>
                  <a:cubicBezTo>
                    <a:pt x="0" y="97867"/>
                    <a:pt x="19256" y="134013"/>
                    <a:pt x="51492" y="135919"/>
                  </a:cubicBezTo>
                  <a:cubicBezTo>
                    <a:pt x="52285" y="135967"/>
                    <a:pt x="53081" y="135991"/>
                    <a:pt x="53879" y="135991"/>
                  </a:cubicBezTo>
                  <a:cubicBezTo>
                    <a:pt x="62381" y="135991"/>
                    <a:pt x="71063" y="133241"/>
                    <a:pt x="76860" y="127112"/>
                  </a:cubicBezTo>
                  <a:cubicBezTo>
                    <a:pt x="83498" y="120113"/>
                    <a:pt x="85240" y="110321"/>
                    <a:pt x="90103" y="102270"/>
                  </a:cubicBezTo>
                  <a:cubicBezTo>
                    <a:pt x="95262" y="93858"/>
                    <a:pt x="103346" y="87680"/>
                    <a:pt x="112810" y="84887"/>
                  </a:cubicBezTo>
                  <a:cubicBezTo>
                    <a:pt x="116174" y="83903"/>
                    <a:pt x="119516" y="83544"/>
                    <a:pt x="122850" y="83544"/>
                  </a:cubicBezTo>
                  <a:cubicBezTo>
                    <a:pt x="131761" y="83544"/>
                    <a:pt x="140616" y="86103"/>
                    <a:pt x="149679" y="86103"/>
                  </a:cubicBezTo>
                  <a:cubicBezTo>
                    <a:pt x="149732" y="86103"/>
                    <a:pt x="149785" y="86103"/>
                    <a:pt x="149839" y="86103"/>
                  </a:cubicBezTo>
                  <a:cubicBezTo>
                    <a:pt x="173944" y="86103"/>
                    <a:pt x="192109" y="63872"/>
                    <a:pt x="195552" y="41413"/>
                  </a:cubicBezTo>
                  <a:cubicBezTo>
                    <a:pt x="198181" y="24161"/>
                    <a:pt x="191904" y="3886"/>
                    <a:pt x="172681" y="337"/>
                  </a:cubicBezTo>
                  <a:cubicBezTo>
                    <a:pt x="171463" y="108"/>
                    <a:pt x="170236" y="0"/>
                    <a:pt x="169010" y="0"/>
                  </a:cubicBezTo>
                  <a:close/>
                </a:path>
              </a:pathLst>
            </a:custGeom>
            <a:solidFill>
              <a:srgbClr val="F9B7E4">
                <a:alpha val="25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18"/>
            <p:cNvSpPr/>
            <p:nvPr/>
          </p:nvSpPr>
          <p:spPr>
            <a:xfrm>
              <a:off x="3445221" y="4742527"/>
              <a:ext cx="119945" cy="119945"/>
            </a:xfrm>
            <a:custGeom>
              <a:avLst/>
              <a:gdLst/>
              <a:ahLst/>
              <a:cxnLst/>
              <a:rect l="l" t="t" r="r" b="b"/>
              <a:pathLst>
                <a:path w="5620" h="5620" fill="none" extrusionOk="0">
                  <a:moveTo>
                    <a:pt x="5619" y="2399"/>
                  </a:moveTo>
                  <a:cubicBezTo>
                    <a:pt x="5619" y="4568"/>
                    <a:pt x="3023" y="5619"/>
                    <a:pt x="1512" y="4108"/>
                  </a:cubicBezTo>
                  <a:cubicBezTo>
                    <a:pt x="0" y="2596"/>
                    <a:pt x="1052" y="0"/>
                    <a:pt x="3221" y="0"/>
                  </a:cubicBezTo>
                  <a:cubicBezTo>
                    <a:pt x="4535" y="0"/>
                    <a:pt x="5619" y="1085"/>
                    <a:pt x="5619" y="2399"/>
                  </a:cubicBezTo>
                  <a:close/>
                </a:path>
              </a:pathLst>
            </a:custGeom>
            <a:noFill/>
            <a:ln w="1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18"/>
            <p:cNvSpPr/>
            <p:nvPr/>
          </p:nvSpPr>
          <p:spPr>
            <a:xfrm>
              <a:off x="8428307" y="3162535"/>
              <a:ext cx="119945" cy="119945"/>
            </a:xfrm>
            <a:custGeom>
              <a:avLst/>
              <a:gdLst/>
              <a:ahLst/>
              <a:cxnLst/>
              <a:rect l="l" t="t" r="r" b="b"/>
              <a:pathLst>
                <a:path w="5620" h="5620" fill="none" extrusionOk="0">
                  <a:moveTo>
                    <a:pt x="5619" y="2399"/>
                  </a:moveTo>
                  <a:cubicBezTo>
                    <a:pt x="5619" y="4535"/>
                    <a:pt x="3024" y="5620"/>
                    <a:pt x="1512" y="4108"/>
                  </a:cubicBezTo>
                  <a:cubicBezTo>
                    <a:pt x="0" y="2596"/>
                    <a:pt x="1052" y="0"/>
                    <a:pt x="3221" y="0"/>
                  </a:cubicBezTo>
                  <a:cubicBezTo>
                    <a:pt x="4535" y="0"/>
                    <a:pt x="5619" y="1085"/>
                    <a:pt x="5619" y="2399"/>
                  </a:cubicBezTo>
                  <a:close/>
                </a:path>
              </a:pathLst>
            </a:custGeom>
            <a:noFill/>
            <a:ln w="1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7" name="Google Shape;227;p18"/>
            <p:cNvGrpSpPr/>
            <p:nvPr/>
          </p:nvGrpSpPr>
          <p:grpSpPr>
            <a:xfrm>
              <a:off x="557901" y="1372548"/>
              <a:ext cx="157806" cy="157806"/>
              <a:chOff x="1546038" y="1931073"/>
              <a:chExt cx="157806" cy="157806"/>
            </a:xfrm>
          </p:grpSpPr>
          <p:sp>
            <p:nvSpPr>
              <p:cNvPr id="228" name="Google Shape;228;p18"/>
              <p:cNvSpPr/>
              <p:nvPr/>
            </p:nvSpPr>
            <p:spPr>
              <a:xfrm>
                <a:off x="1624577" y="1931073"/>
                <a:ext cx="21" cy="157806"/>
              </a:xfrm>
              <a:custGeom>
                <a:avLst/>
                <a:gdLst/>
                <a:ahLst/>
                <a:cxnLst/>
                <a:rect l="l" t="t" r="r" b="b"/>
                <a:pathLst>
                  <a:path w="1" h="7394" fill="none" extrusionOk="0">
                    <a:moveTo>
                      <a:pt x="0" y="0"/>
                    </a:moveTo>
                    <a:lnTo>
                      <a:pt x="0" y="7394"/>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18"/>
              <p:cNvSpPr/>
              <p:nvPr/>
            </p:nvSpPr>
            <p:spPr>
              <a:xfrm>
                <a:off x="1546038" y="2009612"/>
                <a:ext cx="157806" cy="21"/>
              </a:xfrm>
              <a:custGeom>
                <a:avLst/>
                <a:gdLst/>
                <a:ahLst/>
                <a:cxnLst/>
                <a:rect l="l" t="t" r="r" b="b"/>
                <a:pathLst>
                  <a:path w="7394" h="1" fill="none" extrusionOk="0">
                    <a:moveTo>
                      <a:pt x="7394" y="1"/>
                    </a:moveTo>
                    <a:lnTo>
                      <a:pt x="0" y="1"/>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0" name="Google Shape;230;p18"/>
            <p:cNvGrpSpPr/>
            <p:nvPr/>
          </p:nvGrpSpPr>
          <p:grpSpPr>
            <a:xfrm>
              <a:off x="6658482" y="4723601"/>
              <a:ext cx="157828" cy="157806"/>
              <a:chOff x="5811044" y="4323926"/>
              <a:chExt cx="157828" cy="157806"/>
            </a:xfrm>
          </p:grpSpPr>
          <p:sp>
            <p:nvSpPr>
              <p:cNvPr id="231" name="Google Shape;231;p18"/>
              <p:cNvSpPr/>
              <p:nvPr/>
            </p:nvSpPr>
            <p:spPr>
              <a:xfrm>
                <a:off x="5890288" y="4323926"/>
                <a:ext cx="21" cy="157806"/>
              </a:xfrm>
              <a:custGeom>
                <a:avLst/>
                <a:gdLst/>
                <a:ahLst/>
                <a:cxnLst/>
                <a:rect l="l" t="t" r="r" b="b"/>
                <a:pathLst>
                  <a:path w="1" h="7394" fill="none" extrusionOk="0">
                    <a:moveTo>
                      <a:pt x="1" y="0"/>
                    </a:moveTo>
                    <a:lnTo>
                      <a:pt x="1" y="7394"/>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18"/>
              <p:cNvSpPr/>
              <p:nvPr/>
            </p:nvSpPr>
            <p:spPr>
              <a:xfrm>
                <a:off x="5811044" y="4402465"/>
                <a:ext cx="157828" cy="21"/>
              </a:xfrm>
              <a:custGeom>
                <a:avLst/>
                <a:gdLst/>
                <a:ahLst/>
                <a:cxnLst/>
                <a:rect l="l" t="t" r="r" b="b"/>
                <a:pathLst>
                  <a:path w="7395" h="1" fill="none" extrusionOk="0">
                    <a:moveTo>
                      <a:pt x="7394" y="1"/>
                    </a:moveTo>
                    <a:lnTo>
                      <a:pt x="1" y="1"/>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33" name="Google Shape;233;p18"/>
          <p:cNvSpPr txBox="1">
            <a:spLocks noGrp="1"/>
          </p:cNvSpPr>
          <p:nvPr>
            <p:ph type="subTitle" idx="1"/>
          </p:nvPr>
        </p:nvSpPr>
        <p:spPr>
          <a:xfrm>
            <a:off x="2180990" y="1658350"/>
            <a:ext cx="2237100" cy="4476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1500"/>
              <a:buNone/>
              <a:defRPr sz="2000">
                <a:latin typeface="Montserrat Medium"/>
                <a:ea typeface="Montserrat Medium"/>
                <a:cs typeface="Montserrat Medium"/>
                <a:sym typeface="Montserrat Medium"/>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234" name="Google Shape;234;p18"/>
          <p:cNvSpPr txBox="1">
            <a:spLocks noGrp="1"/>
          </p:cNvSpPr>
          <p:nvPr>
            <p:ph type="subTitle" idx="2"/>
          </p:nvPr>
        </p:nvSpPr>
        <p:spPr>
          <a:xfrm>
            <a:off x="2180997" y="2000223"/>
            <a:ext cx="2237100" cy="6876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500"/>
              <a:buNone/>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235" name="Google Shape;235;p18"/>
          <p:cNvSpPr txBox="1">
            <a:spLocks noGrp="1"/>
          </p:cNvSpPr>
          <p:nvPr>
            <p:ph type="subTitle" idx="3"/>
          </p:nvPr>
        </p:nvSpPr>
        <p:spPr>
          <a:xfrm>
            <a:off x="5602938" y="1658350"/>
            <a:ext cx="2219100" cy="4476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1500"/>
              <a:buNone/>
              <a:defRPr sz="2000">
                <a:latin typeface="Montserrat Medium"/>
                <a:ea typeface="Montserrat Medium"/>
                <a:cs typeface="Montserrat Medium"/>
                <a:sym typeface="Montserrat Medium"/>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236" name="Google Shape;236;p18"/>
          <p:cNvSpPr txBox="1">
            <a:spLocks noGrp="1"/>
          </p:cNvSpPr>
          <p:nvPr>
            <p:ph type="subTitle" idx="4"/>
          </p:nvPr>
        </p:nvSpPr>
        <p:spPr>
          <a:xfrm>
            <a:off x="5602933" y="2000223"/>
            <a:ext cx="2219100" cy="6876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500"/>
              <a:buNone/>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237" name="Google Shape;237;p18"/>
          <p:cNvSpPr txBox="1">
            <a:spLocks noGrp="1"/>
          </p:cNvSpPr>
          <p:nvPr>
            <p:ph type="subTitle" idx="5"/>
          </p:nvPr>
        </p:nvSpPr>
        <p:spPr>
          <a:xfrm>
            <a:off x="2180979" y="3127477"/>
            <a:ext cx="2237100" cy="4476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1500"/>
              <a:buNone/>
              <a:defRPr sz="2000">
                <a:latin typeface="Montserrat Medium"/>
                <a:ea typeface="Montserrat Medium"/>
                <a:cs typeface="Montserrat Medium"/>
                <a:sym typeface="Montserrat Medium"/>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238" name="Google Shape;238;p18"/>
          <p:cNvSpPr txBox="1">
            <a:spLocks noGrp="1"/>
          </p:cNvSpPr>
          <p:nvPr>
            <p:ph type="subTitle" idx="6"/>
          </p:nvPr>
        </p:nvSpPr>
        <p:spPr>
          <a:xfrm>
            <a:off x="2180975" y="3469349"/>
            <a:ext cx="2237100" cy="6876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500"/>
              <a:buNone/>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239" name="Google Shape;239;p18"/>
          <p:cNvSpPr txBox="1">
            <a:spLocks noGrp="1"/>
          </p:cNvSpPr>
          <p:nvPr>
            <p:ph type="subTitle" idx="7"/>
          </p:nvPr>
        </p:nvSpPr>
        <p:spPr>
          <a:xfrm>
            <a:off x="5602927" y="3127477"/>
            <a:ext cx="2219100" cy="4476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1500"/>
              <a:buNone/>
              <a:defRPr sz="2000">
                <a:latin typeface="Montserrat Medium"/>
                <a:ea typeface="Montserrat Medium"/>
                <a:cs typeface="Montserrat Medium"/>
                <a:sym typeface="Montserrat Medium"/>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240" name="Google Shape;240;p18"/>
          <p:cNvSpPr txBox="1">
            <a:spLocks noGrp="1"/>
          </p:cNvSpPr>
          <p:nvPr>
            <p:ph type="subTitle" idx="8"/>
          </p:nvPr>
        </p:nvSpPr>
        <p:spPr>
          <a:xfrm>
            <a:off x="5602922" y="3469349"/>
            <a:ext cx="2219100" cy="6876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500"/>
              <a:buNone/>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241" name="Google Shape;241;p18"/>
          <p:cNvSpPr txBox="1">
            <a:spLocks noGrp="1"/>
          </p:cNvSpPr>
          <p:nvPr>
            <p:ph type="title"/>
          </p:nvPr>
        </p:nvSpPr>
        <p:spPr>
          <a:xfrm>
            <a:off x="715700" y="390073"/>
            <a:ext cx="7712700" cy="577800"/>
          </a:xfrm>
          <a:prstGeom prst="rect">
            <a:avLst/>
          </a:prstGeom>
        </p:spPr>
        <p:txBody>
          <a:bodyPr spcFirstLastPara="1" wrap="square" lIns="91425" tIns="91425" rIns="91425" bIns="91425" anchor="t" anchorCtr="0">
            <a:noAutofit/>
          </a:bodyPr>
          <a:lstStyle>
            <a:lvl1pPr lvl="0" rtl="0">
              <a:spcBef>
                <a:spcPts val="0"/>
              </a:spcBef>
              <a:spcAft>
                <a:spcPts val="0"/>
              </a:spcAft>
              <a:buSzPts val="3400"/>
              <a:buNone/>
              <a:defRPr sz="3400"/>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six columns">
  <p:cSld name="TITLE_AND_TWO_COLUMNS_2_2_1">
    <p:spTree>
      <p:nvGrpSpPr>
        <p:cNvPr id="1" name="Shape 242"/>
        <p:cNvGrpSpPr/>
        <p:nvPr/>
      </p:nvGrpSpPr>
      <p:grpSpPr>
        <a:xfrm>
          <a:off x="0" y="0"/>
          <a:ext cx="0" cy="0"/>
          <a:chOff x="0" y="0"/>
          <a:chExt cx="0" cy="0"/>
        </a:xfrm>
      </p:grpSpPr>
      <p:grpSp>
        <p:nvGrpSpPr>
          <p:cNvPr id="243" name="Google Shape;243;p19"/>
          <p:cNvGrpSpPr/>
          <p:nvPr/>
        </p:nvGrpSpPr>
        <p:grpSpPr>
          <a:xfrm>
            <a:off x="-1222981" y="1585202"/>
            <a:ext cx="9655268" cy="3895992"/>
            <a:chOff x="-1222981" y="1585202"/>
            <a:chExt cx="9655268" cy="3895992"/>
          </a:xfrm>
        </p:grpSpPr>
        <p:sp>
          <p:nvSpPr>
            <p:cNvPr id="244" name="Google Shape;244;p19"/>
            <p:cNvSpPr/>
            <p:nvPr/>
          </p:nvSpPr>
          <p:spPr>
            <a:xfrm>
              <a:off x="5102757" y="4780785"/>
              <a:ext cx="119945" cy="119945"/>
            </a:xfrm>
            <a:custGeom>
              <a:avLst/>
              <a:gdLst/>
              <a:ahLst/>
              <a:cxnLst/>
              <a:rect l="l" t="t" r="r" b="b"/>
              <a:pathLst>
                <a:path w="5620" h="5620" fill="none" extrusionOk="0">
                  <a:moveTo>
                    <a:pt x="5619" y="2399"/>
                  </a:moveTo>
                  <a:cubicBezTo>
                    <a:pt x="5619" y="4535"/>
                    <a:pt x="3024" y="5620"/>
                    <a:pt x="1512" y="4108"/>
                  </a:cubicBezTo>
                  <a:cubicBezTo>
                    <a:pt x="0" y="2596"/>
                    <a:pt x="1052" y="0"/>
                    <a:pt x="3221" y="0"/>
                  </a:cubicBezTo>
                  <a:cubicBezTo>
                    <a:pt x="4535" y="0"/>
                    <a:pt x="5619" y="1085"/>
                    <a:pt x="5619" y="2399"/>
                  </a:cubicBezTo>
                  <a:close/>
                </a:path>
              </a:pathLst>
            </a:custGeom>
            <a:noFill/>
            <a:ln w="1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5" name="Google Shape;245;p19"/>
            <p:cNvGrpSpPr/>
            <p:nvPr/>
          </p:nvGrpSpPr>
          <p:grpSpPr>
            <a:xfrm>
              <a:off x="495544" y="3417551"/>
              <a:ext cx="157828" cy="157806"/>
              <a:chOff x="5811044" y="4323926"/>
              <a:chExt cx="157828" cy="157806"/>
            </a:xfrm>
          </p:grpSpPr>
          <p:sp>
            <p:nvSpPr>
              <p:cNvPr id="246" name="Google Shape;246;p19"/>
              <p:cNvSpPr/>
              <p:nvPr/>
            </p:nvSpPr>
            <p:spPr>
              <a:xfrm>
                <a:off x="5890288" y="4323926"/>
                <a:ext cx="21" cy="157806"/>
              </a:xfrm>
              <a:custGeom>
                <a:avLst/>
                <a:gdLst/>
                <a:ahLst/>
                <a:cxnLst/>
                <a:rect l="l" t="t" r="r" b="b"/>
                <a:pathLst>
                  <a:path w="1" h="7394" fill="none" extrusionOk="0">
                    <a:moveTo>
                      <a:pt x="1" y="0"/>
                    </a:moveTo>
                    <a:lnTo>
                      <a:pt x="1" y="7394"/>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19"/>
              <p:cNvSpPr/>
              <p:nvPr/>
            </p:nvSpPr>
            <p:spPr>
              <a:xfrm>
                <a:off x="5811044" y="4402465"/>
                <a:ext cx="157828" cy="21"/>
              </a:xfrm>
              <a:custGeom>
                <a:avLst/>
                <a:gdLst/>
                <a:ahLst/>
                <a:cxnLst/>
                <a:rect l="l" t="t" r="r" b="b"/>
                <a:pathLst>
                  <a:path w="7395" h="1" fill="none" extrusionOk="0">
                    <a:moveTo>
                      <a:pt x="7394" y="1"/>
                    </a:moveTo>
                    <a:lnTo>
                      <a:pt x="1" y="1"/>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8" name="Google Shape;248;p19"/>
            <p:cNvGrpSpPr/>
            <p:nvPr/>
          </p:nvGrpSpPr>
          <p:grpSpPr>
            <a:xfrm>
              <a:off x="8274459" y="4001370"/>
              <a:ext cx="157828" cy="157828"/>
              <a:chOff x="1107009" y="3248120"/>
              <a:chExt cx="157828" cy="157828"/>
            </a:xfrm>
          </p:grpSpPr>
          <p:sp>
            <p:nvSpPr>
              <p:cNvPr id="249" name="Google Shape;249;p19"/>
              <p:cNvSpPr/>
              <p:nvPr/>
            </p:nvSpPr>
            <p:spPr>
              <a:xfrm>
                <a:off x="1185548" y="3248120"/>
                <a:ext cx="21" cy="157828"/>
              </a:xfrm>
              <a:custGeom>
                <a:avLst/>
                <a:gdLst/>
                <a:ahLst/>
                <a:cxnLst/>
                <a:rect l="l" t="t" r="r" b="b"/>
                <a:pathLst>
                  <a:path w="1" h="7395" fill="none" extrusionOk="0">
                    <a:moveTo>
                      <a:pt x="1" y="1"/>
                    </a:moveTo>
                    <a:lnTo>
                      <a:pt x="1" y="7394"/>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19"/>
              <p:cNvSpPr/>
              <p:nvPr/>
            </p:nvSpPr>
            <p:spPr>
              <a:xfrm>
                <a:off x="1107009" y="3326681"/>
                <a:ext cx="157828" cy="21"/>
              </a:xfrm>
              <a:custGeom>
                <a:avLst/>
                <a:gdLst/>
                <a:ahLst/>
                <a:cxnLst/>
                <a:rect l="l" t="t" r="r" b="b"/>
                <a:pathLst>
                  <a:path w="7395" h="1" fill="none" extrusionOk="0">
                    <a:moveTo>
                      <a:pt x="7394" y="0"/>
                    </a:moveTo>
                    <a:lnTo>
                      <a:pt x="0" y="0"/>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1" name="Google Shape;251;p19"/>
            <p:cNvSpPr/>
            <p:nvPr/>
          </p:nvSpPr>
          <p:spPr>
            <a:xfrm>
              <a:off x="306671" y="1585202"/>
              <a:ext cx="119945" cy="119945"/>
            </a:xfrm>
            <a:custGeom>
              <a:avLst/>
              <a:gdLst/>
              <a:ahLst/>
              <a:cxnLst/>
              <a:rect l="l" t="t" r="r" b="b"/>
              <a:pathLst>
                <a:path w="5620" h="5620" fill="none" extrusionOk="0">
                  <a:moveTo>
                    <a:pt x="5619" y="2399"/>
                  </a:moveTo>
                  <a:cubicBezTo>
                    <a:pt x="5619" y="4568"/>
                    <a:pt x="3023" y="5619"/>
                    <a:pt x="1512" y="4108"/>
                  </a:cubicBezTo>
                  <a:cubicBezTo>
                    <a:pt x="0" y="2596"/>
                    <a:pt x="1052" y="0"/>
                    <a:pt x="3221" y="0"/>
                  </a:cubicBezTo>
                  <a:cubicBezTo>
                    <a:pt x="4535" y="0"/>
                    <a:pt x="5619" y="1085"/>
                    <a:pt x="5619" y="2399"/>
                  </a:cubicBezTo>
                  <a:close/>
                </a:path>
              </a:pathLst>
            </a:custGeom>
            <a:noFill/>
            <a:ln w="1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19"/>
            <p:cNvSpPr/>
            <p:nvPr/>
          </p:nvSpPr>
          <p:spPr>
            <a:xfrm flipH="1">
              <a:off x="-1222981" y="3417549"/>
              <a:ext cx="3456009" cy="2063645"/>
            </a:xfrm>
            <a:custGeom>
              <a:avLst/>
              <a:gdLst/>
              <a:ahLst/>
              <a:cxnLst/>
              <a:rect l="l" t="t" r="r" b="b"/>
              <a:pathLst>
                <a:path w="112281" h="67045" extrusionOk="0">
                  <a:moveTo>
                    <a:pt x="104015" y="1"/>
                  </a:moveTo>
                  <a:cubicBezTo>
                    <a:pt x="101665" y="1"/>
                    <a:pt x="99362" y="1143"/>
                    <a:pt x="97964" y="3252"/>
                  </a:cubicBezTo>
                  <a:lnTo>
                    <a:pt x="87112" y="19589"/>
                  </a:lnTo>
                  <a:lnTo>
                    <a:pt x="80320" y="10520"/>
                  </a:lnTo>
                  <a:cubicBezTo>
                    <a:pt x="78973" y="8738"/>
                    <a:pt x="76894" y="7668"/>
                    <a:pt x="74656" y="7629"/>
                  </a:cubicBezTo>
                  <a:cubicBezTo>
                    <a:pt x="74592" y="7627"/>
                    <a:pt x="74529" y="7626"/>
                    <a:pt x="74466" y="7626"/>
                  </a:cubicBezTo>
                  <a:cubicBezTo>
                    <a:pt x="72297" y="7626"/>
                    <a:pt x="70240" y="8609"/>
                    <a:pt x="68874" y="10302"/>
                  </a:cubicBezTo>
                  <a:lnTo>
                    <a:pt x="37190" y="49333"/>
                  </a:lnTo>
                  <a:lnTo>
                    <a:pt x="23922" y="37550"/>
                  </a:lnTo>
                  <a:cubicBezTo>
                    <a:pt x="22577" y="36362"/>
                    <a:pt x="20846" y="35714"/>
                    <a:pt x="19069" y="35714"/>
                  </a:cubicBezTo>
                  <a:cubicBezTo>
                    <a:pt x="18833" y="35714"/>
                    <a:pt x="18595" y="35725"/>
                    <a:pt x="18358" y="35748"/>
                  </a:cubicBezTo>
                  <a:cubicBezTo>
                    <a:pt x="16338" y="35966"/>
                    <a:pt x="14496" y="37016"/>
                    <a:pt x="13288" y="38659"/>
                  </a:cubicBezTo>
                  <a:lnTo>
                    <a:pt x="2397" y="53392"/>
                  </a:lnTo>
                  <a:cubicBezTo>
                    <a:pt x="1" y="56620"/>
                    <a:pt x="694" y="61175"/>
                    <a:pt x="3922" y="63551"/>
                  </a:cubicBezTo>
                  <a:cubicBezTo>
                    <a:pt x="5218" y="64505"/>
                    <a:pt x="6725" y="64965"/>
                    <a:pt x="8219" y="64965"/>
                  </a:cubicBezTo>
                  <a:cubicBezTo>
                    <a:pt x="10444" y="64965"/>
                    <a:pt x="12639" y="63946"/>
                    <a:pt x="14060" y="62026"/>
                  </a:cubicBezTo>
                  <a:lnTo>
                    <a:pt x="20219" y="53670"/>
                  </a:lnTo>
                  <a:lnTo>
                    <a:pt x="33229" y="65214"/>
                  </a:lnTo>
                  <a:cubicBezTo>
                    <a:pt x="34477" y="66323"/>
                    <a:pt x="36081" y="66977"/>
                    <a:pt x="37764" y="67036"/>
                  </a:cubicBezTo>
                  <a:cubicBezTo>
                    <a:pt x="37845" y="67042"/>
                    <a:pt x="37928" y="67044"/>
                    <a:pt x="38012" y="67044"/>
                  </a:cubicBezTo>
                  <a:cubicBezTo>
                    <a:pt x="38215" y="67044"/>
                    <a:pt x="38425" y="67030"/>
                    <a:pt x="38635" y="67016"/>
                  </a:cubicBezTo>
                  <a:cubicBezTo>
                    <a:pt x="40616" y="66858"/>
                    <a:pt x="42437" y="65888"/>
                    <a:pt x="43685" y="64363"/>
                  </a:cubicBezTo>
                  <a:lnTo>
                    <a:pt x="74280" y="26679"/>
                  </a:lnTo>
                  <a:lnTo>
                    <a:pt x="81646" y="36521"/>
                  </a:lnTo>
                  <a:cubicBezTo>
                    <a:pt x="83024" y="38338"/>
                    <a:pt x="85158" y="39416"/>
                    <a:pt x="87426" y="39416"/>
                  </a:cubicBezTo>
                  <a:cubicBezTo>
                    <a:pt x="87506" y="39416"/>
                    <a:pt x="87586" y="39414"/>
                    <a:pt x="87666" y="39412"/>
                  </a:cubicBezTo>
                  <a:cubicBezTo>
                    <a:pt x="90023" y="39352"/>
                    <a:pt x="92201" y="38144"/>
                    <a:pt x="93508" y="36184"/>
                  </a:cubicBezTo>
                  <a:lnTo>
                    <a:pt x="110063" y="11272"/>
                  </a:lnTo>
                  <a:cubicBezTo>
                    <a:pt x="112281" y="7926"/>
                    <a:pt x="111370" y="3431"/>
                    <a:pt x="108023" y="1213"/>
                  </a:cubicBezTo>
                  <a:cubicBezTo>
                    <a:pt x="106786" y="393"/>
                    <a:pt x="105393" y="1"/>
                    <a:pt x="104015" y="1"/>
                  </a:cubicBezTo>
                  <a:close/>
                </a:path>
              </a:pathLst>
            </a:custGeom>
            <a:solidFill>
              <a:srgbClr val="FF610D">
                <a:alpha val="119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3" name="Google Shape;253;p19"/>
          <p:cNvSpPr txBox="1">
            <a:spLocks noGrp="1"/>
          </p:cNvSpPr>
          <p:nvPr>
            <p:ph type="title"/>
          </p:nvPr>
        </p:nvSpPr>
        <p:spPr>
          <a:xfrm>
            <a:off x="715700" y="390073"/>
            <a:ext cx="7712700" cy="577800"/>
          </a:xfrm>
          <a:prstGeom prst="rect">
            <a:avLst/>
          </a:prstGeom>
        </p:spPr>
        <p:txBody>
          <a:bodyPr spcFirstLastPara="1" wrap="square" lIns="91425" tIns="91425" rIns="91425" bIns="91425" anchor="t" anchorCtr="0">
            <a:noAutofit/>
          </a:bodyPr>
          <a:lstStyle>
            <a:lvl1pPr lvl="0" rtl="0">
              <a:spcBef>
                <a:spcPts val="0"/>
              </a:spcBef>
              <a:spcAft>
                <a:spcPts val="0"/>
              </a:spcAft>
              <a:buSzPts val="3400"/>
              <a:buNone/>
              <a:defRPr sz="3400"/>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254" name="Google Shape;254;p19"/>
          <p:cNvSpPr txBox="1">
            <a:spLocks noGrp="1"/>
          </p:cNvSpPr>
          <p:nvPr>
            <p:ph type="subTitle" idx="1"/>
          </p:nvPr>
        </p:nvSpPr>
        <p:spPr>
          <a:xfrm>
            <a:off x="1023879" y="1585200"/>
            <a:ext cx="2242800" cy="4476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1500"/>
              <a:buNone/>
              <a:defRPr sz="2000">
                <a:latin typeface="Montserrat Medium"/>
                <a:ea typeface="Montserrat Medium"/>
                <a:cs typeface="Montserrat Medium"/>
                <a:sym typeface="Montserrat Medium"/>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255" name="Google Shape;255;p19"/>
          <p:cNvSpPr txBox="1">
            <a:spLocks noGrp="1"/>
          </p:cNvSpPr>
          <p:nvPr>
            <p:ph type="subTitle" idx="2"/>
          </p:nvPr>
        </p:nvSpPr>
        <p:spPr>
          <a:xfrm>
            <a:off x="1023875" y="1927073"/>
            <a:ext cx="2242800" cy="6705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500"/>
              <a:buNone/>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256" name="Google Shape;256;p19"/>
          <p:cNvSpPr txBox="1">
            <a:spLocks noGrp="1"/>
          </p:cNvSpPr>
          <p:nvPr>
            <p:ph type="subTitle" idx="3"/>
          </p:nvPr>
        </p:nvSpPr>
        <p:spPr>
          <a:xfrm>
            <a:off x="3546381" y="1585200"/>
            <a:ext cx="2224200" cy="4476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1500"/>
              <a:buNone/>
              <a:defRPr sz="2000">
                <a:latin typeface="Montserrat Medium"/>
                <a:ea typeface="Montserrat Medium"/>
                <a:cs typeface="Montserrat Medium"/>
                <a:sym typeface="Montserrat Medium"/>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257" name="Google Shape;257;p19"/>
          <p:cNvSpPr txBox="1">
            <a:spLocks noGrp="1"/>
          </p:cNvSpPr>
          <p:nvPr>
            <p:ph type="subTitle" idx="4"/>
          </p:nvPr>
        </p:nvSpPr>
        <p:spPr>
          <a:xfrm>
            <a:off x="3546377" y="1927073"/>
            <a:ext cx="2224200" cy="6705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500"/>
              <a:buNone/>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258" name="Google Shape;258;p19"/>
          <p:cNvSpPr txBox="1">
            <a:spLocks noGrp="1"/>
          </p:cNvSpPr>
          <p:nvPr>
            <p:ph type="subTitle" idx="5"/>
          </p:nvPr>
        </p:nvSpPr>
        <p:spPr>
          <a:xfrm>
            <a:off x="6050255" y="1585200"/>
            <a:ext cx="2224200" cy="4476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1500"/>
              <a:buNone/>
              <a:defRPr sz="2000">
                <a:latin typeface="Montserrat Medium"/>
                <a:ea typeface="Montserrat Medium"/>
                <a:cs typeface="Montserrat Medium"/>
                <a:sym typeface="Montserrat Medium"/>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259" name="Google Shape;259;p19"/>
          <p:cNvSpPr txBox="1">
            <a:spLocks noGrp="1"/>
          </p:cNvSpPr>
          <p:nvPr>
            <p:ph type="subTitle" idx="6"/>
          </p:nvPr>
        </p:nvSpPr>
        <p:spPr>
          <a:xfrm>
            <a:off x="6050254" y="1927073"/>
            <a:ext cx="2224200" cy="6705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500"/>
              <a:buNone/>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260" name="Google Shape;260;p19"/>
          <p:cNvSpPr txBox="1">
            <a:spLocks noGrp="1"/>
          </p:cNvSpPr>
          <p:nvPr>
            <p:ph type="subTitle" idx="7"/>
          </p:nvPr>
        </p:nvSpPr>
        <p:spPr>
          <a:xfrm>
            <a:off x="1023924" y="3075677"/>
            <a:ext cx="2242800" cy="4476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1500"/>
              <a:buNone/>
              <a:defRPr sz="2000">
                <a:latin typeface="Montserrat Medium"/>
                <a:ea typeface="Montserrat Medium"/>
                <a:cs typeface="Montserrat Medium"/>
                <a:sym typeface="Montserrat Medium"/>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261" name="Google Shape;261;p19"/>
          <p:cNvSpPr txBox="1">
            <a:spLocks noGrp="1"/>
          </p:cNvSpPr>
          <p:nvPr>
            <p:ph type="subTitle" idx="8"/>
          </p:nvPr>
        </p:nvSpPr>
        <p:spPr>
          <a:xfrm>
            <a:off x="1023920" y="3417550"/>
            <a:ext cx="2242800" cy="6705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500"/>
              <a:buNone/>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262" name="Google Shape;262;p19"/>
          <p:cNvSpPr txBox="1">
            <a:spLocks noGrp="1"/>
          </p:cNvSpPr>
          <p:nvPr>
            <p:ph type="subTitle" idx="9"/>
          </p:nvPr>
        </p:nvSpPr>
        <p:spPr>
          <a:xfrm>
            <a:off x="3546426" y="3075677"/>
            <a:ext cx="2224200" cy="4476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1500"/>
              <a:buNone/>
              <a:defRPr sz="2000">
                <a:latin typeface="Montserrat Medium"/>
                <a:ea typeface="Montserrat Medium"/>
                <a:cs typeface="Montserrat Medium"/>
                <a:sym typeface="Montserrat Medium"/>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263" name="Google Shape;263;p19"/>
          <p:cNvSpPr txBox="1">
            <a:spLocks noGrp="1"/>
          </p:cNvSpPr>
          <p:nvPr>
            <p:ph type="subTitle" idx="13"/>
          </p:nvPr>
        </p:nvSpPr>
        <p:spPr>
          <a:xfrm>
            <a:off x="3546422" y="3417550"/>
            <a:ext cx="2224200" cy="6705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500"/>
              <a:buNone/>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264" name="Google Shape;264;p19"/>
          <p:cNvSpPr txBox="1">
            <a:spLocks noGrp="1"/>
          </p:cNvSpPr>
          <p:nvPr>
            <p:ph type="subTitle" idx="14"/>
          </p:nvPr>
        </p:nvSpPr>
        <p:spPr>
          <a:xfrm>
            <a:off x="6050300" y="3075677"/>
            <a:ext cx="2224200" cy="4476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1500"/>
              <a:buNone/>
              <a:defRPr sz="2000">
                <a:latin typeface="Montserrat Medium"/>
                <a:ea typeface="Montserrat Medium"/>
                <a:cs typeface="Montserrat Medium"/>
                <a:sym typeface="Montserrat Medium"/>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265" name="Google Shape;265;p19"/>
          <p:cNvSpPr txBox="1">
            <a:spLocks noGrp="1"/>
          </p:cNvSpPr>
          <p:nvPr>
            <p:ph type="subTitle" idx="15"/>
          </p:nvPr>
        </p:nvSpPr>
        <p:spPr>
          <a:xfrm>
            <a:off x="6050300" y="3417550"/>
            <a:ext cx="2224200" cy="6705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500"/>
              <a:buNone/>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Quote">
  <p:cSld name="TITLE_AND_TWO_COLUMNS_1_1">
    <p:spTree>
      <p:nvGrpSpPr>
        <p:cNvPr id="1" name="Shape 266"/>
        <p:cNvGrpSpPr/>
        <p:nvPr/>
      </p:nvGrpSpPr>
      <p:grpSpPr>
        <a:xfrm>
          <a:off x="0" y="0"/>
          <a:ext cx="0" cy="0"/>
          <a:chOff x="0" y="0"/>
          <a:chExt cx="0" cy="0"/>
        </a:xfrm>
      </p:grpSpPr>
      <p:grpSp>
        <p:nvGrpSpPr>
          <p:cNvPr id="267" name="Google Shape;267;p20"/>
          <p:cNvGrpSpPr/>
          <p:nvPr/>
        </p:nvGrpSpPr>
        <p:grpSpPr>
          <a:xfrm>
            <a:off x="-3232519" y="-12"/>
            <a:ext cx="14754474" cy="4776312"/>
            <a:chOff x="-3232519" y="-12"/>
            <a:chExt cx="14754474" cy="4776312"/>
          </a:xfrm>
        </p:grpSpPr>
        <p:sp>
          <p:nvSpPr>
            <p:cNvPr id="268" name="Google Shape;268;p20"/>
            <p:cNvSpPr/>
            <p:nvPr/>
          </p:nvSpPr>
          <p:spPr>
            <a:xfrm rot="-9543800" flipH="1">
              <a:off x="-2836019" y="690474"/>
              <a:ext cx="4425767" cy="3036943"/>
            </a:xfrm>
            <a:custGeom>
              <a:avLst/>
              <a:gdLst/>
              <a:ahLst/>
              <a:cxnLst/>
              <a:rect l="l" t="t" r="r" b="b"/>
              <a:pathLst>
                <a:path w="198181" h="135991" extrusionOk="0">
                  <a:moveTo>
                    <a:pt x="169010" y="0"/>
                  </a:moveTo>
                  <a:cubicBezTo>
                    <a:pt x="164083" y="0"/>
                    <a:pt x="159173" y="1741"/>
                    <a:pt x="154936" y="4346"/>
                  </a:cubicBezTo>
                  <a:cubicBezTo>
                    <a:pt x="149646" y="7599"/>
                    <a:pt x="145243" y="11937"/>
                    <a:pt x="141299" y="16636"/>
                  </a:cubicBezTo>
                  <a:cubicBezTo>
                    <a:pt x="131836" y="27940"/>
                    <a:pt x="124738" y="41610"/>
                    <a:pt x="111857" y="49266"/>
                  </a:cubicBezTo>
                  <a:cubicBezTo>
                    <a:pt x="106891" y="52200"/>
                    <a:pt x="101198" y="53265"/>
                    <a:pt x="95392" y="53265"/>
                  </a:cubicBezTo>
                  <a:cubicBezTo>
                    <a:pt x="91247" y="53265"/>
                    <a:pt x="87043" y="52722"/>
                    <a:pt x="83005" y="51928"/>
                  </a:cubicBezTo>
                  <a:cubicBezTo>
                    <a:pt x="73673" y="50096"/>
                    <a:pt x="64049" y="48436"/>
                    <a:pt x="54875" y="48436"/>
                  </a:cubicBezTo>
                  <a:cubicBezTo>
                    <a:pt x="39369" y="48436"/>
                    <a:pt x="25146" y="53176"/>
                    <a:pt x="15773" y="69837"/>
                  </a:cubicBezTo>
                  <a:cubicBezTo>
                    <a:pt x="0" y="97867"/>
                    <a:pt x="19256" y="134013"/>
                    <a:pt x="51492" y="135919"/>
                  </a:cubicBezTo>
                  <a:cubicBezTo>
                    <a:pt x="52285" y="135967"/>
                    <a:pt x="53081" y="135991"/>
                    <a:pt x="53879" y="135991"/>
                  </a:cubicBezTo>
                  <a:cubicBezTo>
                    <a:pt x="62381" y="135991"/>
                    <a:pt x="71063" y="133241"/>
                    <a:pt x="76860" y="127112"/>
                  </a:cubicBezTo>
                  <a:cubicBezTo>
                    <a:pt x="83498" y="120113"/>
                    <a:pt x="85240" y="110321"/>
                    <a:pt x="90103" y="102270"/>
                  </a:cubicBezTo>
                  <a:cubicBezTo>
                    <a:pt x="95262" y="93858"/>
                    <a:pt x="103346" y="87680"/>
                    <a:pt x="112810" y="84887"/>
                  </a:cubicBezTo>
                  <a:cubicBezTo>
                    <a:pt x="116174" y="83903"/>
                    <a:pt x="119516" y="83544"/>
                    <a:pt x="122850" y="83544"/>
                  </a:cubicBezTo>
                  <a:cubicBezTo>
                    <a:pt x="131761" y="83544"/>
                    <a:pt x="140616" y="86103"/>
                    <a:pt x="149679" y="86103"/>
                  </a:cubicBezTo>
                  <a:cubicBezTo>
                    <a:pt x="149732" y="86103"/>
                    <a:pt x="149785" y="86103"/>
                    <a:pt x="149839" y="86103"/>
                  </a:cubicBezTo>
                  <a:cubicBezTo>
                    <a:pt x="173944" y="86103"/>
                    <a:pt x="192109" y="63872"/>
                    <a:pt x="195552" y="41413"/>
                  </a:cubicBezTo>
                  <a:cubicBezTo>
                    <a:pt x="198181" y="24161"/>
                    <a:pt x="191904" y="3886"/>
                    <a:pt x="172681" y="337"/>
                  </a:cubicBezTo>
                  <a:cubicBezTo>
                    <a:pt x="171463" y="108"/>
                    <a:pt x="170236" y="0"/>
                    <a:pt x="169010" y="0"/>
                  </a:cubicBezTo>
                  <a:close/>
                </a:path>
              </a:pathLst>
            </a:custGeom>
            <a:solidFill>
              <a:srgbClr val="F9B7E4">
                <a:alpha val="25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20"/>
            <p:cNvSpPr/>
            <p:nvPr/>
          </p:nvSpPr>
          <p:spPr>
            <a:xfrm rot="-9779429">
              <a:off x="8171269" y="953332"/>
              <a:ext cx="2906140" cy="3473881"/>
            </a:xfrm>
            <a:custGeom>
              <a:avLst/>
              <a:gdLst/>
              <a:ahLst/>
              <a:cxnLst/>
              <a:rect l="l" t="t" r="r" b="b"/>
              <a:pathLst>
                <a:path w="74770" h="89377" extrusionOk="0">
                  <a:moveTo>
                    <a:pt x="47560" y="1"/>
                  </a:moveTo>
                  <a:cubicBezTo>
                    <a:pt x="43035" y="1"/>
                    <a:pt x="39101" y="2091"/>
                    <a:pt x="37955" y="7821"/>
                  </a:cubicBezTo>
                  <a:cubicBezTo>
                    <a:pt x="37277" y="11241"/>
                    <a:pt x="38479" y="14722"/>
                    <a:pt x="39618" y="17988"/>
                  </a:cubicBezTo>
                  <a:cubicBezTo>
                    <a:pt x="40235" y="19713"/>
                    <a:pt x="42175" y="20853"/>
                    <a:pt x="42792" y="22578"/>
                  </a:cubicBezTo>
                  <a:cubicBezTo>
                    <a:pt x="37126" y="19760"/>
                    <a:pt x="30964" y="17613"/>
                    <a:pt x="24647" y="17613"/>
                  </a:cubicBezTo>
                  <a:cubicBezTo>
                    <a:pt x="24472" y="17613"/>
                    <a:pt x="24297" y="17615"/>
                    <a:pt x="24122" y="17618"/>
                  </a:cubicBezTo>
                  <a:cubicBezTo>
                    <a:pt x="370" y="18080"/>
                    <a:pt x="1" y="45375"/>
                    <a:pt x="8873" y="60964"/>
                  </a:cubicBezTo>
                  <a:cubicBezTo>
                    <a:pt x="13186" y="68573"/>
                    <a:pt x="19471" y="74858"/>
                    <a:pt x="26464" y="80126"/>
                  </a:cubicBezTo>
                  <a:cubicBezTo>
                    <a:pt x="31331" y="83792"/>
                    <a:pt x="36692" y="86996"/>
                    <a:pt x="42607" y="88505"/>
                  </a:cubicBezTo>
                  <a:cubicBezTo>
                    <a:pt x="44822" y="89070"/>
                    <a:pt x="47127" y="89377"/>
                    <a:pt x="49421" y="89377"/>
                  </a:cubicBezTo>
                  <a:cubicBezTo>
                    <a:pt x="53254" y="89377"/>
                    <a:pt x="57056" y="88522"/>
                    <a:pt x="60352" y="86595"/>
                  </a:cubicBezTo>
                  <a:cubicBezTo>
                    <a:pt x="66082" y="83237"/>
                    <a:pt x="69717" y="76891"/>
                    <a:pt x="70795" y="70329"/>
                  </a:cubicBezTo>
                  <a:cubicBezTo>
                    <a:pt x="71904" y="63798"/>
                    <a:pt x="70703" y="57020"/>
                    <a:pt x="68485" y="50736"/>
                  </a:cubicBezTo>
                  <a:cubicBezTo>
                    <a:pt x="65558" y="42295"/>
                    <a:pt x="60629" y="34346"/>
                    <a:pt x="53389" y="29109"/>
                  </a:cubicBezTo>
                  <a:lnTo>
                    <a:pt x="53389" y="29109"/>
                  </a:lnTo>
                  <a:cubicBezTo>
                    <a:pt x="56254" y="30865"/>
                    <a:pt x="59212" y="32652"/>
                    <a:pt x="62508" y="33299"/>
                  </a:cubicBezTo>
                  <a:cubicBezTo>
                    <a:pt x="63312" y="33464"/>
                    <a:pt x="64144" y="33551"/>
                    <a:pt x="64975" y="33551"/>
                  </a:cubicBezTo>
                  <a:cubicBezTo>
                    <a:pt x="67549" y="33551"/>
                    <a:pt x="70112" y="32721"/>
                    <a:pt x="71812" y="30834"/>
                  </a:cubicBezTo>
                  <a:cubicBezTo>
                    <a:pt x="74769" y="27507"/>
                    <a:pt x="74122" y="22332"/>
                    <a:pt x="72428" y="18234"/>
                  </a:cubicBezTo>
                  <a:cubicBezTo>
                    <a:pt x="69224" y="10409"/>
                    <a:pt x="63032" y="4802"/>
                    <a:pt x="55238" y="1629"/>
                  </a:cubicBezTo>
                  <a:cubicBezTo>
                    <a:pt x="54190" y="1198"/>
                    <a:pt x="53081" y="859"/>
                    <a:pt x="51972" y="582"/>
                  </a:cubicBezTo>
                  <a:cubicBezTo>
                    <a:pt x="50489" y="211"/>
                    <a:pt x="48995" y="1"/>
                    <a:pt x="47560" y="1"/>
                  </a:cubicBezTo>
                  <a:close/>
                </a:path>
              </a:pathLst>
            </a:custGeom>
            <a:solidFill>
              <a:srgbClr val="4ADBDB">
                <a:alpha val="16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20"/>
            <p:cNvSpPr/>
            <p:nvPr/>
          </p:nvSpPr>
          <p:spPr>
            <a:xfrm rot="10800000">
              <a:off x="5848772" y="411639"/>
              <a:ext cx="116294" cy="116294"/>
            </a:xfrm>
            <a:custGeom>
              <a:avLst/>
              <a:gdLst/>
              <a:ahLst/>
              <a:cxnLst/>
              <a:rect l="l" t="t" r="r" b="b"/>
              <a:pathLst>
                <a:path w="5793" h="5793" fill="none" extrusionOk="0">
                  <a:moveTo>
                    <a:pt x="5792" y="2465"/>
                  </a:moveTo>
                  <a:cubicBezTo>
                    <a:pt x="5792" y="4684"/>
                    <a:pt x="3112" y="5793"/>
                    <a:pt x="1572" y="4221"/>
                  </a:cubicBezTo>
                  <a:cubicBezTo>
                    <a:pt x="0" y="2681"/>
                    <a:pt x="1109" y="1"/>
                    <a:pt x="3297" y="1"/>
                  </a:cubicBezTo>
                  <a:cubicBezTo>
                    <a:pt x="4683" y="1"/>
                    <a:pt x="5792" y="1110"/>
                    <a:pt x="5792" y="2465"/>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20"/>
            <p:cNvSpPr/>
            <p:nvPr/>
          </p:nvSpPr>
          <p:spPr>
            <a:xfrm rot="10800000">
              <a:off x="7060152" y="4595854"/>
              <a:ext cx="102061" cy="102684"/>
            </a:xfrm>
            <a:custGeom>
              <a:avLst/>
              <a:gdLst/>
              <a:ahLst/>
              <a:cxnLst/>
              <a:rect l="l" t="t" r="r" b="b"/>
              <a:pathLst>
                <a:path w="5084" h="5115" fill="none" extrusionOk="0">
                  <a:moveTo>
                    <a:pt x="5083" y="2188"/>
                  </a:moveTo>
                  <a:cubicBezTo>
                    <a:pt x="5083" y="4129"/>
                    <a:pt x="2742" y="5115"/>
                    <a:pt x="1387" y="3728"/>
                  </a:cubicBezTo>
                  <a:cubicBezTo>
                    <a:pt x="0" y="2342"/>
                    <a:pt x="986" y="1"/>
                    <a:pt x="2927" y="1"/>
                  </a:cubicBezTo>
                  <a:cubicBezTo>
                    <a:pt x="4128" y="1"/>
                    <a:pt x="5083" y="987"/>
                    <a:pt x="5083" y="2188"/>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20"/>
            <p:cNvSpPr/>
            <p:nvPr/>
          </p:nvSpPr>
          <p:spPr>
            <a:xfrm rot="10800000">
              <a:off x="568356" y="1640880"/>
              <a:ext cx="54443" cy="46554"/>
            </a:xfrm>
            <a:custGeom>
              <a:avLst/>
              <a:gdLst/>
              <a:ahLst/>
              <a:cxnLst/>
              <a:rect l="l" t="t" r="r" b="b"/>
              <a:pathLst>
                <a:path w="2712" h="2319" extrusionOk="0">
                  <a:moveTo>
                    <a:pt x="1541" y="1"/>
                  </a:moveTo>
                  <a:cubicBezTo>
                    <a:pt x="524" y="1"/>
                    <a:pt x="1" y="1233"/>
                    <a:pt x="740" y="1973"/>
                  </a:cubicBezTo>
                  <a:cubicBezTo>
                    <a:pt x="969" y="2212"/>
                    <a:pt x="1256" y="2319"/>
                    <a:pt x="1540" y="2319"/>
                  </a:cubicBezTo>
                  <a:cubicBezTo>
                    <a:pt x="2133" y="2319"/>
                    <a:pt x="2712" y="1850"/>
                    <a:pt x="2712" y="1141"/>
                  </a:cubicBezTo>
                  <a:cubicBezTo>
                    <a:pt x="2712" y="525"/>
                    <a:pt x="2188" y="1"/>
                    <a:pt x="15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20"/>
            <p:cNvSpPr/>
            <p:nvPr/>
          </p:nvSpPr>
          <p:spPr>
            <a:xfrm rot="10800000">
              <a:off x="867306" y="4622347"/>
              <a:ext cx="58157" cy="49686"/>
            </a:xfrm>
            <a:custGeom>
              <a:avLst/>
              <a:gdLst/>
              <a:ahLst/>
              <a:cxnLst/>
              <a:rect l="l" t="t" r="r" b="b"/>
              <a:pathLst>
                <a:path w="2897" h="2475" extrusionOk="0">
                  <a:moveTo>
                    <a:pt x="1664" y="0"/>
                  </a:moveTo>
                  <a:cubicBezTo>
                    <a:pt x="555" y="0"/>
                    <a:pt x="0" y="1325"/>
                    <a:pt x="801" y="2095"/>
                  </a:cubicBezTo>
                  <a:cubicBezTo>
                    <a:pt x="1053" y="2357"/>
                    <a:pt x="1364" y="2474"/>
                    <a:pt x="1669" y="2474"/>
                  </a:cubicBezTo>
                  <a:cubicBezTo>
                    <a:pt x="2296" y="2474"/>
                    <a:pt x="2896" y="1979"/>
                    <a:pt x="2896" y="1233"/>
                  </a:cubicBezTo>
                  <a:cubicBezTo>
                    <a:pt x="2896" y="555"/>
                    <a:pt x="2342" y="0"/>
                    <a:pt x="16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74" name="Google Shape;274;p20"/>
            <p:cNvGrpSpPr/>
            <p:nvPr/>
          </p:nvGrpSpPr>
          <p:grpSpPr>
            <a:xfrm rot="10800000">
              <a:off x="2273955" y="277433"/>
              <a:ext cx="133599" cy="134221"/>
              <a:chOff x="4199924" y="4491667"/>
              <a:chExt cx="133599" cy="134221"/>
            </a:xfrm>
          </p:grpSpPr>
          <p:sp>
            <p:nvSpPr>
              <p:cNvPr id="275" name="Google Shape;275;p20"/>
              <p:cNvSpPr/>
              <p:nvPr/>
            </p:nvSpPr>
            <p:spPr>
              <a:xfrm>
                <a:off x="4266702" y="4491667"/>
                <a:ext cx="20" cy="134221"/>
              </a:xfrm>
              <a:custGeom>
                <a:avLst/>
                <a:gdLst/>
                <a:ahLst/>
                <a:cxnLst/>
                <a:rect l="l" t="t" r="r" b="b"/>
                <a:pathLst>
                  <a:path w="1" h="6686" fill="none" extrusionOk="0">
                    <a:moveTo>
                      <a:pt x="1" y="1"/>
                    </a:moveTo>
                    <a:lnTo>
                      <a:pt x="1" y="6686"/>
                    </a:lnTo>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20"/>
              <p:cNvSpPr/>
              <p:nvPr/>
            </p:nvSpPr>
            <p:spPr>
              <a:xfrm>
                <a:off x="4199924" y="4559067"/>
                <a:ext cx="133599" cy="20"/>
              </a:xfrm>
              <a:custGeom>
                <a:avLst/>
                <a:gdLst/>
                <a:ahLst/>
                <a:cxnLst/>
                <a:rect l="l" t="t" r="r" b="b"/>
                <a:pathLst>
                  <a:path w="6655" h="1" fill="none" extrusionOk="0">
                    <a:moveTo>
                      <a:pt x="6655" y="1"/>
                    </a:moveTo>
                    <a:lnTo>
                      <a:pt x="1" y="1"/>
                    </a:lnTo>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77" name="Google Shape;277;p20"/>
          <p:cNvSpPr txBox="1">
            <a:spLocks noGrp="1"/>
          </p:cNvSpPr>
          <p:nvPr>
            <p:ph type="title"/>
          </p:nvPr>
        </p:nvSpPr>
        <p:spPr>
          <a:xfrm>
            <a:off x="1062825" y="2401363"/>
            <a:ext cx="6663900" cy="5778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3400"/>
              <a:buNone/>
              <a:defRPr sz="2700" b="0">
                <a:latin typeface="Montserrat Medium"/>
                <a:ea typeface="Montserrat Medium"/>
                <a:cs typeface="Montserrat Medium"/>
                <a:sym typeface="Montserrat Medium"/>
              </a:defRPr>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278" name="Google Shape;278;p20"/>
          <p:cNvSpPr txBox="1">
            <a:spLocks noGrp="1"/>
          </p:cNvSpPr>
          <p:nvPr>
            <p:ph type="subTitle" idx="1"/>
          </p:nvPr>
        </p:nvSpPr>
        <p:spPr>
          <a:xfrm>
            <a:off x="1062825" y="765500"/>
            <a:ext cx="6663900" cy="16449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500"/>
              <a:buNone/>
              <a:defRPr sz="2900"/>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ext">
  <p:cSld name="CUSTOM_1">
    <p:spTree>
      <p:nvGrpSpPr>
        <p:cNvPr id="1" name="Shape 279"/>
        <p:cNvGrpSpPr/>
        <p:nvPr/>
      </p:nvGrpSpPr>
      <p:grpSpPr>
        <a:xfrm>
          <a:off x="0" y="0"/>
          <a:ext cx="0" cy="0"/>
          <a:chOff x="0" y="0"/>
          <a:chExt cx="0" cy="0"/>
        </a:xfrm>
      </p:grpSpPr>
      <p:grpSp>
        <p:nvGrpSpPr>
          <p:cNvPr id="280" name="Google Shape;280;p21"/>
          <p:cNvGrpSpPr/>
          <p:nvPr/>
        </p:nvGrpSpPr>
        <p:grpSpPr>
          <a:xfrm>
            <a:off x="-1645241" y="332783"/>
            <a:ext cx="10068174" cy="6170100"/>
            <a:chOff x="-1645241" y="332783"/>
            <a:chExt cx="10068174" cy="6170100"/>
          </a:xfrm>
        </p:grpSpPr>
        <p:sp>
          <p:nvSpPr>
            <p:cNvPr id="281" name="Google Shape;281;p21"/>
            <p:cNvSpPr/>
            <p:nvPr/>
          </p:nvSpPr>
          <p:spPr>
            <a:xfrm rot="-5966075">
              <a:off x="-1812200" y="3112646"/>
              <a:ext cx="3636418" cy="2743523"/>
            </a:xfrm>
            <a:custGeom>
              <a:avLst/>
              <a:gdLst/>
              <a:ahLst/>
              <a:cxnLst/>
              <a:rect l="l" t="t" r="r" b="b"/>
              <a:pathLst>
                <a:path w="97360" h="73454" extrusionOk="0">
                  <a:moveTo>
                    <a:pt x="83301" y="1"/>
                  </a:moveTo>
                  <a:cubicBezTo>
                    <a:pt x="68531" y="1"/>
                    <a:pt x="64069" y="23577"/>
                    <a:pt x="48484" y="23577"/>
                  </a:cubicBezTo>
                  <a:cubicBezTo>
                    <a:pt x="47260" y="23577"/>
                    <a:pt x="45967" y="23432"/>
                    <a:pt x="44595" y="23118"/>
                  </a:cubicBezTo>
                  <a:cubicBezTo>
                    <a:pt x="40230" y="22121"/>
                    <a:pt x="36109" y="20301"/>
                    <a:pt x="32276" y="20301"/>
                  </a:cubicBezTo>
                  <a:cubicBezTo>
                    <a:pt x="29349" y="20301"/>
                    <a:pt x="26590" y="21362"/>
                    <a:pt x="24018" y="24662"/>
                  </a:cubicBezTo>
                  <a:cubicBezTo>
                    <a:pt x="23783" y="24955"/>
                    <a:pt x="23529" y="25327"/>
                    <a:pt x="23256" y="25717"/>
                  </a:cubicBezTo>
                  <a:cubicBezTo>
                    <a:pt x="17514" y="34215"/>
                    <a:pt x="1" y="73453"/>
                    <a:pt x="21567" y="73453"/>
                  </a:cubicBezTo>
                  <a:cubicBezTo>
                    <a:pt x="22021" y="73453"/>
                    <a:pt x="22492" y="73436"/>
                    <a:pt x="22982" y="73400"/>
                  </a:cubicBezTo>
                  <a:cubicBezTo>
                    <a:pt x="39417" y="72189"/>
                    <a:pt x="31580" y="44263"/>
                    <a:pt x="47214" y="43208"/>
                  </a:cubicBezTo>
                  <a:cubicBezTo>
                    <a:pt x="47383" y="43197"/>
                    <a:pt x="47552" y="43191"/>
                    <a:pt x="47719" y="43191"/>
                  </a:cubicBezTo>
                  <a:cubicBezTo>
                    <a:pt x="52005" y="43191"/>
                    <a:pt x="55563" y="46703"/>
                    <a:pt x="59682" y="48132"/>
                  </a:cubicBezTo>
                  <a:cubicBezTo>
                    <a:pt x="61119" y="48630"/>
                    <a:pt x="62598" y="48853"/>
                    <a:pt x="64080" y="48853"/>
                  </a:cubicBezTo>
                  <a:cubicBezTo>
                    <a:pt x="68178" y="48853"/>
                    <a:pt x="72298" y="47151"/>
                    <a:pt x="75628" y="44869"/>
                  </a:cubicBezTo>
                  <a:cubicBezTo>
                    <a:pt x="84149" y="39006"/>
                    <a:pt x="94174" y="28317"/>
                    <a:pt x="96030" y="17861"/>
                  </a:cubicBezTo>
                  <a:cubicBezTo>
                    <a:pt x="97359" y="10377"/>
                    <a:pt x="93177" y="1407"/>
                    <a:pt x="85673" y="195"/>
                  </a:cubicBezTo>
                  <a:cubicBezTo>
                    <a:pt x="84853" y="63"/>
                    <a:pt x="84063" y="1"/>
                    <a:pt x="83301" y="1"/>
                  </a:cubicBezTo>
                  <a:close/>
                </a:path>
              </a:pathLst>
            </a:custGeom>
            <a:solidFill>
              <a:srgbClr val="F9B7E4">
                <a:alpha val="25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21"/>
            <p:cNvSpPr/>
            <p:nvPr/>
          </p:nvSpPr>
          <p:spPr>
            <a:xfrm rot="10800000">
              <a:off x="213077" y="2277561"/>
              <a:ext cx="76707" cy="76707"/>
            </a:xfrm>
            <a:custGeom>
              <a:avLst/>
              <a:gdLst/>
              <a:ahLst/>
              <a:cxnLst/>
              <a:rect l="l" t="t" r="r" b="b"/>
              <a:pathLst>
                <a:path w="3821" h="3821" fill="none" extrusionOk="0">
                  <a:moveTo>
                    <a:pt x="3821" y="1911"/>
                  </a:moveTo>
                  <a:cubicBezTo>
                    <a:pt x="3821" y="2958"/>
                    <a:pt x="2958" y="3821"/>
                    <a:pt x="1911" y="3821"/>
                  </a:cubicBezTo>
                  <a:cubicBezTo>
                    <a:pt x="863" y="3821"/>
                    <a:pt x="0" y="2958"/>
                    <a:pt x="0" y="1911"/>
                  </a:cubicBezTo>
                  <a:cubicBezTo>
                    <a:pt x="0" y="832"/>
                    <a:pt x="863" y="1"/>
                    <a:pt x="1911" y="1"/>
                  </a:cubicBezTo>
                  <a:cubicBezTo>
                    <a:pt x="2958" y="1"/>
                    <a:pt x="3821" y="832"/>
                    <a:pt x="3821" y="1911"/>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21"/>
            <p:cNvSpPr/>
            <p:nvPr/>
          </p:nvSpPr>
          <p:spPr>
            <a:xfrm rot="10800000">
              <a:off x="5176165" y="4783716"/>
              <a:ext cx="102061" cy="102684"/>
            </a:xfrm>
            <a:custGeom>
              <a:avLst/>
              <a:gdLst/>
              <a:ahLst/>
              <a:cxnLst/>
              <a:rect l="l" t="t" r="r" b="b"/>
              <a:pathLst>
                <a:path w="5084" h="5115" fill="none" extrusionOk="0">
                  <a:moveTo>
                    <a:pt x="5083" y="2188"/>
                  </a:moveTo>
                  <a:cubicBezTo>
                    <a:pt x="5083" y="4129"/>
                    <a:pt x="2742" y="5115"/>
                    <a:pt x="1387" y="3728"/>
                  </a:cubicBezTo>
                  <a:cubicBezTo>
                    <a:pt x="0" y="2342"/>
                    <a:pt x="986" y="1"/>
                    <a:pt x="2927" y="1"/>
                  </a:cubicBezTo>
                  <a:cubicBezTo>
                    <a:pt x="4128" y="1"/>
                    <a:pt x="5083" y="987"/>
                    <a:pt x="5083" y="2188"/>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21"/>
            <p:cNvSpPr/>
            <p:nvPr/>
          </p:nvSpPr>
          <p:spPr>
            <a:xfrm rot="10800000">
              <a:off x="8375918" y="4383184"/>
              <a:ext cx="47016" cy="47036"/>
            </a:xfrm>
            <a:custGeom>
              <a:avLst/>
              <a:gdLst/>
              <a:ahLst/>
              <a:cxnLst/>
              <a:rect l="l" t="t" r="r" b="b"/>
              <a:pathLst>
                <a:path w="2342" h="2343" fill="none" extrusionOk="0">
                  <a:moveTo>
                    <a:pt x="2341" y="1172"/>
                  </a:moveTo>
                  <a:cubicBezTo>
                    <a:pt x="2341" y="1818"/>
                    <a:pt x="1818" y="2342"/>
                    <a:pt x="1171" y="2342"/>
                  </a:cubicBezTo>
                  <a:cubicBezTo>
                    <a:pt x="524" y="2342"/>
                    <a:pt x="0" y="1818"/>
                    <a:pt x="0" y="1172"/>
                  </a:cubicBezTo>
                  <a:cubicBezTo>
                    <a:pt x="0" y="525"/>
                    <a:pt x="524" y="1"/>
                    <a:pt x="1171" y="1"/>
                  </a:cubicBezTo>
                  <a:cubicBezTo>
                    <a:pt x="1818" y="1"/>
                    <a:pt x="2341" y="525"/>
                    <a:pt x="2341" y="1172"/>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21"/>
            <p:cNvSpPr/>
            <p:nvPr/>
          </p:nvSpPr>
          <p:spPr>
            <a:xfrm rot="10800000">
              <a:off x="3045590" y="4811552"/>
              <a:ext cx="47036" cy="47036"/>
            </a:xfrm>
            <a:custGeom>
              <a:avLst/>
              <a:gdLst/>
              <a:ahLst/>
              <a:cxnLst/>
              <a:rect l="l" t="t" r="r" b="b"/>
              <a:pathLst>
                <a:path w="2343" h="2343" fill="none" extrusionOk="0">
                  <a:moveTo>
                    <a:pt x="2342" y="1172"/>
                  </a:moveTo>
                  <a:cubicBezTo>
                    <a:pt x="2342" y="1819"/>
                    <a:pt x="1819" y="2342"/>
                    <a:pt x="1172" y="2342"/>
                  </a:cubicBezTo>
                  <a:cubicBezTo>
                    <a:pt x="525" y="2342"/>
                    <a:pt x="1" y="1819"/>
                    <a:pt x="1" y="1172"/>
                  </a:cubicBezTo>
                  <a:cubicBezTo>
                    <a:pt x="1" y="525"/>
                    <a:pt x="525" y="1"/>
                    <a:pt x="1172" y="1"/>
                  </a:cubicBezTo>
                  <a:cubicBezTo>
                    <a:pt x="1819" y="1"/>
                    <a:pt x="2342" y="525"/>
                    <a:pt x="2342" y="1172"/>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86" name="Google Shape;286;p21"/>
            <p:cNvGrpSpPr/>
            <p:nvPr/>
          </p:nvGrpSpPr>
          <p:grpSpPr>
            <a:xfrm rot="10800000">
              <a:off x="2476880" y="332783"/>
              <a:ext cx="133599" cy="134221"/>
              <a:chOff x="4199924" y="4491667"/>
              <a:chExt cx="133599" cy="134221"/>
            </a:xfrm>
          </p:grpSpPr>
          <p:sp>
            <p:nvSpPr>
              <p:cNvPr id="287" name="Google Shape;287;p21"/>
              <p:cNvSpPr/>
              <p:nvPr/>
            </p:nvSpPr>
            <p:spPr>
              <a:xfrm>
                <a:off x="4266702" y="4491667"/>
                <a:ext cx="20" cy="134221"/>
              </a:xfrm>
              <a:custGeom>
                <a:avLst/>
                <a:gdLst/>
                <a:ahLst/>
                <a:cxnLst/>
                <a:rect l="l" t="t" r="r" b="b"/>
                <a:pathLst>
                  <a:path w="1" h="6686" fill="none" extrusionOk="0">
                    <a:moveTo>
                      <a:pt x="1" y="1"/>
                    </a:moveTo>
                    <a:lnTo>
                      <a:pt x="1" y="6686"/>
                    </a:lnTo>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21"/>
              <p:cNvSpPr/>
              <p:nvPr/>
            </p:nvSpPr>
            <p:spPr>
              <a:xfrm>
                <a:off x="4199924" y="4559067"/>
                <a:ext cx="133599" cy="20"/>
              </a:xfrm>
              <a:custGeom>
                <a:avLst/>
                <a:gdLst/>
                <a:ahLst/>
                <a:cxnLst/>
                <a:rect l="l" t="t" r="r" b="b"/>
                <a:pathLst>
                  <a:path w="6655" h="1" fill="none" extrusionOk="0">
                    <a:moveTo>
                      <a:pt x="6655" y="1"/>
                    </a:moveTo>
                    <a:lnTo>
                      <a:pt x="1" y="1"/>
                    </a:lnTo>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9" name="Google Shape;289;p21"/>
            <p:cNvGrpSpPr/>
            <p:nvPr/>
          </p:nvGrpSpPr>
          <p:grpSpPr>
            <a:xfrm rot="10800000">
              <a:off x="7590009" y="467011"/>
              <a:ext cx="139782" cy="139782"/>
              <a:chOff x="2274475" y="3556403"/>
              <a:chExt cx="139782" cy="139782"/>
            </a:xfrm>
          </p:grpSpPr>
          <p:sp>
            <p:nvSpPr>
              <p:cNvPr id="290" name="Google Shape;290;p21"/>
              <p:cNvSpPr/>
              <p:nvPr/>
            </p:nvSpPr>
            <p:spPr>
              <a:xfrm>
                <a:off x="2344344" y="3556403"/>
                <a:ext cx="20" cy="139782"/>
              </a:xfrm>
              <a:custGeom>
                <a:avLst/>
                <a:gdLst/>
                <a:ahLst/>
                <a:cxnLst/>
                <a:rect l="l" t="t" r="r" b="b"/>
                <a:pathLst>
                  <a:path w="1" h="6963" fill="none" extrusionOk="0">
                    <a:moveTo>
                      <a:pt x="1" y="0"/>
                    </a:moveTo>
                    <a:lnTo>
                      <a:pt x="1" y="6963"/>
                    </a:lnTo>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21"/>
              <p:cNvSpPr/>
              <p:nvPr/>
            </p:nvSpPr>
            <p:spPr>
              <a:xfrm>
                <a:off x="2274475" y="3626272"/>
                <a:ext cx="139782" cy="20"/>
              </a:xfrm>
              <a:custGeom>
                <a:avLst/>
                <a:gdLst/>
                <a:ahLst/>
                <a:cxnLst/>
                <a:rect l="l" t="t" r="r" b="b"/>
                <a:pathLst>
                  <a:path w="6963" h="1" fill="none" extrusionOk="0">
                    <a:moveTo>
                      <a:pt x="6963" y="1"/>
                    </a:moveTo>
                    <a:lnTo>
                      <a:pt x="0" y="1"/>
                    </a:lnTo>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92" name="Google Shape;292;p21"/>
          <p:cNvSpPr txBox="1">
            <a:spLocks noGrp="1"/>
          </p:cNvSpPr>
          <p:nvPr>
            <p:ph type="title"/>
          </p:nvPr>
        </p:nvSpPr>
        <p:spPr>
          <a:xfrm>
            <a:off x="791900" y="663750"/>
            <a:ext cx="3069300" cy="2275200"/>
          </a:xfrm>
          <a:prstGeom prst="rect">
            <a:avLst/>
          </a:prstGeom>
        </p:spPr>
        <p:txBody>
          <a:bodyPr spcFirstLastPara="1" wrap="square" lIns="91425" tIns="91425" rIns="91425" bIns="91425" anchor="t" anchorCtr="0">
            <a:noAutofit/>
          </a:bodyPr>
          <a:lstStyle>
            <a:lvl1pPr lvl="0" rtl="0">
              <a:spcBef>
                <a:spcPts val="0"/>
              </a:spcBef>
              <a:spcAft>
                <a:spcPts val="0"/>
              </a:spcAft>
              <a:buSzPts val="3400"/>
              <a:buNone/>
              <a:defRPr sz="3400">
                <a:latin typeface="DM Sans"/>
                <a:ea typeface="DM Sans"/>
                <a:cs typeface="DM Sans"/>
                <a:sym typeface="DM Sans"/>
              </a:defRPr>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293" name="Google Shape;293;p21"/>
          <p:cNvSpPr txBox="1">
            <a:spLocks noGrp="1"/>
          </p:cNvSpPr>
          <p:nvPr>
            <p:ph type="subTitle" idx="1"/>
          </p:nvPr>
        </p:nvSpPr>
        <p:spPr>
          <a:xfrm>
            <a:off x="795275" y="2917675"/>
            <a:ext cx="3682800" cy="14655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500"/>
              <a:buNone/>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294" name="Google Shape;294;p21"/>
          <p:cNvSpPr>
            <a:spLocks noGrp="1"/>
          </p:cNvSpPr>
          <p:nvPr>
            <p:ph type="pic" idx="2"/>
          </p:nvPr>
        </p:nvSpPr>
        <p:spPr>
          <a:xfrm>
            <a:off x="4501900" y="587550"/>
            <a:ext cx="3850200" cy="3968400"/>
          </a:xfrm>
          <a:prstGeom prst="teardrop">
            <a:avLst>
              <a:gd name="adj" fmla="val 100000"/>
            </a:avLst>
          </a:prstGeom>
          <a:noFill/>
          <a:ln>
            <a:noFill/>
          </a:ln>
        </p:spPr>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text 1">
  <p:cSld name="CUSTOM_1_1">
    <p:spTree>
      <p:nvGrpSpPr>
        <p:cNvPr id="1" name="Shape 295"/>
        <p:cNvGrpSpPr/>
        <p:nvPr/>
      </p:nvGrpSpPr>
      <p:grpSpPr>
        <a:xfrm>
          <a:off x="0" y="0"/>
          <a:ext cx="0" cy="0"/>
          <a:chOff x="0" y="0"/>
          <a:chExt cx="0" cy="0"/>
        </a:xfrm>
      </p:grpSpPr>
      <p:grpSp>
        <p:nvGrpSpPr>
          <p:cNvPr id="296" name="Google Shape;296;p22"/>
          <p:cNvGrpSpPr/>
          <p:nvPr/>
        </p:nvGrpSpPr>
        <p:grpSpPr>
          <a:xfrm>
            <a:off x="-2423784" y="-1672062"/>
            <a:ext cx="13414996" cy="8807473"/>
            <a:chOff x="-2423784" y="-1672062"/>
            <a:chExt cx="13414996" cy="8807473"/>
          </a:xfrm>
        </p:grpSpPr>
        <p:sp>
          <p:nvSpPr>
            <p:cNvPr id="297" name="Google Shape;297;p22"/>
            <p:cNvSpPr/>
            <p:nvPr/>
          </p:nvSpPr>
          <p:spPr>
            <a:xfrm rot="-9543800" flipH="1">
              <a:off x="6168944" y="-981576"/>
              <a:ext cx="4425767" cy="3036943"/>
            </a:xfrm>
            <a:custGeom>
              <a:avLst/>
              <a:gdLst/>
              <a:ahLst/>
              <a:cxnLst/>
              <a:rect l="l" t="t" r="r" b="b"/>
              <a:pathLst>
                <a:path w="198181" h="135991" extrusionOk="0">
                  <a:moveTo>
                    <a:pt x="169010" y="0"/>
                  </a:moveTo>
                  <a:cubicBezTo>
                    <a:pt x="164083" y="0"/>
                    <a:pt x="159173" y="1741"/>
                    <a:pt x="154936" y="4346"/>
                  </a:cubicBezTo>
                  <a:cubicBezTo>
                    <a:pt x="149646" y="7599"/>
                    <a:pt x="145243" y="11937"/>
                    <a:pt x="141299" y="16636"/>
                  </a:cubicBezTo>
                  <a:cubicBezTo>
                    <a:pt x="131836" y="27940"/>
                    <a:pt x="124738" y="41610"/>
                    <a:pt x="111857" y="49266"/>
                  </a:cubicBezTo>
                  <a:cubicBezTo>
                    <a:pt x="106891" y="52200"/>
                    <a:pt x="101198" y="53265"/>
                    <a:pt x="95392" y="53265"/>
                  </a:cubicBezTo>
                  <a:cubicBezTo>
                    <a:pt x="91247" y="53265"/>
                    <a:pt x="87043" y="52722"/>
                    <a:pt x="83005" y="51928"/>
                  </a:cubicBezTo>
                  <a:cubicBezTo>
                    <a:pt x="73673" y="50096"/>
                    <a:pt x="64049" y="48436"/>
                    <a:pt x="54875" y="48436"/>
                  </a:cubicBezTo>
                  <a:cubicBezTo>
                    <a:pt x="39369" y="48436"/>
                    <a:pt x="25146" y="53176"/>
                    <a:pt x="15773" y="69837"/>
                  </a:cubicBezTo>
                  <a:cubicBezTo>
                    <a:pt x="0" y="97867"/>
                    <a:pt x="19256" y="134013"/>
                    <a:pt x="51492" y="135919"/>
                  </a:cubicBezTo>
                  <a:cubicBezTo>
                    <a:pt x="52285" y="135967"/>
                    <a:pt x="53081" y="135991"/>
                    <a:pt x="53879" y="135991"/>
                  </a:cubicBezTo>
                  <a:cubicBezTo>
                    <a:pt x="62381" y="135991"/>
                    <a:pt x="71063" y="133241"/>
                    <a:pt x="76860" y="127112"/>
                  </a:cubicBezTo>
                  <a:cubicBezTo>
                    <a:pt x="83498" y="120113"/>
                    <a:pt x="85240" y="110321"/>
                    <a:pt x="90103" y="102270"/>
                  </a:cubicBezTo>
                  <a:cubicBezTo>
                    <a:pt x="95262" y="93858"/>
                    <a:pt x="103346" y="87680"/>
                    <a:pt x="112810" y="84887"/>
                  </a:cubicBezTo>
                  <a:cubicBezTo>
                    <a:pt x="116174" y="83903"/>
                    <a:pt x="119516" y="83544"/>
                    <a:pt x="122850" y="83544"/>
                  </a:cubicBezTo>
                  <a:cubicBezTo>
                    <a:pt x="131761" y="83544"/>
                    <a:pt x="140616" y="86103"/>
                    <a:pt x="149679" y="86103"/>
                  </a:cubicBezTo>
                  <a:cubicBezTo>
                    <a:pt x="149732" y="86103"/>
                    <a:pt x="149785" y="86103"/>
                    <a:pt x="149839" y="86103"/>
                  </a:cubicBezTo>
                  <a:cubicBezTo>
                    <a:pt x="173944" y="86103"/>
                    <a:pt x="192109" y="63872"/>
                    <a:pt x="195552" y="41413"/>
                  </a:cubicBezTo>
                  <a:cubicBezTo>
                    <a:pt x="198181" y="24161"/>
                    <a:pt x="191904" y="3886"/>
                    <a:pt x="172681" y="337"/>
                  </a:cubicBezTo>
                  <a:cubicBezTo>
                    <a:pt x="171463" y="108"/>
                    <a:pt x="170236" y="0"/>
                    <a:pt x="169010" y="0"/>
                  </a:cubicBezTo>
                  <a:close/>
                </a:path>
              </a:pathLst>
            </a:custGeom>
            <a:solidFill>
              <a:srgbClr val="F9B7E4">
                <a:alpha val="25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22"/>
            <p:cNvSpPr/>
            <p:nvPr/>
          </p:nvSpPr>
          <p:spPr>
            <a:xfrm rot="7430481" flipH="1">
              <a:off x="-1624983" y="3224326"/>
              <a:ext cx="2906107" cy="3473841"/>
            </a:xfrm>
            <a:custGeom>
              <a:avLst/>
              <a:gdLst/>
              <a:ahLst/>
              <a:cxnLst/>
              <a:rect l="l" t="t" r="r" b="b"/>
              <a:pathLst>
                <a:path w="74770" h="89377" extrusionOk="0">
                  <a:moveTo>
                    <a:pt x="47560" y="1"/>
                  </a:moveTo>
                  <a:cubicBezTo>
                    <a:pt x="43035" y="1"/>
                    <a:pt x="39101" y="2091"/>
                    <a:pt x="37955" y="7821"/>
                  </a:cubicBezTo>
                  <a:cubicBezTo>
                    <a:pt x="37277" y="11241"/>
                    <a:pt x="38479" y="14722"/>
                    <a:pt x="39618" y="17988"/>
                  </a:cubicBezTo>
                  <a:cubicBezTo>
                    <a:pt x="40235" y="19713"/>
                    <a:pt x="42175" y="20853"/>
                    <a:pt x="42792" y="22578"/>
                  </a:cubicBezTo>
                  <a:cubicBezTo>
                    <a:pt x="37126" y="19760"/>
                    <a:pt x="30964" y="17613"/>
                    <a:pt x="24647" y="17613"/>
                  </a:cubicBezTo>
                  <a:cubicBezTo>
                    <a:pt x="24472" y="17613"/>
                    <a:pt x="24297" y="17615"/>
                    <a:pt x="24122" y="17618"/>
                  </a:cubicBezTo>
                  <a:cubicBezTo>
                    <a:pt x="370" y="18080"/>
                    <a:pt x="1" y="45375"/>
                    <a:pt x="8873" y="60964"/>
                  </a:cubicBezTo>
                  <a:cubicBezTo>
                    <a:pt x="13186" y="68573"/>
                    <a:pt x="19471" y="74858"/>
                    <a:pt x="26464" y="80126"/>
                  </a:cubicBezTo>
                  <a:cubicBezTo>
                    <a:pt x="31331" y="83792"/>
                    <a:pt x="36692" y="86996"/>
                    <a:pt x="42607" y="88505"/>
                  </a:cubicBezTo>
                  <a:cubicBezTo>
                    <a:pt x="44822" y="89070"/>
                    <a:pt x="47127" y="89377"/>
                    <a:pt x="49421" y="89377"/>
                  </a:cubicBezTo>
                  <a:cubicBezTo>
                    <a:pt x="53254" y="89377"/>
                    <a:pt x="57056" y="88522"/>
                    <a:pt x="60352" y="86595"/>
                  </a:cubicBezTo>
                  <a:cubicBezTo>
                    <a:pt x="66082" y="83237"/>
                    <a:pt x="69717" y="76891"/>
                    <a:pt x="70795" y="70329"/>
                  </a:cubicBezTo>
                  <a:cubicBezTo>
                    <a:pt x="71904" y="63798"/>
                    <a:pt x="70703" y="57020"/>
                    <a:pt x="68485" y="50736"/>
                  </a:cubicBezTo>
                  <a:cubicBezTo>
                    <a:pt x="65558" y="42295"/>
                    <a:pt x="60629" y="34346"/>
                    <a:pt x="53389" y="29109"/>
                  </a:cubicBezTo>
                  <a:lnTo>
                    <a:pt x="53389" y="29109"/>
                  </a:lnTo>
                  <a:cubicBezTo>
                    <a:pt x="56254" y="30865"/>
                    <a:pt x="59212" y="32652"/>
                    <a:pt x="62508" y="33299"/>
                  </a:cubicBezTo>
                  <a:cubicBezTo>
                    <a:pt x="63312" y="33464"/>
                    <a:pt x="64144" y="33551"/>
                    <a:pt x="64975" y="33551"/>
                  </a:cubicBezTo>
                  <a:cubicBezTo>
                    <a:pt x="67549" y="33551"/>
                    <a:pt x="70112" y="32721"/>
                    <a:pt x="71812" y="30834"/>
                  </a:cubicBezTo>
                  <a:cubicBezTo>
                    <a:pt x="74769" y="27507"/>
                    <a:pt x="74122" y="22332"/>
                    <a:pt x="72428" y="18234"/>
                  </a:cubicBezTo>
                  <a:cubicBezTo>
                    <a:pt x="69224" y="10409"/>
                    <a:pt x="63032" y="4802"/>
                    <a:pt x="55238" y="1629"/>
                  </a:cubicBezTo>
                  <a:cubicBezTo>
                    <a:pt x="54190" y="1198"/>
                    <a:pt x="53081" y="859"/>
                    <a:pt x="51972" y="582"/>
                  </a:cubicBezTo>
                  <a:cubicBezTo>
                    <a:pt x="50489" y="211"/>
                    <a:pt x="48995" y="1"/>
                    <a:pt x="47560" y="1"/>
                  </a:cubicBezTo>
                  <a:close/>
                </a:path>
              </a:pathLst>
            </a:custGeom>
            <a:solidFill>
              <a:srgbClr val="FF610D">
                <a:alpha val="119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22"/>
            <p:cNvSpPr/>
            <p:nvPr/>
          </p:nvSpPr>
          <p:spPr>
            <a:xfrm rot="10800000">
              <a:off x="5848772" y="411639"/>
              <a:ext cx="116294" cy="116294"/>
            </a:xfrm>
            <a:custGeom>
              <a:avLst/>
              <a:gdLst/>
              <a:ahLst/>
              <a:cxnLst/>
              <a:rect l="l" t="t" r="r" b="b"/>
              <a:pathLst>
                <a:path w="5793" h="5793" fill="none" extrusionOk="0">
                  <a:moveTo>
                    <a:pt x="5792" y="2465"/>
                  </a:moveTo>
                  <a:cubicBezTo>
                    <a:pt x="5792" y="4684"/>
                    <a:pt x="3112" y="5793"/>
                    <a:pt x="1572" y="4221"/>
                  </a:cubicBezTo>
                  <a:cubicBezTo>
                    <a:pt x="0" y="2681"/>
                    <a:pt x="1109" y="1"/>
                    <a:pt x="3297" y="1"/>
                  </a:cubicBezTo>
                  <a:cubicBezTo>
                    <a:pt x="4683" y="1"/>
                    <a:pt x="5792" y="1110"/>
                    <a:pt x="5792" y="2465"/>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22"/>
            <p:cNvSpPr/>
            <p:nvPr/>
          </p:nvSpPr>
          <p:spPr>
            <a:xfrm rot="10800000">
              <a:off x="7060152" y="4595854"/>
              <a:ext cx="102061" cy="102684"/>
            </a:xfrm>
            <a:custGeom>
              <a:avLst/>
              <a:gdLst/>
              <a:ahLst/>
              <a:cxnLst/>
              <a:rect l="l" t="t" r="r" b="b"/>
              <a:pathLst>
                <a:path w="5084" h="5115" fill="none" extrusionOk="0">
                  <a:moveTo>
                    <a:pt x="5083" y="2188"/>
                  </a:moveTo>
                  <a:cubicBezTo>
                    <a:pt x="5083" y="4129"/>
                    <a:pt x="2742" y="5115"/>
                    <a:pt x="1387" y="3728"/>
                  </a:cubicBezTo>
                  <a:cubicBezTo>
                    <a:pt x="0" y="2342"/>
                    <a:pt x="986" y="1"/>
                    <a:pt x="2927" y="1"/>
                  </a:cubicBezTo>
                  <a:cubicBezTo>
                    <a:pt x="4128" y="1"/>
                    <a:pt x="5083" y="987"/>
                    <a:pt x="5083" y="2188"/>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22"/>
            <p:cNvSpPr/>
            <p:nvPr/>
          </p:nvSpPr>
          <p:spPr>
            <a:xfrm rot="10800000">
              <a:off x="644556" y="1107480"/>
              <a:ext cx="54443" cy="46554"/>
            </a:xfrm>
            <a:custGeom>
              <a:avLst/>
              <a:gdLst/>
              <a:ahLst/>
              <a:cxnLst/>
              <a:rect l="l" t="t" r="r" b="b"/>
              <a:pathLst>
                <a:path w="2712" h="2319" extrusionOk="0">
                  <a:moveTo>
                    <a:pt x="1541" y="1"/>
                  </a:moveTo>
                  <a:cubicBezTo>
                    <a:pt x="524" y="1"/>
                    <a:pt x="1" y="1233"/>
                    <a:pt x="740" y="1973"/>
                  </a:cubicBezTo>
                  <a:cubicBezTo>
                    <a:pt x="969" y="2212"/>
                    <a:pt x="1256" y="2319"/>
                    <a:pt x="1540" y="2319"/>
                  </a:cubicBezTo>
                  <a:cubicBezTo>
                    <a:pt x="2133" y="2319"/>
                    <a:pt x="2712" y="1850"/>
                    <a:pt x="2712" y="1141"/>
                  </a:cubicBezTo>
                  <a:cubicBezTo>
                    <a:pt x="2712" y="525"/>
                    <a:pt x="2188" y="1"/>
                    <a:pt x="15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22"/>
            <p:cNvSpPr/>
            <p:nvPr/>
          </p:nvSpPr>
          <p:spPr>
            <a:xfrm rot="10800000">
              <a:off x="1934106" y="4241347"/>
              <a:ext cx="58157" cy="49686"/>
            </a:xfrm>
            <a:custGeom>
              <a:avLst/>
              <a:gdLst/>
              <a:ahLst/>
              <a:cxnLst/>
              <a:rect l="l" t="t" r="r" b="b"/>
              <a:pathLst>
                <a:path w="2897" h="2475" extrusionOk="0">
                  <a:moveTo>
                    <a:pt x="1664" y="0"/>
                  </a:moveTo>
                  <a:cubicBezTo>
                    <a:pt x="555" y="0"/>
                    <a:pt x="0" y="1325"/>
                    <a:pt x="801" y="2095"/>
                  </a:cubicBezTo>
                  <a:cubicBezTo>
                    <a:pt x="1053" y="2357"/>
                    <a:pt x="1364" y="2474"/>
                    <a:pt x="1669" y="2474"/>
                  </a:cubicBezTo>
                  <a:cubicBezTo>
                    <a:pt x="2296" y="2474"/>
                    <a:pt x="2896" y="1979"/>
                    <a:pt x="2896" y="1233"/>
                  </a:cubicBezTo>
                  <a:cubicBezTo>
                    <a:pt x="2896" y="555"/>
                    <a:pt x="2342" y="0"/>
                    <a:pt x="16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3" name="Google Shape;303;p22"/>
            <p:cNvGrpSpPr/>
            <p:nvPr/>
          </p:nvGrpSpPr>
          <p:grpSpPr>
            <a:xfrm rot="10800000">
              <a:off x="2883555" y="810833"/>
              <a:ext cx="133599" cy="134221"/>
              <a:chOff x="3590324" y="3958267"/>
              <a:chExt cx="133599" cy="134221"/>
            </a:xfrm>
          </p:grpSpPr>
          <p:sp>
            <p:nvSpPr>
              <p:cNvPr id="304" name="Google Shape;304;p22"/>
              <p:cNvSpPr/>
              <p:nvPr/>
            </p:nvSpPr>
            <p:spPr>
              <a:xfrm>
                <a:off x="3657102" y="3958267"/>
                <a:ext cx="20" cy="134221"/>
              </a:xfrm>
              <a:custGeom>
                <a:avLst/>
                <a:gdLst/>
                <a:ahLst/>
                <a:cxnLst/>
                <a:rect l="l" t="t" r="r" b="b"/>
                <a:pathLst>
                  <a:path w="1" h="6686" fill="none" extrusionOk="0">
                    <a:moveTo>
                      <a:pt x="1" y="1"/>
                    </a:moveTo>
                    <a:lnTo>
                      <a:pt x="1" y="6686"/>
                    </a:lnTo>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22"/>
              <p:cNvSpPr/>
              <p:nvPr/>
            </p:nvSpPr>
            <p:spPr>
              <a:xfrm>
                <a:off x="3590324" y="4025667"/>
                <a:ext cx="133599" cy="20"/>
              </a:xfrm>
              <a:custGeom>
                <a:avLst/>
                <a:gdLst/>
                <a:ahLst/>
                <a:cxnLst/>
                <a:rect l="l" t="t" r="r" b="b"/>
                <a:pathLst>
                  <a:path w="6655" h="1" fill="none" extrusionOk="0">
                    <a:moveTo>
                      <a:pt x="6655" y="1"/>
                    </a:moveTo>
                    <a:lnTo>
                      <a:pt x="1" y="1"/>
                    </a:lnTo>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06" name="Google Shape;306;p22"/>
          <p:cNvSpPr txBox="1">
            <a:spLocks noGrp="1"/>
          </p:cNvSpPr>
          <p:nvPr>
            <p:ph type="title"/>
          </p:nvPr>
        </p:nvSpPr>
        <p:spPr>
          <a:xfrm>
            <a:off x="791900" y="1659250"/>
            <a:ext cx="3067200" cy="746400"/>
          </a:xfrm>
          <a:prstGeom prst="rect">
            <a:avLst/>
          </a:prstGeom>
        </p:spPr>
        <p:txBody>
          <a:bodyPr spcFirstLastPara="1" wrap="square" lIns="91425" tIns="91425" rIns="91425" bIns="91425" anchor="t" anchorCtr="0">
            <a:noAutofit/>
          </a:bodyPr>
          <a:lstStyle>
            <a:lvl1pPr lvl="0" rtl="0">
              <a:spcBef>
                <a:spcPts val="0"/>
              </a:spcBef>
              <a:spcAft>
                <a:spcPts val="0"/>
              </a:spcAft>
              <a:buSzPts val="3400"/>
              <a:buNone/>
              <a:defRPr sz="3400"/>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307" name="Google Shape;307;p22"/>
          <p:cNvSpPr txBox="1">
            <a:spLocks noGrp="1"/>
          </p:cNvSpPr>
          <p:nvPr>
            <p:ph type="subTitle" idx="1"/>
          </p:nvPr>
        </p:nvSpPr>
        <p:spPr>
          <a:xfrm>
            <a:off x="794700" y="2384275"/>
            <a:ext cx="3067200" cy="11388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500"/>
              <a:buNone/>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Numbers and text">
  <p:cSld name="CUSTOM_2">
    <p:spTree>
      <p:nvGrpSpPr>
        <p:cNvPr id="1" name="Shape 308"/>
        <p:cNvGrpSpPr/>
        <p:nvPr/>
      </p:nvGrpSpPr>
      <p:grpSpPr>
        <a:xfrm>
          <a:off x="0" y="0"/>
          <a:ext cx="0" cy="0"/>
          <a:chOff x="0" y="0"/>
          <a:chExt cx="0" cy="0"/>
        </a:xfrm>
      </p:grpSpPr>
      <p:grpSp>
        <p:nvGrpSpPr>
          <p:cNvPr id="309" name="Google Shape;309;p23"/>
          <p:cNvGrpSpPr/>
          <p:nvPr/>
        </p:nvGrpSpPr>
        <p:grpSpPr>
          <a:xfrm>
            <a:off x="-2405001" y="207709"/>
            <a:ext cx="14209394" cy="6426116"/>
            <a:chOff x="-2405001" y="207709"/>
            <a:chExt cx="14209394" cy="6426116"/>
          </a:xfrm>
        </p:grpSpPr>
        <p:sp>
          <p:nvSpPr>
            <p:cNvPr id="310" name="Google Shape;310;p23"/>
            <p:cNvSpPr/>
            <p:nvPr/>
          </p:nvSpPr>
          <p:spPr>
            <a:xfrm rot="-3173411">
              <a:off x="7045905" y="1370013"/>
              <a:ext cx="4425321" cy="3036638"/>
            </a:xfrm>
            <a:custGeom>
              <a:avLst/>
              <a:gdLst/>
              <a:ahLst/>
              <a:cxnLst/>
              <a:rect l="l" t="t" r="r" b="b"/>
              <a:pathLst>
                <a:path w="198181" h="135991" extrusionOk="0">
                  <a:moveTo>
                    <a:pt x="169010" y="0"/>
                  </a:moveTo>
                  <a:cubicBezTo>
                    <a:pt x="164083" y="0"/>
                    <a:pt x="159173" y="1741"/>
                    <a:pt x="154936" y="4346"/>
                  </a:cubicBezTo>
                  <a:cubicBezTo>
                    <a:pt x="149646" y="7599"/>
                    <a:pt x="145243" y="11937"/>
                    <a:pt x="141299" y="16636"/>
                  </a:cubicBezTo>
                  <a:cubicBezTo>
                    <a:pt x="131836" y="27940"/>
                    <a:pt x="124738" y="41610"/>
                    <a:pt x="111857" y="49266"/>
                  </a:cubicBezTo>
                  <a:cubicBezTo>
                    <a:pt x="106891" y="52200"/>
                    <a:pt x="101198" y="53265"/>
                    <a:pt x="95392" y="53265"/>
                  </a:cubicBezTo>
                  <a:cubicBezTo>
                    <a:pt x="91247" y="53265"/>
                    <a:pt x="87043" y="52722"/>
                    <a:pt x="83005" y="51928"/>
                  </a:cubicBezTo>
                  <a:cubicBezTo>
                    <a:pt x="73673" y="50096"/>
                    <a:pt x="64049" y="48436"/>
                    <a:pt x="54875" y="48436"/>
                  </a:cubicBezTo>
                  <a:cubicBezTo>
                    <a:pt x="39369" y="48436"/>
                    <a:pt x="25146" y="53176"/>
                    <a:pt x="15773" y="69837"/>
                  </a:cubicBezTo>
                  <a:cubicBezTo>
                    <a:pt x="0" y="97867"/>
                    <a:pt x="19256" y="134013"/>
                    <a:pt x="51492" y="135919"/>
                  </a:cubicBezTo>
                  <a:cubicBezTo>
                    <a:pt x="52285" y="135967"/>
                    <a:pt x="53081" y="135991"/>
                    <a:pt x="53879" y="135991"/>
                  </a:cubicBezTo>
                  <a:cubicBezTo>
                    <a:pt x="62381" y="135991"/>
                    <a:pt x="71063" y="133241"/>
                    <a:pt x="76860" y="127112"/>
                  </a:cubicBezTo>
                  <a:cubicBezTo>
                    <a:pt x="83498" y="120113"/>
                    <a:pt x="85240" y="110321"/>
                    <a:pt x="90103" y="102270"/>
                  </a:cubicBezTo>
                  <a:cubicBezTo>
                    <a:pt x="95262" y="93858"/>
                    <a:pt x="103346" y="87680"/>
                    <a:pt x="112810" y="84887"/>
                  </a:cubicBezTo>
                  <a:cubicBezTo>
                    <a:pt x="116174" y="83903"/>
                    <a:pt x="119516" y="83544"/>
                    <a:pt x="122850" y="83544"/>
                  </a:cubicBezTo>
                  <a:cubicBezTo>
                    <a:pt x="131761" y="83544"/>
                    <a:pt x="140616" y="86103"/>
                    <a:pt x="149679" y="86103"/>
                  </a:cubicBezTo>
                  <a:cubicBezTo>
                    <a:pt x="149732" y="86103"/>
                    <a:pt x="149785" y="86103"/>
                    <a:pt x="149839" y="86103"/>
                  </a:cubicBezTo>
                  <a:cubicBezTo>
                    <a:pt x="173944" y="86103"/>
                    <a:pt x="192109" y="63872"/>
                    <a:pt x="195552" y="41413"/>
                  </a:cubicBezTo>
                  <a:cubicBezTo>
                    <a:pt x="198181" y="24161"/>
                    <a:pt x="191904" y="3886"/>
                    <a:pt x="172681" y="337"/>
                  </a:cubicBezTo>
                  <a:cubicBezTo>
                    <a:pt x="171463" y="108"/>
                    <a:pt x="170236" y="0"/>
                    <a:pt x="169010" y="0"/>
                  </a:cubicBezTo>
                  <a:close/>
                </a:path>
              </a:pathLst>
            </a:custGeom>
            <a:solidFill>
              <a:srgbClr val="FF610D">
                <a:alpha val="119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23"/>
            <p:cNvSpPr/>
            <p:nvPr/>
          </p:nvSpPr>
          <p:spPr>
            <a:xfrm rot="9779429" flipH="1">
              <a:off x="-1960456" y="2810857"/>
              <a:ext cx="2906140" cy="3473881"/>
            </a:xfrm>
            <a:custGeom>
              <a:avLst/>
              <a:gdLst/>
              <a:ahLst/>
              <a:cxnLst/>
              <a:rect l="l" t="t" r="r" b="b"/>
              <a:pathLst>
                <a:path w="74770" h="89377" extrusionOk="0">
                  <a:moveTo>
                    <a:pt x="47560" y="1"/>
                  </a:moveTo>
                  <a:cubicBezTo>
                    <a:pt x="43035" y="1"/>
                    <a:pt x="39101" y="2091"/>
                    <a:pt x="37955" y="7821"/>
                  </a:cubicBezTo>
                  <a:cubicBezTo>
                    <a:pt x="37277" y="11241"/>
                    <a:pt x="38479" y="14722"/>
                    <a:pt x="39618" y="17988"/>
                  </a:cubicBezTo>
                  <a:cubicBezTo>
                    <a:pt x="40235" y="19713"/>
                    <a:pt x="42175" y="20853"/>
                    <a:pt x="42792" y="22578"/>
                  </a:cubicBezTo>
                  <a:cubicBezTo>
                    <a:pt x="37126" y="19760"/>
                    <a:pt x="30964" y="17613"/>
                    <a:pt x="24647" y="17613"/>
                  </a:cubicBezTo>
                  <a:cubicBezTo>
                    <a:pt x="24472" y="17613"/>
                    <a:pt x="24297" y="17615"/>
                    <a:pt x="24122" y="17618"/>
                  </a:cubicBezTo>
                  <a:cubicBezTo>
                    <a:pt x="370" y="18080"/>
                    <a:pt x="1" y="45375"/>
                    <a:pt x="8873" y="60964"/>
                  </a:cubicBezTo>
                  <a:cubicBezTo>
                    <a:pt x="13186" y="68573"/>
                    <a:pt x="19471" y="74858"/>
                    <a:pt x="26464" y="80126"/>
                  </a:cubicBezTo>
                  <a:cubicBezTo>
                    <a:pt x="31331" y="83792"/>
                    <a:pt x="36692" y="86996"/>
                    <a:pt x="42607" y="88505"/>
                  </a:cubicBezTo>
                  <a:cubicBezTo>
                    <a:pt x="44822" y="89070"/>
                    <a:pt x="47127" y="89377"/>
                    <a:pt x="49421" y="89377"/>
                  </a:cubicBezTo>
                  <a:cubicBezTo>
                    <a:pt x="53254" y="89377"/>
                    <a:pt x="57056" y="88522"/>
                    <a:pt x="60352" y="86595"/>
                  </a:cubicBezTo>
                  <a:cubicBezTo>
                    <a:pt x="66082" y="83237"/>
                    <a:pt x="69717" y="76891"/>
                    <a:pt x="70795" y="70329"/>
                  </a:cubicBezTo>
                  <a:cubicBezTo>
                    <a:pt x="71904" y="63798"/>
                    <a:pt x="70703" y="57020"/>
                    <a:pt x="68485" y="50736"/>
                  </a:cubicBezTo>
                  <a:cubicBezTo>
                    <a:pt x="65558" y="42295"/>
                    <a:pt x="60629" y="34346"/>
                    <a:pt x="53389" y="29109"/>
                  </a:cubicBezTo>
                  <a:lnTo>
                    <a:pt x="53389" y="29109"/>
                  </a:lnTo>
                  <a:cubicBezTo>
                    <a:pt x="56254" y="30865"/>
                    <a:pt x="59212" y="32652"/>
                    <a:pt x="62508" y="33299"/>
                  </a:cubicBezTo>
                  <a:cubicBezTo>
                    <a:pt x="63312" y="33464"/>
                    <a:pt x="64144" y="33551"/>
                    <a:pt x="64975" y="33551"/>
                  </a:cubicBezTo>
                  <a:cubicBezTo>
                    <a:pt x="67549" y="33551"/>
                    <a:pt x="70112" y="32721"/>
                    <a:pt x="71812" y="30834"/>
                  </a:cubicBezTo>
                  <a:cubicBezTo>
                    <a:pt x="74769" y="27507"/>
                    <a:pt x="74122" y="22332"/>
                    <a:pt x="72428" y="18234"/>
                  </a:cubicBezTo>
                  <a:cubicBezTo>
                    <a:pt x="69224" y="10409"/>
                    <a:pt x="63032" y="4802"/>
                    <a:pt x="55238" y="1629"/>
                  </a:cubicBezTo>
                  <a:cubicBezTo>
                    <a:pt x="54190" y="1198"/>
                    <a:pt x="53081" y="859"/>
                    <a:pt x="51972" y="582"/>
                  </a:cubicBezTo>
                  <a:cubicBezTo>
                    <a:pt x="50489" y="211"/>
                    <a:pt x="48995" y="1"/>
                    <a:pt x="47560" y="1"/>
                  </a:cubicBezTo>
                  <a:close/>
                </a:path>
              </a:pathLst>
            </a:custGeom>
            <a:solidFill>
              <a:srgbClr val="4ADBDB">
                <a:alpha val="16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23"/>
            <p:cNvSpPr/>
            <p:nvPr/>
          </p:nvSpPr>
          <p:spPr>
            <a:xfrm rot="10800000">
              <a:off x="5896597" y="478751"/>
              <a:ext cx="116294" cy="116294"/>
            </a:xfrm>
            <a:custGeom>
              <a:avLst/>
              <a:gdLst/>
              <a:ahLst/>
              <a:cxnLst/>
              <a:rect l="l" t="t" r="r" b="b"/>
              <a:pathLst>
                <a:path w="5793" h="5793" fill="none" extrusionOk="0">
                  <a:moveTo>
                    <a:pt x="5792" y="2465"/>
                  </a:moveTo>
                  <a:cubicBezTo>
                    <a:pt x="5792" y="4684"/>
                    <a:pt x="3112" y="5793"/>
                    <a:pt x="1572" y="4221"/>
                  </a:cubicBezTo>
                  <a:cubicBezTo>
                    <a:pt x="0" y="2681"/>
                    <a:pt x="1109" y="1"/>
                    <a:pt x="3297" y="1"/>
                  </a:cubicBezTo>
                  <a:cubicBezTo>
                    <a:pt x="4683" y="1"/>
                    <a:pt x="5792" y="1110"/>
                    <a:pt x="5792" y="2465"/>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23"/>
            <p:cNvSpPr/>
            <p:nvPr/>
          </p:nvSpPr>
          <p:spPr>
            <a:xfrm rot="10800000">
              <a:off x="3160856" y="360880"/>
              <a:ext cx="54443" cy="46554"/>
            </a:xfrm>
            <a:custGeom>
              <a:avLst/>
              <a:gdLst/>
              <a:ahLst/>
              <a:cxnLst/>
              <a:rect l="l" t="t" r="r" b="b"/>
              <a:pathLst>
                <a:path w="2712" h="2319" extrusionOk="0">
                  <a:moveTo>
                    <a:pt x="1541" y="1"/>
                  </a:moveTo>
                  <a:cubicBezTo>
                    <a:pt x="524" y="1"/>
                    <a:pt x="1" y="1233"/>
                    <a:pt x="740" y="1973"/>
                  </a:cubicBezTo>
                  <a:cubicBezTo>
                    <a:pt x="969" y="2212"/>
                    <a:pt x="1256" y="2319"/>
                    <a:pt x="1540" y="2319"/>
                  </a:cubicBezTo>
                  <a:cubicBezTo>
                    <a:pt x="2133" y="2319"/>
                    <a:pt x="2712" y="1850"/>
                    <a:pt x="2712" y="1141"/>
                  </a:cubicBezTo>
                  <a:cubicBezTo>
                    <a:pt x="2712" y="525"/>
                    <a:pt x="2188" y="1"/>
                    <a:pt x="15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4" name="Google Shape;314;p23"/>
            <p:cNvGrpSpPr/>
            <p:nvPr/>
          </p:nvGrpSpPr>
          <p:grpSpPr>
            <a:xfrm rot="10800000">
              <a:off x="364205" y="1359983"/>
              <a:ext cx="133599" cy="134221"/>
              <a:chOff x="4199924" y="4491667"/>
              <a:chExt cx="133599" cy="134221"/>
            </a:xfrm>
          </p:grpSpPr>
          <p:sp>
            <p:nvSpPr>
              <p:cNvPr id="315" name="Google Shape;315;p23"/>
              <p:cNvSpPr/>
              <p:nvPr/>
            </p:nvSpPr>
            <p:spPr>
              <a:xfrm>
                <a:off x="4266702" y="4491667"/>
                <a:ext cx="20" cy="134221"/>
              </a:xfrm>
              <a:custGeom>
                <a:avLst/>
                <a:gdLst/>
                <a:ahLst/>
                <a:cxnLst/>
                <a:rect l="l" t="t" r="r" b="b"/>
                <a:pathLst>
                  <a:path w="1" h="6686" fill="none" extrusionOk="0">
                    <a:moveTo>
                      <a:pt x="1" y="1"/>
                    </a:moveTo>
                    <a:lnTo>
                      <a:pt x="1" y="6686"/>
                    </a:lnTo>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23"/>
              <p:cNvSpPr/>
              <p:nvPr/>
            </p:nvSpPr>
            <p:spPr>
              <a:xfrm>
                <a:off x="4199924" y="4559067"/>
                <a:ext cx="133599" cy="20"/>
              </a:xfrm>
              <a:custGeom>
                <a:avLst/>
                <a:gdLst/>
                <a:ahLst/>
                <a:cxnLst/>
                <a:rect l="l" t="t" r="r" b="b"/>
                <a:pathLst>
                  <a:path w="6655" h="1" fill="none" extrusionOk="0">
                    <a:moveTo>
                      <a:pt x="6655" y="1"/>
                    </a:moveTo>
                    <a:lnTo>
                      <a:pt x="1" y="1"/>
                    </a:lnTo>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17" name="Google Shape;317;p23"/>
          <p:cNvSpPr txBox="1">
            <a:spLocks noGrp="1"/>
          </p:cNvSpPr>
          <p:nvPr>
            <p:ph type="title" hasCustomPrompt="1"/>
          </p:nvPr>
        </p:nvSpPr>
        <p:spPr>
          <a:xfrm>
            <a:off x="1044119" y="689300"/>
            <a:ext cx="4193100" cy="810300"/>
          </a:xfrm>
          <a:prstGeom prst="rect">
            <a:avLst/>
          </a:prstGeom>
        </p:spPr>
        <p:txBody>
          <a:bodyPr spcFirstLastPara="1" wrap="square" lIns="91425" tIns="91425" rIns="91425" bIns="91425" anchor="ctr" anchorCtr="0">
            <a:noAutofit/>
          </a:bodyPr>
          <a:lstStyle>
            <a:lvl1pPr lvl="0" rtl="0">
              <a:spcBef>
                <a:spcPts val="0"/>
              </a:spcBef>
              <a:spcAft>
                <a:spcPts val="0"/>
              </a:spcAft>
              <a:buSzPts val="12000"/>
              <a:buNone/>
              <a:defRPr sz="4700"/>
            </a:lvl1pPr>
            <a:lvl2pPr lvl="1" rtl="0">
              <a:spcBef>
                <a:spcPts val="0"/>
              </a:spcBef>
              <a:spcAft>
                <a:spcPts val="0"/>
              </a:spcAft>
              <a:buSzPts val="12000"/>
              <a:buNone/>
              <a:defRPr sz="12000"/>
            </a:lvl2pPr>
            <a:lvl3pPr lvl="2" rtl="0">
              <a:spcBef>
                <a:spcPts val="0"/>
              </a:spcBef>
              <a:spcAft>
                <a:spcPts val="0"/>
              </a:spcAft>
              <a:buSzPts val="12000"/>
              <a:buNone/>
              <a:defRPr sz="12000"/>
            </a:lvl3pPr>
            <a:lvl4pPr lvl="3" rtl="0">
              <a:spcBef>
                <a:spcPts val="0"/>
              </a:spcBef>
              <a:spcAft>
                <a:spcPts val="0"/>
              </a:spcAft>
              <a:buSzPts val="12000"/>
              <a:buNone/>
              <a:defRPr sz="12000"/>
            </a:lvl4pPr>
            <a:lvl5pPr lvl="4" rtl="0">
              <a:spcBef>
                <a:spcPts val="0"/>
              </a:spcBef>
              <a:spcAft>
                <a:spcPts val="0"/>
              </a:spcAft>
              <a:buSzPts val="12000"/>
              <a:buNone/>
              <a:defRPr sz="12000"/>
            </a:lvl5pPr>
            <a:lvl6pPr lvl="5" rtl="0">
              <a:spcBef>
                <a:spcPts val="0"/>
              </a:spcBef>
              <a:spcAft>
                <a:spcPts val="0"/>
              </a:spcAft>
              <a:buSzPts val="12000"/>
              <a:buNone/>
              <a:defRPr sz="12000"/>
            </a:lvl6pPr>
            <a:lvl7pPr lvl="6" rtl="0">
              <a:spcBef>
                <a:spcPts val="0"/>
              </a:spcBef>
              <a:spcAft>
                <a:spcPts val="0"/>
              </a:spcAft>
              <a:buSzPts val="12000"/>
              <a:buNone/>
              <a:defRPr sz="12000"/>
            </a:lvl7pPr>
            <a:lvl8pPr lvl="7" rtl="0">
              <a:spcBef>
                <a:spcPts val="0"/>
              </a:spcBef>
              <a:spcAft>
                <a:spcPts val="0"/>
              </a:spcAft>
              <a:buSzPts val="12000"/>
              <a:buNone/>
              <a:defRPr sz="12000"/>
            </a:lvl8pPr>
            <a:lvl9pPr lvl="8" rtl="0">
              <a:spcBef>
                <a:spcPts val="0"/>
              </a:spcBef>
              <a:spcAft>
                <a:spcPts val="0"/>
              </a:spcAft>
              <a:buSzPts val="12000"/>
              <a:buNone/>
              <a:defRPr sz="12000"/>
            </a:lvl9pPr>
          </a:lstStyle>
          <a:p>
            <a:r>
              <a:t>xx%</a:t>
            </a:r>
          </a:p>
        </p:txBody>
      </p:sp>
      <p:sp>
        <p:nvSpPr>
          <p:cNvPr id="318" name="Google Shape;318;p23"/>
          <p:cNvSpPr txBox="1">
            <a:spLocks noGrp="1"/>
          </p:cNvSpPr>
          <p:nvPr>
            <p:ph type="subTitle" idx="1"/>
          </p:nvPr>
        </p:nvSpPr>
        <p:spPr>
          <a:xfrm>
            <a:off x="1044019" y="1410511"/>
            <a:ext cx="4193100" cy="316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500"/>
              <a:buNone/>
              <a:defRPr sz="1600"/>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319" name="Google Shape;319;p23"/>
          <p:cNvSpPr txBox="1">
            <a:spLocks noGrp="1"/>
          </p:cNvSpPr>
          <p:nvPr>
            <p:ph type="title" idx="2" hasCustomPrompt="1"/>
          </p:nvPr>
        </p:nvSpPr>
        <p:spPr>
          <a:xfrm>
            <a:off x="1044119" y="2008868"/>
            <a:ext cx="4193100" cy="810300"/>
          </a:xfrm>
          <a:prstGeom prst="rect">
            <a:avLst/>
          </a:prstGeom>
        </p:spPr>
        <p:txBody>
          <a:bodyPr spcFirstLastPara="1" wrap="square" lIns="91425" tIns="91425" rIns="91425" bIns="91425" anchor="ctr" anchorCtr="0">
            <a:noAutofit/>
          </a:bodyPr>
          <a:lstStyle>
            <a:lvl1pPr lvl="0" rtl="0">
              <a:spcBef>
                <a:spcPts val="0"/>
              </a:spcBef>
              <a:spcAft>
                <a:spcPts val="0"/>
              </a:spcAft>
              <a:buSzPts val="12000"/>
              <a:buNone/>
              <a:defRPr sz="4700"/>
            </a:lvl1pPr>
            <a:lvl2pPr lvl="1" rtl="0">
              <a:spcBef>
                <a:spcPts val="0"/>
              </a:spcBef>
              <a:spcAft>
                <a:spcPts val="0"/>
              </a:spcAft>
              <a:buSzPts val="12000"/>
              <a:buNone/>
              <a:defRPr sz="12000"/>
            </a:lvl2pPr>
            <a:lvl3pPr lvl="2" rtl="0">
              <a:spcBef>
                <a:spcPts val="0"/>
              </a:spcBef>
              <a:spcAft>
                <a:spcPts val="0"/>
              </a:spcAft>
              <a:buSzPts val="12000"/>
              <a:buNone/>
              <a:defRPr sz="12000"/>
            </a:lvl3pPr>
            <a:lvl4pPr lvl="3" rtl="0">
              <a:spcBef>
                <a:spcPts val="0"/>
              </a:spcBef>
              <a:spcAft>
                <a:spcPts val="0"/>
              </a:spcAft>
              <a:buSzPts val="12000"/>
              <a:buNone/>
              <a:defRPr sz="12000"/>
            </a:lvl4pPr>
            <a:lvl5pPr lvl="4" rtl="0">
              <a:spcBef>
                <a:spcPts val="0"/>
              </a:spcBef>
              <a:spcAft>
                <a:spcPts val="0"/>
              </a:spcAft>
              <a:buSzPts val="12000"/>
              <a:buNone/>
              <a:defRPr sz="12000"/>
            </a:lvl5pPr>
            <a:lvl6pPr lvl="5" rtl="0">
              <a:spcBef>
                <a:spcPts val="0"/>
              </a:spcBef>
              <a:spcAft>
                <a:spcPts val="0"/>
              </a:spcAft>
              <a:buSzPts val="12000"/>
              <a:buNone/>
              <a:defRPr sz="12000"/>
            </a:lvl6pPr>
            <a:lvl7pPr lvl="6" rtl="0">
              <a:spcBef>
                <a:spcPts val="0"/>
              </a:spcBef>
              <a:spcAft>
                <a:spcPts val="0"/>
              </a:spcAft>
              <a:buSzPts val="12000"/>
              <a:buNone/>
              <a:defRPr sz="12000"/>
            </a:lvl7pPr>
            <a:lvl8pPr lvl="7" rtl="0">
              <a:spcBef>
                <a:spcPts val="0"/>
              </a:spcBef>
              <a:spcAft>
                <a:spcPts val="0"/>
              </a:spcAft>
              <a:buSzPts val="12000"/>
              <a:buNone/>
              <a:defRPr sz="12000"/>
            </a:lvl8pPr>
            <a:lvl9pPr lvl="8" rtl="0">
              <a:spcBef>
                <a:spcPts val="0"/>
              </a:spcBef>
              <a:spcAft>
                <a:spcPts val="0"/>
              </a:spcAft>
              <a:buSzPts val="12000"/>
              <a:buNone/>
              <a:defRPr sz="12000"/>
            </a:lvl9pPr>
          </a:lstStyle>
          <a:p>
            <a:r>
              <a:t>xx%</a:t>
            </a:r>
          </a:p>
        </p:txBody>
      </p:sp>
      <p:sp>
        <p:nvSpPr>
          <p:cNvPr id="320" name="Google Shape;320;p23"/>
          <p:cNvSpPr txBox="1">
            <a:spLocks noGrp="1"/>
          </p:cNvSpPr>
          <p:nvPr>
            <p:ph type="subTitle" idx="3"/>
          </p:nvPr>
        </p:nvSpPr>
        <p:spPr>
          <a:xfrm>
            <a:off x="1044019" y="2730079"/>
            <a:ext cx="4193100" cy="316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500"/>
              <a:buNone/>
              <a:defRPr sz="1600"/>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
        <p:nvSpPr>
          <p:cNvPr id="321" name="Google Shape;321;p23"/>
          <p:cNvSpPr txBox="1">
            <a:spLocks noGrp="1"/>
          </p:cNvSpPr>
          <p:nvPr>
            <p:ph type="title" idx="4" hasCustomPrompt="1"/>
          </p:nvPr>
        </p:nvSpPr>
        <p:spPr>
          <a:xfrm>
            <a:off x="1044167" y="3328424"/>
            <a:ext cx="4193100" cy="810300"/>
          </a:xfrm>
          <a:prstGeom prst="rect">
            <a:avLst/>
          </a:prstGeom>
        </p:spPr>
        <p:txBody>
          <a:bodyPr spcFirstLastPara="1" wrap="square" lIns="91425" tIns="91425" rIns="91425" bIns="91425" anchor="ctr" anchorCtr="0">
            <a:noAutofit/>
          </a:bodyPr>
          <a:lstStyle>
            <a:lvl1pPr lvl="0" rtl="0">
              <a:spcBef>
                <a:spcPts val="0"/>
              </a:spcBef>
              <a:spcAft>
                <a:spcPts val="0"/>
              </a:spcAft>
              <a:buSzPts val="12000"/>
              <a:buNone/>
              <a:defRPr sz="4700"/>
            </a:lvl1pPr>
            <a:lvl2pPr lvl="1" rtl="0">
              <a:spcBef>
                <a:spcPts val="0"/>
              </a:spcBef>
              <a:spcAft>
                <a:spcPts val="0"/>
              </a:spcAft>
              <a:buSzPts val="12000"/>
              <a:buNone/>
              <a:defRPr sz="12000"/>
            </a:lvl2pPr>
            <a:lvl3pPr lvl="2" rtl="0">
              <a:spcBef>
                <a:spcPts val="0"/>
              </a:spcBef>
              <a:spcAft>
                <a:spcPts val="0"/>
              </a:spcAft>
              <a:buSzPts val="12000"/>
              <a:buNone/>
              <a:defRPr sz="12000"/>
            </a:lvl3pPr>
            <a:lvl4pPr lvl="3" rtl="0">
              <a:spcBef>
                <a:spcPts val="0"/>
              </a:spcBef>
              <a:spcAft>
                <a:spcPts val="0"/>
              </a:spcAft>
              <a:buSzPts val="12000"/>
              <a:buNone/>
              <a:defRPr sz="12000"/>
            </a:lvl4pPr>
            <a:lvl5pPr lvl="4" rtl="0">
              <a:spcBef>
                <a:spcPts val="0"/>
              </a:spcBef>
              <a:spcAft>
                <a:spcPts val="0"/>
              </a:spcAft>
              <a:buSzPts val="12000"/>
              <a:buNone/>
              <a:defRPr sz="12000"/>
            </a:lvl5pPr>
            <a:lvl6pPr lvl="5" rtl="0">
              <a:spcBef>
                <a:spcPts val="0"/>
              </a:spcBef>
              <a:spcAft>
                <a:spcPts val="0"/>
              </a:spcAft>
              <a:buSzPts val="12000"/>
              <a:buNone/>
              <a:defRPr sz="12000"/>
            </a:lvl6pPr>
            <a:lvl7pPr lvl="6" rtl="0">
              <a:spcBef>
                <a:spcPts val="0"/>
              </a:spcBef>
              <a:spcAft>
                <a:spcPts val="0"/>
              </a:spcAft>
              <a:buSzPts val="12000"/>
              <a:buNone/>
              <a:defRPr sz="12000"/>
            </a:lvl7pPr>
            <a:lvl8pPr lvl="7" rtl="0">
              <a:spcBef>
                <a:spcPts val="0"/>
              </a:spcBef>
              <a:spcAft>
                <a:spcPts val="0"/>
              </a:spcAft>
              <a:buSzPts val="12000"/>
              <a:buNone/>
              <a:defRPr sz="12000"/>
            </a:lvl8pPr>
            <a:lvl9pPr lvl="8" rtl="0">
              <a:spcBef>
                <a:spcPts val="0"/>
              </a:spcBef>
              <a:spcAft>
                <a:spcPts val="0"/>
              </a:spcAft>
              <a:buSzPts val="12000"/>
              <a:buNone/>
              <a:defRPr sz="12000"/>
            </a:lvl9pPr>
          </a:lstStyle>
          <a:p>
            <a:r>
              <a:t>xx%</a:t>
            </a:r>
          </a:p>
        </p:txBody>
      </p:sp>
      <p:sp>
        <p:nvSpPr>
          <p:cNvPr id="322" name="Google Shape;322;p23"/>
          <p:cNvSpPr txBox="1">
            <a:spLocks noGrp="1"/>
          </p:cNvSpPr>
          <p:nvPr>
            <p:ph type="subTitle" idx="5"/>
          </p:nvPr>
        </p:nvSpPr>
        <p:spPr>
          <a:xfrm>
            <a:off x="1044066" y="4049635"/>
            <a:ext cx="4193100" cy="316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500"/>
              <a:buNone/>
              <a:defRPr sz="1600"/>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only 1">
  <p:cSld name="TITLE_AND_TWO_COLUMNS_1_2">
    <p:spTree>
      <p:nvGrpSpPr>
        <p:cNvPr id="1" name="Shape 323"/>
        <p:cNvGrpSpPr/>
        <p:nvPr/>
      </p:nvGrpSpPr>
      <p:grpSpPr>
        <a:xfrm>
          <a:off x="0" y="0"/>
          <a:ext cx="0" cy="0"/>
          <a:chOff x="0" y="0"/>
          <a:chExt cx="0" cy="0"/>
        </a:xfrm>
      </p:grpSpPr>
      <p:grpSp>
        <p:nvGrpSpPr>
          <p:cNvPr id="324" name="Google Shape;324;p24"/>
          <p:cNvGrpSpPr/>
          <p:nvPr/>
        </p:nvGrpSpPr>
        <p:grpSpPr>
          <a:xfrm>
            <a:off x="-1557536" y="-1068215"/>
            <a:ext cx="12908463" cy="5916271"/>
            <a:chOff x="-1557536" y="-1068215"/>
            <a:chExt cx="12908463" cy="5916271"/>
          </a:xfrm>
        </p:grpSpPr>
        <p:grpSp>
          <p:nvGrpSpPr>
            <p:cNvPr id="325" name="Google Shape;325;p24"/>
            <p:cNvGrpSpPr/>
            <p:nvPr/>
          </p:nvGrpSpPr>
          <p:grpSpPr>
            <a:xfrm>
              <a:off x="-1557536" y="-1068215"/>
              <a:ext cx="12908463" cy="5916271"/>
              <a:chOff x="-1557536" y="-1068215"/>
              <a:chExt cx="12908463" cy="5916271"/>
            </a:xfrm>
          </p:grpSpPr>
          <p:sp>
            <p:nvSpPr>
              <p:cNvPr id="326" name="Google Shape;326;p24"/>
              <p:cNvSpPr/>
              <p:nvPr/>
            </p:nvSpPr>
            <p:spPr>
              <a:xfrm rot="2700000" flipH="1">
                <a:off x="7276775" y="-184263"/>
                <a:ext cx="3636680" cy="2743721"/>
              </a:xfrm>
              <a:custGeom>
                <a:avLst/>
                <a:gdLst/>
                <a:ahLst/>
                <a:cxnLst/>
                <a:rect l="l" t="t" r="r" b="b"/>
                <a:pathLst>
                  <a:path w="97360" h="73454" extrusionOk="0">
                    <a:moveTo>
                      <a:pt x="83301" y="1"/>
                    </a:moveTo>
                    <a:cubicBezTo>
                      <a:pt x="68531" y="1"/>
                      <a:pt x="64069" y="23577"/>
                      <a:pt x="48484" y="23577"/>
                    </a:cubicBezTo>
                    <a:cubicBezTo>
                      <a:pt x="47260" y="23577"/>
                      <a:pt x="45967" y="23432"/>
                      <a:pt x="44595" y="23118"/>
                    </a:cubicBezTo>
                    <a:cubicBezTo>
                      <a:pt x="40230" y="22121"/>
                      <a:pt x="36109" y="20301"/>
                      <a:pt x="32276" y="20301"/>
                    </a:cubicBezTo>
                    <a:cubicBezTo>
                      <a:pt x="29349" y="20301"/>
                      <a:pt x="26590" y="21362"/>
                      <a:pt x="24018" y="24662"/>
                    </a:cubicBezTo>
                    <a:cubicBezTo>
                      <a:pt x="23783" y="24955"/>
                      <a:pt x="23529" y="25327"/>
                      <a:pt x="23256" y="25717"/>
                    </a:cubicBezTo>
                    <a:cubicBezTo>
                      <a:pt x="17514" y="34215"/>
                      <a:pt x="1" y="73453"/>
                      <a:pt x="21567" y="73453"/>
                    </a:cubicBezTo>
                    <a:cubicBezTo>
                      <a:pt x="22021" y="73453"/>
                      <a:pt x="22492" y="73436"/>
                      <a:pt x="22982" y="73400"/>
                    </a:cubicBezTo>
                    <a:cubicBezTo>
                      <a:pt x="39417" y="72189"/>
                      <a:pt x="31580" y="44263"/>
                      <a:pt x="47214" y="43208"/>
                    </a:cubicBezTo>
                    <a:cubicBezTo>
                      <a:pt x="47383" y="43197"/>
                      <a:pt x="47552" y="43191"/>
                      <a:pt x="47719" y="43191"/>
                    </a:cubicBezTo>
                    <a:cubicBezTo>
                      <a:pt x="52005" y="43191"/>
                      <a:pt x="55563" y="46703"/>
                      <a:pt x="59682" y="48132"/>
                    </a:cubicBezTo>
                    <a:cubicBezTo>
                      <a:pt x="61119" y="48630"/>
                      <a:pt x="62598" y="48853"/>
                      <a:pt x="64080" y="48853"/>
                    </a:cubicBezTo>
                    <a:cubicBezTo>
                      <a:pt x="68178" y="48853"/>
                      <a:pt x="72298" y="47151"/>
                      <a:pt x="75628" y="44869"/>
                    </a:cubicBezTo>
                    <a:cubicBezTo>
                      <a:pt x="84149" y="39006"/>
                      <a:pt x="94174" y="28317"/>
                      <a:pt x="96030" y="17861"/>
                    </a:cubicBezTo>
                    <a:cubicBezTo>
                      <a:pt x="97359" y="10377"/>
                      <a:pt x="93177" y="1407"/>
                      <a:pt x="85673" y="195"/>
                    </a:cubicBezTo>
                    <a:cubicBezTo>
                      <a:pt x="84853" y="63"/>
                      <a:pt x="84063" y="1"/>
                      <a:pt x="83301" y="1"/>
                    </a:cubicBezTo>
                    <a:close/>
                  </a:path>
                </a:pathLst>
              </a:custGeom>
              <a:solidFill>
                <a:srgbClr val="F9B7E4">
                  <a:alpha val="25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24"/>
              <p:cNvSpPr/>
              <p:nvPr/>
            </p:nvSpPr>
            <p:spPr>
              <a:xfrm>
                <a:off x="273109" y="4636352"/>
                <a:ext cx="119945" cy="119945"/>
              </a:xfrm>
              <a:custGeom>
                <a:avLst/>
                <a:gdLst/>
                <a:ahLst/>
                <a:cxnLst/>
                <a:rect l="l" t="t" r="r" b="b"/>
                <a:pathLst>
                  <a:path w="5620" h="5620" fill="none" extrusionOk="0">
                    <a:moveTo>
                      <a:pt x="5619" y="2399"/>
                    </a:moveTo>
                    <a:cubicBezTo>
                      <a:pt x="5619" y="4568"/>
                      <a:pt x="3023" y="5619"/>
                      <a:pt x="1512" y="4108"/>
                    </a:cubicBezTo>
                    <a:cubicBezTo>
                      <a:pt x="0" y="2596"/>
                      <a:pt x="1052" y="0"/>
                      <a:pt x="3221" y="0"/>
                    </a:cubicBezTo>
                    <a:cubicBezTo>
                      <a:pt x="4535" y="0"/>
                      <a:pt x="5619" y="1085"/>
                      <a:pt x="5619" y="2399"/>
                    </a:cubicBezTo>
                    <a:close/>
                  </a:path>
                </a:pathLst>
              </a:custGeom>
              <a:noFill/>
              <a:ln w="1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8" name="Google Shape;328;p24"/>
              <p:cNvGrpSpPr/>
              <p:nvPr/>
            </p:nvGrpSpPr>
            <p:grpSpPr>
              <a:xfrm>
                <a:off x="8516384" y="3308495"/>
                <a:ext cx="157828" cy="157828"/>
                <a:chOff x="1716609" y="2028920"/>
                <a:chExt cx="157828" cy="157828"/>
              </a:xfrm>
            </p:grpSpPr>
            <p:sp>
              <p:nvSpPr>
                <p:cNvPr id="329" name="Google Shape;329;p24"/>
                <p:cNvSpPr/>
                <p:nvPr/>
              </p:nvSpPr>
              <p:spPr>
                <a:xfrm>
                  <a:off x="1795148" y="2028920"/>
                  <a:ext cx="21" cy="157828"/>
                </a:xfrm>
                <a:custGeom>
                  <a:avLst/>
                  <a:gdLst/>
                  <a:ahLst/>
                  <a:cxnLst/>
                  <a:rect l="l" t="t" r="r" b="b"/>
                  <a:pathLst>
                    <a:path w="1" h="7395" fill="none" extrusionOk="0">
                      <a:moveTo>
                        <a:pt x="1" y="1"/>
                      </a:moveTo>
                      <a:lnTo>
                        <a:pt x="1" y="7394"/>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24"/>
                <p:cNvSpPr/>
                <p:nvPr/>
              </p:nvSpPr>
              <p:spPr>
                <a:xfrm>
                  <a:off x="1716609" y="2107481"/>
                  <a:ext cx="157828" cy="21"/>
                </a:xfrm>
                <a:custGeom>
                  <a:avLst/>
                  <a:gdLst/>
                  <a:ahLst/>
                  <a:cxnLst/>
                  <a:rect l="l" t="t" r="r" b="b"/>
                  <a:pathLst>
                    <a:path w="7395" h="1" fill="none" extrusionOk="0">
                      <a:moveTo>
                        <a:pt x="7394" y="0"/>
                      </a:moveTo>
                      <a:lnTo>
                        <a:pt x="0" y="0"/>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1" name="Google Shape;331;p24"/>
              <p:cNvSpPr/>
              <p:nvPr/>
            </p:nvSpPr>
            <p:spPr>
              <a:xfrm rot="-5899337" flipH="1">
                <a:off x="-2014457" y="1957161"/>
                <a:ext cx="3455910" cy="2063586"/>
              </a:xfrm>
              <a:custGeom>
                <a:avLst/>
                <a:gdLst/>
                <a:ahLst/>
                <a:cxnLst/>
                <a:rect l="l" t="t" r="r" b="b"/>
                <a:pathLst>
                  <a:path w="112281" h="67045" extrusionOk="0">
                    <a:moveTo>
                      <a:pt x="104015" y="1"/>
                    </a:moveTo>
                    <a:cubicBezTo>
                      <a:pt x="101665" y="1"/>
                      <a:pt x="99362" y="1143"/>
                      <a:pt x="97964" y="3252"/>
                    </a:cubicBezTo>
                    <a:lnTo>
                      <a:pt x="87112" y="19589"/>
                    </a:lnTo>
                    <a:lnTo>
                      <a:pt x="80320" y="10520"/>
                    </a:lnTo>
                    <a:cubicBezTo>
                      <a:pt x="78973" y="8738"/>
                      <a:pt x="76894" y="7668"/>
                      <a:pt x="74656" y="7629"/>
                    </a:cubicBezTo>
                    <a:cubicBezTo>
                      <a:pt x="74592" y="7627"/>
                      <a:pt x="74529" y="7626"/>
                      <a:pt x="74466" y="7626"/>
                    </a:cubicBezTo>
                    <a:cubicBezTo>
                      <a:pt x="72297" y="7626"/>
                      <a:pt x="70240" y="8609"/>
                      <a:pt x="68874" y="10302"/>
                    </a:cubicBezTo>
                    <a:lnTo>
                      <a:pt x="37190" y="49333"/>
                    </a:lnTo>
                    <a:lnTo>
                      <a:pt x="23922" y="37550"/>
                    </a:lnTo>
                    <a:cubicBezTo>
                      <a:pt x="22577" y="36362"/>
                      <a:pt x="20846" y="35714"/>
                      <a:pt x="19069" y="35714"/>
                    </a:cubicBezTo>
                    <a:cubicBezTo>
                      <a:pt x="18833" y="35714"/>
                      <a:pt x="18595" y="35725"/>
                      <a:pt x="18358" y="35748"/>
                    </a:cubicBezTo>
                    <a:cubicBezTo>
                      <a:pt x="16338" y="35966"/>
                      <a:pt x="14496" y="37016"/>
                      <a:pt x="13288" y="38659"/>
                    </a:cubicBezTo>
                    <a:lnTo>
                      <a:pt x="2397" y="53392"/>
                    </a:lnTo>
                    <a:cubicBezTo>
                      <a:pt x="1" y="56620"/>
                      <a:pt x="694" y="61175"/>
                      <a:pt x="3922" y="63551"/>
                    </a:cubicBezTo>
                    <a:cubicBezTo>
                      <a:pt x="5218" y="64505"/>
                      <a:pt x="6725" y="64965"/>
                      <a:pt x="8219" y="64965"/>
                    </a:cubicBezTo>
                    <a:cubicBezTo>
                      <a:pt x="10444" y="64965"/>
                      <a:pt x="12639" y="63946"/>
                      <a:pt x="14060" y="62026"/>
                    </a:cubicBezTo>
                    <a:lnTo>
                      <a:pt x="20219" y="53670"/>
                    </a:lnTo>
                    <a:lnTo>
                      <a:pt x="33229" y="65214"/>
                    </a:lnTo>
                    <a:cubicBezTo>
                      <a:pt x="34477" y="66323"/>
                      <a:pt x="36081" y="66977"/>
                      <a:pt x="37764" y="67036"/>
                    </a:cubicBezTo>
                    <a:cubicBezTo>
                      <a:pt x="37845" y="67042"/>
                      <a:pt x="37928" y="67044"/>
                      <a:pt x="38012" y="67044"/>
                    </a:cubicBezTo>
                    <a:cubicBezTo>
                      <a:pt x="38215" y="67044"/>
                      <a:pt x="38425" y="67030"/>
                      <a:pt x="38635" y="67016"/>
                    </a:cubicBezTo>
                    <a:cubicBezTo>
                      <a:pt x="40616" y="66858"/>
                      <a:pt x="42437" y="65888"/>
                      <a:pt x="43685" y="64363"/>
                    </a:cubicBezTo>
                    <a:lnTo>
                      <a:pt x="74280" y="26679"/>
                    </a:lnTo>
                    <a:lnTo>
                      <a:pt x="81646" y="36521"/>
                    </a:lnTo>
                    <a:cubicBezTo>
                      <a:pt x="83024" y="38338"/>
                      <a:pt x="85158" y="39416"/>
                      <a:pt x="87426" y="39416"/>
                    </a:cubicBezTo>
                    <a:cubicBezTo>
                      <a:pt x="87506" y="39416"/>
                      <a:pt x="87586" y="39414"/>
                      <a:pt x="87666" y="39412"/>
                    </a:cubicBezTo>
                    <a:cubicBezTo>
                      <a:pt x="90023" y="39352"/>
                      <a:pt x="92201" y="38144"/>
                      <a:pt x="93508" y="36184"/>
                    </a:cubicBezTo>
                    <a:lnTo>
                      <a:pt x="110063" y="11272"/>
                    </a:lnTo>
                    <a:cubicBezTo>
                      <a:pt x="112281" y="7926"/>
                      <a:pt x="111370" y="3431"/>
                      <a:pt x="108023" y="1213"/>
                    </a:cubicBezTo>
                    <a:cubicBezTo>
                      <a:pt x="106786" y="393"/>
                      <a:pt x="105393" y="1"/>
                      <a:pt x="104015" y="1"/>
                    </a:cubicBezTo>
                    <a:close/>
                  </a:path>
                </a:pathLst>
              </a:custGeom>
              <a:solidFill>
                <a:srgbClr val="4ADBDB">
                  <a:alpha val="16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2" name="Google Shape;332;p24"/>
            <p:cNvSpPr/>
            <p:nvPr/>
          </p:nvSpPr>
          <p:spPr>
            <a:xfrm flipH="1">
              <a:off x="386640" y="343034"/>
              <a:ext cx="47036" cy="47036"/>
            </a:xfrm>
            <a:custGeom>
              <a:avLst/>
              <a:gdLst/>
              <a:ahLst/>
              <a:cxnLst/>
              <a:rect l="l" t="t" r="r" b="b"/>
              <a:pathLst>
                <a:path w="2343" h="2343" fill="none" extrusionOk="0">
                  <a:moveTo>
                    <a:pt x="2342" y="1172"/>
                  </a:moveTo>
                  <a:cubicBezTo>
                    <a:pt x="2342" y="1819"/>
                    <a:pt x="1819" y="2342"/>
                    <a:pt x="1172" y="2342"/>
                  </a:cubicBezTo>
                  <a:cubicBezTo>
                    <a:pt x="525" y="2342"/>
                    <a:pt x="1" y="1819"/>
                    <a:pt x="1" y="1172"/>
                  </a:cubicBezTo>
                  <a:cubicBezTo>
                    <a:pt x="1" y="525"/>
                    <a:pt x="525" y="1"/>
                    <a:pt x="1172" y="1"/>
                  </a:cubicBezTo>
                  <a:cubicBezTo>
                    <a:pt x="1819" y="1"/>
                    <a:pt x="2342" y="525"/>
                    <a:pt x="2342" y="1172"/>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3" name="Google Shape;333;p24"/>
          <p:cNvSpPr txBox="1">
            <a:spLocks noGrp="1"/>
          </p:cNvSpPr>
          <p:nvPr>
            <p:ph type="title"/>
          </p:nvPr>
        </p:nvSpPr>
        <p:spPr>
          <a:xfrm>
            <a:off x="715700" y="390073"/>
            <a:ext cx="7712700" cy="577800"/>
          </a:xfrm>
          <a:prstGeom prst="rect">
            <a:avLst/>
          </a:prstGeom>
        </p:spPr>
        <p:txBody>
          <a:bodyPr spcFirstLastPara="1" wrap="square" lIns="91425" tIns="91425" rIns="91425" bIns="91425" anchor="t" anchorCtr="0">
            <a:noAutofit/>
          </a:bodyPr>
          <a:lstStyle>
            <a:lvl1pPr lvl="0" rtl="0">
              <a:spcBef>
                <a:spcPts val="0"/>
              </a:spcBef>
              <a:spcAft>
                <a:spcPts val="0"/>
              </a:spcAft>
              <a:buSzPts val="3400"/>
              <a:buNone/>
              <a:defRPr sz="3400"/>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only 2">
  <p:cSld name="TITLE_AND_TWO_COLUMNS_1_2_1">
    <p:spTree>
      <p:nvGrpSpPr>
        <p:cNvPr id="1" name="Shape 334"/>
        <p:cNvGrpSpPr/>
        <p:nvPr/>
      </p:nvGrpSpPr>
      <p:grpSpPr>
        <a:xfrm>
          <a:off x="0" y="0"/>
          <a:ext cx="0" cy="0"/>
          <a:chOff x="0" y="0"/>
          <a:chExt cx="0" cy="0"/>
        </a:xfrm>
      </p:grpSpPr>
      <p:grpSp>
        <p:nvGrpSpPr>
          <p:cNvPr id="335" name="Google Shape;335;p25"/>
          <p:cNvGrpSpPr/>
          <p:nvPr/>
        </p:nvGrpSpPr>
        <p:grpSpPr>
          <a:xfrm>
            <a:off x="-1246231" y="1608431"/>
            <a:ext cx="9960068" cy="3895992"/>
            <a:chOff x="-1222981" y="1585202"/>
            <a:chExt cx="9960068" cy="3895992"/>
          </a:xfrm>
        </p:grpSpPr>
        <p:sp>
          <p:nvSpPr>
            <p:cNvPr id="336" name="Google Shape;336;p25"/>
            <p:cNvSpPr/>
            <p:nvPr/>
          </p:nvSpPr>
          <p:spPr>
            <a:xfrm>
              <a:off x="5102757" y="4780785"/>
              <a:ext cx="119945" cy="119945"/>
            </a:xfrm>
            <a:custGeom>
              <a:avLst/>
              <a:gdLst/>
              <a:ahLst/>
              <a:cxnLst/>
              <a:rect l="l" t="t" r="r" b="b"/>
              <a:pathLst>
                <a:path w="5620" h="5620" fill="none" extrusionOk="0">
                  <a:moveTo>
                    <a:pt x="5619" y="2399"/>
                  </a:moveTo>
                  <a:cubicBezTo>
                    <a:pt x="5619" y="4535"/>
                    <a:pt x="3024" y="5620"/>
                    <a:pt x="1512" y="4108"/>
                  </a:cubicBezTo>
                  <a:cubicBezTo>
                    <a:pt x="0" y="2596"/>
                    <a:pt x="1052" y="0"/>
                    <a:pt x="3221" y="0"/>
                  </a:cubicBezTo>
                  <a:cubicBezTo>
                    <a:pt x="4535" y="0"/>
                    <a:pt x="5619" y="1085"/>
                    <a:pt x="5619" y="2399"/>
                  </a:cubicBezTo>
                  <a:close/>
                </a:path>
              </a:pathLst>
            </a:custGeom>
            <a:noFill/>
            <a:ln w="1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7" name="Google Shape;337;p25"/>
            <p:cNvGrpSpPr/>
            <p:nvPr/>
          </p:nvGrpSpPr>
          <p:grpSpPr>
            <a:xfrm>
              <a:off x="495544" y="3417551"/>
              <a:ext cx="157828" cy="157806"/>
              <a:chOff x="5811044" y="4323926"/>
              <a:chExt cx="157828" cy="157806"/>
            </a:xfrm>
          </p:grpSpPr>
          <p:sp>
            <p:nvSpPr>
              <p:cNvPr id="338" name="Google Shape;338;p25"/>
              <p:cNvSpPr/>
              <p:nvPr/>
            </p:nvSpPr>
            <p:spPr>
              <a:xfrm>
                <a:off x="5890288" y="4323926"/>
                <a:ext cx="21" cy="157806"/>
              </a:xfrm>
              <a:custGeom>
                <a:avLst/>
                <a:gdLst/>
                <a:ahLst/>
                <a:cxnLst/>
                <a:rect l="l" t="t" r="r" b="b"/>
                <a:pathLst>
                  <a:path w="1" h="7394" fill="none" extrusionOk="0">
                    <a:moveTo>
                      <a:pt x="1" y="0"/>
                    </a:moveTo>
                    <a:lnTo>
                      <a:pt x="1" y="7394"/>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25"/>
              <p:cNvSpPr/>
              <p:nvPr/>
            </p:nvSpPr>
            <p:spPr>
              <a:xfrm>
                <a:off x="5811044" y="4402465"/>
                <a:ext cx="157828" cy="21"/>
              </a:xfrm>
              <a:custGeom>
                <a:avLst/>
                <a:gdLst/>
                <a:ahLst/>
                <a:cxnLst/>
                <a:rect l="l" t="t" r="r" b="b"/>
                <a:pathLst>
                  <a:path w="7395" h="1" fill="none" extrusionOk="0">
                    <a:moveTo>
                      <a:pt x="7394" y="1"/>
                    </a:moveTo>
                    <a:lnTo>
                      <a:pt x="1" y="1"/>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0" name="Google Shape;340;p25"/>
            <p:cNvGrpSpPr/>
            <p:nvPr/>
          </p:nvGrpSpPr>
          <p:grpSpPr>
            <a:xfrm>
              <a:off x="8579259" y="4001370"/>
              <a:ext cx="157828" cy="157828"/>
              <a:chOff x="1411809" y="3248120"/>
              <a:chExt cx="157828" cy="157828"/>
            </a:xfrm>
          </p:grpSpPr>
          <p:sp>
            <p:nvSpPr>
              <p:cNvPr id="341" name="Google Shape;341;p25"/>
              <p:cNvSpPr/>
              <p:nvPr/>
            </p:nvSpPr>
            <p:spPr>
              <a:xfrm>
                <a:off x="1490348" y="3248120"/>
                <a:ext cx="21" cy="157828"/>
              </a:xfrm>
              <a:custGeom>
                <a:avLst/>
                <a:gdLst/>
                <a:ahLst/>
                <a:cxnLst/>
                <a:rect l="l" t="t" r="r" b="b"/>
                <a:pathLst>
                  <a:path w="1" h="7395" fill="none" extrusionOk="0">
                    <a:moveTo>
                      <a:pt x="1" y="1"/>
                    </a:moveTo>
                    <a:lnTo>
                      <a:pt x="1" y="7394"/>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25"/>
              <p:cNvSpPr/>
              <p:nvPr/>
            </p:nvSpPr>
            <p:spPr>
              <a:xfrm>
                <a:off x="1411809" y="3326681"/>
                <a:ext cx="157828" cy="21"/>
              </a:xfrm>
              <a:custGeom>
                <a:avLst/>
                <a:gdLst/>
                <a:ahLst/>
                <a:cxnLst/>
                <a:rect l="l" t="t" r="r" b="b"/>
                <a:pathLst>
                  <a:path w="7395" h="1" fill="none" extrusionOk="0">
                    <a:moveTo>
                      <a:pt x="7394" y="0"/>
                    </a:moveTo>
                    <a:lnTo>
                      <a:pt x="0" y="0"/>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3" name="Google Shape;343;p25"/>
            <p:cNvSpPr/>
            <p:nvPr/>
          </p:nvSpPr>
          <p:spPr>
            <a:xfrm>
              <a:off x="306671" y="1585202"/>
              <a:ext cx="119945" cy="119945"/>
            </a:xfrm>
            <a:custGeom>
              <a:avLst/>
              <a:gdLst/>
              <a:ahLst/>
              <a:cxnLst/>
              <a:rect l="l" t="t" r="r" b="b"/>
              <a:pathLst>
                <a:path w="5620" h="5620" fill="none" extrusionOk="0">
                  <a:moveTo>
                    <a:pt x="5619" y="2399"/>
                  </a:moveTo>
                  <a:cubicBezTo>
                    <a:pt x="5619" y="4568"/>
                    <a:pt x="3023" y="5619"/>
                    <a:pt x="1512" y="4108"/>
                  </a:cubicBezTo>
                  <a:cubicBezTo>
                    <a:pt x="0" y="2596"/>
                    <a:pt x="1052" y="0"/>
                    <a:pt x="3221" y="0"/>
                  </a:cubicBezTo>
                  <a:cubicBezTo>
                    <a:pt x="4535" y="0"/>
                    <a:pt x="5619" y="1085"/>
                    <a:pt x="5619" y="2399"/>
                  </a:cubicBezTo>
                  <a:close/>
                </a:path>
              </a:pathLst>
            </a:custGeom>
            <a:noFill/>
            <a:ln w="1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25"/>
            <p:cNvSpPr/>
            <p:nvPr/>
          </p:nvSpPr>
          <p:spPr>
            <a:xfrm flipH="1">
              <a:off x="-1222981" y="3417549"/>
              <a:ext cx="3456009" cy="2063645"/>
            </a:xfrm>
            <a:custGeom>
              <a:avLst/>
              <a:gdLst/>
              <a:ahLst/>
              <a:cxnLst/>
              <a:rect l="l" t="t" r="r" b="b"/>
              <a:pathLst>
                <a:path w="112281" h="67045" extrusionOk="0">
                  <a:moveTo>
                    <a:pt x="104015" y="1"/>
                  </a:moveTo>
                  <a:cubicBezTo>
                    <a:pt x="101665" y="1"/>
                    <a:pt x="99362" y="1143"/>
                    <a:pt x="97964" y="3252"/>
                  </a:cubicBezTo>
                  <a:lnTo>
                    <a:pt x="87112" y="19589"/>
                  </a:lnTo>
                  <a:lnTo>
                    <a:pt x="80320" y="10520"/>
                  </a:lnTo>
                  <a:cubicBezTo>
                    <a:pt x="78973" y="8738"/>
                    <a:pt x="76894" y="7668"/>
                    <a:pt x="74656" y="7629"/>
                  </a:cubicBezTo>
                  <a:cubicBezTo>
                    <a:pt x="74592" y="7627"/>
                    <a:pt x="74529" y="7626"/>
                    <a:pt x="74466" y="7626"/>
                  </a:cubicBezTo>
                  <a:cubicBezTo>
                    <a:pt x="72297" y="7626"/>
                    <a:pt x="70240" y="8609"/>
                    <a:pt x="68874" y="10302"/>
                  </a:cubicBezTo>
                  <a:lnTo>
                    <a:pt x="37190" y="49333"/>
                  </a:lnTo>
                  <a:lnTo>
                    <a:pt x="23922" y="37550"/>
                  </a:lnTo>
                  <a:cubicBezTo>
                    <a:pt x="22577" y="36362"/>
                    <a:pt x="20846" y="35714"/>
                    <a:pt x="19069" y="35714"/>
                  </a:cubicBezTo>
                  <a:cubicBezTo>
                    <a:pt x="18833" y="35714"/>
                    <a:pt x="18595" y="35725"/>
                    <a:pt x="18358" y="35748"/>
                  </a:cubicBezTo>
                  <a:cubicBezTo>
                    <a:pt x="16338" y="35966"/>
                    <a:pt x="14496" y="37016"/>
                    <a:pt x="13288" y="38659"/>
                  </a:cubicBezTo>
                  <a:lnTo>
                    <a:pt x="2397" y="53392"/>
                  </a:lnTo>
                  <a:cubicBezTo>
                    <a:pt x="1" y="56620"/>
                    <a:pt x="694" y="61175"/>
                    <a:pt x="3922" y="63551"/>
                  </a:cubicBezTo>
                  <a:cubicBezTo>
                    <a:pt x="5218" y="64505"/>
                    <a:pt x="6725" y="64965"/>
                    <a:pt x="8219" y="64965"/>
                  </a:cubicBezTo>
                  <a:cubicBezTo>
                    <a:pt x="10444" y="64965"/>
                    <a:pt x="12639" y="63946"/>
                    <a:pt x="14060" y="62026"/>
                  </a:cubicBezTo>
                  <a:lnTo>
                    <a:pt x="20219" y="53670"/>
                  </a:lnTo>
                  <a:lnTo>
                    <a:pt x="33229" y="65214"/>
                  </a:lnTo>
                  <a:cubicBezTo>
                    <a:pt x="34477" y="66323"/>
                    <a:pt x="36081" y="66977"/>
                    <a:pt x="37764" y="67036"/>
                  </a:cubicBezTo>
                  <a:cubicBezTo>
                    <a:pt x="37845" y="67042"/>
                    <a:pt x="37928" y="67044"/>
                    <a:pt x="38012" y="67044"/>
                  </a:cubicBezTo>
                  <a:cubicBezTo>
                    <a:pt x="38215" y="67044"/>
                    <a:pt x="38425" y="67030"/>
                    <a:pt x="38635" y="67016"/>
                  </a:cubicBezTo>
                  <a:cubicBezTo>
                    <a:pt x="40616" y="66858"/>
                    <a:pt x="42437" y="65888"/>
                    <a:pt x="43685" y="64363"/>
                  </a:cubicBezTo>
                  <a:lnTo>
                    <a:pt x="74280" y="26679"/>
                  </a:lnTo>
                  <a:lnTo>
                    <a:pt x="81646" y="36521"/>
                  </a:lnTo>
                  <a:cubicBezTo>
                    <a:pt x="83024" y="38338"/>
                    <a:pt x="85158" y="39416"/>
                    <a:pt x="87426" y="39416"/>
                  </a:cubicBezTo>
                  <a:cubicBezTo>
                    <a:pt x="87506" y="39416"/>
                    <a:pt x="87586" y="39414"/>
                    <a:pt x="87666" y="39412"/>
                  </a:cubicBezTo>
                  <a:cubicBezTo>
                    <a:pt x="90023" y="39352"/>
                    <a:pt x="92201" y="38144"/>
                    <a:pt x="93508" y="36184"/>
                  </a:cubicBezTo>
                  <a:lnTo>
                    <a:pt x="110063" y="11272"/>
                  </a:lnTo>
                  <a:cubicBezTo>
                    <a:pt x="112281" y="7926"/>
                    <a:pt x="111370" y="3431"/>
                    <a:pt x="108023" y="1213"/>
                  </a:cubicBezTo>
                  <a:cubicBezTo>
                    <a:pt x="106786" y="393"/>
                    <a:pt x="105393" y="1"/>
                    <a:pt x="104015" y="1"/>
                  </a:cubicBezTo>
                  <a:close/>
                </a:path>
              </a:pathLst>
            </a:custGeom>
            <a:solidFill>
              <a:srgbClr val="FF610D">
                <a:alpha val="119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5" name="Google Shape;345;p25"/>
          <p:cNvSpPr txBox="1">
            <a:spLocks noGrp="1"/>
          </p:cNvSpPr>
          <p:nvPr>
            <p:ph type="title"/>
          </p:nvPr>
        </p:nvSpPr>
        <p:spPr>
          <a:xfrm>
            <a:off x="715700" y="390073"/>
            <a:ext cx="7712700" cy="577800"/>
          </a:xfrm>
          <a:prstGeom prst="rect">
            <a:avLst/>
          </a:prstGeom>
        </p:spPr>
        <p:txBody>
          <a:bodyPr spcFirstLastPara="1" wrap="square" lIns="91425" tIns="91425" rIns="91425" bIns="91425" anchor="t" anchorCtr="0">
            <a:noAutofit/>
          </a:bodyPr>
          <a:lstStyle>
            <a:lvl1pPr lvl="0" rtl="0">
              <a:spcBef>
                <a:spcPts val="0"/>
              </a:spcBef>
              <a:spcAft>
                <a:spcPts val="0"/>
              </a:spcAft>
              <a:buSzPts val="3400"/>
              <a:buNone/>
              <a:defRPr sz="3400"/>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only 3">
  <p:cSld name="TITLE_AND_TWO_COLUMNS_1_2_1_1">
    <p:spTree>
      <p:nvGrpSpPr>
        <p:cNvPr id="1" name="Shape 346"/>
        <p:cNvGrpSpPr/>
        <p:nvPr/>
      </p:nvGrpSpPr>
      <p:grpSpPr>
        <a:xfrm>
          <a:off x="0" y="0"/>
          <a:ext cx="0" cy="0"/>
          <a:chOff x="0" y="0"/>
          <a:chExt cx="0" cy="0"/>
        </a:xfrm>
      </p:grpSpPr>
      <p:grpSp>
        <p:nvGrpSpPr>
          <p:cNvPr id="347" name="Google Shape;347;p26"/>
          <p:cNvGrpSpPr/>
          <p:nvPr/>
        </p:nvGrpSpPr>
        <p:grpSpPr>
          <a:xfrm>
            <a:off x="-2597139" y="-1726560"/>
            <a:ext cx="13924976" cy="8671970"/>
            <a:chOff x="-2597139" y="-1726560"/>
            <a:chExt cx="13924976" cy="8671970"/>
          </a:xfrm>
        </p:grpSpPr>
        <p:sp>
          <p:nvSpPr>
            <p:cNvPr id="348" name="Google Shape;348;p26"/>
            <p:cNvSpPr/>
            <p:nvPr/>
          </p:nvSpPr>
          <p:spPr>
            <a:xfrm rot="-7236951" flipH="1">
              <a:off x="7402947" y="-834921"/>
              <a:ext cx="3636571" cy="2743639"/>
            </a:xfrm>
            <a:custGeom>
              <a:avLst/>
              <a:gdLst/>
              <a:ahLst/>
              <a:cxnLst/>
              <a:rect l="l" t="t" r="r" b="b"/>
              <a:pathLst>
                <a:path w="97360" h="73454" extrusionOk="0">
                  <a:moveTo>
                    <a:pt x="83301" y="1"/>
                  </a:moveTo>
                  <a:cubicBezTo>
                    <a:pt x="68531" y="1"/>
                    <a:pt x="64069" y="23577"/>
                    <a:pt x="48484" y="23577"/>
                  </a:cubicBezTo>
                  <a:cubicBezTo>
                    <a:pt x="47260" y="23577"/>
                    <a:pt x="45967" y="23432"/>
                    <a:pt x="44595" y="23118"/>
                  </a:cubicBezTo>
                  <a:cubicBezTo>
                    <a:pt x="40230" y="22121"/>
                    <a:pt x="36109" y="20301"/>
                    <a:pt x="32276" y="20301"/>
                  </a:cubicBezTo>
                  <a:cubicBezTo>
                    <a:pt x="29349" y="20301"/>
                    <a:pt x="26590" y="21362"/>
                    <a:pt x="24018" y="24662"/>
                  </a:cubicBezTo>
                  <a:cubicBezTo>
                    <a:pt x="23783" y="24955"/>
                    <a:pt x="23529" y="25327"/>
                    <a:pt x="23256" y="25717"/>
                  </a:cubicBezTo>
                  <a:cubicBezTo>
                    <a:pt x="17514" y="34215"/>
                    <a:pt x="1" y="73453"/>
                    <a:pt x="21567" y="73453"/>
                  </a:cubicBezTo>
                  <a:cubicBezTo>
                    <a:pt x="22021" y="73453"/>
                    <a:pt x="22492" y="73436"/>
                    <a:pt x="22982" y="73400"/>
                  </a:cubicBezTo>
                  <a:cubicBezTo>
                    <a:pt x="39417" y="72189"/>
                    <a:pt x="31580" y="44263"/>
                    <a:pt x="47214" y="43208"/>
                  </a:cubicBezTo>
                  <a:cubicBezTo>
                    <a:pt x="47383" y="43197"/>
                    <a:pt x="47552" y="43191"/>
                    <a:pt x="47719" y="43191"/>
                  </a:cubicBezTo>
                  <a:cubicBezTo>
                    <a:pt x="52005" y="43191"/>
                    <a:pt x="55563" y="46703"/>
                    <a:pt x="59682" y="48132"/>
                  </a:cubicBezTo>
                  <a:cubicBezTo>
                    <a:pt x="61119" y="48630"/>
                    <a:pt x="62598" y="48853"/>
                    <a:pt x="64080" y="48853"/>
                  </a:cubicBezTo>
                  <a:cubicBezTo>
                    <a:pt x="68178" y="48853"/>
                    <a:pt x="72298" y="47151"/>
                    <a:pt x="75628" y="44869"/>
                  </a:cubicBezTo>
                  <a:cubicBezTo>
                    <a:pt x="84149" y="39006"/>
                    <a:pt x="94174" y="28317"/>
                    <a:pt x="96030" y="17861"/>
                  </a:cubicBezTo>
                  <a:cubicBezTo>
                    <a:pt x="97359" y="10377"/>
                    <a:pt x="93177" y="1407"/>
                    <a:pt x="85673" y="195"/>
                  </a:cubicBezTo>
                  <a:cubicBezTo>
                    <a:pt x="84853" y="63"/>
                    <a:pt x="84063" y="1"/>
                    <a:pt x="83301" y="1"/>
                  </a:cubicBezTo>
                  <a:close/>
                </a:path>
              </a:pathLst>
            </a:custGeom>
            <a:solidFill>
              <a:srgbClr val="FF610D">
                <a:alpha val="119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26"/>
            <p:cNvSpPr/>
            <p:nvPr/>
          </p:nvSpPr>
          <p:spPr>
            <a:xfrm rot="9301736" flipH="1">
              <a:off x="-2031231" y="3227598"/>
              <a:ext cx="2752775" cy="3290555"/>
            </a:xfrm>
            <a:custGeom>
              <a:avLst/>
              <a:gdLst/>
              <a:ahLst/>
              <a:cxnLst/>
              <a:rect l="l" t="t" r="r" b="b"/>
              <a:pathLst>
                <a:path w="74770" h="89377" extrusionOk="0">
                  <a:moveTo>
                    <a:pt x="47560" y="1"/>
                  </a:moveTo>
                  <a:cubicBezTo>
                    <a:pt x="43035" y="1"/>
                    <a:pt x="39101" y="2091"/>
                    <a:pt x="37955" y="7821"/>
                  </a:cubicBezTo>
                  <a:cubicBezTo>
                    <a:pt x="37277" y="11241"/>
                    <a:pt x="38479" y="14722"/>
                    <a:pt x="39618" y="17988"/>
                  </a:cubicBezTo>
                  <a:cubicBezTo>
                    <a:pt x="40235" y="19713"/>
                    <a:pt x="42175" y="20853"/>
                    <a:pt x="42792" y="22578"/>
                  </a:cubicBezTo>
                  <a:cubicBezTo>
                    <a:pt x="37126" y="19760"/>
                    <a:pt x="30964" y="17613"/>
                    <a:pt x="24647" y="17613"/>
                  </a:cubicBezTo>
                  <a:cubicBezTo>
                    <a:pt x="24472" y="17613"/>
                    <a:pt x="24297" y="17615"/>
                    <a:pt x="24122" y="17618"/>
                  </a:cubicBezTo>
                  <a:cubicBezTo>
                    <a:pt x="370" y="18080"/>
                    <a:pt x="1" y="45375"/>
                    <a:pt x="8873" y="60964"/>
                  </a:cubicBezTo>
                  <a:cubicBezTo>
                    <a:pt x="13186" y="68573"/>
                    <a:pt x="19471" y="74858"/>
                    <a:pt x="26464" y="80126"/>
                  </a:cubicBezTo>
                  <a:cubicBezTo>
                    <a:pt x="31331" y="83792"/>
                    <a:pt x="36692" y="86996"/>
                    <a:pt x="42607" y="88505"/>
                  </a:cubicBezTo>
                  <a:cubicBezTo>
                    <a:pt x="44822" y="89070"/>
                    <a:pt x="47127" y="89377"/>
                    <a:pt x="49421" y="89377"/>
                  </a:cubicBezTo>
                  <a:cubicBezTo>
                    <a:pt x="53254" y="89377"/>
                    <a:pt x="57056" y="88522"/>
                    <a:pt x="60352" y="86595"/>
                  </a:cubicBezTo>
                  <a:cubicBezTo>
                    <a:pt x="66082" y="83237"/>
                    <a:pt x="69717" y="76891"/>
                    <a:pt x="70795" y="70329"/>
                  </a:cubicBezTo>
                  <a:cubicBezTo>
                    <a:pt x="71904" y="63798"/>
                    <a:pt x="70703" y="57020"/>
                    <a:pt x="68485" y="50736"/>
                  </a:cubicBezTo>
                  <a:cubicBezTo>
                    <a:pt x="65558" y="42295"/>
                    <a:pt x="60629" y="34346"/>
                    <a:pt x="53389" y="29109"/>
                  </a:cubicBezTo>
                  <a:lnTo>
                    <a:pt x="53389" y="29109"/>
                  </a:lnTo>
                  <a:cubicBezTo>
                    <a:pt x="56254" y="30865"/>
                    <a:pt x="59212" y="32652"/>
                    <a:pt x="62508" y="33299"/>
                  </a:cubicBezTo>
                  <a:cubicBezTo>
                    <a:pt x="63312" y="33464"/>
                    <a:pt x="64144" y="33551"/>
                    <a:pt x="64975" y="33551"/>
                  </a:cubicBezTo>
                  <a:cubicBezTo>
                    <a:pt x="67549" y="33551"/>
                    <a:pt x="70112" y="32721"/>
                    <a:pt x="71812" y="30834"/>
                  </a:cubicBezTo>
                  <a:cubicBezTo>
                    <a:pt x="74769" y="27507"/>
                    <a:pt x="74122" y="22332"/>
                    <a:pt x="72428" y="18234"/>
                  </a:cubicBezTo>
                  <a:cubicBezTo>
                    <a:pt x="69224" y="10409"/>
                    <a:pt x="63032" y="4802"/>
                    <a:pt x="55238" y="1629"/>
                  </a:cubicBezTo>
                  <a:cubicBezTo>
                    <a:pt x="54190" y="1198"/>
                    <a:pt x="53081" y="859"/>
                    <a:pt x="51972" y="582"/>
                  </a:cubicBezTo>
                  <a:cubicBezTo>
                    <a:pt x="50489" y="211"/>
                    <a:pt x="48995" y="1"/>
                    <a:pt x="47560" y="1"/>
                  </a:cubicBezTo>
                  <a:close/>
                </a:path>
              </a:pathLst>
            </a:custGeom>
            <a:solidFill>
              <a:srgbClr val="4ADBDB">
                <a:alpha val="16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26"/>
            <p:cNvSpPr/>
            <p:nvPr/>
          </p:nvSpPr>
          <p:spPr>
            <a:xfrm rot="10800000" flipH="1">
              <a:off x="229635" y="1436689"/>
              <a:ext cx="116294" cy="116294"/>
            </a:xfrm>
            <a:custGeom>
              <a:avLst/>
              <a:gdLst/>
              <a:ahLst/>
              <a:cxnLst/>
              <a:rect l="l" t="t" r="r" b="b"/>
              <a:pathLst>
                <a:path w="5793" h="5793" fill="none" extrusionOk="0">
                  <a:moveTo>
                    <a:pt x="5792" y="2465"/>
                  </a:moveTo>
                  <a:cubicBezTo>
                    <a:pt x="5792" y="4684"/>
                    <a:pt x="3112" y="5793"/>
                    <a:pt x="1572" y="4221"/>
                  </a:cubicBezTo>
                  <a:cubicBezTo>
                    <a:pt x="0" y="2681"/>
                    <a:pt x="1109" y="1"/>
                    <a:pt x="3297" y="1"/>
                  </a:cubicBezTo>
                  <a:cubicBezTo>
                    <a:pt x="4683" y="1"/>
                    <a:pt x="5792" y="1110"/>
                    <a:pt x="5792" y="2465"/>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26"/>
            <p:cNvSpPr/>
            <p:nvPr/>
          </p:nvSpPr>
          <p:spPr>
            <a:xfrm rot="10800000" flipH="1">
              <a:off x="8647976" y="4211616"/>
              <a:ext cx="102061" cy="102684"/>
            </a:xfrm>
            <a:custGeom>
              <a:avLst/>
              <a:gdLst/>
              <a:ahLst/>
              <a:cxnLst/>
              <a:rect l="l" t="t" r="r" b="b"/>
              <a:pathLst>
                <a:path w="5084" h="5115" fill="none" extrusionOk="0">
                  <a:moveTo>
                    <a:pt x="5083" y="2188"/>
                  </a:moveTo>
                  <a:cubicBezTo>
                    <a:pt x="5083" y="4129"/>
                    <a:pt x="2742" y="5115"/>
                    <a:pt x="1387" y="3728"/>
                  </a:cubicBezTo>
                  <a:cubicBezTo>
                    <a:pt x="0" y="2342"/>
                    <a:pt x="986" y="1"/>
                    <a:pt x="2927" y="1"/>
                  </a:cubicBezTo>
                  <a:cubicBezTo>
                    <a:pt x="4128" y="1"/>
                    <a:pt x="5083" y="987"/>
                    <a:pt x="5083" y="2188"/>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26"/>
            <p:cNvSpPr/>
            <p:nvPr/>
          </p:nvSpPr>
          <p:spPr>
            <a:xfrm rot="10800000" flipH="1">
              <a:off x="5004313" y="4920014"/>
              <a:ext cx="47036" cy="47036"/>
            </a:xfrm>
            <a:custGeom>
              <a:avLst/>
              <a:gdLst/>
              <a:ahLst/>
              <a:cxnLst/>
              <a:rect l="l" t="t" r="r" b="b"/>
              <a:pathLst>
                <a:path w="2343" h="2343" fill="none" extrusionOk="0">
                  <a:moveTo>
                    <a:pt x="2342" y="1172"/>
                  </a:moveTo>
                  <a:cubicBezTo>
                    <a:pt x="2342" y="1819"/>
                    <a:pt x="1819" y="2342"/>
                    <a:pt x="1172" y="2342"/>
                  </a:cubicBezTo>
                  <a:cubicBezTo>
                    <a:pt x="525" y="2342"/>
                    <a:pt x="1" y="1819"/>
                    <a:pt x="1" y="1172"/>
                  </a:cubicBezTo>
                  <a:cubicBezTo>
                    <a:pt x="1" y="525"/>
                    <a:pt x="525" y="1"/>
                    <a:pt x="1172" y="1"/>
                  </a:cubicBezTo>
                  <a:cubicBezTo>
                    <a:pt x="1819" y="1"/>
                    <a:pt x="2342" y="525"/>
                    <a:pt x="2342" y="1172"/>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26"/>
            <p:cNvSpPr/>
            <p:nvPr/>
          </p:nvSpPr>
          <p:spPr>
            <a:xfrm rot="10800000" flipH="1">
              <a:off x="7334689" y="390668"/>
              <a:ext cx="54443" cy="46554"/>
            </a:xfrm>
            <a:custGeom>
              <a:avLst/>
              <a:gdLst/>
              <a:ahLst/>
              <a:cxnLst/>
              <a:rect l="l" t="t" r="r" b="b"/>
              <a:pathLst>
                <a:path w="2712" h="2319" extrusionOk="0">
                  <a:moveTo>
                    <a:pt x="1541" y="1"/>
                  </a:moveTo>
                  <a:cubicBezTo>
                    <a:pt x="524" y="1"/>
                    <a:pt x="1" y="1233"/>
                    <a:pt x="740" y="1973"/>
                  </a:cubicBezTo>
                  <a:cubicBezTo>
                    <a:pt x="969" y="2212"/>
                    <a:pt x="1256" y="2319"/>
                    <a:pt x="1540" y="2319"/>
                  </a:cubicBezTo>
                  <a:cubicBezTo>
                    <a:pt x="2133" y="2319"/>
                    <a:pt x="2712" y="1850"/>
                    <a:pt x="2712" y="1141"/>
                  </a:cubicBezTo>
                  <a:cubicBezTo>
                    <a:pt x="2712" y="525"/>
                    <a:pt x="2188" y="1"/>
                    <a:pt x="15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4" name="Google Shape;354;p26"/>
          <p:cNvSpPr txBox="1">
            <a:spLocks noGrp="1"/>
          </p:cNvSpPr>
          <p:nvPr>
            <p:ph type="title"/>
          </p:nvPr>
        </p:nvSpPr>
        <p:spPr>
          <a:xfrm>
            <a:off x="715700" y="390073"/>
            <a:ext cx="7712700" cy="577800"/>
          </a:xfrm>
          <a:prstGeom prst="rect">
            <a:avLst/>
          </a:prstGeom>
        </p:spPr>
        <p:txBody>
          <a:bodyPr spcFirstLastPara="1" wrap="square" lIns="91425" tIns="91425" rIns="91425" bIns="91425" anchor="t" anchorCtr="0">
            <a:noAutofit/>
          </a:bodyPr>
          <a:lstStyle>
            <a:lvl1pPr lvl="0" rtl="0">
              <a:spcBef>
                <a:spcPts val="0"/>
              </a:spcBef>
              <a:spcAft>
                <a:spcPts val="0"/>
              </a:spcAft>
              <a:buSzPts val="3400"/>
              <a:buNone/>
              <a:defRPr sz="3400"/>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only 4">
  <p:cSld name="TITLE_AND_TWO_COLUMNS_1_2_1_1_1">
    <p:spTree>
      <p:nvGrpSpPr>
        <p:cNvPr id="1" name="Shape 355"/>
        <p:cNvGrpSpPr/>
        <p:nvPr/>
      </p:nvGrpSpPr>
      <p:grpSpPr>
        <a:xfrm>
          <a:off x="0" y="0"/>
          <a:ext cx="0" cy="0"/>
          <a:chOff x="0" y="0"/>
          <a:chExt cx="0" cy="0"/>
        </a:xfrm>
      </p:grpSpPr>
      <p:grpSp>
        <p:nvGrpSpPr>
          <p:cNvPr id="356" name="Google Shape;356;p27"/>
          <p:cNvGrpSpPr/>
          <p:nvPr/>
        </p:nvGrpSpPr>
        <p:grpSpPr>
          <a:xfrm>
            <a:off x="258382" y="276514"/>
            <a:ext cx="7772906" cy="7748497"/>
            <a:chOff x="258382" y="276514"/>
            <a:chExt cx="7772906" cy="7748497"/>
          </a:xfrm>
        </p:grpSpPr>
        <p:sp>
          <p:nvSpPr>
            <p:cNvPr id="357" name="Google Shape;357;p27"/>
            <p:cNvSpPr/>
            <p:nvPr/>
          </p:nvSpPr>
          <p:spPr>
            <a:xfrm rot="8986331" flipH="1">
              <a:off x="1746140" y="4080579"/>
              <a:ext cx="4425657" cy="3036868"/>
            </a:xfrm>
            <a:custGeom>
              <a:avLst/>
              <a:gdLst/>
              <a:ahLst/>
              <a:cxnLst/>
              <a:rect l="l" t="t" r="r" b="b"/>
              <a:pathLst>
                <a:path w="198181" h="135991" extrusionOk="0">
                  <a:moveTo>
                    <a:pt x="169010" y="0"/>
                  </a:moveTo>
                  <a:cubicBezTo>
                    <a:pt x="164083" y="0"/>
                    <a:pt x="159173" y="1741"/>
                    <a:pt x="154936" y="4346"/>
                  </a:cubicBezTo>
                  <a:cubicBezTo>
                    <a:pt x="149646" y="7599"/>
                    <a:pt x="145243" y="11937"/>
                    <a:pt x="141299" y="16636"/>
                  </a:cubicBezTo>
                  <a:cubicBezTo>
                    <a:pt x="131836" y="27940"/>
                    <a:pt x="124738" y="41610"/>
                    <a:pt x="111857" y="49266"/>
                  </a:cubicBezTo>
                  <a:cubicBezTo>
                    <a:pt x="106891" y="52200"/>
                    <a:pt x="101198" y="53265"/>
                    <a:pt x="95392" y="53265"/>
                  </a:cubicBezTo>
                  <a:cubicBezTo>
                    <a:pt x="91247" y="53265"/>
                    <a:pt x="87043" y="52722"/>
                    <a:pt x="83005" y="51928"/>
                  </a:cubicBezTo>
                  <a:cubicBezTo>
                    <a:pt x="73673" y="50096"/>
                    <a:pt x="64049" y="48436"/>
                    <a:pt x="54875" y="48436"/>
                  </a:cubicBezTo>
                  <a:cubicBezTo>
                    <a:pt x="39369" y="48436"/>
                    <a:pt x="25146" y="53176"/>
                    <a:pt x="15773" y="69837"/>
                  </a:cubicBezTo>
                  <a:cubicBezTo>
                    <a:pt x="0" y="97867"/>
                    <a:pt x="19256" y="134013"/>
                    <a:pt x="51492" y="135919"/>
                  </a:cubicBezTo>
                  <a:cubicBezTo>
                    <a:pt x="52285" y="135967"/>
                    <a:pt x="53081" y="135991"/>
                    <a:pt x="53879" y="135991"/>
                  </a:cubicBezTo>
                  <a:cubicBezTo>
                    <a:pt x="62381" y="135991"/>
                    <a:pt x="71063" y="133241"/>
                    <a:pt x="76860" y="127112"/>
                  </a:cubicBezTo>
                  <a:cubicBezTo>
                    <a:pt x="83498" y="120113"/>
                    <a:pt x="85240" y="110321"/>
                    <a:pt x="90103" y="102270"/>
                  </a:cubicBezTo>
                  <a:cubicBezTo>
                    <a:pt x="95262" y="93858"/>
                    <a:pt x="103346" y="87680"/>
                    <a:pt x="112810" y="84887"/>
                  </a:cubicBezTo>
                  <a:cubicBezTo>
                    <a:pt x="116174" y="83903"/>
                    <a:pt x="119516" y="83544"/>
                    <a:pt x="122850" y="83544"/>
                  </a:cubicBezTo>
                  <a:cubicBezTo>
                    <a:pt x="131761" y="83544"/>
                    <a:pt x="140616" y="86103"/>
                    <a:pt x="149679" y="86103"/>
                  </a:cubicBezTo>
                  <a:cubicBezTo>
                    <a:pt x="149732" y="86103"/>
                    <a:pt x="149785" y="86103"/>
                    <a:pt x="149839" y="86103"/>
                  </a:cubicBezTo>
                  <a:cubicBezTo>
                    <a:pt x="173944" y="86103"/>
                    <a:pt x="192109" y="63872"/>
                    <a:pt x="195552" y="41413"/>
                  </a:cubicBezTo>
                  <a:cubicBezTo>
                    <a:pt x="198181" y="24161"/>
                    <a:pt x="191904" y="3886"/>
                    <a:pt x="172681" y="337"/>
                  </a:cubicBezTo>
                  <a:cubicBezTo>
                    <a:pt x="171463" y="108"/>
                    <a:pt x="170236" y="0"/>
                    <a:pt x="169010" y="0"/>
                  </a:cubicBezTo>
                  <a:close/>
                </a:path>
              </a:pathLst>
            </a:custGeom>
            <a:solidFill>
              <a:srgbClr val="F9B7E4">
                <a:alpha val="25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27"/>
            <p:cNvSpPr/>
            <p:nvPr/>
          </p:nvSpPr>
          <p:spPr>
            <a:xfrm rot="10800000" flipH="1">
              <a:off x="455060" y="276514"/>
              <a:ext cx="116294" cy="116294"/>
            </a:xfrm>
            <a:custGeom>
              <a:avLst/>
              <a:gdLst/>
              <a:ahLst/>
              <a:cxnLst/>
              <a:rect l="l" t="t" r="r" b="b"/>
              <a:pathLst>
                <a:path w="5793" h="5793" fill="none" extrusionOk="0">
                  <a:moveTo>
                    <a:pt x="5792" y="2465"/>
                  </a:moveTo>
                  <a:cubicBezTo>
                    <a:pt x="5792" y="4684"/>
                    <a:pt x="3112" y="5793"/>
                    <a:pt x="1572" y="4221"/>
                  </a:cubicBezTo>
                  <a:cubicBezTo>
                    <a:pt x="0" y="2681"/>
                    <a:pt x="1109" y="1"/>
                    <a:pt x="3297" y="1"/>
                  </a:cubicBezTo>
                  <a:cubicBezTo>
                    <a:pt x="4683" y="1"/>
                    <a:pt x="5792" y="1110"/>
                    <a:pt x="5792" y="2465"/>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27"/>
            <p:cNvSpPr/>
            <p:nvPr/>
          </p:nvSpPr>
          <p:spPr>
            <a:xfrm rot="10800000" flipH="1">
              <a:off x="7954581" y="4704461"/>
              <a:ext cx="76707" cy="76707"/>
            </a:xfrm>
            <a:custGeom>
              <a:avLst/>
              <a:gdLst/>
              <a:ahLst/>
              <a:cxnLst/>
              <a:rect l="l" t="t" r="r" b="b"/>
              <a:pathLst>
                <a:path w="3821" h="3821" fill="none" extrusionOk="0">
                  <a:moveTo>
                    <a:pt x="3821" y="1911"/>
                  </a:moveTo>
                  <a:cubicBezTo>
                    <a:pt x="3821" y="2958"/>
                    <a:pt x="2958" y="3821"/>
                    <a:pt x="1911" y="3821"/>
                  </a:cubicBezTo>
                  <a:cubicBezTo>
                    <a:pt x="863" y="3821"/>
                    <a:pt x="0" y="2958"/>
                    <a:pt x="0" y="1911"/>
                  </a:cubicBezTo>
                  <a:cubicBezTo>
                    <a:pt x="0" y="832"/>
                    <a:pt x="863" y="1"/>
                    <a:pt x="1911" y="1"/>
                  </a:cubicBezTo>
                  <a:cubicBezTo>
                    <a:pt x="2958" y="1"/>
                    <a:pt x="3821" y="832"/>
                    <a:pt x="3821" y="1911"/>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27"/>
            <p:cNvSpPr/>
            <p:nvPr/>
          </p:nvSpPr>
          <p:spPr>
            <a:xfrm rot="10800000" flipH="1">
              <a:off x="1191189" y="4731654"/>
              <a:ext cx="102061" cy="102684"/>
            </a:xfrm>
            <a:custGeom>
              <a:avLst/>
              <a:gdLst/>
              <a:ahLst/>
              <a:cxnLst/>
              <a:rect l="l" t="t" r="r" b="b"/>
              <a:pathLst>
                <a:path w="5084" h="5115" fill="none" extrusionOk="0">
                  <a:moveTo>
                    <a:pt x="5083" y="2188"/>
                  </a:moveTo>
                  <a:cubicBezTo>
                    <a:pt x="5083" y="4129"/>
                    <a:pt x="2742" y="5115"/>
                    <a:pt x="1387" y="3728"/>
                  </a:cubicBezTo>
                  <a:cubicBezTo>
                    <a:pt x="0" y="2342"/>
                    <a:pt x="986" y="1"/>
                    <a:pt x="2927" y="1"/>
                  </a:cubicBezTo>
                  <a:cubicBezTo>
                    <a:pt x="4128" y="1"/>
                    <a:pt x="5083" y="987"/>
                    <a:pt x="5083" y="2188"/>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27"/>
            <p:cNvSpPr/>
            <p:nvPr/>
          </p:nvSpPr>
          <p:spPr>
            <a:xfrm rot="10800000" flipH="1">
              <a:off x="258382" y="2966234"/>
              <a:ext cx="47016" cy="47036"/>
            </a:xfrm>
            <a:custGeom>
              <a:avLst/>
              <a:gdLst/>
              <a:ahLst/>
              <a:cxnLst/>
              <a:rect l="l" t="t" r="r" b="b"/>
              <a:pathLst>
                <a:path w="2342" h="2343" fill="none" extrusionOk="0">
                  <a:moveTo>
                    <a:pt x="2341" y="1172"/>
                  </a:moveTo>
                  <a:cubicBezTo>
                    <a:pt x="2341" y="1818"/>
                    <a:pt x="1818" y="2342"/>
                    <a:pt x="1171" y="2342"/>
                  </a:cubicBezTo>
                  <a:cubicBezTo>
                    <a:pt x="524" y="2342"/>
                    <a:pt x="0" y="1818"/>
                    <a:pt x="0" y="1172"/>
                  </a:cubicBezTo>
                  <a:cubicBezTo>
                    <a:pt x="0" y="525"/>
                    <a:pt x="524" y="1"/>
                    <a:pt x="1171" y="1"/>
                  </a:cubicBezTo>
                  <a:cubicBezTo>
                    <a:pt x="1818" y="1"/>
                    <a:pt x="2341" y="525"/>
                    <a:pt x="2341" y="1172"/>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27"/>
            <p:cNvSpPr/>
            <p:nvPr/>
          </p:nvSpPr>
          <p:spPr>
            <a:xfrm rot="10800000" flipH="1">
              <a:off x="6340090" y="701855"/>
              <a:ext cx="54443" cy="46554"/>
            </a:xfrm>
            <a:custGeom>
              <a:avLst/>
              <a:gdLst/>
              <a:ahLst/>
              <a:cxnLst/>
              <a:rect l="l" t="t" r="r" b="b"/>
              <a:pathLst>
                <a:path w="2712" h="2319" extrusionOk="0">
                  <a:moveTo>
                    <a:pt x="1541" y="1"/>
                  </a:moveTo>
                  <a:cubicBezTo>
                    <a:pt x="524" y="1"/>
                    <a:pt x="1" y="1233"/>
                    <a:pt x="740" y="1973"/>
                  </a:cubicBezTo>
                  <a:cubicBezTo>
                    <a:pt x="969" y="2212"/>
                    <a:pt x="1256" y="2319"/>
                    <a:pt x="1540" y="2319"/>
                  </a:cubicBezTo>
                  <a:cubicBezTo>
                    <a:pt x="2133" y="2319"/>
                    <a:pt x="2712" y="1850"/>
                    <a:pt x="2712" y="1141"/>
                  </a:cubicBezTo>
                  <a:cubicBezTo>
                    <a:pt x="2712" y="525"/>
                    <a:pt x="2188" y="1"/>
                    <a:pt x="15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3" name="Google Shape;363;p27"/>
          <p:cNvSpPr txBox="1">
            <a:spLocks noGrp="1"/>
          </p:cNvSpPr>
          <p:nvPr>
            <p:ph type="title"/>
          </p:nvPr>
        </p:nvSpPr>
        <p:spPr>
          <a:xfrm>
            <a:off x="715700" y="390073"/>
            <a:ext cx="7712700" cy="577800"/>
          </a:xfrm>
          <a:prstGeom prst="rect">
            <a:avLst/>
          </a:prstGeom>
        </p:spPr>
        <p:txBody>
          <a:bodyPr spcFirstLastPara="1" wrap="square" lIns="91425" tIns="91425" rIns="91425" bIns="91425" anchor="t" anchorCtr="0">
            <a:noAutofit/>
          </a:bodyPr>
          <a:lstStyle>
            <a:lvl1pPr lvl="0" rtl="0">
              <a:spcBef>
                <a:spcPts val="0"/>
              </a:spcBef>
              <a:spcAft>
                <a:spcPts val="0"/>
              </a:spcAft>
              <a:buSzPts val="3400"/>
              <a:buNone/>
              <a:defRPr sz="3400"/>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only 5">
  <p:cSld name="TITLE_AND_TWO_COLUMNS_1_2_1_1_1_1">
    <p:spTree>
      <p:nvGrpSpPr>
        <p:cNvPr id="1" name="Shape 364"/>
        <p:cNvGrpSpPr/>
        <p:nvPr/>
      </p:nvGrpSpPr>
      <p:grpSpPr>
        <a:xfrm>
          <a:off x="0" y="0"/>
          <a:ext cx="0" cy="0"/>
          <a:chOff x="0" y="0"/>
          <a:chExt cx="0" cy="0"/>
        </a:xfrm>
      </p:grpSpPr>
      <p:grpSp>
        <p:nvGrpSpPr>
          <p:cNvPr id="365" name="Google Shape;365;p28"/>
          <p:cNvGrpSpPr/>
          <p:nvPr/>
        </p:nvGrpSpPr>
        <p:grpSpPr>
          <a:xfrm>
            <a:off x="-1840208" y="2026524"/>
            <a:ext cx="10720218" cy="5517757"/>
            <a:chOff x="-1840208" y="2026524"/>
            <a:chExt cx="10720218" cy="5517757"/>
          </a:xfrm>
        </p:grpSpPr>
        <p:sp>
          <p:nvSpPr>
            <p:cNvPr id="366" name="Google Shape;366;p28"/>
            <p:cNvSpPr/>
            <p:nvPr/>
          </p:nvSpPr>
          <p:spPr>
            <a:xfrm rot="-7807387">
              <a:off x="-1470445" y="3405778"/>
              <a:ext cx="4372280" cy="3000241"/>
            </a:xfrm>
            <a:custGeom>
              <a:avLst/>
              <a:gdLst/>
              <a:ahLst/>
              <a:cxnLst/>
              <a:rect l="l" t="t" r="r" b="b"/>
              <a:pathLst>
                <a:path w="198181" h="135991" extrusionOk="0">
                  <a:moveTo>
                    <a:pt x="169010" y="0"/>
                  </a:moveTo>
                  <a:cubicBezTo>
                    <a:pt x="164083" y="0"/>
                    <a:pt x="159173" y="1741"/>
                    <a:pt x="154936" y="4346"/>
                  </a:cubicBezTo>
                  <a:cubicBezTo>
                    <a:pt x="149646" y="7599"/>
                    <a:pt x="145243" y="11937"/>
                    <a:pt x="141299" y="16636"/>
                  </a:cubicBezTo>
                  <a:cubicBezTo>
                    <a:pt x="131836" y="27940"/>
                    <a:pt x="124738" y="41610"/>
                    <a:pt x="111857" y="49266"/>
                  </a:cubicBezTo>
                  <a:cubicBezTo>
                    <a:pt x="106891" y="52200"/>
                    <a:pt x="101198" y="53265"/>
                    <a:pt x="95392" y="53265"/>
                  </a:cubicBezTo>
                  <a:cubicBezTo>
                    <a:pt x="91247" y="53265"/>
                    <a:pt x="87043" y="52722"/>
                    <a:pt x="83005" y="51928"/>
                  </a:cubicBezTo>
                  <a:cubicBezTo>
                    <a:pt x="73673" y="50096"/>
                    <a:pt x="64049" y="48436"/>
                    <a:pt x="54875" y="48436"/>
                  </a:cubicBezTo>
                  <a:cubicBezTo>
                    <a:pt x="39369" y="48436"/>
                    <a:pt x="25146" y="53176"/>
                    <a:pt x="15773" y="69837"/>
                  </a:cubicBezTo>
                  <a:cubicBezTo>
                    <a:pt x="0" y="97867"/>
                    <a:pt x="19256" y="134013"/>
                    <a:pt x="51492" y="135919"/>
                  </a:cubicBezTo>
                  <a:cubicBezTo>
                    <a:pt x="52285" y="135967"/>
                    <a:pt x="53081" y="135991"/>
                    <a:pt x="53879" y="135991"/>
                  </a:cubicBezTo>
                  <a:cubicBezTo>
                    <a:pt x="62381" y="135991"/>
                    <a:pt x="71063" y="133241"/>
                    <a:pt x="76860" y="127112"/>
                  </a:cubicBezTo>
                  <a:cubicBezTo>
                    <a:pt x="83498" y="120113"/>
                    <a:pt x="85240" y="110321"/>
                    <a:pt x="90103" y="102270"/>
                  </a:cubicBezTo>
                  <a:cubicBezTo>
                    <a:pt x="95262" y="93858"/>
                    <a:pt x="103346" y="87680"/>
                    <a:pt x="112810" y="84887"/>
                  </a:cubicBezTo>
                  <a:cubicBezTo>
                    <a:pt x="116174" y="83903"/>
                    <a:pt x="119516" y="83544"/>
                    <a:pt x="122850" y="83544"/>
                  </a:cubicBezTo>
                  <a:cubicBezTo>
                    <a:pt x="131761" y="83544"/>
                    <a:pt x="140616" y="86103"/>
                    <a:pt x="149679" y="86103"/>
                  </a:cubicBezTo>
                  <a:cubicBezTo>
                    <a:pt x="149732" y="86103"/>
                    <a:pt x="149785" y="86103"/>
                    <a:pt x="149839" y="86103"/>
                  </a:cubicBezTo>
                  <a:cubicBezTo>
                    <a:pt x="173944" y="86103"/>
                    <a:pt x="192109" y="63872"/>
                    <a:pt x="195552" y="41413"/>
                  </a:cubicBezTo>
                  <a:cubicBezTo>
                    <a:pt x="198181" y="24161"/>
                    <a:pt x="191904" y="3886"/>
                    <a:pt x="172681" y="337"/>
                  </a:cubicBezTo>
                  <a:cubicBezTo>
                    <a:pt x="171463" y="108"/>
                    <a:pt x="170236" y="0"/>
                    <a:pt x="169010" y="0"/>
                  </a:cubicBezTo>
                  <a:close/>
                </a:path>
              </a:pathLst>
            </a:custGeom>
            <a:solidFill>
              <a:srgbClr val="FF610D">
                <a:alpha val="119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28"/>
            <p:cNvSpPr/>
            <p:nvPr/>
          </p:nvSpPr>
          <p:spPr>
            <a:xfrm>
              <a:off x="3953446" y="4671527"/>
              <a:ext cx="119945" cy="119945"/>
            </a:xfrm>
            <a:custGeom>
              <a:avLst/>
              <a:gdLst/>
              <a:ahLst/>
              <a:cxnLst/>
              <a:rect l="l" t="t" r="r" b="b"/>
              <a:pathLst>
                <a:path w="5620" h="5620" fill="none" extrusionOk="0">
                  <a:moveTo>
                    <a:pt x="5619" y="2399"/>
                  </a:moveTo>
                  <a:cubicBezTo>
                    <a:pt x="5619" y="4568"/>
                    <a:pt x="3023" y="5619"/>
                    <a:pt x="1512" y="4108"/>
                  </a:cubicBezTo>
                  <a:cubicBezTo>
                    <a:pt x="0" y="2596"/>
                    <a:pt x="1052" y="0"/>
                    <a:pt x="3221" y="0"/>
                  </a:cubicBezTo>
                  <a:cubicBezTo>
                    <a:pt x="4535" y="0"/>
                    <a:pt x="5619" y="1085"/>
                    <a:pt x="5619" y="2399"/>
                  </a:cubicBezTo>
                  <a:close/>
                </a:path>
              </a:pathLst>
            </a:custGeom>
            <a:noFill/>
            <a:ln w="1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28"/>
            <p:cNvSpPr/>
            <p:nvPr/>
          </p:nvSpPr>
          <p:spPr>
            <a:xfrm>
              <a:off x="6640907" y="4791473"/>
              <a:ext cx="119945" cy="119945"/>
            </a:xfrm>
            <a:custGeom>
              <a:avLst/>
              <a:gdLst/>
              <a:ahLst/>
              <a:cxnLst/>
              <a:rect l="l" t="t" r="r" b="b"/>
              <a:pathLst>
                <a:path w="5620" h="5620" fill="none" extrusionOk="0">
                  <a:moveTo>
                    <a:pt x="5619" y="2399"/>
                  </a:moveTo>
                  <a:cubicBezTo>
                    <a:pt x="5619" y="4535"/>
                    <a:pt x="3024" y="5620"/>
                    <a:pt x="1512" y="4108"/>
                  </a:cubicBezTo>
                  <a:cubicBezTo>
                    <a:pt x="0" y="2596"/>
                    <a:pt x="1052" y="0"/>
                    <a:pt x="3221" y="0"/>
                  </a:cubicBezTo>
                  <a:cubicBezTo>
                    <a:pt x="4535" y="0"/>
                    <a:pt x="5619" y="1085"/>
                    <a:pt x="5619" y="2399"/>
                  </a:cubicBezTo>
                  <a:close/>
                </a:path>
              </a:pathLst>
            </a:custGeom>
            <a:noFill/>
            <a:ln w="1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28"/>
            <p:cNvSpPr/>
            <p:nvPr/>
          </p:nvSpPr>
          <p:spPr>
            <a:xfrm>
              <a:off x="441737" y="2026524"/>
              <a:ext cx="54018" cy="54039"/>
            </a:xfrm>
            <a:custGeom>
              <a:avLst/>
              <a:gdLst/>
              <a:ahLst/>
              <a:cxnLst/>
              <a:rect l="l" t="t" r="r" b="b"/>
              <a:pathLst>
                <a:path w="2531" h="2532" extrusionOk="0">
                  <a:moveTo>
                    <a:pt x="1249" y="1"/>
                  </a:moveTo>
                  <a:cubicBezTo>
                    <a:pt x="559" y="1"/>
                    <a:pt x="0" y="560"/>
                    <a:pt x="0" y="1250"/>
                  </a:cubicBezTo>
                  <a:cubicBezTo>
                    <a:pt x="0" y="1972"/>
                    <a:pt x="559" y="2531"/>
                    <a:pt x="1249" y="2531"/>
                  </a:cubicBezTo>
                  <a:cubicBezTo>
                    <a:pt x="1972" y="2531"/>
                    <a:pt x="2530" y="1972"/>
                    <a:pt x="2530" y="1250"/>
                  </a:cubicBezTo>
                  <a:cubicBezTo>
                    <a:pt x="2530" y="560"/>
                    <a:pt x="1972" y="1"/>
                    <a:pt x="12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0" name="Google Shape;370;p28"/>
            <p:cNvGrpSpPr/>
            <p:nvPr/>
          </p:nvGrpSpPr>
          <p:grpSpPr>
            <a:xfrm>
              <a:off x="8722182" y="3222138"/>
              <a:ext cx="157828" cy="157806"/>
              <a:chOff x="5811044" y="4323926"/>
              <a:chExt cx="157828" cy="157806"/>
            </a:xfrm>
          </p:grpSpPr>
          <p:sp>
            <p:nvSpPr>
              <p:cNvPr id="371" name="Google Shape;371;p28"/>
              <p:cNvSpPr/>
              <p:nvPr/>
            </p:nvSpPr>
            <p:spPr>
              <a:xfrm>
                <a:off x="5890288" y="4323926"/>
                <a:ext cx="21" cy="157806"/>
              </a:xfrm>
              <a:custGeom>
                <a:avLst/>
                <a:gdLst/>
                <a:ahLst/>
                <a:cxnLst/>
                <a:rect l="l" t="t" r="r" b="b"/>
                <a:pathLst>
                  <a:path w="1" h="7394" fill="none" extrusionOk="0">
                    <a:moveTo>
                      <a:pt x="1" y="0"/>
                    </a:moveTo>
                    <a:lnTo>
                      <a:pt x="1" y="7394"/>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28"/>
              <p:cNvSpPr/>
              <p:nvPr/>
            </p:nvSpPr>
            <p:spPr>
              <a:xfrm>
                <a:off x="5811044" y="4402465"/>
                <a:ext cx="157828" cy="21"/>
              </a:xfrm>
              <a:custGeom>
                <a:avLst/>
                <a:gdLst/>
                <a:ahLst/>
                <a:cxnLst/>
                <a:rect l="l" t="t" r="r" b="b"/>
                <a:pathLst>
                  <a:path w="7395" h="1" fill="none" extrusionOk="0">
                    <a:moveTo>
                      <a:pt x="7394" y="1"/>
                    </a:moveTo>
                    <a:lnTo>
                      <a:pt x="1" y="1"/>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73" name="Google Shape;373;p28"/>
          <p:cNvSpPr txBox="1">
            <a:spLocks noGrp="1"/>
          </p:cNvSpPr>
          <p:nvPr>
            <p:ph type="title"/>
          </p:nvPr>
        </p:nvSpPr>
        <p:spPr>
          <a:xfrm>
            <a:off x="715700" y="390075"/>
            <a:ext cx="4439700" cy="1148700"/>
          </a:xfrm>
          <a:prstGeom prst="rect">
            <a:avLst/>
          </a:prstGeom>
        </p:spPr>
        <p:txBody>
          <a:bodyPr spcFirstLastPara="1" wrap="square" lIns="91425" tIns="91425" rIns="91425" bIns="91425" anchor="t" anchorCtr="0">
            <a:noAutofit/>
          </a:bodyPr>
          <a:lstStyle>
            <a:lvl1pPr lvl="0" rtl="0">
              <a:spcBef>
                <a:spcPts val="0"/>
              </a:spcBef>
              <a:spcAft>
                <a:spcPts val="0"/>
              </a:spcAft>
              <a:buSzPts val="3400"/>
              <a:buNone/>
              <a:defRPr sz="3400"/>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hanks">
  <p:cSld name="CUSTOM_3">
    <p:spTree>
      <p:nvGrpSpPr>
        <p:cNvPr id="1" name="Shape 374"/>
        <p:cNvGrpSpPr/>
        <p:nvPr/>
      </p:nvGrpSpPr>
      <p:grpSpPr>
        <a:xfrm>
          <a:off x="0" y="0"/>
          <a:ext cx="0" cy="0"/>
          <a:chOff x="0" y="0"/>
          <a:chExt cx="0" cy="0"/>
        </a:xfrm>
      </p:grpSpPr>
      <p:grpSp>
        <p:nvGrpSpPr>
          <p:cNvPr id="375" name="Google Shape;375;p29"/>
          <p:cNvGrpSpPr/>
          <p:nvPr/>
        </p:nvGrpSpPr>
        <p:grpSpPr>
          <a:xfrm>
            <a:off x="-1787408" y="227778"/>
            <a:ext cx="12002552" cy="7781377"/>
            <a:chOff x="-1787408" y="227778"/>
            <a:chExt cx="12002552" cy="7781377"/>
          </a:xfrm>
        </p:grpSpPr>
        <p:grpSp>
          <p:nvGrpSpPr>
            <p:cNvPr id="376" name="Google Shape;376;p29"/>
            <p:cNvGrpSpPr/>
            <p:nvPr/>
          </p:nvGrpSpPr>
          <p:grpSpPr>
            <a:xfrm>
              <a:off x="-1787408" y="1314736"/>
              <a:ext cx="10335660" cy="6694420"/>
              <a:chOff x="-1787408" y="1314736"/>
              <a:chExt cx="10335660" cy="6694420"/>
            </a:xfrm>
          </p:grpSpPr>
          <p:sp>
            <p:nvSpPr>
              <p:cNvPr id="377" name="Google Shape;377;p29"/>
              <p:cNvSpPr/>
              <p:nvPr/>
            </p:nvSpPr>
            <p:spPr>
              <a:xfrm rot="-7807387">
                <a:off x="-1417645" y="3870653"/>
                <a:ext cx="4372280" cy="3000241"/>
              </a:xfrm>
              <a:custGeom>
                <a:avLst/>
                <a:gdLst/>
                <a:ahLst/>
                <a:cxnLst/>
                <a:rect l="l" t="t" r="r" b="b"/>
                <a:pathLst>
                  <a:path w="198181" h="135991" extrusionOk="0">
                    <a:moveTo>
                      <a:pt x="169010" y="0"/>
                    </a:moveTo>
                    <a:cubicBezTo>
                      <a:pt x="164083" y="0"/>
                      <a:pt x="159173" y="1741"/>
                      <a:pt x="154936" y="4346"/>
                    </a:cubicBezTo>
                    <a:cubicBezTo>
                      <a:pt x="149646" y="7599"/>
                      <a:pt x="145243" y="11937"/>
                      <a:pt x="141299" y="16636"/>
                    </a:cubicBezTo>
                    <a:cubicBezTo>
                      <a:pt x="131836" y="27940"/>
                      <a:pt x="124738" y="41610"/>
                      <a:pt x="111857" y="49266"/>
                    </a:cubicBezTo>
                    <a:cubicBezTo>
                      <a:pt x="106891" y="52200"/>
                      <a:pt x="101198" y="53265"/>
                      <a:pt x="95392" y="53265"/>
                    </a:cubicBezTo>
                    <a:cubicBezTo>
                      <a:pt x="91247" y="53265"/>
                      <a:pt x="87043" y="52722"/>
                      <a:pt x="83005" y="51928"/>
                    </a:cubicBezTo>
                    <a:cubicBezTo>
                      <a:pt x="73673" y="50096"/>
                      <a:pt x="64049" y="48436"/>
                      <a:pt x="54875" y="48436"/>
                    </a:cubicBezTo>
                    <a:cubicBezTo>
                      <a:pt x="39369" y="48436"/>
                      <a:pt x="25146" y="53176"/>
                      <a:pt x="15773" y="69837"/>
                    </a:cubicBezTo>
                    <a:cubicBezTo>
                      <a:pt x="0" y="97867"/>
                      <a:pt x="19256" y="134013"/>
                      <a:pt x="51492" y="135919"/>
                    </a:cubicBezTo>
                    <a:cubicBezTo>
                      <a:pt x="52285" y="135967"/>
                      <a:pt x="53081" y="135991"/>
                      <a:pt x="53879" y="135991"/>
                    </a:cubicBezTo>
                    <a:cubicBezTo>
                      <a:pt x="62381" y="135991"/>
                      <a:pt x="71063" y="133241"/>
                      <a:pt x="76860" y="127112"/>
                    </a:cubicBezTo>
                    <a:cubicBezTo>
                      <a:pt x="83498" y="120113"/>
                      <a:pt x="85240" y="110321"/>
                      <a:pt x="90103" y="102270"/>
                    </a:cubicBezTo>
                    <a:cubicBezTo>
                      <a:pt x="95262" y="93858"/>
                      <a:pt x="103346" y="87680"/>
                      <a:pt x="112810" y="84887"/>
                    </a:cubicBezTo>
                    <a:cubicBezTo>
                      <a:pt x="116174" y="83903"/>
                      <a:pt x="119516" y="83544"/>
                      <a:pt x="122850" y="83544"/>
                    </a:cubicBezTo>
                    <a:cubicBezTo>
                      <a:pt x="131761" y="83544"/>
                      <a:pt x="140616" y="86103"/>
                      <a:pt x="149679" y="86103"/>
                    </a:cubicBezTo>
                    <a:cubicBezTo>
                      <a:pt x="149732" y="86103"/>
                      <a:pt x="149785" y="86103"/>
                      <a:pt x="149839" y="86103"/>
                    </a:cubicBezTo>
                    <a:cubicBezTo>
                      <a:pt x="173944" y="86103"/>
                      <a:pt x="192109" y="63872"/>
                      <a:pt x="195552" y="41413"/>
                    </a:cubicBezTo>
                    <a:cubicBezTo>
                      <a:pt x="198181" y="24161"/>
                      <a:pt x="191904" y="3886"/>
                      <a:pt x="172681" y="337"/>
                    </a:cubicBezTo>
                    <a:cubicBezTo>
                      <a:pt x="171463" y="108"/>
                      <a:pt x="170236" y="0"/>
                      <a:pt x="169010" y="0"/>
                    </a:cubicBezTo>
                    <a:close/>
                  </a:path>
                </a:pathLst>
              </a:custGeom>
              <a:solidFill>
                <a:srgbClr val="FF610D">
                  <a:alpha val="119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29"/>
              <p:cNvSpPr/>
              <p:nvPr/>
            </p:nvSpPr>
            <p:spPr>
              <a:xfrm>
                <a:off x="2878496" y="4675977"/>
                <a:ext cx="119945" cy="119945"/>
              </a:xfrm>
              <a:custGeom>
                <a:avLst/>
                <a:gdLst/>
                <a:ahLst/>
                <a:cxnLst/>
                <a:rect l="l" t="t" r="r" b="b"/>
                <a:pathLst>
                  <a:path w="5620" h="5620" fill="none" extrusionOk="0">
                    <a:moveTo>
                      <a:pt x="5619" y="2399"/>
                    </a:moveTo>
                    <a:cubicBezTo>
                      <a:pt x="5619" y="4568"/>
                      <a:pt x="3023" y="5619"/>
                      <a:pt x="1512" y="4108"/>
                    </a:cubicBezTo>
                    <a:cubicBezTo>
                      <a:pt x="0" y="2596"/>
                      <a:pt x="1052" y="0"/>
                      <a:pt x="3221" y="0"/>
                    </a:cubicBezTo>
                    <a:cubicBezTo>
                      <a:pt x="4535" y="0"/>
                      <a:pt x="5619" y="1085"/>
                      <a:pt x="5619" y="2399"/>
                    </a:cubicBezTo>
                    <a:close/>
                  </a:path>
                </a:pathLst>
              </a:custGeom>
              <a:noFill/>
              <a:ln w="1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29"/>
              <p:cNvSpPr/>
              <p:nvPr/>
            </p:nvSpPr>
            <p:spPr>
              <a:xfrm>
                <a:off x="8428307" y="4153135"/>
                <a:ext cx="119945" cy="119945"/>
              </a:xfrm>
              <a:custGeom>
                <a:avLst/>
                <a:gdLst/>
                <a:ahLst/>
                <a:cxnLst/>
                <a:rect l="l" t="t" r="r" b="b"/>
                <a:pathLst>
                  <a:path w="5620" h="5620" fill="none" extrusionOk="0">
                    <a:moveTo>
                      <a:pt x="5619" y="2399"/>
                    </a:moveTo>
                    <a:cubicBezTo>
                      <a:pt x="5619" y="4535"/>
                      <a:pt x="3024" y="5620"/>
                      <a:pt x="1512" y="4108"/>
                    </a:cubicBezTo>
                    <a:cubicBezTo>
                      <a:pt x="0" y="2596"/>
                      <a:pt x="1052" y="0"/>
                      <a:pt x="3221" y="0"/>
                    </a:cubicBezTo>
                    <a:cubicBezTo>
                      <a:pt x="4535" y="0"/>
                      <a:pt x="5619" y="1085"/>
                      <a:pt x="5619" y="2399"/>
                    </a:cubicBezTo>
                    <a:close/>
                  </a:path>
                </a:pathLst>
              </a:custGeom>
              <a:noFill/>
              <a:ln w="1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29"/>
              <p:cNvSpPr/>
              <p:nvPr/>
            </p:nvSpPr>
            <p:spPr>
              <a:xfrm>
                <a:off x="320412" y="3195474"/>
                <a:ext cx="54018" cy="54039"/>
              </a:xfrm>
              <a:custGeom>
                <a:avLst/>
                <a:gdLst/>
                <a:ahLst/>
                <a:cxnLst/>
                <a:rect l="l" t="t" r="r" b="b"/>
                <a:pathLst>
                  <a:path w="2531" h="2532" extrusionOk="0">
                    <a:moveTo>
                      <a:pt x="1249" y="1"/>
                    </a:moveTo>
                    <a:cubicBezTo>
                      <a:pt x="559" y="1"/>
                      <a:pt x="0" y="560"/>
                      <a:pt x="0" y="1250"/>
                    </a:cubicBezTo>
                    <a:cubicBezTo>
                      <a:pt x="0" y="1972"/>
                      <a:pt x="559" y="2531"/>
                      <a:pt x="1249" y="2531"/>
                    </a:cubicBezTo>
                    <a:cubicBezTo>
                      <a:pt x="1972" y="2531"/>
                      <a:pt x="2530" y="1972"/>
                      <a:pt x="2530" y="1250"/>
                    </a:cubicBezTo>
                    <a:cubicBezTo>
                      <a:pt x="2530" y="560"/>
                      <a:pt x="1972" y="1"/>
                      <a:pt x="12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1" name="Google Shape;381;p29"/>
              <p:cNvGrpSpPr/>
              <p:nvPr/>
            </p:nvGrpSpPr>
            <p:grpSpPr>
              <a:xfrm>
                <a:off x="216613" y="1314736"/>
                <a:ext cx="157806" cy="157806"/>
                <a:chOff x="1546038" y="1931073"/>
                <a:chExt cx="157806" cy="157806"/>
              </a:xfrm>
            </p:grpSpPr>
            <p:sp>
              <p:nvSpPr>
                <p:cNvPr id="382" name="Google Shape;382;p29"/>
                <p:cNvSpPr/>
                <p:nvPr/>
              </p:nvSpPr>
              <p:spPr>
                <a:xfrm>
                  <a:off x="1624577" y="1931073"/>
                  <a:ext cx="21" cy="157806"/>
                </a:xfrm>
                <a:custGeom>
                  <a:avLst/>
                  <a:gdLst/>
                  <a:ahLst/>
                  <a:cxnLst/>
                  <a:rect l="l" t="t" r="r" b="b"/>
                  <a:pathLst>
                    <a:path w="1" h="7394" fill="none" extrusionOk="0">
                      <a:moveTo>
                        <a:pt x="0" y="0"/>
                      </a:moveTo>
                      <a:lnTo>
                        <a:pt x="0" y="7394"/>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29"/>
                <p:cNvSpPr/>
                <p:nvPr/>
              </p:nvSpPr>
              <p:spPr>
                <a:xfrm>
                  <a:off x="1546038" y="2009612"/>
                  <a:ext cx="157806" cy="21"/>
                </a:xfrm>
                <a:custGeom>
                  <a:avLst/>
                  <a:gdLst/>
                  <a:ahLst/>
                  <a:cxnLst/>
                  <a:rect l="l" t="t" r="r" b="b"/>
                  <a:pathLst>
                    <a:path w="7394" h="1" fill="none" extrusionOk="0">
                      <a:moveTo>
                        <a:pt x="7394" y="1"/>
                      </a:moveTo>
                      <a:lnTo>
                        <a:pt x="0" y="1"/>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4" name="Google Shape;384;p29"/>
              <p:cNvGrpSpPr/>
              <p:nvPr/>
            </p:nvGrpSpPr>
            <p:grpSpPr>
              <a:xfrm>
                <a:off x="6658482" y="4723601"/>
                <a:ext cx="157828" cy="157806"/>
                <a:chOff x="5811044" y="4323926"/>
                <a:chExt cx="157828" cy="157806"/>
              </a:xfrm>
            </p:grpSpPr>
            <p:sp>
              <p:nvSpPr>
                <p:cNvPr id="385" name="Google Shape;385;p29"/>
                <p:cNvSpPr/>
                <p:nvPr/>
              </p:nvSpPr>
              <p:spPr>
                <a:xfrm>
                  <a:off x="5890288" y="4323926"/>
                  <a:ext cx="21" cy="157806"/>
                </a:xfrm>
                <a:custGeom>
                  <a:avLst/>
                  <a:gdLst/>
                  <a:ahLst/>
                  <a:cxnLst/>
                  <a:rect l="l" t="t" r="r" b="b"/>
                  <a:pathLst>
                    <a:path w="1" h="7394" fill="none" extrusionOk="0">
                      <a:moveTo>
                        <a:pt x="1" y="0"/>
                      </a:moveTo>
                      <a:lnTo>
                        <a:pt x="1" y="7394"/>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29"/>
                <p:cNvSpPr/>
                <p:nvPr/>
              </p:nvSpPr>
              <p:spPr>
                <a:xfrm>
                  <a:off x="5811044" y="4402465"/>
                  <a:ext cx="157828" cy="21"/>
                </a:xfrm>
                <a:custGeom>
                  <a:avLst/>
                  <a:gdLst/>
                  <a:ahLst/>
                  <a:cxnLst/>
                  <a:rect l="l" t="t" r="r" b="b"/>
                  <a:pathLst>
                    <a:path w="7395" h="1" fill="none" extrusionOk="0">
                      <a:moveTo>
                        <a:pt x="7394" y="1"/>
                      </a:moveTo>
                      <a:lnTo>
                        <a:pt x="1" y="1"/>
                      </a:lnTo>
                    </a:path>
                  </a:pathLst>
                </a:custGeom>
                <a:noFill/>
                <a:ln w="156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87" name="Google Shape;387;p29"/>
            <p:cNvSpPr/>
            <p:nvPr/>
          </p:nvSpPr>
          <p:spPr>
            <a:xfrm rot="5400000">
              <a:off x="7455317" y="923960"/>
              <a:ext cx="3456009" cy="2063645"/>
            </a:xfrm>
            <a:custGeom>
              <a:avLst/>
              <a:gdLst/>
              <a:ahLst/>
              <a:cxnLst/>
              <a:rect l="l" t="t" r="r" b="b"/>
              <a:pathLst>
                <a:path w="112281" h="67045" extrusionOk="0">
                  <a:moveTo>
                    <a:pt x="104015" y="1"/>
                  </a:moveTo>
                  <a:cubicBezTo>
                    <a:pt x="101665" y="1"/>
                    <a:pt x="99362" y="1143"/>
                    <a:pt x="97964" y="3252"/>
                  </a:cubicBezTo>
                  <a:lnTo>
                    <a:pt x="87112" y="19589"/>
                  </a:lnTo>
                  <a:lnTo>
                    <a:pt x="80320" y="10520"/>
                  </a:lnTo>
                  <a:cubicBezTo>
                    <a:pt x="78973" y="8738"/>
                    <a:pt x="76894" y="7668"/>
                    <a:pt x="74656" y="7629"/>
                  </a:cubicBezTo>
                  <a:cubicBezTo>
                    <a:pt x="74592" y="7627"/>
                    <a:pt x="74529" y="7626"/>
                    <a:pt x="74466" y="7626"/>
                  </a:cubicBezTo>
                  <a:cubicBezTo>
                    <a:pt x="72297" y="7626"/>
                    <a:pt x="70240" y="8609"/>
                    <a:pt x="68874" y="10302"/>
                  </a:cubicBezTo>
                  <a:lnTo>
                    <a:pt x="37190" y="49333"/>
                  </a:lnTo>
                  <a:lnTo>
                    <a:pt x="23922" y="37550"/>
                  </a:lnTo>
                  <a:cubicBezTo>
                    <a:pt x="22577" y="36362"/>
                    <a:pt x="20846" y="35714"/>
                    <a:pt x="19069" y="35714"/>
                  </a:cubicBezTo>
                  <a:cubicBezTo>
                    <a:pt x="18833" y="35714"/>
                    <a:pt x="18595" y="35725"/>
                    <a:pt x="18358" y="35748"/>
                  </a:cubicBezTo>
                  <a:cubicBezTo>
                    <a:pt x="16338" y="35966"/>
                    <a:pt x="14496" y="37016"/>
                    <a:pt x="13288" y="38659"/>
                  </a:cubicBezTo>
                  <a:lnTo>
                    <a:pt x="2397" y="53392"/>
                  </a:lnTo>
                  <a:cubicBezTo>
                    <a:pt x="1" y="56620"/>
                    <a:pt x="694" y="61175"/>
                    <a:pt x="3922" y="63551"/>
                  </a:cubicBezTo>
                  <a:cubicBezTo>
                    <a:pt x="5218" y="64505"/>
                    <a:pt x="6725" y="64965"/>
                    <a:pt x="8219" y="64965"/>
                  </a:cubicBezTo>
                  <a:cubicBezTo>
                    <a:pt x="10444" y="64965"/>
                    <a:pt x="12639" y="63946"/>
                    <a:pt x="14060" y="62026"/>
                  </a:cubicBezTo>
                  <a:lnTo>
                    <a:pt x="20219" y="53670"/>
                  </a:lnTo>
                  <a:lnTo>
                    <a:pt x="33229" y="65214"/>
                  </a:lnTo>
                  <a:cubicBezTo>
                    <a:pt x="34477" y="66323"/>
                    <a:pt x="36081" y="66977"/>
                    <a:pt x="37764" y="67036"/>
                  </a:cubicBezTo>
                  <a:cubicBezTo>
                    <a:pt x="37845" y="67042"/>
                    <a:pt x="37928" y="67044"/>
                    <a:pt x="38012" y="67044"/>
                  </a:cubicBezTo>
                  <a:cubicBezTo>
                    <a:pt x="38215" y="67044"/>
                    <a:pt x="38425" y="67030"/>
                    <a:pt x="38635" y="67016"/>
                  </a:cubicBezTo>
                  <a:cubicBezTo>
                    <a:pt x="40616" y="66858"/>
                    <a:pt x="42437" y="65888"/>
                    <a:pt x="43685" y="64363"/>
                  </a:cubicBezTo>
                  <a:lnTo>
                    <a:pt x="74280" y="26679"/>
                  </a:lnTo>
                  <a:lnTo>
                    <a:pt x="81646" y="36521"/>
                  </a:lnTo>
                  <a:cubicBezTo>
                    <a:pt x="83024" y="38338"/>
                    <a:pt x="85158" y="39416"/>
                    <a:pt x="87426" y="39416"/>
                  </a:cubicBezTo>
                  <a:cubicBezTo>
                    <a:pt x="87506" y="39416"/>
                    <a:pt x="87586" y="39414"/>
                    <a:pt x="87666" y="39412"/>
                  </a:cubicBezTo>
                  <a:cubicBezTo>
                    <a:pt x="90023" y="39352"/>
                    <a:pt x="92201" y="38144"/>
                    <a:pt x="93508" y="36184"/>
                  </a:cubicBezTo>
                  <a:lnTo>
                    <a:pt x="110063" y="11272"/>
                  </a:lnTo>
                  <a:cubicBezTo>
                    <a:pt x="112281" y="7926"/>
                    <a:pt x="111370" y="3431"/>
                    <a:pt x="108023" y="1213"/>
                  </a:cubicBezTo>
                  <a:cubicBezTo>
                    <a:pt x="106786" y="393"/>
                    <a:pt x="105393" y="1"/>
                    <a:pt x="104015" y="1"/>
                  </a:cubicBezTo>
                  <a:close/>
                </a:path>
              </a:pathLst>
            </a:custGeom>
            <a:solidFill>
              <a:srgbClr val="4ADBDB">
                <a:alpha val="16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88" name="Google Shape;388;p29"/>
          <p:cNvSpPr txBox="1"/>
          <p:nvPr/>
        </p:nvSpPr>
        <p:spPr>
          <a:xfrm>
            <a:off x="1017900" y="3603800"/>
            <a:ext cx="3499800" cy="615600"/>
          </a:xfrm>
          <a:prstGeom prst="rect">
            <a:avLst/>
          </a:prstGeom>
          <a:noFill/>
          <a:ln>
            <a:noFill/>
          </a:ln>
        </p:spPr>
        <p:txBody>
          <a:bodyPr spcFirstLastPara="1" wrap="square" lIns="91425" tIns="91425" rIns="91425" bIns="91425" anchor="b" anchorCtr="0">
            <a:noAutofit/>
          </a:bodyPr>
          <a:lstStyle/>
          <a:p>
            <a:pPr marL="0" marR="0" lvl="0" indent="0" algn="l" rtl="0">
              <a:lnSpc>
                <a:spcPct val="100000"/>
              </a:lnSpc>
              <a:spcBef>
                <a:spcPts val="0"/>
              </a:spcBef>
              <a:spcAft>
                <a:spcPts val="0"/>
              </a:spcAft>
              <a:buNone/>
            </a:pPr>
            <a:r>
              <a:rPr lang="en" sz="1200" b="1">
                <a:solidFill>
                  <a:schemeClr val="dk1"/>
                </a:solidFill>
                <a:latin typeface="Questrial"/>
                <a:ea typeface="Questrial"/>
                <a:cs typeface="Questrial"/>
                <a:sym typeface="Questrial"/>
              </a:rPr>
              <a:t>CREDITS: </a:t>
            </a:r>
            <a:r>
              <a:rPr lang="en" sz="1200">
                <a:solidFill>
                  <a:schemeClr val="dk1"/>
                </a:solidFill>
                <a:latin typeface="Questrial"/>
                <a:ea typeface="Questrial"/>
                <a:cs typeface="Questrial"/>
                <a:sym typeface="Questrial"/>
              </a:rPr>
              <a:t>This presentation template was created by </a:t>
            </a:r>
            <a:r>
              <a:rPr lang="en" sz="1200" b="1">
                <a:solidFill>
                  <a:schemeClr val="dk1"/>
                </a:solidFill>
                <a:uFill>
                  <a:noFill/>
                </a:uFill>
                <a:latin typeface="Questrial"/>
                <a:ea typeface="Questrial"/>
                <a:cs typeface="Questrial"/>
                <a:sym typeface="Questrial"/>
                <a:hlinkClick r:id="rId2">
                  <a:extLst>
                    <a:ext uri="{A12FA001-AC4F-418D-AE19-62706E023703}">
                      <ahyp:hlinkClr xmlns:ahyp="http://schemas.microsoft.com/office/drawing/2018/hyperlinkcolor" val="tx"/>
                    </a:ext>
                  </a:extLst>
                </a:hlinkClick>
              </a:rPr>
              <a:t>Slidesgo</a:t>
            </a:r>
            <a:r>
              <a:rPr lang="en" sz="1200">
                <a:solidFill>
                  <a:schemeClr val="dk1"/>
                </a:solidFill>
                <a:latin typeface="Questrial"/>
                <a:ea typeface="Questrial"/>
                <a:cs typeface="Questrial"/>
                <a:sym typeface="Questrial"/>
              </a:rPr>
              <a:t>, including icons by </a:t>
            </a:r>
            <a:r>
              <a:rPr lang="en" sz="1200" b="1">
                <a:solidFill>
                  <a:schemeClr val="dk1"/>
                </a:solidFill>
                <a:uFill>
                  <a:noFill/>
                </a:uFill>
                <a:latin typeface="Questrial"/>
                <a:ea typeface="Questrial"/>
                <a:cs typeface="Questrial"/>
                <a:sym typeface="Questrial"/>
                <a:hlinkClick r:id="rId3">
                  <a:extLst>
                    <a:ext uri="{A12FA001-AC4F-418D-AE19-62706E023703}">
                      <ahyp:hlinkClr xmlns:ahyp="http://schemas.microsoft.com/office/drawing/2018/hyperlinkcolor" val="tx"/>
                    </a:ext>
                  </a:extLst>
                </a:hlinkClick>
              </a:rPr>
              <a:t>Flaticon</a:t>
            </a:r>
            <a:r>
              <a:rPr lang="en" sz="1200" b="1">
                <a:solidFill>
                  <a:schemeClr val="dk1"/>
                </a:solidFill>
                <a:latin typeface="Questrial"/>
                <a:ea typeface="Questrial"/>
                <a:cs typeface="Questrial"/>
                <a:sym typeface="Questrial"/>
              </a:rPr>
              <a:t> </a:t>
            </a:r>
            <a:r>
              <a:rPr lang="en" sz="1200">
                <a:solidFill>
                  <a:schemeClr val="dk1"/>
                </a:solidFill>
                <a:latin typeface="Questrial"/>
                <a:ea typeface="Questrial"/>
                <a:cs typeface="Questrial"/>
                <a:sym typeface="Questrial"/>
              </a:rPr>
              <a:t>and infographics &amp; images by </a:t>
            </a:r>
            <a:r>
              <a:rPr lang="en" sz="1200" b="1">
                <a:solidFill>
                  <a:schemeClr val="dk1"/>
                </a:solidFill>
                <a:uFill>
                  <a:noFill/>
                </a:uFill>
                <a:latin typeface="Questrial"/>
                <a:ea typeface="Questrial"/>
                <a:cs typeface="Questrial"/>
                <a:sym typeface="Questrial"/>
                <a:hlinkClick r:id="rId4">
                  <a:extLst>
                    <a:ext uri="{A12FA001-AC4F-418D-AE19-62706E023703}">
                      <ahyp:hlinkClr xmlns:ahyp="http://schemas.microsoft.com/office/drawing/2018/hyperlinkcolor" val="tx"/>
                    </a:ext>
                  </a:extLst>
                </a:hlinkClick>
              </a:rPr>
              <a:t>Freepik</a:t>
            </a:r>
            <a:endParaRPr sz="1200" b="1">
              <a:solidFill>
                <a:schemeClr val="dk1"/>
              </a:solidFill>
              <a:latin typeface="Questrial"/>
              <a:ea typeface="Questrial"/>
              <a:cs typeface="Questrial"/>
              <a:sym typeface="Questrial"/>
            </a:endParaRPr>
          </a:p>
        </p:txBody>
      </p:sp>
      <p:sp>
        <p:nvSpPr>
          <p:cNvPr id="389" name="Google Shape;389;p29"/>
          <p:cNvSpPr txBox="1">
            <a:spLocks noGrp="1"/>
          </p:cNvSpPr>
          <p:nvPr>
            <p:ph type="title"/>
          </p:nvPr>
        </p:nvSpPr>
        <p:spPr>
          <a:xfrm>
            <a:off x="1020500" y="445025"/>
            <a:ext cx="3856200" cy="1008300"/>
          </a:xfrm>
          <a:prstGeom prst="rect">
            <a:avLst/>
          </a:prstGeom>
        </p:spPr>
        <p:txBody>
          <a:bodyPr spcFirstLastPara="1" wrap="square" lIns="91425" tIns="91425" rIns="91425" bIns="91425" anchor="t" anchorCtr="0">
            <a:noAutofit/>
          </a:bodyPr>
          <a:lstStyle>
            <a:lvl1pPr lvl="0" rtl="0">
              <a:spcBef>
                <a:spcPts val="0"/>
              </a:spcBef>
              <a:spcAft>
                <a:spcPts val="0"/>
              </a:spcAft>
              <a:buSzPts val="3400"/>
              <a:buNone/>
              <a:defRPr sz="5800"/>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390" name="Google Shape;390;p29"/>
          <p:cNvSpPr txBox="1">
            <a:spLocks noGrp="1"/>
          </p:cNvSpPr>
          <p:nvPr>
            <p:ph type="subTitle" idx="1"/>
          </p:nvPr>
        </p:nvSpPr>
        <p:spPr>
          <a:xfrm>
            <a:off x="1020500" y="1434602"/>
            <a:ext cx="3856200" cy="1297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500"/>
              <a:buNone/>
              <a:defRPr/>
            </a:lvl1pPr>
            <a:lvl2pPr lvl="1" rtl="0">
              <a:spcBef>
                <a:spcPts val="0"/>
              </a:spcBef>
              <a:spcAft>
                <a:spcPts val="0"/>
              </a:spcAft>
              <a:buSzPts val="1500"/>
              <a:buNone/>
              <a:defRPr/>
            </a:lvl2pPr>
            <a:lvl3pPr lvl="2" rtl="0">
              <a:spcBef>
                <a:spcPts val="0"/>
              </a:spcBef>
              <a:spcAft>
                <a:spcPts val="0"/>
              </a:spcAft>
              <a:buSzPts val="1500"/>
              <a:buNone/>
              <a:defRPr/>
            </a:lvl3pPr>
            <a:lvl4pPr lvl="3" rtl="0">
              <a:spcBef>
                <a:spcPts val="0"/>
              </a:spcBef>
              <a:spcAft>
                <a:spcPts val="0"/>
              </a:spcAft>
              <a:buSzPts val="1500"/>
              <a:buNone/>
              <a:defRPr/>
            </a:lvl4pPr>
            <a:lvl5pPr lvl="4" rtl="0">
              <a:spcBef>
                <a:spcPts val="0"/>
              </a:spcBef>
              <a:spcAft>
                <a:spcPts val="0"/>
              </a:spcAft>
              <a:buSzPts val="1500"/>
              <a:buNone/>
              <a:defRPr/>
            </a:lvl5pPr>
            <a:lvl6pPr lvl="5" rtl="0">
              <a:spcBef>
                <a:spcPts val="0"/>
              </a:spcBef>
              <a:spcAft>
                <a:spcPts val="0"/>
              </a:spcAft>
              <a:buSzPts val="1500"/>
              <a:buNone/>
              <a:defRPr/>
            </a:lvl6pPr>
            <a:lvl7pPr lvl="6" rtl="0">
              <a:spcBef>
                <a:spcPts val="0"/>
              </a:spcBef>
              <a:spcAft>
                <a:spcPts val="0"/>
              </a:spcAft>
              <a:buSzPts val="1500"/>
              <a:buNone/>
              <a:defRPr/>
            </a:lvl7pPr>
            <a:lvl8pPr lvl="7" rtl="0">
              <a:spcBef>
                <a:spcPts val="0"/>
              </a:spcBef>
              <a:spcAft>
                <a:spcPts val="0"/>
              </a:spcAft>
              <a:buSzPts val="1500"/>
              <a:buNone/>
              <a:defRPr/>
            </a:lvl8pPr>
            <a:lvl9pPr lvl="8" rtl="0">
              <a:spcBef>
                <a:spcPts val="0"/>
              </a:spcBef>
              <a:spcAft>
                <a:spcPts val="0"/>
              </a:spcAft>
              <a:buSzPts val="1500"/>
              <a:buNone/>
              <a:defRPr/>
            </a:lvl9pPr>
          </a:lstStyle>
          <a:p>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Background">
  <p:cSld name="CUSTOM_3_1">
    <p:spTree>
      <p:nvGrpSpPr>
        <p:cNvPr id="1" name="Shape 391"/>
        <p:cNvGrpSpPr/>
        <p:nvPr/>
      </p:nvGrpSpPr>
      <p:grpSpPr>
        <a:xfrm>
          <a:off x="0" y="0"/>
          <a:ext cx="0" cy="0"/>
          <a:chOff x="0" y="0"/>
          <a:chExt cx="0" cy="0"/>
        </a:xfrm>
      </p:grpSpPr>
      <p:grpSp>
        <p:nvGrpSpPr>
          <p:cNvPr id="392" name="Google Shape;392;p30"/>
          <p:cNvGrpSpPr/>
          <p:nvPr/>
        </p:nvGrpSpPr>
        <p:grpSpPr>
          <a:xfrm>
            <a:off x="-137573" y="-2681120"/>
            <a:ext cx="11397972" cy="10078326"/>
            <a:chOff x="-137573" y="-2681120"/>
            <a:chExt cx="11397972" cy="10078326"/>
          </a:xfrm>
        </p:grpSpPr>
        <p:sp>
          <p:nvSpPr>
            <p:cNvPr id="393" name="Google Shape;393;p30"/>
            <p:cNvSpPr/>
            <p:nvPr/>
          </p:nvSpPr>
          <p:spPr>
            <a:xfrm rot="-8100000">
              <a:off x="6438515" y="-1634936"/>
              <a:ext cx="4304122" cy="3247278"/>
            </a:xfrm>
            <a:custGeom>
              <a:avLst/>
              <a:gdLst/>
              <a:ahLst/>
              <a:cxnLst/>
              <a:rect l="l" t="t" r="r" b="b"/>
              <a:pathLst>
                <a:path w="97360" h="73454" extrusionOk="0">
                  <a:moveTo>
                    <a:pt x="83301" y="1"/>
                  </a:moveTo>
                  <a:cubicBezTo>
                    <a:pt x="68531" y="1"/>
                    <a:pt x="64069" y="23577"/>
                    <a:pt x="48484" y="23577"/>
                  </a:cubicBezTo>
                  <a:cubicBezTo>
                    <a:pt x="47260" y="23577"/>
                    <a:pt x="45967" y="23432"/>
                    <a:pt x="44595" y="23118"/>
                  </a:cubicBezTo>
                  <a:cubicBezTo>
                    <a:pt x="40230" y="22121"/>
                    <a:pt x="36109" y="20301"/>
                    <a:pt x="32276" y="20301"/>
                  </a:cubicBezTo>
                  <a:cubicBezTo>
                    <a:pt x="29349" y="20301"/>
                    <a:pt x="26590" y="21362"/>
                    <a:pt x="24018" y="24662"/>
                  </a:cubicBezTo>
                  <a:cubicBezTo>
                    <a:pt x="23783" y="24955"/>
                    <a:pt x="23529" y="25327"/>
                    <a:pt x="23256" y="25717"/>
                  </a:cubicBezTo>
                  <a:cubicBezTo>
                    <a:pt x="17514" y="34215"/>
                    <a:pt x="1" y="73453"/>
                    <a:pt x="21567" y="73453"/>
                  </a:cubicBezTo>
                  <a:cubicBezTo>
                    <a:pt x="22021" y="73453"/>
                    <a:pt x="22492" y="73436"/>
                    <a:pt x="22982" y="73400"/>
                  </a:cubicBezTo>
                  <a:cubicBezTo>
                    <a:pt x="39417" y="72189"/>
                    <a:pt x="31580" y="44263"/>
                    <a:pt x="47214" y="43208"/>
                  </a:cubicBezTo>
                  <a:cubicBezTo>
                    <a:pt x="47383" y="43197"/>
                    <a:pt x="47552" y="43191"/>
                    <a:pt x="47719" y="43191"/>
                  </a:cubicBezTo>
                  <a:cubicBezTo>
                    <a:pt x="52005" y="43191"/>
                    <a:pt x="55563" y="46703"/>
                    <a:pt x="59682" y="48132"/>
                  </a:cubicBezTo>
                  <a:cubicBezTo>
                    <a:pt x="61119" y="48630"/>
                    <a:pt x="62598" y="48853"/>
                    <a:pt x="64080" y="48853"/>
                  </a:cubicBezTo>
                  <a:cubicBezTo>
                    <a:pt x="68178" y="48853"/>
                    <a:pt x="72298" y="47151"/>
                    <a:pt x="75628" y="44869"/>
                  </a:cubicBezTo>
                  <a:cubicBezTo>
                    <a:pt x="84149" y="39006"/>
                    <a:pt x="94174" y="28317"/>
                    <a:pt x="96030" y="17861"/>
                  </a:cubicBezTo>
                  <a:cubicBezTo>
                    <a:pt x="97359" y="10377"/>
                    <a:pt x="93177" y="1407"/>
                    <a:pt x="85673" y="195"/>
                  </a:cubicBezTo>
                  <a:cubicBezTo>
                    <a:pt x="84853" y="63"/>
                    <a:pt x="84063" y="1"/>
                    <a:pt x="83301" y="1"/>
                  </a:cubicBezTo>
                  <a:close/>
                </a:path>
              </a:pathLst>
            </a:custGeom>
            <a:solidFill>
              <a:srgbClr val="F9B7E4">
                <a:alpha val="25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30"/>
            <p:cNvSpPr/>
            <p:nvPr/>
          </p:nvSpPr>
          <p:spPr>
            <a:xfrm>
              <a:off x="8783494" y="1975442"/>
              <a:ext cx="76707" cy="76707"/>
            </a:xfrm>
            <a:custGeom>
              <a:avLst/>
              <a:gdLst/>
              <a:ahLst/>
              <a:cxnLst/>
              <a:rect l="l" t="t" r="r" b="b"/>
              <a:pathLst>
                <a:path w="3821" h="3821" fill="none" extrusionOk="0">
                  <a:moveTo>
                    <a:pt x="3821" y="1911"/>
                  </a:moveTo>
                  <a:cubicBezTo>
                    <a:pt x="3821" y="2958"/>
                    <a:pt x="2958" y="3821"/>
                    <a:pt x="1911" y="3821"/>
                  </a:cubicBezTo>
                  <a:cubicBezTo>
                    <a:pt x="863" y="3821"/>
                    <a:pt x="0" y="2958"/>
                    <a:pt x="0" y="1911"/>
                  </a:cubicBezTo>
                  <a:cubicBezTo>
                    <a:pt x="0" y="832"/>
                    <a:pt x="863" y="1"/>
                    <a:pt x="1911" y="1"/>
                  </a:cubicBezTo>
                  <a:cubicBezTo>
                    <a:pt x="2958" y="1"/>
                    <a:pt x="3821" y="832"/>
                    <a:pt x="3821" y="1911"/>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30"/>
            <p:cNvSpPr/>
            <p:nvPr/>
          </p:nvSpPr>
          <p:spPr>
            <a:xfrm>
              <a:off x="283777" y="1392809"/>
              <a:ext cx="102061" cy="102684"/>
            </a:xfrm>
            <a:custGeom>
              <a:avLst/>
              <a:gdLst/>
              <a:ahLst/>
              <a:cxnLst/>
              <a:rect l="l" t="t" r="r" b="b"/>
              <a:pathLst>
                <a:path w="5084" h="5115" fill="none" extrusionOk="0">
                  <a:moveTo>
                    <a:pt x="5083" y="2188"/>
                  </a:moveTo>
                  <a:cubicBezTo>
                    <a:pt x="5083" y="4129"/>
                    <a:pt x="2742" y="5115"/>
                    <a:pt x="1387" y="3728"/>
                  </a:cubicBezTo>
                  <a:cubicBezTo>
                    <a:pt x="0" y="2342"/>
                    <a:pt x="986" y="1"/>
                    <a:pt x="2927" y="1"/>
                  </a:cubicBezTo>
                  <a:cubicBezTo>
                    <a:pt x="4128" y="1"/>
                    <a:pt x="5083" y="987"/>
                    <a:pt x="5083" y="2188"/>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30"/>
            <p:cNvSpPr/>
            <p:nvPr/>
          </p:nvSpPr>
          <p:spPr>
            <a:xfrm>
              <a:off x="8794628" y="3967350"/>
              <a:ext cx="54443" cy="46554"/>
            </a:xfrm>
            <a:custGeom>
              <a:avLst/>
              <a:gdLst/>
              <a:ahLst/>
              <a:cxnLst/>
              <a:rect l="l" t="t" r="r" b="b"/>
              <a:pathLst>
                <a:path w="2712" h="2319" extrusionOk="0">
                  <a:moveTo>
                    <a:pt x="1541" y="1"/>
                  </a:moveTo>
                  <a:cubicBezTo>
                    <a:pt x="524" y="1"/>
                    <a:pt x="1" y="1233"/>
                    <a:pt x="740" y="1973"/>
                  </a:cubicBezTo>
                  <a:cubicBezTo>
                    <a:pt x="969" y="2212"/>
                    <a:pt x="1256" y="2319"/>
                    <a:pt x="1540" y="2319"/>
                  </a:cubicBezTo>
                  <a:cubicBezTo>
                    <a:pt x="2133" y="2319"/>
                    <a:pt x="2712" y="1850"/>
                    <a:pt x="2712" y="1141"/>
                  </a:cubicBezTo>
                  <a:cubicBezTo>
                    <a:pt x="2712" y="525"/>
                    <a:pt x="2188" y="1"/>
                    <a:pt x="1541"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30"/>
            <p:cNvSpPr/>
            <p:nvPr/>
          </p:nvSpPr>
          <p:spPr>
            <a:xfrm>
              <a:off x="3673878" y="276626"/>
              <a:ext cx="58157" cy="49686"/>
            </a:xfrm>
            <a:custGeom>
              <a:avLst/>
              <a:gdLst/>
              <a:ahLst/>
              <a:cxnLst/>
              <a:rect l="l" t="t" r="r" b="b"/>
              <a:pathLst>
                <a:path w="2897" h="2475" extrusionOk="0">
                  <a:moveTo>
                    <a:pt x="1664" y="0"/>
                  </a:moveTo>
                  <a:cubicBezTo>
                    <a:pt x="555" y="0"/>
                    <a:pt x="0" y="1325"/>
                    <a:pt x="801" y="2095"/>
                  </a:cubicBezTo>
                  <a:cubicBezTo>
                    <a:pt x="1053" y="2357"/>
                    <a:pt x="1364" y="2474"/>
                    <a:pt x="1669" y="2474"/>
                  </a:cubicBezTo>
                  <a:cubicBezTo>
                    <a:pt x="2296" y="2474"/>
                    <a:pt x="2896" y="1979"/>
                    <a:pt x="2896" y="1233"/>
                  </a:cubicBezTo>
                  <a:cubicBezTo>
                    <a:pt x="2896" y="555"/>
                    <a:pt x="2342" y="0"/>
                    <a:pt x="166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8" name="Google Shape;398;p30"/>
            <p:cNvGrpSpPr/>
            <p:nvPr/>
          </p:nvGrpSpPr>
          <p:grpSpPr>
            <a:xfrm>
              <a:off x="5376950" y="467016"/>
              <a:ext cx="139782" cy="139782"/>
              <a:chOff x="2274475" y="3556403"/>
              <a:chExt cx="139782" cy="139782"/>
            </a:xfrm>
          </p:grpSpPr>
          <p:sp>
            <p:nvSpPr>
              <p:cNvPr id="399" name="Google Shape;399;p30"/>
              <p:cNvSpPr/>
              <p:nvPr/>
            </p:nvSpPr>
            <p:spPr>
              <a:xfrm>
                <a:off x="2344344" y="3556403"/>
                <a:ext cx="20" cy="139782"/>
              </a:xfrm>
              <a:custGeom>
                <a:avLst/>
                <a:gdLst/>
                <a:ahLst/>
                <a:cxnLst/>
                <a:rect l="l" t="t" r="r" b="b"/>
                <a:pathLst>
                  <a:path w="1" h="6963" fill="none" extrusionOk="0">
                    <a:moveTo>
                      <a:pt x="1" y="0"/>
                    </a:moveTo>
                    <a:lnTo>
                      <a:pt x="1" y="6963"/>
                    </a:lnTo>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30"/>
              <p:cNvSpPr/>
              <p:nvPr/>
            </p:nvSpPr>
            <p:spPr>
              <a:xfrm>
                <a:off x="2274475" y="3626272"/>
                <a:ext cx="139782" cy="20"/>
              </a:xfrm>
              <a:custGeom>
                <a:avLst/>
                <a:gdLst/>
                <a:ahLst/>
                <a:cxnLst/>
                <a:rect l="l" t="t" r="r" b="b"/>
                <a:pathLst>
                  <a:path w="6963" h="1" fill="none" extrusionOk="0">
                    <a:moveTo>
                      <a:pt x="6963" y="1"/>
                    </a:moveTo>
                    <a:lnTo>
                      <a:pt x="0" y="1"/>
                    </a:lnTo>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01" name="Google Shape;401;p30"/>
            <p:cNvSpPr/>
            <p:nvPr/>
          </p:nvSpPr>
          <p:spPr>
            <a:xfrm>
              <a:off x="3143136" y="4356088"/>
              <a:ext cx="116294" cy="116294"/>
            </a:xfrm>
            <a:custGeom>
              <a:avLst/>
              <a:gdLst/>
              <a:ahLst/>
              <a:cxnLst/>
              <a:rect l="l" t="t" r="r" b="b"/>
              <a:pathLst>
                <a:path w="5793" h="5793" fill="none" extrusionOk="0">
                  <a:moveTo>
                    <a:pt x="5792" y="2465"/>
                  </a:moveTo>
                  <a:cubicBezTo>
                    <a:pt x="5792" y="4684"/>
                    <a:pt x="3112" y="5793"/>
                    <a:pt x="1572" y="4221"/>
                  </a:cubicBezTo>
                  <a:cubicBezTo>
                    <a:pt x="0" y="2681"/>
                    <a:pt x="1109" y="1"/>
                    <a:pt x="3297" y="1"/>
                  </a:cubicBezTo>
                  <a:cubicBezTo>
                    <a:pt x="4683" y="1"/>
                    <a:pt x="5792" y="1110"/>
                    <a:pt x="5792" y="2465"/>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2" name="Google Shape;402;p30"/>
            <p:cNvGrpSpPr/>
            <p:nvPr/>
          </p:nvGrpSpPr>
          <p:grpSpPr>
            <a:xfrm>
              <a:off x="6138937" y="4472379"/>
              <a:ext cx="133599" cy="134221"/>
              <a:chOff x="4199924" y="4491667"/>
              <a:chExt cx="133599" cy="134221"/>
            </a:xfrm>
          </p:grpSpPr>
          <p:sp>
            <p:nvSpPr>
              <p:cNvPr id="403" name="Google Shape;403;p30"/>
              <p:cNvSpPr/>
              <p:nvPr/>
            </p:nvSpPr>
            <p:spPr>
              <a:xfrm>
                <a:off x="4266702" y="4491667"/>
                <a:ext cx="20" cy="134221"/>
              </a:xfrm>
              <a:custGeom>
                <a:avLst/>
                <a:gdLst/>
                <a:ahLst/>
                <a:cxnLst/>
                <a:rect l="l" t="t" r="r" b="b"/>
                <a:pathLst>
                  <a:path w="1" h="6686" fill="none" extrusionOk="0">
                    <a:moveTo>
                      <a:pt x="1" y="1"/>
                    </a:moveTo>
                    <a:lnTo>
                      <a:pt x="1" y="6686"/>
                    </a:lnTo>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30"/>
              <p:cNvSpPr/>
              <p:nvPr/>
            </p:nvSpPr>
            <p:spPr>
              <a:xfrm>
                <a:off x="4199924" y="4559067"/>
                <a:ext cx="133599" cy="20"/>
              </a:xfrm>
              <a:custGeom>
                <a:avLst/>
                <a:gdLst/>
                <a:ahLst/>
                <a:cxnLst/>
                <a:rect l="l" t="t" r="r" b="b"/>
                <a:pathLst>
                  <a:path w="6655" h="1" fill="none" extrusionOk="0">
                    <a:moveTo>
                      <a:pt x="6655" y="1"/>
                    </a:moveTo>
                    <a:lnTo>
                      <a:pt x="1" y="1"/>
                    </a:lnTo>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05" name="Google Shape;405;p30"/>
            <p:cNvSpPr/>
            <p:nvPr/>
          </p:nvSpPr>
          <p:spPr>
            <a:xfrm rot="-4095735">
              <a:off x="500647" y="3989187"/>
              <a:ext cx="2655297" cy="3174033"/>
            </a:xfrm>
            <a:custGeom>
              <a:avLst/>
              <a:gdLst/>
              <a:ahLst/>
              <a:cxnLst/>
              <a:rect l="l" t="t" r="r" b="b"/>
              <a:pathLst>
                <a:path w="74770" h="89377" extrusionOk="0">
                  <a:moveTo>
                    <a:pt x="47560" y="1"/>
                  </a:moveTo>
                  <a:cubicBezTo>
                    <a:pt x="43035" y="1"/>
                    <a:pt x="39101" y="2091"/>
                    <a:pt x="37955" y="7821"/>
                  </a:cubicBezTo>
                  <a:cubicBezTo>
                    <a:pt x="37277" y="11241"/>
                    <a:pt x="38479" y="14722"/>
                    <a:pt x="39618" y="17988"/>
                  </a:cubicBezTo>
                  <a:cubicBezTo>
                    <a:pt x="40235" y="19713"/>
                    <a:pt x="42175" y="20853"/>
                    <a:pt x="42792" y="22578"/>
                  </a:cubicBezTo>
                  <a:cubicBezTo>
                    <a:pt x="37126" y="19760"/>
                    <a:pt x="30964" y="17613"/>
                    <a:pt x="24647" y="17613"/>
                  </a:cubicBezTo>
                  <a:cubicBezTo>
                    <a:pt x="24472" y="17613"/>
                    <a:pt x="24297" y="17615"/>
                    <a:pt x="24122" y="17618"/>
                  </a:cubicBezTo>
                  <a:cubicBezTo>
                    <a:pt x="370" y="18080"/>
                    <a:pt x="1" y="45375"/>
                    <a:pt x="8873" y="60964"/>
                  </a:cubicBezTo>
                  <a:cubicBezTo>
                    <a:pt x="13186" y="68573"/>
                    <a:pt x="19471" y="74858"/>
                    <a:pt x="26464" y="80126"/>
                  </a:cubicBezTo>
                  <a:cubicBezTo>
                    <a:pt x="31331" y="83792"/>
                    <a:pt x="36692" y="86996"/>
                    <a:pt x="42607" y="88505"/>
                  </a:cubicBezTo>
                  <a:cubicBezTo>
                    <a:pt x="44822" y="89070"/>
                    <a:pt x="47127" y="89377"/>
                    <a:pt x="49421" y="89377"/>
                  </a:cubicBezTo>
                  <a:cubicBezTo>
                    <a:pt x="53254" y="89377"/>
                    <a:pt x="57056" y="88522"/>
                    <a:pt x="60352" y="86595"/>
                  </a:cubicBezTo>
                  <a:cubicBezTo>
                    <a:pt x="66082" y="83237"/>
                    <a:pt x="69717" y="76891"/>
                    <a:pt x="70795" y="70329"/>
                  </a:cubicBezTo>
                  <a:cubicBezTo>
                    <a:pt x="71904" y="63798"/>
                    <a:pt x="70703" y="57020"/>
                    <a:pt x="68485" y="50736"/>
                  </a:cubicBezTo>
                  <a:cubicBezTo>
                    <a:pt x="65558" y="42295"/>
                    <a:pt x="60629" y="34346"/>
                    <a:pt x="53389" y="29109"/>
                  </a:cubicBezTo>
                  <a:lnTo>
                    <a:pt x="53389" y="29109"/>
                  </a:lnTo>
                  <a:cubicBezTo>
                    <a:pt x="56254" y="30865"/>
                    <a:pt x="59212" y="32652"/>
                    <a:pt x="62508" y="33299"/>
                  </a:cubicBezTo>
                  <a:cubicBezTo>
                    <a:pt x="63312" y="33464"/>
                    <a:pt x="64144" y="33551"/>
                    <a:pt x="64975" y="33551"/>
                  </a:cubicBezTo>
                  <a:cubicBezTo>
                    <a:pt x="67549" y="33551"/>
                    <a:pt x="70112" y="32721"/>
                    <a:pt x="71812" y="30834"/>
                  </a:cubicBezTo>
                  <a:cubicBezTo>
                    <a:pt x="74769" y="27507"/>
                    <a:pt x="74122" y="22332"/>
                    <a:pt x="72428" y="18234"/>
                  </a:cubicBezTo>
                  <a:cubicBezTo>
                    <a:pt x="69224" y="10409"/>
                    <a:pt x="63032" y="4802"/>
                    <a:pt x="55238" y="1629"/>
                  </a:cubicBezTo>
                  <a:cubicBezTo>
                    <a:pt x="54190" y="1198"/>
                    <a:pt x="53081" y="859"/>
                    <a:pt x="51972" y="582"/>
                  </a:cubicBezTo>
                  <a:cubicBezTo>
                    <a:pt x="50489" y="211"/>
                    <a:pt x="48995" y="1"/>
                    <a:pt x="47560" y="1"/>
                  </a:cubicBezTo>
                  <a:close/>
                </a:path>
              </a:pathLst>
            </a:custGeom>
            <a:solidFill>
              <a:srgbClr val="4ADBDB">
                <a:alpha val="16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Background 1">
  <p:cSld name="CUSTOM_3_1_1">
    <p:spTree>
      <p:nvGrpSpPr>
        <p:cNvPr id="1" name="Shape 406"/>
        <p:cNvGrpSpPr/>
        <p:nvPr/>
      </p:nvGrpSpPr>
      <p:grpSpPr>
        <a:xfrm>
          <a:off x="0" y="0"/>
          <a:ext cx="0" cy="0"/>
          <a:chOff x="0" y="0"/>
          <a:chExt cx="0" cy="0"/>
        </a:xfrm>
      </p:grpSpPr>
      <p:grpSp>
        <p:nvGrpSpPr>
          <p:cNvPr id="407" name="Google Shape;407;p31"/>
          <p:cNvGrpSpPr/>
          <p:nvPr/>
        </p:nvGrpSpPr>
        <p:grpSpPr>
          <a:xfrm>
            <a:off x="-1620225" y="408874"/>
            <a:ext cx="12769139" cy="4967392"/>
            <a:chOff x="-1620225" y="408874"/>
            <a:chExt cx="12769139" cy="4967392"/>
          </a:xfrm>
        </p:grpSpPr>
        <p:sp>
          <p:nvSpPr>
            <p:cNvPr id="408" name="Google Shape;408;p31"/>
            <p:cNvSpPr/>
            <p:nvPr/>
          </p:nvSpPr>
          <p:spPr>
            <a:xfrm rot="-4550850">
              <a:off x="-1663750" y="1199945"/>
              <a:ext cx="3636510" cy="2743593"/>
            </a:xfrm>
            <a:custGeom>
              <a:avLst/>
              <a:gdLst/>
              <a:ahLst/>
              <a:cxnLst/>
              <a:rect l="l" t="t" r="r" b="b"/>
              <a:pathLst>
                <a:path w="97360" h="73454" extrusionOk="0">
                  <a:moveTo>
                    <a:pt x="83301" y="1"/>
                  </a:moveTo>
                  <a:cubicBezTo>
                    <a:pt x="68531" y="1"/>
                    <a:pt x="64069" y="23577"/>
                    <a:pt x="48484" y="23577"/>
                  </a:cubicBezTo>
                  <a:cubicBezTo>
                    <a:pt x="47260" y="23577"/>
                    <a:pt x="45967" y="23432"/>
                    <a:pt x="44595" y="23118"/>
                  </a:cubicBezTo>
                  <a:cubicBezTo>
                    <a:pt x="40230" y="22121"/>
                    <a:pt x="36109" y="20301"/>
                    <a:pt x="32276" y="20301"/>
                  </a:cubicBezTo>
                  <a:cubicBezTo>
                    <a:pt x="29349" y="20301"/>
                    <a:pt x="26590" y="21362"/>
                    <a:pt x="24018" y="24662"/>
                  </a:cubicBezTo>
                  <a:cubicBezTo>
                    <a:pt x="23783" y="24955"/>
                    <a:pt x="23529" y="25327"/>
                    <a:pt x="23256" y="25717"/>
                  </a:cubicBezTo>
                  <a:cubicBezTo>
                    <a:pt x="17514" y="34215"/>
                    <a:pt x="1" y="73453"/>
                    <a:pt x="21567" y="73453"/>
                  </a:cubicBezTo>
                  <a:cubicBezTo>
                    <a:pt x="22021" y="73453"/>
                    <a:pt x="22492" y="73436"/>
                    <a:pt x="22982" y="73400"/>
                  </a:cubicBezTo>
                  <a:cubicBezTo>
                    <a:pt x="39417" y="72189"/>
                    <a:pt x="31580" y="44263"/>
                    <a:pt x="47214" y="43208"/>
                  </a:cubicBezTo>
                  <a:cubicBezTo>
                    <a:pt x="47383" y="43197"/>
                    <a:pt x="47552" y="43191"/>
                    <a:pt x="47719" y="43191"/>
                  </a:cubicBezTo>
                  <a:cubicBezTo>
                    <a:pt x="52005" y="43191"/>
                    <a:pt x="55563" y="46703"/>
                    <a:pt x="59682" y="48132"/>
                  </a:cubicBezTo>
                  <a:cubicBezTo>
                    <a:pt x="61119" y="48630"/>
                    <a:pt x="62598" y="48853"/>
                    <a:pt x="64080" y="48853"/>
                  </a:cubicBezTo>
                  <a:cubicBezTo>
                    <a:pt x="68178" y="48853"/>
                    <a:pt x="72298" y="47151"/>
                    <a:pt x="75628" y="44869"/>
                  </a:cubicBezTo>
                  <a:cubicBezTo>
                    <a:pt x="84149" y="39006"/>
                    <a:pt x="94174" y="28317"/>
                    <a:pt x="96030" y="17861"/>
                  </a:cubicBezTo>
                  <a:cubicBezTo>
                    <a:pt x="97359" y="10377"/>
                    <a:pt x="93177" y="1407"/>
                    <a:pt x="85673" y="195"/>
                  </a:cubicBezTo>
                  <a:cubicBezTo>
                    <a:pt x="84853" y="63"/>
                    <a:pt x="84063" y="1"/>
                    <a:pt x="83301" y="1"/>
                  </a:cubicBezTo>
                  <a:close/>
                </a:path>
              </a:pathLst>
            </a:custGeom>
            <a:solidFill>
              <a:srgbClr val="FF610D">
                <a:alpha val="119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31"/>
            <p:cNvSpPr/>
            <p:nvPr/>
          </p:nvSpPr>
          <p:spPr>
            <a:xfrm rot="-9779397">
              <a:off x="7975131" y="1755138"/>
              <a:ext cx="2752699" cy="3290464"/>
            </a:xfrm>
            <a:custGeom>
              <a:avLst/>
              <a:gdLst/>
              <a:ahLst/>
              <a:cxnLst/>
              <a:rect l="l" t="t" r="r" b="b"/>
              <a:pathLst>
                <a:path w="74770" h="89377" extrusionOk="0">
                  <a:moveTo>
                    <a:pt x="47560" y="1"/>
                  </a:moveTo>
                  <a:cubicBezTo>
                    <a:pt x="43035" y="1"/>
                    <a:pt x="39101" y="2091"/>
                    <a:pt x="37955" y="7821"/>
                  </a:cubicBezTo>
                  <a:cubicBezTo>
                    <a:pt x="37277" y="11241"/>
                    <a:pt x="38479" y="14722"/>
                    <a:pt x="39618" y="17988"/>
                  </a:cubicBezTo>
                  <a:cubicBezTo>
                    <a:pt x="40235" y="19713"/>
                    <a:pt x="42175" y="20853"/>
                    <a:pt x="42792" y="22578"/>
                  </a:cubicBezTo>
                  <a:cubicBezTo>
                    <a:pt x="37126" y="19760"/>
                    <a:pt x="30964" y="17613"/>
                    <a:pt x="24647" y="17613"/>
                  </a:cubicBezTo>
                  <a:cubicBezTo>
                    <a:pt x="24472" y="17613"/>
                    <a:pt x="24297" y="17615"/>
                    <a:pt x="24122" y="17618"/>
                  </a:cubicBezTo>
                  <a:cubicBezTo>
                    <a:pt x="370" y="18080"/>
                    <a:pt x="1" y="45375"/>
                    <a:pt x="8873" y="60964"/>
                  </a:cubicBezTo>
                  <a:cubicBezTo>
                    <a:pt x="13186" y="68573"/>
                    <a:pt x="19471" y="74858"/>
                    <a:pt x="26464" y="80126"/>
                  </a:cubicBezTo>
                  <a:cubicBezTo>
                    <a:pt x="31331" y="83792"/>
                    <a:pt x="36692" y="86996"/>
                    <a:pt x="42607" y="88505"/>
                  </a:cubicBezTo>
                  <a:cubicBezTo>
                    <a:pt x="44822" y="89070"/>
                    <a:pt x="47127" y="89377"/>
                    <a:pt x="49421" y="89377"/>
                  </a:cubicBezTo>
                  <a:cubicBezTo>
                    <a:pt x="53254" y="89377"/>
                    <a:pt x="57056" y="88522"/>
                    <a:pt x="60352" y="86595"/>
                  </a:cubicBezTo>
                  <a:cubicBezTo>
                    <a:pt x="66082" y="83237"/>
                    <a:pt x="69717" y="76891"/>
                    <a:pt x="70795" y="70329"/>
                  </a:cubicBezTo>
                  <a:cubicBezTo>
                    <a:pt x="71904" y="63798"/>
                    <a:pt x="70703" y="57020"/>
                    <a:pt x="68485" y="50736"/>
                  </a:cubicBezTo>
                  <a:cubicBezTo>
                    <a:pt x="65558" y="42295"/>
                    <a:pt x="60629" y="34346"/>
                    <a:pt x="53389" y="29109"/>
                  </a:cubicBezTo>
                  <a:lnTo>
                    <a:pt x="53389" y="29109"/>
                  </a:lnTo>
                  <a:cubicBezTo>
                    <a:pt x="56254" y="30865"/>
                    <a:pt x="59212" y="32652"/>
                    <a:pt x="62508" y="33299"/>
                  </a:cubicBezTo>
                  <a:cubicBezTo>
                    <a:pt x="63312" y="33464"/>
                    <a:pt x="64144" y="33551"/>
                    <a:pt x="64975" y="33551"/>
                  </a:cubicBezTo>
                  <a:cubicBezTo>
                    <a:pt x="67549" y="33551"/>
                    <a:pt x="70112" y="32721"/>
                    <a:pt x="71812" y="30834"/>
                  </a:cubicBezTo>
                  <a:cubicBezTo>
                    <a:pt x="74769" y="27507"/>
                    <a:pt x="74122" y="22332"/>
                    <a:pt x="72428" y="18234"/>
                  </a:cubicBezTo>
                  <a:cubicBezTo>
                    <a:pt x="69224" y="10409"/>
                    <a:pt x="63032" y="4802"/>
                    <a:pt x="55238" y="1629"/>
                  </a:cubicBezTo>
                  <a:cubicBezTo>
                    <a:pt x="54190" y="1198"/>
                    <a:pt x="53081" y="859"/>
                    <a:pt x="51972" y="582"/>
                  </a:cubicBezTo>
                  <a:cubicBezTo>
                    <a:pt x="50489" y="211"/>
                    <a:pt x="48995" y="1"/>
                    <a:pt x="47560" y="1"/>
                  </a:cubicBezTo>
                  <a:close/>
                </a:path>
              </a:pathLst>
            </a:custGeom>
            <a:solidFill>
              <a:srgbClr val="4ADBDB">
                <a:alpha val="16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31"/>
            <p:cNvSpPr/>
            <p:nvPr/>
          </p:nvSpPr>
          <p:spPr>
            <a:xfrm rot="10800000">
              <a:off x="2675635" y="420614"/>
              <a:ext cx="116294" cy="116294"/>
            </a:xfrm>
            <a:custGeom>
              <a:avLst/>
              <a:gdLst/>
              <a:ahLst/>
              <a:cxnLst/>
              <a:rect l="l" t="t" r="r" b="b"/>
              <a:pathLst>
                <a:path w="5793" h="5793" fill="none" extrusionOk="0">
                  <a:moveTo>
                    <a:pt x="5792" y="2465"/>
                  </a:moveTo>
                  <a:cubicBezTo>
                    <a:pt x="5792" y="4684"/>
                    <a:pt x="3112" y="5793"/>
                    <a:pt x="1572" y="4221"/>
                  </a:cubicBezTo>
                  <a:cubicBezTo>
                    <a:pt x="0" y="2681"/>
                    <a:pt x="1109" y="1"/>
                    <a:pt x="3297" y="1"/>
                  </a:cubicBezTo>
                  <a:cubicBezTo>
                    <a:pt x="4683" y="1"/>
                    <a:pt x="5792" y="1110"/>
                    <a:pt x="5792" y="2465"/>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31"/>
            <p:cNvSpPr/>
            <p:nvPr/>
          </p:nvSpPr>
          <p:spPr>
            <a:xfrm rot="10800000">
              <a:off x="989177" y="4683211"/>
              <a:ext cx="76707" cy="76707"/>
            </a:xfrm>
            <a:custGeom>
              <a:avLst/>
              <a:gdLst/>
              <a:ahLst/>
              <a:cxnLst/>
              <a:rect l="l" t="t" r="r" b="b"/>
              <a:pathLst>
                <a:path w="3821" h="3821" fill="none" extrusionOk="0">
                  <a:moveTo>
                    <a:pt x="3821" y="1911"/>
                  </a:moveTo>
                  <a:cubicBezTo>
                    <a:pt x="3821" y="2958"/>
                    <a:pt x="2958" y="3821"/>
                    <a:pt x="1911" y="3821"/>
                  </a:cubicBezTo>
                  <a:cubicBezTo>
                    <a:pt x="863" y="3821"/>
                    <a:pt x="0" y="2958"/>
                    <a:pt x="0" y="1911"/>
                  </a:cubicBezTo>
                  <a:cubicBezTo>
                    <a:pt x="0" y="832"/>
                    <a:pt x="863" y="1"/>
                    <a:pt x="1911" y="1"/>
                  </a:cubicBezTo>
                  <a:cubicBezTo>
                    <a:pt x="2958" y="1"/>
                    <a:pt x="3821" y="832"/>
                    <a:pt x="3821" y="1911"/>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31"/>
            <p:cNvSpPr/>
            <p:nvPr/>
          </p:nvSpPr>
          <p:spPr>
            <a:xfrm rot="10800000">
              <a:off x="7093377" y="4670216"/>
              <a:ext cx="102061" cy="102684"/>
            </a:xfrm>
            <a:custGeom>
              <a:avLst/>
              <a:gdLst/>
              <a:ahLst/>
              <a:cxnLst/>
              <a:rect l="l" t="t" r="r" b="b"/>
              <a:pathLst>
                <a:path w="5084" h="5115" fill="none" extrusionOk="0">
                  <a:moveTo>
                    <a:pt x="5083" y="2188"/>
                  </a:moveTo>
                  <a:cubicBezTo>
                    <a:pt x="5083" y="4129"/>
                    <a:pt x="2742" y="5115"/>
                    <a:pt x="1387" y="3728"/>
                  </a:cubicBezTo>
                  <a:cubicBezTo>
                    <a:pt x="0" y="2342"/>
                    <a:pt x="986" y="1"/>
                    <a:pt x="2927" y="1"/>
                  </a:cubicBezTo>
                  <a:cubicBezTo>
                    <a:pt x="4128" y="1"/>
                    <a:pt x="5083" y="987"/>
                    <a:pt x="5083" y="2188"/>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31"/>
            <p:cNvSpPr/>
            <p:nvPr/>
          </p:nvSpPr>
          <p:spPr>
            <a:xfrm rot="10800000">
              <a:off x="3870090" y="4902614"/>
              <a:ext cx="47036" cy="47036"/>
            </a:xfrm>
            <a:custGeom>
              <a:avLst/>
              <a:gdLst/>
              <a:ahLst/>
              <a:cxnLst/>
              <a:rect l="l" t="t" r="r" b="b"/>
              <a:pathLst>
                <a:path w="2343" h="2343" fill="none" extrusionOk="0">
                  <a:moveTo>
                    <a:pt x="2342" y="1172"/>
                  </a:moveTo>
                  <a:cubicBezTo>
                    <a:pt x="2342" y="1819"/>
                    <a:pt x="1819" y="2342"/>
                    <a:pt x="1172" y="2342"/>
                  </a:cubicBezTo>
                  <a:cubicBezTo>
                    <a:pt x="525" y="2342"/>
                    <a:pt x="1" y="1819"/>
                    <a:pt x="1" y="1172"/>
                  </a:cubicBezTo>
                  <a:cubicBezTo>
                    <a:pt x="1" y="525"/>
                    <a:pt x="525" y="1"/>
                    <a:pt x="1172" y="1"/>
                  </a:cubicBezTo>
                  <a:cubicBezTo>
                    <a:pt x="1819" y="1"/>
                    <a:pt x="2342" y="525"/>
                    <a:pt x="2342" y="1172"/>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31"/>
            <p:cNvSpPr/>
            <p:nvPr/>
          </p:nvSpPr>
          <p:spPr>
            <a:xfrm rot="10800000">
              <a:off x="1000306" y="2329955"/>
              <a:ext cx="54443" cy="46554"/>
            </a:xfrm>
            <a:custGeom>
              <a:avLst/>
              <a:gdLst/>
              <a:ahLst/>
              <a:cxnLst/>
              <a:rect l="l" t="t" r="r" b="b"/>
              <a:pathLst>
                <a:path w="2712" h="2319" extrusionOk="0">
                  <a:moveTo>
                    <a:pt x="1541" y="1"/>
                  </a:moveTo>
                  <a:cubicBezTo>
                    <a:pt x="524" y="1"/>
                    <a:pt x="1" y="1233"/>
                    <a:pt x="740" y="1973"/>
                  </a:cubicBezTo>
                  <a:cubicBezTo>
                    <a:pt x="969" y="2212"/>
                    <a:pt x="1256" y="2319"/>
                    <a:pt x="1540" y="2319"/>
                  </a:cubicBezTo>
                  <a:cubicBezTo>
                    <a:pt x="2133" y="2319"/>
                    <a:pt x="2712" y="1850"/>
                    <a:pt x="2712" y="1141"/>
                  </a:cubicBezTo>
                  <a:cubicBezTo>
                    <a:pt x="2712" y="525"/>
                    <a:pt x="2188" y="1"/>
                    <a:pt x="15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5" name="Google Shape;415;p31"/>
            <p:cNvGrpSpPr/>
            <p:nvPr/>
          </p:nvGrpSpPr>
          <p:grpSpPr>
            <a:xfrm rot="10800000">
              <a:off x="6850384" y="408874"/>
              <a:ext cx="139782" cy="139782"/>
              <a:chOff x="2274475" y="3556403"/>
              <a:chExt cx="139782" cy="139782"/>
            </a:xfrm>
          </p:grpSpPr>
          <p:sp>
            <p:nvSpPr>
              <p:cNvPr id="416" name="Google Shape;416;p31"/>
              <p:cNvSpPr/>
              <p:nvPr/>
            </p:nvSpPr>
            <p:spPr>
              <a:xfrm>
                <a:off x="2344344" y="3556403"/>
                <a:ext cx="20" cy="139782"/>
              </a:xfrm>
              <a:custGeom>
                <a:avLst/>
                <a:gdLst/>
                <a:ahLst/>
                <a:cxnLst/>
                <a:rect l="l" t="t" r="r" b="b"/>
                <a:pathLst>
                  <a:path w="1" h="6963" fill="none" extrusionOk="0">
                    <a:moveTo>
                      <a:pt x="1" y="0"/>
                    </a:moveTo>
                    <a:lnTo>
                      <a:pt x="1" y="6963"/>
                    </a:lnTo>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31"/>
              <p:cNvSpPr/>
              <p:nvPr/>
            </p:nvSpPr>
            <p:spPr>
              <a:xfrm>
                <a:off x="2274475" y="3626272"/>
                <a:ext cx="139782" cy="20"/>
              </a:xfrm>
              <a:custGeom>
                <a:avLst/>
                <a:gdLst/>
                <a:ahLst/>
                <a:cxnLst/>
                <a:rect l="l" t="t" r="r" b="b"/>
                <a:pathLst>
                  <a:path w="6963" h="1" fill="none" extrusionOk="0">
                    <a:moveTo>
                      <a:pt x="6963" y="1"/>
                    </a:moveTo>
                    <a:lnTo>
                      <a:pt x="0" y="1"/>
                    </a:lnTo>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26" Type="http://schemas.openxmlformats.org/officeDocument/2006/relationships/slideLayout" Target="../slideLayouts/slideLayout26.xml" /><Relationship Id="rId3" Type="http://schemas.openxmlformats.org/officeDocument/2006/relationships/slideLayout" Target="../slideLayouts/slideLayout3.xml" /><Relationship Id="rId21" Type="http://schemas.openxmlformats.org/officeDocument/2006/relationships/slideLayout" Target="../slideLayouts/slideLayout21.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5" Type="http://schemas.openxmlformats.org/officeDocument/2006/relationships/slideLayout" Target="../slideLayouts/slideLayout25.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29" Type="http://schemas.openxmlformats.org/officeDocument/2006/relationships/slideLayout" Target="../slideLayouts/slideLayout29.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24" Type="http://schemas.openxmlformats.org/officeDocument/2006/relationships/slideLayout" Target="../slideLayouts/slideLayout24.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slideLayout" Target="../slideLayouts/slideLayout23.xml" /><Relationship Id="rId28" Type="http://schemas.openxmlformats.org/officeDocument/2006/relationships/slideLayout" Target="../slideLayouts/slideLayout28.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31" Type="http://schemas.openxmlformats.org/officeDocument/2006/relationships/theme" Target="../theme/theme1.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slideLayout" Target="../slideLayouts/slideLayout22.xml" /><Relationship Id="rId27" Type="http://schemas.openxmlformats.org/officeDocument/2006/relationships/slideLayout" Target="../slideLayouts/slideLayout27.xml" /><Relationship Id="rId30" Type="http://schemas.openxmlformats.org/officeDocument/2006/relationships/slideLayout" Target="../slideLayouts/slideLayout30.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5700" y="390073"/>
            <a:ext cx="7712700" cy="5778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400"/>
              <a:buFont typeface="Montserrat"/>
              <a:buNone/>
              <a:defRPr sz="3400" b="1">
                <a:solidFill>
                  <a:schemeClr val="dk1"/>
                </a:solidFill>
                <a:latin typeface="Montserrat"/>
                <a:ea typeface="Montserrat"/>
                <a:cs typeface="Montserrat"/>
                <a:sym typeface="Montserrat"/>
              </a:defRPr>
            </a:lvl1pPr>
            <a:lvl2pPr lvl="1">
              <a:spcBef>
                <a:spcPts val="0"/>
              </a:spcBef>
              <a:spcAft>
                <a:spcPts val="0"/>
              </a:spcAft>
              <a:buClr>
                <a:schemeClr val="dk1"/>
              </a:buClr>
              <a:buSzPts val="3400"/>
              <a:buFont typeface="Montserrat"/>
              <a:buNone/>
              <a:defRPr sz="3400" b="1">
                <a:solidFill>
                  <a:schemeClr val="dk1"/>
                </a:solidFill>
                <a:latin typeface="Montserrat"/>
                <a:ea typeface="Montserrat"/>
                <a:cs typeface="Montserrat"/>
                <a:sym typeface="Montserrat"/>
              </a:defRPr>
            </a:lvl2pPr>
            <a:lvl3pPr lvl="2">
              <a:spcBef>
                <a:spcPts val="0"/>
              </a:spcBef>
              <a:spcAft>
                <a:spcPts val="0"/>
              </a:spcAft>
              <a:buClr>
                <a:schemeClr val="dk1"/>
              </a:buClr>
              <a:buSzPts val="3400"/>
              <a:buFont typeface="Montserrat"/>
              <a:buNone/>
              <a:defRPr sz="3400" b="1">
                <a:solidFill>
                  <a:schemeClr val="dk1"/>
                </a:solidFill>
                <a:latin typeface="Montserrat"/>
                <a:ea typeface="Montserrat"/>
                <a:cs typeface="Montserrat"/>
                <a:sym typeface="Montserrat"/>
              </a:defRPr>
            </a:lvl3pPr>
            <a:lvl4pPr lvl="3">
              <a:spcBef>
                <a:spcPts val="0"/>
              </a:spcBef>
              <a:spcAft>
                <a:spcPts val="0"/>
              </a:spcAft>
              <a:buClr>
                <a:schemeClr val="dk1"/>
              </a:buClr>
              <a:buSzPts val="3400"/>
              <a:buFont typeface="Montserrat"/>
              <a:buNone/>
              <a:defRPr sz="3400" b="1">
                <a:solidFill>
                  <a:schemeClr val="dk1"/>
                </a:solidFill>
                <a:latin typeface="Montserrat"/>
                <a:ea typeface="Montserrat"/>
                <a:cs typeface="Montserrat"/>
                <a:sym typeface="Montserrat"/>
              </a:defRPr>
            </a:lvl4pPr>
            <a:lvl5pPr lvl="4">
              <a:spcBef>
                <a:spcPts val="0"/>
              </a:spcBef>
              <a:spcAft>
                <a:spcPts val="0"/>
              </a:spcAft>
              <a:buClr>
                <a:schemeClr val="dk1"/>
              </a:buClr>
              <a:buSzPts val="3400"/>
              <a:buFont typeface="Montserrat"/>
              <a:buNone/>
              <a:defRPr sz="3400" b="1">
                <a:solidFill>
                  <a:schemeClr val="dk1"/>
                </a:solidFill>
                <a:latin typeface="Montserrat"/>
                <a:ea typeface="Montserrat"/>
                <a:cs typeface="Montserrat"/>
                <a:sym typeface="Montserrat"/>
              </a:defRPr>
            </a:lvl5pPr>
            <a:lvl6pPr lvl="5">
              <a:spcBef>
                <a:spcPts val="0"/>
              </a:spcBef>
              <a:spcAft>
                <a:spcPts val="0"/>
              </a:spcAft>
              <a:buClr>
                <a:schemeClr val="dk1"/>
              </a:buClr>
              <a:buSzPts val="3400"/>
              <a:buFont typeface="Montserrat"/>
              <a:buNone/>
              <a:defRPr sz="3400" b="1">
                <a:solidFill>
                  <a:schemeClr val="dk1"/>
                </a:solidFill>
                <a:latin typeface="Montserrat"/>
                <a:ea typeface="Montserrat"/>
                <a:cs typeface="Montserrat"/>
                <a:sym typeface="Montserrat"/>
              </a:defRPr>
            </a:lvl6pPr>
            <a:lvl7pPr lvl="6">
              <a:spcBef>
                <a:spcPts val="0"/>
              </a:spcBef>
              <a:spcAft>
                <a:spcPts val="0"/>
              </a:spcAft>
              <a:buClr>
                <a:schemeClr val="dk1"/>
              </a:buClr>
              <a:buSzPts val="3400"/>
              <a:buFont typeface="Montserrat"/>
              <a:buNone/>
              <a:defRPr sz="3400" b="1">
                <a:solidFill>
                  <a:schemeClr val="dk1"/>
                </a:solidFill>
                <a:latin typeface="Montserrat"/>
                <a:ea typeface="Montserrat"/>
                <a:cs typeface="Montserrat"/>
                <a:sym typeface="Montserrat"/>
              </a:defRPr>
            </a:lvl7pPr>
            <a:lvl8pPr lvl="7">
              <a:spcBef>
                <a:spcPts val="0"/>
              </a:spcBef>
              <a:spcAft>
                <a:spcPts val="0"/>
              </a:spcAft>
              <a:buClr>
                <a:schemeClr val="dk1"/>
              </a:buClr>
              <a:buSzPts val="3400"/>
              <a:buFont typeface="Montserrat"/>
              <a:buNone/>
              <a:defRPr sz="3400" b="1">
                <a:solidFill>
                  <a:schemeClr val="dk1"/>
                </a:solidFill>
                <a:latin typeface="Montserrat"/>
                <a:ea typeface="Montserrat"/>
                <a:cs typeface="Montserrat"/>
                <a:sym typeface="Montserrat"/>
              </a:defRPr>
            </a:lvl8pPr>
            <a:lvl9pPr lvl="8">
              <a:spcBef>
                <a:spcPts val="0"/>
              </a:spcBef>
              <a:spcAft>
                <a:spcPts val="0"/>
              </a:spcAft>
              <a:buClr>
                <a:schemeClr val="dk1"/>
              </a:buClr>
              <a:buSzPts val="3400"/>
              <a:buFont typeface="Montserrat"/>
              <a:buNone/>
              <a:defRPr sz="3400" b="1">
                <a:solidFill>
                  <a:schemeClr val="dk1"/>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715700" y="1158947"/>
            <a:ext cx="7712700" cy="3447600"/>
          </a:xfrm>
          <a:prstGeom prst="rect">
            <a:avLst/>
          </a:prstGeom>
          <a:noFill/>
          <a:ln>
            <a:noFill/>
          </a:ln>
        </p:spPr>
        <p:txBody>
          <a:bodyPr spcFirstLastPara="1" wrap="square" lIns="91425" tIns="91425" rIns="91425" bIns="91425" anchor="t" anchorCtr="0">
            <a:noAutofit/>
          </a:bodyPr>
          <a:lstStyle>
            <a:lvl1pPr marL="457200" lvl="0" indent="-323850">
              <a:lnSpc>
                <a:spcPct val="115000"/>
              </a:lnSpc>
              <a:spcBef>
                <a:spcPts val="0"/>
              </a:spcBef>
              <a:spcAft>
                <a:spcPts val="0"/>
              </a:spcAft>
              <a:buClr>
                <a:schemeClr val="dk1"/>
              </a:buClr>
              <a:buSzPts val="1500"/>
              <a:buFont typeface="Questrial"/>
              <a:buChar char="●"/>
              <a:defRPr sz="1500">
                <a:solidFill>
                  <a:schemeClr val="dk1"/>
                </a:solidFill>
                <a:latin typeface="Questrial"/>
                <a:ea typeface="Questrial"/>
                <a:cs typeface="Questrial"/>
                <a:sym typeface="Questrial"/>
              </a:defRPr>
            </a:lvl1pPr>
            <a:lvl2pPr marL="914400" lvl="1" indent="-323850">
              <a:lnSpc>
                <a:spcPct val="115000"/>
              </a:lnSpc>
              <a:spcBef>
                <a:spcPts val="0"/>
              </a:spcBef>
              <a:spcAft>
                <a:spcPts val="0"/>
              </a:spcAft>
              <a:buClr>
                <a:schemeClr val="dk1"/>
              </a:buClr>
              <a:buSzPts val="1500"/>
              <a:buFont typeface="Questrial"/>
              <a:buChar char="○"/>
              <a:defRPr sz="1500">
                <a:solidFill>
                  <a:schemeClr val="dk1"/>
                </a:solidFill>
                <a:latin typeface="Questrial"/>
                <a:ea typeface="Questrial"/>
                <a:cs typeface="Questrial"/>
                <a:sym typeface="Questrial"/>
              </a:defRPr>
            </a:lvl2pPr>
            <a:lvl3pPr marL="1371600" lvl="2" indent="-323850">
              <a:lnSpc>
                <a:spcPct val="115000"/>
              </a:lnSpc>
              <a:spcBef>
                <a:spcPts val="0"/>
              </a:spcBef>
              <a:spcAft>
                <a:spcPts val="0"/>
              </a:spcAft>
              <a:buClr>
                <a:schemeClr val="dk1"/>
              </a:buClr>
              <a:buSzPts val="1500"/>
              <a:buFont typeface="Questrial"/>
              <a:buChar char="■"/>
              <a:defRPr sz="1500">
                <a:solidFill>
                  <a:schemeClr val="dk1"/>
                </a:solidFill>
                <a:latin typeface="Questrial"/>
                <a:ea typeface="Questrial"/>
                <a:cs typeface="Questrial"/>
                <a:sym typeface="Questrial"/>
              </a:defRPr>
            </a:lvl3pPr>
            <a:lvl4pPr marL="1828800" lvl="3" indent="-323850">
              <a:lnSpc>
                <a:spcPct val="115000"/>
              </a:lnSpc>
              <a:spcBef>
                <a:spcPts val="0"/>
              </a:spcBef>
              <a:spcAft>
                <a:spcPts val="0"/>
              </a:spcAft>
              <a:buClr>
                <a:schemeClr val="dk1"/>
              </a:buClr>
              <a:buSzPts val="1500"/>
              <a:buFont typeface="Questrial"/>
              <a:buChar char="●"/>
              <a:defRPr sz="1500">
                <a:solidFill>
                  <a:schemeClr val="dk1"/>
                </a:solidFill>
                <a:latin typeface="Questrial"/>
                <a:ea typeface="Questrial"/>
                <a:cs typeface="Questrial"/>
                <a:sym typeface="Questrial"/>
              </a:defRPr>
            </a:lvl4pPr>
            <a:lvl5pPr marL="2286000" lvl="4" indent="-323850">
              <a:lnSpc>
                <a:spcPct val="115000"/>
              </a:lnSpc>
              <a:spcBef>
                <a:spcPts val="0"/>
              </a:spcBef>
              <a:spcAft>
                <a:spcPts val="0"/>
              </a:spcAft>
              <a:buClr>
                <a:schemeClr val="dk1"/>
              </a:buClr>
              <a:buSzPts val="1500"/>
              <a:buFont typeface="Questrial"/>
              <a:buChar char="○"/>
              <a:defRPr sz="1500">
                <a:solidFill>
                  <a:schemeClr val="dk1"/>
                </a:solidFill>
                <a:latin typeface="Questrial"/>
                <a:ea typeface="Questrial"/>
                <a:cs typeface="Questrial"/>
                <a:sym typeface="Questrial"/>
              </a:defRPr>
            </a:lvl5pPr>
            <a:lvl6pPr marL="2743200" lvl="5" indent="-323850">
              <a:lnSpc>
                <a:spcPct val="115000"/>
              </a:lnSpc>
              <a:spcBef>
                <a:spcPts val="0"/>
              </a:spcBef>
              <a:spcAft>
                <a:spcPts val="0"/>
              </a:spcAft>
              <a:buClr>
                <a:schemeClr val="dk1"/>
              </a:buClr>
              <a:buSzPts val="1500"/>
              <a:buFont typeface="Questrial"/>
              <a:buChar char="■"/>
              <a:defRPr sz="1500">
                <a:solidFill>
                  <a:schemeClr val="dk1"/>
                </a:solidFill>
                <a:latin typeface="Questrial"/>
                <a:ea typeface="Questrial"/>
                <a:cs typeface="Questrial"/>
                <a:sym typeface="Questrial"/>
              </a:defRPr>
            </a:lvl6pPr>
            <a:lvl7pPr marL="3200400" lvl="6" indent="-323850">
              <a:lnSpc>
                <a:spcPct val="115000"/>
              </a:lnSpc>
              <a:spcBef>
                <a:spcPts val="0"/>
              </a:spcBef>
              <a:spcAft>
                <a:spcPts val="0"/>
              </a:spcAft>
              <a:buClr>
                <a:schemeClr val="dk1"/>
              </a:buClr>
              <a:buSzPts val="1500"/>
              <a:buFont typeface="Questrial"/>
              <a:buChar char="●"/>
              <a:defRPr sz="1500">
                <a:solidFill>
                  <a:schemeClr val="dk1"/>
                </a:solidFill>
                <a:latin typeface="Questrial"/>
                <a:ea typeface="Questrial"/>
                <a:cs typeface="Questrial"/>
                <a:sym typeface="Questrial"/>
              </a:defRPr>
            </a:lvl7pPr>
            <a:lvl8pPr marL="3657600" lvl="7" indent="-323850">
              <a:lnSpc>
                <a:spcPct val="115000"/>
              </a:lnSpc>
              <a:spcBef>
                <a:spcPts val="0"/>
              </a:spcBef>
              <a:spcAft>
                <a:spcPts val="0"/>
              </a:spcAft>
              <a:buClr>
                <a:schemeClr val="dk1"/>
              </a:buClr>
              <a:buSzPts val="1500"/>
              <a:buFont typeface="Questrial"/>
              <a:buChar char="○"/>
              <a:defRPr sz="1500">
                <a:solidFill>
                  <a:schemeClr val="dk1"/>
                </a:solidFill>
                <a:latin typeface="Questrial"/>
                <a:ea typeface="Questrial"/>
                <a:cs typeface="Questrial"/>
                <a:sym typeface="Questrial"/>
              </a:defRPr>
            </a:lvl8pPr>
            <a:lvl9pPr marL="4114800" lvl="8" indent="-323850">
              <a:lnSpc>
                <a:spcPct val="115000"/>
              </a:lnSpc>
              <a:spcBef>
                <a:spcPts val="0"/>
              </a:spcBef>
              <a:spcAft>
                <a:spcPts val="0"/>
              </a:spcAft>
              <a:buClr>
                <a:schemeClr val="dk1"/>
              </a:buClr>
              <a:buSzPts val="1500"/>
              <a:buFont typeface="Questrial"/>
              <a:buChar char="■"/>
              <a:defRPr sz="1500">
                <a:solidFill>
                  <a:schemeClr val="dk1"/>
                </a:solidFill>
                <a:latin typeface="Questrial"/>
                <a:ea typeface="Questrial"/>
                <a:cs typeface="Questrial"/>
                <a:sym typeface="Questrial"/>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8.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23.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23.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23.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23.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7.xml" /><Relationship Id="rId1" Type="http://schemas.openxmlformats.org/officeDocument/2006/relationships/slideLayout" Target="../slideLayouts/slideLayout17.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8.xml" /><Relationship Id="rId1" Type="http://schemas.openxmlformats.org/officeDocument/2006/relationships/slideLayout" Target="../slideLayouts/slideLayout16.xml" /></Relationships>
</file>

<file path=ppt/slides/_rels/slide9.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9.xml" /><Relationship Id="rId1" Type="http://schemas.openxmlformats.org/officeDocument/2006/relationships/slideLayout" Target="../slideLayouts/slideLayout18.xml" /></Relationships>
</file>

<file path=ppt/slides/_rels/slide10.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0.xml" /><Relationship Id="rId1" Type="http://schemas.openxmlformats.org/officeDocument/2006/relationships/slideLayout" Target="../slideLayouts/slideLayout20.xml" /></Relationships>
</file>

<file path=ppt/slides/_rels/slide11.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1.xml" /><Relationship Id="rId1" Type="http://schemas.openxmlformats.org/officeDocument/2006/relationships/slideLayout" Target="../slideLayouts/slideLayout27.xml" /></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111/eje.12678" TargetMode="External" /><Relationship Id="rId3" Type="http://schemas.openxmlformats.org/officeDocument/2006/relationships/hyperlink" Target="https://doi.org/10.1007/s10668-021-01322-2" TargetMode="External" /><Relationship Id="rId7" Type="http://schemas.openxmlformats.org/officeDocument/2006/relationships/hyperlink" Target="https://www.researchgate.net/profile/Bimo-Wikantiyoso/publication/359728257_Cultural_Identification_of_Entrepreneurship_Competency_through_Tampan_Tailor_Film_based_on_Multimodality_Perspective/links/624bad948068956f3c6b3a21/Cultural-Identification-of-Entrepreneurship-Competency-through-Tampan-Tailor-Film-based-on-Multimodality-Perspective.pdf" TargetMode="External" /><Relationship Id="rId2" Type="http://schemas.openxmlformats.org/officeDocument/2006/relationships/notesSlide" Target="../notesSlides/notesSlide12.xml" /><Relationship Id="rId1" Type="http://schemas.openxmlformats.org/officeDocument/2006/relationships/slideLayout" Target="../slideLayouts/slideLayout13.xml" /><Relationship Id="rId6" Type="http://schemas.openxmlformats.org/officeDocument/2006/relationships/hyperlink" Target="https://www.researchgate.net/profile/Walid-Gafour/publication/349003763_Creative_Thinking_skills_-A_Review_article/links/601aa8bf299bf1cc269e39b1/Creative-Thinking-skills-A-Review-article.pdf" TargetMode="External" /><Relationship Id="rId11" Type="http://schemas.openxmlformats.org/officeDocument/2006/relationships/hyperlink" Target="https://doi.org/10.1111/anae.15180" TargetMode="External" /><Relationship Id="rId5" Type="http://schemas.openxmlformats.org/officeDocument/2006/relationships/hyperlink" Target="https://api.repository.cam.ac.uk/server/api/core/bitstreams/8b924336-5a8c-4a8e-8f1f-95d6ed15a095/content" TargetMode="External" /><Relationship Id="rId10" Type="http://schemas.openxmlformats.org/officeDocument/2006/relationships/hyperlink" Target="https://doi.org/10.1016/j.rcim.2019.02.003" TargetMode="External" /><Relationship Id="rId4" Type="http://schemas.openxmlformats.org/officeDocument/2006/relationships/hyperlink" Target="https://doi.org/10.1111/radm.12313" TargetMode="External" /><Relationship Id="rId9" Type="http://schemas.openxmlformats.org/officeDocument/2006/relationships/hyperlink" Target="https://doi.org/10.3390/su12187705" TargetMode="External" /></Relationships>
</file>

<file path=ppt/slides/_rels/slide13.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3.xml" /><Relationship Id="rId1" Type="http://schemas.openxmlformats.org/officeDocument/2006/relationships/slideLayout" Target="../slideLayouts/slideLayout13.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21"/>
        <p:cNvGrpSpPr/>
        <p:nvPr/>
      </p:nvGrpSpPr>
      <p:grpSpPr>
        <a:xfrm>
          <a:off x="0" y="0"/>
          <a:ext cx="0" cy="0"/>
          <a:chOff x="0" y="0"/>
          <a:chExt cx="0" cy="0"/>
        </a:xfrm>
      </p:grpSpPr>
      <p:sp>
        <p:nvSpPr>
          <p:cNvPr id="422" name="Google Shape;422;p32"/>
          <p:cNvSpPr txBox="1">
            <a:spLocks noGrp="1"/>
          </p:cNvSpPr>
          <p:nvPr>
            <p:ph type="ctrTitle"/>
          </p:nvPr>
        </p:nvSpPr>
        <p:spPr>
          <a:xfrm>
            <a:off x="0" y="-359900"/>
            <a:ext cx="5476200" cy="2485800"/>
          </a:xfrm>
          <a:prstGeom prst="rect">
            <a:avLst/>
          </a:prstGeom>
        </p:spPr>
        <p:txBody>
          <a:bodyPr spcFirstLastPara="1" wrap="square" lIns="91425" tIns="91425" rIns="91425" bIns="91425" anchor="b" anchorCtr="0">
            <a:noAutofit/>
          </a:bodyPr>
          <a:lstStyle/>
          <a:p>
            <a:pPr marL="0" lvl="0" indent="0" algn="ctr" rtl="0">
              <a:lnSpc>
                <a:spcPct val="115000"/>
              </a:lnSpc>
              <a:spcBef>
                <a:spcPts val="0"/>
              </a:spcBef>
              <a:spcAft>
                <a:spcPts val="0"/>
              </a:spcAft>
              <a:buNone/>
            </a:pPr>
            <a:r>
              <a:rPr lang="en" sz="3400"/>
              <a:t>Skills Development in the Workplace</a:t>
            </a:r>
            <a:endParaRPr b="0">
              <a:latin typeface="Montserrat Medium"/>
              <a:ea typeface="Montserrat Medium"/>
              <a:cs typeface="Montserrat Medium"/>
              <a:sym typeface="Montserrat Medium"/>
            </a:endParaRPr>
          </a:p>
        </p:txBody>
      </p:sp>
      <p:grpSp>
        <p:nvGrpSpPr>
          <p:cNvPr id="423" name="Google Shape;423;p32"/>
          <p:cNvGrpSpPr/>
          <p:nvPr/>
        </p:nvGrpSpPr>
        <p:grpSpPr>
          <a:xfrm>
            <a:off x="5036202" y="729560"/>
            <a:ext cx="3687717" cy="4217438"/>
            <a:chOff x="4937579" y="852825"/>
            <a:chExt cx="3461670" cy="3958921"/>
          </a:xfrm>
        </p:grpSpPr>
        <p:sp>
          <p:nvSpPr>
            <p:cNvPr id="424" name="Google Shape;424;p32"/>
            <p:cNvSpPr/>
            <p:nvPr/>
          </p:nvSpPr>
          <p:spPr>
            <a:xfrm>
              <a:off x="5852248" y="3314636"/>
              <a:ext cx="332763" cy="428601"/>
            </a:xfrm>
            <a:custGeom>
              <a:avLst/>
              <a:gdLst/>
              <a:ahLst/>
              <a:cxnLst/>
              <a:rect l="l" t="t" r="r" b="b"/>
              <a:pathLst>
                <a:path w="16576" h="21350" extrusionOk="0">
                  <a:moveTo>
                    <a:pt x="10260" y="0"/>
                  </a:moveTo>
                  <a:lnTo>
                    <a:pt x="1" y="3636"/>
                  </a:lnTo>
                  <a:lnTo>
                    <a:pt x="6316" y="21350"/>
                  </a:lnTo>
                  <a:lnTo>
                    <a:pt x="16575" y="17714"/>
                  </a:lnTo>
                  <a:lnTo>
                    <a:pt x="1026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32"/>
            <p:cNvSpPr/>
            <p:nvPr/>
          </p:nvSpPr>
          <p:spPr>
            <a:xfrm>
              <a:off x="6214599" y="4382522"/>
              <a:ext cx="332141" cy="429224"/>
            </a:xfrm>
            <a:custGeom>
              <a:avLst/>
              <a:gdLst/>
              <a:ahLst/>
              <a:cxnLst/>
              <a:rect l="l" t="t" r="r" b="b"/>
              <a:pathLst>
                <a:path w="16545" h="21381" extrusionOk="0">
                  <a:moveTo>
                    <a:pt x="10229" y="0"/>
                  </a:moveTo>
                  <a:lnTo>
                    <a:pt x="1" y="3666"/>
                  </a:lnTo>
                  <a:lnTo>
                    <a:pt x="6316" y="21380"/>
                  </a:lnTo>
                  <a:lnTo>
                    <a:pt x="16544" y="17714"/>
                  </a:lnTo>
                  <a:lnTo>
                    <a:pt x="10229"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32"/>
            <p:cNvSpPr/>
            <p:nvPr/>
          </p:nvSpPr>
          <p:spPr>
            <a:xfrm>
              <a:off x="6519444" y="3715946"/>
              <a:ext cx="428601" cy="332121"/>
            </a:xfrm>
            <a:custGeom>
              <a:avLst/>
              <a:gdLst/>
              <a:ahLst/>
              <a:cxnLst/>
              <a:rect l="l" t="t" r="r" b="b"/>
              <a:pathLst>
                <a:path w="21350" h="16544" extrusionOk="0">
                  <a:moveTo>
                    <a:pt x="17715" y="0"/>
                  </a:moveTo>
                  <a:lnTo>
                    <a:pt x="1" y="6316"/>
                  </a:lnTo>
                  <a:lnTo>
                    <a:pt x="3667" y="16544"/>
                  </a:lnTo>
                  <a:lnTo>
                    <a:pt x="21350" y="10228"/>
                  </a:lnTo>
                  <a:lnTo>
                    <a:pt x="1771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32"/>
            <p:cNvSpPr/>
            <p:nvPr/>
          </p:nvSpPr>
          <p:spPr>
            <a:xfrm>
              <a:off x="5451561" y="4078298"/>
              <a:ext cx="428621" cy="332121"/>
            </a:xfrm>
            <a:custGeom>
              <a:avLst/>
              <a:gdLst/>
              <a:ahLst/>
              <a:cxnLst/>
              <a:rect l="l" t="t" r="r" b="b"/>
              <a:pathLst>
                <a:path w="21351" h="16544" extrusionOk="0">
                  <a:moveTo>
                    <a:pt x="17684" y="0"/>
                  </a:moveTo>
                  <a:lnTo>
                    <a:pt x="1" y="6316"/>
                  </a:lnTo>
                  <a:lnTo>
                    <a:pt x="3636" y="16544"/>
                  </a:lnTo>
                  <a:lnTo>
                    <a:pt x="21350" y="10228"/>
                  </a:lnTo>
                  <a:lnTo>
                    <a:pt x="17684"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32"/>
            <p:cNvSpPr/>
            <p:nvPr/>
          </p:nvSpPr>
          <p:spPr>
            <a:xfrm>
              <a:off x="6487912" y="4133314"/>
              <a:ext cx="434784" cy="358740"/>
            </a:xfrm>
            <a:custGeom>
              <a:avLst/>
              <a:gdLst/>
              <a:ahLst/>
              <a:cxnLst/>
              <a:rect l="l" t="t" r="r" b="b"/>
              <a:pathLst>
                <a:path w="21658" h="17870" extrusionOk="0">
                  <a:moveTo>
                    <a:pt x="4683" y="1"/>
                  </a:moveTo>
                  <a:lnTo>
                    <a:pt x="0" y="9828"/>
                  </a:lnTo>
                  <a:lnTo>
                    <a:pt x="17006" y="17869"/>
                  </a:lnTo>
                  <a:lnTo>
                    <a:pt x="21658" y="8072"/>
                  </a:lnTo>
                  <a:lnTo>
                    <a:pt x="4683"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32"/>
            <p:cNvSpPr/>
            <p:nvPr/>
          </p:nvSpPr>
          <p:spPr>
            <a:xfrm>
              <a:off x="5476932" y="3634316"/>
              <a:ext cx="434162" cy="358720"/>
            </a:xfrm>
            <a:custGeom>
              <a:avLst/>
              <a:gdLst/>
              <a:ahLst/>
              <a:cxnLst/>
              <a:rect l="l" t="t" r="r" b="b"/>
              <a:pathLst>
                <a:path w="21627" h="17869" extrusionOk="0">
                  <a:moveTo>
                    <a:pt x="4652" y="1"/>
                  </a:moveTo>
                  <a:lnTo>
                    <a:pt x="0" y="9797"/>
                  </a:lnTo>
                  <a:lnTo>
                    <a:pt x="16975" y="17869"/>
                  </a:lnTo>
                  <a:lnTo>
                    <a:pt x="21627" y="8041"/>
                  </a:lnTo>
                  <a:lnTo>
                    <a:pt x="465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32"/>
            <p:cNvSpPr/>
            <p:nvPr/>
          </p:nvSpPr>
          <p:spPr>
            <a:xfrm>
              <a:off x="5770638" y="4351591"/>
              <a:ext cx="358720" cy="434182"/>
            </a:xfrm>
            <a:custGeom>
              <a:avLst/>
              <a:gdLst/>
              <a:ahLst/>
              <a:cxnLst/>
              <a:rect l="l" t="t" r="r" b="b"/>
              <a:pathLst>
                <a:path w="17869" h="21628" extrusionOk="0">
                  <a:moveTo>
                    <a:pt x="8041" y="1"/>
                  </a:moveTo>
                  <a:lnTo>
                    <a:pt x="0" y="16976"/>
                  </a:lnTo>
                  <a:lnTo>
                    <a:pt x="9828" y="21627"/>
                  </a:lnTo>
                  <a:lnTo>
                    <a:pt x="17868" y="4653"/>
                  </a:lnTo>
                  <a:lnTo>
                    <a:pt x="804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32"/>
            <p:cNvSpPr/>
            <p:nvPr/>
          </p:nvSpPr>
          <p:spPr>
            <a:xfrm>
              <a:off x="6269635" y="3339987"/>
              <a:ext cx="359342" cy="434784"/>
            </a:xfrm>
            <a:custGeom>
              <a:avLst/>
              <a:gdLst/>
              <a:ahLst/>
              <a:cxnLst/>
              <a:rect l="l" t="t" r="r" b="b"/>
              <a:pathLst>
                <a:path w="17900" h="21658" extrusionOk="0">
                  <a:moveTo>
                    <a:pt x="8072" y="0"/>
                  </a:moveTo>
                  <a:lnTo>
                    <a:pt x="1" y="17006"/>
                  </a:lnTo>
                  <a:lnTo>
                    <a:pt x="9828" y="21658"/>
                  </a:lnTo>
                  <a:lnTo>
                    <a:pt x="17899" y="4652"/>
                  </a:lnTo>
                  <a:lnTo>
                    <a:pt x="8072"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32"/>
            <p:cNvSpPr/>
            <p:nvPr/>
          </p:nvSpPr>
          <p:spPr>
            <a:xfrm>
              <a:off x="5612334" y="3526411"/>
              <a:ext cx="1188079" cy="1082324"/>
            </a:xfrm>
            <a:custGeom>
              <a:avLst/>
              <a:gdLst/>
              <a:ahLst/>
              <a:cxnLst/>
              <a:rect l="l" t="t" r="r" b="b"/>
              <a:pathLst>
                <a:path w="59182" h="53914" extrusionOk="0">
                  <a:moveTo>
                    <a:pt x="29591" y="1"/>
                  </a:moveTo>
                  <a:cubicBezTo>
                    <a:pt x="22698" y="1"/>
                    <a:pt x="15805" y="2635"/>
                    <a:pt x="10537" y="7903"/>
                  </a:cubicBezTo>
                  <a:cubicBezTo>
                    <a:pt x="1" y="18408"/>
                    <a:pt x="1" y="35475"/>
                    <a:pt x="10537" y="46011"/>
                  </a:cubicBezTo>
                  <a:cubicBezTo>
                    <a:pt x="15805" y="51279"/>
                    <a:pt x="22698" y="53913"/>
                    <a:pt x="29591" y="53913"/>
                  </a:cubicBezTo>
                  <a:cubicBezTo>
                    <a:pt x="36484" y="53913"/>
                    <a:pt x="43377" y="51279"/>
                    <a:pt x="48645" y="46011"/>
                  </a:cubicBezTo>
                  <a:cubicBezTo>
                    <a:pt x="59181" y="35475"/>
                    <a:pt x="59181" y="18408"/>
                    <a:pt x="48645" y="7903"/>
                  </a:cubicBezTo>
                  <a:cubicBezTo>
                    <a:pt x="43377" y="2635"/>
                    <a:pt x="36484" y="1"/>
                    <a:pt x="2959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32"/>
            <p:cNvSpPr/>
            <p:nvPr/>
          </p:nvSpPr>
          <p:spPr>
            <a:xfrm>
              <a:off x="5949334" y="3833425"/>
              <a:ext cx="513960" cy="468189"/>
            </a:xfrm>
            <a:custGeom>
              <a:avLst/>
              <a:gdLst/>
              <a:ahLst/>
              <a:cxnLst/>
              <a:rect l="l" t="t" r="r" b="b"/>
              <a:pathLst>
                <a:path w="25602" h="23322" extrusionOk="0">
                  <a:moveTo>
                    <a:pt x="12801" y="0"/>
                  </a:moveTo>
                  <a:cubicBezTo>
                    <a:pt x="9820" y="0"/>
                    <a:pt x="6840" y="1140"/>
                    <a:pt x="4560" y="3420"/>
                  </a:cubicBezTo>
                  <a:cubicBezTo>
                    <a:pt x="1" y="7949"/>
                    <a:pt x="1" y="15342"/>
                    <a:pt x="4560" y="19902"/>
                  </a:cubicBezTo>
                  <a:cubicBezTo>
                    <a:pt x="6840" y="22182"/>
                    <a:pt x="9820" y="23321"/>
                    <a:pt x="12801" y="23321"/>
                  </a:cubicBezTo>
                  <a:cubicBezTo>
                    <a:pt x="15781" y="23321"/>
                    <a:pt x="18762" y="22182"/>
                    <a:pt x="21042" y="19902"/>
                  </a:cubicBezTo>
                  <a:cubicBezTo>
                    <a:pt x="25601" y="15342"/>
                    <a:pt x="25601" y="7949"/>
                    <a:pt x="21042" y="3420"/>
                  </a:cubicBezTo>
                  <a:cubicBezTo>
                    <a:pt x="18762" y="1140"/>
                    <a:pt x="15781" y="0"/>
                    <a:pt x="128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32"/>
            <p:cNvSpPr/>
            <p:nvPr/>
          </p:nvSpPr>
          <p:spPr>
            <a:xfrm>
              <a:off x="5737861" y="3599070"/>
              <a:ext cx="936981" cy="936981"/>
            </a:xfrm>
            <a:custGeom>
              <a:avLst/>
              <a:gdLst/>
              <a:ahLst/>
              <a:cxnLst/>
              <a:rect l="l" t="t" r="r" b="b"/>
              <a:pathLst>
                <a:path w="46674" h="46674" fill="none" extrusionOk="0">
                  <a:moveTo>
                    <a:pt x="32040" y="4806"/>
                  </a:moveTo>
                  <a:cubicBezTo>
                    <a:pt x="42268" y="9612"/>
                    <a:pt x="46673" y="21812"/>
                    <a:pt x="41867" y="32040"/>
                  </a:cubicBezTo>
                  <a:cubicBezTo>
                    <a:pt x="37061" y="42268"/>
                    <a:pt x="24862" y="46673"/>
                    <a:pt x="14634" y="41867"/>
                  </a:cubicBezTo>
                  <a:cubicBezTo>
                    <a:pt x="4406" y="37031"/>
                    <a:pt x="1" y="24862"/>
                    <a:pt x="4806" y="14634"/>
                  </a:cubicBezTo>
                  <a:cubicBezTo>
                    <a:pt x="9612" y="4375"/>
                    <a:pt x="21812" y="1"/>
                    <a:pt x="32040" y="4806"/>
                  </a:cubicBezTo>
                  <a:close/>
                </a:path>
              </a:pathLst>
            </a:custGeom>
            <a:solidFill>
              <a:schemeClr val="dk2"/>
            </a:solidFill>
            <a:ln w="161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32"/>
            <p:cNvSpPr/>
            <p:nvPr/>
          </p:nvSpPr>
          <p:spPr>
            <a:xfrm>
              <a:off x="6339582" y="4015237"/>
              <a:ext cx="414368" cy="20"/>
            </a:xfrm>
            <a:custGeom>
              <a:avLst/>
              <a:gdLst/>
              <a:ahLst/>
              <a:cxnLst/>
              <a:rect l="l" t="t" r="r" b="b"/>
              <a:pathLst>
                <a:path w="20641" h="1" fill="none" extrusionOk="0">
                  <a:moveTo>
                    <a:pt x="0" y="1"/>
                  </a:moveTo>
                  <a:lnTo>
                    <a:pt x="20641" y="1"/>
                  </a:lnTo>
                </a:path>
              </a:pathLst>
            </a:custGeom>
            <a:noFill/>
            <a:ln w="107050" cap="rnd"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32"/>
            <p:cNvSpPr/>
            <p:nvPr/>
          </p:nvSpPr>
          <p:spPr>
            <a:xfrm>
              <a:off x="6344520" y="4020817"/>
              <a:ext cx="414388" cy="20"/>
            </a:xfrm>
            <a:custGeom>
              <a:avLst/>
              <a:gdLst/>
              <a:ahLst/>
              <a:cxnLst/>
              <a:rect l="l" t="t" r="r" b="b"/>
              <a:pathLst>
                <a:path w="20642" h="1" fill="none" extrusionOk="0">
                  <a:moveTo>
                    <a:pt x="1" y="0"/>
                  </a:moveTo>
                  <a:lnTo>
                    <a:pt x="20641" y="0"/>
                  </a:lnTo>
                </a:path>
              </a:pathLst>
            </a:custGeom>
            <a:noFill/>
            <a:ln w="154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32"/>
            <p:cNvSpPr/>
            <p:nvPr/>
          </p:nvSpPr>
          <p:spPr>
            <a:xfrm>
              <a:off x="7106877" y="3683330"/>
              <a:ext cx="946857" cy="862442"/>
            </a:xfrm>
            <a:custGeom>
              <a:avLst/>
              <a:gdLst/>
              <a:ahLst/>
              <a:cxnLst/>
              <a:rect l="l" t="t" r="r" b="b"/>
              <a:pathLst>
                <a:path w="47166" h="42961" extrusionOk="0">
                  <a:moveTo>
                    <a:pt x="23583" y="0"/>
                  </a:moveTo>
                  <a:cubicBezTo>
                    <a:pt x="18092" y="0"/>
                    <a:pt x="12600" y="2103"/>
                    <a:pt x="8411" y="6308"/>
                  </a:cubicBezTo>
                  <a:cubicBezTo>
                    <a:pt x="0" y="14687"/>
                    <a:pt x="0" y="28273"/>
                    <a:pt x="8411" y="36653"/>
                  </a:cubicBezTo>
                  <a:cubicBezTo>
                    <a:pt x="12600" y="40858"/>
                    <a:pt x="18092" y="42961"/>
                    <a:pt x="23583" y="42961"/>
                  </a:cubicBezTo>
                  <a:cubicBezTo>
                    <a:pt x="29074" y="42961"/>
                    <a:pt x="34566" y="40858"/>
                    <a:pt x="38756" y="36653"/>
                  </a:cubicBezTo>
                  <a:cubicBezTo>
                    <a:pt x="47166" y="28273"/>
                    <a:pt x="47166" y="14687"/>
                    <a:pt x="38756" y="6308"/>
                  </a:cubicBezTo>
                  <a:cubicBezTo>
                    <a:pt x="34566" y="2103"/>
                    <a:pt x="29074" y="0"/>
                    <a:pt x="2358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32"/>
            <p:cNvSpPr/>
            <p:nvPr/>
          </p:nvSpPr>
          <p:spPr>
            <a:xfrm>
              <a:off x="7375232" y="3927721"/>
              <a:ext cx="410052" cy="373576"/>
            </a:xfrm>
            <a:custGeom>
              <a:avLst/>
              <a:gdLst/>
              <a:ahLst/>
              <a:cxnLst/>
              <a:rect l="l" t="t" r="r" b="b"/>
              <a:pathLst>
                <a:path w="20426" h="18609" extrusionOk="0">
                  <a:moveTo>
                    <a:pt x="10213" y="1"/>
                  </a:moveTo>
                  <a:cubicBezTo>
                    <a:pt x="7833" y="1"/>
                    <a:pt x="5453" y="909"/>
                    <a:pt x="3636" y="2727"/>
                  </a:cubicBezTo>
                  <a:cubicBezTo>
                    <a:pt x="1" y="6362"/>
                    <a:pt x="1" y="12246"/>
                    <a:pt x="3636" y="15882"/>
                  </a:cubicBezTo>
                  <a:cubicBezTo>
                    <a:pt x="5453" y="17699"/>
                    <a:pt x="7833" y="18608"/>
                    <a:pt x="10213" y="18608"/>
                  </a:cubicBezTo>
                  <a:cubicBezTo>
                    <a:pt x="12593" y="18608"/>
                    <a:pt x="14973" y="17699"/>
                    <a:pt x="16790" y="15882"/>
                  </a:cubicBezTo>
                  <a:cubicBezTo>
                    <a:pt x="20426" y="12246"/>
                    <a:pt x="20426" y="6362"/>
                    <a:pt x="16790" y="2727"/>
                  </a:cubicBezTo>
                  <a:cubicBezTo>
                    <a:pt x="14973" y="909"/>
                    <a:pt x="12593" y="1"/>
                    <a:pt x="102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32"/>
            <p:cNvSpPr/>
            <p:nvPr/>
          </p:nvSpPr>
          <p:spPr>
            <a:xfrm>
              <a:off x="7496424" y="3509410"/>
              <a:ext cx="173809" cy="301205"/>
            </a:xfrm>
            <a:custGeom>
              <a:avLst/>
              <a:gdLst/>
              <a:ahLst/>
              <a:cxnLst/>
              <a:rect l="l" t="t" r="r" b="b"/>
              <a:pathLst>
                <a:path w="8658" h="15004" extrusionOk="0">
                  <a:moveTo>
                    <a:pt x="1" y="1"/>
                  </a:moveTo>
                  <a:lnTo>
                    <a:pt x="1" y="15004"/>
                  </a:lnTo>
                  <a:lnTo>
                    <a:pt x="8657" y="15004"/>
                  </a:lnTo>
                  <a:lnTo>
                    <a:pt x="8657"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32"/>
            <p:cNvSpPr/>
            <p:nvPr/>
          </p:nvSpPr>
          <p:spPr>
            <a:xfrm>
              <a:off x="7482815" y="4408494"/>
              <a:ext cx="173809" cy="300583"/>
            </a:xfrm>
            <a:custGeom>
              <a:avLst/>
              <a:gdLst/>
              <a:ahLst/>
              <a:cxnLst/>
              <a:rect l="l" t="t" r="r" b="b"/>
              <a:pathLst>
                <a:path w="8658" h="14973" extrusionOk="0">
                  <a:moveTo>
                    <a:pt x="1" y="0"/>
                  </a:moveTo>
                  <a:lnTo>
                    <a:pt x="1" y="14972"/>
                  </a:lnTo>
                  <a:lnTo>
                    <a:pt x="8658" y="14972"/>
                  </a:lnTo>
                  <a:lnTo>
                    <a:pt x="8658"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32"/>
            <p:cNvSpPr/>
            <p:nvPr/>
          </p:nvSpPr>
          <p:spPr>
            <a:xfrm>
              <a:off x="7875474" y="4029443"/>
              <a:ext cx="300583" cy="173809"/>
            </a:xfrm>
            <a:custGeom>
              <a:avLst/>
              <a:gdLst/>
              <a:ahLst/>
              <a:cxnLst/>
              <a:rect l="l" t="t" r="r" b="b"/>
              <a:pathLst>
                <a:path w="14973" h="8658" extrusionOk="0">
                  <a:moveTo>
                    <a:pt x="0" y="0"/>
                  </a:moveTo>
                  <a:lnTo>
                    <a:pt x="0" y="8657"/>
                  </a:lnTo>
                  <a:lnTo>
                    <a:pt x="14973" y="8657"/>
                  </a:lnTo>
                  <a:lnTo>
                    <a:pt x="1497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32"/>
            <p:cNvSpPr/>
            <p:nvPr/>
          </p:nvSpPr>
          <p:spPr>
            <a:xfrm>
              <a:off x="6977014" y="4015213"/>
              <a:ext cx="300603" cy="173809"/>
            </a:xfrm>
            <a:custGeom>
              <a:avLst/>
              <a:gdLst/>
              <a:ahLst/>
              <a:cxnLst/>
              <a:rect l="l" t="t" r="r" b="b"/>
              <a:pathLst>
                <a:path w="14974" h="8658" extrusionOk="0">
                  <a:moveTo>
                    <a:pt x="1" y="1"/>
                  </a:moveTo>
                  <a:lnTo>
                    <a:pt x="1" y="8658"/>
                  </a:lnTo>
                  <a:lnTo>
                    <a:pt x="14973" y="8658"/>
                  </a:lnTo>
                  <a:lnTo>
                    <a:pt x="14973"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32"/>
            <p:cNvSpPr/>
            <p:nvPr/>
          </p:nvSpPr>
          <p:spPr>
            <a:xfrm>
              <a:off x="7721506" y="4264421"/>
              <a:ext cx="335835" cy="335835"/>
            </a:xfrm>
            <a:custGeom>
              <a:avLst/>
              <a:gdLst/>
              <a:ahLst/>
              <a:cxnLst/>
              <a:rect l="l" t="t" r="r" b="b"/>
              <a:pathLst>
                <a:path w="16729" h="16729" extrusionOk="0">
                  <a:moveTo>
                    <a:pt x="6131" y="0"/>
                  </a:moveTo>
                  <a:lnTo>
                    <a:pt x="0" y="6131"/>
                  </a:lnTo>
                  <a:lnTo>
                    <a:pt x="10598" y="16728"/>
                  </a:lnTo>
                  <a:lnTo>
                    <a:pt x="16729" y="10598"/>
                  </a:lnTo>
                  <a:lnTo>
                    <a:pt x="613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32"/>
            <p:cNvSpPr/>
            <p:nvPr/>
          </p:nvSpPr>
          <p:spPr>
            <a:xfrm>
              <a:off x="7095737" y="3618860"/>
              <a:ext cx="335835" cy="335835"/>
            </a:xfrm>
            <a:custGeom>
              <a:avLst/>
              <a:gdLst/>
              <a:ahLst/>
              <a:cxnLst/>
              <a:rect l="l" t="t" r="r" b="b"/>
              <a:pathLst>
                <a:path w="16729" h="16729" extrusionOk="0">
                  <a:moveTo>
                    <a:pt x="6131" y="0"/>
                  </a:moveTo>
                  <a:lnTo>
                    <a:pt x="1" y="6131"/>
                  </a:lnTo>
                  <a:lnTo>
                    <a:pt x="10598" y="16729"/>
                  </a:lnTo>
                  <a:lnTo>
                    <a:pt x="16729" y="10598"/>
                  </a:lnTo>
                  <a:lnTo>
                    <a:pt x="613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32"/>
            <p:cNvSpPr/>
            <p:nvPr/>
          </p:nvSpPr>
          <p:spPr>
            <a:xfrm>
              <a:off x="7085842" y="4254525"/>
              <a:ext cx="335855" cy="335212"/>
            </a:xfrm>
            <a:custGeom>
              <a:avLst/>
              <a:gdLst/>
              <a:ahLst/>
              <a:cxnLst/>
              <a:rect l="l" t="t" r="r" b="b"/>
              <a:pathLst>
                <a:path w="16730" h="16698" extrusionOk="0">
                  <a:moveTo>
                    <a:pt x="10598" y="0"/>
                  </a:moveTo>
                  <a:lnTo>
                    <a:pt x="1" y="10598"/>
                  </a:lnTo>
                  <a:lnTo>
                    <a:pt x="6131" y="16698"/>
                  </a:lnTo>
                  <a:lnTo>
                    <a:pt x="16729" y="6131"/>
                  </a:lnTo>
                  <a:lnTo>
                    <a:pt x="10598"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32"/>
            <p:cNvSpPr/>
            <p:nvPr/>
          </p:nvSpPr>
          <p:spPr>
            <a:xfrm>
              <a:off x="7731401" y="3628756"/>
              <a:ext cx="335835" cy="335835"/>
            </a:xfrm>
            <a:custGeom>
              <a:avLst/>
              <a:gdLst/>
              <a:ahLst/>
              <a:cxnLst/>
              <a:rect l="l" t="t" r="r" b="b"/>
              <a:pathLst>
                <a:path w="16729" h="16729" extrusionOk="0">
                  <a:moveTo>
                    <a:pt x="10598" y="0"/>
                  </a:moveTo>
                  <a:lnTo>
                    <a:pt x="0" y="10598"/>
                  </a:lnTo>
                  <a:lnTo>
                    <a:pt x="6131" y="16729"/>
                  </a:lnTo>
                  <a:lnTo>
                    <a:pt x="16729" y="6131"/>
                  </a:lnTo>
                  <a:lnTo>
                    <a:pt x="10598"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32"/>
            <p:cNvSpPr/>
            <p:nvPr/>
          </p:nvSpPr>
          <p:spPr>
            <a:xfrm>
              <a:off x="7252796" y="3787040"/>
              <a:ext cx="654967" cy="654967"/>
            </a:xfrm>
            <a:custGeom>
              <a:avLst/>
              <a:gdLst/>
              <a:ahLst/>
              <a:cxnLst/>
              <a:rect l="l" t="t" r="r" b="b"/>
              <a:pathLst>
                <a:path w="32626" h="32626" fill="none" extrusionOk="0">
                  <a:moveTo>
                    <a:pt x="32625" y="16298"/>
                  </a:moveTo>
                  <a:cubicBezTo>
                    <a:pt x="32625" y="25324"/>
                    <a:pt x="25324" y="32626"/>
                    <a:pt x="16328" y="32626"/>
                  </a:cubicBezTo>
                  <a:cubicBezTo>
                    <a:pt x="7302" y="32626"/>
                    <a:pt x="1" y="25324"/>
                    <a:pt x="1" y="16298"/>
                  </a:cubicBezTo>
                  <a:cubicBezTo>
                    <a:pt x="1" y="7302"/>
                    <a:pt x="7302" y="1"/>
                    <a:pt x="16328" y="1"/>
                  </a:cubicBezTo>
                  <a:cubicBezTo>
                    <a:pt x="25324" y="1"/>
                    <a:pt x="32625" y="7302"/>
                    <a:pt x="32625" y="16298"/>
                  </a:cubicBezTo>
                  <a:close/>
                </a:path>
              </a:pathLst>
            </a:custGeom>
            <a:noFill/>
            <a:ln w="131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32"/>
            <p:cNvSpPr/>
            <p:nvPr/>
          </p:nvSpPr>
          <p:spPr>
            <a:xfrm>
              <a:off x="5303795" y="4253281"/>
              <a:ext cx="3067520" cy="20"/>
            </a:xfrm>
            <a:custGeom>
              <a:avLst/>
              <a:gdLst/>
              <a:ahLst/>
              <a:cxnLst/>
              <a:rect l="l" t="t" r="r" b="b"/>
              <a:pathLst>
                <a:path w="152803" h="1" fill="none" extrusionOk="0">
                  <a:moveTo>
                    <a:pt x="0" y="1"/>
                  </a:moveTo>
                  <a:lnTo>
                    <a:pt x="152803" y="1"/>
                  </a:lnTo>
                </a:path>
              </a:pathLst>
            </a:custGeom>
            <a:solidFill>
              <a:schemeClr val="dk2"/>
            </a:solidFill>
            <a:ln w="184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32"/>
            <p:cNvSpPr/>
            <p:nvPr/>
          </p:nvSpPr>
          <p:spPr>
            <a:xfrm>
              <a:off x="6021692" y="1813909"/>
              <a:ext cx="413746" cy="20"/>
            </a:xfrm>
            <a:custGeom>
              <a:avLst/>
              <a:gdLst/>
              <a:ahLst/>
              <a:cxnLst/>
              <a:rect l="l" t="t" r="r" b="b"/>
              <a:pathLst>
                <a:path w="20610" h="1" fill="none" extrusionOk="0">
                  <a:moveTo>
                    <a:pt x="0" y="0"/>
                  </a:moveTo>
                  <a:lnTo>
                    <a:pt x="20610" y="0"/>
                  </a:lnTo>
                </a:path>
              </a:pathLst>
            </a:custGeom>
            <a:solidFill>
              <a:schemeClr val="accent4"/>
            </a:solidFill>
            <a:ln w="107050" cap="rnd"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32"/>
            <p:cNvSpPr/>
            <p:nvPr/>
          </p:nvSpPr>
          <p:spPr>
            <a:xfrm>
              <a:off x="6056937" y="2232521"/>
              <a:ext cx="413746" cy="20"/>
            </a:xfrm>
            <a:custGeom>
              <a:avLst/>
              <a:gdLst/>
              <a:ahLst/>
              <a:cxnLst/>
              <a:rect l="l" t="t" r="r" b="b"/>
              <a:pathLst>
                <a:path w="20610" h="1" fill="none" extrusionOk="0">
                  <a:moveTo>
                    <a:pt x="0" y="1"/>
                  </a:moveTo>
                  <a:lnTo>
                    <a:pt x="20610" y="1"/>
                  </a:lnTo>
                </a:path>
              </a:pathLst>
            </a:custGeom>
            <a:solidFill>
              <a:schemeClr val="accent4"/>
            </a:solidFill>
            <a:ln w="107050" cap="rnd"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32"/>
            <p:cNvSpPr/>
            <p:nvPr/>
          </p:nvSpPr>
          <p:spPr>
            <a:xfrm>
              <a:off x="6127428" y="2581283"/>
              <a:ext cx="414368" cy="20"/>
            </a:xfrm>
            <a:custGeom>
              <a:avLst/>
              <a:gdLst/>
              <a:ahLst/>
              <a:cxnLst/>
              <a:rect l="l" t="t" r="r" b="b"/>
              <a:pathLst>
                <a:path w="20641" h="1" fill="none" extrusionOk="0">
                  <a:moveTo>
                    <a:pt x="0" y="0"/>
                  </a:moveTo>
                  <a:lnTo>
                    <a:pt x="20641" y="0"/>
                  </a:lnTo>
                </a:path>
              </a:pathLst>
            </a:custGeom>
            <a:solidFill>
              <a:schemeClr val="accent4"/>
            </a:solidFill>
            <a:ln w="107050" cap="rnd"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32"/>
            <p:cNvSpPr/>
            <p:nvPr/>
          </p:nvSpPr>
          <p:spPr>
            <a:xfrm>
              <a:off x="6197899" y="2929404"/>
              <a:ext cx="414388" cy="20"/>
            </a:xfrm>
            <a:custGeom>
              <a:avLst/>
              <a:gdLst/>
              <a:ahLst/>
              <a:cxnLst/>
              <a:rect l="l" t="t" r="r" b="b"/>
              <a:pathLst>
                <a:path w="20642" h="1" fill="none" extrusionOk="0">
                  <a:moveTo>
                    <a:pt x="1" y="0"/>
                  </a:moveTo>
                  <a:lnTo>
                    <a:pt x="20642" y="0"/>
                  </a:lnTo>
                </a:path>
              </a:pathLst>
            </a:custGeom>
            <a:solidFill>
              <a:schemeClr val="accent4"/>
            </a:solidFill>
            <a:ln w="107050" cap="rnd"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32"/>
            <p:cNvSpPr/>
            <p:nvPr/>
          </p:nvSpPr>
          <p:spPr>
            <a:xfrm>
              <a:off x="6369812" y="1473837"/>
              <a:ext cx="506532" cy="2867152"/>
            </a:xfrm>
            <a:custGeom>
              <a:avLst/>
              <a:gdLst/>
              <a:ahLst/>
              <a:cxnLst/>
              <a:rect l="l" t="t" r="r" b="b"/>
              <a:pathLst>
                <a:path w="25232" h="142822" extrusionOk="0">
                  <a:moveTo>
                    <a:pt x="2801" y="1"/>
                  </a:moveTo>
                  <a:cubicBezTo>
                    <a:pt x="2670" y="1"/>
                    <a:pt x="2537" y="10"/>
                    <a:pt x="2403" y="30"/>
                  </a:cubicBezTo>
                  <a:cubicBezTo>
                    <a:pt x="986" y="215"/>
                    <a:pt x="0" y="1540"/>
                    <a:pt x="154" y="2957"/>
                  </a:cubicBezTo>
                  <a:lnTo>
                    <a:pt x="19778" y="140572"/>
                  </a:lnTo>
                  <a:cubicBezTo>
                    <a:pt x="19963" y="141866"/>
                    <a:pt x="21072" y="142821"/>
                    <a:pt x="22397" y="142821"/>
                  </a:cubicBezTo>
                  <a:cubicBezTo>
                    <a:pt x="22520" y="142821"/>
                    <a:pt x="22674" y="142821"/>
                    <a:pt x="22798" y="142791"/>
                  </a:cubicBezTo>
                  <a:cubicBezTo>
                    <a:pt x="24245" y="142606"/>
                    <a:pt x="25231" y="141250"/>
                    <a:pt x="25046" y="139802"/>
                  </a:cubicBezTo>
                  <a:lnTo>
                    <a:pt x="5392" y="2218"/>
                  </a:lnTo>
                  <a:cubicBezTo>
                    <a:pt x="5196" y="932"/>
                    <a:pt x="4087" y="1"/>
                    <a:pt x="280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32"/>
            <p:cNvSpPr/>
            <p:nvPr/>
          </p:nvSpPr>
          <p:spPr>
            <a:xfrm>
              <a:off x="6425450" y="1551113"/>
              <a:ext cx="373576" cy="2666161"/>
            </a:xfrm>
            <a:custGeom>
              <a:avLst/>
              <a:gdLst/>
              <a:ahLst/>
              <a:cxnLst/>
              <a:rect l="l" t="t" r="r" b="b"/>
              <a:pathLst>
                <a:path w="18609" h="132810" fill="none" extrusionOk="0">
                  <a:moveTo>
                    <a:pt x="1" y="0"/>
                  </a:moveTo>
                  <a:lnTo>
                    <a:pt x="18608" y="132810"/>
                  </a:lnTo>
                </a:path>
              </a:pathLst>
            </a:custGeom>
            <a:noFill/>
            <a:ln w="154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32"/>
            <p:cNvSpPr/>
            <p:nvPr/>
          </p:nvSpPr>
          <p:spPr>
            <a:xfrm>
              <a:off x="6223270" y="3277524"/>
              <a:ext cx="414368" cy="20"/>
            </a:xfrm>
            <a:custGeom>
              <a:avLst/>
              <a:gdLst/>
              <a:ahLst/>
              <a:cxnLst/>
              <a:rect l="l" t="t" r="r" b="b"/>
              <a:pathLst>
                <a:path w="20641" h="1" fill="none" extrusionOk="0">
                  <a:moveTo>
                    <a:pt x="0" y="1"/>
                  </a:moveTo>
                  <a:lnTo>
                    <a:pt x="20641" y="1"/>
                  </a:lnTo>
                </a:path>
              </a:pathLst>
            </a:custGeom>
            <a:noFill/>
            <a:ln w="107050" cap="rnd"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32"/>
            <p:cNvSpPr/>
            <p:nvPr/>
          </p:nvSpPr>
          <p:spPr>
            <a:xfrm>
              <a:off x="6273970" y="3626287"/>
              <a:ext cx="413766" cy="20"/>
            </a:xfrm>
            <a:custGeom>
              <a:avLst/>
              <a:gdLst/>
              <a:ahLst/>
              <a:cxnLst/>
              <a:rect l="l" t="t" r="r" b="b"/>
              <a:pathLst>
                <a:path w="20611" h="1" fill="none" extrusionOk="0">
                  <a:moveTo>
                    <a:pt x="0" y="0"/>
                  </a:moveTo>
                  <a:lnTo>
                    <a:pt x="20610" y="0"/>
                  </a:lnTo>
                </a:path>
              </a:pathLst>
            </a:custGeom>
            <a:noFill/>
            <a:ln w="107050" cap="rnd"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32"/>
            <p:cNvSpPr/>
            <p:nvPr/>
          </p:nvSpPr>
          <p:spPr>
            <a:xfrm>
              <a:off x="6294363" y="3979345"/>
              <a:ext cx="20" cy="20"/>
            </a:xfrm>
            <a:custGeom>
              <a:avLst/>
              <a:gdLst/>
              <a:ahLst/>
              <a:cxnLst/>
              <a:rect l="l" t="t" r="r" b="b"/>
              <a:pathLst>
                <a:path w="1" h="1" fill="none" extrusionOk="0">
                  <a:moveTo>
                    <a:pt x="1" y="1"/>
                  </a:moveTo>
                  <a:close/>
                </a:path>
              </a:pathLst>
            </a:custGeom>
            <a:noFill/>
            <a:ln w="107050" cap="rnd" cmpd="sng">
              <a:solidFill>
                <a:srgbClr val="8C7DF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32"/>
            <p:cNvSpPr/>
            <p:nvPr/>
          </p:nvSpPr>
          <p:spPr>
            <a:xfrm>
              <a:off x="6039616" y="1972494"/>
              <a:ext cx="831225" cy="317205"/>
            </a:xfrm>
            <a:custGeom>
              <a:avLst/>
              <a:gdLst/>
              <a:ahLst/>
              <a:cxnLst/>
              <a:rect l="l" t="t" r="r" b="b"/>
              <a:pathLst>
                <a:path w="41406" h="15801" extrusionOk="0">
                  <a:moveTo>
                    <a:pt x="2421" y="1"/>
                  </a:moveTo>
                  <a:cubicBezTo>
                    <a:pt x="1673" y="1"/>
                    <a:pt x="620" y="688"/>
                    <a:pt x="308" y="1311"/>
                  </a:cubicBezTo>
                  <a:cubicBezTo>
                    <a:pt x="0" y="1958"/>
                    <a:pt x="124" y="2389"/>
                    <a:pt x="709" y="2790"/>
                  </a:cubicBezTo>
                  <a:lnTo>
                    <a:pt x="18639" y="15359"/>
                  </a:lnTo>
                  <a:cubicBezTo>
                    <a:pt x="19074" y="15649"/>
                    <a:pt x="19584" y="15800"/>
                    <a:pt x="20093" y="15800"/>
                  </a:cubicBezTo>
                  <a:cubicBezTo>
                    <a:pt x="20449" y="15800"/>
                    <a:pt x="20805" y="15727"/>
                    <a:pt x="21134" y="15574"/>
                  </a:cubicBezTo>
                  <a:lnTo>
                    <a:pt x="21473" y="15420"/>
                  </a:lnTo>
                  <a:lnTo>
                    <a:pt x="38571" y="7595"/>
                  </a:lnTo>
                  <a:cubicBezTo>
                    <a:pt x="40542" y="6671"/>
                    <a:pt x="41405" y="4361"/>
                    <a:pt x="40481" y="2389"/>
                  </a:cubicBezTo>
                  <a:cubicBezTo>
                    <a:pt x="39827" y="969"/>
                    <a:pt x="38415" y="126"/>
                    <a:pt x="36931" y="126"/>
                  </a:cubicBezTo>
                  <a:cubicBezTo>
                    <a:pt x="36388" y="126"/>
                    <a:pt x="35834" y="239"/>
                    <a:pt x="35305" y="479"/>
                  </a:cubicBezTo>
                  <a:cubicBezTo>
                    <a:pt x="35182" y="541"/>
                    <a:pt x="35059" y="602"/>
                    <a:pt x="34966" y="664"/>
                  </a:cubicBezTo>
                  <a:lnTo>
                    <a:pt x="19607" y="7506"/>
                  </a:lnTo>
                  <a:lnTo>
                    <a:pt x="19607" y="7506"/>
                  </a:lnTo>
                  <a:lnTo>
                    <a:pt x="2804" y="78"/>
                  </a:lnTo>
                  <a:cubicBezTo>
                    <a:pt x="2692" y="25"/>
                    <a:pt x="2562" y="1"/>
                    <a:pt x="2421" y="1"/>
                  </a:cubicBezTo>
                  <a:close/>
                </a:path>
              </a:pathLst>
            </a:custGeom>
            <a:solidFill>
              <a:srgbClr val="A8352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32"/>
            <p:cNvSpPr/>
            <p:nvPr/>
          </p:nvSpPr>
          <p:spPr>
            <a:xfrm>
              <a:off x="6593649" y="1976268"/>
              <a:ext cx="277095" cy="229116"/>
            </a:xfrm>
            <a:custGeom>
              <a:avLst/>
              <a:gdLst/>
              <a:ahLst/>
              <a:cxnLst/>
              <a:rect l="l" t="t" r="r" b="b"/>
              <a:pathLst>
                <a:path w="13803" h="11413" extrusionOk="0">
                  <a:moveTo>
                    <a:pt x="9324" y="0"/>
                  </a:moveTo>
                  <a:cubicBezTo>
                    <a:pt x="8782" y="0"/>
                    <a:pt x="8230" y="114"/>
                    <a:pt x="7702" y="353"/>
                  </a:cubicBezTo>
                  <a:cubicBezTo>
                    <a:pt x="7579" y="414"/>
                    <a:pt x="7456" y="476"/>
                    <a:pt x="7363" y="537"/>
                  </a:cubicBezTo>
                  <a:lnTo>
                    <a:pt x="0" y="3433"/>
                  </a:lnTo>
                  <a:cubicBezTo>
                    <a:pt x="647" y="6144"/>
                    <a:pt x="1418" y="8794"/>
                    <a:pt x="2342" y="11412"/>
                  </a:cubicBezTo>
                  <a:lnTo>
                    <a:pt x="10968" y="7469"/>
                  </a:lnTo>
                  <a:cubicBezTo>
                    <a:pt x="12939" y="6576"/>
                    <a:pt x="13802" y="4234"/>
                    <a:pt x="12878" y="2293"/>
                  </a:cubicBezTo>
                  <a:cubicBezTo>
                    <a:pt x="12223" y="849"/>
                    <a:pt x="10809" y="0"/>
                    <a:pt x="932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32"/>
            <p:cNvSpPr/>
            <p:nvPr/>
          </p:nvSpPr>
          <p:spPr>
            <a:xfrm>
              <a:off x="5951201" y="1904231"/>
              <a:ext cx="173669" cy="139903"/>
            </a:xfrm>
            <a:custGeom>
              <a:avLst/>
              <a:gdLst/>
              <a:ahLst/>
              <a:cxnLst/>
              <a:rect l="l" t="t" r="r" b="b"/>
              <a:pathLst>
                <a:path w="8651" h="6969" extrusionOk="0">
                  <a:moveTo>
                    <a:pt x="5440" y="1"/>
                  </a:moveTo>
                  <a:cubicBezTo>
                    <a:pt x="5400" y="1"/>
                    <a:pt x="5363" y="10"/>
                    <a:pt x="5330" y="29"/>
                  </a:cubicBezTo>
                  <a:cubicBezTo>
                    <a:pt x="4898" y="276"/>
                    <a:pt x="5946" y="2524"/>
                    <a:pt x="5946" y="2524"/>
                  </a:cubicBezTo>
                  <a:cubicBezTo>
                    <a:pt x="5946" y="2524"/>
                    <a:pt x="2582" y="1030"/>
                    <a:pt x="1489" y="1030"/>
                  </a:cubicBezTo>
                  <a:cubicBezTo>
                    <a:pt x="1327" y="1030"/>
                    <a:pt x="1214" y="1062"/>
                    <a:pt x="1171" y="1138"/>
                  </a:cubicBezTo>
                  <a:cubicBezTo>
                    <a:pt x="863" y="1723"/>
                    <a:pt x="4344" y="3110"/>
                    <a:pt x="4344" y="3110"/>
                  </a:cubicBezTo>
                  <a:cubicBezTo>
                    <a:pt x="4344" y="3110"/>
                    <a:pt x="2118" y="2368"/>
                    <a:pt x="954" y="2368"/>
                  </a:cubicBezTo>
                  <a:cubicBezTo>
                    <a:pt x="599" y="2368"/>
                    <a:pt x="342" y="2437"/>
                    <a:pt x="277" y="2617"/>
                  </a:cubicBezTo>
                  <a:cubicBezTo>
                    <a:pt x="0" y="3356"/>
                    <a:pt x="3974" y="4126"/>
                    <a:pt x="3974" y="4126"/>
                  </a:cubicBezTo>
                  <a:cubicBezTo>
                    <a:pt x="3974" y="4126"/>
                    <a:pt x="2443" y="3856"/>
                    <a:pt x="1385" y="3856"/>
                  </a:cubicBezTo>
                  <a:cubicBezTo>
                    <a:pt x="806" y="3856"/>
                    <a:pt x="368" y="3937"/>
                    <a:pt x="400" y="4188"/>
                  </a:cubicBezTo>
                  <a:cubicBezTo>
                    <a:pt x="462" y="4619"/>
                    <a:pt x="3666" y="5112"/>
                    <a:pt x="3666" y="5112"/>
                  </a:cubicBezTo>
                  <a:cubicBezTo>
                    <a:pt x="3666" y="5112"/>
                    <a:pt x="3222" y="5073"/>
                    <a:pt x="2709" y="5073"/>
                  </a:cubicBezTo>
                  <a:cubicBezTo>
                    <a:pt x="2013" y="5073"/>
                    <a:pt x="1188" y="5145"/>
                    <a:pt x="1171" y="5482"/>
                  </a:cubicBezTo>
                  <a:cubicBezTo>
                    <a:pt x="1140" y="5852"/>
                    <a:pt x="4159" y="6499"/>
                    <a:pt x="6377" y="6930"/>
                  </a:cubicBezTo>
                  <a:cubicBezTo>
                    <a:pt x="6506" y="6956"/>
                    <a:pt x="6633" y="6969"/>
                    <a:pt x="6758" y="6969"/>
                  </a:cubicBezTo>
                  <a:cubicBezTo>
                    <a:pt x="7796" y="6969"/>
                    <a:pt x="8650" y="6093"/>
                    <a:pt x="8595" y="5020"/>
                  </a:cubicBezTo>
                  <a:lnTo>
                    <a:pt x="8595" y="4835"/>
                  </a:lnTo>
                  <a:cubicBezTo>
                    <a:pt x="8564" y="4435"/>
                    <a:pt x="8441" y="4034"/>
                    <a:pt x="8256" y="3664"/>
                  </a:cubicBezTo>
                  <a:cubicBezTo>
                    <a:pt x="7617" y="2531"/>
                    <a:pt x="6101" y="1"/>
                    <a:pt x="5440" y="1"/>
                  </a:cubicBezTo>
                  <a:close/>
                </a:path>
              </a:pathLst>
            </a:custGeom>
            <a:solidFill>
              <a:srgbClr val="A8352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32"/>
            <p:cNvSpPr/>
            <p:nvPr/>
          </p:nvSpPr>
          <p:spPr>
            <a:xfrm>
              <a:off x="7069162" y="1228985"/>
              <a:ext cx="462608" cy="861197"/>
            </a:xfrm>
            <a:custGeom>
              <a:avLst/>
              <a:gdLst/>
              <a:ahLst/>
              <a:cxnLst/>
              <a:rect l="l" t="t" r="r" b="b"/>
              <a:pathLst>
                <a:path w="23044" h="42899" extrusionOk="0">
                  <a:moveTo>
                    <a:pt x="17860" y="1"/>
                  </a:moveTo>
                  <a:cubicBezTo>
                    <a:pt x="17168" y="1"/>
                    <a:pt x="16479" y="478"/>
                    <a:pt x="16389" y="1324"/>
                  </a:cubicBezTo>
                  <a:lnTo>
                    <a:pt x="16389" y="1354"/>
                  </a:lnTo>
                  <a:lnTo>
                    <a:pt x="15373" y="11274"/>
                  </a:lnTo>
                  <a:lnTo>
                    <a:pt x="14818" y="17313"/>
                  </a:lnTo>
                  <a:lnTo>
                    <a:pt x="14449" y="20886"/>
                  </a:lnTo>
                  <a:lnTo>
                    <a:pt x="12693" y="22919"/>
                  </a:lnTo>
                  <a:lnTo>
                    <a:pt x="8872" y="27325"/>
                  </a:lnTo>
                  <a:lnTo>
                    <a:pt x="2280" y="34903"/>
                  </a:lnTo>
                  <a:lnTo>
                    <a:pt x="1725" y="35550"/>
                  </a:lnTo>
                  <a:lnTo>
                    <a:pt x="1540" y="35766"/>
                  </a:lnTo>
                  <a:cubicBezTo>
                    <a:pt x="0" y="37584"/>
                    <a:pt x="185" y="40295"/>
                    <a:pt x="2003" y="41866"/>
                  </a:cubicBezTo>
                  <a:cubicBezTo>
                    <a:pt x="2434" y="42235"/>
                    <a:pt x="2958" y="42544"/>
                    <a:pt x="3543" y="42698"/>
                  </a:cubicBezTo>
                  <a:cubicBezTo>
                    <a:pt x="3966" y="42833"/>
                    <a:pt x="4399" y="42899"/>
                    <a:pt x="4827" y="42899"/>
                  </a:cubicBezTo>
                  <a:cubicBezTo>
                    <a:pt x="6055" y="42899"/>
                    <a:pt x="7250" y="42363"/>
                    <a:pt x="8072" y="41404"/>
                  </a:cubicBezTo>
                  <a:lnTo>
                    <a:pt x="8133" y="41342"/>
                  </a:lnTo>
                  <a:lnTo>
                    <a:pt x="21842" y="25569"/>
                  </a:lnTo>
                  <a:lnTo>
                    <a:pt x="22150" y="25168"/>
                  </a:lnTo>
                  <a:cubicBezTo>
                    <a:pt x="22766" y="24460"/>
                    <a:pt x="23044" y="23505"/>
                    <a:pt x="22890" y="22581"/>
                  </a:cubicBezTo>
                  <a:lnTo>
                    <a:pt x="22674" y="21256"/>
                  </a:lnTo>
                  <a:lnTo>
                    <a:pt x="21503" y="14324"/>
                  </a:lnTo>
                  <a:lnTo>
                    <a:pt x="19285" y="1231"/>
                  </a:lnTo>
                  <a:cubicBezTo>
                    <a:pt x="19254" y="1077"/>
                    <a:pt x="19193" y="923"/>
                    <a:pt x="19131" y="769"/>
                  </a:cubicBezTo>
                  <a:cubicBezTo>
                    <a:pt x="18849" y="243"/>
                    <a:pt x="18354" y="1"/>
                    <a:pt x="17860" y="1"/>
                  </a:cubicBezTo>
                  <a:close/>
                </a:path>
              </a:pathLst>
            </a:custGeom>
            <a:solidFill>
              <a:srgbClr val="A8352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32"/>
            <p:cNvSpPr/>
            <p:nvPr/>
          </p:nvSpPr>
          <p:spPr>
            <a:xfrm>
              <a:off x="7068540" y="1808951"/>
              <a:ext cx="231926" cy="282576"/>
            </a:xfrm>
            <a:custGeom>
              <a:avLst/>
              <a:gdLst/>
              <a:ahLst/>
              <a:cxnLst/>
              <a:rect l="l" t="t" r="r" b="b"/>
              <a:pathLst>
                <a:path w="11553" h="14076" extrusionOk="0">
                  <a:moveTo>
                    <a:pt x="7610" y="1"/>
                  </a:moveTo>
                  <a:lnTo>
                    <a:pt x="2311" y="6070"/>
                  </a:lnTo>
                  <a:lnTo>
                    <a:pt x="1756" y="6717"/>
                  </a:lnTo>
                  <a:lnTo>
                    <a:pt x="1571" y="6933"/>
                  </a:lnTo>
                  <a:cubicBezTo>
                    <a:pt x="0" y="8750"/>
                    <a:pt x="216" y="11461"/>
                    <a:pt x="2003" y="13032"/>
                  </a:cubicBezTo>
                  <a:cubicBezTo>
                    <a:pt x="2828" y="13731"/>
                    <a:pt x="3836" y="14075"/>
                    <a:pt x="4839" y="14075"/>
                  </a:cubicBezTo>
                  <a:cubicBezTo>
                    <a:pt x="6046" y="14075"/>
                    <a:pt x="7244" y="13577"/>
                    <a:pt x="8103" y="12601"/>
                  </a:cubicBezTo>
                  <a:lnTo>
                    <a:pt x="8164" y="12509"/>
                  </a:lnTo>
                  <a:lnTo>
                    <a:pt x="11553" y="8596"/>
                  </a:lnTo>
                  <a:cubicBezTo>
                    <a:pt x="10105" y="5793"/>
                    <a:pt x="8811" y="2928"/>
                    <a:pt x="761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32"/>
            <p:cNvSpPr/>
            <p:nvPr/>
          </p:nvSpPr>
          <p:spPr>
            <a:xfrm>
              <a:off x="6864473" y="1823804"/>
              <a:ext cx="144118" cy="152530"/>
            </a:xfrm>
            <a:custGeom>
              <a:avLst/>
              <a:gdLst/>
              <a:ahLst/>
              <a:cxnLst/>
              <a:rect l="l" t="t" r="r" b="b"/>
              <a:pathLst>
                <a:path w="7179" h="7598" extrusionOk="0">
                  <a:moveTo>
                    <a:pt x="5084" y="0"/>
                  </a:moveTo>
                  <a:cubicBezTo>
                    <a:pt x="3421" y="432"/>
                    <a:pt x="1726" y="709"/>
                    <a:pt x="1" y="894"/>
                  </a:cubicBezTo>
                  <a:cubicBezTo>
                    <a:pt x="740" y="1880"/>
                    <a:pt x="1295" y="3204"/>
                    <a:pt x="925" y="4344"/>
                  </a:cubicBezTo>
                  <a:cubicBezTo>
                    <a:pt x="710" y="5022"/>
                    <a:pt x="309" y="6685"/>
                    <a:pt x="124" y="6963"/>
                  </a:cubicBezTo>
                  <a:cubicBezTo>
                    <a:pt x="379" y="7472"/>
                    <a:pt x="811" y="7598"/>
                    <a:pt x="1380" y="7598"/>
                  </a:cubicBezTo>
                  <a:cubicBezTo>
                    <a:pt x="1843" y="7598"/>
                    <a:pt x="2397" y="7514"/>
                    <a:pt x="3020" y="7486"/>
                  </a:cubicBezTo>
                  <a:cubicBezTo>
                    <a:pt x="3405" y="7486"/>
                    <a:pt x="3790" y="7517"/>
                    <a:pt x="4171" y="7517"/>
                  </a:cubicBezTo>
                  <a:cubicBezTo>
                    <a:pt x="4553" y="7517"/>
                    <a:pt x="4930" y="7486"/>
                    <a:pt x="5300" y="7363"/>
                  </a:cubicBezTo>
                  <a:cubicBezTo>
                    <a:pt x="6039" y="7117"/>
                    <a:pt x="6809" y="6840"/>
                    <a:pt x="7179" y="6162"/>
                  </a:cubicBezTo>
                  <a:cubicBezTo>
                    <a:pt x="6008" y="4313"/>
                    <a:pt x="5269" y="2218"/>
                    <a:pt x="5084" y="0"/>
                  </a:cubicBezTo>
                  <a:close/>
                </a:path>
              </a:pathLst>
            </a:custGeom>
            <a:solidFill>
              <a:srgbClr val="A8352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32"/>
            <p:cNvSpPr/>
            <p:nvPr/>
          </p:nvSpPr>
          <p:spPr>
            <a:xfrm>
              <a:off x="6666609" y="1930765"/>
              <a:ext cx="568383" cy="530040"/>
            </a:xfrm>
            <a:custGeom>
              <a:avLst/>
              <a:gdLst/>
              <a:ahLst/>
              <a:cxnLst/>
              <a:rect l="l" t="t" r="r" b="b"/>
              <a:pathLst>
                <a:path w="28313" h="26403" extrusionOk="0">
                  <a:moveTo>
                    <a:pt x="21350" y="1"/>
                  </a:moveTo>
                  <a:lnTo>
                    <a:pt x="21134" y="32"/>
                  </a:lnTo>
                  <a:lnTo>
                    <a:pt x="17684" y="463"/>
                  </a:lnTo>
                  <a:lnTo>
                    <a:pt x="16852" y="586"/>
                  </a:lnTo>
                  <a:lnTo>
                    <a:pt x="10136" y="1418"/>
                  </a:lnTo>
                  <a:lnTo>
                    <a:pt x="9304" y="1541"/>
                  </a:lnTo>
                  <a:lnTo>
                    <a:pt x="7086" y="1819"/>
                  </a:lnTo>
                  <a:lnTo>
                    <a:pt x="6285" y="1911"/>
                  </a:lnTo>
                  <a:cubicBezTo>
                    <a:pt x="6162" y="1911"/>
                    <a:pt x="6039" y="1942"/>
                    <a:pt x="5885" y="1973"/>
                  </a:cubicBezTo>
                  <a:cubicBezTo>
                    <a:pt x="2250" y="2650"/>
                    <a:pt x="1" y="6347"/>
                    <a:pt x="1048" y="9890"/>
                  </a:cubicBezTo>
                  <a:cubicBezTo>
                    <a:pt x="1141" y="10167"/>
                    <a:pt x="1233" y="10445"/>
                    <a:pt x="1356" y="10722"/>
                  </a:cubicBezTo>
                  <a:lnTo>
                    <a:pt x="3359" y="15127"/>
                  </a:lnTo>
                  <a:lnTo>
                    <a:pt x="6932" y="26403"/>
                  </a:lnTo>
                  <a:lnTo>
                    <a:pt x="25016" y="26403"/>
                  </a:lnTo>
                  <a:lnTo>
                    <a:pt x="28128" y="7179"/>
                  </a:lnTo>
                  <a:cubicBezTo>
                    <a:pt x="28189" y="6933"/>
                    <a:pt x="28189" y="6686"/>
                    <a:pt x="28220" y="6440"/>
                  </a:cubicBezTo>
                  <a:cubicBezTo>
                    <a:pt x="28312" y="3082"/>
                    <a:pt x="25725" y="217"/>
                    <a:pt x="2233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32"/>
            <p:cNvSpPr/>
            <p:nvPr/>
          </p:nvSpPr>
          <p:spPr>
            <a:xfrm>
              <a:off x="7118618" y="1930163"/>
              <a:ext cx="20" cy="20"/>
            </a:xfrm>
            <a:custGeom>
              <a:avLst/>
              <a:gdLst/>
              <a:ahLst/>
              <a:cxnLst/>
              <a:rect l="l" t="t" r="r" b="b"/>
              <a:pathLst>
                <a:path w="1" h="1" extrusionOk="0">
                  <a:moveTo>
                    <a:pt x="1" y="0"/>
                  </a:moveTo>
                  <a:close/>
                </a:path>
              </a:pathLst>
            </a:custGeom>
            <a:solidFill>
              <a:srgbClr val="00D3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32"/>
            <p:cNvSpPr/>
            <p:nvPr/>
          </p:nvSpPr>
          <p:spPr>
            <a:xfrm>
              <a:off x="7320196" y="1121984"/>
              <a:ext cx="136088" cy="137313"/>
            </a:xfrm>
            <a:custGeom>
              <a:avLst/>
              <a:gdLst/>
              <a:ahLst/>
              <a:cxnLst/>
              <a:rect l="l" t="t" r="r" b="b"/>
              <a:pathLst>
                <a:path w="6779" h="6840" extrusionOk="0">
                  <a:moveTo>
                    <a:pt x="3420" y="0"/>
                  </a:moveTo>
                  <a:cubicBezTo>
                    <a:pt x="2835" y="0"/>
                    <a:pt x="3667" y="3019"/>
                    <a:pt x="3667" y="3019"/>
                  </a:cubicBezTo>
                  <a:cubicBezTo>
                    <a:pt x="3667" y="3019"/>
                    <a:pt x="2760" y="14"/>
                    <a:pt x="2142" y="14"/>
                  </a:cubicBezTo>
                  <a:cubicBezTo>
                    <a:pt x="2116" y="14"/>
                    <a:pt x="2090" y="20"/>
                    <a:pt x="2065" y="31"/>
                  </a:cubicBezTo>
                  <a:cubicBezTo>
                    <a:pt x="1479" y="308"/>
                    <a:pt x="2835" y="3420"/>
                    <a:pt x="2835" y="3420"/>
                  </a:cubicBezTo>
                  <a:cubicBezTo>
                    <a:pt x="2835" y="3420"/>
                    <a:pt x="1546" y="896"/>
                    <a:pt x="1012" y="896"/>
                  </a:cubicBezTo>
                  <a:cubicBezTo>
                    <a:pt x="980" y="896"/>
                    <a:pt x="951" y="905"/>
                    <a:pt x="925" y="924"/>
                  </a:cubicBezTo>
                  <a:cubicBezTo>
                    <a:pt x="463" y="1233"/>
                    <a:pt x="2465" y="4806"/>
                    <a:pt x="2465" y="4806"/>
                  </a:cubicBezTo>
                  <a:cubicBezTo>
                    <a:pt x="2465" y="4806"/>
                    <a:pt x="1267" y="4375"/>
                    <a:pt x="651" y="4375"/>
                  </a:cubicBezTo>
                  <a:cubicBezTo>
                    <a:pt x="477" y="4375"/>
                    <a:pt x="350" y="4410"/>
                    <a:pt x="309" y="4498"/>
                  </a:cubicBezTo>
                  <a:cubicBezTo>
                    <a:pt x="1" y="5176"/>
                    <a:pt x="4098" y="6839"/>
                    <a:pt x="4098" y="6839"/>
                  </a:cubicBezTo>
                  <a:lnTo>
                    <a:pt x="6778" y="6747"/>
                  </a:lnTo>
                  <a:cubicBezTo>
                    <a:pt x="6778" y="6747"/>
                    <a:pt x="5070" y="524"/>
                    <a:pt x="4567" y="524"/>
                  </a:cubicBezTo>
                  <a:cubicBezTo>
                    <a:pt x="4565" y="524"/>
                    <a:pt x="4563" y="524"/>
                    <a:pt x="4560" y="524"/>
                  </a:cubicBezTo>
                  <a:cubicBezTo>
                    <a:pt x="4067" y="616"/>
                    <a:pt x="4468" y="2680"/>
                    <a:pt x="4468" y="2680"/>
                  </a:cubicBezTo>
                  <a:cubicBezTo>
                    <a:pt x="4468" y="2680"/>
                    <a:pt x="3790" y="31"/>
                    <a:pt x="3420" y="0"/>
                  </a:cubicBezTo>
                  <a:close/>
                </a:path>
              </a:pathLst>
            </a:custGeom>
            <a:solidFill>
              <a:srgbClr val="A8352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32"/>
            <p:cNvSpPr/>
            <p:nvPr/>
          </p:nvSpPr>
          <p:spPr>
            <a:xfrm>
              <a:off x="6831717" y="1684909"/>
              <a:ext cx="157709" cy="196815"/>
            </a:xfrm>
            <a:custGeom>
              <a:avLst/>
              <a:gdLst/>
              <a:ahLst/>
              <a:cxnLst/>
              <a:rect l="l" t="t" r="r" b="b"/>
              <a:pathLst>
                <a:path w="7856" h="9804" extrusionOk="0">
                  <a:moveTo>
                    <a:pt x="4177" y="1"/>
                  </a:moveTo>
                  <a:cubicBezTo>
                    <a:pt x="2661" y="1"/>
                    <a:pt x="1306" y="1058"/>
                    <a:pt x="986" y="2577"/>
                  </a:cubicBezTo>
                  <a:lnTo>
                    <a:pt x="339" y="5811"/>
                  </a:lnTo>
                  <a:cubicBezTo>
                    <a:pt x="0" y="7598"/>
                    <a:pt x="1171" y="9323"/>
                    <a:pt x="2958" y="9724"/>
                  </a:cubicBezTo>
                  <a:cubicBezTo>
                    <a:pt x="3195" y="9778"/>
                    <a:pt x="3433" y="9804"/>
                    <a:pt x="3669" y="9804"/>
                  </a:cubicBezTo>
                  <a:cubicBezTo>
                    <a:pt x="5171" y="9804"/>
                    <a:pt x="6550" y="8743"/>
                    <a:pt x="6870" y="7198"/>
                  </a:cubicBezTo>
                  <a:lnTo>
                    <a:pt x="7517" y="3994"/>
                  </a:lnTo>
                  <a:cubicBezTo>
                    <a:pt x="7856" y="2207"/>
                    <a:pt x="6685" y="451"/>
                    <a:pt x="4898" y="81"/>
                  </a:cubicBezTo>
                  <a:cubicBezTo>
                    <a:pt x="4656" y="27"/>
                    <a:pt x="4415" y="1"/>
                    <a:pt x="4177" y="1"/>
                  </a:cubicBezTo>
                  <a:close/>
                </a:path>
              </a:pathLst>
            </a:custGeom>
            <a:solidFill>
              <a:srgbClr val="A8352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32"/>
            <p:cNvSpPr/>
            <p:nvPr/>
          </p:nvSpPr>
          <p:spPr>
            <a:xfrm>
              <a:off x="6832319" y="1689626"/>
              <a:ext cx="156505" cy="192098"/>
            </a:xfrm>
            <a:custGeom>
              <a:avLst/>
              <a:gdLst/>
              <a:ahLst/>
              <a:cxnLst/>
              <a:rect l="l" t="t" r="r" b="b"/>
              <a:pathLst>
                <a:path w="7796" h="9569" extrusionOk="0">
                  <a:moveTo>
                    <a:pt x="5361" y="0"/>
                  </a:moveTo>
                  <a:lnTo>
                    <a:pt x="5361" y="0"/>
                  </a:lnTo>
                  <a:cubicBezTo>
                    <a:pt x="6224" y="1232"/>
                    <a:pt x="6347" y="2804"/>
                    <a:pt x="5793" y="4529"/>
                  </a:cubicBezTo>
                  <a:cubicBezTo>
                    <a:pt x="5702" y="4799"/>
                    <a:pt x="5464" y="4971"/>
                    <a:pt x="5209" y="4971"/>
                  </a:cubicBezTo>
                  <a:cubicBezTo>
                    <a:pt x="5116" y="4971"/>
                    <a:pt x="5021" y="4948"/>
                    <a:pt x="4930" y="4899"/>
                  </a:cubicBezTo>
                  <a:cubicBezTo>
                    <a:pt x="4245" y="4472"/>
                    <a:pt x="3516" y="4317"/>
                    <a:pt x="2774" y="4317"/>
                  </a:cubicBezTo>
                  <a:cubicBezTo>
                    <a:pt x="2014" y="4317"/>
                    <a:pt x="1242" y="4480"/>
                    <a:pt x="494" y="4683"/>
                  </a:cubicBezTo>
                  <a:lnTo>
                    <a:pt x="309" y="5576"/>
                  </a:lnTo>
                  <a:cubicBezTo>
                    <a:pt x="1" y="7363"/>
                    <a:pt x="1141" y="9088"/>
                    <a:pt x="2928" y="9489"/>
                  </a:cubicBezTo>
                  <a:cubicBezTo>
                    <a:pt x="3169" y="9543"/>
                    <a:pt x="3411" y="9569"/>
                    <a:pt x="3648" y="9569"/>
                  </a:cubicBezTo>
                  <a:cubicBezTo>
                    <a:pt x="5164" y="9569"/>
                    <a:pt x="6520" y="8508"/>
                    <a:pt x="6840" y="6963"/>
                  </a:cubicBezTo>
                  <a:lnTo>
                    <a:pt x="7487" y="3759"/>
                  </a:lnTo>
                  <a:cubicBezTo>
                    <a:pt x="7795" y="2157"/>
                    <a:pt x="6902" y="555"/>
                    <a:pt x="53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32"/>
            <p:cNvSpPr/>
            <p:nvPr/>
          </p:nvSpPr>
          <p:spPr>
            <a:xfrm>
              <a:off x="6846549" y="1684909"/>
              <a:ext cx="142874" cy="107401"/>
            </a:xfrm>
            <a:custGeom>
              <a:avLst/>
              <a:gdLst/>
              <a:ahLst/>
              <a:cxnLst/>
              <a:rect l="l" t="t" r="r" b="b"/>
              <a:pathLst>
                <a:path w="7117" h="5350" extrusionOk="0">
                  <a:moveTo>
                    <a:pt x="3469" y="1"/>
                  </a:moveTo>
                  <a:cubicBezTo>
                    <a:pt x="1953" y="1"/>
                    <a:pt x="597" y="1058"/>
                    <a:pt x="278" y="2577"/>
                  </a:cubicBezTo>
                  <a:lnTo>
                    <a:pt x="1" y="3901"/>
                  </a:lnTo>
                  <a:cubicBezTo>
                    <a:pt x="277" y="3946"/>
                    <a:pt x="553" y="3968"/>
                    <a:pt x="827" y="3968"/>
                  </a:cubicBezTo>
                  <a:cubicBezTo>
                    <a:pt x="1868" y="3968"/>
                    <a:pt x="2881" y="3648"/>
                    <a:pt x="3759" y="3039"/>
                  </a:cubicBezTo>
                  <a:cubicBezTo>
                    <a:pt x="3895" y="2927"/>
                    <a:pt x="4081" y="2866"/>
                    <a:pt x="4260" y="2866"/>
                  </a:cubicBezTo>
                  <a:cubicBezTo>
                    <a:pt x="4528" y="2866"/>
                    <a:pt x="4782" y="3003"/>
                    <a:pt x="4837" y="3316"/>
                  </a:cubicBezTo>
                  <a:cubicBezTo>
                    <a:pt x="4960" y="4271"/>
                    <a:pt x="5607" y="5041"/>
                    <a:pt x="6532" y="5349"/>
                  </a:cubicBezTo>
                  <a:lnTo>
                    <a:pt x="6809" y="3994"/>
                  </a:lnTo>
                  <a:cubicBezTo>
                    <a:pt x="7117" y="2207"/>
                    <a:pt x="5977" y="451"/>
                    <a:pt x="4190" y="81"/>
                  </a:cubicBezTo>
                  <a:cubicBezTo>
                    <a:pt x="3948" y="27"/>
                    <a:pt x="3707" y="1"/>
                    <a:pt x="3469" y="1"/>
                  </a:cubicBezTo>
                  <a:close/>
                </a:path>
              </a:pathLst>
            </a:custGeom>
            <a:solidFill>
              <a:srgbClr val="2D1A1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32"/>
            <p:cNvSpPr/>
            <p:nvPr/>
          </p:nvSpPr>
          <p:spPr>
            <a:xfrm>
              <a:off x="6021692" y="1813909"/>
              <a:ext cx="413746" cy="20"/>
            </a:xfrm>
            <a:custGeom>
              <a:avLst/>
              <a:gdLst/>
              <a:ahLst/>
              <a:cxnLst/>
              <a:rect l="l" t="t" r="r" b="b"/>
              <a:pathLst>
                <a:path w="20610" h="1" fill="none" extrusionOk="0">
                  <a:moveTo>
                    <a:pt x="0" y="0"/>
                  </a:moveTo>
                  <a:lnTo>
                    <a:pt x="20610" y="0"/>
                  </a:lnTo>
                </a:path>
              </a:pathLst>
            </a:custGeom>
            <a:noFill/>
            <a:ln w="154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32"/>
            <p:cNvSpPr/>
            <p:nvPr/>
          </p:nvSpPr>
          <p:spPr>
            <a:xfrm>
              <a:off x="6087225" y="2237478"/>
              <a:ext cx="252343" cy="20"/>
            </a:xfrm>
            <a:custGeom>
              <a:avLst/>
              <a:gdLst/>
              <a:ahLst/>
              <a:cxnLst/>
              <a:rect l="l" t="t" r="r" b="b"/>
              <a:pathLst>
                <a:path w="12570" h="1" fill="none" extrusionOk="0">
                  <a:moveTo>
                    <a:pt x="1" y="0"/>
                  </a:moveTo>
                  <a:lnTo>
                    <a:pt x="12570" y="0"/>
                  </a:lnTo>
                </a:path>
              </a:pathLst>
            </a:custGeom>
            <a:noFill/>
            <a:ln w="154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32"/>
            <p:cNvSpPr/>
            <p:nvPr/>
          </p:nvSpPr>
          <p:spPr>
            <a:xfrm>
              <a:off x="6132366" y="2581283"/>
              <a:ext cx="414388" cy="20"/>
            </a:xfrm>
            <a:custGeom>
              <a:avLst/>
              <a:gdLst/>
              <a:ahLst/>
              <a:cxnLst/>
              <a:rect l="l" t="t" r="r" b="b"/>
              <a:pathLst>
                <a:path w="20642" h="1" fill="none" extrusionOk="0">
                  <a:moveTo>
                    <a:pt x="0" y="0"/>
                  </a:moveTo>
                  <a:lnTo>
                    <a:pt x="20641" y="0"/>
                  </a:lnTo>
                </a:path>
              </a:pathLst>
            </a:custGeom>
            <a:noFill/>
            <a:ln w="154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32"/>
            <p:cNvSpPr/>
            <p:nvPr/>
          </p:nvSpPr>
          <p:spPr>
            <a:xfrm>
              <a:off x="6178129" y="2929404"/>
              <a:ext cx="413766" cy="20"/>
            </a:xfrm>
            <a:custGeom>
              <a:avLst/>
              <a:gdLst/>
              <a:ahLst/>
              <a:cxnLst/>
              <a:rect l="l" t="t" r="r" b="b"/>
              <a:pathLst>
                <a:path w="20611" h="1" fill="none" extrusionOk="0">
                  <a:moveTo>
                    <a:pt x="0" y="0"/>
                  </a:moveTo>
                  <a:lnTo>
                    <a:pt x="20610" y="0"/>
                  </a:lnTo>
                </a:path>
              </a:pathLst>
            </a:custGeom>
            <a:noFill/>
            <a:ln w="154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32"/>
            <p:cNvSpPr/>
            <p:nvPr/>
          </p:nvSpPr>
          <p:spPr>
            <a:xfrm>
              <a:off x="6228207" y="3283104"/>
              <a:ext cx="414388" cy="20"/>
            </a:xfrm>
            <a:custGeom>
              <a:avLst/>
              <a:gdLst/>
              <a:ahLst/>
              <a:cxnLst/>
              <a:rect l="l" t="t" r="r" b="b"/>
              <a:pathLst>
                <a:path w="20642" h="1" fill="none" extrusionOk="0">
                  <a:moveTo>
                    <a:pt x="1" y="0"/>
                  </a:moveTo>
                  <a:lnTo>
                    <a:pt x="20641" y="0"/>
                  </a:lnTo>
                </a:path>
              </a:pathLst>
            </a:custGeom>
            <a:noFill/>
            <a:ln w="154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32"/>
            <p:cNvSpPr/>
            <p:nvPr/>
          </p:nvSpPr>
          <p:spPr>
            <a:xfrm>
              <a:off x="6264075" y="3631225"/>
              <a:ext cx="413766" cy="20"/>
            </a:xfrm>
            <a:custGeom>
              <a:avLst/>
              <a:gdLst/>
              <a:ahLst/>
              <a:cxnLst/>
              <a:rect l="l" t="t" r="r" b="b"/>
              <a:pathLst>
                <a:path w="20611" h="1" fill="none" extrusionOk="0">
                  <a:moveTo>
                    <a:pt x="0" y="1"/>
                  </a:moveTo>
                  <a:lnTo>
                    <a:pt x="20610" y="1"/>
                  </a:lnTo>
                </a:path>
              </a:pathLst>
            </a:custGeom>
            <a:noFill/>
            <a:ln w="190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32"/>
            <p:cNvSpPr/>
            <p:nvPr/>
          </p:nvSpPr>
          <p:spPr>
            <a:xfrm>
              <a:off x="5883178" y="1476346"/>
              <a:ext cx="508379" cy="2870203"/>
            </a:xfrm>
            <a:custGeom>
              <a:avLst/>
              <a:gdLst/>
              <a:ahLst/>
              <a:cxnLst/>
              <a:rect l="l" t="t" r="r" b="b"/>
              <a:pathLst>
                <a:path w="25324" h="142974" extrusionOk="0">
                  <a:moveTo>
                    <a:pt x="2875" y="0"/>
                  </a:moveTo>
                  <a:cubicBezTo>
                    <a:pt x="2749" y="0"/>
                    <a:pt x="2623" y="10"/>
                    <a:pt x="2496" y="29"/>
                  </a:cubicBezTo>
                  <a:cubicBezTo>
                    <a:pt x="1017" y="244"/>
                    <a:pt x="0" y="1600"/>
                    <a:pt x="247" y="3078"/>
                  </a:cubicBezTo>
                  <a:lnTo>
                    <a:pt x="19871" y="140694"/>
                  </a:lnTo>
                  <a:cubicBezTo>
                    <a:pt x="20056" y="141988"/>
                    <a:pt x="21165" y="142974"/>
                    <a:pt x="22489" y="142974"/>
                  </a:cubicBezTo>
                  <a:cubicBezTo>
                    <a:pt x="22613" y="142943"/>
                    <a:pt x="22736" y="142943"/>
                    <a:pt x="22890" y="142912"/>
                  </a:cubicBezTo>
                  <a:cubicBezTo>
                    <a:pt x="24307" y="142727"/>
                    <a:pt x="25324" y="141372"/>
                    <a:pt x="25108" y="139924"/>
                  </a:cubicBezTo>
                  <a:lnTo>
                    <a:pt x="5484" y="2339"/>
                  </a:lnTo>
                  <a:cubicBezTo>
                    <a:pt x="5315" y="990"/>
                    <a:pt x="4173" y="0"/>
                    <a:pt x="2875" y="0"/>
                  </a:cubicBezTo>
                  <a:close/>
                </a:path>
              </a:pathLst>
            </a:custGeom>
            <a:solidFill>
              <a:srgbClr val="8C7D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32"/>
            <p:cNvSpPr/>
            <p:nvPr/>
          </p:nvSpPr>
          <p:spPr>
            <a:xfrm>
              <a:off x="5940683" y="1556050"/>
              <a:ext cx="373556" cy="2666181"/>
            </a:xfrm>
            <a:custGeom>
              <a:avLst/>
              <a:gdLst/>
              <a:ahLst/>
              <a:cxnLst/>
              <a:rect l="l" t="t" r="r" b="b"/>
              <a:pathLst>
                <a:path w="18608" h="132811" fill="none" extrusionOk="0">
                  <a:moveTo>
                    <a:pt x="0" y="1"/>
                  </a:moveTo>
                  <a:lnTo>
                    <a:pt x="18608" y="132810"/>
                  </a:lnTo>
                </a:path>
              </a:pathLst>
            </a:custGeom>
            <a:noFill/>
            <a:ln w="15400" cap="rnd" cmpd="sng">
              <a:solidFill>
                <a:srgbClr val="472A1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32"/>
            <p:cNvSpPr/>
            <p:nvPr/>
          </p:nvSpPr>
          <p:spPr>
            <a:xfrm>
              <a:off x="6312307" y="2460352"/>
              <a:ext cx="888720" cy="1407338"/>
            </a:xfrm>
            <a:custGeom>
              <a:avLst/>
              <a:gdLst/>
              <a:ahLst/>
              <a:cxnLst/>
              <a:rect l="l" t="t" r="r" b="b"/>
              <a:pathLst>
                <a:path w="44270" h="70104" extrusionOk="0">
                  <a:moveTo>
                    <a:pt x="25048" y="0"/>
                  </a:moveTo>
                  <a:cubicBezTo>
                    <a:pt x="24895" y="0"/>
                    <a:pt x="24740" y="6"/>
                    <a:pt x="24584" y="18"/>
                  </a:cubicBezTo>
                  <a:cubicBezTo>
                    <a:pt x="24584" y="18"/>
                    <a:pt x="22999" y="4329"/>
                    <a:pt x="20569" y="10707"/>
                  </a:cubicBezTo>
                  <a:lnTo>
                    <a:pt x="20569" y="10707"/>
                  </a:lnTo>
                  <a:cubicBezTo>
                    <a:pt x="18122" y="11193"/>
                    <a:pt x="15698" y="11804"/>
                    <a:pt x="13463" y="12864"/>
                  </a:cubicBezTo>
                  <a:cubicBezTo>
                    <a:pt x="10475" y="14312"/>
                    <a:pt x="7794" y="16684"/>
                    <a:pt x="6778" y="19857"/>
                  </a:cubicBezTo>
                  <a:cubicBezTo>
                    <a:pt x="5361" y="24140"/>
                    <a:pt x="7332" y="28915"/>
                    <a:pt x="10382" y="32211"/>
                  </a:cubicBezTo>
                  <a:cubicBezTo>
                    <a:pt x="10779" y="32644"/>
                    <a:pt x="11194" y="33058"/>
                    <a:pt x="11623" y="33456"/>
                  </a:cubicBezTo>
                  <a:lnTo>
                    <a:pt x="11623" y="33456"/>
                  </a:lnTo>
                  <a:cubicBezTo>
                    <a:pt x="7456" y="43663"/>
                    <a:pt x="3117" y="53642"/>
                    <a:pt x="0" y="59167"/>
                  </a:cubicBezTo>
                  <a:cubicBezTo>
                    <a:pt x="4683" y="63942"/>
                    <a:pt x="10290" y="67085"/>
                    <a:pt x="16297" y="70104"/>
                  </a:cubicBezTo>
                  <a:cubicBezTo>
                    <a:pt x="20058" y="61533"/>
                    <a:pt x="23818" y="52943"/>
                    <a:pt x="27594" y="44349"/>
                  </a:cubicBezTo>
                  <a:lnTo>
                    <a:pt x="27594" y="44349"/>
                  </a:lnTo>
                  <a:cubicBezTo>
                    <a:pt x="29112" y="45454"/>
                    <a:pt x="30595" y="46605"/>
                    <a:pt x="32040" y="47800"/>
                  </a:cubicBezTo>
                  <a:cubicBezTo>
                    <a:pt x="35428" y="42347"/>
                    <a:pt x="38848" y="36740"/>
                    <a:pt x="42206" y="31318"/>
                  </a:cubicBezTo>
                  <a:cubicBezTo>
                    <a:pt x="39765" y="30142"/>
                    <a:pt x="37383" y="28788"/>
                    <a:pt x="35054" y="27335"/>
                  </a:cubicBezTo>
                  <a:lnTo>
                    <a:pt x="35054" y="27335"/>
                  </a:lnTo>
                  <a:lnTo>
                    <a:pt x="37585" y="21552"/>
                  </a:lnTo>
                  <a:cubicBezTo>
                    <a:pt x="38725" y="18995"/>
                    <a:pt x="39618" y="15853"/>
                    <a:pt x="41158" y="13542"/>
                  </a:cubicBezTo>
                  <a:cubicBezTo>
                    <a:pt x="41898" y="12452"/>
                    <a:pt x="42625" y="11596"/>
                    <a:pt x="43146" y="10547"/>
                  </a:cubicBezTo>
                  <a:lnTo>
                    <a:pt x="43146" y="10547"/>
                  </a:lnTo>
                  <a:cubicBezTo>
                    <a:pt x="43151" y="10539"/>
                    <a:pt x="43156" y="10531"/>
                    <a:pt x="43161" y="10523"/>
                  </a:cubicBezTo>
                  <a:lnTo>
                    <a:pt x="43161" y="10523"/>
                  </a:lnTo>
                  <a:cubicBezTo>
                    <a:pt x="43160" y="10523"/>
                    <a:pt x="43159" y="10523"/>
                    <a:pt x="43157" y="10523"/>
                  </a:cubicBezTo>
                  <a:lnTo>
                    <a:pt x="43157" y="10523"/>
                  </a:lnTo>
                  <a:cubicBezTo>
                    <a:pt x="43455" y="9917"/>
                    <a:pt x="43685" y="9246"/>
                    <a:pt x="43808" y="8428"/>
                  </a:cubicBezTo>
                  <a:cubicBezTo>
                    <a:pt x="44270" y="5625"/>
                    <a:pt x="43469" y="2760"/>
                    <a:pt x="42668" y="18"/>
                  </a:cubicBezTo>
                  <a:lnTo>
                    <a:pt x="25513" y="18"/>
                  </a:lnTo>
                  <a:cubicBezTo>
                    <a:pt x="25359" y="6"/>
                    <a:pt x="25204" y="0"/>
                    <a:pt x="250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32"/>
            <p:cNvSpPr/>
            <p:nvPr/>
          </p:nvSpPr>
          <p:spPr>
            <a:xfrm>
              <a:off x="6010552" y="3678834"/>
              <a:ext cx="628990" cy="319755"/>
            </a:xfrm>
            <a:custGeom>
              <a:avLst/>
              <a:gdLst/>
              <a:ahLst/>
              <a:cxnLst/>
              <a:rect l="l" t="t" r="r" b="b"/>
              <a:pathLst>
                <a:path w="31332" h="15928" extrusionOk="0">
                  <a:moveTo>
                    <a:pt x="16975" y="1"/>
                  </a:moveTo>
                  <a:cubicBezTo>
                    <a:pt x="15281" y="2126"/>
                    <a:pt x="12909" y="3544"/>
                    <a:pt x="10259" y="4098"/>
                  </a:cubicBezTo>
                  <a:cubicBezTo>
                    <a:pt x="8164" y="4499"/>
                    <a:pt x="5885" y="4375"/>
                    <a:pt x="4129" y="5546"/>
                  </a:cubicBezTo>
                  <a:cubicBezTo>
                    <a:pt x="3204" y="6224"/>
                    <a:pt x="2465" y="7086"/>
                    <a:pt x="1941" y="8103"/>
                  </a:cubicBezTo>
                  <a:cubicBezTo>
                    <a:pt x="740" y="10259"/>
                    <a:pt x="0" y="13556"/>
                    <a:pt x="709" y="15928"/>
                  </a:cubicBezTo>
                  <a:lnTo>
                    <a:pt x="28928" y="15928"/>
                  </a:lnTo>
                  <a:cubicBezTo>
                    <a:pt x="29914" y="13248"/>
                    <a:pt x="30715" y="10475"/>
                    <a:pt x="31331" y="7672"/>
                  </a:cubicBezTo>
                  <a:cubicBezTo>
                    <a:pt x="26094" y="4714"/>
                    <a:pt x="22212" y="2989"/>
                    <a:pt x="1697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32"/>
            <p:cNvSpPr/>
            <p:nvPr/>
          </p:nvSpPr>
          <p:spPr>
            <a:xfrm>
              <a:off x="6081043" y="3873608"/>
              <a:ext cx="504063" cy="20"/>
            </a:xfrm>
            <a:custGeom>
              <a:avLst/>
              <a:gdLst/>
              <a:ahLst/>
              <a:cxnLst/>
              <a:rect l="l" t="t" r="r" b="b"/>
              <a:pathLst>
                <a:path w="25109" h="1" fill="none" extrusionOk="0">
                  <a:moveTo>
                    <a:pt x="0" y="1"/>
                  </a:moveTo>
                  <a:lnTo>
                    <a:pt x="25108" y="1"/>
                  </a:lnTo>
                </a:path>
              </a:pathLst>
            </a:custGeom>
            <a:noFill/>
            <a:ln w="169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32"/>
            <p:cNvSpPr/>
            <p:nvPr/>
          </p:nvSpPr>
          <p:spPr>
            <a:xfrm>
              <a:off x="6328384" y="3712855"/>
              <a:ext cx="105775" cy="104531"/>
            </a:xfrm>
            <a:custGeom>
              <a:avLst/>
              <a:gdLst/>
              <a:ahLst/>
              <a:cxnLst/>
              <a:rect l="l" t="t" r="r" b="b"/>
              <a:pathLst>
                <a:path w="5269" h="5207" fill="none" extrusionOk="0">
                  <a:moveTo>
                    <a:pt x="0" y="0"/>
                  </a:moveTo>
                  <a:lnTo>
                    <a:pt x="5268" y="5206"/>
                  </a:lnTo>
                </a:path>
              </a:pathLst>
            </a:custGeom>
            <a:noFill/>
            <a:ln w="169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32"/>
            <p:cNvSpPr/>
            <p:nvPr/>
          </p:nvSpPr>
          <p:spPr>
            <a:xfrm>
              <a:off x="6251089" y="3749948"/>
              <a:ext cx="105153" cy="104531"/>
            </a:xfrm>
            <a:custGeom>
              <a:avLst/>
              <a:gdLst/>
              <a:ahLst/>
              <a:cxnLst/>
              <a:rect l="l" t="t" r="r" b="b"/>
              <a:pathLst>
                <a:path w="5238" h="5207" fill="none" extrusionOk="0">
                  <a:moveTo>
                    <a:pt x="0" y="1"/>
                  </a:moveTo>
                  <a:lnTo>
                    <a:pt x="5238" y="5207"/>
                  </a:lnTo>
                </a:path>
              </a:pathLst>
            </a:custGeom>
            <a:noFill/>
            <a:ln w="169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32"/>
            <p:cNvSpPr/>
            <p:nvPr/>
          </p:nvSpPr>
          <p:spPr>
            <a:xfrm>
              <a:off x="6977014" y="3082128"/>
              <a:ext cx="326560" cy="624493"/>
            </a:xfrm>
            <a:custGeom>
              <a:avLst/>
              <a:gdLst/>
              <a:ahLst/>
              <a:cxnLst/>
              <a:rect l="l" t="t" r="r" b="b"/>
              <a:pathLst>
                <a:path w="16267" h="31108" extrusionOk="0">
                  <a:moveTo>
                    <a:pt x="8103" y="1"/>
                  </a:moveTo>
                  <a:cubicBezTo>
                    <a:pt x="4992" y="5146"/>
                    <a:pt x="3112" y="8935"/>
                    <a:pt x="1" y="14110"/>
                  </a:cubicBezTo>
                  <a:cubicBezTo>
                    <a:pt x="2034" y="15866"/>
                    <a:pt x="3390" y="18300"/>
                    <a:pt x="3852" y="20980"/>
                  </a:cubicBezTo>
                  <a:cubicBezTo>
                    <a:pt x="4191" y="23045"/>
                    <a:pt x="3975" y="25324"/>
                    <a:pt x="5115" y="27142"/>
                  </a:cubicBezTo>
                  <a:cubicBezTo>
                    <a:pt x="5762" y="28066"/>
                    <a:pt x="6594" y="28836"/>
                    <a:pt x="7579" y="29391"/>
                  </a:cubicBezTo>
                  <a:cubicBezTo>
                    <a:pt x="9190" y="30386"/>
                    <a:pt x="11512" y="31108"/>
                    <a:pt x="13578" y="31108"/>
                  </a:cubicBezTo>
                  <a:cubicBezTo>
                    <a:pt x="14198" y="31108"/>
                    <a:pt x="14795" y="31043"/>
                    <a:pt x="15343" y="30900"/>
                  </a:cubicBezTo>
                  <a:lnTo>
                    <a:pt x="16267" y="2681"/>
                  </a:lnTo>
                  <a:cubicBezTo>
                    <a:pt x="13618" y="1603"/>
                    <a:pt x="10876" y="709"/>
                    <a:pt x="810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32"/>
            <p:cNvSpPr/>
            <p:nvPr/>
          </p:nvSpPr>
          <p:spPr>
            <a:xfrm>
              <a:off x="7162515" y="3138409"/>
              <a:ext cx="16100" cy="503441"/>
            </a:xfrm>
            <a:custGeom>
              <a:avLst/>
              <a:gdLst/>
              <a:ahLst/>
              <a:cxnLst/>
              <a:rect l="l" t="t" r="r" b="b"/>
              <a:pathLst>
                <a:path w="802" h="25078" fill="none" extrusionOk="0">
                  <a:moveTo>
                    <a:pt x="1" y="25077"/>
                  </a:moveTo>
                  <a:lnTo>
                    <a:pt x="802" y="0"/>
                  </a:lnTo>
                </a:path>
              </a:pathLst>
            </a:custGeom>
            <a:noFill/>
            <a:ln w="169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32"/>
            <p:cNvSpPr/>
            <p:nvPr/>
          </p:nvSpPr>
          <p:spPr>
            <a:xfrm>
              <a:off x="7009791" y="3286797"/>
              <a:ext cx="107642" cy="102081"/>
            </a:xfrm>
            <a:custGeom>
              <a:avLst/>
              <a:gdLst/>
              <a:ahLst/>
              <a:cxnLst/>
              <a:rect l="l" t="t" r="r" b="b"/>
              <a:pathLst>
                <a:path w="5362" h="5085" fill="none" extrusionOk="0">
                  <a:moveTo>
                    <a:pt x="1" y="5084"/>
                  </a:moveTo>
                  <a:lnTo>
                    <a:pt x="5361" y="1"/>
                  </a:lnTo>
                </a:path>
              </a:pathLst>
            </a:custGeom>
            <a:noFill/>
            <a:ln w="169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32"/>
            <p:cNvSpPr/>
            <p:nvPr/>
          </p:nvSpPr>
          <p:spPr>
            <a:xfrm>
              <a:off x="7044414" y="3365959"/>
              <a:ext cx="107020" cy="102061"/>
            </a:xfrm>
            <a:custGeom>
              <a:avLst/>
              <a:gdLst/>
              <a:ahLst/>
              <a:cxnLst/>
              <a:rect l="l" t="t" r="r" b="b"/>
              <a:pathLst>
                <a:path w="5331" h="5084" fill="none" extrusionOk="0">
                  <a:moveTo>
                    <a:pt x="1" y="5083"/>
                  </a:moveTo>
                  <a:lnTo>
                    <a:pt x="5330" y="0"/>
                  </a:lnTo>
                </a:path>
              </a:pathLst>
            </a:custGeom>
            <a:noFill/>
            <a:ln w="169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32"/>
            <p:cNvSpPr/>
            <p:nvPr/>
          </p:nvSpPr>
          <p:spPr>
            <a:xfrm>
              <a:off x="6512640" y="3265782"/>
              <a:ext cx="226988" cy="499727"/>
            </a:xfrm>
            <a:custGeom>
              <a:avLst/>
              <a:gdLst/>
              <a:ahLst/>
              <a:cxnLst/>
              <a:rect l="l" t="t" r="r" b="b"/>
              <a:pathLst>
                <a:path w="11307" h="24893" fill="none" extrusionOk="0">
                  <a:moveTo>
                    <a:pt x="1" y="24893"/>
                  </a:moveTo>
                  <a:cubicBezTo>
                    <a:pt x="216" y="23845"/>
                    <a:pt x="11307" y="1"/>
                    <a:pt x="11307" y="1"/>
                  </a:cubicBezTo>
                </a:path>
              </a:pathLst>
            </a:custGeom>
            <a:noFill/>
            <a:ln w="13875" cap="rnd"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32"/>
            <p:cNvSpPr/>
            <p:nvPr/>
          </p:nvSpPr>
          <p:spPr>
            <a:xfrm>
              <a:off x="6641258" y="2476771"/>
              <a:ext cx="438498" cy="746489"/>
            </a:xfrm>
            <a:custGeom>
              <a:avLst/>
              <a:gdLst/>
              <a:ahLst/>
              <a:cxnLst/>
              <a:rect l="l" t="t" r="r" b="b"/>
              <a:pathLst>
                <a:path w="21843" h="37185" fill="none" extrusionOk="0">
                  <a:moveTo>
                    <a:pt x="20857" y="1"/>
                  </a:moveTo>
                  <a:cubicBezTo>
                    <a:pt x="21843" y="1664"/>
                    <a:pt x="21566" y="3852"/>
                    <a:pt x="20611" y="5515"/>
                  </a:cubicBezTo>
                  <a:cubicBezTo>
                    <a:pt x="19655" y="7210"/>
                    <a:pt x="18115" y="8473"/>
                    <a:pt x="16575" y="9643"/>
                  </a:cubicBezTo>
                  <a:cubicBezTo>
                    <a:pt x="11522" y="13402"/>
                    <a:pt x="5946" y="16328"/>
                    <a:pt x="1" y="18362"/>
                  </a:cubicBezTo>
                  <a:cubicBezTo>
                    <a:pt x="6563" y="24616"/>
                    <a:pt x="12909" y="30962"/>
                    <a:pt x="19471" y="37185"/>
                  </a:cubicBezTo>
                </a:path>
              </a:pathLst>
            </a:custGeom>
            <a:noFill/>
            <a:ln w="13875" cap="rnd"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32"/>
            <p:cNvSpPr/>
            <p:nvPr/>
          </p:nvSpPr>
          <p:spPr>
            <a:xfrm>
              <a:off x="6855200" y="1792874"/>
              <a:ext cx="62493" cy="44627"/>
            </a:xfrm>
            <a:custGeom>
              <a:avLst/>
              <a:gdLst/>
              <a:ahLst/>
              <a:cxnLst/>
              <a:rect l="l" t="t" r="r" b="b"/>
              <a:pathLst>
                <a:path w="3113" h="2223" extrusionOk="0">
                  <a:moveTo>
                    <a:pt x="93" y="1"/>
                  </a:moveTo>
                  <a:lnTo>
                    <a:pt x="93" y="124"/>
                  </a:lnTo>
                  <a:cubicBezTo>
                    <a:pt x="1" y="1202"/>
                    <a:pt x="586" y="2127"/>
                    <a:pt x="1418" y="2219"/>
                  </a:cubicBezTo>
                  <a:cubicBezTo>
                    <a:pt x="1448" y="2221"/>
                    <a:pt x="1478" y="2222"/>
                    <a:pt x="1508" y="2222"/>
                  </a:cubicBezTo>
                  <a:cubicBezTo>
                    <a:pt x="2305" y="2222"/>
                    <a:pt x="3023" y="1441"/>
                    <a:pt x="3112" y="401"/>
                  </a:cubicBezTo>
                  <a:lnTo>
                    <a:pt x="3112" y="278"/>
                  </a:lnTo>
                  <a:lnTo>
                    <a:pt x="9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32"/>
            <p:cNvSpPr/>
            <p:nvPr/>
          </p:nvSpPr>
          <p:spPr>
            <a:xfrm>
              <a:off x="6783485" y="1577085"/>
              <a:ext cx="235018" cy="212153"/>
            </a:xfrm>
            <a:custGeom>
              <a:avLst/>
              <a:gdLst/>
              <a:ahLst/>
              <a:cxnLst/>
              <a:rect l="l" t="t" r="r" b="b"/>
              <a:pathLst>
                <a:path w="11707" h="10568" extrusionOk="0">
                  <a:moveTo>
                    <a:pt x="4098" y="0"/>
                  </a:moveTo>
                  <a:lnTo>
                    <a:pt x="4098" y="0"/>
                  </a:lnTo>
                  <a:cubicBezTo>
                    <a:pt x="2249" y="647"/>
                    <a:pt x="832" y="2188"/>
                    <a:pt x="401" y="4098"/>
                  </a:cubicBezTo>
                  <a:cubicBezTo>
                    <a:pt x="0" y="6039"/>
                    <a:pt x="863" y="8010"/>
                    <a:pt x="2526" y="9058"/>
                  </a:cubicBezTo>
                  <a:cubicBezTo>
                    <a:pt x="3129" y="9415"/>
                    <a:pt x="3824" y="9586"/>
                    <a:pt x="4520" y="9586"/>
                  </a:cubicBezTo>
                  <a:cubicBezTo>
                    <a:pt x="5746" y="9586"/>
                    <a:pt x="6975" y="9054"/>
                    <a:pt x="7702" y="8072"/>
                  </a:cubicBezTo>
                  <a:lnTo>
                    <a:pt x="9212" y="10567"/>
                  </a:lnTo>
                  <a:cubicBezTo>
                    <a:pt x="9858" y="9797"/>
                    <a:pt x="10444" y="8965"/>
                    <a:pt x="10968" y="8103"/>
                  </a:cubicBezTo>
                  <a:cubicBezTo>
                    <a:pt x="11368" y="7517"/>
                    <a:pt x="11584" y="6870"/>
                    <a:pt x="11676" y="6193"/>
                  </a:cubicBezTo>
                  <a:cubicBezTo>
                    <a:pt x="11707" y="5114"/>
                    <a:pt x="11122" y="4128"/>
                    <a:pt x="10167" y="3605"/>
                  </a:cubicBezTo>
                  <a:cubicBezTo>
                    <a:pt x="9550" y="3276"/>
                    <a:pt x="8866" y="3098"/>
                    <a:pt x="8168" y="3098"/>
                  </a:cubicBezTo>
                  <a:cubicBezTo>
                    <a:pt x="7818" y="3098"/>
                    <a:pt x="7466" y="3143"/>
                    <a:pt x="7117" y="3235"/>
                  </a:cubicBezTo>
                  <a:cubicBezTo>
                    <a:pt x="6584" y="3363"/>
                    <a:pt x="6007" y="3564"/>
                    <a:pt x="5457" y="3564"/>
                  </a:cubicBezTo>
                  <a:cubicBezTo>
                    <a:pt x="5212" y="3564"/>
                    <a:pt x="4972" y="3524"/>
                    <a:pt x="4745" y="3420"/>
                  </a:cubicBezTo>
                  <a:cubicBezTo>
                    <a:pt x="4159" y="3081"/>
                    <a:pt x="3789" y="2465"/>
                    <a:pt x="3789" y="1787"/>
                  </a:cubicBezTo>
                  <a:cubicBezTo>
                    <a:pt x="3789" y="1171"/>
                    <a:pt x="3882" y="586"/>
                    <a:pt x="409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32"/>
            <p:cNvSpPr/>
            <p:nvPr/>
          </p:nvSpPr>
          <p:spPr>
            <a:xfrm>
              <a:off x="6852731" y="1940661"/>
              <a:ext cx="168249" cy="223294"/>
            </a:xfrm>
            <a:custGeom>
              <a:avLst/>
              <a:gdLst/>
              <a:ahLst/>
              <a:cxnLst/>
              <a:rect l="l" t="t" r="r" b="b"/>
              <a:pathLst>
                <a:path w="8381" h="11123" fill="none" extrusionOk="0">
                  <a:moveTo>
                    <a:pt x="1" y="1048"/>
                  </a:moveTo>
                  <a:cubicBezTo>
                    <a:pt x="1" y="1048"/>
                    <a:pt x="2558" y="10722"/>
                    <a:pt x="2558" y="10260"/>
                  </a:cubicBezTo>
                  <a:cubicBezTo>
                    <a:pt x="2558" y="9798"/>
                    <a:pt x="4190" y="525"/>
                    <a:pt x="4190" y="525"/>
                  </a:cubicBezTo>
                  <a:cubicBezTo>
                    <a:pt x="4190" y="525"/>
                    <a:pt x="6039" y="11122"/>
                    <a:pt x="6162" y="10290"/>
                  </a:cubicBezTo>
                  <a:cubicBezTo>
                    <a:pt x="6316" y="9428"/>
                    <a:pt x="8380" y="1"/>
                    <a:pt x="8380" y="1"/>
                  </a:cubicBezTo>
                </a:path>
              </a:pathLst>
            </a:custGeom>
            <a:noFill/>
            <a:ln w="115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32"/>
            <p:cNvSpPr/>
            <p:nvPr/>
          </p:nvSpPr>
          <p:spPr>
            <a:xfrm>
              <a:off x="6947830" y="1765236"/>
              <a:ext cx="70644" cy="58117"/>
            </a:xfrm>
            <a:custGeom>
              <a:avLst/>
              <a:gdLst/>
              <a:ahLst/>
              <a:cxnLst/>
              <a:rect l="l" t="t" r="r" b="b"/>
              <a:pathLst>
                <a:path w="3519" h="2895" extrusionOk="0">
                  <a:moveTo>
                    <a:pt x="1757" y="1"/>
                  </a:moveTo>
                  <a:cubicBezTo>
                    <a:pt x="1225" y="1"/>
                    <a:pt x="707" y="324"/>
                    <a:pt x="500" y="854"/>
                  </a:cubicBezTo>
                  <a:cubicBezTo>
                    <a:pt x="1" y="1852"/>
                    <a:pt x="778" y="2895"/>
                    <a:pt x="1762" y="2895"/>
                  </a:cubicBezTo>
                  <a:cubicBezTo>
                    <a:pt x="1932" y="2895"/>
                    <a:pt x="2109" y="2863"/>
                    <a:pt x="2287" y="2795"/>
                  </a:cubicBezTo>
                  <a:cubicBezTo>
                    <a:pt x="3519" y="2302"/>
                    <a:pt x="3519" y="608"/>
                    <a:pt x="2287" y="115"/>
                  </a:cubicBezTo>
                  <a:cubicBezTo>
                    <a:pt x="2116" y="37"/>
                    <a:pt x="1936" y="1"/>
                    <a:pt x="1757" y="1"/>
                  </a:cubicBezTo>
                  <a:close/>
                </a:path>
              </a:pathLst>
            </a:custGeom>
            <a:solidFill>
              <a:srgbClr val="A8352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32"/>
            <p:cNvSpPr/>
            <p:nvPr/>
          </p:nvSpPr>
          <p:spPr>
            <a:xfrm>
              <a:off x="5883178" y="1476346"/>
              <a:ext cx="508379" cy="2870203"/>
            </a:xfrm>
            <a:custGeom>
              <a:avLst/>
              <a:gdLst/>
              <a:ahLst/>
              <a:cxnLst/>
              <a:rect l="l" t="t" r="r" b="b"/>
              <a:pathLst>
                <a:path w="25324" h="142974" extrusionOk="0">
                  <a:moveTo>
                    <a:pt x="2875" y="0"/>
                  </a:moveTo>
                  <a:cubicBezTo>
                    <a:pt x="2749" y="0"/>
                    <a:pt x="2623" y="10"/>
                    <a:pt x="2496" y="29"/>
                  </a:cubicBezTo>
                  <a:cubicBezTo>
                    <a:pt x="1017" y="244"/>
                    <a:pt x="0" y="1600"/>
                    <a:pt x="247" y="3078"/>
                  </a:cubicBezTo>
                  <a:lnTo>
                    <a:pt x="19871" y="140694"/>
                  </a:lnTo>
                  <a:cubicBezTo>
                    <a:pt x="20056" y="141988"/>
                    <a:pt x="21165" y="142974"/>
                    <a:pt x="22489" y="142974"/>
                  </a:cubicBezTo>
                  <a:cubicBezTo>
                    <a:pt x="22613" y="142943"/>
                    <a:pt x="22736" y="142943"/>
                    <a:pt x="22890" y="142912"/>
                  </a:cubicBezTo>
                  <a:cubicBezTo>
                    <a:pt x="24307" y="142727"/>
                    <a:pt x="25324" y="141372"/>
                    <a:pt x="25108" y="139924"/>
                  </a:cubicBezTo>
                  <a:lnTo>
                    <a:pt x="5484" y="2339"/>
                  </a:lnTo>
                  <a:cubicBezTo>
                    <a:pt x="5315" y="990"/>
                    <a:pt x="4173" y="0"/>
                    <a:pt x="287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32"/>
            <p:cNvSpPr/>
            <p:nvPr/>
          </p:nvSpPr>
          <p:spPr>
            <a:xfrm>
              <a:off x="5940683" y="1556050"/>
              <a:ext cx="373556" cy="2666181"/>
            </a:xfrm>
            <a:custGeom>
              <a:avLst/>
              <a:gdLst/>
              <a:ahLst/>
              <a:cxnLst/>
              <a:rect l="l" t="t" r="r" b="b"/>
              <a:pathLst>
                <a:path w="18608" h="132811" fill="none" extrusionOk="0">
                  <a:moveTo>
                    <a:pt x="0" y="1"/>
                  </a:moveTo>
                  <a:lnTo>
                    <a:pt x="18608" y="132810"/>
                  </a:lnTo>
                </a:path>
              </a:pathLst>
            </a:custGeom>
            <a:noFill/>
            <a:ln w="154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32"/>
            <p:cNvSpPr/>
            <p:nvPr/>
          </p:nvSpPr>
          <p:spPr>
            <a:xfrm>
              <a:off x="7829089" y="3101296"/>
              <a:ext cx="478708" cy="478708"/>
            </a:xfrm>
            <a:custGeom>
              <a:avLst/>
              <a:gdLst/>
              <a:ahLst/>
              <a:cxnLst/>
              <a:rect l="l" t="t" r="r" b="b"/>
              <a:pathLst>
                <a:path w="23846" h="23846" extrusionOk="0">
                  <a:moveTo>
                    <a:pt x="11923" y="1"/>
                  </a:moveTo>
                  <a:cubicBezTo>
                    <a:pt x="5330" y="1"/>
                    <a:pt x="1" y="5330"/>
                    <a:pt x="1" y="11923"/>
                  </a:cubicBezTo>
                  <a:cubicBezTo>
                    <a:pt x="1" y="18516"/>
                    <a:pt x="5330" y="23846"/>
                    <a:pt x="11923" y="23846"/>
                  </a:cubicBezTo>
                  <a:cubicBezTo>
                    <a:pt x="18516" y="23846"/>
                    <a:pt x="23846" y="18516"/>
                    <a:pt x="23846" y="11923"/>
                  </a:cubicBezTo>
                  <a:cubicBezTo>
                    <a:pt x="23846" y="5330"/>
                    <a:pt x="18516" y="1"/>
                    <a:pt x="1192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32"/>
            <p:cNvSpPr/>
            <p:nvPr/>
          </p:nvSpPr>
          <p:spPr>
            <a:xfrm>
              <a:off x="7954616" y="3237040"/>
              <a:ext cx="227610" cy="207194"/>
            </a:xfrm>
            <a:custGeom>
              <a:avLst/>
              <a:gdLst/>
              <a:ahLst/>
              <a:cxnLst/>
              <a:rect l="l" t="t" r="r" b="b"/>
              <a:pathLst>
                <a:path w="11338" h="10321" extrusionOk="0">
                  <a:moveTo>
                    <a:pt x="5669" y="0"/>
                  </a:moveTo>
                  <a:cubicBezTo>
                    <a:pt x="4352" y="0"/>
                    <a:pt x="3035" y="508"/>
                    <a:pt x="2034" y="1525"/>
                  </a:cubicBezTo>
                  <a:cubicBezTo>
                    <a:pt x="1" y="3527"/>
                    <a:pt x="1" y="6793"/>
                    <a:pt x="2034" y="8795"/>
                  </a:cubicBezTo>
                  <a:cubicBezTo>
                    <a:pt x="3035" y="9812"/>
                    <a:pt x="4352" y="10320"/>
                    <a:pt x="5669" y="10320"/>
                  </a:cubicBezTo>
                  <a:cubicBezTo>
                    <a:pt x="6986" y="10320"/>
                    <a:pt x="8303" y="9812"/>
                    <a:pt x="9304" y="8795"/>
                  </a:cubicBezTo>
                  <a:cubicBezTo>
                    <a:pt x="11338" y="6793"/>
                    <a:pt x="11338" y="3527"/>
                    <a:pt x="9304" y="1525"/>
                  </a:cubicBezTo>
                  <a:cubicBezTo>
                    <a:pt x="8303" y="508"/>
                    <a:pt x="6986" y="0"/>
                    <a:pt x="566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32"/>
            <p:cNvSpPr/>
            <p:nvPr/>
          </p:nvSpPr>
          <p:spPr>
            <a:xfrm>
              <a:off x="8022016" y="3004833"/>
              <a:ext cx="96501" cy="167004"/>
            </a:xfrm>
            <a:custGeom>
              <a:avLst/>
              <a:gdLst/>
              <a:ahLst/>
              <a:cxnLst/>
              <a:rect l="l" t="t" r="r" b="b"/>
              <a:pathLst>
                <a:path w="4807" h="8319" extrusionOk="0">
                  <a:moveTo>
                    <a:pt x="1" y="1"/>
                  </a:moveTo>
                  <a:lnTo>
                    <a:pt x="1" y="8319"/>
                  </a:lnTo>
                  <a:lnTo>
                    <a:pt x="4807" y="8319"/>
                  </a:lnTo>
                  <a:lnTo>
                    <a:pt x="480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32"/>
            <p:cNvSpPr/>
            <p:nvPr/>
          </p:nvSpPr>
          <p:spPr>
            <a:xfrm>
              <a:off x="8013987" y="3503851"/>
              <a:ext cx="96501" cy="167004"/>
            </a:xfrm>
            <a:custGeom>
              <a:avLst/>
              <a:gdLst/>
              <a:ahLst/>
              <a:cxnLst/>
              <a:rect l="l" t="t" r="r" b="b"/>
              <a:pathLst>
                <a:path w="4807" h="8319" extrusionOk="0">
                  <a:moveTo>
                    <a:pt x="0" y="0"/>
                  </a:moveTo>
                  <a:lnTo>
                    <a:pt x="0" y="8318"/>
                  </a:lnTo>
                  <a:lnTo>
                    <a:pt x="4806" y="8318"/>
                  </a:lnTo>
                  <a:lnTo>
                    <a:pt x="480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32"/>
            <p:cNvSpPr/>
            <p:nvPr/>
          </p:nvSpPr>
          <p:spPr>
            <a:xfrm>
              <a:off x="8232265" y="3293602"/>
              <a:ext cx="166984" cy="96501"/>
            </a:xfrm>
            <a:custGeom>
              <a:avLst/>
              <a:gdLst/>
              <a:ahLst/>
              <a:cxnLst/>
              <a:rect l="l" t="t" r="r" b="b"/>
              <a:pathLst>
                <a:path w="8318" h="4807" extrusionOk="0">
                  <a:moveTo>
                    <a:pt x="0" y="1"/>
                  </a:moveTo>
                  <a:lnTo>
                    <a:pt x="0" y="4807"/>
                  </a:lnTo>
                  <a:lnTo>
                    <a:pt x="8318" y="4807"/>
                  </a:lnTo>
                  <a:lnTo>
                    <a:pt x="831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32"/>
            <p:cNvSpPr/>
            <p:nvPr/>
          </p:nvSpPr>
          <p:spPr>
            <a:xfrm>
              <a:off x="7733247" y="3285573"/>
              <a:ext cx="167004" cy="96501"/>
            </a:xfrm>
            <a:custGeom>
              <a:avLst/>
              <a:gdLst/>
              <a:ahLst/>
              <a:cxnLst/>
              <a:rect l="l" t="t" r="r" b="b"/>
              <a:pathLst>
                <a:path w="8319" h="4807" extrusionOk="0">
                  <a:moveTo>
                    <a:pt x="1" y="0"/>
                  </a:moveTo>
                  <a:lnTo>
                    <a:pt x="1" y="4806"/>
                  </a:lnTo>
                  <a:lnTo>
                    <a:pt x="8319" y="4806"/>
                  </a:lnTo>
                  <a:lnTo>
                    <a:pt x="831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32"/>
            <p:cNvSpPr/>
            <p:nvPr/>
          </p:nvSpPr>
          <p:spPr>
            <a:xfrm>
              <a:off x="8146921" y="3423464"/>
              <a:ext cx="186176" cy="186176"/>
            </a:xfrm>
            <a:custGeom>
              <a:avLst/>
              <a:gdLst/>
              <a:ahLst/>
              <a:cxnLst/>
              <a:rect l="l" t="t" r="r" b="b"/>
              <a:pathLst>
                <a:path w="9274" h="9274" extrusionOk="0">
                  <a:moveTo>
                    <a:pt x="3389" y="0"/>
                  </a:moveTo>
                  <a:lnTo>
                    <a:pt x="1" y="3420"/>
                  </a:lnTo>
                  <a:lnTo>
                    <a:pt x="5885" y="9273"/>
                  </a:lnTo>
                  <a:lnTo>
                    <a:pt x="9274" y="5885"/>
                  </a:lnTo>
                  <a:lnTo>
                    <a:pt x="338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32"/>
            <p:cNvSpPr/>
            <p:nvPr/>
          </p:nvSpPr>
          <p:spPr>
            <a:xfrm>
              <a:off x="7799423" y="3065449"/>
              <a:ext cx="186176" cy="186155"/>
            </a:xfrm>
            <a:custGeom>
              <a:avLst/>
              <a:gdLst/>
              <a:ahLst/>
              <a:cxnLst/>
              <a:rect l="l" t="t" r="r" b="b"/>
              <a:pathLst>
                <a:path w="9274" h="9273" extrusionOk="0">
                  <a:moveTo>
                    <a:pt x="3420" y="0"/>
                  </a:moveTo>
                  <a:lnTo>
                    <a:pt x="0" y="3389"/>
                  </a:lnTo>
                  <a:lnTo>
                    <a:pt x="5884" y="9273"/>
                  </a:lnTo>
                  <a:lnTo>
                    <a:pt x="9273" y="5884"/>
                  </a:lnTo>
                  <a:lnTo>
                    <a:pt x="342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32"/>
            <p:cNvSpPr/>
            <p:nvPr/>
          </p:nvSpPr>
          <p:spPr>
            <a:xfrm>
              <a:off x="7793843" y="3418507"/>
              <a:ext cx="186176" cy="186176"/>
            </a:xfrm>
            <a:custGeom>
              <a:avLst/>
              <a:gdLst/>
              <a:ahLst/>
              <a:cxnLst/>
              <a:rect l="l" t="t" r="r" b="b"/>
              <a:pathLst>
                <a:path w="9274" h="9274" extrusionOk="0">
                  <a:moveTo>
                    <a:pt x="5885" y="1"/>
                  </a:moveTo>
                  <a:lnTo>
                    <a:pt x="1" y="5854"/>
                  </a:lnTo>
                  <a:lnTo>
                    <a:pt x="3420" y="9274"/>
                  </a:lnTo>
                  <a:lnTo>
                    <a:pt x="9274" y="3390"/>
                  </a:lnTo>
                  <a:lnTo>
                    <a:pt x="588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32"/>
            <p:cNvSpPr/>
            <p:nvPr/>
          </p:nvSpPr>
          <p:spPr>
            <a:xfrm>
              <a:off x="8152480" y="3071008"/>
              <a:ext cx="186176" cy="186176"/>
            </a:xfrm>
            <a:custGeom>
              <a:avLst/>
              <a:gdLst/>
              <a:ahLst/>
              <a:cxnLst/>
              <a:rect l="l" t="t" r="r" b="b"/>
              <a:pathLst>
                <a:path w="9274" h="9274" extrusionOk="0">
                  <a:moveTo>
                    <a:pt x="5885" y="0"/>
                  </a:moveTo>
                  <a:lnTo>
                    <a:pt x="1" y="5884"/>
                  </a:lnTo>
                  <a:lnTo>
                    <a:pt x="3390" y="9273"/>
                  </a:lnTo>
                  <a:lnTo>
                    <a:pt x="9274" y="3389"/>
                  </a:lnTo>
                  <a:lnTo>
                    <a:pt x="588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32"/>
            <p:cNvSpPr/>
            <p:nvPr/>
          </p:nvSpPr>
          <p:spPr>
            <a:xfrm>
              <a:off x="7886594" y="3158801"/>
              <a:ext cx="363679" cy="363679"/>
            </a:xfrm>
            <a:custGeom>
              <a:avLst/>
              <a:gdLst/>
              <a:ahLst/>
              <a:cxnLst/>
              <a:rect l="l" t="t" r="r" b="b"/>
              <a:pathLst>
                <a:path w="18116" h="18116" fill="none" extrusionOk="0">
                  <a:moveTo>
                    <a:pt x="18115" y="9058"/>
                  </a:moveTo>
                  <a:cubicBezTo>
                    <a:pt x="18115" y="14049"/>
                    <a:pt x="14049" y="18116"/>
                    <a:pt x="9058" y="18116"/>
                  </a:cubicBezTo>
                  <a:cubicBezTo>
                    <a:pt x="4067" y="18116"/>
                    <a:pt x="1" y="14049"/>
                    <a:pt x="1" y="9058"/>
                  </a:cubicBezTo>
                  <a:cubicBezTo>
                    <a:pt x="1" y="4067"/>
                    <a:pt x="4067" y="1"/>
                    <a:pt x="9058" y="1"/>
                  </a:cubicBezTo>
                  <a:cubicBezTo>
                    <a:pt x="14049" y="1"/>
                    <a:pt x="18115" y="4067"/>
                    <a:pt x="18115" y="9058"/>
                  </a:cubicBezTo>
                  <a:close/>
                </a:path>
              </a:pathLst>
            </a:custGeom>
            <a:noFill/>
            <a:ln w="131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32"/>
            <p:cNvSpPr/>
            <p:nvPr/>
          </p:nvSpPr>
          <p:spPr>
            <a:xfrm>
              <a:off x="7310301" y="2923844"/>
              <a:ext cx="425530" cy="541162"/>
            </a:xfrm>
            <a:custGeom>
              <a:avLst/>
              <a:gdLst/>
              <a:ahLst/>
              <a:cxnLst/>
              <a:rect l="l" t="t" r="r" b="b"/>
              <a:pathLst>
                <a:path w="21197" h="26957" fill="none" extrusionOk="0">
                  <a:moveTo>
                    <a:pt x="5022" y="26956"/>
                  </a:moveTo>
                  <a:cubicBezTo>
                    <a:pt x="7980" y="24800"/>
                    <a:pt x="9828" y="21319"/>
                    <a:pt x="10414" y="17714"/>
                  </a:cubicBezTo>
                  <a:cubicBezTo>
                    <a:pt x="10968" y="14110"/>
                    <a:pt x="10383" y="10351"/>
                    <a:pt x="9027" y="6932"/>
                  </a:cubicBezTo>
                  <a:cubicBezTo>
                    <a:pt x="8226" y="4899"/>
                    <a:pt x="6840" y="2619"/>
                    <a:pt x="5115" y="1294"/>
                  </a:cubicBezTo>
                  <a:cubicBezTo>
                    <a:pt x="3728" y="247"/>
                    <a:pt x="1295" y="0"/>
                    <a:pt x="709" y="2003"/>
                  </a:cubicBezTo>
                  <a:cubicBezTo>
                    <a:pt x="1" y="4406"/>
                    <a:pt x="2619" y="7517"/>
                    <a:pt x="4375" y="8811"/>
                  </a:cubicBezTo>
                  <a:cubicBezTo>
                    <a:pt x="10290" y="13124"/>
                    <a:pt x="18701" y="10536"/>
                    <a:pt x="21196" y="3605"/>
                  </a:cubicBezTo>
                </a:path>
              </a:pathLst>
            </a:custGeom>
            <a:noFill/>
            <a:ln w="131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32"/>
            <p:cNvSpPr/>
            <p:nvPr/>
          </p:nvSpPr>
          <p:spPr>
            <a:xfrm>
              <a:off x="6081043" y="3668317"/>
              <a:ext cx="3734" cy="28486"/>
            </a:xfrm>
            <a:custGeom>
              <a:avLst/>
              <a:gdLst/>
              <a:ahLst/>
              <a:cxnLst/>
              <a:rect l="l" t="t" r="r" b="b"/>
              <a:pathLst>
                <a:path w="186" h="1419" fill="none" extrusionOk="0">
                  <a:moveTo>
                    <a:pt x="185" y="1418"/>
                  </a:moveTo>
                  <a:lnTo>
                    <a:pt x="0" y="1"/>
                  </a:lnTo>
                </a:path>
              </a:pathLst>
            </a:custGeom>
            <a:noFill/>
            <a:ln w="14625" cap="rnd" cmpd="sng">
              <a:solidFill>
                <a:srgbClr val="472A1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32"/>
            <p:cNvSpPr/>
            <p:nvPr/>
          </p:nvSpPr>
          <p:spPr>
            <a:xfrm>
              <a:off x="5813912" y="1633346"/>
              <a:ext cx="259771" cy="1979696"/>
            </a:xfrm>
            <a:custGeom>
              <a:avLst/>
              <a:gdLst/>
              <a:ahLst/>
              <a:cxnLst/>
              <a:rect l="l" t="t" r="r" b="b"/>
              <a:pathLst>
                <a:path w="12940" h="98615" fill="none" extrusionOk="0">
                  <a:moveTo>
                    <a:pt x="12940" y="98614"/>
                  </a:moveTo>
                  <a:lnTo>
                    <a:pt x="1" y="1"/>
                  </a:lnTo>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32"/>
            <p:cNvSpPr/>
            <p:nvPr/>
          </p:nvSpPr>
          <p:spPr>
            <a:xfrm>
              <a:off x="5806505" y="1577085"/>
              <a:ext cx="3714" cy="28466"/>
            </a:xfrm>
            <a:custGeom>
              <a:avLst/>
              <a:gdLst/>
              <a:ahLst/>
              <a:cxnLst/>
              <a:rect l="l" t="t" r="r" b="b"/>
              <a:pathLst>
                <a:path w="185" h="1418" fill="none" extrusionOk="0">
                  <a:moveTo>
                    <a:pt x="185" y="1417"/>
                  </a:moveTo>
                  <a:lnTo>
                    <a:pt x="0" y="0"/>
                  </a:lnTo>
                </a:path>
              </a:pathLst>
            </a:custGeom>
            <a:noFill/>
            <a:ln w="14625" cap="rnd" cmpd="sng">
              <a:solidFill>
                <a:srgbClr val="472A1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32"/>
            <p:cNvSpPr/>
            <p:nvPr/>
          </p:nvSpPr>
          <p:spPr>
            <a:xfrm>
              <a:off x="5921493" y="2906522"/>
              <a:ext cx="115050" cy="98669"/>
            </a:xfrm>
            <a:custGeom>
              <a:avLst/>
              <a:gdLst/>
              <a:ahLst/>
              <a:cxnLst/>
              <a:rect l="l" t="t" r="r" b="b"/>
              <a:pathLst>
                <a:path w="5731" h="4915" extrusionOk="0">
                  <a:moveTo>
                    <a:pt x="3296" y="1"/>
                  </a:moveTo>
                  <a:cubicBezTo>
                    <a:pt x="1109" y="1"/>
                    <a:pt x="0" y="2650"/>
                    <a:pt x="1540" y="4190"/>
                  </a:cubicBezTo>
                  <a:cubicBezTo>
                    <a:pt x="2050" y="4690"/>
                    <a:pt x="2670" y="4914"/>
                    <a:pt x="3275" y="4914"/>
                  </a:cubicBezTo>
                  <a:cubicBezTo>
                    <a:pt x="4535" y="4914"/>
                    <a:pt x="5730" y="3943"/>
                    <a:pt x="5730" y="2465"/>
                  </a:cubicBezTo>
                  <a:cubicBezTo>
                    <a:pt x="5730" y="1110"/>
                    <a:pt x="4621" y="1"/>
                    <a:pt x="329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32"/>
            <p:cNvSpPr/>
            <p:nvPr/>
          </p:nvSpPr>
          <p:spPr>
            <a:xfrm>
              <a:off x="6015490" y="3621329"/>
              <a:ext cx="115070" cy="98528"/>
            </a:xfrm>
            <a:custGeom>
              <a:avLst/>
              <a:gdLst/>
              <a:ahLst/>
              <a:cxnLst/>
              <a:rect l="l" t="t" r="r" b="b"/>
              <a:pathLst>
                <a:path w="5732" h="4908" extrusionOk="0">
                  <a:moveTo>
                    <a:pt x="3266" y="1"/>
                  </a:moveTo>
                  <a:cubicBezTo>
                    <a:pt x="1110" y="1"/>
                    <a:pt x="1" y="2650"/>
                    <a:pt x="1541" y="4190"/>
                  </a:cubicBezTo>
                  <a:cubicBezTo>
                    <a:pt x="2037" y="4686"/>
                    <a:pt x="2648" y="4908"/>
                    <a:pt x="3249" y="4908"/>
                  </a:cubicBezTo>
                  <a:cubicBezTo>
                    <a:pt x="4513" y="4908"/>
                    <a:pt x="5731" y="3927"/>
                    <a:pt x="5731" y="2465"/>
                  </a:cubicBezTo>
                  <a:cubicBezTo>
                    <a:pt x="5731" y="1110"/>
                    <a:pt x="4622" y="1"/>
                    <a:pt x="326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32"/>
            <p:cNvSpPr/>
            <p:nvPr/>
          </p:nvSpPr>
          <p:spPr>
            <a:xfrm>
              <a:off x="5840162" y="2283844"/>
              <a:ext cx="115050" cy="98046"/>
            </a:xfrm>
            <a:custGeom>
              <a:avLst/>
              <a:gdLst/>
              <a:ahLst/>
              <a:cxnLst/>
              <a:rect l="l" t="t" r="r" b="b"/>
              <a:pathLst>
                <a:path w="5731" h="4884" extrusionOk="0">
                  <a:moveTo>
                    <a:pt x="3350" y="0"/>
                  </a:moveTo>
                  <a:cubicBezTo>
                    <a:pt x="3333" y="0"/>
                    <a:pt x="3315" y="0"/>
                    <a:pt x="3297" y="1"/>
                  </a:cubicBezTo>
                  <a:cubicBezTo>
                    <a:pt x="1109" y="1"/>
                    <a:pt x="0" y="2619"/>
                    <a:pt x="1541" y="4160"/>
                  </a:cubicBezTo>
                  <a:cubicBezTo>
                    <a:pt x="2040" y="4660"/>
                    <a:pt x="2657" y="4884"/>
                    <a:pt x="3262" y="4884"/>
                  </a:cubicBezTo>
                  <a:cubicBezTo>
                    <a:pt x="4521" y="4884"/>
                    <a:pt x="5730" y="3912"/>
                    <a:pt x="5730" y="2435"/>
                  </a:cubicBezTo>
                  <a:cubicBezTo>
                    <a:pt x="5730" y="1098"/>
                    <a:pt x="4651" y="0"/>
                    <a:pt x="33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32"/>
            <p:cNvSpPr/>
            <p:nvPr/>
          </p:nvSpPr>
          <p:spPr>
            <a:xfrm>
              <a:off x="5742088" y="1556050"/>
              <a:ext cx="115050" cy="98528"/>
            </a:xfrm>
            <a:custGeom>
              <a:avLst/>
              <a:gdLst/>
              <a:ahLst/>
              <a:cxnLst/>
              <a:rect l="l" t="t" r="r" b="b"/>
              <a:pathLst>
                <a:path w="5731" h="4908" extrusionOk="0">
                  <a:moveTo>
                    <a:pt x="3266" y="1"/>
                  </a:moveTo>
                  <a:cubicBezTo>
                    <a:pt x="1078" y="1"/>
                    <a:pt x="0" y="2650"/>
                    <a:pt x="1541" y="4191"/>
                  </a:cubicBezTo>
                  <a:cubicBezTo>
                    <a:pt x="2037" y="4687"/>
                    <a:pt x="2648" y="4908"/>
                    <a:pt x="3248" y="4908"/>
                  </a:cubicBezTo>
                  <a:cubicBezTo>
                    <a:pt x="4513" y="4908"/>
                    <a:pt x="5730" y="3927"/>
                    <a:pt x="5730" y="2465"/>
                  </a:cubicBezTo>
                  <a:cubicBezTo>
                    <a:pt x="5730" y="1110"/>
                    <a:pt x="4621" y="1"/>
                    <a:pt x="326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32"/>
            <p:cNvSpPr/>
            <p:nvPr/>
          </p:nvSpPr>
          <p:spPr>
            <a:xfrm>
              <a:off x="7272587" y="852825"/>
              <a:ext cx="516449" cy="500791"/>
            </a:xfrm>
            <a:custGeom>
              <a:avLst/>
              <a:gdLst/>
              <a:ahLst/>
              <a:cxnLst/>
              <a:rect l="l" t="t" r="r" b="b"/>
              <a:pathLst>
                <a:path w="25726" h="24946" extrusionOk="0">
                  <a:moveTo>
                    <a:pt x="9171" y="0"/>
                  </a:moveTo>
                  <a:cubicBezTo>
                    <a:pt x="8028" y="0"/>
                    <a:pt x="6944" y="860"/>
                    <a:pt x="6901" y="2166"/>
                  </a:cubicBezTo>
                  <a:lnTo>
                    <a:pt x="6655" y="8142"/>
                  </a:lnTo>
                  <a:lnTo>
                    <a:pt x="1572" y="11285"/>
                  </a:lnTo>
                  <a:cubicBezTo>
                    <a:pt x="1" y="12270"/>
                    <a:pt x="216" y="14643"/>
                    <a:pt x="1972" y="15320"/>
                  </a:cubicBezTo>
                  <a:lnTo>
                    <a:pt x="7548" y="17446"/>
                  </a:lnTo>
                  <a:lnTo>
                    <a:pt x="8996" y="23238"/>
                  </a:lnTo>
                  <a:cubicBezTo>
                    <a:pt x="9274" y="24332"/>
                    <a:pt x="10222" y="24946"/>
                    <a:pt x="11188" y="24946"/>
                  </a:cubicBezTo>
                  <a:cubicBezTo>
                    <a:pt x="11827" y="24946"/>
                    <a:pt x="12473" y="24677"/>
                    <a:pt x="12940" y="24100"/>
                  </a:cubicBezTo>
                  <a:lnTo>
                    <a:pt x="16698" y="19448"/>
                  </a:lnTo>
                  <a:lnTo>
                    <a:pt x="22675" y="19880"/>
                  </a:lnTo>
                  <a:cubicBezTo>
                    <a:pt x="22728" y="19883"/>
                    <a:pt x="22780" y="19885"/>
                    <a:pt x="22832" y="19885"/>
                  </a:cubicBezTo>
                  <a:cubicBezTo>
                    <a:pt x="24592" y="19885"/>
                    <a:pt x="25725" y="17894"/>
                    <a:pt x="24708" y="16368"/>
                  </a:cubicBezTo>
                  <a:lnTo>
                    <a:pt x="21411" y="11377"/>
                  </a:lnTo>
                  <a:lnTo>
                    <a:pt x="23660" y="5832"/>
                  </a:lnTo>
                  <a:cubicBezTo>
                    <a:pt x="24283" y="4288"/>
                    <a:pt x="23120" y="2720"/>
                    <a:pt x="21615" y="2720"/>
                  </a:cubicBezTo>
                  <a:cubicBezTo>
                    <a:pt x="21409" y="2720"/>
                    <a:pt x="21196" y="2749"/>
                    <a:pt x="20980" y="2813"/>
                  </a:cubicBezTo>
                  <a:lnTo>
                    <a:pt x="15188" y="4384"/>
                  </a:lnTo>
                  <a:lnTo>
                    <a:pt x="10629" y="533"/>
                  </a:lnTo>
                  <a:cubicBezTo>
                    <a:pt x="10187" y="166"/>
                    <a:pt x="9673" y="0"/>
                    <a:pt x="917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32"/>
            <p:cNvSpPr/>
            <p:nvPr/>
          </p:nvSpPr>
          <p:spPr>
            <a:xfrm>
              <a:off x="7485304" y="906978"/>
              <a:ext cx="302470" cy="446187"/>
            </a:xfrm>
            <a:custGeom>
              <a:avLst/>
              <a:gdLst/>
              <a:ahLst/>
              <a:cxnLst/>
              <a:rect l="l" t="t" r="r" b="b"/>
              <a:pathLst>
                <a:path w="15067" h="22226" extrusionOk="0">
                  <a:moveTo>
                    <a:pt x="10966" y="1"/>
                  </a:moveTo>
                  <a:cubicBezTo>
                    <a:pt x="10766" y="1"/>
                    <a:pt x="10560" y="27"/>
                    <a:pt x="10351" y="84"/>
                  </a:cubicBezTo>
                  <a:lnTo>
                    <a:pt x="8534" y="577"/>
                  </a:lnTo>
                  <a:cubicBezTo>
                    <a:pt x="11830" y="7970"/>
                    <a:pt x="5730" y="16258"/>
                    <a:pt x="0" y="22142"/>
                  </a:cubicBezTo>
                  <a:cubicBezTo>
                    <a:pt x="198" y="22198"/>
                    <a:pt x="399" y="22226"/>
                    <a:pt x="599" y="22226"/>
                  </a:cubicBezTo>
                  <a:cubicBezTo>
                    <a:pt x="1268" y="22226"/>
                    <a:pt x="1914" y="21917"/>
                    <a:pt x="2342" y="21372"/>
                  </a:cubicBezTo>
                  <a:lnTo>
                    <a:pt x="6069" y="16689"/>
                  </a:lnTo>
                  <a:lnTo>
                    <a:pt x="12046" y="17120"/>
                  </a:lnTo>
                  <a:cubicBezTo>
                    <a:pt x="12099" y="17124"/>
                    <a:pt x="12153" y="17125"/>
                    <a:pt x="12205" y="17125"/>
                  </a:cubicBezTo>
                  <a:cubicBezTo>
                    <a:pt x="13962" y="17125"/>
                    <a:pt x="15067" y="15165"/>
                    <a:pt x="14110" y="13670"/>
                  </a:cubicBezTo>
                  <a:lnTo>
                    <a:pt x="10813" y="8648"/>
                  </a:lnTo>
                  <a:lnTo>
                    <a:pt x="13062" y="3103"/>
                  </a:lnTo>
                  <a:cubicBezTo>
                    <a:pt x="13690" y="1576"/>
                    <a:pt x="12507" y="1"/>
                    <a:pt x="10966" y="1"/>
                  </a:cubicBezTo>
                  <a:close/>
                </a:path>
              </a:pathLst>
            </a:custGeom>
            <a:solidFill>
              <a:srgbClr val="2D1A14">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32"/>
            <p:cNvSpPr/>
            <p:nvPr/>
          </p:nvSpPr>
          <p:spPr>
            <a:xfrm>
              <a:off x="7439541" y="890097"/>
              <a:ext cx="7448" cy="87848"/>
            </a:xfrm>
            <a:custGeom>
              <a:avLst/>
              <a:gdLst/>
              <a:ahLst/>
              <a:cxnLst/>
              <a:rect l="l" t="t" r="r" b="b"/>
              <a:pathLst>
                <a:path w="371" h="4376" fill="none" extrusionOk="0">
                  <a:moveTo>
                    <a:pt x="370" y="1"/>
                  </a:moveTo>
                  <a:cubicBezTo>
                    <a:pt x="370" y="1"/>
                    <a:pt x="124" y="2034"/>
                    <a:pt x="0" y="4375"/>
                  </a:cubicBezTo>
                </a:path>
              </a:pathLst>
            </a:custGeom>
            <a:noFill/>
            <a:ln w="11550" cap="rnd"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32"/>
            <p:cNvSpPr/>
            <p:nvPr/>
          </p:nvSpPr>
          <p:spPr>
            <a:xfrm>
              <a:off x="7308455" y="1084269"/>
              <a:ext cx="21039" cy="40833"/>
            </a:xfrm>
            <a:custGeom>
              <a:avLst/>
              <a:gdLst/>
              <a:ahLst/>
              <a:cxnLst/>
              <a:rect l="l" t="t" r="r" b="b"/>
              <a:pathLst>
                <a:path w="1048" h="2034" fill="none" extrusionOk="0">
                  <a:moveTo>
                    <a:pt x="1048" y="0"/>
                  </a:moveTo>
                  <a:cubicBezTo>
                    <a:pt x="678" y="216"/>
                    <a:pt x="370" y="524"/>
                    <a:pt x="185" y="893"/>
                  </a:cubicBezTo>
                  <a:cubicBezTo>
                    <a:pt x="0" y="1263"/>
                    <a:pt x="93" y="1756"/>
                    <a:pt x="401" y="2033"/>
                  </a:cubicBezTo>
                </a:path>
              </a:pathLst>
            </a:custGeom>
            <a:noFill/>
            <a:ln w="11550" cap="rnd"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32"/>
            <p:cNvSpPr/>
            <p:nvPr/>
          </p:nvSpPr>
          <p:spPr>
            <a:xfrm>
              <a:off x="7456241" y="1264813"/>
              <a:ext cx="24752" cy="47638"/>
            </a:xfrm>
            <a:custGeom>
              <a:avLst/>
              <a:gdLst/>
              <a:ahLst/>
              <a:cxnLst/>
              <a:rect l="l" t="t" r="r" b="b"/>
              <a:pathLst>
                <a:path w="1233" h="2373" fill="none" extrusionOk="0">
                  <a:moveTo>
                    <a:pt x="62" y="1"/>
                  </a:moveTo>
                  <a:cubicBezTo>
                    <a:pt x="0" y="956"/>
                    <a:pt x="432" y="1849"/>
                    <a:pt x="1233" y="2373"/>
                  </a:cubicBezTo>
                </a:path>
              </a:pathLst>
            </a:custGeom>
            <a:noFill/>
            <a:ln w="11550" cap="rnd"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32"/>
            <p:cNvSpPr/>
            <p:nvPr/>
          </p:nvSpPr>
          <p:spPr>
            <a:xfrm>
              <a:off x="7600314" y="1204839"/>
              <a:ext cx="65565" cy="16100"/>
            </a:xfrm>
            <a:custGeom>
              <a:avLst/>
              <a:gdLst/>
              <a:ahLst/>
              <a:cxnLst/>
              <a:rect l="l" t="t" r="r" b="b"/>
              <a:pathLst>
                <a:path w="3266" h="802" fill="none" extrusionOk="0">
                  <a:moveTo>
                    <a:pt x="0" y="0"/>
                  </a:moveTo>
                  <a:cubicBezTo>
                    <a:pt x="1017" y="524"/>
                    <a:pt x="2126" y="801"/>
                    <a:pt x="3266" y="801"/>
                  </a:cubicBezTo>
                </a:path>
              </a:pathLst>
            </a:custGeom>
            <a:noFill/>
            <a:ln w="11550" cap="rnd"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32"/>
            <p:cNvSpPr/>
            <p:nvPr/>
          </p:nvSpPr>
          <p:spPr>
            <a:xfrm>
              <a:off x="7593510" y="947602"/>
              <a:ext cx="39608" cy="13631"/>
            </a:xfrm>
            <a:custGeom>
              <a:avLst/>
              <a:gdLst/>
              <a:ahLst/>
              <a:cxnLst/>
              <a:rect l="l" t="t" r="r" b="b"/>
              <a:pathLst>
                <a:path w="1973" h="679" fill="none" extrusionOk="0">
                  <a:moveTo>
                    <a:pt x="0" y="678"/>
                  </a:moveTo>
                  <a:cubicBezTo>
                    <a:pt x="678" y="555"/>
                    <a:pt x="1356" y="309"/>
                    <a:pt x="1972" y="1"/>
                  </a:cubicBezTo>
                </a:path>
              </a:pathLst>
            </a:custGeom>
            <a:noFill/>
            <a:ln w="11550" cap="rnd"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32"/>
            <p:cNvSpPr/>
            <p:nvPr/>
          </p:nvSpPr>
          <p:spPr>
            <a:xfrm>
              <a:off x="5426211" y="3185235"/>
              <a:ext cx="620338" cy="565131"/>
            </a:xfrm>
            <a:custGeom>
              <a:avLst/>
              <a:gdLst/>
              <a:ahLst/>
              <a:cxnLst/>
              <a:rect l="l" t="t" r="r" b="b"/>
              <a:pathLst>
                <a:path w="30901" h="28151" extrusionOk="0">
                  <a:moveTo>
                    <a:pt x="15454" y="1"/>
                  </a:moveTo>
                  <a:cubicBezTo>
                    <a:pt x="11854" y="1"/>
                    <a:pt x="8257" y="1380"/>
                    <a:pt x="5515" y="4137"/>
                  </a:cubicBezTo>
                  <a:cubicBezTo>
                    <a:pt x="1" y="9620"/>
                    <a:pt x="1" y="18524"/>
                    <a:pt x="5515" y="24038"/>
                  </a:cubicBezTo>
                  <a:cubicBezTo>
                    <a:pt x="8257" y="26780"/>
                    <a:pt x="11854" y="28151"/>
                    <a:pt x="15454" y="28151"/>
                  </a:cubicBezTo>
                  <a:cubicBezTo>
                    <a:pt x="19055" y="28151"/>
                    <a:pt x="22659" y="26780"/>
                    <a:pt x="25417" y="24038"/>
                  </a:cubicBezTo>
                  <a:cubicBezTo>
                    <a:pt x="30900" y="18524"/>
                    <a:pt x="30900" y="9620"/>
                    <a:pt x="25417" y="4137"/>
                  </a:cubicBezTo>
                  <a:cubicBezTo>
                    <a:pt x="22659" y="1380"/>
                    <a:pt x="19055" y="1"/>
                    <a:pt x="15454" y="1"/>
                  </a:cubicBezTo>
                  <a:close/>
                </a:path>
              </a:pathLst>
            </a:custGeom>
            <a:solidFill>
              <a:srgbClr val="42CC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32"/>
            <p:cNvSpPr/>
            <p:nvPr/>
          </p:nvSpPr>
          <p:spPr>
            <a:xfrm>
              <a:off x="5431791" y="3185396"/>
              <a:ext cx="587535" cy="565292"/>
            </a:xfrm>
            <a:custGeom>
              <a:avLst/>
              <a:gdLst/>
              <a:ahLst/>
              <a:cxnLst/>
              <a:rect l="l" t="t" r="r" b="b"/>
              <a:pathLst>
                <a:path w="29267" h="28159" extrusionOk="0">
                  <a:moveTo>
                    <a:pt x="15167" y="1"/>
                  </a:moveTo>
                  <a:cubicBezTo>
                    <a:pt x="11512" y="1"/>
                    <a:pt x="7914" y="1432"/>
                    <a:pt x="5237" y="4129"/>
                  </a:cubicBezTo>
                  <a:cubicBezTo>
                    <a:pt x="1202" y="8134"/>
                    <a:pt x="0" y="14203"/>
                    <a:pt x="2187" y="19471"/>
                  </a:cubicBezTo>
                  <a:cubicBezTo>
                    <a:pt x="4344" y="24708"/>
                    <a:pt x="9489" y="28158"/>
                    <a:pt x="15188" y="28158"/>
                  </a:cubicBezTo>
                  <a:cubicBezTo>
                    <a:pt x="15527" y="28158"/>
                    <a:pt x="15866" y="28158"/>
                    <a:pt x="16205" y="28097"/>
                  </a:cubicBezTo>
                  <a:lnTo>
                    <a:pt x="16205" y="28158"/>
                  </a:lnTo>
                  <a:lnTo>
                    <a:pt x="29267" y="28158"/>
                  </a:lnTo>
                  <a:lnTo>
                    <a:pt x="29267" y="15096"/>
                  </a:lnTo>
                  <a:lnTo>
                    <a:pt x="29205" y="15096"/>
                  </a:lnTo>
                  <a:cubicBezTo>
                    <a:pt x="29236" y="14757"/>
                    <a:pt x="29267" y="14418"/>
                    <a:pt x="29267" y="14079"/>
                  </a:cubicBezTo>
                  <a:cubicBezTo>
                    <a:pt x="29267" y="8380"/>
                    <a:pt x="25816" y="3235"/>
                    <a:pt x="20548" y="1079"/>
                  </a:cubicBezTo>
                  <a:cubicBezTo>
                    <a:pt x="18811" y="353"/>
                    <a:pt x="16982" y="1"/>
                    <a:pt x="1516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32"/>
            <p:cNvSpPr/>
            <p:nvPr/>
          </p:nvSpPr>
          <p:spPr>
            <a:xfrm>
              <a:off x="5565969" y="3312168"/>
              <a:ext cx="453334" cy="438498"/>
            </a:xfrm>
            <a:custGeom>
              <a:avLst/>
              <a:gdLst/>
              <a:ahLst/>
              <a:cxnLst/>
              <a:rect l="l" t="t" r="r" b="b"/>
              <a:pathLst>
                <a:path w="22582" h="21843" extrusionOk="0">
                  <a:moveTo>
                    <a:pt x="20210" y="0"/>
                  </a:moveTo>
                  <a:cubicBezTo>
                    <a:pt x="19655" y="3204"/>
                    <a:pt x="18330" y="6223"/>
                    <a:pt x="16328" y="8842"/>
                  </a:cubicBezTo>
                  <a:cubicBezTo>
                    <a:pt x="12292" y="14264"/>
                    <a:pt x="6501" y="17714"/>
                    <a:pt x="0" y="19008"/>
                  </a:cubicBezTo>
                  <a:cubicBezTo>
                    <a:pt x="2434" y="20856"/>
                    <a:pt x="5422" y="21842"/>
                    <a:pt x="8472" y="21842"/>
                  </a:cubicBezTo>
                  <a:cubicBezTo>
                    <a:pt x="8811" y="21842"/>
                    <a:pt x="9150" y="21842"/>
                    <a:pt x="9489" y="21812"/>
                  </a:cubicBezTo>
                  <a:lnTo>
                    <a:pt x="9489" y="21842"/>
                  </a:lnTo>
                  <a:lnTo>
                    <a:pt x="22551" y="21842"/>
                  </a:lnTo>
                  <a:lnTo>
                    <a:pt x="22551" y="8780"/>
                  </a:lnTo>
                  <a:lnTo>
                    <a:pt x="22520" y="8780"/>
                  </a:lnTo>
                  <a:cubicBezTo>
                    <a:pt x="22551" y="8441"/>
                    <a:pt x="22582" y="8102"/>
                    <a:pt x="22582" y="7763"/>
                  </a:cubicBezTo>
                  <a:cubicBezTo>
                    <a:pt x="22582" y="4991"/>
                    <a:pt x="21750" y="2280"/>
                    <a:pt x="20210" y="0"/>
                  </a:cubicBezTo>
                  <a:close/>
                </a:path>
              </a:pathLst>
            </a:custGeom>
            <a:solidFill>
              <a:srgbClr val="2D1A14">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32"/>
            <p:cNvSpPr/>
            <p:nvPr/>
          </p:nvSpPr>
          <p:spPr>
            <a:xfrm>
              <a:off x="5522052" y="3315259"/>
              <a:ext cx="51352" cy="99592"/>
            </a:xfrm>
            <a:custGeom>
              <a:avLst/>
              <a:gdLst/>
              <a:ahLst/>
              <a:cxnLst/>
              <a:rect l="l" t="t" r="r" b="b"/>
              <a:pathLst>
                <a:path w="2558" h="4961" fill="none" extrusionOk="0">
                  <a:moveTo>
                    <a:pt x="2558" y="0"/>
                  </a:moveTo>
                  <a:cubicBezTo>
                    <a:pt x="1048" y="1232"/>
                    <a:pt x="124" y="3019"/>
                    <a:pt x="1" y="4960"/>
                  </a:cubicBezTo>
                </a:path>
              </a:pathLst>
            </a:custGeom>
            <a:solidFill>
              <a:schemeClr val="accent6"/>
            </a:solidFill>
            <a:ln w="2387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32"/>
            <p:cNvSpPr/>
            <p:nvPr/>
          </p:nvSpPr>
          <p:spPr>
            <a:xfrm>
              <a:off x="6930649" y="2082888"/>
              <a:ext cx="798443" cy="328989"/>
            </a:xfrm>
            <a:custGeom>
              <a:avLst/>
              <a:gdLst/>
              <a:ahLst/>
              <a:cxnLst/>
              <a:rect l="l" t="t" r="r" b="b"/>
              <a:pathLst>
                <a:path w="39773" h="16388" extrusionOk="0">
                  <a:moveTo>
                    <a:pt x="33087" y="1"/>
                  </a:moveTo>
                  <a:cubicBezTo>
                    <a:pt x="28189" y="2712"/>
                    <a:pt x="22459" y="4190"/>
                    <a:pt x="16913" y="5022"/>
                  </a:cubicBezTo>
                  <a:cubicBezTo>
                    <a:pt x="15593" y="5242"/>
                    <a:pt x="14273" y="5352"/>
                    <a:pt x="12952" y="5352"/>
                  </a:cubicBezTo>
                  <a:cubicBezTo>
                    <a:pt x="12424" y="5352"/>
                    <a:pt x="11896" y="5335"/>
                    <a:pt x="11368" y="5299"/>
                  </a:cubicBezTo>
                  <a:cubicBezTo>
                    <a:pt x="7764" y="4960"/>
                    <a:pt x="4406" y="3389"/>
                    <a:pt x="1140" y="1818"/>
                  </a:cubicBezTo>
                  <a:cubicBezTo>
                    <a:pt x="801" y="2527"/>
                    <a:pt x="432" y="3204"/>
                    <a:pt x="0" y="3851"/>
                  </a:cubicBezTo>
                  <a:cubicBezTo>
                    <a:pt x="1602" y="6162"/>
                    <a:pt x="3204" y="8472"/>
                    <a:pt x="5299" y="10290"/>
                  </a:cubicBezTo>
                  <a:cubicBezTo>
                    <a:pt x="7240" y="11923"/>
                    <a:pt x="9458" y="13186"/>
                    <a:pt x="11830" y="14049"/>
                  </a:cubicBezTo>
                  <a:cubicBezTo>
                    <a:pt x="15820" y="15606"/>
                    <a:pt x="20043" y="16388"/>
                    <a:pt x="24283" y="16388"/>
                  </a:cubicBezTo>
                  <a:cubicBezTo>
                    <a:pt x="26754" y="16388"/>
                    <a:pt x="29231" y="16122"/>
                    <a:pt x="31670" y="15589"/>
                  </a:cubicBezTo>
                  <a:cubicBezTo>
                    <a:pt x="34258" y="12601"/>
                    <a:pt x="37030" y="9397"/>
                    <a:pt x="39772" y="6562"/>
                  </a:cubicBezTo>
                  <a:cubicBezTo>
                    <a:pt x="37400" y="4529"/>
                    <a:pt x="35182" y="2342"/>
                    <a:pt x="330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32"/>
            <p:cNvSpPr/>
            <p:nvPr/>
          </p:nvSpPr>
          <p:spPr>
            <a:xfrm>
              <a:off x="6904054" y="1972213"/>
              <a:ext cx="72390" cy="203821"/>
            </a:xfrm>
            <a:custGeom>
              <a:avLst/>
              <a:gdLst/>
              <a:ahLst/>
              <a:cxnLst/>
              <a:rect l="l" t="t" r="r" b="b"/>
              <a:pathLst>
                <a:path w="3606" h="10153" extrusionOk="0">
                  <a:moveTo>
                    <a:pt x="1633" y="0"/>
                  </a:moveTo>
                  <a:lnTo>
                    <a:pt x="1" y="8688"/>
                  </a:lnTo>
                  <a:cubicBezTo>
                    <a:pt x="155" y="9242"/>
                    <a:pt x="555" y="9735"/>
                    <a:pt x="1079" y="9982"/>
                  </a:cubicBezTo>
                  <a:cubicBezTo>
                    <a:pt x="1327" y="10098"/>
                    <a:pt x="1586" y="10153"/>
                    <a:pt x="1839" y="10153"/>
                  </a:cubicBezTo>
                  <a:cubicBezTo>
                    <a:pt x="2655" y="10153"/>
                    <a:pt x="3417" y="9588"/>
                    <a:pt x="3605" y="8718"/>
                  </a:cubicBezTo>
                  <a:lnTo>
                    <a:pt x="163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32"/>
            <p:cNvSpPr/>
            <p:nvPr/>
          </p:nvSpPr>
          <p:spPr>
            <a:xfrm>
              <a:off x="7082756" y="2186986"/>
              <a:ext cx="71768" cy="140405"/>
            </a:xfrm>
            <a:custGeom>
              <a:avLst/>
              <a:gdLst/>
              <a:ahLst/>
              <a:cxnLst/>
              <a:rect l="l" t="t" r="r" b="b"/>
              <a:pathLst>
                <a:path w="3575" h="6994" fill="none" extrusionOk="0">
                  <a:moveTo>
                    <a:pt x="1" y="6994"/>
                  </a:moveTo>
                  <a:cubicBezTo>
                    <a:pt x="2126" y="5423"/>
                    <a:pt x="3420" y="2989"/>
                    <a:pt x="3574" y="370"/>
                  </a:cubicBezTo>
                  <a:cubicBezTo>
                    <a:pt x="3574" y="216"/>
                    <a:pt x="3513" y="1"/>
                    <a:pt x="3359" y="1"/>
                  </a:cubicBezTo>
                </a:path>
              </a:pathLst>
            </a:custGeom>
            <a:noFill/>
            <a:ln w="13875" cap="rnd"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32"/>
            <p:cNvSpPr/>
            <p:nvPr/>
          </p:nvSpPr>
          <p:spPr>
            <a:xfrm>
              <a:off x="7292999" y="2264073"/>
              <a:ext cx="348823" cy="136068"/>
            </a:xfrm>
            <a:custGeom>
              <a:avLst/>
              <a:gdLst/>
              <a:ahLst/>
              <a:cxnLst/>
              <a:rect l="l" t="t" r="r" b="b"/>
              <a:pathLst>
                <a:path w="17376" h="6778" fill="none" extrusionOk="0">
                  <a:moveTo>
                    <a:pt x="0" y="6778"/>
                  </a:moveTo>
                  <a:cubicBezTo>
                    <a:pt x="185" y="5453"/>
                    <a:pt x="1202" y="4467"/>
                    <a:pt x="2280" y="3697"/>
                  </a:cubicBezTo>
                  <a:cubicBezTo>
                    <a:pt x="6685" y="555"/>
                    <a:pt x="12415" y="0"/>
                    <a:pt x="17375" y="2187"/>
                  </a:cubicBezTo>
                </a:path>
              </a:pathLst>
            </a:custGeom>
            <a:noFill/>
            <a:ln w="13875" cap="rnd"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32"/>
            <p:cNvSpPr/>
            <p:nvPr/>
          </p:nvSpPr>
          <p:spPr>
            <a:xfrm>
              <a:off x="7326378" y="2117511"/>
              <a:ext cx="300583" cy="103928"/>
            </a:xfrm>
            <a:custGeom>
              <a:avLst/>
              <a:gdLst/>
              <a:ahLst/>
              <a:cxnLst/>
              <a:rect l="l" t="t" r="r" b="b"/>
              <a:pathLst>
                <a:path w="14973" h="5177" fill="none" extrusionOk="0">
                  <a:moveTo>
                    <a:pt x="1" y="2650"/>
                  </a:moveTo>
                  <a:cubicBezTo>
                    <a:pt x="1942" y="4468"/>
                    <a:pt x="4745" y="5176"/>
                    <a:pt x="7364" y="4776"/>
                  </a:cubicBezTo>
                  <a:cubicBezTo>
                    <a:pt x="9982" y="4314"/>
                    <a:pt x="12354" y="2989"/>
                    <a:pt x="14141" y="1017"/>
                  </a:cubicBezTo>
                  <a:cubicBezTo>
                    <a:pt x="14449" y="709"/>
                    <a:pt x="14727" y="370"/>
                    <a:pt x="14973" y="1"/>
                  </a:cubicBezTo>
                </a:path>
              </a:pathLst>
            </a:custGeom>
            <a:noFill/>
            <a:ln w="13875" cap="rnd"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30" name="Google Shape;530;p32"/>
            <p:cNvGrpSpPr/>
            <p:nvPr/>
          </p:nvGrpSpPr>
          <p:grpSpPr>
            <a:xfrm>
              <a:off x="4937579" y="2295981"/>
              <a:ext cx="831256" cy="799786"/>
              <a:chOff x="4415716" y="2906519"/>
              <a:chExt cx="831256" cy="799786"/>
            </a:xfrm>
          </p:grpSpPr>
          <p:sp>
            <p:nvSpPr>
              <p:cNvPr id="531" name="Google Shape;531;p32"/>
              <p:cNvSpPr/>
              <p:nvPr/>
            </p:nvSpPr>
            <p:spPr>
              <a:xfrm>
                <a:off x="4415716" y="2906519"/>
                <a:ext cx="831256" cy="799786"/>
              </a:xfrm>
              <a:custGeom>
                <a:avLst/>
                <a:gdLst/>
                <a:ahLst/>
                <a:cxnLst/>
                <a:rect l="l" t="t" r="r" b="b"/>
                <a:pathLst>
                  <a:path w="29267" h="28159" extrusionOk="0">
                    <a:moveTo>
                      <a:pt x="15167" y="1"/>
                    </a:moveTo>
                    <a:cubicBezTo>
                      <a:pt x="11512" y="1"/>
                      <a:pt x="7914" y="1432"/>
                      <a:pt x="5237" y="4129"/>
                    </a:cubicBezTo>
                    <a:cubicBezTo>
                      <a:pt x="1202" y="8134"/>
                      <a:pt x="0" y="14203"/>
                      <a:pt x="2187" y="19471"/>
                    </a:cubicBezTo>
                    <a:cubicBezTo>
                      <a:pt x="4344" y="24708"/>
                      <a:pt x="9489" y="28158"/>
                      <a:pt x="15188" y="28158"/>
                    </a:cubicBezTo>
                    <a:cubicBezTo>
                      <a:pt x="15527" y="28158"/>
                      <a:pt x="15866" y="28158"/>
                      <a:pt x="16205" y="28097"/>
                    </a:cubicBezTo>
                    <a:lnTo>
                      <a:pt x="16205" y="28158"/>
                    </a:lnTo>
                    <a:lnTo>
                      <a:pt x="29267" y="28158"/>
                    </a:lnTo>
                    <a:lnTo>
                      <a:pt x="29267" y="15096"/>
                    </a:lnTo>
                    <a:lnTo>
                      <a:pt x="29205" y="15096"/>
                    </a:lnTo>
                    <a:cubicBezTo>
                      <a:pt x="29236" y="14757"/>
                      <a:pt x="29267" y="14418"/>
                      <a:pt x="29267" y="14079"/>
                    </a:cubicBezTo>
                    <a:cubicBezTo>
                      <a:pt x="29267" y="8380"/>
                      <a:pt x="25816" y="3235"/>
                      <a:pt x="20548" y="1079"/>
                    </a:cubicBezTo>
                    <a:cubicBezTo>
                      <a:pt x="18811" y="353"/>
                      <a:pt x="16982" y="1"/>
                      <a:pt x="1516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32"/>
              <p:cNvSpPr/>
              <p:nvPr/>
            </p:nvSpPr>
            <p:spPr>
              <a:xfrm>
                <a:off x="4555274" y="3005202"/>
                <a:ext cx="126191" cy="109489"/>
              </a:xfrm>
              <a:custGeom>
                <a:avLst/>
                <a:gdLst/>
                <a:ahLst/>
                <a:cxnLst/>
                <a:rect l="l" t="t" r="r" b="b"/>
                <a:pathLst>
                  <a:path w="6286" h="5454" fill="none" extrusionOk="0">
                    <a:moveTo>
                      <a:pt x="6285" y="0"/>
                    </a:moveTo>
                    <a:cubicBezTo>
                      <a:pt x="3636" y="1017"/>
                      <a:pt x="1387" y="2958"/>
                      <a:pt x="0" y="5453"/>
                    </a:cubicBezTo>
                  </a:path>
                </a:pathLst>
              </a:custGeom>
              <a:solidFill>
                <a:schemeClr val="accent6"/>
              </a:solidFill>
              <a:ln w="2387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32"/>
              <p:cNvSpPr/>
              <p:nvPr/>
            </p:nvSpPr>
            <p:spPr>
              <a:xfrm>
                <a:off x="4605547" y="3085877"/>
                <a:ext cx="641385" cy="620396"/>
              </a:xfrm>
              <a:custGeom>
                <a:avLst/>
                <a:gdLst/>
                <a:ahLst/>
                <a:cxnLst/>
                <a:rect l="l" t="t" r="r" b="b"/>
                <a:pathLst>
                  <a:path w="22582" h="21843" extrusionOk="0">
                    <a:moveTo>
                      <a:pt x="20210" y="0"/>
                    </a:moveTo>
                    <a:cubicBezTo>
                      <a:pt x="19655" y="3204"/>
                      <a:pt x="18330" y="6223"/>
                      <a:pt x="16328" y="8842"/>
                    </a:cubicBezTo>
                    <a:cubicBezTo>
                      <a:pt x="12292" y="14264"/>
                      <a:pt x="6501" y="17714"/>
                      <a:pt x="0" y="19008"/>
                    </a:cubicBezTo>
                    <a:cubicBezTo>
                      <a:pt x="2434" y="20856"/>
                      <a:pt x="5422" y="21842"/>
                      <a:pt x="8472" y="21842"/>
                    </a:cubicBezTo>
                    <a:cubicBezTo>
                      <a:pt x="8811" y="21842"/>
                      <a:pt x="9150" y="21842"/>
                      <a:pt x="9489" y="21812"/>
                    </a:cubicBezTo>
                    <a:lnTo>
                      <a:pt x="9489" y="21842"/>
                    </a:lnTo>
                    <a:lnTo>
                      <a:pt x="22551" y="21842"/>
                    </a:lnTo>
                    <a:lnTo>
                      <a:pt x="22551" y="8780"/>
                    </a:lnTo>
                    <a:lnTo>
                      <a:pt x="22520" y="8780"/>
                    </a:lnTo>
                    <a:cubicBezTo>
                      <a:pt x="22551" y="8441"/>
                      <a:pt x="22582" y="8102"/>
                      <a:pt x="22582" y="7763"/>
                    </a:cubicBezTo>
                    <a:cubicBezTo>
                      <a:pt x="22582" y="4991"/>
                      <a:pt x="21750" y="2280"/>
                      <a:pt x="20210" y="0"/>
                    </a:cubicBezTo>
                    <a:close/>
                  </a:path>
                </a:pathLst>
              </a:custGeom>
              <a:solidFill>
                <a:srgbClr val="2D1A14">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534" name="Google Shape;534;p32"/>
          <p:cNvSpPr/>
          <p:nvPr/>
        </p:nvSpPr>
        <p:spPr>
          <a:xfrm>
            <a:off x="6682065" y="769209"/>
            <a:ext cx="47036" cy="47036"/>
          </a:xfrm>
          <a:custGeom>
            <a:avLst/>
            <a:gdLst/>
            <a:ahLst/>
            <a:cxnLst/>
            <a:rect l="l" t="t" r="r" b="b"/>
            <a:pathLst>
              <a:path w="2343" h="2343" fill="none" extrusionOk="0">
                <a:moveTo>
                  <a:pt x="2342" y="1172"/>
                </a:moveTo>
                <a:cubicBezTo>
                  <a:pt x="2342" y="1819"/>
                  <a:pt x="1819" y="2342"/>
                  <a:pt x="1172" y="2342"/>
                </a:cubicBezTo>
                <a:cubicBezTo>
                  <a:pt x="525" y="2342"/>
                  <a:pt x="1" y="1819"/>
                  <a:pt x="1" y="1172"/>
                </a:cubicBezTo>
                <a:cubicBezTo>
                  <a:pt x="1" y="525"/>
                  <a:pt x="525" y="1"/>
                  <a:pt x="1172" y="1"/>
                </a:cubicBezTo>
                <a:cubicBezTo>
                  <a:pt x="1819" y="1"/>
                  <a:pt x="2342" y="525"/>
                  <a:pt x="2342" y="1172"/>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32"/>
          <p:cNvSpPr/>
          <p:nvPr/>
        </p:nvSpPr>
        <p:spPr>
          <a:xfrm>
            <a:off x="3015136" y="4002113"/>
            <a:ext cx="116294" cy="116294"/>
          </a:xfrm>
          <a:custGeom>
            <a:avLst/>
            <a:gdLst/>
            <a:ahLst/>
            <a:cxnLst/>
            <a:rect l="l" t="t" r="r" b="b"/>
            <a:pathLst>
              <a:path w="5793" h="5793" fill="none" extrusionOk="0">
                <a:moveTo>
                  <a:pt x="5792" y="2465"/>
                </a:moveTo>
                <a:cubicBezTo>
                  <a:pt x="5792" y="4684"/>
                  <a:pt x="3112" y="5793"/>
                  <a:pt x="1572" y="4221"/>
                </a:cubicBezTo>
                <a:cubicBezTo>
                  <a:pt x="0" y="2681"/>
                  <a:pt x="1109" y="1"/>
                  <a:pt x="3297" y="1"/>
                </a:cubicBezTo>
                <a:cubicBezTo>
                  <a:pt x="4683" y="1"/>
                  <a:pt x="5792" y="1110"/>
                  <a:pt x="5792" y="2465"/>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32"/>
          <p:cNvSpPr/>
          <p:nvPr/>
        </p:nvSpPr>
        <p:spPr>
          <a:xfrm>
            <a:off x="4903808" y="3446664"/>
            <a:ext cx="47016" cy="47036"/>
          </a:xfrm>
          <a:custGeom>
            <a:avLst/>
            <a:gdLst/>
            <a:ahLst/>
            <a:cxnLst/>
            <a:rect l="l" t="t" r="r" b="b"/>
            <a:pathLst>
              <a:path w="2342" h="2343" fill="none" extrusionOk="0">
                <a:moveTo>
                  <a:pt x="2341" y="1172"/>
                </a:moveTo>
                <a:cubicBezTo>
                  <a:pt x="2341" y="1818"/>
                  <a:pt x="1818" y="2342"/>
                  <a:pt x="1171" y="2342"/>
                </a:cubicBezTo>
                <a:cubicBezTo>
                  <a:pt x="524" y="2342"/>
                  <a:pt x="0" y="1818"/>
                  <a:pt x="0" y="1172"/>
                </a:cubicBezTo>
                <a:cubicBezTo>
                  <a:pt x="0" y="525"/>
                  <a:pt x="524" y="1"/>
                  <a:pt x="1171" y="1"/>
                </a:cubicBezTo>
                <a:cubicBezTo>
                  <a:pt x="1818" y="1"/>
                  <a:pt x="2341" y="525"/>
                  <a:pt x="2341" y="1172"/>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37" name="Google Shape;537;p32"/>
          <p:cNvGrpSpPr/>
          <p:nvPr/>
        </p:nvGrpSpPr>
        <p:grpSpPr>
          <a:xfrm>
            <a:off x="4505212" y="4253304"/>
            <a:ext cx="133599" cy="134221"/>
            <a:chOff x="4199924" y="4491667"/>
            <a:chExt cx="133599" cy="134221"/>
          </a:xfrm>
        </p:grpSpPr>
        <p:sp>
          <p:nvSpPr>
            <p:cNvPr id="538" name="Google Shape;538;p32"/>
            <p:cNvSpPr/>
            <p:nvPr/>
          </p:nvSpPr>
          <p:spPr>
            <a:xfrm>
              <a:off x="4266702" y="4491667"/>
              <a:ext cx="20" cy="134221"/>
            </a:xfrm>
            <a:custGeom>
              <a:avLst/>
              <a:gdLst/>
              <a:ahLst/>
              <a:cxnLst/>
              <a:rect l="l" t="t" r="r" b="b"/>
              <a:pathLst>
                <a:path w="1" h="6686" fill="none" extrusionOk="0">
                  <a:moveTo>
                    <a:pt x="1" y="1"/>
                  </a:moveTo>
                  <a:lnTo>
                    <a:pt x="1" y="6686"/>
                  </a:lnTo>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32"/>
            <p:cNvSpPr/>
            <p:nvPr/>
          </p:nvSpPr>
          <p:spPr>
            <a:xfrm>
              <a:off x="4199924" y="4559067"/>
              <a:ext cx="133599" cy="20"/>
            </a:xfrm>
            <a:custGeom>
              <a:avLst/>
              <a:gdLst/>
              <a:ahLst/>
              <a:cxnLst/>
              <a:rect l="l" t="t" r="r" b="b"/>
              <a:pathLst>
                <a:path w="6655" h="1" fill="none" extrusionOk="0">
                  <a:moveTo>
                    <a:pt x="6655" y="1"/>
                  </a:moveTo>
                  <a:lnTo>
                    <a:pt x="1" y="1"/>
                  </a:lnTo>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540" name="Google Shape;540;p32"/>
          <p:cNvPicPr preferRelativeResize="0"/>
          <p:nvPr/>
        </p:nvPicPr>
        <p:blipFill>
          <a:blip r:embed="rId3">
            <a:alphaModFix/>
          </a:blip>
          <a:stretch>
            <a:fillRect/>
          </a:stretch>
        </p:blipFill>
        <p:spPr>
          <a:xfrm>
            <a:off x="184325" y="2770722"/>
            <a:ext cx="4766505" cy="2106299"/>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44"/>
        <p:cNvGrpSpPr/>
        <p:nvPr/>
      </p:nvGrpSpPr>
      <p:grpSpPr>
        <a:xfrm>
          <a:off x="0" y="0"/>
          <a:ext cx="0" cy="0"/>
          <a:chOff x="0" y="0"/>
          <a:chExt cx="0" cy="0"/>
        </a:xfrm>
      </p:grpSpPr>
      <p:sp>
        <p:nvSpPr>
          <p:cNvPr id="545" name="Google Shape;545;p33"/>
          <p:cNvSpPr txBox="1">
            <a:spLocks noGrp="1"/>
          </p:cNvSpPr>
          <p:nvPr>
            <p:ph type="title"/>
          </p:nvPr>
        </p:nvSpPr>
        <p:spPr>
          <a:xfrm>
            <a:off x="715700" y="390073"/>
            <a:ext cx="7712700" cy="57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Introduction</a:t>
            </a:r>
            <a:endParaRPr/>
          </a:p>
        </p:txBody>
      </p:sp>
      <p:sp>
        <p:nvSpPr>
          <p:cNvPr id="546" name="Google Shape;546;p33"/>
          <p:cNvSpPr/>
          <p:nvPr/>
        </p:nvSpPr>
        <p:spPr>
          <a:xfrm rot="10800000" flipH="1">
            <a:off x="8039480" y="4377461"/>
            <a:ext cx="76707" cy="76707"/>
          </a:xfrm>
          <a:custGeom>
            <a:avLst/>
            <a:gdLst/>
            <a:ahLst/>
            <a:cxnLst/>
            <a:rect l="l" t="t" r="r" b="b"/>
            <a:pathLst>
              <a:path w="3821" h="3821" fill="none" extrusionOk="0">
                <a:moveTo>
                  <a:pt x="3821" y="1911"/>
                </a:moveTo>
                <a:cubicBezTo>
                  <a:pt x="3821" y="2958"/>
                  <a:pt x="2958" y="3821"/>
                  <a:pt x="1911" y="3821"/>
                </a:cubicBezTo>
                <a:cubicBezTo>
                  <a:pt x="863" y="3821"/>
                  <a:pt x="0" y="2958"/>
                  <a:pt x="0" y="1911"/>
                </a:cubicBezTo>
                <a:cubicBezTo>
                  <a:pt x="0" y="832"/>
                  <a:pt x="863" y="1"/>
                  <a:pt x="1911" y="1"/>
                </a:cubicBezTo>
                <a:cubicBezTo>
                  <a:pt x="2958" y="1"/>
                  <a:pt x="3821" y="832"/>
                  <a:pt x="3821" y="1911"/>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33"/>
          <p:cNvSpPr/>
          <p:nvPr/>
        </p:nvSpPr>
        <p:spPr>
          <a:xfrm rot="10800000" flipH="1">
            <a:off x="4192581" y="1238584"/>
            <a:ext cx="47016" cy="47036"/>
          </a:xfrm>
          <a:custGeom>
            <a:avLst/>
            <a:gdLst/>
            <a:ahLst/>
            <a:cxnLst/>
            <a:rect l="l" t="t" r="r" b="b"/>
            <a:pathLst>
              <a:path w="2342" h="2343" fill="none" extrusionOk="0">
                <a:moveTo>
                  <a:pt x="2341" y="1172"/>
                </a:moveTo>
                <a:cubicBezTo>
                  <a:pt x="2341" y="1818"/>
                  <a:pt x="1818" y="2342"/>
                  <a:pt x="1171" y="2342"/>
                </a:cubicBezTo>
                <a:cubicBezTo>
                  <a:pt x="524" y="2342"/>
                  <a:pt x="0" y="1818"/>
                  <a:pt x="0" y="1172"/>
                </a:cubicBezTo>
                <a:cubicBezTo>
                  <a:pt x="0" y="525"/>
                  <a:pt x="524" y="1"/>
                  <a:pt x="1171" y="1"/>
                </a:cubicBezTo>
                <a:cubicBezTo>
                  <a:pt x="1818" y="1"/>
                  <a:pt x="2341" y="525"/>
                  <a:pt x="2341" y="1172"/>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33"/>
          <p:cNvSpPr/>
          <p:nvPr/>
        </p:nvSpPr>
        <p:spPr>
          <a:xfrm rot="10800000" flipH="1">
            <a:off x="5803476" y="4226347"/>
            <a:ext cx="58157" cy="49686"/>
          </a:xfrm>
          <a:custGeom>
            <a:avLst/>
            <a:gdLst/>
            <a:ahLst/>
            <a:cxnLst/>
            <a:rect l="l" t="t" r="r" b="b"/>
            <a:pathLst>
              <a:path w="2897" h="2475" extrusionOk="0">
                <a:moveTo>
                  <a:pt x="1664" y="0"/>
                </a:moveTo>
                <a:cubicBezTo>
                  <a:pt x="555" y="0"/>
                  <a:pt x="0" y="1325"/>
                  <a:pt x="801" y="2095"/>
                </a:cubicBezTo>
                <a:cubicBezTo>
                  <a:pt x="1053" y="2357"/>
                  <a:pt x="1364" y="2474"/>
                  <a:pt x="1669" y="2474"/>
                </a:cubicBezTo>
                <a:cubicBezTo>
                  <a:pt x="2296" y="2474"/>
                  <a:pt x="2896" y="1979"/>
                  <a:pt x="2896" y="1233"/>
                </a:cubicBezTo>
                <a:cubicBezTo>
                  <a:pt x="2896" y="555"/>
                  <a:pt x="2342" y="0"/>
                  <a:pt x="16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endParaRPr/>
          </a:p>
        </p:txBody>
      </p:sp>
      <p:grpSp>
        <p:nvGrpSpPr>
          <p:cNvPr id="549" name="Google Shape;549;p33"/>
          <p:cNvGrpSpPr/>
          <p:nvPr/>
        </p:nvGrpSpPr>
        <p:grpSpPr>
          <a:xfrm rot="10800000" flipH="1">
            <a:off x="6667535" y="680858"/>
            <a:ext cx="133599" cy="134221"/>
            <a:chOff x="4199924" y="4491667"/>
            <a:chExt cx="133599" cy="134221"/>
          </a:xfrm>
        </p:grpSpPr>
        <p:sp>
          <p:nvSpPr>
            <p:cNvPr id="550" name="Google Shape;550;p33"/>
            <p:cNvSpPr/>
            <p:nvPr/>
          </p:nvSpPr>
          <p:spPr>
            <a:xfrm>
              <a:off x="4266702" y="4491667"/>
              <a:ext cx="20" cy="134221"/>
            </a:xfrm>
            <a:custGeom>
              <a:avLst/>
              <a:gdLst/>
              <a:ahLst/>
              <a:cxnLst/>
              <a:rect l="l" t="t" r="r" b="b"/>
              <a:pathLst>
                <a:path w="1" h="6686" fill="none" extrusionOk="0">
                  <a:moveTo>
                    <a:pt x="1" y="1"/>
                  </a:moveTo>
                  <a:lnTo>
                    <a:pt x="1" y="6686"/>
                  </a:lnTo>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33"/>
            <p:cNvSpPr/>
            <p:nvPr/>
          </p:nvSpPr>
          <p:spPr>
            <a:xfrm>
              <a:off x="4199924" y="4559067"/>
              <a:ext cx="133599" cy="20"/>
            </a:xfrm>
            <a:custGeom>
              <a:avLst/>
              <a:gdLst/>
              <a:ahLst/>
              <a:cxnLst/>
              <a:rect l="l" t="t" r="r" b="b"/>
              <a:pathLst>
                <a:path w="6655" h="1" fill="none" extrusionOk="0">
                  <a:moveTo>
                    <a:pt x="6655" y="1"/>
                  </a:moveTo>
                  <a:lnTo>
                    <a:pt x="1" y="1"/>
                  </a:lnTo>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2" name="Google Shape;552;p33"/>
          <p:cNvSpPr/>
          <p:nvPr/>
        </p:nvSpPr>
        <p:spPr>
          <a:xfrm rot="10800000" flipH="1">
            <a:off x="2663285" y="4276014"/>
            <a:ext cx="116294" cy="116294"/>
          </a:xfrm>
          <a:custGeom>
            <a:avLst/>
            <a:gdLst/>
            <a:ahLst/>
            <a:cxnLst/>
            <a:rect l="l" t="t" r="r" b="b"/>
            <a:pathLst>
              <a:path w="5793" h="5793" fill="none" extrusionOk="0">
                <a:moveTo>
                  <a:pt x="5792" y="2465"/>
                </a:moveTo>
                <a:cubicBezTo>
                  <a:pt x="5792" y="4684"/>
                  <a:pt x="3112" y="5793"/>
                  <a:pt x="1572" y="4221"/>
                </a:cubicBezTo>
                <a:cubicBezTo>
                  <a:pt x="0" y="2681"/>
                  <a:pt x="1109" y="1"/>
                  <a:pt x="3297" y="1"/>
                </a:cubicBezTo>
                <a:cubicBezTo>
                  <a:pt x="4683" y="1"/>
                  <a:pt x="5792" y="1110"/>
                  <a:pt x="5792" y="2465"/>
                </a:cubicBezTo>
                <a:close/>
              </a:path>
            </a:pathLst>
          </a:custGeom>
          <a:noFill/>
          <a:ln w="14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33"/>
          <p:cNvSpPr txBox="1"/>
          <p:nvPr/>
        </p:nvSpPr>
        <p:spPr>
          <a:xfrm>
            <a:off x="715700" y="1238575"/>
            <a:ext cx="4337700" cy="3632700"/>
          </a:xfrm>
          <a:prstGeom prst="rect">
            <a:avLst/>
          </a:prstGeom>
          <a:noFill/>
          <a:ln>
            <a:noFill/>
          </a:ln>
        </p:spPr>
        <p:txBody>
          <a:bodyPr spcFirstLastPara="1" wrap="square" lIns="91425" tIns="91425" rIns="91425" bIns="91425" anchor="t" anchorCtr="0">
            <a:spAutoFit/>
          </a:bodyPr>
          <a:lstStyle/>
          <a:p>
            <a:pPr marL="457200" lvl="0" indent="-317500" algn="l" rtl="0">
              <a:lnSpc>
                <a:spcPct val="150000"/>
              </a:lnSpc>
              <a:spcBef>
                <a:spcPts val="0"/>
              </a:spcBef>
              <a:spcAft>
                <a:spcPts val="0"/>
              </a:spcAft>
              <a:buSzPts val="1400"/>
              <a:buFont typeface="Questrial"/>
              <a:buChar char="●"/>
            </a:pPr>
            <a:r>
              <a:rPr lang="en">
                <a:latin typeface="Questrial"/>
                <a:ea typeface="Questrial"/>
                <a:cs typeface="Questrial"/>
                <a:sym typeface="Questrial"/>
              </a:rPr>
              <a:t>In this assessment, four topics of the reflective journal are elaborated in a nutshell.</a:t>
            </a:r>
            <a:endParaRPr>
              <a:latin typeface="Questrial"/>
              <a:ea typeface="Questrial"/>
              <a:cs typeface="Questrial"/>
              <a:sym typeface="Questrial"/>
            </a:endParaRPr>
          </a:p>
          <a:p>
            <a:pPr marL="457200" lvl="0" indent="-317500" algn="l" rtl="0">
              <a:lnSpc>
                <a:spcPct val="150000"/>
              </a:lnSpc>
              <a:spcBef>
                <a:spcPts val="0"/>
              </a:spcBef>
              <a:spcAft>
                <a:spcPts val="0"/>
              </a:spcAft>
              <a:buSzPts val="1400"/>
              <a:buFont typeface="Questrial"/>
              <a:buChar char="●"/>
            </a:pPr>
            <a:r>
              <a:rPr lang="en">
                <a:latin typeface="Questrial"/>
                <a:ea typeface="Questrial"/>
                <a:cs typeface="Questrial"/>
                <a:sym typeface="Questrial"/>
              </a:rPr>
              <a:t>Application of the innovative objective can transform the global system [1].</a:t>
            </a:r>
            <a:endParaRPr>
              <a:latin typeface="Questrial"/>
              <a:ea typeface="Questrial"/>
              <a:cs typeface="Questrial"/>
              <a:sym typeface="Questrial"/>
            </a:endParaRPr>
          </a:p>
          <a:p>
            <a:pPr marL="457200" lvl="0" indent="-317500" algn="l" rtl="0">
              <a:lnSpc>
                <a:spcPct val="150000"/>
              </a:lnSpc>
              <a:spcBef>
                <a:spcPts val="0"/>
              </a:spcBef>
              <a:spcAft>
                <a:spcPts val="0"/>
              </a:spcAft>
              <a:buSzPts val="1400"/>
              <a:buFont typeface="Questrial"/>
              <a:buChar char="●"/>
            </a:pPr>
            <a:r>
              <a:rPr lang="en">
                <a:latin typeface="Questrial"/>
                <a:ea typeface="Questrial"/>
                <a:cs typeface="Questrial"/>
                <a:sym typeface="Questrial"/>
              </a:rPr>
              <a:t>Storytelling is crucial for promoting creative thinking skills.</a:t>
            </a:r>
            <a:endParaRPr>
              <a:latin typeface="Questrial"/>
              <a:ea typeface="Questrial"/>
              <a:cs typeface="Questrial"/>
              <a:sym typeface="Questrial"/>
            </a:endParaRPr>
          </a:p>
          <a:p>
            <a:pPr marL="457200" lvl="0" indent="-317500" algn="l" rtl="0">
              <a:lnSpc>
                <a:spcPct val="150000"/>
              </a:lnSpc>
              <a:spcBef>
                <a:spcPts val="0"/>
              </a:spcBef>
              <a:spcAft>
                <a:spcPts val="0"/>
              </a:spcAft>
              <a:buSzPts val="1400"/>
              <a:buFont typeface="Questrial"/>
              <a:buChar char="●"/>
            </a:pPr>
            <a:r>
              <a:rPr lang="en">
                <a:latin typeface="Questrial"/>
                <a:ea typeface="Questrial"/>
                <a:cs typeface="Questrial"/>
                <a:sym typeface="Questrial"/>
              </a:rPr>
              <a:t>Within the working community, proper collaboration is required rather than competition.</a:t>
            </a:r>
            <a:endParaRPr>
              <a:latin typeface="Questrial"/>
              <a:ea typeface="Questrial"/>
              <a:cs typeface="Questrial"/>
              <a:sym typeface="Questrial"/>
            </a:endParaRPr>
          </a:p>
          <a:p>
            <a:pPr marL="457200" lvl="0" indent="-317500" algn="l" rtl="0">
              <a:lnSpc>
                <a:spcPct val="150000"/>
              </a:lnSpc>
              <a:spcBef>
                <a:spcPts val="0"/>
              </a:spcBef>
              <a:spcAft>
                <a:spcPts val="0"/>
              </a:spcAft>
              <a:buSzPts val="1400"/>
              <a:buFont typeface="Questrial"/>
              <a:buChar char="●"/>
            </a:pPr>
            <a:r>
              <a:rPr lang="en">
                <a:latin typeface="Questrial"/>
                <a:ea typeface="Questrial"/>
                <a:cs typeface="Questrial"/>
                <a:sym typeface="Questrial"/>
              </a:rPr>
              <a:t>Access to my achievement can influence my working proficiencies.</a:t>
            </a:r>
            <a:endParaRPr>
              <a:latin typeface="Questrial"/>
              <a:ea typeface="Questrial"/>
              <a:cs typeface="Questrial"/>
              <a:sym typeface="Questrial"/>
            </a:endParaRPr>
          </a:p>
        </p:txBody>
      </p:sp>
      <p:pic>
        <p:nvPicPr>
          <p:cNvPr id="554" name="Google Shape;554;p33"/>
          <p:cNvPicPr preferRelativeResize="0"/>
          <p:nvPr/>
        </p:nvPicPr>
        <p:blipFill>
          <a:blip r:embed="rId3">
            <a:alphaModFix/>
          </a:blip>
          <a:stretch>
            <a:fillRect/>
          </a:stretch>
        </p:blipFill>
        <p:spPr>
          <a:xfrm>
            <a:off x="5053400" y="1508776"/>
            <a:ext cx="3785799" cy="2767237"/>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58"/>
        <p:cNvGrpSpPr/>
        <p:nvPr/>
      </p:nvGrpSpPr>
      <p:grpSpPr>
        <a:xfrm>
          <a:off x="0" y="0"/>
          <a:ext cx="0" cy="0"/>
          <a:chOff x="0" y="0"/>
          <a:chExt cx="0" cy="0"/>
        </a:xfrm>
      </p:grpSpPr>
      <p:sp>
        <p:nvSpPr>
          <p:cNvPr id="559" name="Google Shape;559;p34"/>
          <p:cNvSpPr txBox="1">
            <a:spLocks noGrp="1"/>
          </p:cNvSpPr>
          <p:nvPr>
            <p:ph type="title"/>
          </p:nvPr>
        </p:nvSpPr>
        <p:spPr>
          <a:xfrm>
            <a:off x="715700" y="390075"/>
            <a:ext cx="8236800" cy="57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Application of innovation for implementing the world</a:t>
            </a:r>
            <a:endParaRPr/>
          </a:p>
        </p:txBody>
      </p:sp>
      <p:sp>
        <p:nvSpPr>
          <p:cNvPr id="560" name="Google Shape;560;p34"/>
          <p:cNvSpPr txBox="1"/>
          <p:nvPr/>
        </p:nvSpPr>
        <p:spPr>
          <a:xfrm>
            <a:off x="614825" y="1709525"/>
            <a:ext cx="4048800" cy="2662800"/>
          </a:xfrm>
          <a:prstGeom prst="rect">
            <a:avLst/>
          </a:prstGeom>
          <a:noFill/>
          <a:ln>
            <a:noFill/>
          </a:ln>
        </p:spPr>
        <p:txBody>
          <a:bodyPr spcFirstLastPara="1" wrap="square" lIns="91425" tIns="91425" rIns="91425" bIns="91425" anchor="t" anchorCtr="0">
            <a:spAutoFit/>
          </a:bodyPr>
          <a:lstStyle/>
          <a:p>
            <a:pPr marL="457200" lvl="0" indent="-317500" algn="l" rtl="0">
              <a:lnSpc>
                <a:spcPct val="150000"/>
              </a:lnSpc>
              <a:spcBef>
                <a:spcPts val="0"/>
              </a:spcBef>
              <a:spcAft>
                <a:spcPts val="0"/>
              </a:spcAft>
              <a:buSzPts val="1400"/>
              <a:buFont typeface="Questrial"/>
              <a:buChar char="●"/>
            </a:pPr>
            <a:r>
              <a:rPr lang="en">
                <a:latin typeface="Questrial"/>
                <a:ea typeface="Questrial"/>
                <a:cs typeface="Questrial"/>
                <a:sym typeface="Questrial"/>
              </a:rPr>
              <a:t>Innovations can determine the reliability of every livelihood.</a:t>
            </a:r>
            <a:endParaRPr>
              <a:latin typeface="Questrial"/>
              <a:ea typeface="Questrial"/>
              <a:cs typeface="Questrial"/>
              <a:sym typeface="Questrial"/>
            </a:endParaRPr>
          </a:p>
          <a:p>
            <a:pPr marL="457200" lvl="0" indent="-317500" algn="l" rtl="0">
              <a:lnSpc>
                <a:spcPct val="150000"/>
              </a:lnSpc>
              <a:spcBef>
                <a:spcPts val="0"/>
              </a:spcBef>
              <a:spcAft>
                <a:spcPts val="0"/>
              </a:spcAft>
              <a:buSzPts val="1400"/>
              <a:buFont typeface="Questrial"/>
              <a:buChar char="●"/>
            </a:pPr>
            <a:r>
              <a:rPr lang="en">
                <a:latin typeface="Questrial"/>
                <a:ea typeface="Questrial"/>
                <a:cs typeface="Questrial"/>
                <a:sym typeface="Questrial"/>
              </a:rPr>
              <a:t>People have the potential to develop their working skills.</a:t>
            </a:r>
            <a:endParaRPr>
              <a:latin typeface="Questrial"/>
              <a:ea typeface="Questrial"/>
              <a:cs typeface="Questrial"/>
              <a:sym typeface="Questrial"/>
            </a:endParaRPr>
          </a:p>
          <a:p>
            <a:pPr marL="457200" lvl="0" indent="-317500" algn="l" rtl="0">
              <a:lnSpc>
                <a:spcPct val="150000"/>
              </a:lnSpc>
              <a:spcBef>
                <a:spcPts val="0"/>
              </a:spcBef>
              <a:spcAft>
                <a:spcPts val="0"/>
              </a:spcAft>
              <a:buSzPts val="1400"/>
              <a:buFont typeface="Questrial"/>
              <a:buChar char="●"/>
            </a:pPr>
            <a:r>
              <a:rPr lang="en">
                <a:latin typeface="Questrial"/>
                <a:ea typeface="Questrial"/>
                <a:cs typeface="Questrial"/>
                <a:sym typeface="Questrial"/>
              </a:rPr>
              <a:t>It promotes marketing growth, a high rate of food production, energy etc </a:t>
            </a:r>
            <a:r>
              <a:rPr lang="en">
                <a:solidFill>
                  <a:srgbClr val="222222"/>
                </a:solidFill>
                <a:highlight>
                  <a:srgbClr val="FFFFFF"/>
                </a:highlight>
                <a:latin typeface="Questrial"/>
                <a:ea typeface="Questrial"/>
                <a:cs typeface="Questrial"/>
                <a:sym typeface="Questrial"/>
              </a:rPr>
              <a:t>[2]</a:t>
            </a:r>
            <a:r>
              <a:rPr lang="en">
                <a:latin typeface="Questrial"/>
                <a:ea typeface="Questrial"/>
                <a:cs typeface="Questrial"/>
                <a:sym typeface="Questrial"/>
              </a:rPr>
              <a:t>. </a:t>
            </a:r>
            <a:endParaRPr>
              <a:latin typeface="Questrial"/>
              <a:ea typeface="Questrial"/>
              <a:cs typeface="Questrial"/>
              <a:sym typeface="Questrial"/>
            </a:endParaRPr>
          </a:p>
          <a:p>
            <a:pPr marL="457200" lvl="0" indent="-317500" algn="l" rtl="0">
              <a:lnSpc>
                <a:spcPct val="150000"/>
              </a:lnSpc>
              <a:spcBef>
                <a:spcPts val="0"/>
              </a:spcBef>
              <a:spcAft>
                <a:spcPts val="0"/>
              </a:spcAft>
              <a:buSzPts val="1400"/>
              <a:buFont typeface="Questrial"/>
              <a:buChar char="●"/>
            </a:pPr>
            <a:r>
              <a:rPr lang="en">
                <a:latin typeface="Questrial"/>
                <a:ea typeface="Questrial"/>
                <a:cs typeface="Questrial"/>
                <a:sym typeface="Questrial"/>
              </a:rPr>
              <a:t>Application of innovations can precise strategic thinking. </a:t>
            </a:r>
            <a:endParaRPr>
              <a:latin typeface="Questrial"/>
              <a:ea typeface="Questrial"/>
              <a:cs typeface="Questrial"/>
              <a:sym typeface="Questrial"/>
            </a:endParaRPr>
          </a:p>
        </p:txBody>
      </p:sp>
      <p:pic>
        <p:nvPicPr>
          <p:cNvPr id="561" name="Google Shape;561;p34"/>
          <p:cNvPicPr preferRelativeResize="0"/>
          <p:nvPr/>
        </p:nvPicPr>
        <p:blipFill>
          <a:blip r:embed="rId3">
            <a:alphaModFix/>
          </a:blip>
          <a:stretch>
            <a:fillRect/>
          </a:stretch>
        </p:blipFill>
        <p:spPr>
          <a:xfrm>
            <a:off x="4846025" y="1709525"/>
            <a:ext cx="3810000" cy="27891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65"/>
        <p:cNvGrpSpPr/>
        <p:nvPr/>
      </p:nvGrpSpPr>
      <p:grpSpPr>
        <a:xfrm>
          <a:off x="0" y="0"/>
          <a:ext cx="0" cy="0"/>
          <a:chOff x="0" y="0"/>
          <a:chExt cx="0" cy="0"/>
        </a:xfrm>
      </p:grpSpPr>
      <p:sp>
        <p:nvSpPr>
          <p:cNvPr id="566" name="Google Shape;566;p35"/>
          <p:cNvSpPr txBox="1">
            <a:spLocks noGrp="1"/>
          </p:cNvSpPr>
          <p:nvPr>
            <p:ph type="title"/>
          </p:nvPr>
        </p:nvSpPr>
        <p:spPr>
          <a:xfrm>
            <a:off x="715700" y="390073"/>
            <a:ext cx="7712700" cy="57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Innovations for creating the future</a:t>
            </a:r>
            <a:endParaRPr/>
          </a:p>
        </p:txBody>
      </p:sp>
      <p:sp>
        <p:nvSpPr>
          <p:cNvPr id="567" name="Google Shape;567;p35"/>
          <p:cNvSpPr txBox="1"/>
          <p:nvPr/>
        </p:nvSpPr>
        <p:spPr>
          <a:xfrm>
            <a:off x="479875" y="1709525"/>
            <a:ext cx="4363800" cy="2662800"/>
          </a:xfrm>
          <a:prstGeom prst="rect">
            <a:avLst/>
          </a:prstGeom>
          <a:noFill/>
          <a:ln>
            <a:noFill/>
          </a:ln>
        </p:spPr>
        <p:txBody>
          <a:bodyPr spcFirstLastPara="1" wrap="square" lIns="91425" tIns="91425" rIns="91425" bIns="91425" anchor="t" anchorCtr="0">
            <a:spAutoFit/>
          </a:bodyPr>
          <a:lstStyle/>
          <a:p>
            <a:pPr marL="457200" lvl="0" indent="-317500" algn="l" rtl="0">
              <a:lnSpc>
                <a:spcPct val="150000"/>
              </a:lnSpc>
              <a:spcBef>
                <a:spcPts val="0"/>
              </a:spcBef>
              <a:spcAft>
                <a:spcPts val="0"/>
              </a:spcAft>
              <a:buSzPts val="1400"/>
              <a:buFont typeface="Questrial"/>
              <a:buChar char="●"/>
            </a:pPr>
            <a:r>
              <a:rPr lang="en">
                <a:latin typeface="Questrial"/>
                <a:ea typeface="Questrial"/>
                <a:cs typeface="Questrial"/>
                <a:sym typeface="Questrial"/>
              </a:rPr>
              <a:t>Various technological-based innovations will be introduced in future. </a:t>
            </a:r>
            <a:endParaRPr>
              <a:latin typeface="Questrial"/>
              <a:ea typeface="Questrial"/>
              <a:cs typeface="Questrial"/>
              <a:sym typeface="Questrial"/>
            </a:endParaRPr>
          </a:p>
          <a:p>
            <a:pPr marL="457200" lvl="0" indent="-317500" algn="l" rtl="0">
              <a:lnSpc>
                <a:spcPct val="150000"/>
              </a:lnSpc>
              <a:spcBef>
                <a:spcPts val="0"/>
              </a:spcBef>
              <a:spcAft>
                <a:spcPts val="0"/>
              </a:spcAft>
              <a:buSzPts val="1400"/>
              <a:buFont typeface="Questrial"/>
              <a:buChar char="●"/>
            </a:pPr>
            <a:r>
              <a:rPr lang="en">
                <a:latin typeface="Questrial"/>
                <a:ea typeface="Questrial"/>
                <a:cs typeface="Questrial"/>
                <a:sym typeface="Questrial"/>
              </a:rPr>
              <a:t>Robotics, artificial intelligence-based tools, self-driven cars, microchips, etc are estimated among them [3].</a:t>
            </a:r>
            <a:endParaRPr>
              <a:latin typeface="Questrial"/>
              <a:ea typeface="Questrial"/>
              <a:cs typeface="Questrial"/>
              <a:sym typeface="Questrial"/>
            </a:endParaRPr>
          </a:p>
          <a:p>
            <a:pPr marL="457200" lvl="0" indent="-317500" algn="l" rtl="0">
              <a:lnSpc>
                <a:spcPct val="150000"/>
              </a:lnSpc>
              <a:spcBef>
                <a:spcPts val="0"/>
              </a:spcBef>
              <a:spcAft>
                <a:spcPts val="0"/>
              </a:spcAft>
              <a:buSzPts val="1400"/>
              <a:buFont typeface="Questrial"/>
              <a:buChar char="●"/>
            </a:pPr>
            <a:r>
              <a:rPr lang="en">
                <a:latin typeface="Questrial"/>
                <a:ea typeface="Questrial"/>
                <a:cs typeface="Questrial"/>
                <a:sym typeface="Questrial"/>
              </a:rPr>
              <a:t>Application of hybrid planting, BT technologies, Genetic engineering etc will be used for food production within less time. </a:t>
            </a:r>
            <a:endParaRPr sz="1600">
              <a:latin typeface="Questrial"/>
              <a:ea typeface="Questrial"/>
              <a:cs typeface="Questrial"/>
              <a:sym typeface="Questrial"/>
            </a:endParaRPr>
          </a:p>
        </p:txBody>
      </p:sp>
      <p:pic>
        <p:nvPicPr>
          <p:cNvPr id="568" name="Google Shape;568;p35"/>
          <p:cNvPicPr preferRelativeResize="0"/>
          <p:nvPr/>
        </p:nvPicPr>
        <p:blipFill>
          <a:blip r:embed="rId3">
            <a:alphaModFix/>
          </a:blip>
          <a:stretch>
            <a:fillRect/>
          </a:stretch>
        </p:blipFill>
        <p:spPr>
          <a:xfrm>
            <a:off x="4951100" y="1709524"/>
            <a:ext cx="3995526" cy="26628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72"/>
        <p:cNvGrpSpPr/>
        <p:nvPr/>
      </p:nvGrpSpPr>
      <p:grpSpPr>
        <a:xfrm>
          <a:off x="0" y="0"/>
          <a:ext cx="0" cy="0"/>
          <a:chOff x="0" y="0"/>
          <a:chExt cx="0" cy="0"/>
        </a:xfrm>
      </p:grpSpPr>
      <p:sp>
        <p:nvSpPr>
          <p:cNvPr id="573" name="Google Shape;573;p36"/>
          <p:cNvSpPr txBox="1">
            <a:spLocks noGrp="1"/>
          </p:cNvSpPr>
          <p:nvPr>
            <p:ph type="title"/>
          </p:nvPr>
        </p:nvSpPr>
        <p:spPr>
          <a:xfrm>
            <a:off x="715700" y="390073"/>
            <a:ext cx="7712700" cy="57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Storytelling as a creative solution</a:t>
            </a:r>
            <a:endParaRPr/>
          </a:p>
        </p:txBody>
      </p:sp>
      <p:sp>
        <p:nvSpPr>
          <p:cNvPr id="574" name="Google Shape;574;p36"/>
          <p:cNvSpPr txBox="1"/>
          <p:nvPr/>
        </p:nvSpPr>
        <p:spPr>
          <a:xfrm>
            <a:off x="524850" y="1724500"/>
            <a:ext cx="4153800" cy="2339700"/>
          </a:xfrm>
          <a:prstGeom prst="rect">
            <a:avLst/>
          </a:prstGeom>
          <a:noFill/>
          <a:ln>
            <a:noFill/>
          </a:ln>
        </p:spPr>
        <p:txBody>
          <a:bodyPr spcFirstLastPara="1" wrap="square" lIns="91425" tIns="91425" rIns="91425" bIns="91425" anchor="t" anchorCtr="0">
            <a:spAutoFit/>
          </a:bodyPr>
          <a:lstStyle/>
          <a:p>
            <a:pPr marL="457200" lvl="0" indent="-317500" algn="l" rtl="0">
              <a:lnSpc>
                <a:spcPct val="150000"/>
              </a:lnSpc>
              <a:spcBef>
                <a:spcPts val="0"/>
              </a:spcBef>
              <a:spcAft>
                <a:spcPts val="0"/>
              </a:spcAft>
              <a:buSzPts val="1400"/>
              <a:buFont typeface="Questrial"/>
              <a:buChar char="●"/>
            </a:pPr>
            <a:r>
              <a:rPr lang="en">
                <a:latin typeface="Questrial"/>
                <a:ea typeface="Questrial"/>
                <a:cs typeface="Questrial"/>
                <a:sym typeface="Questrial"/>
              </a:rPr>
              <a:t>Storytelling applies to determining analytical skills [4].</a:t>
            </a:r>
            <a:endParaRPr>
              <a:latin typeface="Questrial"/>
              <a:ea typeface="Questrial"/>
              <a:cs typeface="Questrial"/>
              <a:sym typeface="Questrial"/>
            </a:endParaRPr>
          </a:p>
          <a:p>
            <a:pPr marL="457200" lvl="0" indent="-317500" algn="l" rtl="0">
              <a:lnSpc>
                <a:spcPct val="150000"/>
              </a:lnSpc>
              <a:spcBef>
                <a:spcPts val="0"/>
              </a:spcBef>
              <a:spcAft>
                <a:spcPts val="0"/>
              </a:spcAft>
              <a:buSzPts val="1400"/>
              <a:buFont typeface="Questrial"/>
              <a:buChar char="●"/>
            </a:pPr>
            <a:r>
              <a:rPr lang="en">
                <a:latin typeface="Questrial"/>
                <a:ea typeface="Questrial"/>
                <a:cs typeface="Questrial"/>
                <a:sym typeface="Questrial"/>
              </a:rPr>
              <a:t>I can develop my imagination level for making strategic decisions.</a:t>
            </a:r>
            <a:endParaRPr>
              <a:latin typeface="Questrial"/>
              <a:ea typeface="Questrial"/>
              <a:cs typeface="Questrial"/>
              <a:sym typeface="Questrial"/>
            </a:endParaRPr>
          </a:p>
          <a:p>
            <a:pPr marL="457200" lvl="0" indent="-317500" algn="l" rtl="0">
              <a:lnSpc>
                <a:spcPct val="150000"/>
              </a:lnSpc>
              <a:spcBef>
                <a:spcPts val="0"/>
              </a:spcBef>
              <a:spcAft>
                <a:spcPts val="0"/>
              </a:spcAft>
              <a:buSzPts val="1400"/>
              <a:buFont typeface="Questrial"/>
              <a:buChar char="●"/>
            </a:pPr>
            <a:r>
              <a:rPr lang="en">
                <a:latin typeface="Questrial"/>
                <a:ea typeface="Questrial"/>
                <a:cs typeface="Questrial"/>
                <a:sym typeface="Questrial"/>
              </a:rPr>
              <a:t>Through storytelling, I can share various cultural and societal information regarding the previous era.</a:t>
            </a:r>
            <a:endParaRPr>
              <a:latin typeface="Questrial"/>
              <a:ea typeface="Questrial"/>
              <a:cs typeface="Questrial"/>
              <a:sym typeface="Questrial"/>
            </a:endParaRPr>
          </a:p>
        </p:txBody>
      </p:sp>
      <p:pic>
        <p:nvPicPr>
          <p:cNvPr id="575" name="Google Shape;575;p36"/>
          <p:cNvPicPr preferRelativeResize="0"/>
          <p:nvPr/>
        </p:nvPicPr>
        <p:blipFill>
          <a:blip r:embed="rId3">
            <a:alphaModFix/>
          </a:blip>
          <a:stretch>
            <a:fillRect/>
          </a:stretch>
        </p:blipFill>
        <p:spPr>
          <a:xfrm>
            <a:off x="4963550" y="1645125"/>
            <a:ext cx="3968074" cy="26985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79"/>
        <p:cNvGrpSpPr/>
        <p:nvPr/>
      </p:nvGrpSpPr>
      <p:grpSpPr>
        <a:xfrm>
          <a:off x="0" y="0"/>
          <a:ext cx="0" cy="0"/>
          <a:chOff x="0" y="0"/>
          <a:chExt cx="0" cy="0"/>
        </a:xfrm>
      </p:grpSpPr>
      <p:sp>
        <p:nvSpPr>
          <p:cNvPr id="580" name="Google Shape;580;p37"/>
          <p:cNvSpPr txBox="1">
            <a:spLocks noGrp="1"/>
          </p:cNvSpPr>
          <p:nvPr>
            <p:ph type="title"/>
          </p:nvPr>
        </p:nvSpPr>
        <p:spPr>
          <a:xfrm>
            <a:off x="715700" y="390073"/>
            <a:ext cx="7712700" cy="57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Spotting and creating the competency story</a:t>
            </a:r>
            <a:endParaRPr/>
          </a:p>
        </p:txBody>
      </p:sp>
      <p:sp>
        <p:nvSpPr>
          <p:cNvPr id="581" name="Google Shape;581;p37"/>
          <p:cNvSpPr txBox="1"/>
          <p:nvPr/>
        </p:nvSpPr>
        <p:spPr>
          <a:xfrm>
            <a:off x="629825" y="1709525"/>
            <a:ext cx="4303800" cy="2986200"/>
          </a:xfrm>
          <a:prstGeom prst="rect">
            <a:avLst/>
          </a:prstGeom>
          <a:noFill/>
          <a:ln>
            <a:noFill/>
          </a:ln>
        </p:spPr>
        <p:txBody>
          <a:bodyPr spcFirstLastPara="1" wrap="square" lIns="91425" tIns="91425" rIns="91425" bIns="91425" anchor="t" anchorCtr="0">
            <a:spAutoFit/>
          </a:bodyPr>
          <a:lstStyle/>
          <a:p>
            <a:pPr marL="457200" lvl="0" indent="-317500" algn="l" rtl="0">
              <a:lnSpc>
                <a:spcPct val="150000"/>
              </a:lnSpc>
              <a:spcBef>
                <a:spcPts val="0"/>
              </a:spcBef>
              <a:spcAft>
                <a:spcPts val="0"/>
              </a:spcAft>
              <a:buSzPts val="1400"/>
              <a:buFont typeface="Questrial"/>
              <a:buChar char="●"/>
            </a:pPr>
            <a:r>
              <a:rPr lang="en">
                <a:latin typeface="Questrial"/>
                <a:ea typeface="Questrial"/>
                <a:cs typeface="Questrial"/>
                <a:sym typeface="Questrial"/>
              </a:rPr>
              <a:t>Competency stories are mostly popular in various seminars regarding the workplace.</a:t>
            </a:r>
            <a:endParaRPr>
              <a:latin typeface="Questrial"/>
              <a:ea typeface="Questrial"/>
              <a:cs typeface="Questrial"/>
              <a:sym typeface="Questrial"/>
            </a:endParaRPr>
          </a:p>
          <a:p>
            <a:pPr marL="457200" lvl="0" indent="-317500" algn="l" rtl="0">
              <a:lnSpc>
                <a:spcPct val="150000"/>
              </a:lnSpc>
              <a:spcBef>
                <a:spcPts val="0"/>
              </a:spcBef>
              <a:spcAft>
                <a:spcPts val="0"/>
              </a:spcAft>
              <a:buSzPts val="1400"/>
              <a:buFont typeface="Questrial"/>
              <a:buChar char="●"/>
            </a:pPr>
            <a:r>
              <a:rPr lang="en">
                <a:latin typeface="Questrial"/>
                <a:ea typeface="Questrial"/>
                <a:cs typeface="Questrial"/>
                <a:sym typeface="Questrial"/>
              </a:rPr>
              <a:t>It is applicable for sharing the success story, challenges of their livelihood etc [5]. </a:t>
            </a:r>
            <a:endParaRPr>
              <a:latin typeface="Questrial"/>
              <a:ea typeface="Questrial"/>
              <a:cs typeface="Questrial"/>
              <a:sym typeface="Questrial"/>
            </a:endParaRPr>
          </a:p>
          <a:p>
            <a:pPr marL="457200" lvl="0" indent="-317500" algn="l" rtl="0">
              <a:lnSpc>
                <a:spcPct val="150000"/>
              </a:lnSpc>
              <a:spcBef>
                <a:spcPts val="0"/>
              </a:spcBef>
              <a:spcAft>
                <a:spcPts val="0"/>
              </a:spcAft>
              <a:buSzPts val="1400"/>
              <a:buFont typeface="Questrial"/>
              <a:buChar char="●"/>
            </a:pPr>
            <a:r>
              <a:rPr lang="en">
                <a:latin typeface="Questrial"/>
                <a:ea typeface="Questrial"/>
                <a:cs typeface="Questrial"/>
                <a:sym typeface="Questrial"/>
              </a:rPr>
              <a:t>I become motivated by listening to others' competency stories.</a:t>
            </a:r>
            <a:endParaRPr>
              <a:latin typeface="Questrial"/>
              <a:ea typeface="Questrial"/>
              <a:cs typeface="Questrial"/>
              <a:sym typeface="Questrial"/>
            </a:endParaRPr>
          </a:p>
          <a:p>
            <a:pPr marL="457200" lvl="0" indent="-317500" algn="l" rtl="0">
              <a:lnSpc>
                <a:spcPct val="150000"/>
              </a:lnSpc>
              <a:spcBef>
                <a:spcPts val="0"/>
              </a:spcBef>
              <a:spcAft>
                <a:spcPts val="0"/>
              </a:spcAft>
              <a:buSzPts val="1400"/>
              <a:buFont typeface="Questrial"/>
              <a:buChar char="●"/>
            </a:pPr>
            <a:r>
              <a:rPr lang="en">
                <a:latin typeface="Questrial"/>
                <a:ea typeface="Questrial"/>
                <a:cs typeface="Questrial"/>
                <a:sym typeface="Questrial"/>
              </a:rPr>
              <a:t>It is reliable for proper discussions about organisational matters in a decision-making programme. </a:t>
            </a:r>
            <a:endParaRPr>
              <a:latin typeface="Questrial"/>
              <a:ea typeface="Questrial"/>
              <a:cs typeface="Questrial"/>
              <a:sym typeface="Questrial"/>
            </a:endParaRPr>
          </a:p>
        </p:txBody>
      </p:sp>
      <p:pic>
        <p:nvPicPr>
          <p:cNvPr id="582" name="Google Shape;582;p37"/>
          <p:cNvPicPr preferRelativeResize="0"/>
          <p:nvPr/>
        </p:nvPicPr>
        <p:blipFill>
          <a:blip r:embed="rId3">
            <a:alphaModFix/>
          </a:blip>
          <a:stretch>
            <a:fillRect/>
          </a:stretch>
        </p:blipFill>
        <p:spPr>
          <a:xfrm>
            <a:off x="5026025" y="1859451"/>
            <a:ext cx="3905575" cy="24230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86"/>
        <p:cNvGrpSpPr/>
        <p:nvPr/>
      </p:nvGrpSpPr>
      <p:grpSpPr>
        <a:xfrm>
          <a:off x="0" y="0"/>
          <a:ext cx="0" cy="0"/>
          <a:chOff x="0" y="0"/>
          <a:chExt cx="0" cy="0"/>
        </a:xfrm>
      </p:grpSpPr>
      <p:sp>
        <p:nvSpPr>
          <p:cNvPr id="587" name="Google Shape;587;p38"/>
          <p:cNvSpPr txBox="1">
            <a:spLocks noGrp="1"/>
          </p:cNvSpPr>
          <p:nvPr>
            <p:ph type="title"/>
          </p:nvPr>
        </p:nvSpPr>
        <p:spPr>
          <a:xfrm>
            <a:off x="715700" y="390073"/>
            <a:ext cx="7712700" cy="57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Collaboration, </a:t>
            </a:r>
            <a:r>
              <a:rPr lang="en" b="0">
                <a:latin typeface="Montserrat Medium"/>
                <a:ea typeface="Montserrat Medium"/>
                <a:cs typeface="Montserrat Medium"/>
                <a:sym typeface="Montserrat Medium"/>
              </a:rPr>
              <a:t>not competition</a:t>
            </a:r>
            <a:endParaRPr b="0">
              <a:latin typeface="Montserrat Medium"/>
              <a:ea typeface="Montserrat Medium"/>
              <a:cs typeface="Montserrat Medium"/>
              <a:sym typeface="Montserrat Medium"/>
            </a:endParaRPr>
          </a:p>
        </p:txBody>
      </p:sp>
      <p:sp>
        <p:nvSpPr>
          <p:cNvPr id="588" name="Google Shape;588;p38"/>
          <p:cNvSpPr txBox="1">
            <a:spLocks noGrp="1"/>
          </p:cNvSpPr>
          <p:nvPr>
            <p:ph type="subTitle" idx="2"/>
          </p:nvPr>
        </p:nvSpPr>
        <p:spPr>
          <a:xfrm>
            <a:off x="1073650" y="1707588"/>
            <a:ext cx="4016400" cy="6876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E101A"/>
              </a:buClr>
              <a:buSzPts val="1500"/>
              <a:buChar char="●"/>
            </a:pPr>
            <a:r>
              <a:rPr lang="en">
                <a:solidFill>
                  <a:srgbClr val="0E101A"/>
                </a:solidFill>
              </a:rPr>
              <a:t>The secret to success is teamwork [6].</a:t>
            </a:r>
            <a:endParaRPr>
              <a:solidFill>
                <a:srgbClr val="0E101A"/>
              </a:solidFill>
            </a:endParaRPr>
          </a:p>
          <a:p>
            <a:pPr marL="457200" lvl="0" indent="-323850" algn="just" rtl="0">
              <a:lnSpc>
                <a:spcPct val="150000"/>
              </a:lnSpc>
              <a:spcBef>
                <a:spcPts val="0"/>
              </a:spcBef>
              <a:spcAft>
                <a:spcPts val="0"/>
              </a:spcAft>
              <a:buClr>
                <a:srgbClr val="0E101A"/>
              </a:buClr>
              <a:buSzPts val="1500"/>
              <a:buChar char="●"/>
            </a:pPr>
            <a:r>
              <a:rPr lang="en">
                <a:solidFill>
                  <a:srgbClr val="0E101A"/>
                </a:solidFill>
              </a:rPr>
              <a:t>My accomplishment is made possible by the support of my family, friends, and teachers.</a:t>
            </a:r>
            <a:endParaRPr>
              <a:solidFill>
                <a:srgbClr val="0E101A"/>
              </a:solidFill>
            </a:endParaRPr>
          </a:p>
          <a:p>
            <a:pPr marL="457200" lvl="0" indent="-323850" algn="just" rtl="0">
              <a:lnSpc>
                <a:spcPct val="150000"/>
              </a:lnSpc>
              <a:spcBef>
                <a:spcPts val="0"/>
              </a:spcBef>
              <a:spcAft>
                <a:spcPts val="0"/>
              </a:spcAft>
              <a:buClr>
                <a:srgbClr val="0E101A"/>
              </a:buClr>
              <a:buSzPts val="1500"/>
              <a:buChar char="●"/>
            </a:pPr>
            <a:r>
              <a:rPr lang="en">
                <a:solidFill>
                  <a:srgbClr val="0E101A"/>
                </a:solidFill>
              </a:rPr>
              <a:t> With the help of my seniors, I would decide on the best collaboration.</a:t>
            </a:r>
            <a:endParaRPr>
              <a:solidFill>
                <a:srgbClr val="0E101A"/>
              </a:solidFill>
            </a:endParaRPr>
          </a:p>
          <a:p>
            <a:pPr marL="457200" lvl="0" indent="-323850" algn="just" rtl="0">
              <a:lnSpc>
                <a:spcPct val="150000"/>
              </a:lnSpc>
              <a:spcBef>
                <a:spcPts val="0"/>
              </a:spcBef>
              <a:spcAft>
                <a:spcPts val="0"/>
              </a:spcAft>
              <a:buClr>
                <a:srgbClr val="0E101A"/>
              </a:buClr>
              <a:buSzPts val="1500"/>
              <a:buChar char="●"/>
            </a:pPr>
            <a:r>
              <a:rPr lang="en">
                <a:solidFill>
                  <a:srgbClr val="0E101A"/>
                </a:solidFill>
              </a:rPr>
              <a:t>The development of a network of allies is beneficial.</a:t>
            </a:r>
            <a:endParaRPr/>
          </a:p>
        </p:txBody>
      </p:sp>
      <p:grpSp>
        <p:nvGrpSpPr>
          <p:cNvPr id="589" name="Google Shape;589;p38"/>
          <p:cNvGrpSpPr/>
          <p:nvPr/>
        </p:nvGrpSpPr>
        <p:grpSpPr>
          <a:xfrm>
            <a:off x="594966" y="1770136"/>
            <a:ext cx="557605" cy="562520"/>
            <a:chOff x="1717098" y="1333587"/>
            <a:chExt cx="363924" cy="367133"/>
          </a:xfrm>
        </p:grpSpPr>
        <p:sp>
          <p:nvSpPr>
            <p:cNvPr id="590" name="Google Shape;590;p38"/>
            <p:cNvSpPr/>
            <p:nvPr/>
          </p:nvSpPr>
          <p:spPr>
            <a:xfrm>
              <a:off x="1717098" y="1392725"/>
              <a:ext cx="363924" cy="252065"/>
            </a:xfrm>
            <a:custGeom>
              <a:avLst/>
              <a:gdLst/>
              <a:ahLst/>
              <a:cxnLst/>
              <a:rect l="l" t="t" r="r" b="b"/>
              <a:pathLst>
                <a:path w="11003" h="7621" extrusionOk="0">
                  <a:moveTo>
                    <a:pt x="215" y="0"/>
                  </a:moveTo>
                  <a:cubicBezTo>
                    <a:pt x="96" y="0"/>
                    <a:pt x="0" y="96"/>
                    <a:pt x="0" y="215"/>
                  </a:cubicBezTo>
                  <a:lnTo>
                    <a:pt x="0" y="7407"/>
                  </a:lnTo>
                  <a:cubicBezTo>
                    <a:pt x="0" y="7526"/>
                    <a:pt x="96" y="7621"/>
                    <a:pt x="215" y="7621"/>
                  </a:cubicBezTo>
                  <a:lnTo>
                    <a:pt x="10788" y="7621"/>
                  </a:lnTo>
                  <a:cubicBezTo>
                    <a:pt x="10907" y="7621"/>
                    <a:pt x="11003" y="7526"/>
                    <a:pt x="11003" y="7407"/>
                  </a:cubicBezTo>
                  <a:lnTo>
                    <a:pt x="11003" y="215"/>
                  </a:lnTo>
                  <a:cubicBezTo>
                    <a:pt x="11003" y="96"/>
                    <a:pt x="10907" y="0"/>
                    <a:pt x="107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38"/>
            <p:cNvSpPr/>
            <p:nvPr/>
          </p:nvSpPr>
          <p:spPr>
            <a:xfrm>
              <a:off x="1836830" y="1492546"/>
              <a:ext cx="16571" cy="12833"/>
            </a:xfrm>
            <a:custGeom>
              <a:avLst/>
              <a:gdLst/>
              <a:ahLst/>
              <a:cxnLst/>
              <a:rect l="l" t="t" r="r" b="b"/>
              <a:pathLst>
                <a:path w="501" h="388" extrusionOk="0">
                  <a:moveTo>
                    <a:pt x="301" y="1"/>
                  </a:moveTo>
                  <a:cubicBezTo>
                    <a:pt x="287" y="1"/>
                    <a:pt x="274" y="3"/>
                    <a:pt x="262" y="7"/>
                  </a:cubicBezTo>
                  <a:lnTo>
                    <a:pt x="119" y="54"/>
                  </a:lnTo>
                  <a:cubicBezTo>
                    <a:pt x="48" y="78"/>
                    <a:pt x="0" y="173"/>
                    <a:pt x="24" y="269"/>
                  </a:cubicBezTo>
                  <a:cubicBezTo>
                    <a:pt x="48" y="340"/>
                    <a:pt x="119" y="364"/>
                    <a:pt x="191" y="388"/>
                  </a:cubicBezTo>
                  <a:lnTo>
                    <a:pt x="238" y="364"/>
                  </a:lnTo>
                  <a:lnTo>
                    <a:pt x="357" y="340"/>
                  </a:lnTo>
                  <a:cubicBezTo>
                    <a:pt x="453" y="293"/>
                    <a:pt x="500" y="197"/>
                    <a:pt x="453" y="126"/>
                  </a:cubicBezTo>
                  <a:cubicBezTo>
                    <a:pt x="433" y="47"/>
                    <a:pt x="364" y="1"/>
                    <a:pt x="30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38"/>
            <p:cNvSpPr/>
            <p:nvPr/>
          </p:nvSpPr>
          <p:spPr>
            <a:xfrm>
              <a:off x="1805309" y="1502402"/>
              <a:ext cx="24310" cy="15578"/>
            </a:xfrm>
            <a:custGeom>
              <a:avLst/>
              <a:gdLst/>
              <a:ahLst/>
              <a:cxnLst/>
              <a:rect l="l" t="t" r="r" b="b"/>
              <a:pathLst>
                <a:path w="735" h="471" extrusionOk="0">
                  <a:moveTo>
                    <a:pt x="485" y="0"/>
                  </a:moveTo>
                  <a:cubicBezTo>
                    <a:pt x="460" y="0"/>
                    <a:pt x="433" y="6"/>
                    <a:pt x="405" y="18"/>
                  </a:cubicBezTo>
                  <a:cubicBezTo>
                    <a:pt x="334" y="66"/>
                    <a:pt x="239" y="114"/>
                    <a:pt x="144" y="161"/>
                  </a:cubicBezTo>
                  <a:cubicBezTo>
                    <a:pt x="1" y="233"/>
                    <a:pt x="48" y="471"/>
                    <a:pt x="215" y="471"/>
                  </a:cubicBezTo>
                  <a:cubicBezTo>
                    <a:pt x="239" y="471"/>
                    <a:pt x="263" y="471"/>
                    <a:pt x="286" y="447"/>
                  </a:cubicBezTo>
                  <a:cubicBezTo>
                    <a:pt x="382" y="399"/>
                    <a:pt x="477" y="352"/>
                    <a:pt x="548" y="328"/>
                  </a:cubicBezTo>
                  <a:cubicBezTo>
                    <a:pt x="735" y="245"/>
                    <a:pt x="651" y="0"/>
                    <a:pt x="48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38"/>
            <p:cNvSpPr/>
            <p:nvPr/>
          </p:nvSpPr>
          <p:spPr>
            <a:xfrm>
              <a:off x="1782488" y="1520031"/>
              <a:ext cx="18026" cy="13726"/>
            </a:xfrm>
            <a:custGeom>
              <a:avLst/>
              <a:gdLst/>
              <a:ahLst/>
              <a:cxnLst/>
              <a:rect l="l" t="t" r="r" b="b"/>
              <a:pathLst>
                <a:path w="545" h="415" extrusionOk="0">
                  <a:moveTo>
                    <a:pt x="318" y="1"/>
                  </a:moveTo>
                  <a:cubicBezTo>
                    <a:pt x="286" y="1"/>
                    <a:pt x="250" y="11"/>
                    <a:pt x="214" y="33"/>
                  </a:cubicBezTo>
                  <a:lnTo>
                    <a:pt x="119" y="105"/>
                  </a:lnTo>
                  <a:cubicBezTo>
                    <a:pt x="0" y="200"/>
                    <a:pt x="48" y="414"/>
                    <a:pt x="214" y="414"/>
                  </a:cubicBezTo>
                  <a:cubicBezTo>
                    <a:pt x="262" y="390"/>
                    <a:pt x="286" y="390"/>
                    <a:pt x="333" y="367"/>
                  </a:cubicBezTo>
                  <a:lnTo>
                    <a:pt x="429" y="295"/>
                  </a:lnTo>
                  <a:cubicBezTo>
                    <a:pt x="545" y="179"/>
                    <a:pt x="457" y="1"/>
                    <a:pt x="31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38"/>
            <p:cNvSpPr/>
            <p:nvPr/>
          </p:nvSpPr>
          <p:spPr>
            <a:xfrm>
              <a:off x="1979085" y="1488676"/>
              <a:ext cx="18456" cy="11973"/>
            </a:xfrm>
            <a:custGeom>
              <a:avLst/>
              <a:gdLst/>
              <a:ahLst/>
              <a:cxnLst/>
              <a:rect l="l" t="t" r="r" b="b"/>
              <a:pathLst>
                <a:path w="558" h="362" extrusionOk="0">
                  <a:moveTo>
                    <a:pt x="231" y="0"/>
                  </a:moveTo>
                  <a:cubicBezTo>
                    <a:pt x="49" y="0"/>
                    <a:pt x="0" y="294"/>
                    <a:pt x="200" y="338"/>
                  </a:cubicBezTo>
                  <a:lnTo>
                    <a:pt x="319" y="362"/>
                  </a:lnTo>
                  <a:lnTo>
                    <a:pt x="367" y="362"/>
                  </a:lnTo>
                  <a:cubicBezTo>
                    <a:pt x="438" y="362"/>
                    <a:pt x="510" y="314"/>
                    <a:pt x="534" y="243"/>
                  </a:cubicBezTo>
                  <a:cubicBezTo>
                    <a:pt x="557" y="148"/>
                    <a:pt x="510" y="52"/>
                    <a:pt x="414" y="29"/>
                  </a:cubicBezTo>
                  <a:cubicBezTo>
                    <a:pt x="367" y="29"/>
                    <a:pt x="319" y="5"/>
                    <a:pt x="272" y="5"/>
                  </a:cubicBezTo>
                  <a:cubicBezTo>
                    <a:pt x="257" y="2"/>
                    <a:pt x="244" y="0"/>
                    <a:pt x="23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38"/>
            <p:cNvSpPr/>
            <p:nvPr/>
          </p:nvSpPr>
          <p:spPr>
            <a:xfrm>
              <a:off x="1951302" y="1484839"/>
              <a:ext cx="17100" cy="10319"/>
            </a:xfrm>
            <a:custGeom>
              <a:avLst/>
              <a:gdLst/>
              <a:ahLst/>
              <a:cxnLst/>
              <a:rect l="l" t="t" r="r" b="b"/>
              <a:pathLst>
                <a:path w="517" h="312" extrusionOk="0">
                  <a:moveTo>
                    <a:pt x="207" y="0"/>
                  </a:moveTo>
                  <a:cubicBezTo>
                    <a:pt x="15" y="0"/>
                    <a:pt x="0" y="288"/>
                    <a:pt x="207" y="311"/>
                  </a:cubicBezTo>
                  <a:lnTo>
                    <a:pt x="350" y="311"/>
                  </a:lnTo>
                  <a:cubicBezTo>
                    <a:pt x="421" y="311"/>
                    <a:pt x="492" y="264"/>
                    <a:pt x="516" y="192"/>
                  </a:cubicBezTo>
                  <a:cubicBezTo>
                    <a:pt x="516" y="97"/>
                    <a:pt x="469" y="25"/>
                    <a:pt x="373" y="2"/>
                  </a:cubicBezTo>
                  <a:lnTo>
                    <a:pt x="230" y="2"/>
                  </a:lnTo>
                  <a:cubicBezTo>
                    <a:pt x="223" y="1"/>
                    <a:pt x="215" y="0"/>
                    <a:pt x="20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38"/>
            <p:cNvSpPr/>
            <p:nvPr/>
          </p:nvSpPr>
          <p:spPr>
            <a:xfrm>
              <a:off x="2058928" y="1392725"/>
              <a:ext cx="22094" cy="252065"/>
            </a:xfrm>
            <a:custGeom>
              <a:avLst/>
              <a:gdLst/>
              <a:ahLst/>
              <a:cxnLst/>
              <a:rect l="l" t="t" r="r" b="b"/>
              <a:pathLst>
                <a:path w="668" h="7621" extrusionOk="0">
                  <a:moveTo>
                    <a:pt x="1" y="0"/>
                  </a:moveTo>
                  <a:cubicBezTo>
                    <a:pt x="120" y="0"/>
                    <a:pt x="215" y="96"/>
                    <a:pt x="215" y="215"/>
                  </a:cubicBezTo>
                  <a:lnTo>
                    <a:pt x="215" y="7407"/>
                  </a:lnTo>
                  <a:cubicBezTo>
                    <a:pt x="215" y="7526"/>
                    <a:pt x="120" y="7621"/>
                    <a:pt x="1" y="7621"/>
                  </a:cubicBezTo>
                  <a:lnTo>
                    <a:pt x="453" y="7621"/>
                  </a:lnTo>
                  <a:cubicBezTo>
                    <a:pt x="572" y="7621"/>
                    <a:pt x="668" y="7526"/>
                    <a:pt x="668" y="7407"/>
                  </a:cubicBezTo>
                  <a:lnTo>
                    <a:pt x="668" y="215"/>
                  </a:lnTo>
                  <a:cubicBezTo>
                    <a:pt x="668" y="96"/>
                    <a:pt x="572" y="0"/>
                    <a:pt x="453" y="0"/>
                  </a:cubicBezTo>
                  <a:close/>
                </a:path>
              </a:pathLst>
            </a:custGeom>
            <a:solidFill>
              <a:srgbClr val="2D1A14">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38"/>
            <p:cNvSpPr/>
            <p:nvPr/>
          </p:nvSpPr>
          <p:spPr>
            <a:xfrm>
              <a:off x="1792708" y="1536072"/>
              <a:ext cx="212705" cy="164647"/>
            </a:xfrm>
            <a:custGeom>
              <a:avLst/>
              <a:gdLst/>
              <a:ahLst/>
              <a:cxnLst/>
              <a:rect l="l" t="t" r="r" b="b"/>
              <a:pathLst>
                <a:path w="6431" h="4978" extrusionOk="0">
                  <a:moveTo>
                    <a:pt x="1572" y="1"/>
                  </a:moveTo>
                  <a:cubicBezTo>
                    <a:pt x="977" y="1"/>
                    <a:pt x="477" y="453"/>
                    <a:pt x="429" y="1025"/>
                  </a:cubicBezTo>
                  <a:lnTo>
                    <a:pt x="24" y="4740"/>
                  </a:lnTo>
                  <a:cubicBezTo>
                    <a:pt x="1" y="4859"/>
                    <a:pt x="96" y="4978"/>
                    <a:pt x="239" y="4978"/>
                  </a:cubicBezTo>
                  <a:lnTo>
                    <a:pt x="6216" y="4978"/>
                  </a:lnTo>
                  <a:cubicBezTo>
                    <a:pt x="6335" y="4978"/>
                    <a:pt x="6431" y="4859"/>
                    <a:pt x="6431" y="4740"/>
                  </a:cubicBezTo>
                  <a:lnTo>
                    <a:pt x="6026" y="1025"/>
                  </a:lnTo>
                  <a:cubicBezTo>
                    <a:pt x="5954" y="453"/>
                    <a:pt x="5454" y="1"/>
                    <a:pt x="488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38"/>
            <p:cNvSpPr/>
            <p:nvPr/>
          </p:nvSpPr>
          <p:spPr>
            <a:xfrm>
              <a:off x="1893520" y="1625871"/>
              <a:ext cx="11080" cy="74849"/>
            </a:xfrm>
            <a:custGeom>
              <a:avLst/>
              <a:gdLst/>
              <a:ahLst/>
              <a:cxnLst/>
              <a:rect l="l" t="t" r="r" b="b"/>
              <a:pathLst>
                <a:path w="335" h="2263" extrusionOk="0">
                  <a:moveTo>
                    <a:pt x="1" y="0"/>
                  </a:moveTo>
                  <a:lnTo>
                    <a:pt x="1" y="2263"/>
                  </a:lnTo>
                  <a:lnTo>
                    <a:pt x="334" y="2263"/>
                  </a:lnTo>
                  <a:lnTo>
                    <a:pt x="33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38"/>
            <p:cNvSpPr/>
            <p:nvPr/>
          </p:nvSpPr>
          <p:spPr>
            <a:xfrm>
              <a:off x="1866763" y="1554197"/>
              <a:ext cx="65389" cy="61453"/>
            </a:xfrm>
            <a:custGeom>
              <a:avLst/>
              <a:gdLst/>
              <a:ahLst/>
              <a:cxnLst/>
              <a:rect l="l" t="t" r="r" b="b"/>
              <a:pathLst>
                <a:path w="1977" h="1858" extrusionOk="0">
                  <a:moveTo>
                    <a:pt x="0" y="0"/>
                  </a:moveTo>
                  <a:lnTo>
                    <a:pt x="310" y="1858"/>
                  </a:lnTo>
                  <a:lnTo>
                    <a:pt x="1643" y="1858"/>
                  </a:lnTo>
                  <a:lnTo>
                    <a:pt x="197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38"/>
            <p:cNvSpPr/>
            <p:nvPr/>
          </p:nvSpPr>
          <p:spPr>
            <a:xfrm>
              <a:off x="1921105" y="1554197"/>
              <a:ext cx="37044" cy="61453"/>
            </a:xfrm>
            <a:custGeom>
              <a:avLst/>
              <a:gdLst/>
              <a:ahLst/>
              <a:cxnLst/>
              <a:rect l="l" t="t" r="r" b="b"/>
              <a:pathLst>
                <a:path w="1120" h="1858" extrusionOk="0">
                  <a:moveTo>
                    <a:pt x="334" y="0"/>
                  </a:moveTo>
                  <a:lnTo>
                    <a:pt x="0" y="1858"/>
                  </a:lnTo>
                  <a:lnTo>
                    <a:pt x="977" y="1120"/>
                  </a:lnTo>
                  <a:cubicBezTo>
                    <a:pt x="1096" y="1048"/>
                    <a:pt x="1120" y="881"/>
                    <a:pt x="1024" y="786"/>
                  </a:cubicBezTo>
                  <a:lnTo>
                    <a:pt x="33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38"/>
            <p:cNvSpPr/>
            <p:nvPr/>
          </p:nvSpPr>
          <p:spPr>
            <a:xfrm>
              <a:off x="1840766" y="1554197"/>
              <a:ext cx="36250" cy="61453"/>
            </a:xfrm>
            <a:custGeom>
              <a:avLst/>
              <a:gdLst/>
              <a:ahLst/>
              <a:cxnLst/>
              <a:rect l="l" t="t" r="r" b="b"/>
              <a:pathLst>
                <a:path w="1096" h="1858" extrusionOk="0">
                  <a:moveTo>
                    <a:pt x="786" y="0"/>
                  </a:moveTo>
                  <a:lnTo>
                    <a:pt x="96" y="786"/>
                  </a:lnTo>
                  <a:cubicBezTo>
                    <a:pt x="0" y="881"/>
                    <a:pt x="24" y="1048"/>
                    <a:pt x="119" y="1120"/>
                  </a:cubicBezTo>
                  <a:lnTo>
                    <a:pt x="1096" y="1858"/>
                  </a:lnTo>
                  <a:lnTo>
                    <a:pt x="78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38"/>
            <p:cNvSpPr/>
            <p:nvPr/>
          </p:nvSpPr>
          <p:spPr>
            <a:xfrm>
              <a:off x="1940785" y="1536072"/>
              <a:ext cx="64629" cy="164647"/>
            </a:xfrm>
            <a:custGeom>
              <a:avLst/>
              <a:gdLst/>
              <a:ahLst/>
              <a:cxnLst/>
              <a:rect l="l" t="t" r="r" b="b"/>
              <a:pathLst>
                <a:path w="1954" h="4978" extrusionOk="0">
                  <a:moveTo>
                    <a:pt x="1" y="1"/>
                  </a:moveTo>
                  <a:cubicBezTo>
                    <a:pt x="596" y="1"/>
                    <a:pt x="1096" y="453"/>
                    <a:pt x="1144" y="1025"/>
                  </a:cubicBezTo>
                  <a:lnTo>
                    <a:pt x="1596" y="4978"/>
                  </a:lnTo>
                  <a:lnTo>
                    <a:pt x="1739" y="4978"/>
                  </a:lnTo>
                  <a:cubicBezTo>
                    <a:pt x="1858" y="4978"/>
                    <a:pt x="1954" y="4859"/>
                    <a:pt x="1954" y="4740"/>
                  </a:cubicBezTo>
                  <a:lnTo>
                    <a:pt x="1549" y="1025"/>
                  </a:lnTo>
                  <a:cubicBezTo>
                    <a:pt x="1477" y="453"/>
                    <a:pt x="977" y="1"/>
                    <a:pt x="406" y="1"/>
                  </a:cubicBezTo>
                  <a:close/>
                </a:path>
              </a:pathLst>
            </a:custGeom>
            <a:solidFill>
              <a:srgbClr val="2D1A14">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38"/>
            <p:cNvSpPr/>
            <p:nvPr/>
          </p:nvSpPr>
          <p:spPr>
            <a:xfrm>
              <a:off x="1876983" y="1593590"/>
              <a:ext cx="44155" cy="37242"/>
            </a:xfrm>
            <a:custGeom>
              <a:avLst/>
              <a:gdLst/>
              <a:ahLst/>
              <a:cxnLst/>
              <a:rect l="l" t="t" r="r" b="b"/>
              <a:pathLst>
                <a:path w="1335" h="1126" extrusionOk="0">
                  <a:moveTo>
                    <a:pt x="429" y="0"/>
                  </a:moveTo>
                  <a:lnTo>
                    <a:pt x="1" y="667"/>
                  </a:lnTo>
                  <a:lnTo>
                    <a:pt x="548" y="1072"/>
                  </a:lnTo>
                  <a:cubicBezTo>
                    <a:pt x="584" y="1107"/>
                    <a:pt x="632" y="1125"/>
                    <a:pt x="679" y="1125"/>
                  </a:cubicBezTo>
                  <a:cubicBezTo>
                    <a:pt x="727" y="1125"/>
                    <a:pt x="775" y="1107"/>
                    <a:pt x="810" y="1072"/>
                  </a:cubicBezTo>
                  <a:lnTo>
                    <a:pt x="1334" y="667"/>
                  </a:lnTo>
                  <a:lnTo>
                    <a:pt x="93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38"/>
            <p:cNvSpPr/>
            <p:nvPr/>
          </p:nvSpPr>
          <p:spPr>
            <a:xfrm>
              <a:off x="1884094" y="1550261"/>
              <a:ext cx="30727" cy="43361"/>
            </a:xfrm>
            <a:custGeom>
              <a:avLst/>
              <a:gdLst/>
              <a:ahLst/>
              <a:cxnLst/>
              <a:rect l="l" t="t" r="r" b="b"/>
              <a:pathLst>
                <a:path w="929" h="1311" extrusionOk="0">
                  <a:moveTo>
                    <a:pt x="453" y="0"/>
                  </a:moveTo>
                  <a:lnTo>
                    <a:pt x="0" y="762"/>
                  </a:lnTo>
                  <a:lnTo>
                    <a:pt x="191" y="1310"/>
                  </a:lnTo>
                  <a:lnTo>
                    <a:pt x="715" y="1310"/>
                  </a:lnTo>
                  <a:lnTo>
                    <a:pt x="929" y="762"/>
                  </a:lnTo>
                  <a:lnTo>
                    <a:pt x="45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38"/>
            <p:cNvSpPr/>
            <p:nvPr/>
          </p:nvSpPr>
          <p:spPr>
            <a:xfrm>
              <a:off x="1879364" y="1512457"/>
              <a:ext cx="39392" cy="37838"/>
            </a:xfrm>
            <a:custGeom>
              <a:avLst/>
              <a:gdLst/>
              <a:ahLst/>
              <a:cxnLst/>
              <a:rect l="l" t="t" r="r" b="b"/>
              <a:pathLst>
                <a:path w="1191" h="1144" extrusionOk="0">
                  <a:moveTo>
                    <a:pt x="0" y="0"/>
                  </a:moveTo>
                  <a:lnTo>
                    <a:pt x="0" y="715"/>
                  </a:lnTo>
                  <a:lnTo>
                    <a:pt x="596" y="1143"/>
                  </a:lnTo>
                  <a:lnTo>
                    <a:pt x="1191" y="715"/>
                  </a:lnTo>
                  <a:lnTo>
                    <a:pt x="1191" y="0"/>
                  </a:lnTo>
                  <a:close/>
                </a:path>
              </a:pathLst>
            </a:custGeom>
            <a:solidFill>
              <a:srgbClr val="783F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38"/>
            <p:cNvSpPr/>
            <p:nvPr/>
          </p:nvSpPr>
          <p:spPr>
            <a:xfrm>
              <a:off x="1939991" y="1413992"/>
              <a:ext cx="44949" cy="44916"/>
            </a:xfrm>
            <a:custGeom>
              <a:avLst/>
              <a:gdLst/>
              <a:ahLst/>
              <a:cxnLst/>
              <a:rect l="l" t="t" r="r" b="b"/>
              <a:pathLst>
                <a:path w="1359" h="1358" extrusionOk="0">
                  <a:moveTo>
                    <a:pt x="668" y="0"/>
                  </a:moveTo>
                  <a:cubicBezTo>
                    <a:pt x="311" y="0"/>
                    <a:pt x="1" y="310"/>
                    <a:pt x="1" y="691"/>
                  </a:cubicBezTo>
                  <a:cubicBezTo>
                    <a:pt x="1" y="1048"/>
                    <a:pt x="311" y="1358"/>
                    <a:pt x="668" y="1358"/>
                  </a:cubicBezTo>
                  <a:cubicBezTo>
                    <a:pt x="1049" y="1358"/>
                    <a:pt x="1358" y="1048"/>
                    <a:pt x="1358" y="691"/>
                  </a:cubicBezTo>
                  <a:cubicBezTo>
                    <a:pt x="1358" y="310"/>
                    <a:pt x="1049" y="0"/>
                    <a:pt x="668" y="0"/>
                  </a:cubicBezTo>
                  <a:close/>
                </a:path>
              </a:pathLst>
            </a:custGeom>
            <a:solidFill>
              <a:srgbClr val="783F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38"/>
            <p:cNvSpPr/>
            <p:nvPr/>
          </p:nvSpPr>
          <p:spPr>
            <a:xfrm>
              <a:off x="1813975" y="1413992"/>
              <a:ext cx="44155" cy="44916"/>
            </a:xfrm>
            <a:custGeom>
              <a:avLst/>
              <a:gdLst/>
              <a:ahLst/>
              <a:cxnLst/>
              <a:rect l="l" t="t" r="r" b="b"/>
              <a:pathLst>
                <a:path w="1335" h="1358" extrusionOk="0">
                  <a:moveTo>
                    <a:pt x="667" y="0"/>
                  </a:moveTo>
                  <a:cubicBezTo>
                    <a:pt x="310" y="0"/>
                    <a:pt x="1" y="310"/>
                    <a:pt x="1" y="691"/>
                  </a:cubicBezTo>
                  <a:cubicBezTo>
                    <a:pt x="1" y="1048"/>
                    <a:pt x="310" y="1358"/>
                    <a:pt x="667" y="1358"/>
                  </a:cubicBezTo>
                  <a:cubicBezTo>
                    <a:pt x="1048" y="1358"/>
                    <a:pt x="1334" y="1048"/>
                    <a:pt x="1334" y="691"/>
                  </a:cubicBezTo>
                  <a:cubicBezTo>
                    <a:pt x="1334" y="310"/>
                    <a:pt x="1048" y="0"/>
                    <a:pt x="667" y="0"/>
                  </a:cubicBezTo>
                  <a:close/>
                </a:path>
              </a:pathLst>
            </a:custGeom>
            <a:solidFill>
              <a:srgbClr val="783F0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38"/>
            <p:cNvSpPr/>
            <p:nvPr/>
          </p:nvSpPr>
          <p:spPr>
            <a:xfrm>
              <a:off x="1837624" y="1396661"/>
              <a:ext cx="123667" cy="124494"/>
            </a:xfrm>
            <a:custGeom>
              <a:avLst/>
              <a:gdLst/>
              <a:ahLst/>
              <a:cxnLst/>
              <a:rect l="l" t="t" r="r" b="b"/>
              <a:pathLst>
                <a:path w="3739" h="3764" extrusionOk="0">
                  <a:moveTo>
                    <a:pt x="0" y="0"/>
                  </a:moveTo>
                  <a:lnTo>
                    <a:pt x="0" y="1882"/>
                  </a:lnTo>
                  <a:cubicBezTo>
                    <a:pt x="0" y="2906"/>
                    <a:pt x="834" y="3739"/>
                    <a:pt x="1858" y="3739"/>
                  </a:cubicBezTo>
                  <a:lnTo>
                    <a:pt x="1858" y="3763"/>
                  </a:lnTo>
                  <a:cubicBezTo>
                    <a:pt x="2905" y="3763"/>
                    <a:pt x="3739" y="2906"/>
                    <a:pt x="3739" y="1882"/>
                  </a:cubicBezTo>
                  <a:lnTo>
                    <a:pt x="3739" y="0"/>
                  </a:lnTo>
                  <a:close/>
                </a:path>
              </a:pathLst>
            </a:custGeom>
            <a:solidFill>
              <a:srgbClr val="B45F0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38"/>
            <p:cNvSpPr/>
            <p:nvPr/>
          </p:nvSpPr>
          <p:spPr>
            <a:xfrm>
              <a:off x="1826577" y="1337589"/>
              <a:ext cx="145762" cy="88244"/>
            </a:xfrm>
            <a:custGeom>
              <a:avLst/>
              <a:gdLst/>
              <a:ahLst/>
              <a:cxnLst/>
              <a:rect l="l" t="t" r="r" b="b"/>
              <a:pathLst>
                <a:path w="4407" h="2668" extrusionOk="0">
                  <a:moveTo>
                    <a:pt x="1477" y="0"/>
                  </a:moveTo>
                  <a:cubicBezTo>
                    <a:pt x="667" y="0"/>
                    <a:pt x="1" y="643"/>
                    <a:pt x="1" y="1477"/>
                  </a:cubicBezTo>
                  <a:lnTo>
                    <a:pt x="24" y="1453"/>
                  </a:lnTo>
                  <a:lnTo>
                    <a:pt x="24" y="2429"/>
                  </a:lnTo>
                  <a:cubicBezTo>
                    <a:pt x="24" y="2549"/>
                    <a:pt x="120" y="2644"/>
                    <a:pt x="239" y="2644"/>
                  </a:cubicBezTo>
                  <a:lnTo>
                    <a:pt x="810" y="2644"/>
                  </a:lnTo>
                  <a:cubicBezTo>
                    <a:pt x="1025" y="2644"/>
                    <a:pt x="1191" y="2477"/>
                    <a:pt x="1191" y="2263"/>
                  </a:cubicBezTo>
                  <a:lnTo>
                    <a:pt x="1191" y="1977"/>
                  </a:lnTo>
                  <a:lnTo>
                    <a:pt x="1382" y="2263"/>
                  </a:lnTo>
                  <a:cubicBezTo>
                    <a:pt x="1549" y="2525"/>
                    <a:pt x="1834" y="2668"/>
                    <a:pt x="2120" y="2668"/>
                  </a:cubicBezTo>
                  <a:lnTo>
                    <a:pt x="4192" y="2668"/>
                  </a:lnTo>
                  <a:cubicBezTo>
                    <a:pt x="4311" y="2668"/>
                    <a:pt x="4406" y="2572"/>
                    <a:pt x="4406" y="2453"/>
                  </a:cubicBezTo>
                  <a:lnTo>
                    <a:pt x="4406" y="1477"/>
                  </a:lnTo>
                  <a:cubicBezTo>
                    <a:pt x="4406" y="643"/>
                    <a:pt x="3763" y="0"/>
                    <a:pt x="295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38"/>
            <p:cNvSpPr/>
            <p:nvPr/>
          </p:nvSpPr>
          <p:spPr>
            <a:xfrm>
              <a:off x="1908503" y="1336795"/>
              <a:ext cx="63835" cy="88244"/>
            </a:xfrm>
            <a:custGeom>
              <a:avLst/>
              <a:gdLst/>
              <a:ahLst/>
              <a:cxnLst/>
              <a:rect l="l" t="t" r="r" b="b"/>
              <a:pathLst>
                <a:path w="1930" h="2668" extrusionOk="0">
                  <a:moveTo>
                    <a:pt x="0" y="1"/>
                  </a:moveTo>
                  <a:cubicBezTo>
                    <a:pt x="810" y="1"/>
                    <a:pt x="1453" y="667"/>
                    <a:pt x="1453" y="1477"/>
                  </a:cubicBezTo>
                  <a:lnTo>
                    <a:pt x="1453" y="2453"/>
                  </a:lnTo>
                  <a:cubicBezTo>
                    <a:pt x="1453" y="2573"/>
                    <a:pt x="1358" y="2668"/>
                    <a:pt x="1239" y="2668"/>
                  </a:cubicBezTo>
                  <a:lnTo>
                    <a:pt x="1691" y="2668"/>
                  </a:lnTo>
                  <a:cubicBezTo>
                    <a:pt x="1810" y="2668"/>
                    <a:pt x="1929" y="2573"/>
                    <a:pt x="1929" y="2453"/>
                  </a:cubicBezTo>
                  <a:lnTo>
                    <a:pt x="1929" y="1477"/>
                  </a:lnTo>
                  <a:cubicBezTo>
                    <a:pt x="1929" y="667"/>
                    <a:pt x="1263" y="1"/>
                    <a:pt x="453" y="1"/>
                  </a:cubicBezTo>
                  <a:close/>
                </a:path>
              </a:pathLst>
            </a:custGeom>
            <a:solidFill>
              <a:srgbClr val="2D1A14">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 name="Google Shape;611;p38"/>
            <p:cNvSpPr/>
            <p:nvPr/>
          </p:nvSpPr>
          <p:spPr>
            <a:xfrm>
              <a:off x="1916276" y="1405790"/>
              <a:ext cx="39525" cy="24773"/>
            </a:xfrm>
            <a:custGeom>
              <a:avLst/>
              <a:gdLst/>
              <a:ahLst/>
              <a:cxnLst/>
              <a:rect l="l" t="t" r="r" b="b"/>
              <a:pathLst>
                <a:path w="1195" h="749" extrusionOk="0">
                  <a:moveTo>
                    <a:pt x="235" y="0"/>
                  </a:moveTo>
                  <a:cubicBezTo>
                    <a:pt x="115" y="0"/>
                    <a:pt x="1" y="142"/>
                    <a:pt x="99" y="272"/>
                  </a:cubicBezTo>
                  <a:cubicBezTo>
                    <a:pt x="289" y="582"/>
                    <a:pt x="623" y="748"/>
                    <a:pt x="980" y="748"/>
                  </a:cubicBezTo>
                  <a:cubicBezTo>
                    <a:pt x="1194" y="748"/>
                    <a:pt x="1194" y="415"/>
                    <a:pt x="980" y="415"/>
                  </a:cubicBezTo>
                  <a:cubicBezTo>
                    <a:pt x="742" y="415"/>
                    <a:pt x="527" y="296"/>
                    <a:pt x="385" y="105"/>
                  </a:cubicBezTo>
                  <a:cubicBezTo>
                    <a:pt x="347" y="30"/>
                    <a:pt x="290" y="0"/>
                    <a:pt x="2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612;p38"/>
            <p:cNvSpPr/>
            <p:nvPr/>
          </p:nvSpPr>
          <p:spPr>
            <a:xfrm>
              <a:off x="1950244" y="1333587"/>
              <a:ext cx="27618" cy="24509"/>
            </a:xfrm>
            <a:custGeom>
              <a:avLst/>
              <a:gdLst/>
              <a:ahLst/>
              <a:cxnLst/>
              <a:rect l="l" t="t" r="r" b="b"/>
              <a:pathLst>
                <a:path w="835" h="741" extrusionOk="0">
                  <a:moveTo>
                    <a:pt x="278" y="1"/>
                  </a:moveTo>
                  <a:cubicBezTo>
                    <a:pt x="213" y="1"/>
                    <a:pt x="148" y="37"/>
                    <a:pt x="120" y="121"/>
                  </a:cubicBezTo>
                  <a:cubicBezTo>
                    <a:pt x="96" y="217"/>
                    <a:pt x="48" y="312"/>
                    <a:pt x="1" y="383"/>
                  </a:cubicBezTo>
                  <a:lnTo>
                    <a:pt x="72" y="455"/>
                  </a:lnTo>
                  <a:cubicBezTo>
                    <a:pt x="24" y="502"/>
                    <a:pt x="24" y="574"/>
                    <a:pt x="48" y="621"/>
                  </a:cubicBezTo>
                  <a:cubicBezTo>
                    <a:pt x="72" y="693"/>
                    <a:pt x="120" y="741"/>
                    <a:pt x="191" y="741"/>
                  </a:cubicBezTo>
                  <a:lnTo>
                    <a:pt x="262" y="741"/>
                  </a:lnTo>
                  <a:cubicBezTo>
                    <a:pt x="382" y="693"/>
                    <a:pt x="524" y="669"/>
                    <a:pt x="691" y="645"/>
                  </a:cubicBezTo>
                  <a:cubicBezTo>
                    <a:pt x="763" y="621"/>
                    <a:pt x="834" y="526"/>
                    <a:pt x="810" y="455"/>
                  </a:cubicBezTo>
                  <a:lnTo>
                    <a:pt x="834" y="431"/>
                  </a:lnTo>
                  <a:cubicBezTo>
                    <a:pt x="810" y="336"/>
                    <a:pt x="715" y="288"/>
                    <a:pt x="643" y="288"/>
                  </a:cubicBezTo>
                  <a:cubicBezTo>
                    <a:pt x="548" y="312"/>
                    <a:pt x="477" y="336"/>
                    <a:pt x="405" y="336"/>
                  </a:cubicBezTo>
                  <a:cubicBezTo>
                    <a:pt x="405" y="312"/>
                    <a:pt x="429" y="264"/>
                    <a:pt x="453" y="217"/>
                  </a:cubicBezTo>
                  <a:cubicBezTo>
                    <a:pt x="482" y="87"/>
                    <a:pt x="379" y="1"/>
                    <a:pt x="27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613;p38"/>
            <p:cNvSpPr/>
            <p:nvPr/>
          </p:nvSpPr>
          <p:spPr>
            <a:xfrm>
              <a:off x="1869111" y="1441941"/>
              <a:ext cx="11080" cy="15413"/>
            </a:xfrm>
            <a:custGeom>
              <a:avLst/>
              <a:gdLst/>
              <a:ahLst/>
              <a:cxnLst/>
              <a:rect l="l" t="t" r="r" b="b"/>
              <a:pathLst>
                <a:path w="335" h="466" extrusionOk="0">
                  <a:moveTo>
                    <a:pt x="167" y="1"/>
                  </a:moveTo>
                  <a:cubicBezTo>
                    <a:pt x="84" y="1"/>
                    <a:pt x="1" y="60"/>
                    <a:pt x="1" y="179"/>
                  </a:cubicBezTo>
                  <a:lnTo>
                    <a:pt x="1" y="298"/>
                  </a:lnTo>
                  <a:cubicBezTo>
                    <a:pt x="1" y="370"/>
                    <a:pt x="72" y="465"/>
                    <a:pt x="167" y="465"/>
                  </a:cubicBezTo>
                  <a:cubicBezTo>
                    <a:pt x="239" y="465"/>
                    <a:pt x="334" y="370"/>
                    <a:pt x="334" y="298"/>
                  </a:cubicBezTo>
                  <a:lnTo>
                    <a:pt x="334" y="179"/>
                  </a:lnTo>
                  <a:cubicBezTo>
                    <a:pt x="334" y="60"/>
                    <a:pt x="251" y="1"/>
                    <a:pt x="1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 name="Google Shape;614;p38"/>
            <p:cNvSpPr/>
            <p:nvPr/>
          </p:nvSpPr>
          <p:spPr>
            <a:xfrm>
              <a:off x="1918724" y="1441941"/>
              <a:ext cx="11080" cy="15413"/>
            </a:xfrm>
            <a:custGeom>
              <a:avLst/>
              <a:gdLst/>
              <a:ahLst/>
              <a:cxnLst/>
              <a:rect l="l" t="t" r="r" b="b"/>
              <a:pathLst>
                <a:path w="335" h="466" extrusionOk="0">
                  <a:moveTo>
                    <a:pt x="168" y="1"/>
                  </a:moveTo>
                  <a:cubicBezTo>
                    <a:pt x="84" y="1"/>
                    <a:pt x="1" y="60"/>
                    <a:pt x="1" y="179"/>
                  </a:cubicBezTo>
                  <a:lnTo>
                    <a:pt x="1" y="298"/>
                  </a:lnTo>
                  <a:cubicBezTo>
                    <a:pt x="1" y="370"/>
                    <a:pt x="72" y="465"/>
                    <a:pt x="168" y="465"/>
                  </a:cubicBezTo>
                  <a:cubicBezTo>
                    <a:pt x="263" y="465"/>
                    <a:pt x="334" y="370"/>
                    <a:pt x="334" y="298"/>
                  </a:cubicBezTo>
                  <a:lnTo>
                    <a:pt x="334" y="179"/>
                  </a:lnTo>
                  <a:cubicBezTo>
                    <a:pt x="334" y="60"/>
                    <a:pt x="251" y="1"/>
                    <a:pt x="1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615;p38"/>
            <p:cNvSpPr/>
            <p:nvPr/>
          </p:nvSpPr>
          <p:spPr>
            <a:xfrm>
              <a:off x="1858891" y="1536072"/>
              <a:ext cx="40980" cy="37904"/>
            </a:xfrm>
            <a:custGeom>
              <a:avLst/>
              <a:gdLst/>
              <a:ahLst/>
              <a:cxnLst/>
              <a:rect l="l" t="t" r="r" b="b"/>
              <a:pathLst>
                <a:path w="1239" h="1146" extrusionOk="0">
                  <a:moveTo>
                    <a:pt x="619" y="1"/>
                  </a:moveTo>
                  <a:lnTo>
                    <a:pt x="48" y="596"/>
                  </a:lnTo>
                  <a:cubicBezTo>
                    <a:pt x="0" y="644"/>
                    <a:pt x="0" y="715"/>
                    <a:pt x="71" y="763"/>
                  </a:cubicBezTo>
                  <a:lnTo>
                    <a:pt x="667" y="1120"/>
                  </a:lnTo>
                  <a:cubicBezTo>
                    <a:pt x="685" y="1138"/>
                    <a:pt x="707" y="1146"/>
                    <a:pt x="729" y="1146"/>
                  </a:cubicBezTo>
                  <a:cubicBezTo>
                    <a:pt x="766" y="1146"/>
                    <a:pt x="804" y="1125"/>
                    <a:pt x="834" y="1096"/>
                  </a:cubicBezTo>
                  <a:lnTo>
                    <a:pt x="1238" y="429"/>
                  </a:lnTo>
                  <a:lnTo>
                    <a:pt x="61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38"/>
            <p:cNvSpPr/>
            <p:nvPr/>
          </p:nvSpPr>
          <p:spPr>
            <a:xfrm>
              <a:off x="1899044" y="1536072"/>
              <a:ext cx="40219" cy="37904"/>
            </a:xfrm>
            <a:custGeom>
              <a:avLst/>
              <a:gdLst/>
              <a:ahLst/>
              <a:cxnLst/>
              <a:rect l="l" t="t" r="r" b="b"/>
              <a:pathLst>
                <a:path w="1216" h="1146" extrusionOk="0">
                  <a:moveTo>
                    <a:pt x="596" y="1"/>
                  </a:moveTo>
                  <a:lnTo>
                    <a:pt x="1" y="429"/>
                  </a:lnTo>
                  <a:lnTo>
                    <a:pt x="405" y="1096"/>
                  </a:lnTo>
                  <a:cubicBezTo>
                    <a:pt x="420" y="1125"/>
                    <a:pt x="453" y="1146"/>
                    <a:pt x="493" y="1146"/>
                  </a:cubicBezTo>
                  <a:cubicBezTo>
                    <a:pt x="518" y="1146"/>
                    <a:pt x="545" y="1138"/>
                    <a:pt x="572" y="1120"/>
                  </a:cubicBezTo>
                  <a:lnTo>
                    <a:pt x="1167" y="763"/>
                  </a:lnTo>
                  <a:cubicBezTo>
                    <a:pt x="1215" y="715"/>
                    <a:pt x="1215" y="644"/>
                    <a:pt x="1167" y="596"/>
                  </a:cubicBezTo>
                  <a:lnTo>
                    <a:pt x="59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38"/>
            <p:cNvSpPr/>
            <p:nvPr/>
          </p:nvSpPr>
          <p:spPr>
            <a:xfrm>
              <a:off x="1873444" y="1643996"/>
              <a:ext cx="11841" cy="10253"/>
            </a:xfrm>
            <a:custGeom>
              <a:avLst/>
              <a:gdLst/>
              <a:ahLst/>
              <a:cxnLst/>
              <a:rect l="l" t="t" r="r" b="b"/>
              <a:pathLst>
                <a:path w="358" h="310" extrusionOk="0">
                  <a:moveTo>
                    <a:pt x="179" y="0"/>
                  </a:moveTo>
                  <a:cubicBezTo>
                    <a:pt x="90" y="0"/>
                    <a:pt x="1" y="48"/>
                    <a:pt x="12" y="143"/>
                  </a:cubicBezTo>
                  <a:cubicBezTo>
                    <a:pt x="12" y="238"/>
                    <a:pt x="84" y="310"/>
                    <a:pt x="179" y="310"/>
                  </a:cubicBezTo>
                  <a:cubicBezTo>
                    <a:pt x="274" y="310"/>
                    <a:pt x="346" y="238"/>
                    <a:pt x="346" y="143"/>
                  </a:cubicBezTo>
                  <a:cubicBezTo>
                    <a:pt x="358" y="48"/>
                    <a:pt x="269" y="0"/>
                    <a:pt x="1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38"/>
            <p:cNvSpPr/>
            <p:nvPr/>
          </p:nvSpPr>
          <p:spPr>
            <a:xfrm>
              <a:off x="1873444" y="1671547"/>
              <a:ext cx="11841" cy="10286"/>
            </a:xfrm>
            <a:custGeom>
              <a:avLst/>
              <a:gdLst/>
              <a:ahLst/>
              <a:cxnLst/>
              <a:rect l="l" t="t" r="r" b="b"/>
              <a:pathLst>
                <a:path w="358" h="311" extrusionOk="0">
                  <a:moveTo>
                    <a:pt x="179" y="1"/>
                  </a:moveTo>
                  <a:cubicBezTo>
                    <a:pt x="90" y="1"/>
                    <a:pt x="1" y="48"/>
                    <a:pt x="12" y="144"/>
                  </a:cubicBezTo>
                  <a:cubicBezTo>
                    <a:pt x="12" y="239"/>
                    <a:pt x="84" y="310"/>
                    <a:pt x="179" y="310"/>
                  </a:cubicBezTo>
                  <a:cubicBezTo>
                    <a:pt x="274" y="310"/>
                    <a:pt x="346" y="239"/>
                    <a:pt x="346" y="144"/>
                  </a:cubicBezTo>
                  <a:cubicBezTo>
                    <a:pt x="358" y="48"/>
                    <a:pt x="269" y="1"/>
                    <a:pt x="1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38"/>
            <p:cNvSpPr/>
            <p:nvPr/>
          </p:nvSpPr>
          <p:spPr>
            <a:xfrm>
              <a:off x="1958480" y="1624879"/>
              <a:ext cx="16207" cy="75841"/>
            </a:xfrm>
            <a:custGeom>
              <a:avLst/>
              <a:gdLst/>
              <a:ahLst/>
              <a:cxnLst/>
              <a:rect l="l" t="t" r="r" b="b"/>
              <a:pathLst>
                <a:path w="490" h="2293" extrusionOk="0">
                  <a:moveTo>
                    <a:pt x="176" y="0"/>
                  </a:moveTo>
                  <a:cubicBezTo>
                    <a:pt x="88" y="0"/>
                    <a:pt x="1" y="60"/>
                    <a:pt x="13" y="173"/>
                  </a:cubicBezTo>
                  <a:lnTo>
                    <a:pt x="156" y="2293"/>
                  </a:lnTo>
                  <a:lnTo>
                    <a:pt x="490" y="2293"/>
                  </a:lnTo>
                  <a:lnTo>
                    <a:pt x="347" y="149"/>
                  </a:lnTo>
                  <a:cubicBezTo>
                    <a:pt x="336" y="48"/>
                    <a:pt x="255" y="0"/>
                    <a:pt x="1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38"/>
            <p:cNvSpPr/>
            <p:nvPr/>
          </p:nvSpPr>
          <p:spPr>
            <a:xfrm>
              <a:off x="1823434" y="1625077"/>
              <a:ext cx="16571" cy="75643"/>
            </a:xfrm>
            <a:custGeom>
              <a:avLst/>
              <a:gdLst/>
              <a:ahLst/>
              <a:cxnLst/>
              <a:rect l="l" t="t" r="r" b="b"/>
              <a:pathLst>
                <a:path w="501" h="2287" extrusionOk="0">
                  <a:moveTo>
                    <a:pt x="334" y="1"/>
                  </a:moveTo>
                  <a:cubicBezTo>
                    <a:pt x="239" y="1"/>
                    <a:pt x="167" y="72"/>
                    <a:pt x="167" y="167"/>
                  </a:cubicBezTo>
                  <a:lnTo>
                    <a:pt x="0" y="2287"/>
                  </a:lnTo>
                  <a:lnTo>
                    <a:pt x="334" y="2287"/>
                  </a:lnTo>
                  <a:lnTo>
                    <a:pt x="500" y="167"/>
                  </a:lnTo>
                  <a:cubicBezTo>
                    <a:pt x="500" y="96"/>
                    <a:pt x="429" y="24"/>
                    <a:pt x="3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38"/>
            <p:cNvSpPr/>
            <p:nvPr/>
          </p:nvSpPr>
          <p:spPr>
            <a:xfrm>
              <a:off x="1879364" y="1466383"/>
              <a:ext cx="40583" cy="30396"/>
            </a:xfrm>
            <a:custGeom>
              <a:avLst/>
              <a:gdLst/>
              <a:ahLst/>
              <a:cxnLst/>
              <a:rect l="l" t="t" r="r" b="b"/>
              <a:pathLst>
                <a:path w="1227" h="919" extrusionOk="0">
                  <a:moveTo>
                    <a:pt x="167" y="0"/>
                  </a:moveTo>
                  <a:cubicBezTo>
                    <a:pt x="84" y="0"/>
                    <a:pt x="0" y="60"/>
                    <a:pt x="0" y="179"/>
                  </a:cubicBezTo>
                  <a:lnTo>
                    <a:pt x="0" y="322"/>
                  </a:lnTo>
                  <a:cubicBezTo>
                    <a:pt x="0" y="655"/>
                    <a:pt x="262" y="917"/>
                    <a:pt x="596" y="917"/>
                  </a:cubicBezTo>
                  <a:cubicBezTo>
                    <a:pt x="609" y="918"/>
                    <a:pt x="622" y="918"/>
                    <a:pt x="634" y="918"/>
                  </a:cubicBezTo>
                  <a:cubicBezTo>
                    <a:pt x="951" y="918"/>
                    <a:pt x="1215" y="642"/>
                    <a:pt x="1215" y="322"/>
                  </a:cubicBezTo>
                  <a:lnTo>
                    <a:pt x="1215" y="179"/>
                  </a:lnTo>
                  <a:cubicBezTo>
                    <a:pt x="1227" y="83"/>
                    <a:pt x="1137" y="36"/>
                    <a:pt x="1048" y="36"/>
                  </a:cubicBezTo>
                  <a:cubicBezTo>
                    <a:pt x="959" y="36"/>
                    <a:pt x="869" y="83"/>
                    <a:pt x="881" y="179"/>
                  </a:cubicBezTo>
                  <a:lnTo>
                    <a:pt x="881" y="322"/>
                  </a:lnTo>
                  <a:cubicBezTo>
                    <a:pt x="881" y="512"/>
                    <a:pt x="744" y="607"/>
                    <a:pt x="607" y="607"/>
                  </a:cubicBezTo>
                  <a:cubicBezTo>
                    <a:pt x="471" y="607"/>
                    <a:pt x="334" y="512"/>
                    <a:pt x="334" y="322"/>
                  </a:cubicBezTo>
                  <a:lnTo>
                    <a:pt x="334" y="179"/>
                  </a:lnTo>
                  <a:cubicBezTo>
                    <a:pt x="334" y="60"/>
                    <a:pt x="250" y="0"/>
                    <a:pt x="1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38"/>
            <p:cNvSpPr/>
            <p:nvPr/>
          </p:nvSpPr>
          <p:spPr>
            <a:xfrm>
              <a:off x="2006968" y="1484674"/>
              <a:ext cx="32910" cy="28643"/>
            </a:xfrm>
            <a:custGeom>
              <a:avLst/>
              <a:gdLst/>
              <a:ahLst/>
              <a:cxnLst/>
              <a:rect l="l" t="t" r="r" b="b"/>
              <a:pathLst>
                <a:path w="995" h="866" extrusionOk="0">
                  <a:moveTo>
                    <a:pt x="753" y="1"/>
                  </a:moveTo>
                  <a:cubicBezTo>
                    <a:pt x="709" y="1"/>
                    <a:pt x="667" y="19"/>
                    <a:pt x="643" y="54"/>
                  </a:cubicBezTo>
                  <a:lnTo>
                    <a:pt x="500" y="197"/>
                  </a:lnTo>
                  <a:lnTo>
                    <a:pt x="357" y="54"/>
                  </a:lnTo>
                  <a:cubicBezTo>
                    <a:pt x="319" y="21"/>
                    <a:pt x="278" y="7"/>
                    <a:pt x="240" y="7"/>
                  </a:cubicBezTo>
                  <a:cubicBezTo>
                    <a:pt x="111" y="7"/>
                    <a:pt x="9" y="164"/>
                    <a:pt x="119" y="292"/>
                  </a:cubicBezTo>
                  <a:lnTo>
                    <a:pt x="262" y="435"/>
                  </a:lnTo>
                  <a:lnTo>
                    <a:pt x="119" y="578"/>
                  </a:lnTo>
                  <a:cubicBezTo>
                    <a:pt x="0" y="673"/>
                    <a:pt x="72" y="864"/>
                    <a:pt x="238" y="864"/>
                  </a:cubicBezTo>
                  <a:cubicBezTo>
                    <a:pt x="286" y="864"/>
                    <a:pt x="310" y="840"/>
                    <a:pt x="357" y="816"/>
                  </a:cubicBezTo>
                  <a:lnTo>
                    <a:pt x="500" y="673"/>
                  </a:lnTo>
                  <a:lnTo>
                    <a:pt x="643" y="816"/>
                  </a:lnTo>
                  <a:cubicBezTo>
                    <a:pt x="667" y="840"/>
                    <a:pt x="715" y="864"/>
                    <a:pt x="762" y="864"/>
                  </a:cubicBezTo>
                  <a:cubicBezTo>
                    <a:pt x="770" y="865"/>
                    <a:pt x="777" y="866"/>
                    <a:pt x="784" y="866"/>
                  </a:cubicBezTo>
                  <a:cubicBezTo>
                    <a:pt x="914" y="866"/>
                    <a:pt x="994" y="668"/>
                    <a:pt x="881" y="578"/>
                  </a:cubicBezTo>
                  <a:lnTo>
                    <a:pt x="738" y="435"/>
                  </a:lnTo>
                  <a:lnTo>
                    <a:pt x="881" y="292"/>
                  </a:lnTo>
                  <a:cubicBezTo>
                    <a:pt x="929" y="221"/>
                    <a:pt x="929" y="126"/>
                    <a:pt x="881" y="54"/>
                  </a:cubicBezTo>
                  <a:cubicBezTo>
                    <a:pt x="846" y="19"/>
                    <a:pt x="798" y="1"/>
                    <a:pt x="75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38"/>
            <p:cNvSpPr/>
            <p:nvPr/>
          </p:nvSpPr>
          <p:spPr>
            <a:xfrm>
              <a:off x="2006968" y="1530549"/>
              <a:ext cx="26030" cy="11080"/>
            </a:xfrm>
            <a:custGeom>
              <a:avLst/>
              <a:gdLst/>
              <a:ahLst/>
              <a:cxnLst/>
              <a:rect l="l" t="t" r="r" b="b"/>
              <a:pathLst>
                <a:path w="787" h="335" extrusionOk="0">
                  <a:moveTo>
                    <a:pt x="238" y="1"/>
                  </a:moveTo>
                  <a:cubicBezTo>
                    <a:pt x="0" y="1"/>
                    <a:pt x="0" y="334"/>
                    <a:pt x="238" y="334"/>
                  </a:cubicBezTo>
                  <a:lnTo>
                    <a:pt x="572" y="334"/>
                  </a:lnTo>
                  <a:cubicBezTo>
                    <a:pt x="786" y="334"/>
                    <a:pt x="786" y="1"/>
                    <a:pt x="57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38"/>
            <p:cNvSpPr/>
            <p:nvPr/>
          </p:nvSpPr>
          <p:spPr>
            <a:xfrm>
              <a:off x="2008721" y="1548641"/>
              <a:ext cx="46140" cy="11146"/>
            </a:xfrm>
            <a:custGeom>
              <a:avLst/>
              <a:gdLst/>
              <a:ahLst/>
              <a:cxnLst/>
              <a:rect l="l" t="t" r="r" b="b"/>
              <a:pathLst>
                <a:path w="1395" h="337" extrusionOk="0">
                  <a:moveTo>
                    <a:pt x="168" y="1"/>
                  </a:moveTo>
                  <a:cubicBezTo>
                    <a:pt x="0" y="1"/>
                    <a:pt x="0" y="336"/>
                    <a:pt x="168" y="336"/>
                  </a:cubicBezTo>
                  <a:cubicBezTo>
                    <a:pt x="174" y="336"/>
                    <a:pt x="180" y="336"/>
                    <a:pt x="185" y="335"/>
                  </a:cubicBezTo>
                  <a:lnTo>
                    <a:pt x="1209" y="335"/>
                  </a:lnTo>
                  <a:cubicBezTo>
                    <a:pt x="1215" y="336"/>
                    <a:pt x="1221" y="336"/>
                    <a:pt x="1226" y="336"/>
                  </a:cubicBezTo>
                  <a:cubicBezTo>
                    <a:pt x="1394" y="336"/>
                    <a:pt x="1394" y="1"/>
                    <a:pt x="1226" y="1"/>
                  </a:cubicBezTo>
                  <a:cubicBezTo>
                    <a:pt x="1221" y="1"/>
                    <a:pt x="1215" y="1"/>
                    <a:pt x="1209" y="2"/>
                  </a:cubicBezTo>
                  <a:lnTo>
                    <a:pt x="185" y="2"/>
                  </a:lnTo>
                  <a:cubicBezTo>
                    <a:pt x="180" y="1"/>
                    <a:pt x="174" y="1"/>
                    <a:pt x="16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38"/>
            <p:cNvSpPr/>
            <p:nvPr/>
          </p:nvSpPr>
          <p:spPr>
            <a:xfrm>
              <a:off x="1750173" y="1540802"/>
              <a:ext cx="28378" cy="27585"/>
            </a:xfrm>
            <a:custGeom>
              <a:avLst/>
              <a:gdLst/>
              <a:ahLst/>
              <a:cxnLst/>
              <a:rect l="l" t="t" r="r" b="b"/>
              <a:pathLst>
                <a:path w="858" h="834" extrusionOk="0">
                  <a:moveTo>
                    <a:pt x="429" y="0"/>
                  </a:moveTo>
                  <a:cubicBezTo>
                    <a:pt x="191" y="0"/>
                    <a:pt x="1" y="191"/>
                    <a:pt x="1" y="405"/>
                  </a:cubicBezTo>
                  <a:cubicBezTo>
                    <a:pt x="1" y="643"/>
                    <a:pt x="191" y="834"/>
                    <a:pt x="429" y="834"/>
                  </a:cubicBezTo>
                  <a:cubicBezTo>
                    <a:pt x="667" y="834"/>
                    <a:pt x="858" y="643"/>
                    <a:pt x="858" y="405"/>
                  </a:cubicBezTo>
                  <a:cubicBezTo>
                    <a:pt x="858" y="191"/>
                    <a:pt x="667" y="0"/>
                    <a:pt x="42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38"/>
            <p:cNvSpPr/>
            <p:nvPr/>
          </p:nvSpPr>
          <p:spPr>
            <a:xfrm>
              <a:off x="1758839" y="1540405"/>
              <a:ext cx="19713" cy="28312"/>
            </a:xfrm>
            <a:custGeom>
              <a:avLst/>
              <a:gdLst/>
              <a:ahLst/>
              <a:cxnLst/>
              <a:rect l="l" t="t" r="r" b="b"/>
              <a:pathLst>
                <a:path w="596" h="856" extrusionOk="0">
                  <a:moveTo>
                    <a:pt x="167" y="0"/>
                  </a:moveTo>
                  <a:cubicBezTo>
                    <a:pt x="111" y="0"/>
                    <a:pt x="54" y="12"/>
                    <a:pt x="1" y="36"/>
                  </a:cubicBezTo>
                  <a:cubicBezTo>
                    <a:pt x="334" y="179"/>
                    <a:pt x="334" y="679"/>
                    <a:pt x="1" y="822"/>
                  </a:cubicBezTo>
                  <a:cubicBezTo>
                    <a:pt x="51" y="845"/>
                    <a:pt x="104" y="856"/>
                    <a:pt x="156" y="856"/>
                  </a:cubicBezTo>
                  <a:cubicBezTo>
                    <a:pt x="378" y="856"/>
                    <a:pt x="596" y="668"/>
                    <a:pt x="596" y="417"/>
                  </a:cubicBezTo>
                  <a:cubicBezTo>
                    <a:pt x="596" y="171"/>
                    <a:pt x="385" y="0"/>
                    <a:pt x="167" y="0"/>
                  </a:cubicBezTo>
                  <a:close/>
                </a:path>
              </a:pathLst>
            </a:custGeom>
            <a:solidFill>
              <a:srgbClr val="2D1A14">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38"/>
            <p:cNvSpPr/>
            <p:nvPr/>
          </p:nvSpPr>
          <p:spPr>
            <a:xfrm>
              <a:off x="1759633" y="1444719"/>
              <a:ext cx="27585" cy="28378"/>
            </a:xfrm>
            <a:custGeom>
              <a:avLst/>
              <a:gdLst/>
              <a:ahLst/>
              <a:cxnLst/>
              <a:rect l="l" t="t" r="r" b="b"/>
              <a:pathLst>
                <a:path w="834" h="858" extrusionOk="0">
                  <a:moveTo>
                    <a:pt x="405" y="0"/>
                  </a:moveTo>
                  <a:cubicBezTo>
                    <a:pt x="191" y="0"/>
                    <a:pt x="0" y="191"/>
                    <a:pt x="0" y="429"/>
                  </a:cubicBezTo>
                  <a:cubicBezTo>
                    <a:pt x="0" y="667"/>
                    <a:pt x="191" y="857"/>
                    <a:pt x="405" y="857"/>
                  </a:cubicBezTo>
                  <a:cubicBezTo>
                    <a:pt x="643" y="857"/>
                    <a:pt x="834" y="667"/>
                    <a:pt x="834" y="429"/>
                  </a:cubicBezTo>
                  <a:cubicBezTo>
                    <a:pt x="834" y="191"/>
                    <a:pt x="643" y="0"/>
                    <a:pt x="40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38"/>
            <p:cNvSpPr/>
            <p:nvPr/>
          </p:nvSpPr>
          <p:spPr>
            <a:xfrm>
              <a:off x="1768298" y="1444719"/>
              <a:ext cx="19713" cy="28378"/>
            </a:xfrm>
            <a:custGeom>
              <a:avLst/>
              <a:gdLst/>
              <a:ahLst/>
              <a:cxnLst/>
              <a:rect l="l" t="t" r="r" b="b"/>
              <a:pathLst>
                <a:path w="596" h="858" extrusionOk="0">
                  <a:moveTo>
                    <a:pt x="167" y="0"/>
                  </a:moveTo>
                  <a:cubicBezTo>
                    <a:pt x="119" y="0"/>
                    <a:pt x="48" y="24"/>
                    <a:pt x="0" y="48"/>
                  </a:cubicBezTo>
                  <a:cubicBezTo>
                    <a:pt x="167" y="95"/>
                    <a:pt x="262" y="262"/>
                    <a:pt x="262" y="429"/>
                  </a:cubicBezTo>
                  <a:cubicBezTo>
                    <a:pt x="262" y="595"/>
                    <a:pt x="167" y="738"/>
                    <a:pt x="0" y="810"/>
                  </a:cubicBezTo>
                  <a:cubicBezTo>
                    <a:pt x="48" y="834"/>
                    <a:pt x="119" y="857"/>
                    <a:pt x="167" y="857"/>
                  </a:cubicBezTo>
                  <a:cubicBezTo>
                    <a:pt x="405" y="857"/>
                    <a:pt x="596" y="667"/>
                    <a:pt x="596" y="429"/>
                  </a:cubicBezTo>
                  <a:cubicBezTo>
                    <a:pt x="596" y="191"/>
                    <a:pt x="405" y="0"/>
                    <a:pt x="167" y="0"/>
                  </a:cubicBezTo>
                  <a:close/>
                </a:path>
              </a:pathLst>
            </a:custGeom>
            <a:solidFill>
              <a:srgbClr val="2D1A14">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38"/>
            <p:cNvSpPr/>
            <p:nvPr/>
          </p:nvSpPr>
          <p:spPr>
            <a:xfrm>
              <a:off x="2017982" y="1588066"/>
              <a:ext cx="27618" cy="27585"/>
            </a:xfrm>
            <a:custGeom>
              <a:avLst/>
              <a:gdLst/>
              <a:ahLst/>
              <a:cxnLst/>
              <a:rect l="l" t="t" r="r" b="b"/>
              <a:pathLst>
                <a:path w="835" h="834" extrusionOk="0">
                  <a:moveTo>
                    <a:pt x="405" y="0"/>
                  </a:moveTo>
                  <a:cubicBezTo>
                    <a:pt x="191" y="0"/>
                    <a:pt x="1" y="191"/>
                    <a:pt x="1" y="405"/>
                  </a:cubicBezTo>
                  <a:cubicBezTo>
                    <a:pt x="1" y="643"/>
                    <a:pt x="191" y="834"/>
                    <a:pt x="405" y="834"/>
                  </a:cubicBezTo>
                  <a:cubicBezTo>
                    <a:pt x="644" y="834"/>
                    <a:pt x="834" y="643"/>
                    <a:pt x="834" y="405"/>
                  </a:cubicBezTo>
                  <a:cubicBezTo>
                    <a:pt x="834" y="191"/>
                    <a:pt x="644" y="0"/>
                    <a:pt x="40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38"/>
            <p:cNvSpPr/>
            <p:nvPr/>
          </p:nvSpPr>
          <p:spPr>
            <a:xfrm>
              <a:off x="2026647" y="1587735"/>
              <a:ext cx="18952" cy="27948"/>
            </a:xfrm>
            <a:custGeom>
              <a:avLst/>
              <a:gdLst/>
              <a:ahLst/>
              <a:cxnLst/>
              <a:rect l="l" t="t" r="r" b="b"/>
              <a:pathLst>
                <a:path w="573" h="845" extrusionOk="0">
                  <a:moveTo>
                    <a:pt x="155" y="1"/>
                  </a:moveTo>
                  <a:cubicBezTo>
                    <a:pt x="104" y="1"/>
                    <a:pt x="51" y="11"/>
                    <a:pt x="1" y="34"/>
                  </a:cubicBezTo>
                  <a:cubicBezTo>
                    <a:pt x="334" y="177"/>
                    <a:pt x="334" y="677"/>
                    <a:pt x="1" y="820"/>
                  </a:cubicBezTo>
                  <a:cubicBezTo>
                    <a:pt x="47" y="837"/>
                    <a:pt x="94" y="845"/>
                    <a:pt x="141" y="845"/>
                  </a:cubicBezTo>
                  <a:cubicBezTo>
                    <a:pt x="362" y="845"/>
                    <a:pt x="572" y="670"/>
                    <a:pt x="572" y="415"/>
                  </a:cubicBezTo>
                  <a:cubicBezTo>
                    <a:pt x="572" y="185"/>
                    <a:pt x="371" y="1"/>
                    <a:pt x="155" y="1"/>
                  </a:cubicBezTo>
                  <a:close/>
                </a:path>
              </a:pathLst>
            </a:custGeom>
            <a:solidFill>
              <a:srgbClr val="2D1A14">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31" name="Google Shape;631;p38"/>
          <p:cNvSpPr/>
          <p:nvPr/>
        </p:nvSpPr>
        <p:spPr>
          <a:xfrm>
            <a:off x="355575" y="3282474"/>
            <a:ext cx="54018" cy="54039"/>
          </a:xfrm>
          <a:custGeom>
            <a:avLst/>
            <a:gdLst/>
            <a:ahLst/>
            <a:cxnLst/>
            <a:rect l="l" t="t" r="r" b="b"/>
            <a:pathLst>
              <a:path w="2531" h="2532" extrusionOk="0">
                <a:moveTo>
                  <a:pt x="1249" y="1"/>
                </a:moveTo>
                <a:cubicBezTo>
                  <a:pt x="559" y="1"/>
                  <a:pt x="0" y="560"/>
                  <a:pt x="0" y="1250"/>
                </a:cubicBezTo>
                <a:cubicBezTo>
                  <a:pt x="0" y="1972"/>
                  <a:pt x="559" y="2531"/>
                  <a:pt x="1249" y="2531"/>
                </a:cubicBezTo>
                <a:cubicBezTo>
                  <a:pt x="1972" y="2531"/>
                  <a:pt x="2530" y="1972"/>
                  <a:pt x="2530" y="1250"/>
                </a:cubicBezTo>
                <a:cubicBezTo>
                  <a:pt x="2530" y="560"/>
                  <a:pt x="1972" y="1"/>
                  <a:pt x="12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38"/>
          <p:cNvSpPr/>
          <p:nvPr/>
        </p:nvSpPr>
        <p:spPr>
          <a:xfrm>
            <a:off x="6242309" y="1098764"/>
            <a:ext cx="119945" cy="119945"/>
          </a:xfrm>
          <a:custGeom>
            <a:avLst/>
            <a:gdLst/>
            <a:ahLst/>
            <a:cxnLst/>
            <a:rect l="l" t="t" r="r" b="b"/>
            <a:pathLst>
              <a:path w="5620" h="5620" fill="none" extrusionOk="0">
                <a:moveTo>
                  <a:pt x="5619" y="2399"/>
                </a:moveTo>
                <a:cubicBezTo>
                  <a:pt x="5619" y="4568"/>
                  <a:pt x="3023" y="5619"/>
                  <a:pt x="1512" y="4108"/>
                </a:cubicBezTo>
                <a:cubicBezTo>
                  <a:pt x="0" y="2596"/>
                  <a:pt x="1052" y="0"/>
                  <a:pt x="3221" y="0"/>
                </a:cubicBezTo>
                <a:cubicBezTo>
                  <a:pt x="4535" y="0"/>
                  <a:pt x="5619" y="1085"/>
                  <a:pt x="5619" y="2399"/>
                </a:cubicBezTo>
                <a:close/>
              </a:path>
            </a:pathLst>
          </a:custGeom>
          <a:noFill/>
          <a:ln w="1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38"/>
          <p:cNvSpPr/>
          <p:nvPr/>
        </p:nvSpPr>
        <p:spPr>
          <a:xfrm rot="2075617">
            <a:off x="7396400" y="-133228"/>
            <a:ext cx="3455929" cy="2063597"/>
          </a:xfrm>
          <a:custGeom>
            <a:avLst/>
            <a:gdLst/>
            <a:ahLst/>
            <a:cxnLst/>
            <a:rect l="l" t="t" r="r" b="b"/>
            <a:pathLst>
              <a:path w="112281" h="67045" extrusionOk="0">
                <a:moveTo>
                  <a:pt x="104015" y="1"/>
                </a:moveTo>
                <a:cubicBezTo>
                  <a:pt x="101665" y="1"/>
                  <a:pt x="99362" y="1143"/>
                  <a:pt x="97964" y="3252"/>
                </a:cubicBezTo>
                <a:lnTo>
                  <a:pt x="87112" y="19589"/>
                </a:lnTo>
                <a:lnTo>
                  <a:pt x="80320" y="10520"/>
                </a:lnTo>
                <a:cubicBezTo>
                  <a:pt x="78973" y="8738"/>
                  <a:pt x="76894" y="7668"/>
                  <a:pt x="74656" y="7629"/>
                </a:cubicBezTo>
                <a:cubicBezTo>
                  <a:pt x="74592" y="7627"/>
                  <a:pt x="74529" y="7626"/>
                  <a:pt x="74466" y="7626"/>
                </a:cubicBezTo>
                <a:cubicBezTo>
                  <a:pt x="72297" y="7626"/>
                  <a:pt x="70240" y="8609"/>
                  <a:pt x="68874" y="10302"/>
                </a:cubicBezTo>
                <a:lnTo>
                  <a:pt x="37190" y="49333"/>
                </a:lnTo>
                <a:lnTo>
                  <a:pt x="23922" y="37550"/>
                </a:lnTo>
                <a:cubicBezTo>
                  <a:pt x="22577" y="36362"/>
                  <a:pt x="20846" y="35714"/>
                  <a:pt x="19069" y="35714"/>
                </a:cubicBezTo>
                <a:cubicBezTo>
                  <a:pt x="18833" y="35714"/>
                  <a:pt x="18595" y="35725"/>
                  <a:pt x="18358" y="35748"/>
                </a:cubicBezTo>
                <a:cubicBezTo>
                  <a:pt x="16338" y="35966"/>
                  <a:pt x="14496" y="37016"/>
                  <a:pt x="13288" y="38659"/>
                </a:cubicBezTo>
                <a:lnTo>
                  <a:pt x="2397" y="53392"/>
                </a:lnTo>
                <a:cubicBezTo>
                  <a:pt x="1" y="56620"/>
                  <a:pt x="694" y="61175"/>
                  <a:pt x="3922" y="63551"/>
                </a:cubicBezTo>
                <a:cubicBezTo>
                  <a:pt x="5218" y="64505"/>
                  <a:pt x="6725" y="64965"/>
                  <a:pt x="8219" y="64965"/>
                </a:cubicBezTo>
                <a:cubicBezTo>
                  <a:pt x="10444" y="64965"/>
                  <a:pt x="12639" y="63946"/>
                  <a:pt x="14060" y="62026"/>
                </a:cubicBezTo>
                <a:lnTo>
                  <a:pt x="20219" y="53670"/>
                </a:lnTo>
                <a:lnTo>
                  <a:pt x="33229" y="65214"/>
                </a:lnTo>
                <a:cubicBezTo>
                  <a:pt x="34477" y="66323"/>
                  <a:pt x="36081" y="66977"/>
                  <a:pt x="37764" y="67036"/>
                </a:cubicBezTo>
                <a:cubicBezTo>
                  <a:pt x="37845" y="67042"/>
                  <a:pt x="37928" y="67044"/>
                  <a:pt x="38012" y="67044"/>
                </a:cubicBezTo>
                <a:cubicBezTo>
                  <a:pt x="38215" y="67044"/>
                  <a:pt x="38425" y="67030"/>
                  <a:pt x="38635" y="67016"/>
                </a:cubicBezTo>
                <a:cubicBezTo>
                  <a:pt x="40616" y="66858"/>
                  <a:pt x="42437" y="65888"/>
                  <a:pt x="43685" y="64363"/>
                </a:cubicBezTo>
                <a:lnTo>
                  <a:pt x="74280" y="26679"/>
                </a:lnTo>
                <a:lnTo>
                  <a:pt x="81646" y="36521"/>
                </a:lnTo>
                <a:cubicBezTo>
                  <a:pt x="83024" y="38338"/>
                  <a:pt x="85158" y="39416"/>
                  <a:pt x="87426" y="39416"/>
                </a:cubicBezTo>
                <a:cubicBezTo>
                  <a:pt x="87506" y="39416"/>
                  <a:pt x="87586" y="39414"/>
                  <a:pt x="87666" y="39412"/>
                </a:cubicBezTo>
                <a:cubicBezTo>
                  <a:pt x="90023" y="39352"/>
                  <a:pt x="92201" y="38144"/>
                  <a:pt x="93508" y="36184"/>
                </a:cubicBezTo>
                <a:lnTo>
                  <a:pt x="110063" y="11272"/>
                </a:lnTo>
                <a:cubicBezTo>
                  <a:pt x="112281" y="7926"/>
                  <a:pt x="111370" y="3431"/>
                  <a:pt x="108023" y="1213"/>
                </a:cubicBezTo>
                <a:cubicBezTo>
                  <a:pt x="106786" y="393"/>
                  <a:pt x="105393" y="1"/>
                  <a:pt x="104015" y="1"/>
                </a:cubicBezTo>
                <a:close/>
              </a:path>
            </a:pathLst>
          </a:custGeom>
          <a:solidFill>
            <a:srgbClr val="FF610D">
              <a:alpha val="119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634" name="Google Shape;634;p38"/>
          <p:cNvPicPr preferRelativeResize="0"/>
          <p:nvPr/>
        </p:nvPicPr>
        <p:blipFill>
          <a:blip r:embed="rId3">
            <a:alphaModFix/>
          </a:blip>
          <a:stretch>
            <a:fillRect/>
          </a:stretch>
        </p:blipFill>
        <p:spPr>
          <a:xfrm>
            <a:off x="5325850" y="2032750"/>
            <a:ext cx="3566101" cy="18879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638"/>
        <p:cNvGrpSpPr/>
        <p:nvPr/>
      </p:nvGrpSpPr>
      <p:grpSpPr>
        <a:xfrm>
          <a:off x="0" y="0"/>
          <a:ext cx="0" cy="0"/>
          <a:chOff x="0" y="0"/>
          <a:chExt cx="0" cy="0"/>
        </a:xfrm>
      </p:grpSpPr>
      <p:sp>
        <p:nvSpPr>
          <p:cNvPr id="639" name="Google Shape;639;p39"/>
          <p:cNvSpPr txBox="1">
            <a:spLocks noGrp="1"/>
          </p:cNvSpPr>
          <p:nvPr>
            <p:ph type="title"/>
          </p:nvPr>
        </p:nvSpPr>
        <p:spPr>
          <a:xfrm>
            <a:off x="715700" y="390073"/>
            <a:ext cx="7712700" cy="57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Stakeholders map and analysis</a:t>
            </a:r>
            <a:endParaRPr/>
          </a:p>
        </p:txBody>
      </p:sp>
      <p:sp>
        <p:nvSpPr>
          <p:cNvPr id="640" name="Google Shape;640;p39"/>
          <p:cNvSpPr txBox="1">
            <a:spLocks noGrp="1"/>
          </p:cNvSpPr>
          <p:nvPr>
            <p:ph type="subTitle" idx="2"/>
          </p:nvPr>
        </p:nvSpPr>
        <p:spPr>
          <a:xfrm>
            <a:off x="468575" y="1225023"/>
            <a:ext cx="4059900" cy="5778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E101A"/>
              </a:buClr>
              <a:buSzPts val="1500"/>
              <a:buChar char="●"/>
            </a:pPr>
            <a:r>
              <a:rPr lang="en">
                <a:solidFill>
                  <a:srgbClr val="0E101A"/>
                </a:solidFill>
              </a:rPr>
              <a:t>Stakeholders are an essential component of organizations [7].</a:t>
            </a:r>
            <a:endParaRPr>
              <a:solidFill>
                <a:srgbClr val="0E101A"/>
              </a:solidFill>
            </a:endParaRPr>
          </a:p>
          <a:p>
            <a:pPr marL="457200" lvl="0" indent="-323850" algn="just" rtl="0">
              <a:lnSpc>
                <a:spcPct val="150000"/>
              </a:lnSpc>
              <a:spcBef>
                <a:spcPts val="0"/>
              </a:spcBef>
              <a:spcAft>
                <a:spcPts val="0"/>
              </a:spcAft>
              <a:buClr>
                <a:srgbClr val="0E101A"/>
              </a:buClr>
              <a:buSzPts val="1500"/>
              <a:buChar char="●"/>
            </a:pPr>
            <a:r>
              <a:rPr lang="en">
                <a:solidFill>
                  <a:srgbClr val="0E101A"/>
                </a:solidFill>
              </a:rPr>
              <a:t>It is always the responsibility of the organizational stakeholders to have strategic discussions. </a:t>
            </a:r>
            <a:endParaRPr>
              <a:solidFill>
                <a:srgbClr val="0E101A"/>
              </a:solidFill>
            </a:endParaRPr>
          </a:p>
          <a:p>
            <a:pPr marL="457200" lvl="0" indent="-323850" algn="just" rtl="0">
              <a:lnSpc>
                <a:spcPct val="150000"/>
              </a:lnSpc>
              <a:spcBef>
                <a:spcPts val="0"/>
              </a:spcBef>
              <a:spcAft>
                <a:spcPts val="0"/>
              </a:spcAft>
              <a:buClr>
                <a:srgbClr val="0E101A"/>
              </a:buClr>
              <a:buSzPts val="1500"/>
              <a:buChar char="●"/>
            </a:pPr>
            <a:r>
              <a:rPr lang="en">
                <a:solidFill>
                  <a:srgbClr val="0E101A"/>
                </a:solidFill>
              </a:rPr>
              <a:t>Stakeholder mapping, in my opinion, is a crucial project management method.</a:t>
            </a:r>
            <a:endParaRPr>
              <a:solidFill>
                <a:srgbClr val="0E101A"/>
              </a:solidFill>
            </a:endParaRPr>
          </a:p>
          <a:p>
            <a:pPr marL="457200" lvl="0" indent="-323850" algn="just" rtl="0">
              <a:lnSpc>
                <a:spcPct val="150000"/>
              </a:lnSpc>
              <a:spcBef>
                <a:spcPts val="0"/>
              </a:spcBef>
              <a:spcAft>
                <a:spcPts val="0"/>
              </a:spcAft>
              <a:buClr>
                <a:srgbClr val="0E101A"/>
              </a:buClr>
              <a:buSzPts val="1500"/>
              <a:buChar char="●"/>
            </a:pPr>
            <a:r>
              <a:rPr lang="en">
                <a:solidFill>
                  <a:srgbClr val="0E101A"/>
                </a:solidFill>
              </a:rPr>
              <a:t>The stakeholder is always accountable for the success of the project.</a:t>
            </a:r>
            <a:endParaRPr/>
          </a:p>
        </p:txBody>
      </p:sp>
      <p:pic>
        <p:nvPicPr>
          <p:cNvPr id="641" name="Google Shape;641;p39"/>
          <p:cNvPicPr preferRelativeResize="0"/>
          <p:nvPr/>
        </p:nvPicPr>
        <p:blipFill>
          <a:blip r:embed="rId3">
            <a:alphaModFix/>
          </a:blip>
          <a:stretch>
            <a:fillRect/>
          </a:stretch>
        </p:blipFill>
        <p:spPr>
          <a:xfrm>
            <a:off x="4747375" y="1448125"/>
            <a:ext cx="4059899" cy="2686701"/>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645"/>
        <p:cNvGrpSpPr/>
        <p:nvPr/>
      </p:nvGrpSpPr>
      <p:grpSpPr>
        <a:xfrm>
          <a:off x="0" y="0"/>
          <a:ext cx="0" cy="0"/>
          <a:chOff x="0" y="0"/>
          <a:chExt cx="0" cy="0"/>
        </a:xfrm>
      </p:grpSpPr>
      <p:sp>
        <p:nvSpPr>
          <p:cNvPr id="646" name="Google Shape;646;p40"/>
          <p:cNvSpPr txBox="1">
            <a:spLocks noGrp="1"/>
          </p:cNvSpPr>
          <p:nvPr>
            <p:ph type="title"/>
          </p:nvPr>
        </p:nvSpPr>
        <p:spPr>
          <a:xfrm>
            <a:off x="715700" y="390073"/>
            <a:ext cx="7712700" cy="57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Measuring Success</a:t>
            </a:r>
            <a:endParaRPr/>
          </a:p>
        </p:txBody>
      </p:sp>
      <p:sp>
        <p:nvSpPr>
          <p:cNvPr id="647" name="Google Shape;647;p40"/>
          <p:cNvSpPr txBox="1">
            <a:spLocks noGrp="1"/>
          </p:cNvSpPr>
          <p:nvPr>
            <p:ph type="subTitle" idx="15"/>
          </p:nvPr>
        </p:nvSpPr>
        <p:spPr>
          <a:xfrm>
            <a:off x="518300" y="1192500"/>
            <a:ext cx="4410000" cy="6705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E101A"/>
              </a:buClr>
              <a:buSzPts val="1500"/>
              <a:buChar char="●"/>
            </a:pPr>
            <a:r>
              <a:rPr lang="en">
                <a:solidFill>
                  <a:srgbClr val="0E101A"/>
                </a:solidFill>
              </a:rPr>
              <a:t>Success is a crucial component of both the personal and corporate contexts.</a:t>
            </a:r>
            <a:endParaRPr>
              <a:solidFill>
                <a:srgbClr val="0E101A"/>
              </a:solidFill>
            </a:endParaRPr>
          </a:p>
          <a:p>
            <a:pPr marL="457200" lvl="0" indent="-323850" algn="just" rtl="0">
              <a:lnSpc>
                <a:spcPct val="150000"/>
              </a:lnSpc>
              <a:spcBef>
                <a:spcPts val="0"/>
              </a:spcBef>
              <a:spcAft>
                <a:spcPts val="0"/>
              </a:spcAft>
              <a:buClr>
                <a:srgbClr val="0E101A"/>
              </a:buClr>
              <a:buSzPts val="1500"/>
              <a:buChar char="●"/>
            </a:pPr>
            <a:r>
              <a:rPr lang="en">
                <a:solidFill>
                  <a:srgbClr val="0E101A"/>
                </a:solidFill>
              </a:rPr>
              <a:t>The success percentage of an individual or organization can, in my opinion, be increased with the right information, traits, and talents.</a:t>
            </a:r>
            <a:endParaRPr>
              <a:solidFill>
                <a:srgbClr val="0E101A"/>
              </a:solidFill>
            </a:endParaRPr>
          </a:p>
          <a:p>
            <a:pPr marL="457200" lvl="0" indent="-323850" algn="just" rtl="0">
              <a:lnSpc>
                <a:spcPct val="150000"/>
              </a:lnSpc>
              <a:spcBef>
                <a:spcPts val="0"/>
              </a:spcBef>
              <a:spcAft>
                <a:spcPts val="0"/>
              </a:spcAft>
              <a:buClr>
                <a:srgbClr val="0E101A"/>
              </a:buClr>
              <a:buSzPts val="1500"/>
              <a:buChar char="●"/>
            </a:pPr>
            <a:r>
              <a:rPr lang="en">
                <a:solidFill>
                  <a:srgbClr val="0E101A"/>
                </a:solidFill>
              </a:rPr>
              <a:t>The organizational strategy has a direct impact on how well businesses perform [8].</a:t>
            </a:r>
            <a:endParaRPr>
              <a:solidFill>
                <a:srgbClr val="0E101A"/>
              </a:solidFill>
            </a:endParaRPr>
          </a:p>
          <a:p>
            <a:pPr marL="457200" lvl="0" indent="-323850" algn="just" rtl="0">
              <a:lnSpc>
                <a:spcPct val="150000"/>
              </a:lnSpc>
              <a:spcBef>
                <a:spcPts val="0"/>
              </a:spcBef>
              <a:spcAft>
                <a:spcPts val="0"/>
              </a:spcAft>
              <a:buClr>
                <a:srgbClr val="0E101A"/>
              </a:buClr>
              <a:buSzPts val="1500"/>
              <a:buChar char="●"/>
            </a:pPr>
            <a:r>
              <a:rPr lang="en">
                <a:solidFill>
                  <a:srgbClr val="0E101A"/>
                </a:solidFill>
              </a:rPr>
              <a:t>The key to success for a company or an individual is time management and ethical behavior.</a:t>
            </a:r>
            <a:endParaRPr/>
          </a:p>
        </p:txBody>
      </p:sp>
      <p:sp>
        <p:nvSpPr>
          <p:cNvPr id="648" name="Google Shape;648;p40"/>
          <p:cNvSpPr/>
          <p:nvPr/>
        </p:nvSpPr>
        <p:spPr>
          <a:xfrm>
            <a:off x="6606750" y="651949"/>
            <a:ext cx="54018" cy="54039"/>
          </a:xfrm>
          <a:custGeom>
            <a:avLst/>
            <a:gdLst/>
            <a:ahLst/>
            <a:cxnLst/>
            <a:rect l="l" t="t" r="r" b="b"/>
            <a:pathLst>
              <a:path w="2531" h="2532" extrusionOk="0">
                <a:moveTo>
                  <a:pt x="1249" y="1"/>
                </a:moveTo>
                <a:cubicBezTo>
                  <a:pt x="559" y="1"/>
                  <a:pt x="0" y="560"/>
                  <a:pt x="0" y="1250"/>
                </a:cubicBezTo>
                <a:cubicBezTo>
                  <a:pt x="0" y="1972"/>
                  <a:pt x="559" y="2531"/>
                  <a:pt x="1249" y="2531"/>
                </a:cubicBezTo>
                <a:cubicBezTo>
                  <a:pt x="1972" y="2531"/>
                  <a:pt x="2530" y="1972"/>
                  <a:pt x="2530" y="1250"/>
                </a:cubicBezTo>
                <a:cubicBezTo>
                  <a:pt x="2530" y="560"/>
                  <a:pt x="1972" y="1"/>
                  <a:pt x="12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649" name="Google Shape;649;p40"/>
          <p:cNvPicPr preferRelativeResize="0"/>
          <p:nvPr/>
        </p:nvPicPr>
        <p:blipFill>
          <a:blip r:embed="rId3">
            <a:alphaModFix/>
          </a:blip>
          <a:stretch>
            <a:fillRect/>
          </a:stretch>
        </p:blipFill>
        <p:spPr>
          <a:xfrm>
            <a:off x="5016475" y="1622125"/>
            <a:ext cx="3865125" cy="220865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653"/>
        <p:cNvGrpSpPr/>
        <p:nvPr/>
      </p:nvGrpSpPr>
      <p:grpSpPr>
        <a:xfrm>
          <a:off x="0" y="0"/>
          <a:ext cx="0" cy="0"/>
          <a:chOff x="0" y="0"/>
          <a:chExt cx="0" cy="0"/>
        </a:xfrm>
      </p:grpSpPr>
      <p:sp>
        <p:nvSpPr>
          <p:cNvPr id="654" name="Google Shape;654;p41"/>
          <p:cNvSpPr/>
          <p:nvPr/>
        </p:nvSpPr>
        <p:spPr>
          <a:xfrm rot="-9779397">
            <a:off x="7893481" y="-394449"/>
            <a:ext cx="2752699" cy="3290464"/>
          </a:xfrm>
          <a:custGeom>
            <a:avLst/>
            <a:gdLst/>
            <a:ahLst/>
            <a:cxnLst/>
            <a:rect l="l" t="t" r="r" b="b"/>
            <a:pathLst>
              <a:path w="74770" h="89377" extrusionOk="0">
                <a:moveTo>
                  <a:pt x="47560" y="1"/>
                </a:moveTo>
                <a:cubicBezTo>
                  <a:pt x="43035" y="1"/>
                  <a:pt x="39101" y="2091"/>
                  <a:pt x="37955" y="7821"/>
                </a:cubicBezTo>
                <a:cubicBezTo>
                  <a:pt x="37277" y="11241"/>
                  <a:pt x="38479" y="14722"/>
                  <a:pt x="39618" y="17988"/>
                </a:cubicBezTo>
                <a:cubicBezTo>
                  <a:pt x="40235" y="19713"/>
                  <a:pt x="42175" y="20853"/>
                  <a:pt x="42792" y="22578"/>
                </a:cubicBezTo>
                <a:cubicBezTo>
                  <a:pt x="37126" y="19760"/>
                  <a:pt x="30964" y="17613"/>
                  <a:pt x="24647" y="17613"/>
                </a:cubicBezTo>
                <a:cubicBezTo>
                  <a:pt x="24472" y="17613"/>
                  <a:pt x="24297" y="17615"/>
                  <a:pt x="24122" y="17618"/>
                </a:cubicBezTo>
                <a:cubicBezTo>
                  <a:pt x="370" y="18080"/>
                  <a:pt x="1" y="45375"/>
                  <a:pt x="8873" y="60964"/>
                </a:cubicBezTo>
                <a:cubicBezTo>
                  <a:pt x="13186" y="68573"/>
                  <a:pt x="19471" y="74858"/>
                  <a:pt x="26464" y="80126"/>
                </a:cubicBezTo>
                <a:cubicBezTo>
                  <a:pt x="31331" y="83792"/>
                  <a:pt x="36692" y="86996"/>
                  <a:pt x="42607" y="88505"/>
                </a:cubicBezTo>
                <a:cubicBezTo>
                  <a:pt x="44822" y="89070"/>
                  <a:pt x="47127" y="89377"/>
                  <a:pt x="49421" y="89377"/>
                </a:cubicBezTo>
                <a:cubicBezTo>
                  <a:pt x="53254" y="89377"/>
                  <a:pt x="57056" y="88522"/>
                  <a:pt x="60352" y="86595"/>
                </a:cubicBezTo>
                <a:cubicBezTo>
                  <a:pt x="66082" y="83237"/>
                  <a:pt x="69717" y="76891"/>
                  <a:pt x="70795" y="70329"/>
                </a:cubicBezTo>
                <a:cubicBezTo>
                  <a:pt x="71904" y="63798"/>
                  <a:pt x="70703" y="57020"/>
                  <a:pt x="68485" y="50736"/>
                </a:cubicBezTo>
                <a:cubicBezTo>
                  <a:pt x="65558" y="42295"/>
                  <a:pt x="60629" y="34346"/>
                  <a:pt x="53389" y="29109"/>
                </a:cubicBezTo>
                <a:lnTo>
                  <a:pt x="53389" y="29109"/>
                </a:lnTo>
                <a:cubicBezTo>
                  <a:pt x="56254" y="30865"/>
                  <a:pt x="59212" y="32652"/>
                  <a:pt x="62508" y="33299"/>
                </a:cubicBezTo>
                <a:cubicBezTo>
                  <a:pt x="63312" y="33464"/>
                  <a:pt x="64144" y="33551"/>
                  <a:pt x="64975" y="33551"/>
                </a:cubicBezTo>
                <a:cubicBezTo>
                  <a:pt x="67549" y="33551"/>
                  <a:pt x="70112" y="32721"/>
                  <a:pt x="71812" y="30834"/>
                </a:cubicBezTo>
                <a:cubicBezTo>
                  <a:pt x="74769" y="27507"/>
                  <a:pt x="74122" y="22332"/>
                  <a:pt x="72428" y="18234"/>
                </a:cubicBezTo>
                <a:cubicBezTo>
                  <a:pt x="69224" y="10409"/>
                  <a:pt x="63032" y="4802"/>
                  <a:pt x="55238" y="1629"/>
                </a:cubicBezTo>
                <a:cubicBezTo>
                  <a:pt x="54190" y="1198"/>
                  <a:pt x="53081" y="859"/>
                  <a:pt x="51972" y="582"/>
                </a:cubicBezTo>
                <a:cubicBezTo>
                  <a:pt x="50489" y="211"/>
                  <a:pt x="48995" y="1"/>
                  <a:pt x="47560" y="1"/>
                </a:cubicBezTo>
                <a:close/>
              </a:path>
            </a:pathLst>
          </a:custGeom>
          <a:solidFill>
            <a:srgbClr val="4ADBDB">
              <a:alpha val="16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41"/>
          <p:cNvSpPr txBox="1">
            <a:spLocks noGrp="1"/>
          </p:cNvSpPr>
          <p:nvPr>
            <p:ph type="title"/>
          </p:nvPr>
        </p:nvSpPr>
        <p:spPr>
          <a:xfrm>
            <a:off x="433050" y="262675"/>
            <a:ext cx="5740500" cy="723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latin typeface="Montserrat"/>
                <a:ea typeface="Montserrat"/>
                <a:cs typeface="Montserrat"/>
                <a:sym typeface="Montserrat"/>
              </a:rPr>
              <a:t>Success and Wellbeing</a:t>
            </a:r>
            <a:endParaRPr>
              <a:latin typeface="Montserrat"/>
              <a:ea typeface="Montserrat"/>
              <a:cs typeface="Montserrat"/>
              <a:sym typeface="Montserrat"/>
            </a:endParaRPr>
          </a:p>
        </p:txBody>
      </p:sp>
      <p:sp>
        <p:nvSpPr>
          <p:cNvPr id="656" name="Google Shape;656;p41"/>
          <p:cNvSpPr txBox="1">
            <a:spLocks noGrp="1"/>
          </p:cNvSpPr>
          <p:nvPr>
            <p:ph type="subTitle" idx="1"/>
          </p:nvPr>
        </p:nvSpPr>
        <p:spPr>
          <a:xfrm>
            <a:off x="433050" y="941000"/>
            <a:ext cx="4071000" cy="14655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E101A"/>
              </a:buClr>
              <a:buSzPts val="1500"/>
              <a:buChar char="●"/>
            </a:pPr>
            <a:r>
              <a:rPr lang="en">
                <a:solidFill>
                  <a:srgbClr val="0E101A"/>
                </a:solidFill>
              </a:rPr>
              <a:t>The significance of Pygmalion in determining success.</a:t>
            </a:r>
            <a:endParaRPr>
              <a:solidFill>
                <a:srgbClr val="0E101A"/>
              </a:solidFill>
            </a:endParaRPr>
          </a:p>
          <a:p>
            <a:pPr marL="457200" lvl="0" indent="-323850" algn="just" rtl="0">
              <a:lnSpc>
                <a:spcPct val="150000"/>
              </a:lnSpc>
              <a:spcBef>
                <a:spcPts val="0"/>
              </a:spcBef>
              <a:spcAft>
                <a:spcPts val="0"/>
              </a:spcAft>
              <a:buClr>
                <a:srgbClr val="0E101A"/>
              </a:buClr>
              <a:buSzPts val="1500"/>
              <a:buChar char="●"/>
            </a:pPr>
            <a:r>
              <a:rPr lang="en">
                <a:solidFill>
                  <a:srgbClr val="0E101A"/>
                </a:solidFill>
              </a:rPr>
              <a:t>The Pygmalion effect, in my opinion, might affect how we act and how well we perform.</a:t>
            </a:r>
            <a:endParaRPr>
              <a:solidFill>
                <a:srgbClr val="0E101A"/>
              </a:solidFill>
            </a:endParaRPr>
          </a:p>
          <a:p>
            <a:pPr marL="457200" lvl="0" indent="-323850" algn="just" rtl="0">
              <a:lnSpc>
                <a:spcPct val="150000"/>
              </a:lnSpc>
              <a:spcBef>
                <a:spcPts val="0"/>
              </a:spcBef>
              <a:spcAft>
                <a:spcPts val="0"/>
              </a:spcAft>
              <a:buClr>
                <a:srgbClr val="0E101A"/>
              </a:buClr>
              <a:buSzPts val="1500"/>
              <a:buChar char="●"/>
            </a:pPr>
            <a:r>
              <a:rPr lang="en">
                <a:solidFill>
                  <a:srgbClr val="0E101A"/>
                </a:solidFill>
              </a:rPr>
              <a:t>The endeavor's success is an additional element of the success factor.</a:t>
            </a:r>
            <a:endParaRPr>
              <a:solidFill>
                <a:srgbClr val="0E101A"/>
              </a:solidFill>
            </a:endParaRPr>
          </a:p>
          <a:p>
            <a:pPr marL="457200" lvl="0" indent="-323850" algn="just" rtl="0">
              <a:lnSpc>
                <a:spcPct val="150000"/>
              </a:lnSpc>
              <a:spcBef>
                <a:spcPts val="0"/>
              </a:spcBef>
              <a:spcAft>
                <a:spcPts val="0"/>
              </a:spcAft>
              <a:buClr>
                <a:srgbClr val="0E101A"/>
              </a:buClr>
              <a:buSzPts val="1500"/>
              <a:buChar char="●"/>
            </a:pPr>
            <a:r>
              <a:rPr lang="en">
                <a:solidFill>
                  <a:srgbClr val="0E101A"/>
                </a:solidFill>
              </a:rPr>
              <a:t>The success elements are improved by personal happiness [9].</a:t>
            </a:r>
            <a:endParaRPr/>
          </a:p>
        </p:txBody>
      </p:sp>
      <p:pic>
        <p:nvPicPr>
          <p:cNvPr id="657" name="Google Shape;657;p41"/>
          <p:cNvPicPr preferRelativeResize="0"/>
          <p:nvPr/>
        </p:nvPicPr>
        <p:blipFill>
          <a:blip r:embed="rId3">
            <a:alphaModFix/>
          </a:blip>
          <a:stretch>
            <a:fillRect/>
          </a:stretch>
        </p:blipFill>
        <p:spPr>
          <a:xfrm>
            <a:off x="4778450" y="1524000"/>
            <a:ext cx="3641018" cy="24322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661"/>
        <p:cNvGrpSpPr/>
        <p:nvPr/>
      </p:nvGrpSpPr>
      <p:grpSpPr>
        <a:xfrm>
          <a:off x="0" y="0"/>
          <a:ext cx="0" cy="0"/>
          <a:chOff x="0" y="0"/>
          <a:chExt cx="0" cy="0"/>
        </a:xfrm>
      </p:grpSpPr>
      <p:sp>
        <p:nvSpPr>
          <p:cNvPr id="662" name="Google Shape;662;p42"/>
          <p:cNvSpPr txBox="1">
            <a:spLocks noGrp="1"/>
          </p:cNvSpPr>
          <p:nvPr>
            <p:ph type="title"/>
          </p:nvPr>
        </p:nvSpPr>
        <p:spPr>
          <a:xfrm>
            <a:off x="715700" y="390075"/>
            <a:ext cx="4439700" cy="1148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Conclusion</a:t>
            </a:r>
            <a:endParaRPr b="0">
              <a:latin typeface="Montserrat Medium"/>
              <a:ea typeface="Montserrat Medium"/>
              <a:cs typeface="Montserrat Medium"/>
              <a:sym typeface="Montserrat Medium"/>
            </a:endParaRPr>
          </a:p>
        </p:txBody>
      </p:sp>
      <p:sp>
        <p:nvSpPr>
          <p:cNvPr id="663" name="Google Shape;663;p42"/>
          <p:cNvSpPr txBox="1"/>
          <p:nvPr/>
        </p:nvSpPr>
        <p:spPr>
          <a:xfrm>
            <a:off x="456975" y="1383525"/>
            <a:ext cx="4316100" cy="1496400"/>
          </a:xfrm>
          <a:prstGeom prst="rect">
            <a:avLst/>
          </a:prstGeom>
          <a:noFill/>
          <a:ln>
            <a:noFill/>
          </a:ln>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E101A"/>
              </a:buClr>
              <a:buSzPts val="1500"/>
              <a:buFont typeface="Questrial"/>
              <a:buChar char="●"/>
            </a:pPr>
            <a:r>
              <a:rPr lang="en" sz="1500">
                <a:solidFill>
                  <a:srgbClr val="0E101A"/>
                </a:solidFill>
                <a:latin typeface="Questrial"/>
                <a:ea typeface="Questrial"/>
                <a:cs typeface="Questrial"/>
                <a:sym typeface="Questrial"/>
              </a:rPr>
              <a:t>The importance of innovation is to improve the future.</a:t>
            </a:r>
            <a:endParaRPr sz="1500">
              <a:solidFill>
                <a:srgbClr val="0E101A"/>
              </a:solidFill>
              <a:latin typeface="Questrial"/>
              <a:ea typeface="Questrial"/>
              <a:cs typeface="Questrial"/>
              <a:sym typeface="Questrial"/>
            </a:endParaRPr>
          </a:p>
          <a:p>
            <a:pPr marL="457200" lvl="0" indent="-323850" algn="just" rtl="0">
              <a:lnSpc>
                <a:spcPct val="150000"/>
              </a:lnSpc>
              <a:spcBef>
                <a:spcPts val="0"/>
              </a:spcBef>
              <a:spcAft>
                <a:spcPts val="0"/>
              </a:spcAft>
              <a:buClr>
                <a:srgbClr val="0E101A"/>
              </a:buClr>
              <a:buSzPts val="1500"/>
              <a:buFont typeface="Questrial"/>
              <a:buChar char="●"/>
            </a:pPr>
            <a:r>
              <a:rPr lang="en" sz="1500">
                <a:solidFill>
                  <a:srgbClr val="0E101A"/>
                </a:solidFill>
                <a:latin typeface="Questrial"/>
                <a:ea typeface="Questrial"/>
                <a:cs typeface="Questrial"/>
                <a:sym typeface="Questrial"/>
              </a:rPr>
              <a:t>Stakeholder engagement is part of the collaboration.</a:t>
            </a:r>
            <a:endParaRPr sz="1500">
              <a:solidFill>
                <a:srgbClr val="0E101A"/>
              </a:solidFill>
              <a:latin typeface="Questrial"/>
              <a:ea typeface="Questrial"/>
              <a:cs typeface="Questrial"/>
              <a:sym typeface="Questrial"/>
            </a:endParaRPr>
          </a:p>
          <a:p>
            <a:pPr marL="457200" lvl="0" indent="-323850" algn="just" rtl="0">
              <a:lnSpc>
                <a:spcPct val="150000"/>
              </a:lnSpc>
              <a:spcBef>
                <a:spcPts val="0"/>
              </a:spcBef>
              <a:spcAft>
                <a:spcPts val="0"/>
              </a:spcAft>
              <a:buClr>
                <a:srgbClr val="0E101A"/>
              </a:buClr>
              <a:buSzPts val="1500"/>
              <a:buFont typeface="Questrial"/>
              <a:buChar char="●"/>
            </a:pPr>
            <a:r>
              <a:rPr lang="en" sz="1500">
                <a:solidFill>
                  <a:srgbClr val="0E101A"/>
                </a:solidFill>
                <a:latin typeface="Questrial"/>
                <a:ea typeface="Questrial"/>
                <a:cs typeface="Questrial"/>
                <a:sym typeface="Questrial"/>
              </a:rPr>
              <a:t>Well-being is important for success factor.</a:t>
            </a:r>
            <a:endParaRPr sz="1500" b="1">
              <a:solidFill>
                <a:schemeClr val="dk1"/>
              </a:solidFill>
              <a:latin typeface="Questrial"/>
              <a:ea typeface="Questrial"/>
              <a:cs typeface="Questrial"/>
              <a:sym typeface="Questrial"/>
            </a:endParaRPr>
          </a:p>
        </p:txBody>
      </p:sp>
      <p:pic>
        <p:nvPicPr>
          <p:cNvPr id="664" name="Google Shape;664;p42"/>
          <p:cNvPicPr preferRelativeResize="0"/>
          <p:nvPr/>
        </p:nvPicPr>
        <p:blipFill>
          <a:blip r:embed="rId3">
            <a:alphaModFix/>
          </a:blip>
          <a:stretch>
            <a:fillRect/>
          </a:stretch>
        </p:blipFill>
        <p:spPr>
          <a:xfrm>
            <a:off x="4835175" y="1130950"/>
            <a:ext cx="4066124" cy="2881607"/>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668"/>
        <p:cNvGrpSpPr/>
        <p:nvPr/>
      </p:nvGrpSpPr>
      <p:grpSpPr>
        <a:xfrm>
          <a:off x="0" y="0"/>
          <a:ext cx="0" cy="0"/>
          <a:chOff x="0" y="0"/>
          <a:chExt cx="0" cy="0"/>
        </a:xfrm>
      </p:grpSpPr>
      <p:sp>
        <p:nvSpPr>
          <p:cNvPr id="669" name="Google Shape;669;p43"/>
          <p:cNvSpPr txBox="1">
            <a:spLocks noGrp="1"/>
          </p:cNvSpPr>
          <p:nvPr>
            <p:ph type="body" idx="1"/>
          </p:nvPr>
        </p:nvSpPr>
        <p:spPr>
          <a:xfrm>
            <a:off x="498825" y="790250"/>
            <a:ext cx="8320800" cy="34542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None/>
            </a:pPr>
            <a:r>
              <a:rPr lang="en" sz="700" b="1" dirty="0">
                <a:solidFill>
                  <a:srgbClr val="000000"/>
                </a:solidFill>
              </a:rPr>
              <a:t>[1] </a:t>
            </a:r>
            <a:r>
              <a:rPr lang="en" sz="700" b="1" dirty="0">
                <a:solidFill>
                  <a:srgbClr val="222222"/>
                </a:solidFill>
                <a:highlight>
                  <a:srgbClr val="FFFFFF"/>
                </a:highlight>
              </a:rPr>
              <a:t>Adebayo, T.S. and Kirikkaleli, D., (2021). Impact of renewable energy consumption, globalization, and technological innovation on environmental degradation in Japan: application of wavelet tools. </a:t>
            </a:r>
            <a:r>
              <a:rPr lang="en" sz="700" b="1" i="1" dirty="0">
                <a:solidFill>
                  <a:srgbClr val="000000"/>
                </a:solidFill>
              </a:rPr>
              <a:t>Environment, Development and Sustainability</a:t>
            </a:r>
            <a:r>
              <a:rPr lang="en" sz="700" b="1" dirty="0">
                <a:solidFill>
                  <a:srgbClr val="000000"/>
                </a:solidFill>
              </a:rPr>
              <a:t>, </a:t>
            </a:r>
            <a:r>
              <a:rPr lang="en" sz="700" b="1" i="1" dirty="0">
                <a:solidFill>
                  <a:srgbClr val="000000"/>
                </a:solidFill>
              </a:rPr>
              <a:t>23</a:t>
            </a:r>
            <a:r>
              <a:rPr lang="en" sz="700" b="1" dirty="0">
                <a:solidFill>
                  <a:srgbClr val="000000"/>
                </a:solidFill>
              </a:rPr>
              <a:t>(11), pp.16057-16082. Available: </a:t>
            </a:r>
            <a:r>
              <a:rPr lang="en" sz="700" b="1" u="sng" dirty="0">
                <a:solidFill>
                  <a:srgbClr val="1155CC"/>
                </a:solidFill>
                <a:hlinkClick r:id="rId3">
                  <a:extLst>
                    <a:ext uri="{A12FA001-AC4F-418D-AE19-62706E023703}">
                      <ahyp:hlinkClr xmlns:ahyp="http://schemas.microsoft.com/office/drawing/2018/hyperlinkcolor" val="tx"/>
                    </a:ext>
                  </a:extLst>
                </a:hlinkClick>
              </a:rPr>
              <a:t>https://doi.org/10.1007/s10668-021-01322-2</a:t>
            </a:r>
            <a:endParaRPr sz="700" b="1" dirty="0">
              <a:solidFill>
                <a:srgbClr val="000000"/>
              </a:solidFill>
            </a:endParaRPr>
          </a:p>
          <a:p>
            <a:pPr marL="0" lvl="0" indent="0" algn="l" rtl="0">
              <a:lnSpc>
                <a:spcPct val="150000"/>
              </a:lnSpc>
              <a:spcBef>
                <a:spcPts val="1000"/>
              </a:spcBef>
              <a:spcAft>
                <a:spcPts val="0"/>
              </a:spcAft>
              <a:buNone/>
            </a:pPr>
            <a:r>
              <a:rPr lang="en" sz="700" b="1" dirty="0">
                <a:solidFill>
                  <a:srgbClr val="222222"/>
                </a:solidFill>
                <a:highlight>
                  <a:srgbClr val="FFFFFF"/>
                </a:highlight>
              </a:rPr>
              <a:t>[2] Urbinati, A., Chiaroni, D., Chiesa, V. and Frattini, F., (2020). The role of digital technologies in open innovation processes: an exploratory multiple case study analysis. </a:t>
            </a:r>
            <a:r>
              <a:rPr lang="en" sz="700" b="1" i="1" dirty="0">
                <a:solidFill>
                  <a:srgbClr val="222222"/>
                </a:solidFill>
                <a:highlight>
                  <a:srgbClr val="FFFFFF"/>
                </a:highlight>
              </a:rPr>
              <a:t>R&amp;d Management</a:t>
            </a:r>
            <a:r>
              <a:rPr lang="en" sz="700" b="1" dirty="0">
                <a:solidFill>
                  <a:srgbClr val="222222"/>
                </a:solidFill>
                <a:highlight>
                  <a:srgbClr val="FFFFFF"/>
                </a:highlight>
              </a:rPr>
              <a:t>, </a:t>
            </a:r>
            <a:r>
              <a:rPr lang="en" sz="700" b="1" i="1" dirty="0">
                <a:solidFill>
                  <a:srgbClr val="222222"/>
                </a:solidFill>
                <a:highlight>
                  <a:srgbClr val="FFFFFF"/>
                </a:highlight>
              </a:rPr>
              <a:t>50</a:t>
            </a:r>
            <a:r>
              <a:rPr lang="en" sz="700" b="1" dirty="0">
                <a:solidFill>
                  <a:srgbClr val="222222"/>
                </a:solidFill>
                <a:highlight>
                  <a:srgbClr val="FFFFFF"/>
                </a:highlight>
              </a:rPr>
              <a:t>(1), pp.136-160. </a:t>
            </a:r>
            <a:r>
              <a:rPr lang="en" sz="700" b="1" dirty="0">
                <a:solidFill>
                  <a:srgbClr val="000000"/>
                </a:solidFill>
              </a:rPr>
              <a:t>Available: </a:t>
            </a:r>
            <a:r>
              <a:rPr lang="en" sz="700" b="1" u="sng" dirty="0">
                <a:solidFill>
                  <a:srgbClr val="1155CC"/>
                </a:solidFill>
                <a:hlinkClick r:id="rId4">
                  <a:extLst>
                    <a:ext uri="{A12FA001-AC4F-418D-AE19-62706E023703}">
                      <ahyp:hlinkClr xmlns:ahyp="http://schemas.microsoft.com/office/drawing/2018/hyperlinkcolor" val="tx"/>
                    </a:ext>
                  </a:extLst>
                </a:hlinkClick>
              </a:rPr>
              <a:t>https://doi.org/10.1111/radm.12313</a:t>
            </a:r>
            <a:endParaRPr sz="700" b="1" dirty="0">
              <a:solidFill>
                <a:srgbClr val="000000"/>
              </a:solidFill>
            </a:endParaRPr>
          </a:p>
          <a:p>
            <a:pPr marL="0" lvl="0" indent="0" algn="l" rtl="0">
              <a:lnSpc>
                <a:spcPct val="150000"/>
              </a:lnSpc>
              <a:spcBef>
                <a:spcPts val="1000"/>
              </a:spcBef>
              <a:spcAft>
                <a:spcPts val="0"/>
              </a:spcAft>
              <a:buNone/>
            </a:pPr>
            <a:r>
              <a:rPr lang="en" sz="700" b="1" dirty="0">
                <a:solidFill>
                  <a:srgbClr val="000000"/>
                </a:solidFill>
              </a:rPr>
              <a:t>[3] </a:t>
            </a:r>
            <a:r>
              <a:rPr lang="en" sz="700" b="1" dirty="0">
                <a:solidFill>
                  <a:srgbClr val="222222"/>
                </a:solidFill>
                <a:highlight>
                  <a:srgbClr val="FFFFFF"/>
                </a:highlight>
              </a:rPr>
              <a:t>Masood, T. and Egger, J., (2019). Augmented reality in support of Industry 4.0—Implementation challenges and success factors. </a:t>
            </a:r>
            <a:r>
              <a:rPr lang="en" sz="700" b="1" i="1" dirty="0">
                <a:solidFill>
                  <a:srgbClr val="000000"/>
                </a:solidFill>
              </a:rPr>
              <a:t>Robotics and Computer-Integrated Manufacturing</a:t>
            </a:r>
            <a:r>
              <a:rPr lang="en" sz="700" b="1" dirty="0">
                <a:solidFill>
                  <a:srgbClr val="000000"/>
                </a:solidFill>
              </a:rPr>
              <a:t>, </a:t>
            </a:r>
            <a:r>
              <a:rPr lang="en" sz="700" b="1" i="1" dirty="0">
                <a:solidFill>
                  <a:srgbClr val="000000"/>
                </a:solidFill>
              </a:rPr>
              <a:t>58</a:t>
            </a:r>
            <a:r>
              <a:rPr lang="en" sz="700" b="1" dirty="0">
                <a:solidFill>
                  <a:srgbClr val="000000"/>
                </a:solidFill>
              </a:rPr>
              <a:t>, pp.181-195. Available: </a:t>
            </a:r>
            <a:r>
              <a:rPr lang="en" sz="700" b="1" u="sng" dirty="0">
                <a:solidFill>
                  <a:srgbClr val="1155CC"/>
                </a:solidFill>
                <a:hlinkClick r:id="rId5">
                  <a:extLst>
                    <a:ext uri="{A12FA001-AC4F-418D-AE19-62706E023703}">
                      <ahyp:hlinkClr xmlns:ahyp="http://schemas.microsoft.com/office/drawing/2018/hyperlinkcolor" val="tx"/>
                    </a:ext>
                  </a:extLst>
                </a:hlinkClick>
              </a:rPr>
              <a:t>https://api.repository.cam.ac.uk/server/api/core/bitstreams/8b924336-5a8c-4a8e-8f1f-95d6ed15a095/content</a:t>
            </a:r>
            <a:endParaRPr sz="700" b="1" dirty="0">
              <a:solidFill>
                <a:srgbClr val="000000"/>
              </a:solidFill>
            </a:endParaRPr>
          </a:p>
          <a:p>
            <a:pPr marL="0" lvl="0" indent="0" algn="l" rtl="0">
              <a:lnSpc>
                <a:spcPct val="150000"/>
              </a:lnSpc>
              <a:spcBef>
                <a:spcPts val="1200"/>
              </a:spcBef>
              <a:spcAft>
                <a:spcPts val="0"/>
              </a:spcAft>
              <a:buNone/>
            </a:pPr>
            <a:r>
              <a:rPr lang="en" sz="700" b="1" dirty="0">
                <a:solidFill>
                  <a:srgbClr val="222222"/>
                </a:solidFill>
                <a:highlight>
                  <a:srgbClr val="FFFFFF"/>
                </a:highlight>
              </a:rPr>
              <a:t>[4] Gafour, O.W. and Gafour, W.A., (2020). Creative thinking skills–A review article. </a:t>
            </a:r>
            <a:r>
              <a:rPr lang="en" sz="700" b="1" i="1" dirty="0">
                <a:solidFill>
                  <a:srgbClr val="000000"/>
                </a:solidFill>
              </a:rPr>
              <a:t>Journal of Education and e-Learning</a:t>
            </a:r>
            <a:r>
              <a:rPr lang="en" sz="700" b="1" dirty="0">
                <a:solidFill>
                  <a:srgbClr val="000000"/>
                </a:solidFill>
              </a:rPr>
              <a:t>, </a:t>
            </a:r>
            <a:r>
              <a:rPr lang="en" sz="700" b="1" i="1" dirty="0">
                <a:solidFill>
                  <a:srgbClr val="000000"/>
                </a:solidFill>
              </a:rPr>
              <a:t>4</a:t>
            </a:r>
            <a:r>
              <a:rPr lang="en" sz="700" b="1" dirty="0">
                <a:solidFill>
                  <a:srgbClr val="000000"/>
                </a:solidFill>
              </a:rPr>
              <a:t>(1), pp.44-58. Available: </a:t>
            </a:r>
            <a:r>
              <a:rPr lang="en" sz="700" b="1" u="sng" dirty="0">
                <a:solidFill>
                  <a:srgbClr val="1155CC"/>
                </a:solidFill>
                <a:hlinkClick r:id="rId6">
                  <a:extLst>
                    <a:ext uri="{A12FA001-AC4F-418D-AE19-62706E023703}">
                      <ahyp:hlinkClr xmlns:ahyp="http://schemas.microsoft.com/office/drawing/2018/hyperlinkcolor" val="tx"/>
                    </a:ext>
                  </a:extLst>
                </a:hlinkClick>
              </a:rPr>
              <a:t>https://www.researchgate.net/profile/Walid-Gafour/publication/349003763_Creative_Thinking_skills_-A_Review_article/links/601aa8bf299bf1cc269e39b1/Creative-Thinking-skills-A-Review-article.pdf</a:t>
            </a:r>
            <a:r>
              <a:rPr lang="en" sz="700" b="1" dirty="0">
                <a:solidFill>
                  <a:srgbClr val="000000"/>
                </a:solidFill>
              </a:rPr>
              <a:t> </a:t>
            </a:r>
            <a:endParaRPr sz="700" b="1" dirty="0">
              <a:solidFill>
                <a:srgbClr val="000000"/>
              </a:solidFill>
            </a:endParaRPr>
          </a:p>
          <a:p>
            <a:pPr marL="0" lvl="0" indent="0" algn="l" rtl="0">
              <a:lnSpc>
                <a:spcPct val="150000"/>
              </a:lnSpc>
              <a:spcBef>
                <a:spcPts val="1200"/>
              </a:spcBef>
              <a:spcAft>
                <a:spcPts val="0"/>
              </a:spcAft>
              <a:buNone/>
            </a:pPr>
            <a:r>
              <a:rPr lang="en" sz="700" b="1" dirty="0">
                <a:solidFill>
                  <a:srgbClr val="000000"/>
                </a:solidFill>
              </a:rPr>
              <a:t>[5] </a:t>
            </a:r>
            <a:r>
              <a:rPr lang="en" sz="700" b="1" dirty="0">
                <a:solidFill>
                  <a:srgbClr val="222222"/>
                </a:solidFill>
                <a:highlight>
                  <a:srgbClr val="FFFFFF"/>
                </a:highlight>
              </a:rPr>
              <a:t>Marta, R.F., Riyanti, B.P.D., Suryani, A.O., Sandroto, C.W. and Wikantiyoso, B., (2021) Cultural Identification of Entrepreneurship Competency through Tampan Tailor Film based on Multimodality Perspective. </a:t>
            </a:r>
            <a:r>
              <a:rPr lang="en" sz="700" b="1" dirty="0">
                <a:solidFill>
                  <a:srgbClr val="000000"/>
                </a:solidFill>
              </a:rPr>
              <a:t>Available: </a:t>
            </a:r>
            <a:r>
              <a:rPr lang="en" sz="700" b="1" u="sng" dirty="0">
                <a:solidFill>
                  <a:srgbClr val="1155CC"/>
                </a:solidFill>
                <a:hlinkClick r:id="rId7">
                  <a:extLst>
                    <a:ext uri="{A12FA001-AC4F-418D-AE19-62706E023703}">
                      <ahyp:hlinkClr xmlns:ahyp="http://schemas.microsoft.com/office/drawing/2018/hyperlinkcolor" val="tx"/>
                    </a:ext>
                  </a:extLst>
                </a:hlinkClick>
              </a:rPr>
              <a:t>https://www.researchgate.net/profile/Bimo-Wikantiyoso/publication/359728257_Cultural_Identification_of_Entrepreneurship_Competency_through_Tampan_Tailor_Film_based_on_Multimodality_Perspective/links/624bad948068956f3c6b3a21/Cultural-Identification-of-Entrepreneurship-Competency-through-Tampan-Tailor-Film-based-on-Multimodality-Perspective.pdf</a:t>
            </a:r>
            <a:endParaRPr sz="700" b="1" dirty="0">
              <a:solidFill>
                <a:srgbClr val="000000"/>
              </a:solidFill>
            </a:endParaRPr>
          </a:p>
          <a:p>
            <a:pPr marL="0" lvl="0" indent="0" algn="l" rtl="0">
              <a:lnSpc>
                <a:spcPct val="150000"/>
              </a:lnSpc>
              <a:spcBef>
                <a:spcPts val="1200"/>
              </a:spcBef>
              <a:spcAft>
                <a:spcPts val="0"/>
              </a:spcAft>
              <a:buNone/>
            </a:pPr>
            <a:r>
              <a:rPr lang="en" sz="700" b="1" dirty="0">
                <a:solidFill>
                  <a:srgbClr val="000000"/>
                </a:solidFill>
              </a:rPr>
              <a:t>[6] P. Zaug </a:t>
            </a:r>
            <a:r>
              <a:rPr lang="en" sz="700" b="1" i="1" dirty="0">
                <a:solidFill>
                  <a:srgbClr val="000000"/>
                </a:solidFill>
              </a:rPr>
              <a:t>et al.</a:t>
            </a:r>
            <a:r>
              <a:rPr lang="en" sz="700" b="1" dirty="0">
                <a:solidFill>
                  <a:srgbClr val="000000"/>
                </a:solidFill>
              </a:rPr>
              <a:t>, “Development of an innovative educational escape game to promote teamwork in dentistry,” </a:t>
            </a:r>
            <a:r>
              <a:rPr lang="en" sz="700" b="1" i="1" dirty="0">
                <a:solidFill>
                  <a:srgbClr val="000000"/>
                </a:solidFill>
              </a:rPr>
              <a:t>European Journal of Dental Education</a:t>
            </a:r>
            <a:r>
              <a:rPr lang="en" sz="700" b="1" dirty="0">
                <a:solidFill>
                  <a:srgbClr val="000000"/>
                </a:solidFill>
              </a:rPr>
              <a:t>, Feb. 2021, Available: </a:t>
            </a:r>
            <a:r>
              <a:rPr lang="en" sz="700" b="1" u="sng" dirty="0">
                <a:solidFill>
                  <a:srgbClr val="1155CC"/>
                </a:solidFill>
                <a:hlinkClick r:id="rId8">
                  <a:extLst>
                    <a:ext uri="{A12FA001-AC4F-418D-AE19-62706E023703}">
                      <ahyp:hlinkClr xmlns:ahyp="http://schemas.microsoft.com/office/drawing/2018/hyperlinkcolor" val="tx"/>
                    </a:ext>
                  </a:extLst>
                </a:hlinkClick>
              </a:rPr>
              <a:t>https://doi.org/10.1111/eje.12678</a:t>
            </a:r>
            <a:r>
              <a:rPr lang="en" sz="700" b="1" dirty="0">
                <a:solidFill>
                  <a:srgbClr val="000000"/>
                </a:solidFill>
              </a:rPr>
              <a:t>. </a:t>
            </a:r>
            <a:endParaRPr sz="700" b="1" dirty="0">
              <a:solidFill>
                <a:srgbClr val="000000"/>
              </a:solidFill>
            </a:endParaRPr>
          </a:p>
          <a:p>
            <a:pPr marL="0" lvl="0" indent="0" algn="l" rtl="0">
              <a:lnSpc>
                <a:spcPct val="150000"/>
              </a:lnSpc>
              <a:spcBef>
                <a:spcPts val="1200"/>
              </a:spcBef>
              <a:spcAft>
                <a:spcPts val="0"/>
              </a:spcAft>
              <a:buNone/>
            </a:pPr>
            <a:r>
              <a:rPr lang="en" sz="700" b="1" dirty="0">
                <a:solidFill>
                  <a:srgbClr val="000000"/>
                </a:solidFill>
              </a:rPr>
              <a:t>[7] G. Lăzăroiu, L. Ionescu, M. Andronie, and I. Dijmărescu, “Sustainability Management and Performance in the Urban Corporate Economy: A Systematic Literature Review,” </a:t>
            </a:r>
            <a:r>
              <a:rPr lang="en" sz="700" b="1" i="1" dirty="0">
                <a:solidFill>
                  <a:srgbClr val="000000"/>
                </a:solidFill>
              </a:rPr>
              <a:t>Sustainability</a:t>
            </a:r>
            <a:r>
              <a:rPr lang="en" sz="700" b="1" dirty="0">
                <a:solidFill>
                  <a:srgbClr val="000000"/>
                </a:solidFill>
              </a:rPr>
              <a:t>, vol. 12, no. 18, p. 7705, Sep. 2020, Available: </a:t>
            </a:r>
            <a:r>
              <a:rPr lang="en" sz="700" b="1" u="sng" dirty="0">
                <a:solidFill>
                  <a:srgbClr val="1155CC"/>
                </a:solidFill>
                <a:hlinkClick r:id="rId9">
                  <a:extLst>
                    <a:ext uri="{A12FA001-AC4F-418D-AE19-62706E023703}">
                      <ahyp:hlinkClr xmlns:ahyp="http://schemas.microsoft.com/office/drawing/2018/hyperlinkcolor" val="tx"/>
                    </a:ext>
                  </a:extLst>
                </a:hlinkClick>
              </a:rPr>
              <a:t>https://doi.org/10.3390/su12187705</a:t>
            </a:r>
            <a:r>
              <a:rPr lang="en" sz="700" b="1" dirty="0">
                <a:solidFill>
                  <a:srgbClr val="000000"/>
                </a:solidFill>
              </a:rPr>
              <a:t>. </a:t>
            </a:r>
            <a:endParaRPr sz="700" b="1" dirty="0">
              <a:solidFill>
                <a:srgbClr val="000000"/>
              </a:solidFill>
            </a:endParaRPr>
          </a:p>
          <a:p>
            <a:pPr marL="0" lvl="0" indent="0" algn="l" rtl="0">
              <a:lnSpc>
                <a:spcPct val="150000"/>
              </a:lnSpc>
              <a:spcBef>
                <a:spcPts val="1200"/>
              </a:spcBef>
              <a:spcAft>
                <a:spcPts val="0"/>
              </a:spcAft>
              <a:buNone/>
            </a:pPr>
            <a:r>
              <a:rPr lang="en" sz="700" b="1" dirty="0">
                <a:solidFill>
                  <a:srgbClr val="000000"/>
                </a:solidFill>
              </a:rPr>
              <a:t>[8] T. Masood and J. Egger, “Augmented reality in support of Industry 4.0—Implementation challenges and success factors,” </a:t>
            </a:r>
            <a:r>
              <a:rPr lang="en" sz="700" b="1" i="1" dirty="0">
                <a:solidFill>
                  <a:srgbClr val="000000"/>
                </a:solidFill>
              </a:rPr>
              <a:t>Robotics and Computer-Integrated Manufacturing</a:t>
            </a:r>
            <a:r>
              <a:rPr lang="en" sz="700" b="1" dirty="0">
                <a:solidFill>
                  <a:srgbClr val="000000"/>
                </a:solidFill>
              </a:rPr>
              <a:t>, vol. 58, pp. 181–195, Aug. 2019, Available: </a:t>
            </a:r>
            <a:r>
              <a:rPr lang="en" sz="700" b="1" u="sng" dirty="0">
                <a:solidFill>
                  <a:srgbClr val="1155CC"/>
                </a:solidFill>
                <a:hlinkClick r:id="rId10">
                  <a:extLst>
                    <a:ext uri="{A12FA001-AC4F-418D-AE19-62706E023703}">
                      <ahyp:hlinkClr xmlns:ahyp="http://schemas.microsoft.com/office/drawing/2018/hyperlinkcolor" val="tx"/>
                    </a:ext>
                  </a:extLst>
                </a:hlinkClick>
              </a:rPr>
              <a:t>https://doi.org/10.1016/j.rcim.2019.02.003</a:t>
            </a:r>
            <a:r>
              <a:rPr lang="en" sz="700" b="1" dirty="0">
                <a:solidFill>
                  <a:srgbClr val="000000"/>
                </a:solidFill>
              </a:rPr>
              <a:t>. </a:t>
            </a:r>
            <a:endParaRPr sz="700" b="1" dirty="0">
              <a:solidFill>
                <a:srgbClr val="000000"/>
              </a:solidFill>
            </a:endParaRPr>
          </a:p>
          <a:p>
            <a:pPr marL="0" lvl="0" indent="0" algn="l" rtl="0">
              <a:lnSpc>
                <a:spcPct val="150000"/>
              </a:lnSpc>
              <a:spcBef>
                <a:spcPts val="1200"/>
              </a:spcBef>
              <a:spcAft>
                <a:spcPts val="0"/>
              </a:spcAft>
              <a:buNone/>
            </a:pPr>
            <a:r>
              <a:rPr lang="en" sz="700" b="1" dirty="0">
                <a:solidFill>
                  <a:srgbClr val="000000"/>
                </a:solidFill>
              </a:rPr>
              <a:t>[9] C. Heath, A. Sommerfield, and B. S. von Ungern‐Sternberg, “Resilience strategies to manage psychological distress amongst healthcare workers during the COVID‐19 pandemic: a narrative review,” </a:t>
            </a:r>
            <a:r>
              <a:rPr lang="en" sz="700" b="1" i="1" dirty="0">
                <a:solidFill>
                  <a:srgbClr val="000000"/>
                </a:solidFill>
              </a:rPr>
              <a:t>Anaesthesia</a:t>
            </a:r>
            <a:r>
              <a:rPr lang="en" sz="700" b="1" dirty="0">
                <a:solidFill>
                  <a:srgbClr val="000000"/>
                </a:solidFill>
              </a:rPr>
              <a:t>, vol. 75, no. 10, pp. 1364–1371, Jun. 2020, Available: </a:t>
            </a:r>
            <a:r>
              <a:rPr lang="en" sz="700" b="1" u="sng" dirty="0">
                <a:solidFill>
                  <a:srgbClr val="1155CC"/>
                </a:solidFill>
                <a:hlinkClick r:id="rId11">
                  <a:extLst>
                    <a:ext uri="{A12FA001-AC4F-418D-AE19-62706E023703}">
                      <ahyp:hlinkClr xmlns:ahyp="http://schemas.microsoft.com/office/drawing/2018/hyperlinkcolor" val="tx"/>
                    </a:ext>
                  </a:extLst>
                </a:hlinkClick>
              </a:rPr>
              <a:t>https://doi.org/10.1111/anae.15180</a:t>
            </a:r>
            <a:r>
              <a:rPr lang="en" sz="700" b="1" dirty="0">
                <a:solidFill>
                  <a:srgbClr val="000000"/>
                </a:solidFill>
              </a:rPr>
              <a:t>. </a:t>
            </a:r>
            <a:endParaRPr sz="700" b="1" dirty="0">
              <a:solidFill>
                <a:srgbClr val="000000"/>
              </a:solidFill>
            </a:endParaRPr>
          </a:p>
          <a:p>
            <a:pPr marL="0" lvl="0" indent="0" algn="l" rtl="0">
              <a:lnSpc>
                <a:spcPct val="150000"/>
              </a:lnSpc>
              <a:spcBef>
                <a:spcPts val="1000"/>
              </a:spcBef>
              <a:spcAft>
                <a:spcPts val="1000"/>
              </a:spcAft>
              <a:buClr>
                <a:schemeClr val="dk1"/>
              </a:buClr>
              <a:buSzPts val="1100"/>
              <a:buFont typeface="Arial"/>
              <a:buNone/>
            </a:pPr>
            <a:endParaRPr sz="700" b="1" dirty="0"/>
          </a:p>
        </p:txBody>
      </p:sp>
      <p:sp>
        <p:nvSpPr>
          <p:cNvPr id="670" name="Google Shape;670;p43"/>
          <p:cNvSpPr txBox="1">
            <a:spLocks noGrp="1"/>
          </p:cNvSpPr>
          <p:nvPr>
            <p:ph type="title"/>
          </p:nvPr>
        </p:nvSpPr>
        <p:spPr>
          <a:xfrm>
            <a:off x="715650" y="152048"/>
            <a:ext cx="7712700" cy="57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t>Reference</a:t>
            </a:r>
            <a:endParaRPr/>
          </a:p>
        </p:txBody>
      </p:sp>
      <p:sp>
        <p:nvSpPr>
          <p:cNvPr id="671" name="Google Shape;671;p43"/>
          <p:cNvSpPr/>
          <p:nvPr/>
        </p:nvSpPr>
        <p:spPr>
          <a:xfrm rot="2075617">
            <a:off x="6932975" y="-225053"/>
            <a:ext cx="3455929" cy="2063597"/>
          </a:xfrm>
          <a:custGeom>
            <a:avLst/>
            <a:gdLst/>
            <a:ahLst/>
            <a:cxnLst/>
            <a:rect l="l" t="t" r="r" b="b"/>
            <a:pathLst>
              <a:path w="112281" h="67045" extrusionOk="0">
                <a:moveTo>
                  <a:pt x="104015" y="1"/>
                </a:moveTo>
                <a:cubicBezTo>
                  <a:pt x="101665" y="1"/>
                  <a:pt x="99362" y="1143"/>
                  <a:pt x="97964" y="3252"/>
                </a:cubicBezTo>
                <a:lnTo>
                  <a:pt x="87112" y="19589"/>
                </a:lnTo>
                <a:lnTo>
                  <a:pt x="80320" y="10520"/>
                </a:lnTo>
                <a:cubicBezTo>
                  <a:pt x="78973" y="8738"/>
                  <a:pt x="76894" y="7668"/>
                  <a:pt x="74656" y="7629"/>
                </a:cubicBezTo>
                <a:cubicBezTo>
                  <a:pt x="74592" y="7627"/>
                  <a:pt x="74529" y="7626"/>
                  <a:pt x="74466" y="7626"/>
                </a:cubicBezTo>
                <a:cubicBezTo>
                  <a:pt x="72297" y="7626"/>
                  <a:pt x="70240" y="8609"/>
                  <a:pt x="68874" y="10302"/>
                </a:cubicBezTo>
                <a:lnTo>
                  <a:pt x="37190" y="49333"/>
                </a:lnTo>
                <a:lnTo>
                  <a:pt x="23922" y="37550"/>
                </a:lnTo>
                <a:cubicBezTo>
                  <a:pt x="22577" y="36362"/>
                  <a:pt x="20846" y="35714"/>
                  <a:pt x="19069" y="35714"/>
                </a:cubicBezTo>
                <a:cubicBezTo>
                  <a:pt x="18833" y="35714"/>
                  <a:pt x="18595" y="35725"/>
                  <a:pt x="18358" y="35748"/>
                </a:cubicBezTo>
                <a:cubicBezTo>
                  <a:pt x="16338" y="35966"/>
                  <a:pt x="14496" y="37016"/>
                  <a:pt x="13288" y="38659"/>
                </a:cubicBezTo>
                <a:lnTo>
                  <a:pt x="2397" y="53392"/>
                </a:lnTo>
                <a:cubicBezTo>
                  <a:pt x="1" y="56620"/>
                  <a:pt x="694" y="61175"/>
                  <a:pt x="3922" y="63551"/>
                </a:cubicBezTo>
                <a:cubicBezTo>
                  <a:pt x="5218" y="64505"/>
                  <a:pt x="6725" y="64965"/>
                  <a:pt x="8219" y="64965"/>
                </a:cubicBezTo>
                <a:cubicBezTo>
                  <a:pt x="10444" y="64965"/>
                  <a:pt x="12639" y="63946"/>
                  <a:pt x="14060" y="62026"/>
                </a:cubicBezTo>
                <a:lnTo>
                  <a:pt x="20219" y="53670"/>
                </a:lnTo>
                <a:lnTo>
                  <a:pt x="33229" y="65214"/>
                </a:lnTo>
                <a:cubicBezTo>
                  <a:pt x="34477" y="66323"/>
                  <a:pt x="36081" y="66977"/>
                  <a:pt x="37764" y="67036"/>
                </a:cubicBezTo>
                <a:cubicBezTo>
                  <a:pt x="37845" y="67042"/>
                  <a:pt x="37928" y="67044"/>
                  <a:pt x="38012" y="67044"/>
                </a:cubicBezTo>
                <a:cubicBezTo>
                  <a:pt x="38215" y="67044"/>
                  <a:pt x="38425" y="67030"/>
                  <a:pt x="38635" y="67016"/>
                </a:cubicBezTo>
                <a:cubicBezTo>
                  <a:pt x="40616" y="66858"/>
                  <a:pt x="42437" y="65888"/>
                  <a:pt x="43685" y="64363"/>
                </a:cubicBezTo>
                <a:lnTo>
                  <a:pt x="74280" y="26679"/>
                </a:lnTo>
                <a:lnTo>
                  <a:pt x="81646" y="36521"/>
                </a:lnTo>
                <a:cubicBezTo>
                  <a:pt x="83024" y="38338"/>
                  <a:pt x="85158" y="39416"/>
                  <a:pt x="87426" y="39416"/>
                </a:cubicBezTo>
                <a:cubicBezTo>
                  <a:pt x="87506" y="39416"/>
                  <a:pt x="87586" y="39414"/>
                  <a:pt x="87666" y="39412"/>
                </a:cubicBezTo>
                <a:cubicBezTo>
                  <a:pt x="90023" y="39352"/>
                  <a:pt x="92201" y="38144"/>
                  <a:pt x="93508" y="36184"/>
                </a:cubicBezTo>
                <a:lnTo>
                  <a:pt x="110063" y="11272"/>
                </a:lnTo>
                <a:cubicBezTo>
                  <a:pt x="112281" y="7926"/>
                  <a:pt x="111370" y="3431"/>
                  <a:pt x="108023" y="1213"/>
                </a:cubicBezTo>
                <a:cubicBezTo>
                  <a:pt x="106786" y="393"/>
                  <a:pt x="105393" y="1"/>
                  <a:pt x="104015" y="1"/>
                </a:cubicBezTo>
                <a:close/>
              </a:path>
            </a:pathLst>
          </a:custGeom>
          <a:solidFill>
            <a:srgbClr val="F9B7E4">
              <a:alpha val="25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675"/>
        <p:cNvGrpSpPr/>
        <p:nvPr/>
      </p:nvGrpSpPr>
      <p:grpSpPr>
        <a:xfrm>
          <a:off x="0" y="0"/>
          <a:ext cx="0" cy="0"/>
          <a:chOff x="0" y="0"/>
          <a:chExt cx="0" cy="0"/>
        </a:xfrm>
      </p:grpSpPr>
      <p:sp>
        <p:nvSpPr>
          <p:cNvPr id="676" name="Google Shape;676;p44"/>
          <p:cNvSpPr/>
          <p:nvPr/>
        </p:nvSpPr>
        <p:spPr>
          <a:xfrm rot="2075617">
            <a:off x="6932975" y="-225053"/>
            <a:ext cx="3455929" cy="2063597"/>
          </a:xfrm>
          <a:custGeom>
            <a:avLst/>
            <a:gdLst/>
            <a:ahLst/>
            <a:cxnLst/>
            <a:rect l="l" t="t" r="r" b="b"/>
            <a:pathLst>
              <a:path w="112281" h="67045" extrusionOk="0">
                <a:moveTo>
                  <a:pt x="104015" y="1"/>
                </a:moveTo>
                <a:cubicBezTo>
                  <a:pt x="101665" y="1"/>
                  <a:pt x="99362" y="1143"/>
                  <a:pt x="97964" y="3252"/>
                </a:cubicBezTo>
                <a:lnTo>
                  <a:pt x="87112" y="19589"/>
                </a:lnTo>
                <a:lnTo>
                  <a:pt x="80320" y="10520"/>
                </a:lnTo>
                <a:cubicBezTo>
                  <a:pt x="78973" y="8738"/>
                  <a:pt x="76894" y="7668"/>
                  <a:pt x="74656" y="7629"/>
                </a:cubicBezTo>
                <a:cubicBezTo>
                  <a:pt x="74592" y="7627"/>
                  <a:pt x="74529" y="7626"/>
                  <a:pt x="74466" y="7626"/>
                </a:cubicBezTo>
                <a:cubicBezTo>
                  <a:pt x="72297" y="7626"/>
                  <a:pt x="70240" y="8609"/>
                  <a:pt x="68874" y="10302"/>
                </a:cubicBezTo>
                <a:lnTo>
                  <a:pt x="37190" y="49333"/>
                </a:lnTo>
                <a:lnTo>
                  <a:pt x="23922" y="37550"/>
                </a:lnTo>
                <a:cubicBezTo>
                  <a:pt x="22577" y="36362"/>
                  <a:pt x="20846" y="35714"/>
                  <a:pt x="19069" y="35714"/>
                </a:cubicBezTo>
                <a:cubicBezTo>
                  <a:pt x="18833" y="35714"/>
                  <a:pt x="18595" y="35725"/>
                  <a:pt x="18358" y="35748"/>
                </a:cubicBezTo>
                <a:cubicBezTo>
                  <a:pt x="16338" y="35966"/>
                  <a:pt x="14496" y="37016"/>
                  <a:pt x="13288" y="38659"/>
                </a:cubicBezTo>
                <a:lnTo>
                  <a:pt x="2397" y="53392"/>
                </a:lnTo>
                <a:cubicBezTo>
                  <a:pt x="1" y="56620"/>
                  <a:pt x="694" y="61175"/>
                  <a:pt x="3922" y="63551"/>
                </a:cubicBezTo>
                <a:cubicBezTo>
                  <a:pt x="5218" y="64505"/>
                  <a:pt x="6725" y="64965"/>
                  <a:pt x="8219" y="64965"/>
                </a:cubicBezTo>
                <a:cubicBezTo>
                  <a:pt x="10444" y="64965"/>
                  <a:pt x="12639" y="63946"/>
                  <a:pt x="14060" y="62026"/>
                </a:cubicBezTo>
                <a:lnTo>
                  <a:pt x="20219" y="53670"/>
                </a:lnTo>
                <a:lnTo>
                  <a:pt x="33229" y="65214"/>
                </a:lnTo>
                <a:cubicBezTo>
                  <a:pt x="34477" y="66323"/>
                  <a:pt x="36081" y="66977"/>
                  <a:pt x="37764" y="67036"/>
                </a:cubicBezTo>
                <a:cubicBezTo>
                  <a:pt x="37845" y="67042"/>
                  <a:pt x="37928" y="67044"/>
                  <a:pt x="38012" y="67044"/>
                </a:cubicBezTo>
                <a:cubicBezTo>
                  <a:pt x="38215" y="67044"/>
                  <a:pt x="38425" y="67030"/>
                  <a:pt x="38635" y="67016"/>
                </a:cubicBezTo>
                <a:cubicBezTo>
                  <a:pt x="40616" y="66858"/>
                  <a:pt x="42437" y="65888"/>
                  <a:pt x="43685" y="64363"/>
                </a:cubicBezTo>
                <a:lnTo>
                  <a:pt x="74280" y="26679"/>
                </a:lnTo>
                <a:lnTo>
                  <a:pt x="81646" y="36521"/>
                </a:lnTo>
                <a:cubicBezTo>
                  <a:pt x="83024" y="38338"/>
                  <a:pt x="85158" y="39416"/>
                  <a:pt x="87426" y="39416"/>
                </a:cubicBezTo>
                <a:cubicBezTo>
                  <a:pt x="87506" y="39416"/>
                  <a:pt x="87586" y="39414"/>
                  <a:pt x="87666" y="39412"/>
                </a:cubicBezTo>
                <a:cubicBezTo>
                  <a:pt x="90023" y="39352"/>
                  <a:pt x="92201" y="38144"/>
                  <a:pt x="93508" y="36184"/>
                </a:cubicBezTo>
                <a:lnTo>
                  <a:pt x="110063" y="11272"/>
                </a:lnTo>
                <a:cubicBezTo>
                  <a:pt x="112281" y="7926"/>
                  <a:pt x="111370" y="3431"/>
                  <a:pt x="108023" y="1213"/>
                </a:cubicBezTo>
                <a:cubicBezTo>
                  <a:pt x="106786" y="393"/>
                  <a:pt x="105393" y="1"/>
                  <a:pt x="104015" y="1"/>
                </a:cubicBezTo>
                <a:close/>
              </a:path>
            </a:pathLst>
          </a:custGeom>
          <a:solidFill>
            <a:srgbClr val="F9B7E4">
              <a:alpha val="25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677" name="Google Shape;677;p44"/>
          <p:cNvPicPr preferRelativeResize="0"/>
          <p:nvPr/>
        </p:nvPicPr>
        <p:blipFill>
          <a:blip r:embed="rId3">
            <a:alphaModFix/>
          </a:blip>
          <a:stretch>
            <a:fillRect/>
          </a:stretch>
        </p:blipFill>
        <p:spPr>
          <a:xfrm>
            <a:off x="2114550" y="1063125"/>
            <a:ext cx="4914900" cy="2571750"/>
          </a:xfrm>
          <a:prstGeom prst="rect">
            <a:avLst/>
          </a:prstGeom>
          <a:noFill/>
          <a:ln>
            <a:noFill/>
          </a:ln>
        </p:spPr>
      </p:pic>
    </p:spTree>
  </p:cSld>
  <p:clrMapOvr>
    <a:masterClrMapping/>
  </p:clrMapOvr>
</p:sld>
</file>

<file path=ppt/theme/theme1.xml><?xml version="1.0" encoding="utf-8"?>
<a:theme xmlns:a="http://schemas.openxmlformats.org/drawingml/2006/main" name="Developing Effective Leadership Skills Workshop by Slidesgo">
  <a:themeElements>
    <a:clrScheme name="Simple Light">
      <a:dk1>
        <a:srgbClr val="2D1A14"/>
      </a:dk1>
      <a:lt1>
        <a:srgbClr val="FFFDFB"/>
      </a:lt1>
      <a:dk2>
        <a:srgbClr val="FF610D"/>
      </a:dk2>
      <a:lt2>
        <a:srgbClr val="F9B7E4"/>
      </a:lt2>
      <a:accent1>
        <a:srgbClr val="FCE7D9"/>
      </a:accent1>
      <a:accent2>
        <a:srgbClr val="F7D64D"/>
      </a:accent2>
      <a:accent3>
        <a:srgbClr val="4ADBDB"/>
      </a:accent3>
      <a:accent4>
        <a:srgbClr val="A595FA"/>
      </a:accent4>
      <a:accent5>
        <a:srgbClr val="8383D6"/>
      </a:accent5>
      <a:accent6>
        <a:srgbClr val="FFFFFF"/>
      </a:accent6>
      <a:hlink>
        <a:srgbClr val="2D1A14"/>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1900</Words>
  <Application>Microsoft Office PowerPoint</Application>
  <PresentationFormat>On-screen Show (16:9)</PresentationFormat>
  <Paragraphs>69</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Developing Effective Leadership Skills Workshop by Slidesgo</vt:lpstr>
      <vt:lpstr>Skills Development in the Workplace</vt:lpstr>
      <vt:lpstr>Introduction</vt:lpstr>
      <vt:lpstr>Application of innovation for implementing the world</vt:lpstr>
      <vt:lpstr>Innovations for creating the future</vt:lpstr>
      <vt:lpstr>Storytelling as a creative solution</vt:lpstr>
      <vt:lpstr>Spotting and creating the competency story</vt:lpstr>
      <vt:lpstr>Collaboration, not competition</vt:lpstr>
      <vt:lpstr>Stakeholders map and analysis</vt:lpstr>
      <vt:lpstr>Measuring Success</vt:lpstr>
      <vt:lpstr>Success and Wellbeing</vt:lpstr>
      <vt:lpstr>Conclusion</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Development in the Workplace</dc:title>
  <cp:lastModifiedBy>8801986504223</cp:lastModifiedBy>
  <cp:revision>1</cp:revision>
  <dcterms:modified xsi:type="dcterms:W3CDTF">2023-07-13T18:12:54Z</dcterms:modified>
</cp:coreProperties>
</file>