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2" r:id="rId6"/>
    <p:sldId id="263" r:id="rId7"/>
    <p:sldId id="264" r:id="rId8"/>
    <p:sldId id="265" r:id="rId9"/>
    <p:sldId id="267" r:id="rId10"/>
    <p:sldId id="268" r:id="rId11"/>
    <p:sldId id="266" r:id="rId12"/>
    <p:sldId id="269" r:id="rId13"/>
    <p:sldId id="261" r:id="rId14"/>
    <p:sldId id="260"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03" autoAdjust="0"/>
    <p:restoredTop sz="81316" autoAdjust="0"/>
  </p:normalViewPr>
  <p:slideViewPr>
    <p:cSldViewPr snapToGrid="0">
      <p:cViewPr varScale="1">
        <p:scale>
          <a:sx n="93" d="100"/>
          <a:sy n="93" d="100"/>
        </p:scale>
        <p:origin x="1458"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1382F6-8066-4984-B523-8873D1D6E85D}" type="datetimeFigureOut">
              <a:rPr lang="en-GB" smtClean="0"/>
              <a:t>22/06/2021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5E41A-E8B7-4917-9B93-44A1891A38B8}" type="slidenum">
              <a:rPr lang="en-GB" smtClean="0"/>
              <a:t>‹#›</a:t>
            </a:fld>
            <a:endParaRPr lang="en-GB"/>
          </a:p>
        </p:txBody>
      </p:sp>
    </p:spTree>
    <p:extLst>
      <p:ext uri="{BB962C8B-B14F-4D97-AF65-F5344CB8AC3E}">
        <p14:creationId xmlns:p14="http://schemas.microsoft.com/office/powerpoint/2010/main" val="1167989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1</a:t>
            </a:fld>
            <a:endParaRPr lang="en-GB"/>
          </a:p>
        </p:txBody>
      </p:sp>
    </p:spTree>
    <p:extLst>
      <p:ext uri="{BB962C8B-B14F-4D97-AF65-F5344CB8AC3E}">
        <p14:creationId xmlns:p14="http://schemas.microsoft.com/office/powerpoint/2010/main" val="1451411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fld id="{D545E41A-E8B7-4917-9B93-44A1891A38B8}" type="slidenum">
              <a:rPr lang="en-GB" smtClean="0"/>
              <a:t>2</a:t>
            </a:fld>
            <a:endParaRPr lang="en-GB"/>
          </a:p>
        </p:txBody>
      </p:sp>
    </p:spTree>
    <p:extLst>
      <p:ext uri="{BB962C8B-B14F-4D97-AF65-F5344CB8AC3E}">
        <p14:creationId xmlns:p14="http://schemas.microsoft.com/office/powerpoint/2010/main" val="389657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5</a:t>
            </a:fld>
            <a:endParaRPr lang="en-GB"/>
          </a:p>
        </p:txBody>
      </p:sp>
    </p:spTree>
    <p:extLst>
      <p:ext uri="{BB962C8B-B14F-4D97-AF65-F5344CB8AC3E}">
        <p14:creationId xmlns:p14="http://schemas.microsoft.com/office/powerpoint/2010/main" val="1028772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12</a:t>
            </a:fld>
            <a:endParaRPr lang="en-GB"/>
          </a:p>
        </p:txBody>
      </p:sp>
    </p:spTree>
    <p:extLst>
      <p:ext uri="{BB962C8B-B14F-4D97-AF65-F5344CB8AC3E}">
        <p14:creationId xmlns:p14="http://schemas.microsoft.com/office/powerpoint/2010/main" val="1978782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13</a:t>
            </a:fld>
            <a:endParaRPr lang="en-GB"/>
          </a:p>
        </p:txBody>
      </p:sp>
    </p:spTree>
    <p:extLst>
      <p:ext uri="{BB962C8B-B14F-4D97-AF65-F5344CB8AC3E}">
        <p14:creationId xmlns:p14="http://schemas.microsoft.com/office/powerpoint/2010/main" val="1302732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362E849-225B-4469-B30B-3AE583DB3C24}" type="datetimeFigureOut">
              <a:rPr lang="en-GB" smtClean="0"/>
              <a:t>22/06/2021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862430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22/06/2021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693912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22/06/2021</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640736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22/06/2021</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395463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22/06/2021</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04933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22/06/2021</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56943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22/06/2021</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852205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22/06/2021</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701862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22/06/2021</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969714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22/06/2021</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416017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22/06/2021</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185141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362E849-225B-4469-B30B-3AE583DB3C24}" type="datetimeFigureOut">
              <a:rPr lang="en-GB" smtClean="0"/>
              <a:t>22/06/2021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1039520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086F-58A2-4F1F-B8C1-E2E2A71FF749}"/>
              </a:ext>
            </a:extLst>
          </p:cNvPr>
          <p:cNvSpPr>
            <a:spLocks noGrp="1"/>
          </p:cNvSpPr>
          <p:nvPr>
            <p:ph type="ctrTitle"/>
          </p:nvPr>
        </p:nvSpPr>
        <p:spPr/>
        <p:txBody>
          <a:bodyPr/>
          <a:lstStyle/>
          <a:p>
            <a:r>
              <a:rPr lang="en-GB" dirty="0"/>
              <a:t>Empathy</a:t>
            </a:r>
          </a:p>
        </p:txBody>
      </p:sp>
      <p:sp>
        <p:nvSpPr>
          <p:cNvPr id="3" name="Subtitle 2">
            <a:extLst>
              <a:ext uri="{FF2B5EF4-FFF2-40B4-BE49-F238E27FC236}">
                <a16:creationId xmlns:a16="http://schemas.microsoft.com/office/drawing/2014/main" id="{3890C77B-C074-41F4-847D-DB790FF9A7B8}"/>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2137895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dirty="0"/>
              <a:t>Reminder – 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77500" lnSpcReduction="2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p:txBody>
          <a:bodyPr/>
          <a:lstStyle/>
          <a:p>
            <a:r>
              <a:rPr lang="en-GB" dirty="0"/>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05674" y="1324947"/>
            <a:ext cx="5411756" cy="4397759"/>
          </a:xfrm>
        </p:spPr>
      </p:pic>
    </p:spTree>
    <p:extLst>
      <p:ext uri="{BB962C8B-B14F-4D97-AF65-F5344CB8AC3E}">
        <p14:creationId xmlns:p14="http://schemas.microsoft.com/office/powerpoint/2010/main" val="3372131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p:txBody>
          <a:bodyPr/>
          <a:lstStyle/>
          <a:p>
            <a:r>
              <a:rPr lang="en-GB" dirty="0"/>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4172-70E1-4926-8590-08ED8C532798}"/>
              </a:ext>
            </a:extLst>
          </p:cNvPr>
          <p:cNvSpPr>
            <a:spLocks noGrp="1"/>
          </p:cNvSpPr>
          <p:nvPr>
            <p:ph type="title"/>
          </p:nvPr>
        </p:nvSpPr>
        <p:spPr>
          <a:xfrm>
            <a:off x="609600" y="123290"/>
            <a:ext cx="10972800" cy="606175"/>
          </a:xfrm>
        </p:spPr>
        <p:txBody>
          <a:bodyPr>
            <a:normAutofit fontScale="90000"/>
          </a:bodyPr>
          <a:lstStyle/>
          <a:p>
            <a:r>
              <a:rPr lang="en-GB" dirty="0"/>
              <a:t>Activity (10 minutes)</a:t>
            </a:r>
          </a:p>
        </p:txBody>
      </p:sp>
      <p:sp>
        <p:nvSpPr>
          <p:cNvPr id="3" name="Content Placeholder 2">
            <a:extLst>
              <a:ext uri="{FF2B5EF4-FFF2-40B4-BE49-F238E27FC236}">
                <a16:creationId xmlns:a16="http://schemas.microsoft.com/office/drawing/2014/main" id="{5DCC430F-F33B-4FF3-ADD8-B6C12FBE332F}"/>
              </a:ext>
            </a:extLst>
          </p:cNvPr>
          <p:cNvSpPr>
            <a:spLocks noGrp="1"/>
          </p:cNvSpPr>
          <p:nvPr>
            <p:ph idx="1"/>
          </p:nvPr>
        </p:nvSpPr>
        <p:spPr>
          <a:xfrm>
            <a:off x="609600" y="934949"/>
            <a:ext cx="10972800" cy="4746660"/>
          </a:xfrm>
        </p:spPr>
        <p:txBody>
          <a:bodyPr>
            <a:normAutofit fontScale="62500" lnSpcReduction="20000"/>
          </a:bodyPr>
          <a:lstStyle/>
          <a:p>
            <a:pPr marL="0" indent="0">
              <a:buNone/>
            </a:pPr>
            <a:r>
              <a:rPr lang="en-GB" dirty="0"/>
              <a:t>I’m going to read out a statement. Listen to the response and give it one of the following labels. The aim of the exercise is to spot the empathic (and therefore ideal) response! </a:t>
            </a:r>
          </a:p>
          <a:p>
            <a:pPr marL="0" indent="0">
              <a:buNone/>
            </a:pPr>
            <a:endParaRPr lang="en-GB" dirty="0"/>
          </a:p>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57795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70000" lnSpcReduction="2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70000" lnSpcReduction="2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70000" lnSpcReduction="2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70000" lnSpcReduction="2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70000" lnSpcReduction="2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dirty="0"/>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70000" lnSpcReduction="2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70000" lnSpcReduction="2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700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dirty="0"/>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lnSpcReduction="10000"/>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p:txBody>
          <a:bodyPr/>
          <a:lstStyle/>
          <a:p>
            <a:r>
              <a:rPr lang="en-GB" dirty="0"/>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fontScale="85000" lnSpcReduction="100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dirty="0"/>
              <a:t>Quiz in own time</a:t>
            </a:r>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165</TotalTime>
  <Words>760</Words>
  <Application>Microsoft Office PowerPoint</Application>
  <PresentationFormat>Widescreen</PresentationFormat>
  <Paragraphs>153</Paragraphs>
  <Slides>15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ThemeUWTSD</vt:lpstr>
      <vt:lpstr>Empathy</vt:lpstr>
      <vt:lpstr>Reminder – What is Empathy?</vt:lpstr>
      <vt:lpstr>Difference between Empathy and Sympathy</vt:lpstr>
      <vt:lpstr>Why is Empathy important?</vt:lpstr>
      <vt:lpstr>Activity (10 minutes)</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 in own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18</cp:revision>
  <dcterms:created xsi:type="dcterms:W3CDTF">2020-06-24T14:38:10Z</dcterms:created>
  <dcterms:modified xsi:type="dcterms:W3CDTF">2021-06-22T15:31:50Z</dcterms:modified>
</cp:coreProperties>
</file>