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8" r:id="rId1"/>
  </p:sldMasterIdLst>
  <p:sldIdLst>
    <p:sldId id="281" r:id="rId2"/>
    <p:sldId id="256" r:id="rId3"/>
    <p:sldId id="257" r:id="rId4"/>
    <p:sldId id="259" r:id="rId5"/>
    <p:sldId id="260" r:id="rId6"/>
    <p:sldId id="261" r:id="rId7"/>
    <p:sldId id="264" r:id="rId8"/>
    <p:sldId id="265" r:id="rId9"/>
    <p:sldId id="266" r:id="rId10"/>
    <p:sldId id="282" r:id="rId11"/>
    <p:sldId id="280" r:id="rId12"/>
    <p:sldId id="276" r:id="rId13"/>
    <p:sldId id="268" r:id="rId14"/>
    <p:sldId id="269" r:id="rId15"/>
    <p:sldId id="270" r:id="rId16"/>
    <p:sldId id="271" r:id="rId17"/>
    <p:sldId id="272" r:id="rId18"/>
    <p:sldId id="258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858"/>
    <p:restoredTop sz="94650"/>
  </p:normalViewPr>
  <p:slideViewPr>
    <p:cSldViewPr snapToGrid="0" snapToObjects="1">
      <p:cViewPr varScale="1">
        <p:scale>
          <a:sx n="120" d="100"/>
          <a:sy n="120" d="100"/>
        </p:scale>
        <p:origin x="81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4" Type="http://schemas.openxmlformats.org/officeDocument/2006/relationships/image" Target="../media/image40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22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4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4" Type="http://schemas.openxmlformats.org/officeDocument/2006/relationships/image" Target="../media/image40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22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4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46E757-93EC-4C47-A5DF-1C67EDDF6B5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81D6284-45BC-43F9-88AD-B039BEC41364}">
      <dgm:prSet/>
      <dgm:spPr/>
      <dgm:t>
        <a:bodyPr/>
        <a:lstStyle/>
        <a:p>
          <a:r>
            <a:rPr lang="en-US" b="0" i="0" dirty="0"/>
            <a:t>Gives Students a clear picture of what is expected.</a:t>
          </a:r>
          <a:endParaRPr lang="en-US" dirty="0"/>
        </a:p>
      </dgm:t>
    </dgm:pt>
    <dgm:pt modelId="{36CFE356-D445-4760-A207-09C1077DF883}" type="parTrans" cxnId="{76E79549-A6E8-4147-947D-39EF41B17416}">
      <dgm:prSet/>
      <dgm:spPr/>
      <dgm:t>
        <a:bodyPr/>
        <a:lstStyle/>
        <a:p>
          <a:endParaRPr lang="en-US"/>
        </a:p>
      </dgm:t>
    </dgm:pt>
    <dgm:pt modelId="{FE8EC4E3-0B2B-4816-9335-D6266F2413CD}" type="sibTrans" cxnId="{76E79549-A6E8-4147-947D-39EF41B17416}">
      <dgm:prSet/>
      <dgm:spPr/>
      <dgm:t>
        <a:bodyPr/>
        <a:lstStyle/>
        <a:p>
          <a:endParaRPr lang="en-US"/>
        </a:p>
      </dgm:t>
    </dgm:pt>
    <dgm:pt modelId="{4DE79F41-BEC2-4985-91C3-6D79CAD9F18A}">
      <dgm:prSet/>
      <dgm:spPr/>
      <dgm:t>
        <a:bodyPr/>
        <a:lstStyle/>
        <a:p>
          <a:r>
            <a:rPr lang="en-US" b="0" i="0" dirty="0"/>
            <a:t>Teacher has total control.</a:t>
          </a:r>
          <a:endParaRPr lang="en-US" dirty="0"/>
        </a:p>
      </dgm:t>
    </dgm:pt>
    <dgm:pt modelId="{57296B8A-745E-4348-A5FA-4F291FA1D056}" type="parTrans" cxnId="{8E7BBD57-4651-472B-9502-97D4B8D9D42E}">
      <dgm:prSet/>
      <dgm:spPr/>
      <dgm:t>
        <a:bodyPr/>
        <a:lstStyle/>
        <a:p>
          <a:endParaRPr lang="en-US"/>
        </a:p>
      </dgm:t>
    </dgm:pt>
    <dgm:pt modelId="{3938C4FA-B018-43D7-A355-10A40794DB48}" type="sibTrans" cxnId="{8E7BBD57-4651-472B-9502-97D4B8D9D42E}">
      <dgm:prSet/>
      <dgm:spPr/>
      <dgm:t>
        <a:bodyPr/>
        <a:lstStyle/>
        <a:p>
          <a:endParaRPr lang="en-US"/>
        </a:p>
      </dgm:t>
    </dgm:pt>
    <dgm:pt modelId="{E849E306-E9CF-4D3E-A892-FC3E3E264280}">
      <dgm:prSet/>
      <dgm:spPr/>
      <dgm:t>
        <a:bodyPr/>
        <a:lstStyle/>
        <a:p>
          <a:r>
            <a:rPr lang="en-US" b="0" i="0"/>
            <a:t>Quick and simple way of getting through a task.</a:t>
          </a:r>
          <a:endParaRPr lang="en-US"/>
        </a:p>
      </dgm:t>
    </dgm:pt>
    <dgm:pt modelId="{9271538F-C230-4F63-82FE-76912B823500}" type="parTrans" cxnId="{080782F4-E383-4C31-946A-6BE22F02D92F}">
      <dgm:prSet/>
      <dgm:spPr/>
      <dgm:t>
        <a:bodyPr/>
        <a:lstStyle/>
        <a:p>
          <a:endParaRPr lang="en-US"/>
        </a:p>
      </dgm:t>
    </dgm:pt>
    <dgm:pt modelId="{84DFE089-9677-4AB8-8387-664042DC2796}" type="sibTrans" cxnId="{080782F4-E383-4C31-946A-6BE22F02D92F}">
      <dgm:prSet/>
      <dgm:spPr/>
      <dgm:t>
        <a:bodyPr/>
        <a:lstStyle/>
        <a:p>
          <a:endParaRPr lang="en-US"/>
        </a:p>
      </dgm:t>
    </dgm:pt>
    <dgm:pt modelId="{BBB3DBA0-16F9-4889-9A3B-F900840798BF}" type="pres">
      <dgm:prSet presAssocID="{CA46E757-93EC-4C47-A5DF-1C67EDDF6B51}" presName="root" presStyleCnt="0">
        <dgm:presLayoutVars>
          <dgm:dir/>
          <dgm:resizeHandles val="exact"/>
        </dgm:presLayoutVars>
      </dgm:prSet>
      <dgm:spPr/>
    </dgm:pt>
    <dgm:pt modelId="{015C3977-7461-4ABE-8B1E-D74A785B0C9A}" type="pres">
      <dgm:prSet presAssocID="{981D6284-45BC-43F9-88AD-B039BEC41364}" presName="compNode" presStyleCnt="0"/>
      <dgm:spPr/>
    </dgm:pt>
    <dgm:pt modelId="{58258FA2-ACA3-4F49-B559-188A0AF3A5FA}" type="pres">
      <dgm:prSet presAssocID="{981D6284-45BC-43F9-88AD-B039BEC41364}" presName="bgRect" presStyleLbl="bgShp" presStyleIdx="0" presStyleCnt="3"/>
      <dgm:spPr/>
    </dgm:pt>
    <dgm:pt modelId="{02C55C3B-2A74-4A44-9E44-A5872BA66823}" type="pres">
      <dgm:prSet presAssocID="{981D6284-45BC-43F9-88AD-B039BEC4136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66F11A2-5C90-4BB5-892C-A5E37DD3B338}" type="pres">
      <dgm:prSet presAssocID="{981D6284-45BC-43F9-88AD-B039BEC41364}" presName="spaceRect" presStyleCnt="0"/>
      <dgm:spPr/>
    </dgm:pt>
    <dgm:pt modelId="{A08DFE07-A6CC-405E-A57B-B302DFF0BD5B}" type="pres">
      <dgm:prSet presAssocID="{981D6284-45BC-43F9-88AD-B039BEC41364}" presName="parTx" presStyleLbl="revTx" presStyleIdx="0" presStyleCnt="3">
        <dgm:presLayoutVars>
          <dgm:chMax val="0"/>
          <dgm:chPref val="0"/>
        </dgm:presLayoutVars>
      </dgm:prSet>
      <dgm:spPr/>
    </dgm:pt>
    <dgm:pt modelId="{EBE749CF-029B-4D94-B7A2-64694C3ED897}" type="pres">
      <dgm:prSet presAssocID="{FE8EC4E3-0B2B-4816-9335-D6266F2413CD}" presName="sibTrans" presStyleCnt="0"/>
      <dgm:spPr/>
    </dgm:pt>
    <dgm:pt modelId="{48F59642-D9BF-4E79-ACFC-A86852406E44}" type="pres">
      <dgm:prSet presAssocID="{4DE79F41-BEC2-4985-91C3-6D79CAD9F18A}" presName="compNode" presStyleCnt="0"/>
      <dgm:spPr/>
    </dgm:pt>
    <dgm:pt modelId="{58D2E309-9211-4A17-BF76-E232823E02A1}" type="pres">
      <dgm:prSet presAssocID="{4DE79F41-BEC2-4985-91C3-6D79CAD9F18A}" presName="bgRect" presStyleLbl="bgShp" presStyleIdx="1" presStyleCnt="3"/>
      <dgm:spPr/>
    </dgm:pt>
    <dgm:pt modelId="{2D01ACC7-9ABF-49EF-BE1E-15BA844D47F1}" type="pres">
      <dgm:prSet presAssocID="{4DE79F41-BEC2-4985-91C3-6D79CAD9F18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bric Report Library"/>
        </a:ext>
      </dgm:extLst>
    </dgm:pt>
    <dgm:pt modelId="{A9114F04-30A6-4664-87B4-F93417040D28}" type="pres">
      <dgm:prSet presAssocID="{4DE79F41-BEC2-4985-91C3-6D79CAD9F18A}" presName="spaceRect" presStyleCnt="0"/>
      <dgm:spPr/>
    </dgm:pt>
    <dgm:pt modelId="{D329FAE2-D627-45CE-A6CB-FEC4157A93BB}" type="pres">
      <dgm:prSet presAssocID="{4DE79F41-BEC2-4985-91C3-6D79CAD9F18A}" presName="parTx" presStyleLbl="revTx" presStyleIdx="1" presStyleCnt="3">
        <dgm:presLayoutVars>
          <dgm:chMax val="0"/>
          <dgm:chPref val="0"/>
        </dgm:presLayoutVars>
      </dgm:prSet>
      <dgm:spPr/>
    </dgm:pt>
    <dgm:pt modelId="{4EB086C8-0501-4C27-8E2C-0B7C87693ECB}" type="pres">
      <dgm:prSet presAssocID="{3938C4FA-B018-43D7-A355-10A40794DB48}" presName="sibTrans" presStyleCnt="0"/>
      <dgm:spPr/>
    </dgm:pt>
    <dgm:pt modelId="{27A38C87-8211-4E05-8897-D93CAF813C91}" type="pres">
      <dgm:prSet presAssocID="{E849E306-E9CF-4D3E-A892-FC3E3E264280}" presName="compNode" presStyleCnt="0"/>
      <dgm:spPr/>
    </dgm:pt>
    <dgm:pt modelId="{57F987AA-80B4-4465-897C-08B3957C3039}" type="pres">
      <dgm:prSet presAssocID="{E849E306-E9CF-4D3E-A892-FC3E3E264280}" presName="bgRect" presStyleLbl="bgShp" presStyleIdx="2" presStyleCnt="3"/>
      <dgm:spPr/>
    </dgm:pt>
    <dgm:pt modelId="{3A8BAC93-017D-4C58-8A5F-5485E2F78B16}" type="pres">
      <dgm:prSet presAssocID="{E849E306-E9CF-4D3E-A892-FC3E3E26428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M Customer Insights App"/>
        </a:ext>
      </dgm:extLst>
    </dgm:pt>
    <dgm:pt modelId="{E8651E6C-41F0-4125-A74D-A99664453C79}" type="pres">
      <dgm:prSet presAssocID="{E849E306-E9CF-4D3E-A892-FC3E3E264280}" presName="spaceRect" presStyleCnt="0"/>
      <dgm:spPr/>
    </dgm:pt>
    <dgm:pt modelId="{C7953009-9D81-4D93-8C52-573ACFA6C2CF}" type="pres">
      <dgm:prSet presAssocID="{E849E306-E9CF-4D3E-A892-FC3E3E26428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160020A-4533-41DC-86D6-7E53E829E55A}" type="presOf" srcId="{E849E306-E9CF-4D3E-A892-FC3E3E264280}" destId="{C7953009-9D81-4D93-8C52-573ACFA6C2CF}" srcOrd="0" destOrd="0" presId="urn:microsoft.com/office/officeart/2018/2/layout/IconVerticalSolidList"/>
    <dgm:cxn modelId="{76E79549-A6E8-4147-947D-39EF41B17416}" srcId="{CA46E757-93EC-4C47-A5DF-1C67EDDF6B51}" destId="{981D6284-45BC-43F9-88AD-B039BEC41364}" srcOrd="0" destOrd="0" parTransId="{36CFE356-D445-4760-A207-09C1077DF883}" sibTransId="{FE8EC4E3-0B2B-4816-9335-D6266F2413CD}"/>
    <dgm:cxn modelId="{8E7BBD57-4651-472B-9502-97D4B8D9D42E}" srcId="{CA46E757-93EC-4C47-A5DF-1C67EDDF6B51}" destId="{4DE79F41-BEC2-4985-91C3-6D79CAD9F18A}" srcOrd="1" destOrd="0" parTransId="{57296B8A-745E-4348-A5FA-4F291FA1D056}" sibTransId="{3938C4FA-B018-43D7-A355-10A40794DB48}"/>
    <dgm:cxn modelId="{1A440F64-A4E5-42A4-AE21-64367362D509}" type="presOf" srcId="{CA46E757-93EC-4C47-A5DF-1C67EDDF6B51}" destId="{BBB3DBA0-16F9-4889-9A3B-F900840798BF}" srcOrd="0" destOrd="0" presId="urn:microsoft.com/office/officeart/2018/2/layout/IconVerticalSolidList"/>
    <dgm:cxn modelId="{2B9F4C70-44C7-45D5-B056-3EDCF92602C0}" type="presOf" srcId="{981D6284-45BC-43F9-88AD-B039BEC41364}" destId="{A08DFE07-A6CC-405E-A57B-B302DFF0BD5B}" srcOrd="0" destOrd="0" presId="urn:microsoft.com/office/officeart/2018/2/layout/IconVerticalSolidList"/>
    <dgm:cxn modelId="{080782F4-E383-4C31-946A-6BE22F02D92F}" srcId="{CA46E757-93EC-4C47-A5DF-1C67EDDF6B51}" destId="{E849E306-E9CF-4D3E-A892-FC3E3E264280}" srcOrd="2" destOrd="0" parTransId="{9271538F-C230-4F63-82FE-76912B823500}" sibTransId="{84DFE089-9677-4AB8-8387-664042DC2796}"/>
    <dgm:cxn modelId="{321F68F5-A998-4A8B-B8A3-61D4BB121CAB}" type="presOf" srcId="{4DE79F41-BEC2-4985-91C3-6D79CAD9F18A}" destId="{D329FAE2-D627-45CE-A6CB-FEC4157A93BB}" srcOrd="0" destOrd="0" presId="urn:microsoft.com/office/officeart/2018/2/layout/IconVerticalSolidList"/>
    <dgm:cxn modelId="{79F5A745-269E-453F-A632-CE0A7C85ED5B}" type="presParOf" srcId="{BBB3DBA0-16F9-4889-9A3B-F900840798BF}" destId="{015C3977-7461-4ABE-8B1E-D74A785B0C9A}" srcOrd="0" destOrd="0" presId="urn:microsoft.com/office/officeart/2018/2/layout/IconVerticalSolidList"/>
    <dgm:cxn modelId="{1624E98A-4E95-4246-990D-CC05CD683D91}" type="presParOf" srcId="{015C3977-7461-4ABE-8B1E-D74A785B0C9A}" destId="{58258FA2-ACA3-4F49-B559-188A0AF3A5FA}" srcOrd="0" destOrd="0" presId="urn:microsoft.com/office/officeart/2018/2/layout/IconVerticalSolidList"/>
    <dgm:cxn modelId="{39F47E07-5D4F-4515-B9FD-1AEFEFE2638B}" type="presParOf" srcId="{015C3977-7461-4ABE-8B1E-D74A785B0C9A}" destId="{02C55C3B-2A74-4A44-9E44-A5872BA66823}" srcOrd="1" destOrd="0" presId="urn:microsoft.com/office/officeart/2018/2/layout/IconVerticalSolidList"/>
    <dgm:cxn modelId="{F0560CAA-54FC-4217-A4D5-5EEB585DB758}" type="presParOf" srcId="{015C3977-7461-4ABE-8B1E-D74A785B0C9A}" destId="{666F11A2-5C90-4BB5-892C-A5E37DD3B338}" srcOrd="2" destOrd="0" presId="urn:microsoft.com/office/officeart/2018/2/layout/IconVerticalSolidList"/>
    <dgm:cxn modelId="{4149B632-A2E2-42D7-83F1-F2CB94E18361}" type="presParOf" srcId="{015C3977-7461-4ABE-8B1E-D74A785B0C9A}" destId="{A08DFE07-A6CC-405E-A57B-B302DFF0BD5B}" srcOrd="3" destOrd="0" presId="urn:microsoft.com/office/officeart/2018/2/layout/IconVerticalSolidList"/>
    <dgm:cxn modelId="{6F185187-9E8F-4211-9616-9CDCC33F1469}" type="presParOf" srcId="{BBB3DBA0-16F9-4889-9A3B-F900840798BF}" destId="{EBE749CF-029B-4D94-B7A2-64694C3ED897}" srcOrd="1" destOrd="0" presId="urn:microsoft.com/office/officeart/2018/2/layout/IconVerticalSolidList"/>
    <dgm:cxn modelId="{949655EB-156F-499C-9835-896EA932A0B4}" type="presParOf" srcId="{BBB3DBA0-16F9-4889-9A3B-F900840798BF}" destId="{48F59642-D9BF-4E79-ACFC-A86852406E44}" srcOrd="2" destOrd="0" presId="urn:microsoft.com/office/officeart/2018/2/layout/IconVerticalSolidList"/>
    <dgm:cxn modelId="{C26F7A95-8D94-4433-98B1-5B358866DACD}" type="presParOf" srcId="{48F59642-D9BF-4E79-ACFC-A86852406E44}" destId="{58D2E309-9211-4A17-BF76-E232823E02A1}" srcOrd="0" destOrd="0" presId="urn:microsoft.com/office/officeart/2018/2/layout/IconVerticalSolidList"/>
    <dgm:cxn modelId="{EB061B8B-3F7D-498F-B546-E60770B1B9D1}" type="presParOf" srcId="{48F59642-D9BF-4E79-ACFC-A86852406E44}" destId="{2D01ACC7-9ABF-49EF-BE1E-15BA844D47F1}" srcOrd="1" destOrd="0" presId="urn:microsoft.com/office/officeart/2018/2/layout/IconVerticalSolidList"/>
    <dgm:cxn modelId="{FB3FB04C-8C15-437D-BAD4-D3A57B12DC4B}" type="presParOf" srcId="{48F59642-D9BF-4E79-ACFC-A86852406E44}" destId="{A9114F04-30A6-4664-87B4-F93417040D28}" srcOrd="2" destOrd="0" presId="urn:microsoft.com/office/officeart/2018/2/layout/IconVerticalSolidList"/>
    <dgm:cxn modelId="{934287C0-2BE7-4FC7-9183-02021BE49D73}" type="presParOf" srcId="{48F59642-D9BF-4E79-ACFC-A86852406E44}" destId="{D329FAE2-D627-45CE-A6CB-FEC4157A93BB}" srcOrd="3" destOrd="0" presId="urn:microsoft.com/office/officeart/2018/2/layout/IconVerticalSolidList"/>
    <dgm:cxn modelId="{C6240D82-7922-40A4-8CFF-06A8C8076AAC}" type="presParOf" srcId="{BBB3DBA0-16F9-4889-9A3B-F900840798BF}" destId="{4EB086C8-0501-4C27-8E2C-0B7C87693ECB}" srcOrd="3" destOrd="0" presId="urn:microsoft.com/office/officeart/2018/2/layout/IconVerticalSolidList"/>
    <dgm:cxn modelId="{082AD313-89F4-4D40-BFA8-21B4B1A5E35F}" type="presParOf" srcId="{BBB3DBA0-16F9-4889-9A3B-F900840798BF}" destId="{27A38C87-8211-4E05-8897-D93CAF813C91}" srcOrd="4" destOrd="0" presId="urn:microsoft.com/office/officeart/2018/2/layout/IconVerticalSolidList"/>
    <dgm:cxn modelId="{555B21C7-27F5-466F-AE08-F03080B4747C}" type="presParOf" srcId="{27A38C87-8211-4E05-8897-D93CAF813C91}" destId="{57F987AA-80B4-4465-897C-08B3957C3039}" srcOrd="0" destOrd="0" presId="urn:microsoft.com/office/officeart/2018/2/layout/IconVerticalSolidList"/>
    <dgm:cxn modelId="{736EB4DA-4C34-4D8B-A664-9F0ED90510CA}" type="presParOf" srcId="{27A38C87-8211-4E05-8897-D93CAF813C91}" destId="{3A8BAC93-017D-4C58-8A5F-5485E2F78B16}" srcOrd="1" destOrd="0" presId="urn:microsoft.com/office/officeart/2018/2/layout/IconVerticalSolidList"/>
    <dgm:cxn modelId="{DCA439E2-8EC0-4EED-A902-C163AB872247}" type="presParOf" srcId="{27A38C87-8211-4E05-8897-D93CAF813C91}" destId="{E8651E6C-41F0-4125-A74D-A99664453C79}" srcOrd="2" destOrd="0" presId="urn:microsoft.com/office/officeart/2018/2/layout/IconVerticalSolidList"/>
    <dgm:cxn modelId="{64082DD2-6C61-4507-B550-34C8289C1802}" type="presParOf" srcId="{27A38C87-8211-4E05-8897-D93CAF813C91}" destId="{C7953009-9D81-4D93-8C52-573ACFA6C2C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C08C7D9-4F1A-495D-9C1F-EAF634F1019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628C821-B736-46F7-9D82-AEC8C2065061}">
      <dgm:prSet/>
      <dgm:spPr/>
      <dgm:t>
        <a:bodyPr/>
        <a:lstStyle/>
        <a:p>
          <a:r>
            <a:rPr lang="en-US" b="0" i="0" dirty="0"/>
            <a:t>Difficult to receive Personal feedback. </a:t>
          </a:r>
          <a:endParaRPr lang="en-US" dirty="0"/>
        </a:p>
      </dgm:t>
    </dgm:pt>
    <dgm:pt modelId="{1D711163-E02A-4586-8AA7-401131872D0F}" type="parTrans" cxnId="{14388EC9-919F-48C2-89BF-BF196888E247}">
      <dgm:prSet/>
      <dgm:spPr/>
      <dgm:t>
        <a:bodyPr/>
        <a:lstStyle/>
        <a:p>
          <a:endParaRPr lang="en-US"/>
        </a:p>
      </dgm:t>
    </dgm:pt>
    <dgm:pt modelId="{FE392AA0-19F4-4EAC-875F-298F0D818F92}" type="sibTrans" cxnId="{14388EC9-919F-48C2-89BF-BF196888E247}">
      <dgm:prSet/>
      <dgm:spPr/>
      <dgm:t>
        <a:bodyPr/>
        <a:lstStyle/>
        <a:p>
          <a:endParaRPr lang="en-US"/>
        </a:p>
      </dgm:t>
    </dgm:pt>
    <dgm:pt modelId="{B08DCB51-2632-4AE0-82A2-2A05232018B4}">
      <dgm:prSet/>
      <dgm:spPr/>
      <dgm:t>
        <a:bodyPr/>
        <a:lstStyle/>
        <a:p>
          <a:r>
            <a:rPr lang="en-US" b="0" i="0" dirty="0"/>
            <a:t>Everyone learns at a different peace. </a:t>
          </a:r>
          <a:endParaRPr lang="en-US" dirty="0"/>
        </a:p>
      </dgm:t>
    </dgm:pt>
    <dgm:pt modelId="{0CB11FBC-EA83-46B0-A1DA-60BC9670E952}" type="parTrans" cxnId="{7B3FA57B-0BC3-4109-A1C4-EB73C75388E2}">
      <dgm:prSet/>
      <dgm:spPr/>
      <dgm:t>
        <a:bodyPr/>
        <a:lstStyle/>
        <a:p>
          <a:endParaRPr lang="en-US"/>
        </a:p>
      </dgm:t>
    </dgm:pt>
    <dgm:pt modelId="{E45024BC-BE32-49E4-80A1-CBE110658485}" type="sibTrans" cxnId="{7B3FA57B-0BC3-4109-A1C4-EB73C75388E2}">
      <dgm:prSet/>
      <dgm:spPr/>
      <dgm:t>
        <a:bodyPr/>
        <a:lstStyle/>
        <a:p>
          <a:endParaRPr lang="en-US"/>
        </a:p>
      </dgm:t>
    </dgm:pt>
    <dgm:pt modelId="{18C4FDCB-39D4-4E28-945F-C9856237F2AD}">
      <dgm:prSet/>
      <dgm:spPr/>
      <dgm:t>
        <a:bodyPr/>
        <a:lstStyle/>
        <a:p>
          <a:r>
            <a:rPr lang="en-US" b="0" i="0" dirty="0"/>
            <a:t>Doesn’t encourage creativity.</a:t>
          </a:r>
          <a:endParaRPr lang="en-US" dirty="0"/>
        </a:p>
      </dgm:t>
    </dgm:pt>
    <dgm:pt modelId="{E003FED6-8402-4DFE-AEA7-B0AA054325B1}" type="parTrans" cxnId="{1898C491-8D0A-405C-8A22-EC64DCC2DFD4}">
      <dgm:prSet/>
      <dgm:spPr/>
      <dgm:t>
        <a:bodyPr/>
        <a:lstStyle/>
        <a:p>
          <a:endParaRPr lang="en-US"/>
        </a:p>
      </dgm:t>
    </dgm:pt>
    <dgm:pt modelId="{F06CCB8F-AFB2-44B3-837C-BB29AF516B6F}" type="sibTrans" cxnId="{1898C491-8D0A-405C-8A22-EC64DCC2DFD4}">
      <dgm:prSet/>
      <dgm:spPr/>
      <dgm:t>
        <a:bodyPr/>
        <a:lstStyle/>
        <a:p>
          <a:endParaRPr lang="en-US"/>
        </a:p>
      </dgm:t>
    </dgm:pt>
    <dgm:pt modelId="{33D0B09E-6860-497F-8F7F-C4BA327D5E3A}" type="pres">
      <dgm:prSet presAssocID="{DC08C7D9-4F1A-495D-9C1F-EAF634F1019F}" presName="root" presStyleCnt="0">
        <dgm:presLayoutVars>
          <dgm:dir/>
          <dgm:resizeHandles val="exact"/>
        </dgm:presLayoutVars>
      </dgm:prSet>
      <dgm:spPr/>
    </dgm:pt>
    <dgm:pt modelId="{8A433B3E-B14B-4128-BEBD-A311E523DE56}" type="pres">
      <dgm:prSet presAssocID="{0628C821-B736-46F7-9D82-AEC8C2065061}" presName="compNode" presStyleCnt="0"/>
      <dgm:spPr/>
    </dgm:pt>
    <dgm:pt modelId="{56346810-AD26-4B7B-8C20-F352261002EE}" type="pres">
      <dgm:prSet presAssocID="{0628C821-B736-46F7-9D82-AEC8C2065061}" presName="bgRect" presStyleLbl="bgShp" presStyleIdx="0" presStyleCnt="3"/>
      <dgm:spPr/>
    </dgm:pt>
    <dgm:pt modelId="{026DD0BF-FB63-412E-90DC-80076C8A6090}" type="pres">
      <dgm:prSet presAssocID="{0628C821-B736-46F7-9D82-AEC8C206506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8CBC962-768E-4929-A684-D6981051140F}" type="pres">
      <dgm:prSet presAssocID="{0628C821-B736-46F7-9D82-AEC8C2065061}" presName="spaceRect" presStyleCnt="0"/>
      <dgm:spPr/>
    </dgm:pt>
    <dgm:pt modelId="{C2448A47-9824-48C8-8682-A300256FB0EC}" type="pres">
      <dgm:prSet presAssocID="{0628C821-B736-46F7-9D82-AEC8C2065061}" presName="parTx" presStyleLbl="revTx" presStyleIdx="0" presStyleCnt="3">
        <dgm:presLayoutVars>
          <dgm:chMax val="0"/>
          <dgm:chPref val="0"/>
        </dgm:presLayoutVars>
      </dgm:prSet>
      <dgm:spPr/>
    </dgm:pt>
    <dgm:pt modelId="{E7FA677B-558C-4E48-9ED5-2FACF7C67E1B}" type="pres">
      <dgm:prSet presAssocID="{FE392AA0-19F4-4EAC-875F-298F0D818F92}" presName="sibTrans" presStyleCnt="0"/>
      <dgm:spPr/>
    </dgm:pt>
    <dgm:pt modelId="{29FA6AC9-A717-4B7F-A0FD-C8068B2D227E}" type="pres">
      <dgm:prSet presAssocID="{B08DCB51-2632-4AE0-82A2-2A05232018B4}" presName="compNode" presStyleCnt="0"/>
      <dgm:spPr/>
    </dgm:pt>
    <dgm:pt modelId="{C0912ACC-714C-4B30-B140-DA93323C59EA}" type="pres">
      <dgm:prSet presAssocID="{B08DCB51-2632-4AE0-82A2-2A05232018B4}" presName="bgRect" presStyleLbl="bgShp" presStyleIdx="1" presStyleCnt="3"/>
      <dgm:spPr/>
    </dgm:pt>
    <dgm:pt modelId="{DEACA699-9CEC-445F-B7BA-675E5B04C24B}" type="pres">
      <dgm:prSet presAssocID="{B08DCB51-2632-4AE0-82A2-2A05232018B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81005351-AC58-41DE-895F-7027230CCD23}" type="pres">
      <dgm:prSet presAssocID="{B08DCB51-2632-4AE0-82A2-2A05232018B4}" presName="spaceRect" presStyleCnt="0"/>
      <dgm:spPr/>
    </dgm:pt>
    <dgm:pt modelId="{DFDA6F9F-BF75-4ECF-9233-CC56E693A2A8}" type="pres">
      <dgm:prSet presAssocID="{B08DCB51-2632-4AE0-82A2-2A05232018B4}" presName="parTx" presStyleLbl="revTx" presStyleIdx="1" presStyleCnt="3">
        <dgm:presLayoutVars>
          <dgm:chMax val="0"/>
          <dgm:chPref val="0"/>
        </dgm:presLayoutVars>
      </dgm:prSet>
      <dgm:spPr/>
    </dgm:pt>
    <dgm:pt modelId="{6F03E270-1FBA-4724-B5D9-71ADEE489712}" type="pres">
      <dgm:prSet presAssocID="{E45024BC-BE32-49E4-80A1-CBE110658485}" presName="sibTrans" presStyleCnt="0"/>
      <dgm:spPr/>
    </dgm:pt>
    <dgm:pt modelId="{5A3D6BEB-484A-46B8-A8E6-4B02BC0C990A}" type="pres">
      <dgm:prSet presAssocID="{18C4FDCB-39D4-4E28-945F-C9856237F2AD}" presName="compNode" presStyleCnt="0"/>
      <dgm:spPr/>
    </dgm:pt>
    <dgm:pt modelId="{E7473604-61E0-4E6E-8212-312689442369}" type="pres">
      <dgm:prSet presAssocID="{18C4FDCB-39D4-4E28-945F-C9856237F2AD}" presName="bgRect" presStyleLbl="bgShp" presStyleIdx="2" presStyleCnt="3"/>
      <dgm:spPr/>
    </dgm:pt>
    <dgm:pt modelId="{1AFB52E9-6637-4DA6-84FA-9060BB677523}" type="pres">
      <dgm:prSet presAssocID="{18C4FDCB-39D4-4E28-945F-C9856237F2A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DB0EC9C8-1EF2-4094-A621-1EE880C247C7}" type="pres">
      <dgm:prSet presAssocID="{18C4FDCB-39D4-4E28-945F-C9856237F2AD}" presName="spaceRect" presStyleCnt="0"/>
      <dgm:spPr/>
    </dgm:pt>
    <dgm:pt modelId="{A48B0019-7573-41B8-9F45-9AAFFA0C6AA5}" type="pres">
      <dgm:prSet presAssocID="{18C4FDCB-39D4-4E28-945F-C9856237F2A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B3FA57B-0BC3-4109-A1C4-EB73C75388E2}" srcId="{DC08C7D9-4F1A-495D-9C1F-EAF634F1019F}" destId="{B08DCB51-2632-4AE0-82A2-2A05232018B4}" srcOrd="1" destOrd="0" parTransId="{0CB11FBC-EA83-46B0-A1DA-60BC9670E952}" sibTransId="{E45024BC-BE32-49E4-80A1-CBE110658485}"/>
    <dgm:cxn modelId="{1898C491-8D0A-405C-8A22-EC64DCC2DFD4}" srcId="{DC08C7D9-4F1A-495D-9C1F-EAF634F1019F}" destId="{18C4FDCB-39D4-4E28-945F-C9856237F2AD}" srcOrd="2" destOrd="0" parTransId="{E003FED6-8402-4DFE-AEA7-B0AA054325B1}" sibTransId="{F06CCB8F-AFB2-44B3-837C-BB29AF516B6F}"/>
    <dgm:cxn modelId="{17F6DB93-B1CC-43BD-B10E-02ABB41ADFE9}" type="presOf" srcId="{DC08C7D9-4F1A-495D-9C1F-EAF634F1019F}" destId="{33D0B09E-6860-497F-8F7F-C4BA327D5E3A}" srcOrd="0" destOrd="0" presId="urn:microsoft.com/office/officeart/2018/2/layout/IconVerticalSolidList"/>
    <dgm:cxn modelId="{104C289F-36FF-4E38-A363-085ABAB53133}" type="presOf" srcId="{B08DCB51-2632-4AE0-82A2-2A05232018B4}" destId="{DFDA6F9F-BF75-4ECF-9233-CC56E693A2A8}" srcOrd="0" destOrd="0" presId="urn:microsoft.com/office/officeart/2018/2/layout/IconVerticalSolidList"/>
    <dgm:cxn modelId="{FDA901B2-1A54-42FF-B8A7-9107A5CDA398}" type="presOf" srcId="{0628C821-B736-46F7-9D82-AEC8C2065061}" destId="{C2448A47-9824-48C8-8682-A300256FB0EC}" srcOrd="0" destOrd="0" presId="urn:microsoft.com/office/officeart/2018/2/layout/IconVerticalSolidList"/>
    <dgm:cxn modelId="{14388EC9-919F-48C2-89BF-BF196888E247}" srcId="{DC08C7D9-4F1A-495D-9C1F-EAF634F1019F}" destId="{0628C821-B736-46F7-9D82-AEC8C2065061}" srcOrd="0" destOrd="0" parTransId="{1D711163-E02A-4586-8AA7-401131872D0F}" sibTransId="{FE392AA0-19F4-4EAC-875F-298F0D818F92}"/>
    <dgm:cxn modelId="{8DE768DF-783C-4024-A891-CC35E214406D}" type="presOf" srcId="{18C4FDCB-39D4-4E28-945F-C9856237F2AD}" destId="{A48B0019-7573-41B8-9F45-9AAFFA0C6AA5}" srcOrd="0" destOrd="0" presId="urn:microsoft.com/office/officeart/2018/2/layout/IconVerticalSolidList"/>
    <dgm:cxn modelId="{7339D2FC-49FC-4C80-8697-387E0367336B}" type="presParOf" srcId="{33D0B09E-6860-497F-8F7F-C4BA327D5E3A}" destId="{8A433B3E-B14B-4128-BEBD-A311E523DE56}" srcOrd="0" destOrd="0" presId="urn:microsoft.com/office/officeart/2018/2/layout/IconVerticalSolidList"/>
    <dgm:cxn modelId="{5FBA0B0D-1E07-40AB-927B-2E0B9CC56C62}" type="presParOf" srcId="{8A433B3E-B14B-4128-BEBD-A311E523DE56}" destId="{56346810-AD26-4B7B-8C20-F352261002EE}" srcOrd="0" destOrd="0" presId="urn:microsoft.com/office/officeart/2018/2/layout/IconVerticalSolidList"/>
    <dgm:cxn modelId="{BF220122-5AA1-47E8-AFCC-62F5981D6B76}" type="presParOf" srcId="{8A433B3E-B14B-4128-BEBD-A311E523DE56}" destId="{026DD0BF-FB63-412E-90DC-80076C8A6090}" srcOrd="1" destOrd="0" presId="urn:microsoft.com/office/officeart/2018/2/layout/IconVerticalSolidList"/>
    <dgm:cxn modelId="{249732B7-6B1D-4AEB-B30C-9AA0367F7CCA}" type="presParOf" srcId="{8A433B3E-B14B-4128-BEBD-A311E523DE56}" destId="{28CBC962-768E-4929-A684-D6981051140F}" srcOrd="2" destOrd="0" presId="urn:microsoft.com/office/officeart/2018/2/layout/IconVerticalSolidList"/>
    <dgm:cxn modelId="{767D8657-2635-4D1C-BA3B-0516881A5257}" type="presParOf" srcId="{8A433B3E-B14B-4128-BEBD-A311E523DE56}" destId="{C2448A47-9824-48C8-8682-A300256FB0EC}" srcOrd="3" destOrd="0" presId="urn:microsoft.com/office/officeart/2018/2/layout/IconVerticalSolidList"/>
    <dgm:cxn modelId="{35E5D00D-55D3-48E6-802A-4F01F8E0FE0C}" type="presParOf" srcId="{33D0B09E-6860-497F-8F7F-C4BA327D5E3A}" destId="{E7FA677B-558C-4E48-9ED5-2FACF7C67E1B}" srcOrd="1" destOrd="0" presId="urn:microsoft.com/office/officeart/2018/2/layout/IconVerticalSolidList"/>
    <dgm:cxn modelId="{DC31F33B-F1BE-432E-8715-2F70831A9108}" type="presParOf" srcId="{33D0B09E-6860-497F-8F7F-C4BA327D5E3A}" destId="{29FA6AC9-A717-4B7F-A0FD-C8068B2D227E}" srcOrd="2" destOrd="0" presId="urn:microsoft.com/office/officeart/2018/2/layout/IconVerticalSolidList"/>
    <dgm:cxn modelId="{D87BA398-7F7B-4CDA-AD65-2A27E98241D7}" type="presParOf" srcId="{29FA6AC9-A717-4B7F-A0FD-C8068B2D227E}" destId="{C0912ACC-714C-4B30-B140-DA93323C59EA}" srcOrd="0" destOrd="0" presId="urn:microsoft.com/office/officeart/2018/2/layout/IconVerticalSolidList"/>
    <dgm:cxn modelId="{8CB7D34B-9685-4777-B12F-209F0CA5529B}" type="presParOf" srcId="{29FA6AC9-A717-4B7F-A0FD-C8068B2D227E}" destId="{DEACA699-9CEC-445F-B7BA-675E5B04C24B}" srcOrd="1" destOrd="0" presId="urn:microsoft.com/office/officeart/2018/2/layout/IconVerticalSolidList"/>
    <dgm:cxn modelId="{DF3112A6-631C-4844-ACF7-2CC36E2C0240}" type="presParOf" srcId="{29FA6AC9-A717-4B7F-A0FD-C8068B2D227E}" destId="{81005351-AC58-41DE-895F-7027230CCD23}" srcOrd="2" destOrd="0" presId="urn:microsoft.com/office/officeart/2018/2/layout/IconVerticalSolidList"/>
    <dgm:cxn modelId="{8C7C4CED-D30F-499F-A403-8E9148150679}" type="presParOf" srcId="{29FA6AC9-A717-4B7F-A0FD-C8068B2D227E}" destId="{DFDA6F9F-BF75-4ECF-9233-CC56E693A2A8}" srcOrd="3" destOrd="0" presId="urn:microsoft.com/office/officeart/2018/2/layout/IconVerticalSolidList"/>
    <dgm:cxn modelId="{5B51BF77-F9D1-413C-844E-BC235CF5485E}" type="presParOf" srcId="{33D0B09E-6860-497F-8F7F-C4BA327D5E3A}" destId="{6F03E270-1FBA-4724-B5D9-71ADEE489712}" srcOrd="3" destOrd="0" presId="urn:microsoft.com/office/officeart/2018/2/layout/IconVerticalSolidList"/>
    <dgm:cxn modelId="{DAD4618A-FF43-4324-9497-300D8C52BF6D}" type="presParOf" srcId="{33D0B09E-6860-497F-8F7F-C4BA327D5E3A}" destId="{5A3D6BEB-484A-46B8-A8E6-4B02BC0C990A}" srcOrd="4" destOrd="0" presId="urn:microsoft.com/office/officeart/2018/2/layout/IconVerticalSolidList"/>
    <dgm:cxn modelId="{FC98FD7A-3033-4033-AD09-FC10F282BCB8}" type="presParOf" srcId="{5A3D6BEB-484A-46B8-A8E6-4B02BC0C990A}" destId="{E7473604-61E0-4E6E-8212-312689442369}" srcOrd="0" destOrd="0" presId="urn:microsoft.com/office/officeart/2018/2/layout/IconVerticalSolidList"/>
    <dgm:cxn modelId="{5B25A892-FD88-4E1B-AE32-81A629D97A0C}" type="presParOf" srcId="{5A3D6BEB-484A-46B8-A8E6-4B02BC0C990A}" destId="{1AFB52E9-6637-4DA6-84FA-9060BB677523}" srcOrd="1" destOrd="0" presId="urn:microsoft.com/office/officeart/2018/2/layout/IconVerticalSolidList"/>
    <dgm:cxn modelId="{6CB8872C-3B0F-4BA0-9AB9-6DBF1352A222}" type="presParOf" srcId="{5A3D6BEB-484A-46B8-A8E6-4B02BC0C990A}" destId="{DB0EC9C8-1EF2-4094-A621-1EE880C247C7}" srcOrd="2" destOrd="0" presId="urn:microsoft.com/office/officeart/2018/2/layout/IconVerticalSolidList"/>
    <dgm:cxn modelId="{25B715D8-7C41-4F08-B505-E5D5C0CBCA2A}" type="presParOf" srcId="{5A3D6BEB-484A-46B8-A8E6-4B02BC0C990A}" destId="{A48B0019-7573-41B8-9F45-9AAFFA0C6AA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544790A-E5D9-4E85-A99F-599FAB8EE85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152B262-34B9-4831-ACE4-8C20E91792F9}">
      <dgm:prSet/>
      <dgm:spPr/>
      <dgm:t>
        <a:bodyPr/>
        <a:lstStyle/>
        <a:p>
          <a:r>
            <a:rPr lang="en-US" b="0" i="0" dirty="0"/>
            <a:t>Continuous Feedback.</a:t>
          </a:r>
          <a:endParaRPr lang="en-US" dirty="0"/>
        </a:p>
      </dgm:t>
    </dgm:pt>
    <dgm:pt modelId="{80D7622D-302A-486D-9F43-AFDF8ED013AC}" type="parTrans" cxnId="{D243F83B-0CC8-41BB-9325-10B7AF2676DE}">
      <dgm:prSet/>
      <dgm:spPr/>
      <dgm:t>
        <a:bodyPr/>
        <a:lstStyle/>
        <a:p>
          <a:endParaRPr lang="en-US"/>
        </a:p>
      </dgm:t>
    </dgm:pt>
    <dgm:pt modelId="{5BE04779-EB72-4402-83D7-A43481CCE94D}" type="sibTrans" cxnId="{D243F83B-0CC8-41BB-9325-10B7AF2676DE}">
      <dgm:prSet/>
      <dgm:spPr/>
      <dgm:t>
        <a:bodyPr/>
        <a:lstStyle/>
        <a:p>
          <a:endParaRPr lang="en-US"/>
        </a:p>
      </dgm:t>
    </dgm:pt>
    <dgm:pt modelId="{581B2D7E-49DB-4ECE-98FC-808E941E5842}">
      <dgm:prSet/>
      <dgm:spPr/>
      <dgm:t>
        <a:bodyPr/>
        <a:lstStyle/>
        <a:p>
          <a:r>
            <a:rPr lang="en-US" b="0" i="0" dirty="0"/>
            <a:t>Develops social Skills.</a:t>
          </a:r>
          <a:endParaRPr lang="en-US" dirty="0"/>
        </a:p>
      </dgm:t>
    </dgm:pt>
    <dgm:pt modelId="{AC9FF331-A544-4ECD-9195-D80D263B335D}" type="parTrans" cxnId="{CC783D18-98F8-4036-BF4F-B855A476CD63}">
      <dgm:prSet/>
      <dgm:spPr/>
      <dgm:t>
        <a:bodyPr/>
        <a:lstStyle/>
        <a:p>
          <a:endParaRPr lang="en-US"/>
        </a:p>
      </dgm:t>
    </dgm:pt>
    <dgm:pt modelId="{24F20C04-85EA-4D5D-A4E3-682EEFF1D518}" type="sibTrans" cxnId="{CC783D18-98F8-4036-BF4F-B855A476CD63}">
      <dgm:prSet/>
      <dgm:spPr/>
      <dgm:t>
        <a:bodyPr/>
        <a:lstStyle/>
        <a:p>
          <a:endParaRPr lang="en-US"/>
        </a:p>
      </dgm:t>
    </dgm:pt>
    <dgm:pt modelId="{2FA2E0FE-2A5A-41C1-8798-3723243D3C96}">
      <dgm:prSet/>
      <dgm:spPr/>
      <dgm:t>
        <a:bodyPr/>
        <a:lstStyle/>
        <a:p>
          <a:r>
            <a:rPr lang="en-US" b="0" i="0" dirty="0"/>
            <a:t>Helps improve peer assessment.</a:t>
          </a:r>
          <a:endParaRPr lang="en-US" dirty="0"/>
        </a:p>
      </dgm:t>
    </dgm:pt>
    <dgm:pt modelId="{70B35C60-7732-406A-836E-F5228DB65EC5}" type="parTrans" cxnId="{E4FDB04D-9B8B-43FB-9F38-D6D68D95B1CE}">
      <dgm:prSet/>
      <dgm:spPr/>
      <dgm:t>
        <a:bodyPr/>
        <a:lstStyle/>
        <a:p>
          <a:endParaRPr lang="en-US"/>
        </a:p>
      </dgm:t>
    </dgm:pt>
    <dgm:pt modelId="{F002EAFC-AF58-488E-93D4-FA752C9E157E}" type="sibTrans" cxnId="{E4FDB04D-9B8B-43FB-9F38-D6D68D95B1CE}">
      <dgm:prSet/>
      <dgm:spPr/>
      <dgm:t>
        <a:bodyPr/>
        <a:lstStyle/>
        <a:p>
          <a:endParaRPr lang="en-US"/>
        </a:p>
      </dgm:t>
    </dgm:pt>
    <dgm:pt modelId="{F2310342-4EC6-437C-B0E7-114AB66D6013}" type="pres">
      <dgm:prSet presAssocID="{2544790A-E5D9-4E85-A99F-599FAB8EE858}" presName="root" presStyleCnt="0">
        <dgm:presLayoutVars>
          <dgm:dir/>
          <dgm:resizeHandles val="exact"/>
        </dgm:presLayoutVars>
      </dgm:prSet>
      <dgm:spPr/>
    </dgm:pt>
    <dgm:pt modelId="{9F6272B7-99C2-4DFF-8343-0DF86A2A769C}" type="pres">
      <dgm:prSet presAssocID="{5152B262-34B9-4831-ACE4-8C20E91792F9}" presName="compNode" presStyleCnt="0"/>
      <dgm:spPr/>
    </dgm:pt>
    <dgm:pt modelId="{FDF5BCA8-7730-4614-9E92-289FFF996137}" type="pres">
      <dgm:prSet presAssocID="{5152B262-34B9-4831-ACE4-8C20E91792F9}" presName="bgRect" presStyleLbl="bgShp" presStyleIdx="0" presStyleCnt="3"/>
      <dgm:spPr/>
    </dgm:pt>
    <dgm:pt modelId="{9E1D2C1D-A628-4713-9E78-7A9EAF53D779}" type="pres">
      <dgm:prSet presAssocID="{5152B262-34B9-4831-ACE4-8C20E91792F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6E1FA08E-77E4-4126-B904-D541ADCE9E06}" type="pres">
      <dgm:prSet presAssocID="{5152B262-34B9-4831-ACE4-8C20E91792F9}" presName="spaceRect" presStyleCnt="0"/>
      <dgm:spPr/>
    </dgm:pt>
    <dgm:pt modelId="{6884F43E-77AE-4407-BC9B-6AD5A5FC56AA}" type="pres">
      <dgm:prSet presAssocID="{5152B262-34B9-4831-ACE4-8C20E91792F9}" presName="parTx" presStyleLbl="revTx" presStyleIdx="0" presStyleCnt="3">
        <dgm:presLayoutVars>
          <dgm:chMax val="0"/>
          <dgm:chPref val="0"/>
        </dgm:presLayoutVars>
      </dgm:prSet>
      <dgm:spPr/>
    </dgm:pt>
    <dgm:pt modelId="{D6A7D37B-5AB5-4637-BA54-11FD08EBB63B}" type="pres">
      <dgm:prSet presAssocID="{5BE04779-EB72-4402-83D7-A43481CCE94D}" presName="sibTrans" presStyleCnt="0"/>
      <dgm:spPr/>
    </dgm:pt>
    <dgm:pt modelId="{0AA0840A-D28B-45BA-A8FE-FE4C43EE139D}" type="pres">
      <dgm:prSet presAssocID="{581B2D7E-49DB-4ECE-98FC-808E941E5842}" presName="compNode" presStyleCnt="0"/>
      <dgm:spPr/>
    </dgm:pt>
    <dgm:pt modelId="{68E397CC-CD54-46AE-B139-64B6B8FF5D81}" type="pres">
      <dgm:prSet presAssocID="{581B2D7E-49DB-4ECE-98FC-808E941E5842}" presName="bgRect" presStyleLbl="bgShp" presStyleIdx="1" presStyleCnt="3"/>
      <dgm:spPr/>
    </dgm:pt>
    <dgm:pt modelId="{B3C23ABA-EE90-4B5A-AADB-4D53FA98AEE5}" type="pres">
      <dgm:prSet presAssocID="{581B2D7E-49DB-4ECE-98FC-808E941E584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16BBB72-1FA8-4C04-A4D5-4AA32739AD07}" type="pres">
      <dgm:prSet presAssocID="{581B2D7E-49DB-4ECE-98FC-808E941E5842}" presName="spaceRect" presStyleCnt="0"/>
      <dgm:spPr/>
    </dgm:pt>
    <dgm:pt modelId="{3A9E66CD-96B0-4111-BF37-9EC009E21988}" type="pres">
      <dgm:prSet presAssocID="{581B2D7E-49DB-4ECE-98FC-808E941E5842}" presName="parTx" presStyleLbl="revTx" presStyleIdx="1" presStyleCnt="3">
        <dgm:presLayoutVars>
          <dgm:chMax val="0"/>
          <dgm:chPref val="0"/>
        </dgm:presLayoutVars>
      </dgm:prSet>
      <dgm:spPr/>
    </dgm:pt>
    <dgm:pt modelId="{59548274-ED77-4950-A28B-C3FBFEFE8F7B}" type="pres">
      <dgm:prSet presAssocID="{24F20C04-85EA-4D5D-A4E3-682EEFF1D518}" presName="sibTrans" presStyleCnt="0"/>
      <dgm:spPr/>
    </dgm:pt>
    <dgm:pt modelId="{03BEEFE3-AE35-4852-9F6E-CBB6B673C5AA}" type="pres">
      <dgm:prSet presAssocID="{2FA2E0FE-2A5A-41C1-8798-3723243D3C96}" presName="compNode" presStyleCnt="0"/>
      <dgm:spPr/>
    </dgm:pt>
    <dgm:pt modelId="{6EDC029D-8706-4774-A36B-B846D351652A}" type="pres">
      <dgm:prSet presAssocID="{2FA2E0FE-2A5A-41C1-8798-3723243D3C96}" presName="bgRect" presStyleLbl="bgShp" presStyleIdx="2" presStyleCnt="3"/>
      <dgm:spPr/>
    </dgm:pt>
    <dgm:pt modelId="{70B9BA78-F806-4B5C-AB2A-03888C0E5FEE}" type="pres">
      <dgm:prSet presAssocID="{2FA2E0FE-2A5A-41C1-8798-3723243D3C9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A493464-15D4-44A4-99D4-EE70EE5DFBCE}" type="pres">
      <dgm:prSet presAssocID="{2FA2E0FE-2A5A-41C1-8798-3723243D3C96}" presName="spaceRect" presStyleCnt="0"/>
      <dgm:spPr/>
    </dgm:pt>
    <dgm:pt modelId="{4507BE8A-8DB2-45BC-8D17-DAB8C25FEFFB}" type="pres">
      <dgm:prSet presAssocID="{2FA2E0FE-2A5A-41C1-8798-3723243D3C9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C783D18-98F8-4036-BF4F-B855A476CD63}" srcId="{2544790A-E5D9-4E85-A99F-599FAB8EE858}" destId="{581B2D7E-49DB-4ECE-98FC-808E941E5842}" srcOrd="1" destOrd="0" parTransId="{AC9FF331-A544-4ECD-9195-D80D263B335D}" sibTransId="{24F20C04-85EA-4D5D-A4E3-682EEFF1D518}"/>
    <dgm:cxn modelId="{6BBA432C-9BD8-4420-833E-7E6DB07AFCC5}" type="presOf" srcId="{2544790A-E5D9-4E85-A99F-599FAB8EE858}" destId="{F2310342-4EC6-437C-B0E7-114AB66D6013}" srcOrd="0" destOrd="0" presId="urn:microsoft.com/office/officeart/2018/2/layout/IconVerticalSolidList"/>
    <dgm:cxn modelId="{D243F83B-0CC8-41BB-9325-10B7AF2676DE}" srcId="{2544790A-E5D9-4E85-A99F-599FAB8EE858}" destId="{5152B262-34B9-4831-ACE4-8C20E91792F9}" srcOrd="0" destOrd="0" parTransId="{80D7622D-302A-486D-9F43-AFDF8ED013AC}" sibTransId="{5BE04779-EB72-4402-83D7-A43481CCE94D}"/>
    <dgm:cxn modelId="{E4FDB04D-9B8B-43FB-9F38-D6D68D95B1CE}" srcId="{2544790A-E5D9-4E85-A99F-599FAB8EE858}" destId="{2FA2E0FE-2A5A-41C1-8798-3723243D3C96}" srcOrd="2" destOrd="0" parTransId="{70B35C60-7732-406A-836E-F5228DB65EC5}" sibTransId="{F002EAFC-AF58-488E-93D4-FA752C9E157E}"/>
    <dgm:cxn modelId="{B94ADAB6-6D25-40A9-8529-677CD8712E60}" type="presOf" srcId="{5152B262-34B9-4831-ACE4-8C20E91792F9}" destId="{6884F43E-77AE-4407-BC9B-6AD5A5FC56AA}" srcOrd="0" destOrd="0" presId="urn:microsoft.com/office/officeart/2018/2/layout/IconVerticalSolidList"/>
    <dgm:cxn modelId="{53311BD5-A4D3-4222-A50C-0D5F54CE3187}" type="presOf" srcId="{2FA2E0FE-2A5A-41C1-8798-3723243D3C96}" destId="{4507BE8A-8DB2-45BC-8D17-DAB8C25FEFFB}" srcOrd="0" destOrd="0" presId="urn:microsoft.com/office/officeart/2018/2/layout/IconVerticalSolidList"/>
    <dgm:cxn modelId="{0A4B1FF6-652E-49F5-9D9E-FF6D01C68E9E}" type="presOf" srcId="{581B2D7E-49DB-4ECE-98FC-808E941E5842}" destId="{3A9E66CD-96B0-4111-BF37-9EC009E21988}" srcOrd="0" destOrd="0" presId="urn:microsoft.com/office/officeart/2018/2/layout/IconVerticalSolidList"/>
    <dgm:cxn modelId="{98F5F620-9E76-41CF-8B7B-7919963092AF}" type="presParOf" srcId="{F2310342-4EC6-437C-B0E7-114AB66D6013}" destId="{9F6272B7-99C2-4DFF-8343-0DF86A2A769C}" srcOrd="0" destOrd="0" presId="urn:microsoft.com/office/officeart/2018/2/layout/IconVerticalSolidList"/>
    <dgm:cxn modelId="{4FF9A5AA-64D5-4AFB-BA3B-4C04987156CF}" type="presParOf" srcId="{9F6272B7-99C2-4DFF-8343-0DF86A2A769C}" destId="{FDF5BCA8-7730-4614-9E92-289FFF996137}" srcOrd="0" destOrd="0" presId="urn:microsoft.com/office/officeart/2018/2/layout/IconVerticalSolidList"/>
    <dgm:cxn modelId="{9A5D50CE-FB6B-41D2-A7B0-935161CC1404}" type="presParOf" srcId="{9F6272B7-99C2-4DFF-8343-0DF86A2A769C}" destId="{9E1D2C1D-A628-4713-9E78-7A9EAF53D779}" srcOrd="1" destOrd="0" presId="urn:microsoft.com/office/officeart/2018/2/layout/IconVerticalSolidList"/>
    <dgm:cxn modelId="{250B5F71-E13A-445E-81C7-BA5765249AEA}" type="presParOf" srcId="{9F6272B7-99C2-4DFF-8343-0DF86A2A769C}" destId="{6E1FA08E-77E4-4126-B904-D541ADCE9E06}" srcOrd="2" destOrd="0" presId="urn:microsoft.com/office/officeart/2018/2/layout/IconVerticalSolidList"/>
    <dgm:cxn modelId="{A2F860E1-D578-4854-BEF7-04AF7BC12CB4}" type="presParOf" srcId="{9F6272B7-99C2-4DFF-8343-0DF86A2A769C}" destId="{6884F43E-77AE-4407-BC9B-6AD5A5FC56AA}" srcOrd="3" destOrd="0" presId="urn:microsoft.com/office/officeart/2018/2/layout/IconVerticalSolidList"/>
    <dgm:cxn modelId="{3BBB48F1-2B43-4D30-9546-EEA78DEC4C3B}" type="presParOf" srcId="{F2310342-4EC6-437C-B0E7-114AB66D6013}" destId="{D6A7D37B-5AB5-4637-BA54-11FD08EBB63B}" srcOrd="1" destOrd="0" presId="urn:microsoft.com/office/officeart/2018/2/layout/IconVerticalSolidList"/>
    <dgm:cxn modelId="{ECA82237-1DAE-4470-BAA8-13D08E0956F3}" type="presParOf" srcId="{F2310342-4EC6-437C-B0E7-114AB66D6013}" destId="{0AA0840A-D28B-45BA-A8FE-FE4C43EE139D}" srcOrd="2" destOrd="0" presId="urn:microsoft.com/office/officeart/2018/2/layout/IconVerticalSolidList"/>
    <dgm:cxn modelId="{B4F682D2-DA45-41F6-B1D3-67AC269359F9}" type="presParOf" srcId="{0AA0840A-D28B-45BA-A8FE-FE4C43EE139D}" destId="{68E397CC-CD54-46AE-B139-64B6B8FF5D81}" srcOrd="0" destOrd="0" presId="urn:microsoft.com/office/officeart/2018/2/layout/IconVerticalSolidList"/>
    <dgm:cxn modelId="{7843DE60-DDAE-4932-B1A3-0CF101896D53}" type="presParOf" srcId="{0AA0840A-D28B-45BA-A8FE-FE4C43EE139D}" destId="{B3C23ABA-EE90-4B5A-AADB-4D53FA98AEE5}" srcOrd="1" destOrd="0" presId="urn:microsoft.com/office/officeart/2018/2/layout/IconVerticalSolidList"/>
    <dgm:cxn modelId="{8DCD3825-F833-4381-9334-56A6EBC4939F}" type="presParOf" srcId="{0AA0840A-D28B-45BA-A8FE-FE4C43EE139D}" destId="{116BBB72-1FA8-4C04-A4D5-4AA32739AD07}" srcOrd="2" destOrd="0" presId="urn:microsoft.com/office/officeart/2018/2/layout/IconVerticalSolidList"/>
    <dgm:cxn modelId="{054EB210-D09F-4F6A-AF61-6B78015E4DC1}" type="presParOf" srcId="{0AA0840A-D28B-45BA-A8FE-FE4C43EE139D}" destId="{3A9E66CD-96B0-4111-BF37-9EC009E21988}" srcOrd="3" destOrd="0" presId="urn:microsoft.com/office/officeart/2018/2/layout/IconVerticalSolidList"/>
    <dgm:cxn modelId="{9A7182C4-56B5-44CF-ADCD-C4C904D0897C}" type="presParOf" srcId="{F2310342-4EC6-437C-B0E7-114AB66D6013}" destId="{59548274-ED77-4950-A28B-C3FBFEFE8F7B}" srcOrd="3" destOrd="0" presId="urn:microsoft.com/office/officeart/2018/2/layout/IconVerticalSolidList"/>
    <dgm:cxn modelId="{44BCFE69-40CC-4551-84B5-887D1C2DF6BE}" type="presParOf" srcId="{F2310342-4EC6-437C-B0E7-114AB66D6013}" destId="{03BEEFE3-AE35-4852-9F6E-CBB6B673C5AA}" srcOrd="4" destOrd="0" presId="urn:microsoft.com/office/officeart/2018/2/layout/IconVerticalSolidList"/>
    <dgm:cxn modelId="{39F801A8-3498-445A-A728-0B9B5C7DA909}" type="presParOf" srcId="{03BEEFE3-AE35-4852-9F6E-CBB6B673C5AA}" destId="{6EDC029D-8706-4774-A36B-B846D351652A}" srcOrd="0" destOrd="0" presId="urn:microsoft.com/office/officeart/2018/2/layout/IconVerticalSolidList"/>
    <dgm:cxn modelId="{50C38215-4F61-4988-97B3-40BE624EBEA9}" type="presParOf" srcId="{03BEEFE3-AE35-4852-9F6E-CBB6B673C5AA}" destId="{70B9BA78-F806-4B5C-AB2A-03888C0E5FEE}" srcOrd="1" destOrd="0" presId="urn:microsoft.com/office/officeart/2018/2/layout/IconVerticalSolidList"/>
    <dgm:cxn modelId="{DFC2D814-DD95-40DB-B256-F1E8541AA694}" type="presParOf" srcId="{03BEEFE3-AE35-4852-9F6E-CBB6B673C5AA}" destId="{2A493464-15D4-44A4-99D4-EE70EE5DFBCE}" srcOrd="2" destOrd="0" presId="urn:microsoft.com/office/officeart/2018/2/layout/IconVerticalSolidList"/>
    <dgm:cxn modelId="{2897CC19-FA96-4077-BB77-F436CDB71FE8}" type="presParOf" srcId="{03BEEFE3-AE35-4852-9F6E-CBB6B673C5AA}" destId="{4507BE8A-8DB2-45BC-8D17-DAB8C25FEFF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F5A5B02-BDDD-4C53-95CD-F6190B90669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C390405-A82A-4124-99C3-DA63C0111DA2}">
      <dgm:prSet/>
      <dgm:spPr/>
      <dgm:t>
        <a:bodyPr/>
        <a:lstStyle/>
        <a:p>
          <a:r>
            <a:rPr lang="en-US" dirty="0"/>
            <a:t>Difficulty working with others.</a:t>
          </a:r>
        </a:p>
      </dgm:t>
    </dgm:pt>
    <dgm:pt modelId="{D9092DCB-9909-4A72-8E25-8C74F96F375B}" type="parTrans" cxnId="{7C87F156-6284-48F0-B569-68736334FCDD}">
      <dgm:prSet/>
      <dgm:spPr/>
      <dgm:t>
        <a:bodyPr/>
        <a:lstStyle/>
        <a:p>
          <a:endParaRPr lang="en-US"/>
        </a:p>
      </dgm:t>
    </dgm:pt>
    <dgm:pt modelId="{A895391D-7494-4DE4-AC2E-3E30C24F013D}" type="sibTrans" cxnId="{7C87F156-6284-48F0-B569-68736334FCDD}">
      <dgm:prSet/>
      <dgm:spPr/>
      <dgm:t>
        <a:bodyPr/>
        <a:lstStyle/>
        <a:p>
          <a:endParaRPr lang="en-US"/>
        </a:p>
      </dgm:t>
    </dgm:pt>
    <dgm:pt modelId="{96F43AC3-2B82-4F18-8321-CD491312536F}">
      <dgm:prSet/>
      <dgm:spPr/>
      <dgm:t>
        <a:bodyPr/>
        <a:lstStyle/>
        <a:p>
          <a:r>
            <a:rPr lang="en-US" dirty="0"/>
            <a:t>Wrong feedback.</a:t>
          </a:r>
        </a:p>
      </dgm:t>
    </dgm:pt>
    <dgm:pt modelId="{E54EDEB0-CDBC-4644-AC75-7FCA70AFA26B}" type="parTrans" cxnId="{1F57B54B-86C4-49E3-8CA8-72BAC5ADBBE1}">
      <dgm:prSet/>
      <dgm:spPr/>
      <dgm:t>
        <a:bodyPr/>
        <a:lstStyle/>
        <a:p>
          <a:endParaRPr lang="en-US"/>
        </a:p>
      </dgm:t>
    </dgm:pt>
    <dgm:pt modelId="{2116031A-5D68-49A8-ACAA-88C0ADF11A91}" type="sibTrans" cxnId="{1F57B54B-86C4-49E3-8CA8-72BAC5ADBBE1}">
      <dgm:prSet/>
      <dgm:spPr/>
      <dgm:t>
        <a:bodyPr/>
        <a:lstStyle/>
        <a:p>
          <a:endParaRPr lang="en-US"/>
        </a:p>
      </dgm:t>
    </dgm:pt>
    <dgm:pt modelId="{B8F992BB-6B17-43C7-8906-7BBF86AABD54}">
      <dgm:prSet/>
      <dgm:spPr/>
      <dgm:t>
        <a:bodyPr/>
        <a:lstStyle/>
        <a:p>
          <a:r>
            <a:rPr lang="en-US" dirty="0"/>
            <a:t>Criteria sheet must be suitable for all idea.</a:t>
          </a:r>
        </a:p>
      </dgm:t>
    </dgm:pt>
    <dgm:pt modelId="{A16741CE-45C6-4B22-A828-2FBCB1826516}" type="parTrans" cxnId="{9304170D-255A-4F34-88CE-2C9ADE8C7B92}">
      <dgm:prSet/>
      <dgm:spPr/>
      <dgm:t>
        <a:bodyPr/>
        <a:lstStyle/>
        <a:p>
          <a:endParaRPr lang="en-US"/>
        </a:p>
      </dgm:t>
    </dgm:pt>
    <dgm:pt modelId="{62FF5E1C-7647-4ECD-ADF7-97B4B9692235}" type="sibTrans" cxnId="{9304170D-255A-4F34-88CE-2C9ADE8C7B92}">
      <dgm:prSet/>
      <dgm:spPr/>
      <dgm:t>
        <a:bodyPr/>
        <a:lstStyle/>
        <a:p>
          <a:endParaRPr lang="en-US"/>
        </a:p>
      </dgm:t>
    </dgm:pt>
    <dgm:pt modelId="{6EE78930-03E6-4E4D-A242-AD024F053FD0}" type="pres">
      <dgm:prSet presAssocID="{1F5A5B02-BDDD-4C53-95CD-F6190B906699}" presName="root" presStyleCnt="0">
        <dgm:presLayoutVars>
          <dgm:dir/>
          <dgm:resizeHandles val="exact"/>
        </dgm:presLayoutVars>
      </dgm:prSet>
      <dgm:spPr/>
    </dgm:pt>
    <dgm:pt modelId="{CA7E2007-131D-49FB-BAB8-D34507CE657F}" type="pres">
      <dgm:prSet presAssocID="{EC390405-A82A-4124-99C3-DA63C0111DA2}" presName="compNode" presStyleCnt="0"/>
      <dgm:spPr/>
    </dgm:pt>
    <dgm:pt modelId="{AA5CA46B-3227-4260-AA2B-A523C438C1A8}" type="pres">
      <dgm:prSet presAssocID="{EC390405-A82A-4124-99C3-DA63C0111DA2}" presName="bgRect" presStyleLbl="bgShp" presStyleIdx="0" presStyleCnt="3"/>
      <dgm:spPr/>
    </dgm:pt>
    <dgm:pt modelId="{4CB773E4-50AC-4CBE-BE7F-F1CE240EC0DB}" type="pres">
      <dgm:prSet presAssocID="{EC390405-A82A-4124-99C3-DA63C0111DA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ildren"/>
        </a:ext>
      </dgm:extLst>
    </dgm:pt>
    <dgm:pt modelId="{532072FF-C9C8-4048-9E2C-45E5A821CFAE}" type="pres">
      <dgm:prSet presAssocID="{EC390405-A82A-4124-99C3-DA63C0111DA2}" presName="spaceRect" presStyleCnt="0"/>
      <dgm:spPr/>
    </dgm:pt>
    <dgm:pt modelId="{C2A44E9B-D4C8-4261-A6EE-3F47293DE9C2}" type="pres">
      <dgm:prSet presAssocID="{EC390405-A82A-4124-99C3-DA63C0111DA2}" presName="parTx" presStyleLbl="revTx" presStyleIdx="0" presStyleCnt="3">
        <dgm:presLayoutVars>
          <dgm:chMax val="0"/>
          <dgm:chPref val="0"/>
        </dgm:presLayoutVars>
      </dgm:prSet>
      <dgm:spPr/>
    </dgm:pt>
    <dgm:pt modelId="{13B06250-0B80-45C5-A9BD-50FE533E6D0A}" type="pres">
      <dgm:prSet presAssocID="{A895391D-7494-4DE4-AC2E-3E30C24F013D}" presName="sibTrans" presStyleCnt="0"/>
      <dgm:spPr/>
    </dgm:pt>
    <dgm:pt modelId="{3E2D35AD-3F41-4D73-849D-75346D46A303}" type="pres">
      <dgm:prSet presAssocID="{96F43AC3-2B82-4F18-8321-CD491312536F}" presName="compNode" presStyleCnt="0"/>
      <dgm:spPr/>
    </dgm:pt>
    <dgm:pt modelId="{80905B4D-A45E-4B0A-B55F-CF602D3018EF}" type="pres">
      <dgm:prSet presAssocID="{96F43AC3-2B82-4F18-8321-CD491312536F}" presName="bgRect" presStyleLbl="bgShp" presStyleIdx="1" presStyleCnt="3"/>
      <dgm:spPr/>
    </dgm:pt>
    <dgm:pt modelId="{31003883-62EC-4616-9EDE-F1A9956F485D}" type="pres">
      <dgm:prSet presAssocID="{96F43AC3-2B82-4F18-8321-CD491312536F}" presName="iconRect" presStyleLbl="node1" presStyleIdx="1" presStyleCnt="3" custAng="1080000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8A646DD5-05AC-465E-849C-0460AEE1362D}" type="pres">
      <dgm:prSet presAssocID="{96F43AC3-2B82-4F18-8321-CD491312536F}" presName="spaceRect" presStyleCnt="0"/>
      <dgm:spPr/>
    </dgm:pt>
    <dgm:pt modelId="{4423CEAF-CF4D-43B6-9AA1-0EC633E2E07C}" type="pres">
      <dgm:prSet presAssocID="{96F43AC3-2B82-4F18-8321-CD491312536F}" presName="parTx" presStyleLbl="revTx" presStyleIdx="1" presStyleCnt="3">
        <dgm:presLayoutVars>
          <dgm:chMax val="0"/>
          <dgm:chPref val="0"/>
        </dgm:presLayoutVars>
      </dgm:prSet>
      <dgm:spPr/>
    </dgm:pt>
    <dgm:pt modelId="{F169C75B-C9EA-4AB9-AD85-3150CF2F7D54}" type="pres">
      <dgm:prSet presAssocID="{2116031A-5D68-49A8-ACAA-88C0ADF11A91}" presName="sibTrans" presStyleCnt="0"/>
      <dgm:spPr/>
    </dgm:pt>
    <dgm:pt modelId="{97B3AA47-7C75-484D-8001-5770A3077BD1}" type="pres">
      <dgm:prSet presAssocID="{B8F992BB-6B17-43C7-8906-7BBF86AABD54}" presName="compNode" presStyleCnt="0"/>
      <dgm:spPr/>
    </dgm:pt>
    <dgm:pt modelId="{A4E9A624-4F61-4A3A-84F4-F5C746E357F6}" type="pres">
      <dgm:prSet presAssocID="{B8F992BB-6B17-43C7-8906-7BBF86AABD54}" presName="bgRect" presStyleLbl="bgShp" presStyleIdx="2" presStyleCnt="3"/>
      <dgm:spPr/>
    </dgm:pt>
    <dgm:pt modelId="{266F7BCE-B84E-48B3-AE5F-729006F0BAF6}" type="pres">
      <dgm:prSet presAssocID="{B8F992BB-6B17-43C7-8906-7BBF86AABD5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AE36A578-0D1B-4077-8DBE-60AEFB5AA8BF}" type="pres">
      <dgm:prSet presAssocID="{B8F992BB-6B17-43C7-8906-7BBF86AABD54}" presName="spaceRect" presStyleCnt="0"/>
      <dgm:spPr/>
    </dgm:pt>
    <dgm:pt modelId="{D3A21435-F18A-4FB0-95E1-5C2B2606E9EA}" type="pres">
      <dgm:prSet presAssocID="{B8F992BB-6B17-43C7-8906-7BBF86AABD5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304170D-255A-4F34-88CE-2C9ADE8C7B92}" srcId="{1F5A5B02-BDDD-4C53-95CD-F6190B906699}" destId="{B8F992BB-6B17-43C7-8906-7BBF86AABD54}" srcOrd="2" destOrd="0" parTransId="{A16741CE-45C6-4B22-A828-2FBCB1826516}" sibTransId="{62FF5E1C-7647-4ECD-ADF7-97B4B9692235}"/>
    <dgm:cxn modelId="{1F57B54B-86C4-49E3-8CA8-72BAC5ADBBE1}" srcId="{1F5A5B02-BDDD-4C53-95CD-F6190B906699}" destId="{96F43AC3-2B82-4F18-8321-CD491312536F}" srcOrd="1" destOrd="0" parTransId="{E54EDEB0-CDBC-4644-AC75-7FCA70AFA26B}" sibTransId="{2116031A-5D68-49A8-ACAA-88C0ADF11A91}"/>
    <dgm:cxn modelId="{7C87F156-6284-48F0-B569-68736334FCDD}" srcId="{1F5A5B02-BDDD-4C53-95CD-F6190B906699}" destId="{EC390405-A82A-4124-99C3-DA63C0111DA2}" srcOrd="0" destOrd="0" parTransId="{D9092DCB-9909-4A72-8E25-8C74F96F375B}" sibTransId="{A895391D-7494-4DE4-AC2E-3E30C24F013D}"/>
    <dgm:cxn modelId="{B5F64287-4788-40E6-80D7-57F42217F371}" type="presOf" srcId="{B8F992BB-6B17-43C7-8906-7BBF86AABD54}" destId="{D3A21435-F18A-4FB0-95E1-5C2B2606E9EA}" srcOrd="0" destOrd="0" presId="urn:microsoft.com/office/officeart/2018/2/layout/IconVerticalSolidList"/>
    <dgm:cxn modelId="{D44A668B-6D2A-4680-81A8-C500002CD158}" type="presOf" srcId="{96F43AC3-2B82-4F18-8321-CD491312536F}" destId="{4423CEAF-CF4D-43B6-9AA1-0EC633E2E07C}" srcOrd="0" destOrd="0" presId="urn:microsoft.com/office/officeart/2018/2/layout/IconVerticalSolidList"/>
    <dgm:cxn modelId="{E3CF5CB8-B5E1-49F8-B767-2C983BFAD492}" type="presOf" srcId="{1F5A5B02-BDDD-4C53-95CD-F6190B906699}" destId="{6EE78930-03E6-4E4D-A242-AD024F053FD0}" srcOrd="0" destOrd="0" presId="urn:microsoft.com/office/officeart/2018/2/layout/IconVerticalSolidList"/>
    <dgm:cxn modelId="{742DB8EB-0D0E-44FB-8C4B-B892370B00F8}" type="presOf" srcId="{EC390405-A82A-4124-99C3-DA63C0111DA2}" destId="{C2A44E9B-D4C8-4261-A6EE-3F47293DE9C2}" srcOrd="0" destOrd="0" presId="urn:microsoft.com/office/officeart/2018/2/layout/IconVerticalSolidList"/>
    <dgm:cxn modelId="{B93C8BFF-792D-4ECD-B1FF-AAE1A3C9281C}" type="presParOf" srcId="{6EE78930-03E6-4E4D-A242-AD024F053FD0}" destId="{CA7E2007-131D-49FB-BAB8-D34507CE657F}" srcOrd="0" destOrd="0" presId="urn:microsoft.com/office/officeart/2018/2/layout/IconVerticalSolidList"/>
    <dgm:cxn modelId="{8D9EB16F-11E4-407B-847C-99302FF367B4}" type="presParOf" srcId="{CA7E2007-131D-49FB-BAB8-D34507CE657F}" destId="{AA5CA46B-3227-4260-AA2B-A523C438C1A8}" srcOrd="0" destOrd="0" presId="urn:microsoft.com/office/officeart/2018/2/layout/IconVerticalSolidList"/>
    <dgm:cxn modelId="{23FFA160-7F9B-4825-8C86-665EC0806DE6}" type="presParOf" srcId="{CA7E2007-131D-49FB-BAB8-D34507CE657F}" destId="{4CB773E4-50AC-4CBE-BE7F-F1CE240EC0DB}" srcOrd="1" destOrd="0" presId="urn:microsoft.com/office/officeart/2018/2/layout/IconVerticalSolidList"/>
    <dgm:cxn modelId="{E95FA0B4-0B2B-4D03-98D5-F3A138B460E8}" type="presParOf" srcId="{CA7E2007-131D-49FB-BAB8-D34507CE657F}" destId="{532072FF-C9C8-4048-9E2C-45E5A821CFAE}" srcOrd="2" destOrd="0" presId="urn:microsoft.com/office/officeart/2018/2/layout/IconVerticalSolidList"/>
    <dgm:cxn modelId="{78FB77F0-3951-4934-B800-9BE5C0380DC2}" type="presParOf" srcId="{CA7E2007-131D-49FB-BAB8-D34507CE657F}" destId="{C2A44E9B-D4C8-4261-A6EE-3F47293DE9C2}" srcOrd="3" destOrd="0" presId="urn:microsoft.com/office/officeart/2018/2/layout/IconVerticalSolidList"/>
    <dgm:cxn modelId="{E132A41D-2BFA-46E4-BF11-D89D175A31A7}" type="presParOf" srcId="{6EE78930-03E6-4E4D-A242-AD024F053FD0}" destId="{13B06250-0B80-45C5-A9BD-50FE533E6D0A}" srcOrd="1" destOrd="0" presId="urn:microsoft.com/office/officeart/2018/2/layout/IconVerticalSolidList"/>
    <dgm:cxn modelId="{0C15284F-F494-4F65-A2B9-D17FF3EC56EE}" type="presParOf" srcId="{6EE78930-03E6-4E4D-A242-AD024F053FD0}" destId="{3E2D35AD-3F41-4D73-849D-75346D46A303}" srcOrd="2" destOrd="0" presId="urn:microsoft.com/office/officeart/2018/2/layout/IconVerticalSolidList"/>
    <dgm:cxn modelId="{91170E6B-330A-4FDD-B850-08CB353144EA}" type="presParOf" srcId="{3E2D35AD-3F41-4D73-849D-75346D46A303}" destId="{80905B4D-A45E-4B0A-B55F-CF602D3018EF}" srcOrd="0" destOrd="0" presId="urn:microsoft.com/office/officeart/2018/2/layout/IconVerticalSolidList"/>
    <dgm:cxn modelId="{2D564A09-DF7A-4C45-B8C3-A7779E1CBD8B}" type="presParOf" srcId="{3E2D35AD-3F41-4D73-849D-75346D46A303}" destId="{31003883-62EC-4616-9EDE-F1A9956F485D}" srcOrd="1" destOrd="0" presId="urn:microsoft.com/office/officeart/2018/2/layout/IconVerticalSolidList"/>
    <dgm:cxn modelId="{4C5666AC-99BD-4019-BA2E-CE87B24629DE}" type="presParOf" srcId="{3E2D35AD-3F41-4D73-849D-75346D46A303}" destId="{8A646DD5-05AC-465E-849C-0460AEE1362D}" srcOrd="2" destOrd="0" presId="urn:microsoft.com/office/officeart/2018/2/layout/IconVerticalSolidList"/>
    <dgm:cxn modelId="{B022D481-9D3A-475F-851D-40D81434524A}" type="presParOf" srcId="{3E2D35AD-3F41-4D73-849D-75346D46A303}" destId="{4423CEAF-CF4D-43B6-9AA1-0EC633E2E07C}" srcOrd="3" destOrd="0" presId="urn:microsoft.com/office/officeart/2018/2/layout/IconVerticalSolidList"/>
    <dgm:cxn modelId="{730D307B-D998-45EB-9A38-CCADA3092A76}" type="presParOf" srcId="{6EE78930-03E6-4E4D-A242-AD024F053FD0}" destId="{F169C75B-C9EA-4AB9-AD85-3150CF2F7D54}" srcOrd="3" destOrd="0" presId="urn:microsoft.com/office/officeart/2018/2/layout/IconVerticalSolidList"/>
    <dgm:cxn modelId="{608406B9-4435-4ABB-B58C-F05077BA45B0}" type="presParOf" srcId="{6EE78930-03E6-4E4D-A242-AD024F053FD0}" destId="{97B3AA47-7C75-484D-8001-5770A3077BD1}" srcOrd="4" destOrd="0" presId="urn:microsoft.com/office/officeart/2018/2/layout/IconVerticalSolidList"/>
    <dgm:cxn modelId="{09FD5B3E-AEE8-4057-B4E2-525EE55C2A98}" type="presParOf" srcId="{97B3AA47-7C75-484D-8001-5770A3077BD1}" destId="{A4E9A624-4F61-4A3A-84F4-F5C746E357F6}" srcOrd="0" destOrd="0" presId="urn:microsoft.com/office/officeart/2018/2/layout/IconVerticalSolidList"/>
    <dgm:cxn modelId="{3234E58E-7D45-4572-9F8D-6249045DE196}" type="presParOf" srcId="{97B3AA47-7C75-484D-8001-5770A3077BD1}" destId="{266F7BCE-B84E-48B3-AE5F-729006F0BAF6}" srcOrd="1" destOrd="0" presId="urn:microsoft.com/office/officeart/2018/2/layout/IconVerticalSolidList"/>
    <dgm:cxn modelId="{FB64B5F4-2C84-4D00-9D52-2F0F51E1D6C8}" type="presParOf" srcId="{97B3AA47-7C75-484D-8001-5770A3077BD1}" destId="{AE36A578-0D1B-4077-8DBE-60AEFB5AA8BF}" srcOrd="2" destOrd="0" presId="urn:microsoft.com/office/officeart/2018/2/layout/IconVerticalSolidList"/>
    <dgm:cxn modelId="{F4B8972D-3FB9-4114-BC41-D55CB7B27BC8}" type="presParOf" srcId="{97B3AA47-7C75-484D-8001-5770A3077BD1}" destId="{D3A21435-F18A-4FB0-95E1-5C2B2606E9E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4AEA8F3-4FB4-46C9-8AA0-4DF5816A4DC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F516030-3078-4C43-9C01-8C99236BF142}">
      <dgm:prSet/>
      <dgm:spPr/>
      <dgm:t>
        <a:bodyPr/>
        <a:lstStyle/>
        <a:p>
          <a:r>
            <a:rPr lang="en-US" b="0" i="0" dirty="0"/>
            <a:t>Students will be able to see what is considered good work and why (University of Exeter 2019).</a:t>
          </a:r>
          <a:endParaRPr lang="en-US" dirty="0"/>
        </a:p>
      </dgm:t>
    </dgm:pt>
    <dgm:pt modelId="{10301E2F-9BF3-47D1-9180-315B003A32A0}" type="parTrans" cxnId="{CC7B6097-548C-45F9-90E9-60028101B6F5}">
      <dgm:prSet/>
      <dgm:spPr/>
      <dgm:t>
        <a:bodyPr/>
        <a:lstStyle/>
        <a:p>
          <a:endParaRPr lang="en-US"/>
        </a:p>
      </dgm:t>
    </dgm:pt>
    <dgm:pt modelId="{F83CEFCD-A122-4261-AE4F-9871C84DAB3E}" type="sibTrans" cxnId="{CC7B6097-548C-45F9-90E9-60028101B6F5}">
      <dgm:prSet/>
      <dgm:spPr/>
      <dgm:t>
        <a:bodyPr/>
        <a:lstStyle/>
        <a:p>
          <a:endParaRPr lang="en-US"/>
        </a:p>
      </dgm:t>
    </dgm:pt>
    <dgm:pt modelId="{4D033D11-9D97-4ECC-9347-2C076F1BED0C}">
      <dgm:prSet/>
      <dgm:spPr/>
      <dgm:t>
        <a:bodyPr/>
        <a:lstStyle/>
        <a:p>
          <a:r>
            <a:rPr lang="en-US" b="0" i="0" dirty="0"/>
            <a:t>Learn at own peace.</a:t>
          </a:r>
          <a:endParaRPr lang="en-US" dirty="0"/>
        </a:p>
      </dgm:t>
    </dgm:pt>
    <dgm:pt modelId="{0E6FED16-AF8C-4A81-AEED-9DE1D23483A3}" type="parTrans" cxnId="{45CCEC4A-FFC2-487E-923A-AAC7467CB986}">
      <dgm:prSet/>
      <dgm:spPr/>
      <dgm:t>
        <a:bodyPr/>
        <a:lstStyle/>
        <a:p>
          <a:endParaRPr lang="en-US"/>
        </a:p>
      </dgm:t>
    </dgm:pt>
    <dgm:pt modelId="{5023430A-9544-49A0-B395-366A98AFB2FD}" type="sibTrans" cxnId="{45CCEC4A-FFC2-487E-923A-AAC7467CB986}">
      <dgm:prSet/>
      <dgm:spPr/>
      <dgm:t>
        <a:bodyPr/>
        <a:lstStyle/>
        <a:p>
          <a:endParaRPr lang="en-US"/>
        </a:p>
      </dgm:t>
    </dgm:pt>
    <dgm:pt modelId="{EF7636E3-54D8-4ECA-89FA-FB16607AC4BA}">
      <dgm:prSet/>
      <dgm:spPr/>
      <dgm:t>
        <a:bodyPr/>
        <a:lstStyle/>
        <a:p>
          <a:r>
            <a:rPr lang="en-US" b="0" i="0" dirty="0"/>
            <a:t>Reduces fishbowl effect.</a:t>
          </a:r>
          <a:endParaRPr lang="en-US" dirty="0"/>
        </a:p>
      </dgm:t>
    </dgm:pt>
    <dgm:pt modelId="{F2210A24-4E57-466A-BAAE-B8CF604E42BF}" type="parTrans" cxnId="{7E28770B-81F6-497B-95A5-CB0E1ACB0340}">
      <dgm:prSet/>
      <dgm:spPr/>
      <dgm:t>
        <a:bodyPr/>
        <a:lstStyle/>
        <a:p>
          <a:endParaRPr lang="en-US"/>
        </a:p>
      </dgm:t>
    </dgm:pt>
    <dgm:pt modelId="{C07AC330-8DEC-45FB-8C21-814831960A6A}" type="sibTrans" cxnId="{7E28770B-81F6-497B-95A5-CB0E1ACB0340}">
      <dgm:prSet/>
      <dgm:spPr/>
      <dgm:t>
        <a:bodyPr/>
        <a:lstStyle/>
        <a:p>
          <a:endParaRPr lang="en-US"/>
        </a:p>
      </dgm:t>
    </dgm:pt>
    <dgm:pt modelId="{58DECB6C-82D7-4044-BB0A-5BBB28A81080}" type="pres">
      <dgm:prSet presAssocID="{34AEA8F3-4FB4-46C9-8AA0-4DF5816A4DCD}" presName="root" presStyleCnt="0">
        <dgm:presLayoutVars>
          <dgm:dir/>
          <dgm:resizeHandles val="exact"/>
        </dgm:presLayoutVars>
      </dgm:prSet>
      <dgm:spPr/>
    </dgm:pt>
    <dgm:pt modelId="{E208756B-3AE1-4C7D-9224-8C17441B562E}" type="pres">
      <dgm:prSet presAssocID="{AF516030-3078-4C43-9C01-8C99236BF142}" presName="compNode" presStyleCnt="0"/>
      <dgm:spPr/>
    </dgm:pt>
    <dgm:pt modelId="{5653DF20-E74C-4F0A-BAAE-AEC5FB0F5E0A}" type="pres">
      <dgm:prSet presAssocID="{AF516030-3078-4C43-9C01-8C99236BF142}" presName="bgRect" presStyleLbl="bgShp" presStyleIdx="0" presStyleCnt="3"/>
      <dgm:spPr/>
    </dgm:pt>
    <dgm:pt modelId="{6B82B419-7CD5-48CE-A00D-08A31A109269}" type="pres">
      <dgm:prSet presAssocID="{AF516030-3078-4C43-9C01-8C99236BF14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055271CB-080F-48BD-B03A-545E5160447F}" type="pres">
      <dgm:prSet presAssocID="{AF516030-3078-4C43-9C01-8C99236BF142}" presName="spaceRect" presStyleCnt="0"/>
      <dgm:spPr/>
    </dgm:pt>
    <dgm:pt modelId="{D9F78734-0AAD-428E-AEB3-E3551C199BF2}" type="pres">
      <dgm:prSet presAssocID="{AF516030-3078-4C43-9C01-8C99236BF142}" presName="parTx" presStyleLbl="revTx" presStyleIdx="0" presStyleCnt="3">
        <dgm:presLayoutVars>
          <dgm:chMax val="0"/>
          <dgm:chPref val="0"/>
        </dgm:presLayoutVars>
      </dgm:prSet>
      <dgm:spPr/>
    </dgm:pt>
    <dgm:pt modelId="{66227670-9389-4E78-B5B1-426E7F7D871A}" type="pres">
      <dgm:prSet presAssocID="{F83CEFCD-A122-4261-AE4F-9871C84DAB3E}" presName="sibTrans" presStyleCnt="0"/>
      <dgm:spPr/>
    </dgm:pt>
    <dgm:pt modelId="{9B6A0A28-E462-4BB2-8B13-3EA805BA4AD2}" type="pres">
      <dgm:prSet presAssocID="{4D033D11-9D97-4ECC-9347-2C076F1BED0C}" presName="compNode" presStyleCnt="0"/>
      <dgm:spPr/>
    </dgm:pt>
    <dgm:pt modelId="{5069FFE2-5B63-40AA-BF19-D7D086CABB48}" type="pres">
      <dgm:prSet presAssocID="{4D033D11-9D97-4ECC-9347-2C076F1BED0C}" presName="bgRect" presStyleLbl="bgShp" presStyleIdx="1" presStyleCnt="3"/>
      <dgm:spPr/>
    </dgm:pt>
    <dgm:pt modelId="{A4897EC1-BD3B-4A2F-9728-F31D7205CB9B}" type="pres">
      <dgm:prSet presAssocID="{4D033D11-9D97-4ECC-9347-2C076F1BED0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4A308D2-6D46-41CE-9AA1-88C25A11B93E}" type="pres">
      <dgm:prSet presAssocID="{4D033D11-9D97-4ECC-9347-2C076F1BED0C}" presName="spaceRect" presStyleCnt="0"/>
      <dgm:spPr/>
    </dgm:pt>
    <dgm:pt modelId="{87E30621-EB1B-452A-B317-2E63BE7F31EF}" type="pres">
      <dgm:prSet presAssocID="{4D033D11-9D97-4ECC-9347-2C076F1BED0C}" presName="parTx" presStyleLbl="revTx" presStyleIdx="1" presStyleCnt="3">
        <dgm:presLayoutVars>
          <dgm:chMax val="0"/>
          <dgm:chPref val="0"/>
        </dgm:presLayoutVars>
      </dgm:prSet>
      <dgm:spPr/>
    </dgm:pt>
    <dgm:pt modelId="{58BF2BB0-F015-4F5C-AB74-59F93147EDA7}" type="pres">
      <dgm:prSet presAssocID="{5023430A-9544-49A0-B395-366A98AFB2FD}" presName="sibTrans" presStyleCnt="0"/>
      <dgm:spPr/>
    </dgm:pt>
    <dgm:pt modelId="{ECF621ED-6606-4DF3-9560-6EB0B0C648AD}" type="pres">
      <dgm:prSet presAssocID="{EF7636E3-54D8-4ECA-89FA-FB16607AC4BA}" presName="compNode" presStyleCnt="0"/>
      <dgm:spPr/>
    </dgm:pt>
    <dgm:pt modelId="{9B325E8C-1235-4163-87CF-9EFE3AD882A6}" type="pres">
      <dgm:prSet presAssocID="{EF7636E3-54D8-4ECA-89FA-FB16607AC4BA}" presName="bgRect" presStyleLbl="bgShp" presStyleIdx="2" presStyleCnt="3"/>
      <dgm:spPr/>
    </dgm:pt>
    <dgm:pt modelId="{EBCA2821-6AFA-458D-B8D4-EA04966CD915}" type="pres">
      <dgm:prSet presAssocID="{EF7636E3-54D8-4ECA-89FA-FB16607AC4B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458AF9C6-D2A2-4CA8-8E1A-92DDD7172885}" type="pres">
      <dgm:prSet presAssocID="{EF7636E3-54D8-4ECA-89FA-FB16607AC4BA}" presName="spaceRect" presStyleCnt="0"/>
      <dgm:spPr/>
    </dgm:pt>
    <dgm:pt modelId="{AA85171E-1BA0-4945-93AC-DBC90D68AC51}" type="pres">
      <dgm:prSet presAssocID="{EF7636E3-54D8-4ECA-89FA-FB16607AC4B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E28770B-81F6-497B-95A5-CB0E1ACB0340}" srcId="{34AEA8F3-4FB4-46C9-8AA0-4DF5816A4DCD}" destId="{EF7636E3-54D8-4ECA-89FA-FB16607AC4BA}" srcOrd="2" destOrd="0" parTransId="{F2210A24-4E57-466A-BAAE-B8CF604E42BF}" sibTransId="{C07AC330-8DEC-45FB-8C21-814831960A6A}"/>
    <dgm:cxn modelId="{1177A81B-FD8D-4E91-A40D-FA9FDCBF1048}" type="presOf" srcId="{EF7636E3-54D8-4ECA-89FA-FB16607AC4BA}" destId="{AA85171E-1BA0-4945-93AC-DBC90D68AC51}" srcOrd="0" destOrd="0" presId="urn:microsoft.com/office/officeart/2018/2/layout/IconVerticalSolidList"/>
    <dgm:cxn modelId="{45CCEC4A-FFC2-487E-923A-AAC7467CB986}" srcId="{34AEA8F3-4FB4-46C9-8AA0-4DF5816A4DCD}" destId="{4D033D11-9D97-4ECC-9347-2C076F1BED0C}" srcOrd="1" destOrd="0" parTransId="{0E6FED16-AF8C-4A81-AEED-9DE1D23483A3}" sibTransId="{5023430A-9544-49A0-B395-366A98AFB2FD}"/>
    <dgm:cxn modelId="{215D5759-0B05-4130-AB92-911E29E001B8}" type="presOf" srcId="{34AEA8F3-4FB4-46C9-8AA0-4DF5816A4DCD}" destId="{58DECB6C-82D7-4044-BB0A-5BBB28A81080}" srcOrd="0" destOrd="0" presId="urn:microsoft.com/office/officeart/2018/2/layout/IconVerticalSolidList"/>
    <dgm:cxn modelId="{CC7B6097-548C-45F9-90E9-60028101B6F5}" srcId="{34AEA8F3-4FB4-46C9-8AA0-4DF5816A4DCD}" destId="{AF516030-3078-4C43-9C01-8C99236BF142}" srcOrd="0" destOrd="0" parTransId="{10301E2F-9BF3-47D1-9180-315B003A32A0}" sibTransId="{F83CEFCD-A122-4261-AE4F-9871C84DAB3E}"/>
    <dgm:cxn modelId="{BC98A69E-B56D-40FD-85CC-1B6573CCBBB3}" type="presOf" srcId="{4D033D11-9D97-4ECC-9347-2C076F1BED0C}" destId="{87E30621-EB1B-452A-B317-2E63BE7F31EF}" srcOrd="0" destOrd="0" presId="urn:microsoft.com/office/officeart/2018/2/layout/IconVerticalSolidList"/>
    <dgm:cxn modelId="{35AC12F9-7F5A-4682-B834-EC6F340A1F27}" type="presOf" srcId="{AF516030-3078-4C43-9C01-8C99236BF142}" destId="{D9F78734-0AAD-428E-AEB3-E3551C199BF2}" srcOrd="0" destOrd="0" presId="urn:microsoft.com/office/officeart/2018/2/layout/IconVerticalSolidList"/>
    <dgm:cxn modelId="{B677F055-24D7-4F69-8C13-A1988F42F5C7}" type="presParOf" srcId="{58DECB6C-82D7-4044-BB0A-5BBB28A81080}" destId="{E208756B-3AE1-4C7D-9224-8C17441B562E}" srcOrd="0" destOrd="0" presId="urn:microsoft.com/office/officeart/2018/2/layout/IconVerticalSolidList"/>
    <dgm:cxn modelId="{99912840-8084-4289-99E4-36119F13E42D}" type="presParOf" srcId="{E208756B-3AE1-4C7D-9224-8C17441B562E}" destId="{5653DF20-E74C-4F0A-BAAE-AEC5FB0F5E0A}" srcOrd="0" destOrd="0" presId="urn:microsoft.com/office/officeart/2018/2/layout/IconVerticalSolidList"/>
    <dgm:cxn modelId="{BE589220-8AAD-4E7A-BB71-38119F4138FA}" type="presParOf" srcId="{E208756B-3AE1-4C7D-9224-8C17441B562E}" destId="{6B82B419-7CD5-48CE-A00D-08A31A109269}" srcOrd="1" destOrd="0" presId="urn:microsoft.com/office/officeart/2018/2/layout/IconVerticalSolidList"/>
    <dgm:cxn modelId="{7BC2C155-B998-49B3-BD7F-CD6F7BACEA43}" type="presParOf" srcId="{E208756B-3AE1-4C7D-9224-8C17441B562E}" destId="{055271CB-080F-48BD-B03A-545E5160447F}" srcOrd="2" destOrd="0" presId="urn:microsoft.com/office/officeart/2018/2/layout/IconVerticalSolidList"/>
    <dgm:cxn modelId="{830F34DD-F52C-4CC1-A7BF-124E18E32F90}" type="presParOf" srcId="{E208756B-3AE1-4C7D-9224-8C17441B562E}" destId="{D9F78734-0AAD-428E-AEB3-E3551C199BF2}" srcOrd="3" destOrd="0" presId="urn:microsoft.com/office/officeart/2018/2/layout/IconVerticalSolidList"/>
    <dgm:cxn modelId="{A733FBDB-1927-4A04-8350-0B73BAC17A33}" type="presParOf" srcId="{58DECB6C-82D7-4044-BB0A-5BBB28A81080}" destId="{66227670-9389-4E78-B5B1-426E7F7D871A}" srcOrd="1" destOrd="0" presId="urn:microsoft.com/office/officeart/2018/2/layout/IconVerticalSolidList"/>
    <dgm:cxn modelId="{5B5974D4-CF11-412E-86CA-0454D687017E}" type="presParOf" srcId="{58DECB6C-82D7-4044-BB0A-5BBB28A81080}" destId="{9B6A0A28-E462-4BB2-8B13-3EA805BA4AD2}" srcOrd="2" destOrd="0" presId="urn:microsoft.com/office/officeart/2018/2/layout/IconVerticalSolidList"/>
    <dgm:cxn modelId="{DE5744CD-41A0-4F7D-BC49-A6959BAE81E7}" type="presParOf" srcId="{9B6A0A28-E462-4BB2-8B13-3EA805BA4AD2}" destId="{5069FFE2-5B63-40AA-BF19-D7D086CABB48}" srcOrd="0" destOrd="0" presId="urn:microsoft.com/office/officeart/2018/2/layout/IconVerticalSolidList"/>
    <dgm:cxn modelId="{722CD1D6-2207-452D-8175-492346DFB72B}" type="presParOf" srcId="{9B6A0A28-E462-4BB2-8B13-3EA805BA4AD2}" destId="{A4897EC1-BD3B-4A2F-9728-F31D7205CB9B}" srcOrd="1" destOrd="0" presId="urn:microsoft.com/office/officeart/2018/2/layout/IconVerticalSolidList"/>
    <dgm:cxn modelId="{F59DD61A-A5AE-476B-A214-3535218F5ABF}" type="presParOf" srcId="{9B6A0A28-E462-4BB2-8B13-3EA805BA4AD2}" destId="{B4A308D2-6D46-41CE-9AA1-88C25A11B93E}" srcOrd="2" destOrd="0" presId="urn:microsoft.com/office/officeart/2018/2/layout/IconVerticalSolidList"/>
    <dgm:cxn modelId="{535A3DFD-D1DC-4B0F-AB36-387E3934F78D}" type="presParOf" srcId="{9B6A0A28-E462-4BB2-8B13-3EA805BA4AD2}" destId="{87E30621-EB1B-452A-B317-2E63BE7F31EF}" srcOrd="3" destOrd="0" presId="urn:microsoft.com/office/officeart/2018/2/layout/IconVerticalSolidList"/>
    <dgm:cxn modelId="{E734E3EB-AC42-4A06-8FE4-71F9BE2E1E49}" type="presParOf" srcId="{58DECB6C-82D7-4044-BB0A-5BBB28A81080}" destId="{58BF2BB0-F015-4F5C-AB74-59F93147EDA7}" srcOrd="3" destOrd="0" presId="urn:microsoft.com/office/officeart/2018/2/layout/IconVerticalSolidList"/>
    <dgm:cxn modelId="{6D28A9A4-B0E6-458B-9766-FEF16CC3C69E}" type="presParOf" srcId="{58DECB6C-82D7-4044-BB0A-5BBB28A81080}" destId="{ECF621ED-6606-4DF3-9560-6EB0B0C648AD}" srcOrd="4" destOrd="0" presId="urn:microsoft.com/office/officeart/2018/2/layout/IconVerticalSolidList"/>
    <dgm:cxn modelId="{BC144B55-EC19-4837-B969-0639FCA81427}" type="presParOf" srcId="{ECF621ED-6606-4DF3-9560-6EB0B0C648AD}" destId="{9B325E8C-1235-4163-87CF-9EFE3AD882A6}" srcOrd="0" destOrd="0" presId="urn:microsoft.com/office/officeart/2018/2/layout/IconVerticalSolidList"/>
    <dgm:cxn modelId="{F87C2E26-D7B0-43DA-81F8-B9B97FB1A2F3}" type="presParOf" srcId="{ECF621ED-6606-4DF3-9560-6EB0B0C648AD}" destId="{EBCA2821-6AFA-458D-B8D4-EA04966CD915}" srcOrd="1" destOrd="0" presId="urn:microsoft.com/office/officeart/2018/2/layout/IconVerticalSolidList"/>
    <dgm:cxn modelId="{F9D3B10E-42E7-41CE-A31D-C9880A483DDD}" type="presParOf" srcId="{ECF621ED-6606-4DF3-9560-6EB0B0C648AD}" destId="{458AF9C6-D2A2-4CA8-8E1A-92DDD7172885}" srcOrd="2" destOrd="0" presId="urn:microsoft.com/office/officeart/2018/2/layout/IconVerticalSolidList"/>
    <dgm:cxn modelId="{522B4E6E-5467-44DC-973F-33C5159FD6B2}" type="presParOf" srcId="{ECF621ED-6606-4DF3-9560-6EB0B0C648AD}" destId="{AA85171E-1BA0-4945-93AC-DBC90D68AC5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A1C5E87-CF6E-4695-9789-DF908CCA38E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08D3A83-8ADD-4C67-8311-D9B40DDEBCDD}">
      <dgm:prSet/>
      <dgm:spPr/>
      <dgm:t>
        <a:bodyPr/>
        <a:lstStyle/>
        <a:p>
          <a:r>
            <a:rPr lang="en-US" b="0" i="0" dirty="0"/>
            <a:t>Physical activity time may decrease.</a:t>
          </a:r>
          <a:endParaRPr lang="en-US" dirty="0"/>
        </a:p>
      </dgm:t>
    </dgm:pt>
    <dgm:pt modelId="{6B2FFE5F-5CA3-4F88-B1A6-BE39E802AFA5}" type="parTrans" cxnId="{A70FECCF-7F1F-422E-A138-48CACBD7326A}">
      <dgm:prSet/>
      <dgm:spPr/>
      <dgm:t>
        <a:bodyPr/>
        <a:lstStyle/>
        <a:p>
          <a:endParaRPr lang="en-US"/>
        </a:p>
      </dgm:t>
    </dgm:pt>
    <dgm:pt modelId="{A9E95EB0-A7C0-4DD7-ADD8-441949F79096}" type="sibTrans" cxnId="{A70FECCF-7F1F-422E-A138-48CACBD7326A}">
      <dgm:prSet/>
      <dgm:spPr/>
      <dgm:t>
        <a:bodyPr/>
        <a:lstStyle/>
        <a:p>
          <a:endParaRPr lang="en-US"/>
        </a:p>
      </dgm:t>
    </dgm:pt>
    <dgm:pt modelId="{BDEB9E21-8E2E-4F7E-B3ED-31A76EB25290}">
      <dgm:prSet/>
      <dgm:spPr/>
      <dgm:t>
        <a:bodyPr/>
        <a:lstStyle/>
        <a:p>
          <a:r>
            <a:rPr lang="en-US" b="0" i="0" dirty="0"/>
            <a:t>Lack of self confidence. </a:t>
          </a:r>
          <a:endParaRPr lang="en-US" dirty="0"/>
        </a:p>
      </dgm:t>
    </dgm:pt>
    <dgm:pt modelId="{2BB4972A-CA20-47DA-83B6-DD7C7A249379}" type="parTrans" cxnId="{D55B09B4-D800-43C0-A172-EA3D9D553DB6}">
      <dgm:prSet/>
      <dgm:spPr/>
      <dgm:t>
        <a:bodyPr/>
        <a:lstStyle/>
        <a:p>
          <a:endParaRPr lang="en-US"/>
        </a:p>
      </dgm:t>
    </dgm:pt>
    <dgm:pt modelId="{4BCD112F-990C-4E88-9FEF-65530B3D8BC9}" type="sibTrans" cxnId="{D55B09B4-D800-43C0-A172-EA3D9D553DB6}">
      <dgm:prSet/>
      <dgm:spPr/>
      <dgm:t>
        <a:bodyPr/>
        <a:lstStyle/>
        <a:p>
          <a:endParaRPr lang="en-US"/>
        </a:p>
      </dgm:t>
    </dgm:pt>
    <dgm:pt modelId="{1DACA8D4-2FF5-4D0F-8887-F10DEFBE8942}" type="pres">
      <dgm:prSet presAssocID="{BA1C5E87-CF6E-4695-9789-DF908CCA38E4}" presName="root" presStyleCnt="0">
        <dgm:presLayoutVars>
          <dgm:dir/>
          <dgm:resizeHandles val="exact"/>
        </dgm:presLayoutVars>
      </dgm:prSet>
      <dgm:spPr/>
    </dgm:pt>
    <dgm:pt modelId="{76B5C43C-3248-4C18-9FEC-F9C0D841CB2D}" type="pres">
      <dgm:prSet presAssocID="{408D3A83-8ADD-4C67-8311-D9B40DDEBCDD}" presName="compNode" presStyleCnt="0"/>
      <dgm:spPr/>
    </dgm:pt>
    <dgm:pt modelId="{C38D3EB1-9DC9-48E7-83FA-11C2861F715D}" type="pres">
      <dgm:prSet presAssocID="{408D3A83-8ADD-4C67-8311-D9B40DDEBCDD}" presName="bgRect" presStyleLbl="bgShp" presStyleIdx="0" presStyleCnt="2"/>
      <dgm:spPr/>
    </dgm:pt>
    <dgm:pt modelId="{455FD508-FD77-41E7-84A6-289F3AAE92DA}" type="pres">
      <dgm:prSet presAssocID="{408D3A83-8ADD-4C67-8311-D9B40DDEBCD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AF15831F-6E98-42E8-9370-A875EF163B7F}" type="pres">
      <dgm:prSet presAssocID="{408D3A83-8ADD-4C67-8311-D9B40DDEBCDD}" presName="spaceRect" presStyleCnt="0"/>
      <dgm:spPr/>
    </dgm:pt>
    <dgm:pt modelId="{B501046C-6899-4847-B323-DFA927570001}" type="pres">
      <dgm:prSet presAssocID="{408D3A83-8ADD-4C67-8311-D9B40DDEBCDD}" presName="parTx" presStyleLbl="revTx" presStyleIdx="0" presStyleCnt="2">
        <dgm:presLayoutVars>
          <dgm:chMax val="0"/>
          <dgm:chPref val="0"/>
        </dgm:presLayoutVars>
      </dgm:prSet>
      <dgm:spPr/>
    </dgm:pt>
    <dgm:pt modelId="{D0A63090-234D-4690-95B9-0139F4AC6D50}" type="pres">
      <dgm:prSet presAssocID="{A9E95EB0-A7C0-4DD7-ADD8-441949F79096}" presName="sibTrans" presStyleCnt="0"/>
      <dgm:spPr/>
    </dgm:pt>
    <dgm:pt modelId="{F52CCA07-2331-492B-8270-039EE46A804D}" type="pres">
      <dgm:prSet presAssocID="{BDEB9E21-8E2E-4F7E-B3ED-31A76EB25290}" presName="compNode" presStyleCnt="0"/>
      <dgm:spPr/>
    </dgm:pt>
    <dgm:pt modelId="{E9A624B8-1420-49EF-9BD9-C09B71B85377}" type="pres">
      <dgm:prSet presAssocID="{BDEB9E21-8E2E-4F7E-B3ED-31A76EB25290}" presName="bgRect" presStyleLbl="bgShp" presStyleIdx="1" presStyleCnt="2"/>
      <dgm:spPr/>
    </dgm:pt>
    <dgm:pt modelId="{4315FC78-2250-40A9-A624-B995F94C8E34}" type="pres">
      <dgm:prSet presAssocID="{BDEB9E21-8E2E-4F7E-B3ED-31A76EB2529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d Face with No Fill"/>
        </a:ext>
      </dgm:extLst>
    </dgm:pt>
    <dgm:pt modelId="{88189530-5254-49BE-A585-C035622F1A8F}" type="pres">
      <dgm:prSet presAssocID="{BDEB9E21-8E2E-4F7E-B3ED-31A76EB25290}" presName="spaceRect" presStyleCnt="0"/>
      <dgm:spPr/>
    </dgm:pt>
    <dgm:pt modelId="{2A36D290-4971-48E5-A7AA-87AAEFD0A024}" type="pres">
      <dgm:prSet presAssocID="{BDEB9E21-8E2E-4F7E-B3ED-31A76EB2529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3F6F530-8B31-4148-B63B-AFFAD8F6A4D1}" type="presOf" srcId="{BA1C5E87-CF6E-4695-9789-DF908CCA38E4}" destId="{1DACA8D4-2FF5-4D0F-8887-F10DEFBE8942}" srcOrd="0" destOrd="0" presId="urn:microsoft.com/office/officeart/2018/2/layout/IconVerticalSolidList"/>
    <dgm:cxn modelId="{43479C46-C334-4E9B-B416-DF4EF0AEEB11}" type="presOf" srcId="{408D3A83-8ADD-4C67-8311-D9B40DDEBCDD}" destId="{B501046C-6899-4847-B323-DFA927570001}" srcOrd="0" destOrd="0" presId="urn:microsoft.com/office/officeart/2018/2/layout/IconVerticalSolidList"/>
    <dgm:cxn modelId="{D55B09B4-D800-43C0-A172-EA3D9D553DB6}" srcId="{BA1C5E87-CF6E-4695-9789-DF908CCA38E4}" destId="{BDEB9E21-8E2E-4F7E-B3ED-31A76EB25290}" srcOrd="1" destOrd="0" parTransId="{2BB4972A-CA20-47DA-83B6-DD7C7A249379}" sibTransId="{4BCD112F-990C-4E88-9FEF-65530B3D8BC9}"/>
    <dgm:cxn modelId="{A70FECCF-7F1F-422E-A138-48CACBD7326A}" srcId="{BA1C5E87-CF6E-4695-9789-DF908CCA38E4}" destId="{408D3A83-8ADD-4C67-8311-D9B40DDEBCDD}" srcOrd="0" destOrd="0" parTransId="{6B2FFE5F-5CA3-4F88-B1A6-BE39E802AFA5}" sibTransId="{A9E95EB0-A7C0-4DD7-ADD8-441949F79096}"/>
    <dgm:cxn modelId="{32E8F0D2-C7DA-4448-940E-EDC43C111DC1}" type="presOf" srcId="{BDEB9E21-8E2E-4F7E-B3ED-31A76EB25290}" destId="{2A36D290-4971-48E5-A7AA-87AAEFD0A024}" srcOrd="0" destOrd="0" presId="urn:microsoft.com/office/officeart/2018/2/layout/IconVerticalSolidList"/>
    <dgm:cxn modelId="{F60F1377-AC0D-45B9-8B07-39AACFE85EF7}" type="presParOf" srcId="{1DACA8D4-2FF5-4D0F-8887-F10DEFBE8942}" destId="{76B5C43C-3248-4C18-9FEC-F9C0D841CB2D}" srcOrd="0" destOrd="0" presId="urn:microsoft.com/office/officeart/2018/2/layout/IconVerticalSolidList"/>
    <dgm:cxn modelId="{C55992BF-3287-4693-81B9-31DF00FECF84}" type="presParOf" srcId="{76B5C43C-3248-4C18-9FEC-F9C0D841CB2D}" destId="{C38D3EB1-9DC9-48E7-83FA-11C2861F715D}" srcOrd="0" destOrd="0" presId="urn:microsoft.com/office/officeart/2018/2/layout/IconVerticalSolidList"/>
    <dgm:cxn modelId="{B750842E-59E7-4550-B111-7527AEB52F81}" type="presParOf" srcId="{76B5C43C-3248-4C18-9FEC-F9C0D841CB2D}" destId="{455FD508-FD77-41E7-84A6-289F3AAE92DA}" srcOrd="1" destOrd="0" presId="urn:microsoft.com/office/officeart/2018/2/layout/IconVerticalSolidList"/>
    <dgm:cxn modelId="{132E20C8-8F82-4EBA-ABE6-DA7BD78A691B}" type="presParOf" srcId="{76B5C43C-3248-4C18-9FEC-F9C0D841CB2D}" destId="{AF15831F-6E98-42E8-9370-A875EF163B7F}" srcOrd="2" destOrd="0" presId="urn:microsoft.com/office/officeart/2018/2/layout/IconVerticalSolidList"/>
    <dgm:cxn modelId="{8820CD47-10B0-4009-92CA-037890274D48}" type="presParOf" srcId="{76B5C43C-3248-4C18-9FEC-F9C0D841CB2D}" destId="{B501046C-6899-4847-B323-DFA927570001}" srcOrd="3" destOrd="0" presId="urn:microsoft.com/office/officeart/2018/2/layout/IconVerticalSolidList"/>
    <dgm:cxn modelId="{5E56220A-F2C6-470C-98C5-3BB053D65B17}" type="presParOf" srcId="{1DACA8D4-2FF5-4D0F-8887-F10DEFBE8942}" destId="{D0A63090-234D-4690-95B9-0139F4AC6D50}" srcOrd="1" destOrd="0" presId="urn:microsoft.com/office/officeart/2018/2/layout/IconVerticalSolidList"/>
    <dgm:cxn modelId="{2CF0C721-3B0D-40F1-957D-26FF5AA68757}" type="presParOf" srcId="{1DACA8D4-2FF5-4D0F-8887-F10DEFBE8942}" destId="{F52CCA07-2331-492B-8270-039EE46A804D}" srcOrd="2" destOrd="0" presId="urn:microsoft.com/office/officeart/2018/2/layout/IconVerticalSolidList"/>
    <dgm:cxn modelId="{484ABF0A-DAA3-4725-B884-F1BB59E06995}" type="presParOf" srcId="{F52CCA07-2331-492B-8270-039EE46A804D}" destId="{E9A624B8-1420-49EF-9BD9-C09B71B85377}" srcOrd="0" destOrd="0" presId="urn:microsoft.com/office/officeart/2018/2/layout/IconVerticalSolidList"/>
    <dgm:cxn modelId="{75466AAA-9CB3-486F-9204-233235DFE876}" type="presParOf" srcId="{F52CCA07-2331-492B-8270-039EE46A804D}" destId="{4315FC78-2250-40A9-A624-B995F94C8E34}" srcOrd="1" destOrd="0" presId="urn:microsoft.com/office/officeart/2018/2/layout/IconVerticalSolidList"/>
    <dgm:cxn modelId="{1ABE3777-277D-42E4-8275-011E4C0A76C2}" type="presParOf" srcId="{F52CCA07-2331-492B-8270-039EE46A804D}" destId="{88189530-5254-49BE-A585-C035622F1A8F}" srcOrd="2" destOrd="0" presId="urn:microsoft.com/office/officeart/2018/2/layout/IconVerticalSolidList"/>
    <dgm:cxn modelId="{7DB75CC3-DCC5-477B-86BB-C316DCD6C739}" type="presParOf" srcId="{F52CCA07-2331-492B-8270-039EE46A804D}" destId="{2A36D290-4971-48E5-A7AA-87AAEFD0A02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444CF56-5DC5-41F4-888C-8C7D9668B64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DB3199C-2B69-4B36-AE3A-2FCD90CCD70D}">
      <dgm:prSet/>
      <dgm:spPr/>
      <dgm:t>
        <a:bodyPr/>
        <a:lstStyle/>
        <a:p>
          <a:r>
            <a:rPr lang="en-US" b="0" i="0" dirty="0"/>
            <a:t>Boosts student's confidence.</a:t>
          </a:r>
          <a:endParaRPr lang="en-US" dirty="0"/>
        </a:p>
      </dgm:t>
    </dgm:pt>
    <dgm:pt modelId="{72CC4785-0927-4D4E-87EB-D79684097F77}" type="parTrans" cxnId="{4626D507-ED55-4222-BC3A-10A313688028}">
      <dgm:prSet/>
      <dgm:spPr/>
      <dgm:t>
        <a:bodyPr/>
        <a:lstStyle/>
        <a:p>
          <a:endParaRPr lang="en-US"/>
        </a:p>
      </dgm:t>
    </dgm:pt>
    <dgm:pt modelId="{570F379D-1079-4BD6-9312-C3C6004D8210}" type="sibTrans" cxnId="{4626D507-ED55-4222-BC3A-10A313688028}">
      <dgm:prSet/>
      <dgm:spPr/>
      <dgm:t>
        <a:bodyPr/>
        <a:lstStyle/>
        <a:p>
          <a:endParaRPr lang="en-US"/>
        </a:p>
      </dgm:t>
    </dgm:pt>
    <dgm:pt modelId="{CE0EE9AA-5AE3-435B-8C2C-F8765B0A4105}">
      <dgm:prSet/>
      <dgm:spPr/>
      <dgm:t>
        <a:bodyPr/>
        <a:lstStyle/>
        <a:p>
          <a:r>
            <a:rPr lang="en-US" b="0" i="0" dirty="0"/>
            <a:t>Helps develop social Skills.</a:t>
          </a:r>
          <a:endParaRPr lang="en-US" dirty="0"/>
        </a:p>
      </dgm:t>
    </dgm:pt>
    <dgm:pt modelId="{FB2F5002-B21C-4DC2-B3DA-A8C14483F1E5}" type="parTrans" cxnId="{1984DADB-F5ED-4D63-9FEB-1B6790DC717E}">
      <dgm:prSet/>
      <dgm:spPr/>
      <dgm:t>
        <a:bodyPr/>
        <a:lstStyle/>
        <a:p>
          <a:endParaRPr lang="en-US"/>
        </a:p>
      </dgm:t>
    </dgm:pt>
    <dgm:pt modelId="{9FFC6F3E-F35F-4B84-9361-9D70B67EEC2A}" type="sibTrans" cxnId="{1984DADB-F5ED-4D63-9FEB-1B6790DC717E}">
      <dgm:prSet/>
      <dgm:spPr/>
      <dgm:t>
        <a:bodyPr/>
        <a:lstStyle/>
        <a:p>
          <a:endParaRPr lang="en-US"/>
        </a:p>
      </dgm:t>
    </dgm:pt>
    <dgm:pt modelId="{9A3AAB5C-66B1-4F61-95F2-7C2B7932B4AB}">
      <dgm:prSet/>
      <dgm:spPr/>
      <dgm:t>
        <a:bodyPr/>
        <a:lstStyle/>
        <a:p>
          <a:r>
            <a:rPr lang="en-US" b="0" i="0" dirty="0"/>
            <a:t>Encourages Students to be creative.</a:t>
          </a:r>
          <a:endParaRPr lang="en-US" dirty="0"/>
        </a:p>
      </dgm:t>
    </dgm:pt>
    <dgm:pt modelId="{04471919-1A2D-4BF4-B246-3F4A9F2D8024}" type="parTrans" cxnId="{DFFEA8A7-6143-4713-AB71-0E0CDB42DF29}">
      <dgm:prSet/>
      <dgm:spPr/>
      <dgm:t>
        <a:bodyPr/>
        <a:lstStyle/>
        <a:p>
          <a:endParaRPr lang="en-US"/>
        </a:p>
      </dgm:t>
    </dgm:pt>
    <dgm:pt modelId="{7AAEEBB4-333B-41D0-AD78-2CE3A8CD133E}" type="sibTrans" cxnId="{DFFEA8A7-6143-4713-AB71-0E0CDB42DF29}">
      <dgm:prSet/>
      <dgm:spPr/>
      <dgm:t>
        <a:bodyPr/>
        <a:lstStyle/>
        <a:p>
          <a:endParaRPr lang="en-US"/>
        </a:p>
      </dgm:t>
    </dgm:pt>
    <dgm:pt modelId="{F457CBF7-3D90-481D-A481-00DF983E585B}" type="pres">
      <dgm:prSet presAssocID="{9444CF56-5DC5-41F4-888C-8C7D9668B648}" presName="root" presStyleCnt="0">
        <dgm:presLayoutVars>
          <dgm:dir/>
          <dgm:resizeHandles val="exact"/>
        </dgm:presLayoutVars>
      </dgm:prSet>
      <dgm:spPr/>
    </dgm:pt>
    <dgm:pt modelId="{B86D3BF5-4A84-4A98-BCB5-EDB4F460CABA}" type="pres">
      <dgm:prSet presAssocID="{9DB3199C-2B69-4B36-AE3A-2FCD90CCD70D}" presName="compNode" presStyleCnt="0"/>
      <dgm:spPr/>
    </dgm:pt>
    <dgm:pt modelId="{D905B197-41A4-4B6B-8CE9-5350EC551969}" type="pres">
      <dgm:prSet presAssocID="{9DB3199C-2B69-4B36-AE3A-2FCD90CCD70D}" presName="bgRect" presStyleLbl="bgShp" presStyleIdx="0" presStyleCnt="3"/>
      <dgm:spPr/>
    </dgm:pt>
    <dgm:pt modelId="{9E5B172F-454F-4683-B7ED-8BD54272A877}" type="pres">
      <dgm:prSet presAssocID="{9DB3199C-2B69-4B36-AE3A-2FCD90CCD70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94E5F3CA-63AF-418C-8A9F-42FFEFA25824}" type="pres">
      <dgm:prSet presAssocID="{9DB3199C-2B69-4B36-AE3A-2FCD90CCD70D}" presName="spaceRect" presStyleCnt="0"/>
      <dgm:spPr/>
    </dgm:pt>
    <dgm:pt modelId="{017ED282-B082-4CF9-B233-F40DC6EE6DFE}" type="pres">
      <dgm:prSet presAssocID="{9DB3199C-2B69-4B36-AE3A-2FCD90CCD70D}" presName="parTx" presStyleLbl="revTx" presStyleIdx="0" presStyleCnt="3">
        <dgm:presLayoutVars>
          <dgm:chMax val="0"/>
          <dgm:chPref val="0"/>
        </dgm:presLayoutVars>
      </dgm:prSet>
      <dgm:spPr/>
    </dgm:pt>
    <dgm:pt modelId="{34312A8F-7506-4E8A-926B-45584F4861DB}" type="pres">
      <dgm:prSet presAssocID="{570F379D-1079-4BD6-9312-C3C6004D8210}" presName="sibTrans" presStyleCnt="0"/>
      <dgm:spPr/>
    </dgm:pt>
    <dgm:pt modelId="{F2C5F594-6599-4C73-9D5D-3B5DF2F70ABF}" type="pres">
      <dgm:prSet presAssocID="{CE0EE9AA-5AE3-435B-8C2C-F8765B0A4105}" presName="compNode" presStyleCnt="0"/>
      <dgm:spPr/>
    </dgm:pt>
    <dgm:pt modelId="{4CC0329E-E404-45F7-92C0-41EE9A3DF085}" type="pres">
      <dgm:prSet presAssocID="{CE0EE9AA-5AE3-435B-8C2C-F8765B0A4105}" presName="bgRect" presStyleLbl="bgShp" presStyleIdx="1" presStyleCnt="3"/>
      <dgm:spPr/>
    </dgm:pt>
    <dgm:pt modelId="{1DE3CCB6-B451-41D7-8BA0-FA7CE3DE885D}" type="pres">
      <dgm:prSet presAssocID="{CE0EE9AA-5AE3-435B-8C2C-F8765B0A410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252B96F-060E-4721-851D-DC0A06FD97B8}" type="pres">
      <dgm:prSet presAssocID="{CE0EE9AA-5AE3-435B-8C2C-F8765B0A4105}" presName="spaceRect" presStyleCnt="0"/>
      <dgm:spPr/>
    </dgm:pt>
    <dgm:pt modelId="{D18634D6-1A45-4856-9169-2D5A86ACD15E}" type="pres">
      <dgm:prSet presAssocID="{CE0EE9AA-5AE3-435B-8C2C-F8765B0A4105}" presName="parTx" presStyleLbl="revTx" presStyleIdx="1" presStyleCnt="3">
        <dgm:presLayoutVars>
          <dgm:chMax val="0"/>
          <dgm:chPref val="0"/>
        </dgm:presLayoutVars>
      </dgm:prSet>
      <dgm:spPr/>
    </dgm:pt>
    <dgm:pt modelId="{24B23FE7-ADA5-42A4-BFC8-061787835AA2}" type="pres">
      <dgm:prSet presAssocID="{9FFC6F3E-F35F-4B84-9361-9D70B67EEC2A}" presName="sibTrans" presStyleCnt="0"/>
      <dgm:spPr/>
    </dgm:pt>
    <dgm:pt modelId="{1E62537D-7E78-48B6-834D-9C9D34E81BEF}" type="pres">
      <dgm:prSet presAssocID="{9A3AAB5C-66B1-4F61-95F2-7C2B7932B4AB}" presName="compNode" presStyleCnt="0"/>
      <dgm:spPr/>
    </dgm:pt>
    <dgm:pt modelId="{9494A13F-AADF-48C3-8215-294441E37A84}" type="pres">
      <dgm:prSet presAssocID="{9A3AAB5C-66B1-4F61-95F2-7C2B7932B4AB}" presName="bgRect" presStyleLbl="bgShp" presStyleIdx="2" presStyleCnt="3"/>
      <dgm:spPr/>
    </dgm:pt>
    <dgm:pt modelId="{29BC59CC-9F0E-4BE9-864D-9E84ECFE5648}" type="pres">
      <dgm:prSet presAssocID="{9A3AAB5C-66B1-4F61-95F2-7C2B7932B4A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lette"/>
        </a:ext>
      </dgm:extLst>
    </dgm:pt>
    <dgm:pt modelId="{CEFC529C-8191-40E7-8D8A-880DB20DE9F8}" type="pres">
      <dgm:prSet presAssocID="{9A3AAB5C-66B1-4F61-95F2-7C2B7932B4AB}" presName="spaceRect" presStyleCnt="0"/>
      <dgm:spPr/>
    </dgm:pt>
    <dgm:pt modelId="{CE1CF0F4-DBC9-4420-8286-9A966F2690E4}" type="pres">
      <dgm:prSet presAssocID="{9A3AAB5C-66B1-4F61-95F2-7C2B7932B4A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626D507-ED55-4222-BC3A-10A313688028}" srcId="{9444CF56-5DC5-41F4-888C-8C7D9668B648}" destId="{9DB3199C-2B69-4B36-AE3A-2FCD90CCD70D}" srcOrd="0" destOrd="0" parTransId="{72CC4785-0927-4D4E-87EB-D79684097F77}" sibTransId="{570F379D-1079-4BD6-9312-C3C6004D8210}"/>
    <dgm:cxn modelId="{2456753D-187F-49A5-A74A-6A1A40CB392B}" type="presOf" srcId="{9444CF56-5DC5-41F4-888C-8C7D9668B648}" destId="{F457CBF7-3D90-481D-A481-00DF983E585B}" srcOrd="0" destOrd="0" presId="urn:microsoft.com/office/officeart/2018/2/layout/IconVerticalSolidList"/>
    <dgm:cxn modelId="{52937361-C180-47F0-AAF3-F5A654AFDE51}" type="presOf" srcId="{CE0EE9AA-5AE3-435B-8C2C-F8765B0A4105}" destId="{D18634D6-1A45-4856-9169-2D5A86ACD15E}" srcOrd="0" destOrd="0" presId="urn:microsoft.com/office/officeart/2018/2/layout/IconVerticalSolidList"/>
    <dgm:cxn modelId="{DAABEE96-D729-4026-8D55-D2D8A9D18AA5}" type="presOf" srcId="{9A3AAB5C-66B1-4F61-95F2-7C2B7932B4AB}" destId="{CE1CF0F4-DBC9-4420-8286-9A966F2690E4}" srcOrd="0" destOrd="0" presId="urn:microsoft.com/office/officeart/2018/2/layout/IconVerticalSolidList"/>
    <dgm:cxn modelId="{DFFEA8A7-6143-4713-AB71-0E0CDB42DF29}" srcId="{9444CF56-5DC5-41F4-888C-8C7D9668B648}" destId="{9A3AAB5C-66B1-4F61-95F2-7C2B7932B4AB}" srcOrd="2" destOrd="0" parTransId="{04471919-1A2D-4BF4-B246-3F4A9F2D8024}" sibTransId="{7AAEEBB4-333B-41D0-AD78-2CE3A8CD133E}"/>
    <dgm:cxn modelId="{1D720BD0-84A8-4DA7-836D-326DE20DFC08}" type="presOf" srcId="{9DB3199C-2B69-4B36-AE3A-2FCD90CCD70D}" destId="{017ED282-B082-4CF9-B233-F40DC6EE6DFE}" srcOrd="0" destOrd="0" presId="urn:microsoft.com/office/officeart/2018/2/layout/IconVerticalSolidList"/>
    <dgm:cxn modelId="{1984DADB-F5ED-4D63-9FEB-1B6790DC717E}" srcId="{9444CF56-5DC5-41F4-888C-8C7D9668B648}" destId="{CE0EE9AA-5AE3-435B-8C2C-F8765B0A4105}" srcOrd="1" destOrd="0" parTransId="{FB2F5002-B21C-4DC2-B3DA-A8C14483F1E5}" sibTransId="{9FFC6F3E-F35F-4B84-9361-9D70B67EEC2A}"/>
    <dgm:cxn modelId="{D1BA5799-37DA-49F1-A2EF-71FC3045E432}" type="presParOf" srcId="{F457CBF7-3D90-481D-A481-00DF983E585B}" destId="{B86D3BF5-4A84-4A98-BCB5-EDB4F460CABA}" srcOrd="0" destOrd="0" presId="urn:microsoft.com/office/officeart/2018/2/layout/IconVerticalSolidList"/>
    <dgm:cxn modelId="{4D2AFE5B-9EB7-425A-9471-9266A7085840}" type="presParOf" srcId="{B86D3BF5-4A84-4A98-BCB5-EDB4F460CABA}" destId="{D905B197-41A4-4B6B-8CE9-5350EC551969}" srcOrd="0" destOrd="0" presId="urn:microsoft.com/office/officeart/2018/2/layout/IconVerticalSolidList"/>
    <dgm:cxn modelId="{06669F21-0B22-40D7-AC34-D93DBAA7C755}" type="presParOf" srcId="{B86D3BF5-4A84-4A98-BCB5-EDB4F460CABA}" destId="{9E5B172F-454F-4683-B7ED-8BD54272A877}" srcOrd="1" destOrd="0" presId="urn:microsoft.com/office/officeart/2018/2/layout/IconVerticalSolidList"/>
    <dgm:cxn modelId="{B5425362-9A43-4D7C-BF86-D7D5BE96C6D2}" type="presParOf" srcId="{B86D3BF5-4A84-4A98-BCB5-EDB4F460CABA}" destId="{94E5F3CA-63AF-418C-8A9F-42FFEFA25824}" srcOrd="2" destOrd="0" presId="urn:microsoft.com/office/officeart/2018/2/layout/IconVerticalSolidList"/>
    <dgm:cxn modelId="{A2DE454D-7E39-4EE6-A578-AE8BD3ED4691}" type="presParOf" srcId="{B86D3BF5-4A84-4A98-BCB5-EDB4F460CABA}" destId="{017ED282-B082-4CF9-B233-F40DC6EE6DFE}" srcOrd="3" destOrd="0" presId="urn:microsoft.com/office/officeart/2018/2/layout/IconVerticalSolidList"/>
    <dgm:cxn modelId="{72461919-E6F0-4D1D-8EE9-7DEBF57F659F}" type="presParOf" srcId="{F457CBF7-3D90-481D-A481-00DF983E585B}" destId="{34312A8F-7506-4E8A-926B-45584F4861DB}" srcOrd="1" destOrd="0" presId="urn:microsoft.com/office/officeart/2018/2/layout/IconVerticalSolidList"/>
    <dgm:cxn modelId="{2FAE27EE-A2F7-4D6A-BF80-FB8DA1A56E89}" type="presParOf" srcId="{F457CBF7-3D90-481D-A481-00DF983E585B}" destId="{F2C5F594-6599-4C73-9D5D-3B5DF2F70ABF}" srcOrd="2" destOrd="0" presId="urn:microsoft.com/office/officeart/2018/2/layout/IconVerticalSolidList"/>
    <dgm:cxn modelId="{A9128530-C732-4E1B-AB66-FFF21BA223D2}" type="presParOf" srcId="{F2C5F594-6599-4C73-9D5D-3B5DF2F70ABF}" destId="{4CC0329E-E404-45F7-92C0-41EE9A3DF085}" srcOrd="0" destOrd="0" presId="urn:microsoft.com/office/officeart/2018/2/layout/IconVerticalSolidList"/>
    <dgm:cxn modelId="{04E49F95-147C-43B3-AAA9-E91C1FAB50B0}" type="presParOf" srcId="{F2C5F594-6599-4C73-9D5D-3B5DF2F70ABF}" destId="{1DE3CCB6-B451-41D7-8BA0-FA7CE3DE885D}" srcOrd="1" destOrd="0" presId="urn:microsoft.com/office/officeart/2018/2/layout/IconVerticalSolidList"/>
    <dgm:cxn modelId="{E9CD350D-A61D-4AE7-8429-D515D0709CFB}" type="presParOf" srcId="{F2C5F594-6599-4C73-9D5D-3B5DF2F70ABF}" destId="{F252B96F-060E-4721-851D-DC0A06FD97B8}" srcOrd="2" destOrd="0" presId="urn:microsoft.com/office/officeart/2018/2/layout/IconVerticalSolidList"/>
    <dgm:cxn modelId="{28CC5C62-69DC-41B6-8B5A-51BDAC1AB8B3}" type="presParOf" srcId="{F2C5F594-6599-4C73-9D5D-3B5DF2F70ABF}" destId="{D18634D6-1A45-4856-9169-2D5A86ACD15E}" srcOrd="3" destOrd="0" presId="urn:microsoft.com/office/officeart/2018/2/layout/IconVerticalSolidList"/>
    <dgm:cxn modelId="{183927D9-78EB-4764-913D-940A3CF957EA}" type="presParOf" srcId="{F457CBF7-3D90-481D-A481-00DF983E585B}" destId="{24B23FE7-ADA5-42A4-BFC8-061787835AA2}" srcOrd="3" destOrd="0" presId="urn:microsoft.com/office/officeart/2018/2/layout/IconVerticalSolidList"/>
    <dgm:cxn modelId="{A228A1E4-A19F-4FA3-8CD1-4C124C52C745}" type="presParOf" srcId="{F457CBF7-3D90-481D-A481-00DF983E585B}" destId="{1E62537D-7E78-48B6-834D-9C9D34E81BEF}" srcOrd="4" destOrd="0" presId="urn:microsoft.com/office/officeart/2018/2/layout/IconVerticalSolidList"/>
    <dgm:cxn modelId="{93BFE444-15F4-4BD9-AF40-05E955932973}" type="presParOf" srcId="{1E62537D-7E78-48B6-834D-9C9D34E81BEF}" destId="{9494A13F-AADF-48C3-8215-294441E37A84}" srcOrd="0" destOrd="0" presId="urn:microsoft.com/office/officeart/2018/2/layout/IconVerticalSolidList"/>
    <dgm:cxn modelId="{44A4D578-6EDD-4633-A981-D29E7B807ADA}" type="presParOf" srcId="{1E62537D-7E78-48B6-834D-9C9D34E81BEF}" destId="{29BC59CC-9F0E-4BE9-864D-9E84ECFE5648}" srcOrd="1" destOrd="0" presId="urn:microsoft.com/office/officeart/2018/2/layout/IconVerticalSolidList"/>
    <dgm:cxn modelId="{2A2A4E7D-7F08-4719-B384-69D0E12523F0}" type="presParOf" srcId="{1E62537D-7E78-48B6-834D-9C9D34E81BEF}" destId="{CEFC529C-8191-40E7-8D8A-880DB20DE9F8}" srcOrd="2" destOrd="0" presId="urn:microsoft.com/office/officeart/2018/2/layout/IconVerticalSolidList"/>
    <dgm:cxn modelId="{09F43F65-3BBD-4EC7-ACA6-BD2E96DD1063}" type="presParOf" srcId="{1E62537D-7E78-48B6-834D-9C9D34E81BEF}" destId="{CE1CF0F4-DBC9-4420-8286-9A966F2690E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3B3B283-E114-43D7-B868-C962EF4F96D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E03101F-AC46-4859-9ED3-BA63E727090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Must be self motivated.</a:t>
          </a:r>
        </a:p>
      </dgm:t>
    </dgm:pt>
    <dgm:pt modelId="{9DDE53E5-EA1E-4F8A-8BCA-E61B83FF28D8}" type="parTrans" cxnId="{FB45C625-D4C1-429E-A6F2-05AD7B4791C5}">
      <dgm:prSet/>
      <dgm:spPr/>
      <dgm:t>
        <a:bodyPr/>
        <a:lstStyle/>
        <a:p>
          <a:endParaRPr lang="en-US"/>
        </a:p>
      </dgm:t>
    </dgm:pt>
    <dgm:pt modelId="{D2E083D9-27D7-4F3E-BDEE-DFCACEA385A3}" type="sibTrans" cxnId="{FB45C625-D4C1-429E-A6F2-05AD7B4791C5}">
      <dgm:prSet/>
      <dgm:spPr/>
      <dgm:t>
        <a:bodyPr/>
        <a:lstStyle/>
        <a:p>
          <a:endParaRPr lang="en-US"/>
        </a:p>
      </dgm:t>
    </dgm:pt>
    <dgm:pt modelId="{99625143-945A-48C6-B8AB-1E34066490D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Time consuming.</a:t>
          </a:r>
        </a:p>
      </dgm:t>
    </dgm:pt>
    <dgm:pt modelId="{3F2E70C1-7294-4E62-9D51-88BED38F70AF}" type="parTrans" cxnId="{FCA29B71-903A-4C78-A23B-B684388630A7}">
      <dgm:prSet/>
      <dgm:spPr/>
      <dgm:t>
        <a:bodyPr/>
        <a:lstStyle/>
        <a:p>
          <a:endParaRPr lang="en-US"/>
        </a:p>
      </dgm:t>
    </dgm:pt>
    <dgm:pt modelId="{3B0B6581-55C1-4F8B-97AA-3D1050D8BD77}" type="sibTrans" cxnId="{FCA29B71-903A-4C78-A23B-B684388630A7}">
      <dgm:prSet/>
      <dgm:spPr/>
      <dgm:t>
        <a:bodyPr/>
        <a:lstStyle/>
        <a:p>
          <a:endParaRPr lang="en-US"/>
        </a:p>
      </dgm:t>
    </dgm:pt>
    <dgm:pt modelId="{496C2543-F74E-4319-8556-D9E22311BF4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Groups must be of mixed ability.</a:t>
          </a:r>
        </a:p>
      </dgm:t>
    </dgm:pt>
    <dgm:pt modelId="{605F4D1D-AA49-4A44-AD74-C44E4DAC7792}" type="parTrans" cxnId="{20D7A920-C9A6-463D-BA42-997E04C015AD}">
      <dgm:prSet/>
      <dgm:spPr/>
      <dgm:t>
        <a:bodyPr/>
        <a:lstStyle/>
        <a:p>
          <a:endParaRPr lang="en-US"/>
        </a:p>
      </dgm:t>
    </dgm:pt>
    <dgm:pt modelId="{D999571F-090C-4ED7-81DE-DDE283912937}" type="sibTrans" cxnId="{20D7A920-C9A6-463D-BA42-997E04C015AD}">
      <dgm:prSet/>
      <dgm:spPr/>
      <dgm:t>
        <a:bodyPr/>
        <a:lstStyle/>
        <a:p>
          <a:endParaRPr lang="en-US"/>
        </a:p>
      </dgm:t>
    </dgm:pt>
    <dgm:pt modelId="{2CCA4C63-EA5E-4010-83C0-84A5D2CCB7C2}" type="pres">
      <dgm:prSet presAssocID="{B3B3B283-E114-43D7-B868-C962EF4F96D8}" presName="root" presStyleCnt="0">
        <dgm:presLayoutVars>
          <dgm:dir/>
          <dgm:resizeHandles val="exact"/>
        </dgm:presLayoutVars>
      </dgm:prSet>
      <dgm:spPr/>
    </dgm:pt>
    <dgm:pt modelId="{2A256E2D-3208-45CE-ACDB-199B5D3DB9F5}" type="pres">
      <dgm:prSet presAssocID="{CE03101F-AC46-4859-9ED3-BA63E727090B}" presName="compNode" presStyleCnt="0"/>
      <dgm:spPr/>
    </dgm:pt>
    <dgm:pt modelId="{D33040DC-0395-4232-92A9-CA88A7EC75D2}" type="pres">
      <dgm:prSet presAssocID="{CE03101F-AC46-4859-9ED3-BA63E727090B}" presName="bgRect" presStyleLbl="bgShp" presStyleIdx="0" presStyleCnt="3"/>
      <dgm:spPr/>
    </dgm:pt>
    <dgm:pt modelId="{887777D1-7B78-4790-9154-517A72E7D125}" type="pres">
      <dgm:prSet presAssocID="{CE03101F-AC46-4859-9ED3-BA63E727090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19D0D841-D3EB-4BF1-841D-1358BD84C4B1}" type="pres">
      <dgm:prSet presAssocID="{CE03101F-AC46-4859-9ED3-BA63E727090B}" presName="spaceRect" presStyleCnt="0"/>
      <dgm:spPr/>
    </dgm:pt>
    <dgm:pt modelId="{FE76024C-0350-48C0-BC72-B3F9DE6F6FAA}" type="pres">
      <dgm:prSet presAssocID="{CE03101F-AC46-4859-9ED3-BA63E727090B}" presName="parTx" presStyleLbl="revTx" presStyleIdx="0" presStyleCnt="3">
        <dgm:presLayoutVars>
          <dgm:chMax val="0"/>
          <dgm:chPref val="0"/>
        </dgm:presLayoutVars>
      </dgm:prSet>
      <dgm:spPr/>
    </dgm:pt>
    <dgm:pt modelId="{2A18DBF3-46ED-457F-80FF-4BF93CB021C6}" type="pres">
      <dgm:prSet presAssocID="{D2E083D9-27D7-4F3E-BDEE-DFCACEA385A3}" presName="sibTrans" presStyleCnt="0"/>
      <dgm:spPr/>
    </dgm:pt>
    <dgm:pt modelId="{AEE9D7EE-5F8A-4DAF-8666-1B6630F620FF}" type="pres">
      <dgm:prSet presAssocID="{99625143-945A-48C6-B8AB-1E34066490D9}" presName="compNode" presStyleCnt="0"/>
      <dgm:spPr/>
    </dgm:pt>
    <dgm:pt modelId="{435C1201-044D-4888-8BE4-02B80844F7E2}" type="pres">
      <dgm:prSet presAssocID="{99625143-945A-48C6-B8AB-1E34066490D9}" presName="bgRect" presStyleLbl="bgShp" presStyleIdx="1" presStyleCnt="3"/>
      <dgm:spPr/>
    </dgm:pt>
    <dgm:pt modelId="{32B542E7-0027-4643-89DB-E42B35D324FB}" type="pres">
      <dgm:prSet presAssocID="{99625143-945A-48C6-B8AB-1E34066490D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B53C82F1-E2ED-47BE-894F-5C2B4DB0E4F3}" type="pres">
      <dgm:prSet presAssocID="{99625143-945A-48C6-B8AB-1E34066490D9}" presName="spaceRect" presStyleCnt="0"/>
      <dgm:spPr/>
    </dgm:pt>
    <dgm:pt modelId="{EF9AE17F-4240-46A2-A688-87372F25D3A8}" type="pres">
      <dgm:prSet presAssocID="{99625143-945A-48C6-B8AB-1E34066490D9}" presName="parTx" presStyleLbl="revTx" presStyleIdx="1" presStyleCnt="3">
        <dgm:presLayoutVars>
          <dgm:chMax val="0"/>
          <dgm:chPref val="0"/>
        </dgm:presLayoutVars>
      </dgm:prSet>
      <dgm:spPr/>
    </dgm:pt>
    <dgm:pt modelId="{723C3737-55BD-4DCF-B680-B28F021A00D0}" type="pres">
      <dgm:prSet presAssocID="{3B0B6581-55C1-4F8B-97AA-3D1050D8BD77}" presName="sibTrans" presStyleCnt="0"/>
      <dgm:spPr/>
    </dgm:pt>
    <dgm:pt modelId="{3B2DF123-1CDC-4C07-8CF1-6744F4284C86}" type="pres">
      <dgm:prSet presAssocID="{496C2543-F74E-4319-8556-D9E22311BF4A}" presName="compNode" presStyleCnt="0"/>
      <dgm:spPr/>
    </dgm:pt>
    <dgm:pt modelId="{3A7C14CD-4D27-4DD2-8104-E04D4C91250C}" type="pres">
      <dgm:prSet presAssocID="{496C2543-F74E-4319-8556-D9E22311BF4A}" presName="bgRect" presStyleLbl="bgShp" presStyleIdx="2" presStyleCnt="3"/>
      <dgm:spPr/>
    </dgm:pt>
    <dgm:pt modelId="{76190390-FD91-4984-84F4-DE692E91635B}" type="pres">
      <dgm:prSet presAssocID="{496C2543-F74E-4319-8556-D9E22311BF4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mize"/>
        </a:ext>
      </dgm:extLst>
    </dgm:pt>
    <dgm:pt modelId="{7CD28BD7-A7E9-43D9-9E5A-C824B90600B5}" type="pres">
      <dgm:prSet presAssocID="{496C2543-F74E-4319-8556-D9E22311BF4A}" presName="spaceRect" presStyleCnt="0"/>
      <dgm:spPr/>
    </dgm:pt>
    <dgm:pt modelId="{2F79F3F8-CFF2-4253-991F-FEDF00C9D169}" type="pres">
      <dgm:prSet presAssocID="{496C2543-F74E-4319-8556-D9E22311BF4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29C7B10-78BA-47F6-9F1A-80F954E4CA71}" type="presOf" srcId="{B3B3B283-E114-43D7-B868-C962EF4F96D8}" destId="{2CCA4C63-EA5E-4010-83C0-84A5D2CCB7C2}" srcOrd="0" destOrd="0" presId="urn:microsoft.com/office/officeart/2018/2/layout/IconVerticalSolidList"/>
    <dgm:cxn modelId="{20D7A920-C9A6-463D-BA42-997E04C015AD}" srcId="{B3B3B283-E114-43D7-B868-C962EF4F96D8}" destId="{496C2543-F74E-4319-8556-D9E22311BF4A}" srcOrd="2" destOrd="0" parTransId="{605F4D1D-AA49-4A44-AD74-C44E4DAC7792}" sibTransId="{D999571F-090C-4ED7-81DE-DDE283912937}"/>
    <dgm:cxn modelId="{FB45C625-D4C1-429E-A6F2-05AD7B4791C5}" srcId="{B3B3B283-E114-43D7-B868-C962EF4F96D8}" destId="{CE03101F-AC46-4859-9ED3-BA63E727090B}" srcOrd="0" destOrd="0" parTransId="{9DDE53E5-EA1E-4F8A-8BCA-E61B83FF28D8}" sibTransId="{D2E083D9-27D7-4F3E-BDEE-DFCACEA385A3}"/>
    <dgm:cxn modelId="{D137734D-A4F8-473B-B0F5-EAD9025AF874}" type="presOf" srcId="{CE03101F-AC46-4859-9ED3-BA63E727090B}" destId="{FE76024C-0350-48C0-BC72-B3F9DE6F6FAA}" srcOrd="0" destOrd="0" presId="urn:microsoft.com/office/officeart/2018/2/layout/IconVerticalSolidList"/>
    <dgm:cxn modelId="{FCA29B71-903A-4C78-A23B-B684388630A7}" srcId="{B3B3B283-E114-43D7-B868-C962EF4F96D8}" destId="{99625143-945A-48C6-B8AB-1E34066490D9}" srcOrd="1" destOrd="0" parTransId="{3F2E70C1-7294-4E62-9D51-88BED38F70AF}" sibTransId="{3B0B6581-55C1-4F8B-97AA-3D1050D8BD77}"/>
    <dgm:cxn modelId="{FB209C96-030A-4047-BDE1-352C223234C8}" type="presOf" srcId="{99625143-945A-48C6-B8AB-1E34066490D9}" destId="{EF9AE17F-4240-46A2-A688-87372F25D3A8}" srcOrd="0" destOrd="0" presId="urn:microsoft.com/office/officeart/2018/2/layout/IconVerticalSolidList"/>
    <dgm:cxn modelId="{703EC6C0-D279-4291-A575-0672CB5C8675}" type="presOf" srcId="{496C2543-F74E-4319-8556-D9E22311BF4A}" destId="{2F79F3F8-CFF2-4253-991F-FEDF00C9D169}" srcOrd="0" destOrd="0" presId="urn:microsoft.com/office/officeart/2018/2/layout/IconVerticalSolidList"/>
    <dgm:cxn modelId="{73F7F3A6-19E7-400C-8BDE-A67980764771}" type="presParOf" srcId="{2CCA4C63-EA5E-4010-83C0-84A5D2CCB7C2}" destId="{2A256E2D-3208-45CE-ACDB-199B5D3DB9F5}" srcOrd="0" destOrd="0" presId="urn:microsoft.com/office/officeart/2018/2/layout/IconVerticalSolidList"/>
    <dgm:cxn modelId="{48B4DF53-6476-4BDA-B66D-617439483880}" type="presParOf" srcId="{2A256E2D-3208-45CE-ACDB-199B5D3DB9F5}" destId="{D33040DC-0395-4232-92A9-CA88A7EC75D2}" srcOrd="0" destOrd="0" presId="urn:microsoft.com/office/officeart/2018/2/layout/IconVerticalSolidList"/>
    <dgm:cxn modelId="{4E0E249C-B0F0-4910-876A-30FE051B7540}" type="presParOf" srcId="{2A256E2D-3208-45CE-ACDB-199B5D3DB9F5}" destId="{887777D1-7B78-4790-9154-517A72E7D125}" srcOrd="1" destOrd="0" presId="urn:microsoft.com/office/officeart/2018/2/layout/IconVerticalSolidList"/>
    <dgm:cxn modelId="{6CFCC13F-B2D3-4963-8477-AC0445253646}" type="presParOf" srcId="{2A256E2D-3208-45CE-ACDB-199B5D3DB9F5}" destId="{19D0D841-D3EB-4BF1-841D-1358BD84C4B1}" srcOrd="2" destOrd="0" presId="urn:microsoft.com/office/officeart/2018/2/layout/IconVerticalSolidList"/>
    <dgm:cxn modelId="{02B0B719-D6C3-4272-BB28-B4A90A76DC72}" type="presParOf" srcId="{2A256E2D-3208-45CE-ACDB-199B5D3DB9F5}" destId="{FE76024C-0350-48C0-BC72-B3F9DE6F6FAA}" srcOrd="3" destOrd="0" presId="urn:microsoft.com/office/officeart/2018/2/layout/IconVerticalSolidList"/>
    <dgm:cxn modelId="{02289765-E9FC-4235-9A3C-A55873345648}" type="presParOf" srcId="{2CCA4C63-EA5E-4010-83C0-84A5D2CCB7C2}" destId="{2A18DBF3-46ED-457F-80FF-4BF93CB021C6}" srcOrd="1" destOrd="0" presId="urn:microsoft.com/office/officeart/2018/2/layout/IconVerticalSolidList"/>
    <dgm:cxn modelId="{744CBD55-B82B-4A7E-8621-61A690153804}" type="presParOf" srcId="{2CCA4C63-EA5E-4010-83C0-84A5D2CCB7C2}" destId="{AEE9D7EE-5F8A-4DAF-8666-1B6630F620FF}" srcOrd="2" destOrd="0" presId="urn:microsoft.com/office/officeart/2018/2/layout/IconVerticalSolidList"/>
    <dgm:cxn modelId="{55B52C58-5130-49B3-8236-78EA813417A4}" type="presParOf" srcId="{AEE9D7EE-5F8A-4DAF-8666-1B6630F620FF}" destId="{435C1201-044D-4888-8BE4-02B80844F7E2}" srcOrd="0" destOrd="0" presId="urn:microsoft.com/office/officeart/2018/2/layout/IconVerticalSolidList"/>
    <dgm:cxn modelId="{55CB6645-E20E-4640-9FC9-DBC83085309F}" type="presParOf" srcId="{AEE9D7EE-5F8A-4DAF-8666-1B6630F620FF}" destId="{32B542E7-0027-4643-89DB-E42B35D324FB}" srcOrd="1" destOrd="0" presId="urn:microsoft.com/office/officeart/2018/2/layout/IconVerticalSolidList"/>
    <dgm:cxn modelId="{56D6F05C-74E0-4F1E-AE01-31B2ACD772AD}" type="presParOf" srcId="{AEE9D7EE-5F8A-4DAF-8666-1B6630F620FF}" destId="{B53C82F1-E2ED-47BE-894F-5C2B4DB0E4F3}" srcOrd="2" destOrd="0" presId="urn:microsoft.com/office/officeart/2018/2/layout/IconVerticalSolidList"/>
    <dgm:cxn modelId="{53422D20-84E3-4DE2-ABBE-A05242CF4A9F}" type="presParOf" srcId="{AEE9D7EE-5F8A-4DAF-8666-1B6630F620FF}" destId="{EF9AE17F-4240-46A2-A688-87372F25D3A8}" srcOrd="3" destOrd="0" presId="urn:microsoft.com/office/officeart/2018/2/layout/IconVerticalSolidList"/>
    <dgm:cxn modelId="{0866CCC3-8A64-45F0-8699-89102CBF0C68}" type="presParOf" srcId="{2CCA4C63-EA5E-4010-83C0-84A5D2CCB7C2}" destId="{723C3737-55BD-4DCF-B680-B28F021A00D0}" srcOrd="3" destOrd="0" presId="urn:microsoft.com/office/officeart/2018/2/layout/IconVerticalSolidList"/>
    <dgm:cxn modelId="{206024C9-3966-4D06-ADBA-56DEE89D600D}" type="presParOf" srcId="{2CCA4C63-EA5E-4010-83C0-84A5D2CCB7C2}" destId="{3B2DF123-1CDC-4C07-8CF1-6744F4284C86}" srcOrd="4" destOrd="0" presId="urn:microsoft.com/office/officeart/2018/2/layout/IconVerticalSolidList"/>
    <dgm:cxn modelId="{D3BD59EA-A657-49B4-BE24-F6FC2CDFC914}" type="presParOf" srcId="{3B2DF123-1CDC-4C07-8CF1-6744F4284C86}" destId="{3A7C14CD-4D27-4DD2-8104-E04D4C91250C}" srcOrd="0" destOrd="0" presId="urn:microsoft.com/office/officeart/2018/2/layout/IconVerticalSolidList"/>
    <dgm:cxn modelId="{A3DB7603-5CEB-4753-A0B6-2AA967762355}" type="presParOf" srcId="{3B2DF123-1CDC-4C07-8CF1-6744F4284C86}" destId="{76190390-FD91-4984-84F4-DE692E91635B}" srcOrd="1" destOrd="0" presId="urn:microsoft.com/office/officeart/2018/2/layout/IconVerticalSolidList"/>
    <dgm:cxn modelId="{060B95B1-4B7C-4128-A83E-1A8A55FB973E}" type="presParOf" srcId="{3B2DF123-1CDC-4C07-8CF1-6744F4284C86}" destId="{7CD28BD7-A7E9-43D9-9E5A-C824B90600B5}" srcOrd="2" destOrd="0" presId="urn:microsoft.com/office/officeart/2018/2/layout/IconVerticalSolidList"/>
    <dgm:cxn modelId="{B1C230A8-E185-448D-B22A-122E0A54BE32}" type="presParOf" srcId="{3B2DF123-1CDC-4C07-8CF1-6744F4284C86}" destId="{2F79F3F8-CFF2-4253-991F-FEDF00C9D16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258FA2-ACA3-4F49-B559-188A0AF3A5FA}">
      <dsp:nvSpPr>
        <dsp:cNvPr id="0" name=""/>
        <dsp:cNvSpPr/>
      </dsp:nvSpPr>
      <dsp:spPr>
        <a:xfrm>
          <a:off x="0" y="558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C55C3B-2A74-4A44-9E44-A5872BA66823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8DFE07-A6CC-405E-A57B-B302DFF0BD5B}">
      <dsp:nvSpPr>
        <dsp:cNvPr id="0" name=""/>
        <dsp:cNvSpPr/>
      </dsp:nvSpPr>
      <dsp:spPr>
        <a:xfrm>
          <a:off x="1508391" y="558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dirty="0"/>
            <a:t>Gives Students a clear picture of what is expected.</a:t>
          </a:r>
          <a:endParaRPr lang="en-US" sz="2500" kern="1200" dirty="0"/>
        </a:p>
      </dsp:txBody>
      <dsp:txXfrm>
        <a:off x="1508391" y="558"/>
        <a:ext cx="4987658" cy="1305966"/>
      </dsp:txXfrm>
    </dsp:sp>
    <dsp:sp modelId="{58D2E309-9211-4A17-BF76-E232823E02A1}">
      <dsp:nvSpPr>
        <dsp:cNvPr id="0" name=""/>
        <dsp:cNvSpPr/>
      </dsp:nvSpPr>
      <dsp:spPr>
        <a:xfrm>
          <a:off x="0" y="1633016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01ACC7-9ABF-49EF-BE1E-15BA844D47F1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29FAE2-D627-45CE-A6CB-FEC4157A93BB}">
      <dsp:nvSpPr>
        <dsp:cNvPr id="0" name=""/>
        <dsp:cNvSpPr/>
      </dsp:nvSpPr>
      <dsp:spPr>
        <a:xfrm>
          <a:off x="1508391" y="1633016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dirty="0"/>
            <a:t>Teacher has total control.</a:t>
          </a:r>
          <a:endParaRPr lang="en-US" sz="2500" kern="1200" dirty="0"/>
        </a:p>
      </dsp:txBody>
      <dsp:txXfrm>
        <a:off x="1508391" y="1633016"/>
        <a:ext cx="4987658" cy="1305966"/>
      </dsp:txXfrm>
    </dsp:sp>
    <dsp:sp modelId="{57F987AA-80B4-4465-897C-08B3957C3039}">
      <dsp:nvSpPr>
        <dsp:cNvPr id="0" name=""/>
        <dsp:cNvSpPr/>
      </dsp:nvSpPr>
      <dsp:spPr>
        <a:xfrm>
          <a:off x="0" y="3265475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8BAC93-017D-4C58-8A5F-5485E2F78B16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953009-9D81-4D93-8C52-573ACFA6C2CF}">
      <dsp:nvSpPr>
        <dsp:cNvPr id="0" name=""/>
        <dsp:cNvSpPr/>
      </dsp:nvSpPr>
      <dsp:spPr>
        <a:xfrm>
          <a:off x="1508391" y="3265475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/>
            <a:t>Quick and simple way of getting through a task.</a:t>
          </a:r>
          <a:endParaRPr lang="en-US" sz="2500" kern="1200"/>
        </a:p>
      </dsp:txBody>
      <dsp:txXfrm>
        <a:off x="1508391" y="3265475"/>
        <a:ext cx="4987658" cy="13059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346810-AD26-4B7B-8C20-F352261002EE}">
      <dsp:nvSpPr>
        <dsp:cNvPr id="0" name=""/>
        <dsp:cNvSpPr/>
      </dsp:nvSpPr>
      <dsp:spPr>
        <a:xfrm>
          <a:off x="0" y="558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6DD0BF-FB63-412E-90DC-80076C8A6090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448A47-9824-48C8-8682-A300256FB0EC}">
      <dsp:nvSpPr>
        <dsp:cNvPr id="0" name=""/>
        <dsp:cNvSpPr/>
      </dsp:nvSpPr>
      <dsp:spPr>
        <a:xfrm>
          <a:off x="1508391" y="558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dirty="0"/>
            <a:t>Difficult to receive Personal feedback. </a:t>
          </a:r>
          <a:endParaRPr lang="en-US" sz="2500" kern="1200" dirty="0"/>
        </a:p>
      </dsp:txBody>
      <dsp:txXfrm>
        <a:off x="1508391" y="558"/>
        <a:ext cx="4987658" cy="1305966"/>
      </dsp:txXfrm>
    </dsp:sp>
    <dsp:sp modelId="{C0912ACC-714C-4B30-B140-DA93323C59EA}">
      <dsp:nvSpPr>
        <dsp:cNvPr id="0" name=""/>
        <dsp:cNvSpPr/>
      </dsp:nvSpPr>
      <dsp:spPr>
        <a:xfrm>
          <a:off x="0" y="1633016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ACA699-9CEC-445F-B7BA-675E5B04C24B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DA6F9F-BF75-4ECF-9233-CC56E693A2A8}">
      <dsp:nvSpPr>
        <dsp:cNvPr id="0" name=""/>
        <dsp:cNvSpPr/>
      </dsp:nvSpPr>
      <dsp:spPr>
        <a:xfrm>
          <a:off x="1508391" y="1633016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dirty="0"/>
            <a:t>Everyone learns at a different peace. </a:t>
          </a:r>
          <a:endParaRPr lang="en-US" sz="2500" kern="1200" dirty="0"/>
        </a:p>
      </dsp:txBody>
      <dsp:txXfrm>
        <a:off x="1508391" y="1633016"/>
        <a:ext cx="4987658" cy="1305966"/>
      </dsp:txXfrm>
    </dsp:sp>
    <dsp:sp modelId="{E7473604-61E0-4E6E-8212-312689442369}">
      <dsp:nvSpPr>
        <dsp:cNvPr id="0" name=""/>
        <dsp:cNvSpPr/>
      </dsp:nvSpPr>
      <dsp:spPr>
        <a:xfrm>
          <a:off x="0" y="3265475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FB52E9-6637-4DA6-84FA-9060BB677523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8B0019-7573-41B8-9F45-9AAFFA0C6AA5}">
      <dsp:nvSpPr>
        <dsp:cNvPr id="0" name=""/>
        <dsp:cNvSpPr/>
      </dsp:nvSpPr>
      <dsp:spPr>
        <a:xfrm>
          <a:off x="1508391" y="3265475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dirty="0"/>
            <a:t>Doesn’t encourage creativity.</a:t>
          </a:r>
          <a:endParaRPr lang="en-US" sz="2500" kern="1200" dirty="0"/>
        </a:p>
      </dsp:txBody>
      <dsp:txXfrm>
        <a:off x="1508391" y="3265475"/>
        <a:ext cx="4987658" cy="13059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F5BCA8-7730-4614-9E92-289FFF996137}">
      <dsp:nvSpPr>
        <dsp:cNvPr id="0" name=""/>
        <dsp:cNvSpPr/>
      </dsp:nvSpPr>
      <dsp:spPr>
        <a:xfrm>
          <a:off x="0" y="558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1D2C1D-A628-4713-9E78-7A9EAF53D779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84F43E-77AE-4407-BC9B-6AD5A5FC56AA}">
      <dsp:nvSpPr>
        <dsp:cNvPr id="0" name=""/>
        <dsp:cNvSpPr/>
      </dsp:nvSpPr>
      <dsp:spPr>
        <a:xfrm>
          <a:off x="1508391" y="558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dirty="0"/>
            <a:t>Continuous Feedback.</a:t>
          </a:r>
          <a:endParaRPr lang="en-US" sz="2500" kern="1200" dirty="0"/>
        </a:p>
      </dsp:txBody>
      <dsp:txXfrm>
        <a:off x="1508391" y="558"/>
        <a:ext cx="4987658" cy="1305966"/>
      </dsp:txXfrm>
    </dsp:sp>
    <dsp:sp modelId="{68E397CC-CD54-46AE-B139-64B6B8FF5D81}">
      <dsp:nvSpPr>
        <dsp:cNvPr id="0" name=""/>
        <dsp:cNvSpPr/>
      </dsp:nvSpPr>
      <dsp:spPr>
        <a:xfrm>
          <a:off x="0" y="1633016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C23ABA-EE90-4B5A-AADB-4D53FA98AEE5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9E66CD-96B0-4111-BF37-9EC009E21988}">
      <dsp:nvSpPr>
        <dsp:cNvPr id="0" name=""/>
        <dsp:cNvSpPr/>
      </dsp:nvSpPr>
      <dsp:spPr>
        <a:xfrm>
          <a:off x="1508391" y="1633016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dirty="0"/>
            <a:t>Develops social Skills.</a:t>
          </a:r>
          <a:endParaRPr lang="en-US" sz="2500" kern="1200" dirty="0"/>
        </a:p>
      </dsp:txBody>
      <dsp:txXfrm>
        <a:off x="1508391" y="1633016"/>
        <a:ext cx="4987658" cy="1305966"/>
      </dsp:txXfrm>
    </dsp:sp>
    <dsp:sp modelId="{6EDC029D-8706-4774-A36B-B846D351652A}">
      <dsp:nvSpPr>
        <dsp:cNvPr id="0" name=""/>
        <dsp:cNvSpPr/>
      </dsp:nvSpPr>
      <dsp:spPr>
        <a:xfrm>
          <a:off x="0" y="3265475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B9BA78-F806-4B5C-AB2A-03888C0E5FEE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07BE8A-8DB2-45BC-8D17-DAB8C25FEFFB}">
      <dsp:nvSpPr>
        <dsp:cNvPr id="0" name=""/>
        <dsp:cNvSpPr/>
      </dsp:nvSpPr>
      <dsp:spPr>
        <a:xfrm>
          <a:off x="1508391" y="3265475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dirty="0"/>
            <a:t>Helps improve peer assessment.</a:t>
          </a:r>
          <a:endParaRPr lang="en-US" sz="2500" kern="1200" dirty="0"/>
        </a:p>
      </dsp:txBody>
      <dsp:txXfrm>
        <a:off x="1508391" y="3265475"/>
        <a:ext cx="4987658" cy="13059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5CA46B-3227-4260-AA2B-A523C438C1A8}">
      <dsp:nvSpPr>
        <dsp:cNvPr id="0" name=""/>
        <dsp:cNvSpPr/>
      </dsp:nvSpPr>
      <dsp:spPr>
        <a:xfrm>
          <a:off x="0" y="558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B773E4-50AC-4CBE-BE7F-F1CE240EC0DB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A44E9B-D4C8-4261-A6EE-3F47293DE9C2}">
      <dsp:nvSpPr>
        <dsp:cNvPr id="0" name=""/>
        <dsp:cNvSpPr/>
      </dsp:nvSpPr>
      <dsp:spPr>
        <a:xfrm>
          <a:off x="1508391" y="558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Difficulty working with others.</a:t>
          </a:r>
        </a:p>
      </dsp:txBody>
      <dsp:txXfrm>
        <a:off x="1508391" y="558"/>
        <a:ext cx="4987658" cy="1305966"/>
      </dsp:txXfrm>
    </dsp:sp>
    <dsp:sp modelId="{80905B4D-A45E-4B0A-B55F-CF602D3018EF}">
      <dsp:nvSpPr>
        <dsp:cNvPr id="0" name=""/>
        <dsp:cNvSpPr/>
      </dsp:nvSpPr>
      <dsp:spPr>
        <a:xfrm>
          <a:off x="0" y="1633016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003883-62EC-4616-9EDE-F1A9956F485D}">
      <dsp:nvSpPr>
        <dsp:cNvPr id="0" name=""/>
        <dsp:cNvSpPr/>
      </dsp:nvSpPr>
      <dsp:spPr>
        <a:xfrm rot="10800000"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23CEAF-CF4D-43B6-9AA1-0EC633E2E07C}">
      <dsp:nvSpPr>
        <dsp:cNvPr id="0" name=""/>
        <dsp:cNvSpPr/>
      </dsp:nvSpPr>
      <dsp:spPr>
        <a:xfrm>
          <a:off x="1508391" y="1633016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Wrong feedback.</a:t>
          </a:r>
        </a:p>
      </dsp:txBody>
      <dsp:txXfrm>
        <a:off x="1508391" y="1633016"/>
        <a:ext cx="4987658" cy="1305966"/>
      </dsp:txXfrm>
    </dsp:sp>
    <dsp:sp modelId="{A4E9A624-4F61-4A3A-84F4-F5C746E357F6}">
      <dsp:nvSpPr>
        <dsp:cNvPr id="0" name=""/>
        <dsp:cNvSpPr/>
      </dsp:nvSpPr>
      <dsp:spPr>
        <a:xfrm>
          <a:off x="0" y="3265475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6F7BCE-B84E-48B3-AE5F-729006F0BAF6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A21435-F18A-4FB0-95E1-5C2B2606E9EA}">
      <dsp:nvSpPr>
        <dsp:cNvPr id="0" name=""/>
        <dsp:cNvSpPr/>
      </dsp:nvSpPr>
      <dsp:spPr>
        <a:xfrm>
          <a:off x="1508391" y="3265475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Criteria sheet must be suitable for all idea.</a:t>
          </a:r>
        </a:p>
      </dsp:txBody>
      <dsp:txXfrm>
        <a:off x="1508391" y="3265475"/>
        <a:ext cx="4987658" cy="130596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53DF20-E74C-4F0A-BAAE-AEC5FB0F5E0A}">
      <dsp:nvSpPr>
        <dsp:cNvPr id="0" name=""/>
        <dsp:cNvSpPr/>
      </dsp:nvSpPr>
      <dsp:spPr>
        <a:xfrm>
          <a:off x="0" y="558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82B419-7CD5-48CE-A00D-08A31A109269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F78734-0AAD-428E-AEB3-E3551C199BF2}">
      <dsp:nvSpPr>
        <dsp:cNvPr id="0" name=""/>
        <dsp:cNvSpPr/>
      </dsp:nvSpPr>
      <dsp:spPr>
        <a:xfrm>
          <a:off x="1508391" y="558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dirty="0"/>
            <a:t>Students will be able to see what is considered good work and why (University of Exeter 2019).</a:t>
          </a:r>
          <a:endParaRPr lang="en-US" sz="2200" kern="1200" dirty="0"/>
        </a:p>
      </dsp:txBody>
      <dsp:txXfrm>
        <a:off x="1508391" y="558"/>
        <a:ext cx="4987658" cy="1305966"/>
      </dsp:txXfrm>
    </dsp:sp>
    <dsp:sp modelId="{5069FFE2-5B63-40AA-BF19-D7D086CABB48}">
      <dsp:nvSpPr>
        <dsp:cNvPr id="0" name=""/>
        <dsp:cNvSpPr/>
      </dsp:nvSpPr>
      <dsp:spPr>
        <a:xfrm>
          <a:off x="0" y="1633016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897EC1-BD3B-4A2F-9728-F31D7205CB9B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E30621-EB1B-452A-B317-2E63BE7F31EF}">
      <dsp:nvSpPr>
        <dsp:cNvPr id="0" name=""/>
        <dsp:cNvSpPr/>
      </dsp:nvSpPr>
      <dsp:spPr>
        <a:xfrm>
          <a:off x="1508391" y="1633016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dirty="0"/>
            <a:t>Learn at own peace.</a:t>
          </a:r>
          <a:endParaRPr lang="en-US" sz="2200" kern="1200" dirty="0"/>
        </a:p>
      </dsp:txBody>
      <dsp:txXfrm>
        <a:off x="1508391" y="1633016"/>
        <a:ext cx="4987658" cy="1305966"/>
      </dsp:txXfrm>
    </dsp:sp>
    <dsp:sp modelId="{9B325E8C-1235-4163-87CF-9EFE3AD882A6}">
      <dsp:nvSpPr>
        <dsp:cNvPr id="0" name=""/>
        <dsp:cNvSpPr/>
      </dsp:nvSpPr>
      <dsp:spPr>
        <a:xfrm>
          <a:off x="0" y="3265475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CA2821-6AFA-458D-B8D4-EA04966CD915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85171E-1BA0-4945-93AC-DBC90D68AC51}">
      <dsp:nvSpPr>
        <dsp:cNvPr id="0" name=""/>
        <dsp:cNvSpPr/>
      </dsp:nvSpPr>
      <dsp:spPr>
        <a:xfrm>
          <a:off x="1508391" y="3265475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dirty="0"/>
            <a:t>Reduces fishbowl effect.</a:t>
          </a:r>
          <a:endParaRPr lang="en-US" sz="2200" kern="1200" dirty="0"/>
        </a:p>
      </dsp:txBody>
      <dsp:txXfrm>
        <a:off x="1508391" y="3265475"/>
        <a:ext cx="4987658" cy="130596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8D3EB1-9DC9-48E7-83FA-11C2861F715D}">
      <dsp:nvSpPr>
        <dsp:cNvPr id="0" name=""/>
        <dsp:cNvSpPr/>
      </dsp:nvSpPr>
      <dsp:spPr>
        <a:xfrm>
          <a:off x="0" y="742949"/>
          <a:ext cx="6496050" cy="13716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5FD508-FD77-41E7-84A6-289F3AAE92DA}">
      <dsp:nvSpPr>
        <dsp:cNvPr id="0" name=""/>
        <dsp:cNvSpPr/>
      </dsp:nvSpPr>
      <dsp:spPr>
        <a:xfrm>
          <a:off x="414909" y="1051559"/>
          <a:ext cx="754380" cy="7543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01046C-6899-4847-B323-DFA927570001}">
      <dsp:nvSpPr>
        <dsp:cNvPr id="0" name=""/>
        <dsp:cNvSpPr/>
      </dsp:nvSpPr>
      <dsp:spPr>
        <a:xfrm>
          <a:off x="1584198" y="742949"/>
          <a:ext cx="4911851" cy="1371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161" tIns="145161" rIns="145161" bIns="14516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dirty="0"/>
            <a:t>Physical activity time may decrease.</a:t>
          </a:r>
          <a:endParaRPr lang="en-US" sz="2500" kern="1200" dirty="0"/>
        </a:p>
      </dsp:txBody>
      <dsp:txXfrm>
        <a:off x="1584198" y="742949"/>
        <a:ext cx="4911851" cy="1371600"/>
      </dsp:txXfrm>
    </dsp:sp>
    <dsp:sp modelId="{E9A624B8-1420-49EF-9BD9-C09B71B85377}">
      <dsp:nvSpPr>
        <dsp:cNvPr id="0" name=""/>
        <dsp:cNvSpPr/>
      </dsp:nvSpPr>
      <dsp:spPr>
        <a:xfrm>
          <a:off x="0" y="2457450"/>
          <a:ext cx="6496050" cy="13716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15FC78-2250-40A9-A624-B995F94C8E34}">
      <dsp:nvSpPr>
        <dsp:cNvPr id="0" name=""/>
        <dsp:cNvSpPr/>
      </dsp:nvSpPr>
      <dsp:spPr>
        <a:xfrm>
          <a:off x="414909" y="2766060"/>
          <a:ext cx="754380" cy="7543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36D290-4971-48E5-A7AA-87AAEFD0A024}">
      <dsp:nvSpPr>
        <dsp:cNvPr id="0" name=""/>
        <dsp:cNvSpPr/>
      </dsp:nvSpPr>
      <dsp:spPr>
        <a:xfrm>
          <a:off x="1584198" y="2457450"/>
          <a:ext cx="4911851" cy="1371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161" tIns="145161" rIns="145161" bIns="14516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dirty="0"/>
            <a:t>Lack of self confidence. </a:t>
          </a:r>
          <a:endParaRPr lang="en-US" sz="2500" kern="1200" dirty="0"/>
        </a:p>
      </dsp:txBody>
      <dsp:txXfrm>
        <a:off x="1584198" y="2457450"/>
        <a:ext cx="4911851" cy="13716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05B197-41A4-4B6B-8CE9-5350EC551969}">
      <dsp:nvSpPr>
        <dsp:cNvPr id="0" name=""/>
        <dsp:cNvSpPr/>
      </dsp:nvSpPr>
      <dsp:spPr>
        <a:xfrm>
          <a:off x="0" y="558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5B172F-454F-4683-B7ED-8BD54272A877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7ED282-B082-4CF9-B233-F40DC6EE6DFE}">
      <dsp:nvSpPr>
        <dsp:cNvPr id="0" name=""/>
        <dsp:cNvSpPr/>
      </dsp:nvSpPr>
      <dsp:spPr>
        <a:xfrm>
          <a:off x="1508391" y="558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dirty="0"/>
            <a:t>Boosts student's confidence.</a:t>
          </a:r>
          <a:endParaRPr lang="en-US" sz="2500" kern="1200" dirty="0"/>
        </a:p>
      </dsp:txBody>
      <dsp:txXfrm>
        <a:off x="1508391" y="558"/>
        <a:ext cx="4987658" cy="1305966"/>
      </dsp:txXfrm>
    </dsp:sp>
    <dsp:sp modelId="{4CC0329E-E404-45F7-92C0-41EE9A3DF085}">
      <dsp:nvSpPr>
        <dsp:cNvPr id="0" name=""/>
        <dsp:cNvSpPr/>
      </dsp:nvSpPr>
      <dsp:spPr>
        <a:xfrm>
          <a:off x="0" y="1633016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E3CCB6-B451-41D7-8BA0-FA7CE3DE885D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8634D6-1A45-4856-9169-2D5A86ACD15E}">
      <dsp:nvSpPr>
        <dsp:cNvPr id="0" name=""/>
        <dsp:cNvSpPr/>
      </dsp:nvSpPr>
      <dsp:spPr>
        <a:xfrm>
          <a:off x="1508391" y="1633016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dirty="0"/>
            <a:t>Helps develop social Skills.</a:t>
          </a:r>
          <a:endParaRPr lang="en-US" sz="2500" kern="1200" dirty="0"/>
        </a:p>
      </dsp:txBody>
      <dsp:txXfrm>
        <a:off x="1508391" y="1633016"/>
        <a:ext cx="4987658" cy="1305966"/>
      </dsp:txXfrm>
    </dsp:sp>
    <dsp:sp modelId="{9494A13F-AADF-48C3-8215-294441E37A84}">
      <dsp:nvSpPr>
        <dsp:cNvPr id="0" name=""/>
        <dsp:cNvSpPr/>
      </dsp:nvSpPr>
      <dsp:spPr>
        <a:xfrm>
          <a:off x="0" y="3265475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BC59CC-9F0E-4BE9-864D-9E84ECFE5648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1CF0F4-DBC9-4420-8286-9A966F2690E4}">
      <dsp:nvSpPr>
        <dsp:cNvPr id="0" name=""/>
        <dsp:cNvSpPr/>
      </dsp:nvSpPr>
      <dsp:spPr>
        <a:xfrm>
          <a:off x="1508391" y="3265475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dirty="0"/>
            <a:t>Encourages Students to be creative.</a:t>
          </a:r>
          <a:endParaRPr lang="en-US" sz="2500" kern="1200" dirty="0"/>
        </a:p>
      </dsp:txBody>
      <dsp:txXfrm>
        <a:off x="1508391" y="3265475"/>
        <a:ext cx="4987658" cy="130596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3040DC-0395-4232-92A9-CA88A7EC75D2}">
      <dsp:nvSpPr>
        <dsp:cNvPr id="0" name=""/>
        <dsp:cNvSpPr/>
      </dsp:nvSpPr>
      <dsp:spPr>
        <a:xfrm>
          <a:off x="0" y="558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7777D1-7B78-4790-9154-517A72E7D125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76024C-0350-48C0-BC72-B3F9DE6F6FAA}">
      <dsp:nvSpPr>
        <dsp:cNvPr id="0" name=""/>
        <dsp:cNvSpPr/>
      </dsp:nvSpPr>
      <dsp:spPr>
        <a:xfrm>
          <a:off x="1508391" y="558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Must be self motivated.</a:t>
          </a:r>
        </a:p>
      </dsp:txBody>
      <dsp:txXfrm>
        <a:off x="1508391" y="558"/>
        <a:ext cx="4987658" cy="1305966"/>
      </dsp:txXfrm>
    </dsp:sp>
    <dsp:sp modelId="{435C1201-044D-4888-8BE4-02B80844F7E2}">
      <dsp:nvSpPr>
        <dsp:cNvPr id="0" name=""/>
        <dsp:cNvSpPr/>
      </dsp:nvSpPr>
      <dsp:spPr>
        <a:xfrm>
          <a:off x="0" y="1633016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B542E7-0027-4643-89DB-E42B35D324FB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9AE17F-4240-46A2-A688-87372F25D3A8}">
      <dsp:nvSpPr>
        <dsp:cNvPr id="0" name=""/>
        <dsp:cNvSpPr/>
      </dsp:nvSpPr>
      <dsp:spPr>
        <a:xfrm>
          <a:off x="1508391" y="1633016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Time consuming.</a:t>
          </a:r>
        </a:p>
      </dsp:txBody>
      <dsp:txXfrm>
        <a:off x="1508391" y="1633016"/>
        <a:ext cx="4987658" cy="1305966"/>
      </dsp:txXfrm>
    </dsp:sp>
    <dsp:sp modelId="{3A7C14CD-4D27-4DD2-8104-E04D4C91250C}">
      <dsp:nvSpPr>
        <dsp:cNvPr id="0" name=""/>
        <dsp:cNvSpPr/>
      </dsp:nvSpPr>
      <dsp:spPr>
        <a:xfrm>
          <a:off x="0" y="3265475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190390-FD91-4984-84F4-DE692E91635B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79F3F8-CFF2-4253-991F-FEDF00C9D169}">
      <dsp:nvSpPr>
        <dsp:cNvPr id="0" name=""/>
        <dsp:cNvSpPr/>
      </dsp:nvSpPr>
      <dsp:spPr>
        <a:xfrm>
          <a:off x="1508391" y="3265475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Groups must be of mixed ability.</a:t>
          </a:r>
        </a:p>
      </dsp:txBody>
      <dsp:txXfrm>
        <a:off x="1508391" y="3265475"/>
        <a:ext cx="4987658" cy="13059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085EB-FAEF-A84F-9CB7-0E8651117994}" type="datetimeFigureOut">
              <a:rPr lang="en-US" smtClean="0"/>
              <a:t>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C61C5-3494-A04E-AC7B-7A6B433350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486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085EB-FAEF-A84F-9CB7-0E8651117994}" type="datetimeFigureOut">
              <a:rPr lang="en-US" smtClean="0"/>
              <a:t>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C61C5-3494-A04E-AC7B-7A6B433350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8375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085EB-FAEF-A84F-9CB7-0E8651117994}" type="datetimeFigureOut">
              <a:rPr lang="en-US" smtClean="0"/>
              <a:t>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C61C5-3494-A04E-AC7B-7A6B433350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054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085EB-FAEF-A84F-9CB7-0E8651117994}" type="datetimeFigureOut">
              <a:rPr lang="en-US" smtClean="0"/>
              <a:t>1/13/20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C61C5-3494-A04E-AC7B-7A6B433350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821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085EB-FAEF-A84F-9CB7-0E8651117994}" type="datetimeFigureOut">
              <a:rPr lang="en-US" smtClean="0"/>
              <a:t>1/13/20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C61C5-3494-A04E-AC7B-7A6B433350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852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085EB-FAEF-A84F-9CB7-0E8651117994}" type="datetimeFigureOut">
              <a:rPr lang="en-US" smtClean="0"/>
              <a:t>1/13/20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C61C5-3494-A04E-AC7B-7A6B433350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744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085EB-FAEF-A84F-9CB7-0E8651117994}" type="datetimeFigureOut">
              <a:rPr lang="en-US" smtClean="0"/>
              <a:t>1/13/20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C61C5-3494-A04E-AC7B-7A6B433350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771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085EB-FAEF-A84F-9CB7-0E8651117994}" type="datetimeFigureOut">
              <a:rPr lang="en-US" smtClean="0"/>
              <a:t>1/13/20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C61C5-3494-A04E-AC7B-7A6B433350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517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085EB-FAEF-A84F-9CB7-0E8651117994}" type="datetimeFigureOut">
              <a:rPr lang="en-US" smtClean="0"/>
              <a:t>1/13/20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C61C5-3494-A04E-AC7B-7A6B433350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77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085EB-FAEF-A84F-9CB7-0E8651117994}" type="datetimeFigureOut">
              <a:rPr lang="en-US" smtClean="0"/>
              <a:t>1/13/20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C61C5-3494-A04E-AC7B-7A6B433350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1022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085EB-FAEF-A84F-9CB7-0E8651117994}" type="datetimeFigureOut">
              <a:rPr lang="en-US" smtClean="0"/>
              <a:t>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C61C5-3494-A04E-AC7B-7A6B433350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420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085EB-FAEF-A84F-9CB7-0E8651117994}" type="datetimeFigureOut">
              <a:rPr lang="en-US" smtClean="0"/>
              <a:t>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C61C5-3494-A04E-AC7B-7A6B4333507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982083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085EB-FAEF-A84F-9CB7-0E8651117994}" type="datetimeFigureOut">
              <a:rPr lang="en-US" smtClean="0"/>
              <a:t>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C61C5-3494-A04E-AC7B-7A6B433350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7764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085EB-FAEF-A84F-9CB7-0E8651117994}" type="datetimeFigureOut">
              <a:rPr lang="en-US" smtClean="0"/>
              <a:t>1/13/20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C61C5-3494-A04E-AC7B-7A6B433350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8050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085EB-FAEF-A84F-9CB7-0E8651117994}" type="datetimeFigureOut">
              <a:rPr lang="en-US" smtClean="0"/>
              <a:t>1/13/20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C61C5-3494-A04E-AC7B-7A6B433350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20384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085EB-FAEF-A84F-9CB7-0E8651117994}" type="datetimeFigureOut">
              <a:rPr lang="en-US" smtClean="0"/>
              <a:t>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C61C5-3494-A04E-AC7B-7A6B433350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035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085EB-FAEF-A84F-9CB7-0E8651117994}" type="datetimeFigureOut">
              <a:rPr lang="en-US" smtClean="0"/>
              <a:t>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C61C5-3494-A04E-AC7B-7A6B433350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566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35085EB-FAEF-A84F-9CB7-0E8651117994}" type="datetimeFigureOut">
              <a:rPr lang="en-US" smtClean="0"/>
              <a:t>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6C61C5-3494-A04E-AC7B-7A6B433350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6424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3.png"/><Relationship Id="rId7" Type="http://schemas.openxmlformats.org/officeDocument/2006/relationships/diagramLayout" Target="../diagrams/layout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diagramData" Target="../diagrams/data3.xml"/><Relationship Id="rId5" Type="http://schemas.openxmlformats.org/officeDocument/2006/relationships/image" Target="../media/image5.png"/><Relationship Id="rId10" Type="http://schemas.microsoft.com/office/2007/relationships/diagramDrawing" Target="../diagrams/drawing3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as.exeter.ac.uk/academic-policy-standards/tqa-manual/lts/peerselfassessment/" TargetMode="External"/><Relationship Id="rId2" Type="http://schemas.openxmlformats.org/officeDocument/2006/relationships/hyperlink" Target="http://www.thepeproject.com/teaching-styl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8755B66-2F51-764B-A0B5-FA2BCDD260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0338140"/>
              </p:ext>
            </p:extLst>
          </p:nvPr>
        </p:nvGraphicFramePr>
        <p:xfrm>
          <a:off x="2" y="0"/>
          <a:ext cx="12191998" cy="704628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523097">
                  <a:extLst>
                    <a:ext uri="{9D8B030D-6E8A-4147-A177-3AD203B41FA5}">
                      <a16:colId xmlns:a16="http://schemas.microsoft.com/office/drawing/2014/main" val="1720451924"/>
                    </a:ext>
                  </a:extLst>
                </a:gridCol>
                <a:gridCol w="200072">
                  <a:extLst>
                    <a:ext uri="{9D8B030D-6E8A-4147-A177-3AD203B41FA5}">
                      <a16:colId xmlns:a16="http://schemas.microsoft.com/office/drawing/2014/main" val="4203272189"/>
                    </a:ext>
                  </a:extLst>
                </a:gridCol>
                <a:gridCol w="200072">
                  <a:extLst>
                    <a:ext uri="{9D8B030D-6E8A-4147-A177-3AD203B41FA5}">
                      <a16:colId xmlns:a16="http://schemas.microsoft.com/office/drawing/2014/main" val="1973005784"/>
                    </a:ext>
                  </a:extLst>
                </a:gridCol>
                <a:gridCol w="1153728">
                  <a:extLst>
                    <a:ext uri="{9D8B030D-6E8A-4147-A177-3AD203B41FA5}">
                      <a16:colId xmlns:a16="http://schemas.microsoft.com/office/drawing/2014/main" val="2601407369"/>
                    </a:ext>
                  </a:extLst>
                </a:gridCol>
                <a:gridCol w="1153728">
                  <a:extLst>
                    <a:ext uri="{9D8B030D-6E8A-4147-A177-3AD203B41FA5}">
                      <a16:colId xmlns:a16="http://schemas.microsoft.com/office/drawing/2014/main" val="3565257182"/>
                    </a:ext>
                  </a:extLst>
                </a:gridCol>
                <a:gridCol w="1154826">
                  <a:extLst>
                    <a:ext uri="{9D8B030D-6E8A-4147-A177-3AD203B41FA5}">
                      <a16:colId xmlns:a16="http://schemas.microsoft.com/office/drawing/2014/main" val="205053496"/>
                    </a:ext>
                  </a:extLst>
                </a:gridCol>
                <a:gridCol w="200072">
                  <a:extLst>
                    <a:ext uri="{9D8B030D-6E8A-4147-A177-3AD203B41FA5}">
                      <a16:colId xmlns:a16="http://schemas.microsoft.com/office/drawing/2014/main" val="1451954056"/>
                    </a:ext>
                  </a:extLst>
                </a:gridCol>
                <a:gridCol w="1154826">
                  <a:extLst>
                    <a:ext uri="{9D8B030D-6E8A-4147-A177-3AD203B41FA5}">
                      <a16:colId xmlns:a16="http://schemas.microsoft.com/office/drawing/2014/main" val="3172236814"/>
                    </a:ext>
                  </a:extLst>
                </a:gridCol>
                <a:gridCol w="1153728">
                  <a:extLst>
                    <a:ext uri="{9D8B030D-6E8A-4147-A177-3AD203B41FA5}">
                      <a16:colId xmlns:a16="http://schemas.microsoft.com/office/drawing/2014/main" val="2112362552"/>
                    </a:ext>
                  </a:extLst>
                </a:gridCol>
                <a:gridCol w="1154826">
                  <a:extLst>
                    <a:ext uri="{9D8B030D-6E8A-4147-A177-3AD203B41FA5}">
                      <a16:colId xmlns:a16="http://schemas.microsoft.com/office/drawing/2014/main" val="3041482663"/>
                    </a:ext>
                  </a:extLst>
                </a:gridCol>
                <a:gridCol w="200072">
                  <a:extLst>
                    <a:ext uri="{9D8B030D-6E8A-4147-A177-3AD203B41FA5}">
                      <a16:colId xmlns:a16="http://schemas.microsoft.com/office/drawing/2014/main" val="1138931671"/>
                    </a:ext>
                  </a:extLst>
                </a:gridCol>
                <a:gridCol w="1154826">
                  <a:extLst>
                    <a:ext uri="{9D8B030D-6E8A-4147-A177-3AD203B41FA5}">
                      <a16:colId xmlns:a16="http://schemas.microsoft.com/office/drawing/2014/main" val="4061809031"/>
                    </a:ext>
                  </a:extLst>
                </a:gridCol>
                <a:gridCol w="788125">
                  <a:extLst>
                    <a:ext uri="{9D8B030D-6E8A-4147-A177-3AD203B41FA5}">
                      <a16:colId xmlns:a16="http://schemas.microsoft.com/office/drawing/2014/main" val="203776035"/>
                    </a:ext>
                  </a:extLst>
                </a:gridCol>
              </a:tblGrid>
              <a:tr h="305871">
                <a:tc gridSpan="1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Personal Evaluation – to support your academic progress please complete the section below </a:t>
                      </a:r>
                      <a:r>
                        <a:rPr lang="en-GB" sz="1050" u="sng" dirty="0">
                          <a:effectLst/>
                        </a:rPr>
                        <a:t>BEFORE</a:t>
                      </a:r>
                      <a:r>
                        <a:rPr lang="en-GB" sz="1050" u="none" strike="noStrike" dirty="0">
                          <a:effectLst/>
                        </a:rPr>
                        <a:t> submitting your work.</a:t>
                      </a:r>
                      <a:endParaRPr lang="en-US" sz="1050" u="sng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3389649"/>
                  </a:ext>
                </a:extLst>
              </a:tr>
              <a:tr h="308512">
                <a:tc gridSpan="3">
                  <a:txBody>
                    <a:bodyPr/>
                    <a:lstStyle/>
                    <a:p>
                      <a:pPr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What do you consider to be the best aspects of this work?</a:t>
                      </a:r>
                      <a:endParaRPr lang="en-US" sz="10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I consider my layout to be my best aspect of my work as it all follows the same pattern meaning it looks professional. 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8384850"/>
                  </a:ext>
                </a:extLst>
              </a:tr>
              <a:tr h="308512">
                <a:tc gridSpan="3">
                  <a:txBody>
                    <a:bodyPr/>
                    <a:lstStyle/>
                    <a:p>
                      <a:pPr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Which aspects do you consider could have been improved in this piece of work?</a:t>
                      </a:r>
                      <a:endParaRPr lang="en-US" sz="10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Maybe put notes o the slides where the teaching styles are.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5035089"/>
                  </a:ext>
                </a:extLst>
              </a:tr>
              <a:tr h="308512">
                <a:tc gridSpan="3">
                  <a:txBody>
                    <a:bodyPr/>
                    <a:lstStyle/>
                    <a:p>
                      <a:pPr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What have you found most satisfying whilst undertaking this submission?</a:t>
                      </a:r>
                      <a:endParaRPr lang="en-US" sz="10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Making sure everything is organised and all the same pattern and text  size. 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9693732"/>
                  </a:ext>
                </a:extLst>
              </a:tr>
              <a:tr h="146415"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US" sz="105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ASSESSMENT CRITERIA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rowSpan="2"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Learning</a:t>
                      </a:r>
                      <a:endParaRPr lang="en-US" sz="1050">
                        <a:effectLst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Outcomes</a:t>
                      </a:r>
                      <a:endParaRPr lang="en-US" sz="1050">
                        <a:effectLst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 </a:t>
                      </a:r>
                      <a:endParaRPr lang="en-US" sz="1050">
                        <a:effectLst/>
                      </a:endParaRPr>
                    </a:p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 vert="vert270"/>
                </a:tc>
                <a:tc rowSpan="2"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GRADE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5947483"/>
                  </a:ext>
                </a:extLst>
              </a:tr>
              <a:tr h="46532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Poor</a:t>
                      </a:r>
                      <a:endParaRPr lang="en-US" sz="105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0-25%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Unsatisfactory</a:t>
                      </a:r>
                      <a:endParaRPr lang="en-US" sz="1050" u="sng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26-39%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Satisfactory</a:t>
                      </a:r>
                      <a:endParaRPr lang="en-US" sz="1050" u="sng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40 – 49%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Good</a:t>
                      </a:r>
                      <a:endParaRPr lang="en-US" sz="1050" u="sng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50 – 59%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Very Good</a:t>
                      </a:r>
                      <a:endParaRPr lang="en-US" sz="105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60 – 69%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Excellent</a:t>
                      </a:r>
                      <a:endParaRPr lang="en-US" sz="105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70 – 85%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Exceptional</a:t>
                      </a:r>
                      <a:endParaRPr lang="en-US" sz="105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86– 100%</a:t>
                      </a:r>
                      <a:endParaRPr lang="en-US" sz="105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US" sz="1050" u="sng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  %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extLst>
                  <a:ext uri="{0D108BD9-81ED-4DB2-BD59-A6C34878D82A}">
                    <a16:rowId xmlns:a16="http://schemas.microsoft.com/office/drawing/2014/main" val="518553644"/>
                  </a:ext>
                </a:extLst>
              </a:tr>
              <a:tr h="4653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Knowledge of a range of teaching styles and models linked to achieving pupil outcomes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2, 3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50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extLst>
                  <a:ext uri="{0D108BD9-81ED-4DB2-BD59-A6C34878D82A}">
                    <a16:rowId xmlns:a16="http://schemas.microsoft.com/office/drawing/2014/main" val="3238766418"/>
                  </a:ext>
                </a:extLst>
              </a:tr>
              <a:tr h="4653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Knowledge and understanding of the Welsh National Curriculum for Physical Education (WAG, 2008)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1, 3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 </a:t>
                      </a:r>
                      <a:endParaRPr lang="en-US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20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extLst>
                  <a:ext uri="{0D108BD9-81ED-4DB2-BD59-A6C34878D82A}">
                    <a16:rowId xmlns:a16="http://schemas.microsoft.com/office/drawing/2014/main" val="1923656572"/>
                  </a:ext>
                </a:extLst>
              </a:tr>
              <a:tr h="3058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Reflections from the practical workshops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1, 2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gridSpan="2"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15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extLst>
                  <a:ext uri="{0D108BD9-81ED-4DB2-BD59-A6C34878D82A}">
                    <a16:rowId xmlns:a16="http://schemas.microsoft.com/office/drawing/2014/main" val="2206588711"/>
                  </a:ext>
                </a:extLst>
              </a:tr>
              <a:tr h="4088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Presentation skills - voice, eye contact, audio-visual quality etc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1, 2, 3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gridSpan="2"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15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extLst>
                  <a:ext uri="{0D108BD9-81ED-4DB2-BD59-A6C34878D82A}">
                    <a16:rowId xmlns:a16="http://schemas.microsoft.com/office/drawing/2014/main" val="4202203129"/>
                  </a:ext>
                </a:extLst>
              </a:tr>
              <a:tr h="305871">
                <a:tc gridSpan="1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It is expected that students will present work that is proof read and follows the School Reference Guide and Assessment Checklist. Therefore a range of 0 – 10 marks will be deducted for non-completion of any of the points on the checklist below.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 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extLst>
                  <a:ext uri="{0D108BD9-81ED-4DB2-BD59-A6C34878D82A}">
                    <a16:rowId xmlns:a16="http://schemas.microsoft.com/office/drawing/2014/main" val="2669691495"/>
                  </a:ext>
                </a:extLst>
              </a:tr>
              <a:tr h="2059879">
                <a:tc gridSpan="1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TUTOR COMMENTS:</a:t>
                      </a:r>
                      <a:endParaRPr lang="en-US" sz="105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 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2347745"/>
                  </a:ext>
                </a:extLst>
              </a:tr>
              <a:tr h="305871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 Submission date: tbc</a:t>
                      </a:r>
                      <a:endParaRPr lang="en-US" sz="1050" u="sng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>
                          <a:effectLst/>
                        </a:rPr>
                        <a:t>via Turnitin</a:t>
                      </a:r>
                      <a:endParaRPr lang="en-US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Return date:</a:t>
                      </a:r>
                      <a:endParaRPr lang="en-US" sz="1050" u="sng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(at least within 4 weeks)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Tutor: Dylan Blain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Mark: </a:t>
                      </a:r>
                      <a:endParaRPr lang="en-US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7089" marR="3708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98322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94836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32D8C-DDD6-D244-8016-C5BFDB10BA8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200" dirty="0"/>
              <a:t>Physical Education The Child And The Curriculum.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C27D76-A201-144A-A31A-AF99C32205B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/>
              <a:t>bY</a:t>
            </a:r>
            <a:r>
              <a:rPr lang="en-US" dirty="0"/>
              <a:t>: </a:t>
            </a:r>
            <a:r>
              <a:rPr lang="en-US" dirty="0" err="1"/>
              <a:t>cerys</a:t>
            </a:r>
            <a:r>
              <a:rPr lang="en-US" dirty="0"/>
              <a:t> </a:t>
            </a:r>
            <a:r>
              <a:rPr lang="en-US" dirty="0" err="1"/>
              <a:t>cLARK</a:t>
            </a:r>
            <a:endParaRPr lang="en-US" dirty="0"/>
          </a:p>
          <a:p>
            <a:r>
              <a:rPr lang="en-US" dirty="0"/>
              <a:t>1900651</a:t>
            </a:r>
          </a:p>
        </p:txBody>
      </p:sp>
    </p:spTree>
    <p:extLst>
      <p:ext uri="{BB962C8B-B14F-4D97-AF65-F5344CB8AC3E}">
        <p14:creationId xmlns:p14="http://schemas.microsoft.com/office/powerpoint/2010/main" val="1388820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3" name="Oval 42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627354-B438-2645-9AD1-ADAC01EE2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799"/>
            <a:ext cx="3108626" cy="1444752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latin typeface="+mn-lt"/>
                <a:cs typeface="Times New Roman" panose="02020603050405020304" pitchFamily="18" charset="0"/>
              </a:rPr>
              <a:t>Moston and Ashworth Teaching Spectrum</a:t>
            </a:r>
          </a:p>
        </p:txBody>
      </p:sp>
      <p:sp>
        <p:nvSpPr>
          <p:cNvPr id="51" name="Freeform 11">
            <a:extLst>
              <a:ext uri="{FF2B5EF4-FFF2-40B4-BE49-F238E27FC236}">
                <a16:creationId xmlns:a16="http://schemas.microsoft.com/office/drawing/2014/main" id="{2FEA51AE-2D18-46BE-B2CA-B90B13168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5E6A537E-C106-45AE-9BBB-3CE559441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Freeform 5">
            <a:extLst>
              <a:ext uri="{FF2B5EF4-FFF2-40B4-BE49-F238E27FC236}">
                <a16:creationId xmlns:a16="http://schemas.microsoft.com/office/drawing/2014/main" id="{F918BA52-E4A7-4EEC-898E-C49023767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140466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86D3F3B7-282C-4DDC-AD1B-C497F2942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A992B-37B5-3646-BC51-DCCBD61419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3855" y="3072385"/>
            <a:ext cx="3108057" cy="3167994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r>
              <a:rPr lang="en-US" sz="1700" dirty="0">
                <a:latin typeface="+mn-lt"/>
                <a:cs typeface="Times New Roman" panose="02020603050405020304" pitchFamily="18" charset="0"/>
              </a:rPr>
              <a:t>11 different teaching styles (A-k) </a:t>
            </a:r>
            <a:r>
              <a:rPr lang="en-US" sz="1700" dirty="0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rPr>
              <a:t>(</a:t>
            </a:r>
            <a:r>
              <a:rPr lang="en-US" sz="1700" dirty="0" err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rPr>
              <a:t>Chatoupis</a:t>
            </a:r>
            <a:r>
              <a:rPr lang="en-US" sz="1700" dirty="0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rPr>
              <a:t>, 2018)</a:t>
            </a:r>
          </a:p>
          <a:p>
            <a:r>
              <a:rPr lang="en-US" sz="1700" dirty="0">
                <a:latin typeface="+mn-lt"/>
                <a:cs typeface="Times New Roman" panose="02020603050405020304" pitchFamily="18" charset="0"/>
              </a:rPr>
              <a:t>Teacher centered (A-E) </a:t>
            </a:r>
            <a:r>
              <a:rPr lang="en-US" sz="1700" dirty="0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rPr>
              <a:t>(</a:t>
            </a:r>
            <a:r>
              <a:rPr lang="en-US" sz="1700" dirty="0" err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rPr>
              <a:t>Mosston</a:t>
            </a:r>
            <a:r>
              <a:rPr lang="en-US" sz="1700" dirty="0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rPr>
              <a:t>, Ashworth, 2008) </a:t>
            </a:r>
          </a:p>
          <a:p>
            <a:r>
              <a:rPr lang="en-US" sz="1700" dirty="0">
                <a:latin typeface="+mn-lt"/>
                <a:cs typeface="Times New Roman" panose="02020603050405020304" pitchFamily="18" charset="0"/>
              </a:rPr>
              <a:t>Teacher centered/ Reproduction Styles </a:t>
            </a:r>
            <a:r>
              <a:rPr lang="en-US" sz="1700" dirty="0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rPr>
              <a:t>(</a:t>
            </a:r>
            <a:r>
              <a:rPr lang="en-US" sz="1700" dirty="0" err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rPr>
              <a:t>Mosston</a:t>
            </a:r>
            <a:r>
              <a:rPr lang="en-US" sz="1700" dirty="0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rPr>
              <a:t>, Ashworth, 2008) </a:t>
            </a:r>
          </a:p>
          <a:p>
            <a:r>
              <a:rPr lang="en-US" sz="1700" dirty="0">
                <a:latin typeface="+mn-lt"/>
                <a:cs typeface="Times New Roman" panose="02020603050405020304" pitchFamily="18" charset="0"/>
              </a:rPr>
              <a:t>Student Centered (F-K) </a:t>
            </a:r>
            <a:r>
              <a:rPr lang="en-US" sz="1700" dirty="0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rPr>
              <a:t>(</a:t>
            </a:r>
            <a:r>
              <a:rPr lang="en-US" sz="1700" dirty="0" err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rPr>
              <a:t>Chatoupis</a:t>
            </a:r>
            <a:r>
              <a:rPr lang="en-US" sz="1700" dirty="0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rPr>
              <a:t>, 2018)</a:t>
            </a:r>
          </a:p>
          <a:p>
            <a:r>
              <a:rPr lang="en-US" sz="1700" dirty="0">
                <a:latin typeface="+mn-lt"/>
                <a:cs typeface="Times New Roman" panose="02020603050405020304" pitchFamily="18" charset="0"/>
              </a:rPr>
              <a:t>Student centered/ Production Styles </a:t>
            </a:r>
            <a:r>
              <a:rPr lang="en-US" sz="1700" dirty="0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rPr>
              <a:t>(</a:t>
            </a:r>
            <a:r>
              <a:rPr lang="en-US" sz="1700" dirty="0" err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rPr>
              <a:t>Mosston</a:t>
            </a:r>
            <a:r>
              <a:rPr lang="en-US" sz="1700" dirty="0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rPr>
              <a:t>, Ashworth, 2008) 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47940867-4988-DF4B-8C9F-4CF789C57BD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/>
          <a:stretch>
            <a:fillRect/>
          </a:stretch>
        </p:blipFill>
        <p:spPr>
          <a:xfrm>
            <a:off x="4833667" y="2199925"/>
            <a:ext cx="6495847" cy="2923131"/>
          </a:xfrm>
          <a:prstGeom prst="rect">
            <a:avLst/>
          </a:prstGeom>
          <a:effectLst/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3E78011-C426-4543-848D-A925251947FD}"/>
              </a:ext>
            </a:extLst>
          </p:cNvPr>
          <p:cNvSpPr/>
          <p:nvPr/>
        </p:nvSpPr>
        <p:spPr>
          <a:xfrm>
            <a:off x="4343977" y="6353514"/>
            <a:ext cx="27960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Mosston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Ashworth, 2008</a:t>
            </a:r>
            <a:r>
              <a:rPr lang="en-US" dirty="0">
                <a:solidFill>
                  <a:schemeClr val="bg1"/>
                </a:solidFill>
              </a:rPr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5245369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0654392F-1639-4655-984D-9EC62CB79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A42ABA0-A57E-4B96-8B71-32BE731BD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81601940-FE05-4058-8C3C-93ECC6D8B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24A74BA-E5A0-4961-B27F-09544E4F5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FCC04C7-E7EE-4E3B-988E-0B9718A3C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03964ECA-3652-457C-9FDE-16AED3949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13C9C0A-47AD-49A5-838A-A43281BDCD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 7">
            <a:extLst>
              <a:ext uri="{FF2B5EF4-FFF2-40B4-BE49-F238E27FC236}">
                <a16:creationId xmlns:a16="http://schemas.microsoft.com/office/drawing/2014/main" id="{79507746-2C84-4EB6-B021-47E528910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820839-06B7-284B-B8F6-4D69D466B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800" dirty="0">
                <a:solidFill>
                  <a:srgbClr val="EBEBEB"/>
                </a:solidFill>
                <a:latin typeface="+mn-lt"/>
                <a:cs typeface="Times New Roman" panose="02020603050405020304" pitchFamily="18" charset="0"/>
              </a:rPr>
              <a:t>Command Style A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B0D28F5-B926-4D9B-9413-91E73A4C6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B3D24C5-CE61-47C8-A0D0-C767528D1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9" name="Content Placeholder 5">
            <a:extLst>
              <a:ext uri="{FF2B5EF4-FFF2-40B4-BE49-F238E27FC236}">
                <a16:creationId xmlns:a16="http://schemas.microsoft.com/office/drawing/2014/main" id="{E8962A75-9D77-5845-ABAA-4EE029A49E71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2761961" y="4233768"/>
          <a:ext cx="6669315" cy="557254"/>
        </p:xfrm>
        <a:graphic>
          <a:graphicData uri="http://schemas.openxmlformats.org/drawingml/2006/table">
            <a:tbl>
              <a:tblPr firstRow="1" firstCol="1" bandRow="1"/>
              <a:tblGrid>
                <a:gridCol w="661580">
                  <a:extLst>
                    <a:ext uri="{9D8B030D-6E8A-4147-A177-3AD203B41FA5}">
                      <a16:colId xmlns:a16="http://schemas.microsoft.com/office/drawing/2014/main" val="30692492"/>
                    </a:ext>
                  </a:extLst>
                </a:gridCol>
                <a:gridCol w="637258">
                  <a:extLst>
                    <a:ext uri="{9D8B030D-6E8A-4147-A177-3AD203B41FA5}">
                      <a16:colId xmlns:a16="http://schemas.microsoft.com/office/drawing/2014/main" val="782397794"/>
                    </a:ext>
                  </a:extLst>
                </a:gridCol>
                <a:gridCol w="637258">
                  <a:extLst>
                    <a:ext uri="{9D8B030D-6E8A-4147-A177-3AD203B41FA5}">
                      <a16:colId xmlns:a16="http://schemas.microsoft.com/office/drawing/2014/main" val="794609208"/>
                    </a:ext>
                  </a:extLst>
                </a:gridCol>
                <a:gridCol w="661580">
                  <a:extLst>
                    <a:ext uri="{9D8B030D-6E8A-4147-A177-3AD203B41FA5}">
                      <a16:colId xmlns:a16="http://schemas.microsoft.com/office/drawing/2014/main" val="1405460361"/>
                    </a:ext>
                  </a:extLst>
                </a:gridCol>
                <a:gridCol w="614806">
                  <a:extLst>
                    <a:ext uri="{9D8B030D-6E8A-4147-A177-3AD203B41FA5}">
                      <a16:colId xmlns:a16="http://schemas.microsoft.com/office/drawing/2014/main" val="732487955"/>
                    </a:ext>
                  </a:extLst>
                </a:gridCol>
                <a:gridCol w="592354">
                  <a:extLst>
                    <a:ext uri="{9D8B030D-6E8A-4147-A177-3AD203B41FA5}">
                      <a16:colId xmlns:a16="http://schemas.microsoft.com/office/drawing/2014/main" val="3277935433"/>
                    </a:ext>
                  </a:extLst>
                </a:gridCol>
                <a:gridCol w="521257">
                  <a:extLst>
                    <a:ext uri="{9D8B030D-6E8A-4147-A177-3AD203B41FA5}">
                      <a16:colId xmlns:a16="http://schemas.microsoft.com/office/drawing/2014/main" val="215876297"/>
                    </a:ext>
                  </a:extLst>
                </a:gridCol>
                <a:gridCol w="661580">
                  <a:extLst>
                    <a:ext uri="{9D8B030D-6E8A-4147-A177-3AD203B41FA5}">
                      <a16:colId xmlns:a16="http://schemas.microsoft.com/office/drawing/2014/main" val="3774499083"/>
                    </a:ext>
                  </a:extLst>
                </a:gridCol>
                <a:gridCol w="498805">
                  <a:extLst>
                    <a:ext uri="{9D8B030D-6E8A-4147-A177-3AD203B41FA5}">
                      <a16:colId xmlns:a16="http://schemas.microsoft.com/office/drawing/2014/main" val="1320207932"/>
                    </a:ext>
                  </a:extLst>
                </a:gridCol>
                <a:gridCol w="521257">
                  <a:extLst>
                    <a:ext uri="{9D8B030D-6E8A-4147-A177-3AD203B41FA5}">
                      <a16:colId xmlns:a16="http://schemas.microsoft.com/office/drawing/2014/main" val="3752184065"/>
                    </a:ext>
                  </a:extLst>
                </a:gridCol>
                <a:gridCol w="661580">
                  <a:extLst>
                    <a:ext uri="{9D8B030D-6E8A-4147-A177-3AD203B41FA5}">
                      <a16:colId xmlns:a16="http://schemas.microsoft.com/office/drawing/2014/main" val="1778727847"/>
                    </a:ext>
                  </a:extLst>
                </a:gridCol>
              </a:tblGrid>
              <a:tr h="557254"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A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B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C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D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E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F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J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H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I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J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K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857935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2639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8B9538A-2A89-47DD-996C-7D2BE2AB6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103AE6-FF8D-BD4B-ADA8-3CD714974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EBEBEB"/>
                </a:solidFill>
              </a:rPr>
              <a:t>Command Style (A) Strengths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625979B-5325-4898-8EF9-5C174B192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34B22E2B-30D5-47A4-97C5-091EA1AB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B6DA3CD-A002-40ED-8194-B4E637BD7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137F6A3-6178-4AA8-8F14-648B1783AC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4637577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61405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8B9538A-2A89-47DD-996C-7D2BE2AB6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250B4D-C85B-BE4F-B836-C3C702A7F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EBEBEB"/>
                </a:solidFill>
              </a:rPr>
              <a:t>Command Style (A) weakness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625979B-5325-4898-8EF9-5C174B192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34B22E2B-30D5-47A4-97C5-091EA1AB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B6DA3CD-A002-40ED-8194-B4E637BD7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C84BE8-AA95-440B-8055-90C8C231F5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5137282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37805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>
            <a:extLst>
              <a:ext uri="{FF2B5EF4-FFF2-40B4-BE49-F238E27FC236}">
                <a16:creationId xmlns:a16="http://schemas.microsoft.com/office/drawing/2014/main" id="{0654392F-1639-4655-984D-9EC62CB79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AA42ABA0-A57E-4B96-8B71-32BE731BD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1" name="Oval 40">
            <a:extLst>
              <a:ext uri="{FF2B5EF4-FFF2-40B4-BE49-F238E27FC236}">
                <a16:creationId xmlns:a16="http://schemas.microsoft.com/office/drawing/2014/main" id="{81601940-FE05-4058-8C3C-93ECC6D8B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A24A74BA-E5A0-4961-B27F-09544E4F5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5FCC04C7-E7EE-4E3B-988E-0B9718A3C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03964ECA-3652-457C-9FDE-16AED3949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613C9C0A-47AD-49A5-838A-A43281BDCD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Freeform 7">
            <a:extLst>
              <a:ext uri="{FF2B5EF4-FFF2-40B4-BE49-F238E27FC236}">
                <a16:creationId xmlns:a16="http://schemas.microsoft.com/office/drawing/2014/main" id="{79507746-2C84-4EB6-B021-47E528910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820839-06B7-284B-B8F6-4D69D466B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800" dirty="0">
                <a:solidFill>
                  <a:srgbClr val="EBEBEB"/>
                </a:solidFill>
                <a:latin typeface="+mn-lt"/>
                <a:cs typeface="Times New Roman" panose="02020603050405020304" pitchFamily="18" charset="0"/>
              </a:rPr>
              <a:t>Reciprocal (C)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B0D28F5-B926-4D9B-9413-91E73A4C6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2B3D24C5-CE61-47C8-A0D0-C767528D1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F1B98D33-54D5-7B4C-B135-AF530A85B3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54675" y="397510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AF50753-3BCA-E44D-92A8-84E38E77FE58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381577091"/>
              </p:ext>
            </p:extLst>
          </p:nvPr>
        </p:nvGraphicFramePr>
        <p:xfrm>
          <a:off x="2761961" y="4233768"/>
          <a:ext cx="6669315" cy="557254"/>
        </p:xfrm>
        <a:graphic>
          <a:graphicData uri="http://schemas.openxmlformats.org/drawingml/2006/table">
            <a:tbl>
              <a:tblPr firstRow="1" firstCol="1" bandRow="1"/>
              <a:tblGrid>
                <a:gridCol w="661580">
                  <a:extLst>
                    <a:ext uri="{9D8B030D-6E8A-4147-A177-3AD203B41FA5}">
                      <a16:colId xmlns:a16="http://schemas.microsoft.com/office/drawing/2014/main" val="1314729962"/>
                    </a:ext>
                  </a:extLst>
                </a:gridCol>
                <a:gridCol w="637258">
                  <a:extLst>
                    <a:ext uri="{9D8B030D-6E8A-4147-A177-3AD203B41FA5}">
                      <a16:colId xmlns:a16="http://schemas.microsoft.com/office/drawing/2014/main" val="818740"/>
                    </a:ext>
                  </a:extLst>
                </a:gridCol>
                <a:gridCol w="637258">
                  <a:extLst>
                    <a:ext uri="{9D8B030D-6E8A-4147-A177-3AD203B41FA5}">
                      <a16:colId xmlns:a16="http://schemas.microsoft.com/office/drawing/2014/main" val="264365196"/>
                    </a:ext>
                  </a:extLst>
                </a:gridCol>
                <a:gridCol w="661580">
                  <a:extLst>
                    <a:ext uri="{9D8B030D-6E8A-4147-A177-3AD203B41FA5}">
                      <a16:colId xmlns:a16="http://schemas.microsoft.com/office/drawing/2014/main" val="1631688855"/>
                    </a:ext>
                  </a:extLst>
                </a:gridCol>
                <a:gridCol w="614806">
                  <a:extLst>
                    <a:ext uri="{9D8B030D-6E8A-4147-A177-3AD203B41FA5}">
                      <a16:colId xmlns:a16="http://schemas.microsoft.com/office/drawing/2014/main" val="4007819332"/>
                    </a:ext>
                  </a:extLst>
                </a:gridCol>
                <a:gridCol w="592354">
                  <a:extLst>
                    <a:ext uri="{9D8B030D-6E8A-4147-A177-3AD203B41FA5}">
                      <a16:colId xmlns:a16="http://schemas.microsoft.com/office/drawing/2014/main" val="3042026870"/>
                    </a:ext>
                  </a:extLst>
                </a:gridCol>
                <a:gridCol w="521257">
                  <a:extLst>
                    <a:ext uri="{9D8B030D-6E8A-4147-A177-3AD203B41FA5}">
                      <a16:colId xmlns:a16="http://schemas.microsoft.com/office/drawing/2014/main" val="3353516857"/>
                    </a:ext>
                  </a:extLst>
                </a:gridCol>
                <a:gridCol w="661580">
                  <a:extLst>
                    <a:ext uri="{9D8B030D-6E8A-4147-A177-3AD203B41FA5}">
                      <a16:colId xmlns:a16="http://schemas.microsoft.com/office/drawing/2014/main" val="212500000"/>
                    </a:ext>
                  </a:extLst>
                </a:gridCol>
                <a:gridCol w="498805">
                  <a:extLst>
                    <a:ext uri="{9D8B030D-6E8A-4147-A177-3AD203B41FA5}">
                      <a16:colId xmlns:a16="http://schemas.microsoft.com/office/drawing/2014/main" val="274151854"/>
                    </a:ext>
                  </a:extLst>
                </a:gridCol>
                <a:gridCol w="521257">
                  <a:extLst>
                    <a:ext uri="{9D8B030D-6E8A-4147-A177-3AD203B41FA5}">
                      <a16:colId xmlns:a16="http://schemas.microsoft.com/office/drawing/2014/main" val="3862214844"/>
                    </a:ext>
                  </a:extLst>
                </a:gridCol>
                <a:gridCol w="661580">
                  <a:extLst>
                    <a:ext uri="{9D8B030D-6E8A-4147-A177-3AD203B41FA5}">
                      <a16:colId xmlns:a16="http://schemas.microsoft.com/office/drawing/2014/main" val="594593853"/>
                    </a:ext>
                  </a:extLst>
                </a:gridCol>
              </a:tblGrid>
              <a:tr h="557254"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A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B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C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D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E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F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J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H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I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J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K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547040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03631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0654392F-1639-4655-984D-9EC62CB79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A42ABA0-A57E-4B96-8B71-32BE731BD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81601940-FE05-4058-8C3C-93ECC6D8B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24A74BA-E5A0-4961-B27F-09544E4F5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FCC04C7-E7EE-4E3B-988E-0B9718A3C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3964ECA-3652-457C-9FDE-16AED3949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8B9538A-2A89-47DD-996C-7D2BE2AB6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8C8D40-665E-2D48-AAC3-4EC3055CA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EBEBEB"/>
                </a:solidFill>
              </a:rPr>
              <a:t>Reciprocal (C)</a:t>
            </a:r>
            <a:br>
              <a:rPr lang="en-US" sz="4000" dirty="0">
                <a:solidFill>
                  <a:srgbClr val="EBEBEB"/>
                </a:solidFill>
              </a:rPr>
            </a:br>
            <a:r>
              <a:rPr lang="en-US" sz="4000" dirty="0">
                <a:solidFill>
                  <a:srgbClr val="EBEBEB"/>
                </a:solidFill>
              </a:rPr>
              <a:t>Strengths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625979B-5325-4898-8EF9-5C174B192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Freeform 11">
            <a:extLst>
              <a:ext uri="{FF2B5EF4-FFF2-40B4-BE49-F238E27FC236}">
                <a16:creationId xmlns:a16="http://schemas.microsoft.com/office/drawing/2014/main" id="{34B22E2B-30D5-47A4-97C5-091EA1AB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B6DA3CD-A002-40ED-8194-B4E637BD7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397479-74BE-4877-8B63-A78DB31DBFA7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37992491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34546951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8B9538A-2A89-47DD-996C-7D2BE2AB6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F31585-54A4-3646-BE4D-92516FD75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74166" cy="4572000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EBEBEB"/>
                </a:solidFill>
              </a:rPr>
              <a:t>Reciprocal (C) Weaknesses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625979B-5325-4898-8EF9-5C174B192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34B22E2B-30D5-47A4-97C5-091EA1AB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B6DA3CD-A002-40ED-8194-B4E637BD7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D6EF6F-88AA-47D6-8472-99B05FC9F7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2672265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286136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0654392F-1639-4655-984D-9EC62CB79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A42ABA0-A57E-4B96-8B71-32BE731BD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81601940-FE05-4058-8C3C-93ECC6D8B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24A74BA-E5A0-4961-B27F-09544E4F5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FCC04C7-E7EE-4E3B-988E-0B9718A3C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3964ECA-3652-457C-9FDE-16AED3949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604E0B1-6762-4B99-A6A5-42ED8E20D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 7">
            <a:extLst>
              <a:ext uri="{FF2B5EF4-FFF2-40B4-BE49-F238E27FC236}">
                <a16:creationId xmlns:a16="http://schemas.microsoft.com/office/drawing/2014/main" id="{6D86F5FF-DE1B-4BAB-A7BE-6F39F5DD9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820839-06B7-284B-B8F6-4D69D466B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Self Check (D)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36AD705-9544-45E1-B278-8D99F718B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8DFFC5B7-4963-4902-8A90-EFF576689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2664913-B759-BE42-8E15-0BFE9579B9D3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80714770"/>
              </p:ext>
            </p:extLst>
          </p:nvPr>
        </p:nvGraphicFramePr>
        <p:xfrm>
          <a:off x="2784052" y="4237033"/>
          <a:ext cx="6625125" cy="550722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625519">
                  <a:extLst>
                    <a:ext uri="{9D8B030D-6E8A-4147-A177-3AD203B41FA5}">
                      <a16:colId xmlns:a16="http://schemas.microsoft.com/office/drawing/2014/main" val="3588670541"/>
                    </a:ext>
                  </a:extLst>
                </a:gridCol>
                <a:gridCol w="625519">
                  <a:extLst>
                    <a:ext uri="{9D8B030D-6E8A-4147-A177-3AD203B41FA5}">
                      <a16:colId xmlns:a16="http://schemas.microsoft.com/office/drawing/2014/main" val="1728391680"/>
                    </a:ext>
                  </a:extLst>
                </a:gridCol>
                <a:gridCol w="649332">
                  <a:extLst>
                    <a:ext uri="{9D8B030D-6E8A-4147-A177-3AD203B41FA5}">
                      <a16:colId xmlns:a16="http://schemas.microsoft.com/office/drawing/2014/main" val="1153067266"/>
                    </a:ext>
                  </a:extLst>
                </a:gridCol>
                <a:gridCol w="649332">
                  <a:extLst>
                    <a:ext uri="{9D8B030D-6E8A-4147-A177-3AD203B41FA5}">
                      <a16:colId xmlns:a16="http://schemas.microsoft.com/office/drawing/2014/main" val="3979173855"/>
                    </a:ext>
                  </a:extLst>
                </a:gridCol>
                <a:gridCol w="625520">
                  <a:extLst>
                    <a:ext uri="{9D8B030D-6E8A-4147-A177-3AD203B41FA5}">
                      <a16:colId xmlns:a16="http://schemas.microsoft.com/office/drawing/2014/main" val="213487797"/>
                    </a:ext>
                  </a:extLst>
                </a:gridCol>
                <a:gridCol w="601707">
                  <a:extLst>
                    <a:ext uri="{9D8B030D-6E8A-4147-A177-3AD203B41FA5}">
                      <a16:colId xmlns:a16="http://schemas.microsoft.com/office/drawing/2014/main" val="2672027375"/>
                    </a:ext>
                  </a:extLst>
                </a:gridCol>
                <a:gridCol w="555669">
                  <a:extLst>
                    <a:ext uri="{9D8B030D-6E8A-4147-A177-3AD203B41FA5}">
                      <a16:colId xmlns:a16="http://schemas.microsoft.com/office/drawing/2014/main" val="2862227427"/>
                    </a:ext>
                  </a:extLst>
                </a:gridCol>
                <a:gridCol w="649332">
                  <a:extLst>
                    <a:ext uri="{9D8B030D-6E8A-4147-A177-3AD203B41FA5}">
                      <a16:colId xmlns:a16="http://schemas.microsoft.com/office/drawing/2014/main" val="3446599846"/>
                    </a:ext>
                  </a:extLst>
                </a:gridCol>
                <a:gridCol w="462007">
                  <a:extLst>
                    <a:ext uri="{9D8B030D-6E8A-4147-A177-3AD203B41FA5}">
                      <a16:colId xmlns:a16="http://schemas.microsoft.com/office/drawing/2014/main" val="1903643536"/>
                    </a:ext>
                  </a:extLst>
                </a:gridCol>
                <a:gridCol w="555669">
                  <a:extLst>
                    <a:ext uri="{9D8B030D-6E8A-4147-A177-3AD203B41FA5}">
                      <a16:colId xmlns:a16="http://schemas.microsoft.com/office/drawing/2014/main" val="1440787615"/>
                    </a:ext>
                  </a:extLst>
                </a:gridCol>
                <a:gridCol w="625519">
                  <a:extLst>
                    <a:ext uri="{9D8B030D-6E8A-4147-A177-3AD203B41FA5}">
                      <a16:colId xmlns:a16="http://schemas.microsoft.com/office/drawing/2014/main" val="1497704952"/>
                    </a:ext>
                  </a:extLst>
                </a:gridCol>
              </a:tblGrid>
              <a:tr h="550722"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u="none" strike="noStrike">
                          <a:effectLst/>
                        </a:rPr>
                        <a:t>A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u="none" strike="noStrike" dirty="0">
                          <a:effectLst/>
                        </a:rPr>
                        <a:t>B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u="none" strike="noStrike">
                          <a:effectLst/>
                        </a:rPr>
                        <a:t>C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u="none" strike="noStrike" dirty="0">
                          <a:effectLst/>
                        </a:rPr>
                        <a:t>D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u="none" strike="noStrike" dirty="0">
                          <a:effectLst/>
                        </a:rPr>
                        <a:t>E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u="none" strike="noStrike">
                          <a:effectLst/>
                        </a:rPr>
                        <a:t>F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u="none" strike="noStrike">
                          <a:effectLst/>
                        </a:rPr>
                        <a:t>J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u="none" strike="noStrike" dirty="0">
                          <a:effectLst/>
                        </a:rPr>
                        <a:t>H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u="none" strike="noStrike" dirty="0">
                          <a:effectLst/>
                        </a:rPr>
                        <a:t>I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u="none" strike="noStrike">
                          <a:effectLst/>
                        </a:rPr>
                        <a:t>J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u="none" strike="noStrike" dirty="0">
                          <a:effectLst/>
                        </a:rPr>
                        <a:t>K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619423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08251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8B9538A-2A89-47DD-996C-7D2BE2AB6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7ECAC7-BD0C-0845-AD54-3894DA60C8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EBEBEB"/>
                </a:solidFill>
              </a:rPr>
              <a:t>Self Check</a:t>
            </a:r>
            <a:br>
              <a:rPr lang="en-US" sz="4000" dirty="0">
                <a:solidFill>
                  <a:srgbClr val="EBEBEB"/>
                </a:solidFill>
              </a:rPr>
            </a:br>
            <a:r>
              <a:rPr lang="en-US" sz="4000" dirty="0">
                <a:solidFill>
                  <a:srgbClr val="EBEBEB"/>
                </a:solidFill>
              </a:rPr>
              <a:t>(D) </a:t>
            </a:r>
            <a:br>
              <a:rPr lang="en-US" sz="4000" dirty="0">
                <a:solidFill>
                  <a:srgbClr val="EBEBEB"/>
                </a:solidFill>
              </a:rPr>
            </a:br>
            <a:r>
              <a:rPr lang="en-US" sz="4000" dirty="0">
                <a:solidFill>
                  <a:srgbClr val="EBEBEB"/>
                </a:solidFill>
              </a:rPr>
              <a:t>Strengths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625979B-5325-4898-8EF9-5C174B192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34B22E2B-30D5-47A4-97C5-091EA1AB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B6DA3CD-A002-40ED-8194-B4E637BD7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731D34-B922-42C3-BEEC-332C88A558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725386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38473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8B9538A-2A89-47DD-996C-7D2BE2AB6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A66380-D752-1D49-AFB8-87C4F5272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74166" cy="4572000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EBEBEB"/>
                </a:solidFill>
              </a:rPr>
              <a:t>Self Check</a:t>
            </a:r>
            <a:br>
              <a:rPr lang="en-US" sz="4000" dirty="0">
                <a:solidFill>
                  <a:srgbClr val="EBEBEB"/>
                </a:solidFill>
              </a:rPr>
            </a:br>
            <a:r>
              <a:rPr lang="en-US" sz="4000" dirty="0">
                <a:solidFill>
                  <a:srgbClr val="EBEBEB"/>
                </a:solidFill>
              </a:rPr>
              <a:t>(D) Weaknesses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625979B-5325-4898-8EF9-5C174B192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34B22E2B-30D5-47A4-97C5-091EA1AB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B6DA3CD-A002-40ED-8194-B4E637BD7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84ECAE-AEF9-4228-9813-B3ED2172C1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4563477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7599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>
            <a:extLst>
              <a:ext uri="{FF2B5EF4-FFF2-40B4-BE49-F238E27FC236}">
                <a16:creationId xmlns:a16="http://schemas.microsoft.com/office/drawing/2014/main" id="{0654392F-1639-4655-984D-9EC62CB79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AA42ABA0-A57E-4B96-8B71-32BE731BD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1" name="Oval 40">
            <a:extLst>
              <a:ext uri="{FF2B5EF4-FFF2-40B4-BE49-F238E27FC236}">
                <a16:creationId xmlns:a16="http://schemas.microsoft.com/office/drawing/2014/main" id="{81601940-FE05-4058-8C3C-93ECC6D8B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A24A74BA-E5A0-4961-B27F-09544E4F5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5FCC04C7-E7EE-4E3B-988E-0B9718A3C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03964ECA-3652-457C-9FDE-16AED3949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613C9C0A-47AD-49A5-838A-A43281BDCD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Freeform 7">
            <a:extLst>
              <a:ext uri="{FF2B5EF4-FFF2-40B4-BE49-F238E27FC236}">
                <a16:creationId xmlns:a16="http://schemas.microsoft.com/office/drawing/2014/main" id="{79507746-2C84-4EB6-B021-47E528910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820839-06B7-284B-B8F6-4D69D466B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800" dirty="0">
                <a:solidFill>
                  <a:srgbClr val="EBEBEB"/>
                </a:solidFill>
                <a:latin typeface="+mn-lt"/>
                <a:cs typeface="Times New Roman" panose="02020603050405020304" pitchFamily="18" charset="0"/>
              </a:rPr>
              <a:t>Divergent Discovery (H)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B0D28F5-B926-4D9B-9413-91E73A4C6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2B3D24C5-CE61-47C8-A0D0-C767528D1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2664913-B759-BE42-8E15-0BFE9579B9D3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556131919"/>
              </p:ext>
            </p:extLst>
          </p:nvPr>
        </p:nvGraphicFramePr>
        <p:xfrm>
          <a:off x="2761961" y="4233768"/>
          <a:ext cx="6669315" cy="557254"/>
        </p:xfrm>
        <a:graphic>
          <a:graphicData uri="http://schemas.openxmlformats.org/drawingml/2006/table">
            <a:tbl>
              <a:tblPr firstRow="1" firstCol="1" bandRow="1"/>
              <a:tblGrid>
                <a:gridCol w="661580">
                  <a:extLst>
                    <a:ext uri="{9D8B030D-6E8A-4147-A177-3AD203B41FA5}">
                      <a16:colId xmlns:a16="http://schemas.microsoft.com/office/drawing/2014/main" val="3588670541"/>
                    </a:ext>
                  </a:extLst>
                </a:gridCol>
                <a:gridCol w="637258">
                  <a:extLst>
                    <a:ext uri="{9D8B030D-6E8A-4147-A177-3AD203B41FA5}">
                      <a16:colId xmlns:a16="http://schemas.microsoft.com/office/drawing/2014/main" val="1728391680"/>
                    </a:ext>
                  </a:extLst>
                </a:gridCol>
                <a:gridCol w="637258">
                  <a:extLst>
                    <a:ext uri="{9D8B030D-6E8A-4147-A177-3AD203B41FA5}">
                      <a16:colId xmlns:a16="http://schemas.microsoft.com/office/drawing/2014/main" val="1153067266"/>
                    </a:ext>
                  </a:extLst>
                </a:gridCol>
                <a:gridCol w="661580">
                  <a:extLst>
                    <a:ext uri="{9D8B030D-6E8A-4147-A177-3AD203B41FA5}">
                      <a16:colId xmlns:a16="http://schemas.microsoft.com/office/drawing/2014/main" val="3979173855"/>
                    </a:ext>
                  </a:extLst>
                </a:gridCol>
                <a:gridCol w="614806">
                  <a:extLst>
                    <a:ext uri="{9D8B030D-6E8A-4147-A177-3AD203B41FA5}">
                      <a16:colId xmlns:a16="http://schemas.microsoft.com/office/drawing/2014/main" val="213487797"/>
                    </a:ext>
                  </a:extLst>
                </a:gridCol>
                <a:gridCol w="592354">
                  <a:extLst>
                    <a:ext uri="{9D8B030D-6E8A-4147-A177-3AD203B41FA5}">
                      <a16:colId xmlns:a16="http://schemas.microsoft.com/office/drawing/2014/main" val="2672027375"/>
                    </a:ext>
                  </a:extLst>
                </a:gridCol>
                <a:gridCol w="521257">
                  <a:extLst>
                    <a:ext uri="{9D8B030D-6E8A-4147-A177-3AD203B41FA5}">
                      <a16:colId xmlns:a16="http://schemas.microsoft.com/office/drawing/2014/main" val="2862227427"/>
                    </a:ext>
                  </a:extLst>
                </a:gridCol>
                <a:gridCol w="661580">
                  <a:extLst>
                    <a:ext uri="{9D8B030D-6E8A-4147-A177-3AD203B41FA5}">
                      <a16:colId xmlns:a16="http://schemas.microsoft.com/office/drawing/2014/main" val="3446599846"/>
                    </a:ext>
                  </a:extLst>
                </a:gridCol>
                <a:gridCol w="498805">
                  <a:extLst>
                    <a:ext uri="{9D8B030D-6E8A-4147-A177-3AD203B41FA5}">
                      <a16:colId xmlns:a16="http://schemas.microsoft.com/office/drawing/2014/main" val="1903643536"/>
                    </a:ext>
                  </a:extLst>
                </a:gridCol>
                <a:gridCol w="521257">
                  <a:extLst>
                    <a:ext uri="{9D8B030D-6E8A-4147-A177-3AD203B41FA5}">
                      <a16:colId xmlns:a16="http://schemas.microsoft.com/office/drawing/2014/main" val="1440787615"/>
                    </a:ext>
                  </a:extLst>
                </a:gridCol>
                <a:gridCol w="661580">
                  <a:extLst>
                    <a:ext uri="{9D8B030D-6E8A-4147-A177-3AD203B41FA5}">
                      <a16:colId xmlns:a16="http://schemas.microsoft.com/office/drawing/2014/main" val="1497704952"/>
                    </a:ext>
                  </a:extLst>
                </a:gridCol>
              </a:tblGrid>
              <a:tr h="557254"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A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B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C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D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E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F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J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H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I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J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K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826" marR="80826" marT="1122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619423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57354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8B9538A-2A89-47DD-996C-7D2BE2AB6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945178-996C-4548-B93B-F0E42A24AF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EBEBEB"/>
                </a:solidFill>
              </a:rPr>
              <a:t>Divergent Discovery</a:t>
            </a:r>
            <a:br>
              <a:rPr lang="en-US" sz="4000" dirty="0">
                <a:solidFill>
                  <a:srgbClr val="EBEBEB"/>
                </a:solidFill>
              </a:rPr>
            </a:br>
            <a:r>
              <a:rPr lang="en-US" sz="4000" dirty="0">
                <a:solidFill>
                  <a:srgbClr val="EBEBEB"/>
                </a:solidFill>
              </a:rPr>
              <a:t>(H) Strengths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625979B-5325-4898-8EF9-5C174B192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11">
            <a:extLst>
              <a:ext uri="{FF2B5EF4-FFF2-40B4-BE49-F238E27FC236}">
                <a16:creationId xmlns:a16="http://schemas.microsoft.com/office/drawing/2014/main" id="{34B22E2B-30D5-47A4-97C5-091EA1AB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B6DA3CD-A002-40ED-8194-B4E637BD7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E8162B7F-20DB-499C-BF5D-9564535E45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1869094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35137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8B9538A-2A89-47DD-996C-7D2BE2AB6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3DCBCE-DC89-D340-82F7-EA7AFACDB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4" y="1447800"/>
            <a:ext cx="3304255" cy="4572000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EBEBEB"/>
                </a:solidFill>
              </a:rPr>
              <a:t>Divergent Discovery</a:t>
            </a:r>
            <a:br>
              <a:rPr lang="en-US" sz="4000" dirty="0">
                <a:solidFill>
                  <a:srgbClr val="EBEBEB"/>
                </a:solidFill>
              </a:rPr>
            </a:br>
            <a:r>
              <a:rPr lang="en-US" sz="4000" dirty="0">
                <a:solidFill>
                  <a:srgbClr val="EBEBEB"/>
                </a:solidFill>
              </a:rPr>
              <a:t>(H) Weaknesses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625979B-5325-4898-8EF9-5C174B192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34B22E2B-30D5-47A4-97C5-091EA1AB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B6DA3CD-A002-40ED-8194-B4E637BD7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DA7A53-6337-4674-8C95-37D93EB67F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9914557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454264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AB2AD-57F7-404B-AC79-034DB11E4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/>
          <a:lstStyle/>
          <a:p>
            <a:pPr algn="ctr"/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 Literacy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56286-8409-7B49-9078-22260261DB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sz="2400" dirty="0">
                <a:latin typeface="+mn-lt"/>
                <a:cs typeface="Times New Roman" panose="02020603050405020304" pitchFamily="18" charset="0"/>
              </a:rPr>
              <a:t>“Motivation and Confidence, physical competence, knowledge and understanding to maintain Physical activity throughout the life course” </a:t>
            </a:r>
            <a:r>
              <a:rPr lang="en-US" sz="2400" dirty="0">
                <a:solidFill>
                  <a:sysClr val="windowText" lastClr="000000"/>
                </a:solidFill>
                <a:latin typeface="+mn-lt"/>
                <a:cs typeface="Times New Roman" panose="02020603050405020304" pitchFamily="18" charset="0"/>
              </a:rPr>
              <a:t>(Whitehead, 2016)</a:t>
            </a:r>
          </a:p>
          <a:p>
            <a:pPr algn="just"/>
            <a:r>
              <a:rPr lang="en-US" sz="2400" dirty="0">
                <a:latin typeface="+mn-lt"/>
                <a:cs typeface="Times New Roman" panose="02020603050405020304" pitchFamily="18" charset="0"/>
              </a:rPr>
              <a:t>Physical Education can help develop student's Physical literacy skills. </a:t>
            </a:r>
            <a:r>
              <a:rPr lang="en-US" sz="2400" dirty="0">
                <a:solidFill>
                  <a:sysClr val="windowText" lastClr="000000"/>
                </a:solidFill>
                <a:latin typeface="+mn-lt"/>
                <a:cs typeface="Times New Roman" panose="02020603050405020304" pitchFamily="18" charset="0"/>
              </a:rPr>
              <a:t>(Alderman, Beighle, Pangrazi, 2006)</a:t>
            </a:r>
          </a:p>
          <a:p>
            <a:pPr algn="just"/>
            <a:r>
              <a:rPr lang="en-US" sz="2400" dirty="0">
                <a:latin typeface="+mn-lt"/>
                <a:cs typeface="Times New Roman" panose="02020603050405020304" pitchFamily="18" charset="0"/>
              </a:rPr>
              <a:t>Guided discovery style F.</a:t>
            </a:r>
          </a:p>
          <a:p>
            <a:pPr algn="just"/>
            <a:r>
              <a:rPr lang="en-US" sz="2400" dirty="0">
                <a:latin typeface="+mn-lt"/>
                <a:cs typeface="Times New Roman" panose="02020603050405020304" pitchFamily="18" charset="0"/>
              </a:rPr>
              <a:t>Guided discovery helps students develop their social skills as well as their teamwork and cognitive skills. </a:t>
            </a:r>
            <a:r>
              <a:rPr lang="en-US" sz="2400" dirty="0">
                <a:solidFill>
                  <a:sysClr val="windowText" lastClr="000000"/>
                </a:solidFill>
                <a:latin typeface="+mn-lt"/>
                <a:cs typeface="Times New Roman" panose="02020603050405020304" pitchFamily="18" charset="0"/>
              </a:rPr>
              <a:t>(The PE Project)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46335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F73D4-8AEA-4547-B7C3-377CB99412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3D516-BDE0-164C-B140-2093668E85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sz="2400" dirty="0">
                <a:latin typeface="+mn-lt"/>
                <a:cs typeface="Times New Roman" panose="02020603050405020304" pitchFamily="18" charset="0"/>
              </a:rPr>
              <a:t>Learning through play book 2018</a:t>
            </a:r>
          </a:p>
          <a:p>
            <a:pPr algn="just"/>
            <a:r>
              <a:rPr lang="en-US" sz="2400" dirty="0">
                <a:latin typeface="+mn-lt"/>
                <a:cs typeface="Times New Roman" panose="02020603050405020304" pitchFamily="18" charset="0"/>
              </a:rPr>
              <a:t>“most important part of human development is from birth to eight years old” (LEGO </a:t>
            </a:r>
            <a:r>
              <a:rPr lang="en-US" sz="2400" dirty="0" err="1">
                <a:latin typeface="+mn-lt"/>
                <a:cs typeface="Times New Roman" panose="02020603050405020304" pitchFamily="18" charset="0"/>
              </a:rPr>
              <a:t>Foundtion</a:t>
            </a:r>
            <a:r>
              <a:rPr lang="en-US" sz="2400" dirty="0">
                <a:latin typeface="+mn-lt"/>
                <a:cs typeface="Times New Roman" panose="02020603050405020304" pitchFamily="18" charset="0"/>
              </a:rPr>
              <a:t>, 2018)</a:t>
            </a:r>
          </a:p>
          <a:p>
            <a:pPr algn="just"/>
            <a:r>
              <a:rPr lang="en-US" sz="2400" dirty="0">
                <a:latin typeface="+mn-lt"/>
                <a:cs typeface="Times New Roman" panose="02020603050405020304" pitchFamily="18" charset="0"/>
              </a:rPr>
              <a:t>Using a range of different teaching styles and techniques will help keep students motivated and encourage them to learn new skills.</a:t>
            </a:r>
          </a:p>
        </p:txBody>
      </p:sp>
    </p:spTree>
    <p:extLst>
      <p:ext uri="{BB962C8B-B14F-4D97-AF65-F5344CB8AC3E}">
        <p14:creationId xmlns:p14="http://schemas.microsoft.com/office/powerpoint/2010/main" val="27175002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27BC0AD-CB54-8C40-BD99-DE7259691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800" dirty="0">
                <a:latin typeface="+mn-lt"/>
                <a:cs typeface="Times New Roman" panose="02020603050405020304" pitchFamily="18" charset="0"/>
              </a:rPr>
              <a:t>Reference List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3A98B2-4F3C-554C-B14A-BBB639F71F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 algn="just">
              <a:buNone/>
            </a:pPr>
            <a:r>
              <a:rPr lang="en-GB" sz="1600" dirty="0">
                <a:latin typeface="+mn-lt"/>
                <a:cs typeface="Times New Roman" panose="02020603050405020304" pitchFamily="18" charset="0"/>
              </a:rPr>
              <a:t> </a:t>
            </a:r>
            <a:endParaRPr lang="en-US" sz="1600" dirty="0">
              <a:latin typeface="+mn-lt"/>
              <a:cs typeface="Times New Roman" panose="02020603050405020304" pitchFamily="18" charset="0"/>
            </a:endParaRPr>
          </a:p>
          <a:p>
            <a:pPr lvl="0" algn="just"/>
            <a:r>
              <a:rPr lang="en-US" sz="1800" dirty="0">
                <a:latin typeface="+mn-lt"/>
                <a:cs typeface="Times New Roman" panose="02020603050405020304" pitchFamily="18" charset="0"/>
              </a:rPr>
              <a:t>Alderman, B., Beighle, A., Pangrazi, R. (2006) ‘Enhancing Motivation in Physical Education’, </a:t>
            </a:r>
            <a:r>
              <a:rPr lang="en-US" sz="1800" i="1" dirty="0">
                <a:latin typeface="+mn-lt"/>
                <a:cs typeface="Times New Roman" panose="02020603050405020304" pitchFamily="18" charset="0"/>
              </a:rPr>
              <a:t>Journal of Physical Education, Recreation and Dance. 77 (2), P41.</a:t>
            </a:r>
            <a:endParaRPr lang="en-US" sz="1800" dirty="0">
              <a:latin typeface="+mn-lt"/>
              <a:cs typeface="Times New Roman" panose="02020603050405020304" pitchFamily="18" charset="0"/>
            </a:endParaRPr>
          </a:p>
          <a:p>
            <a:pPr lvl="0" algn="just"/>
            <a:r>
              <a:rPr lang="en-US" sz="1800" dirty="0" err="1">
                <a:latin typeface="+mn-lt"/>
                <a:cs typeface="Times New Roman" panose="02020603050405020304" pitchFamily="18" charset="0"/>
              </a:rPr>
              <a:t>Chatoupis</a:t>
            </a:r>
            <a:r>
              <a:rPr lang="en-US" sz="1800" dirty="0">
                <a:latin typeface="+mn-lt"/>
                <a:cs typeface="Times New Roman" panose="02020603050405020304" pitchFamily="18" charset="0"/>
              </a:rPr>
              <a:t>, C (2018), ‘Physical Education Teacher’s Use Of </a:t>
            </a:r>
            <a:r>
              <a:rPr lang="en-US" sz="1800" dirty="0" err="1">
                <a:latin typeface="+mn-lt"/>
                <a:cs typeface="Times New Roman" panose="02020603050405020304" pitchFamily="18" charset="0"/>
              </a:rPr>
              <a:t>Mosston</a:t>
            </a:r>
            <a:r>
              <a:rPr lang="en-US" sz="1800" dirty="0">
                <a:latin typeface="+mn-lt"/>
                <a:cs typeface="Times New Roman" panose="02020603050405020304" pitchFamily="18" charset="0"/>
              </a:rPr>
              <a:t> and Ashworth’s Teaching Styles: A literature Review’, </a:t>
            </a:r>
            <a:r>
              <a:rPr lang="en-US" sz="1800" i="1" dirty="0">
                <a:latin typeface="+mn-lt"/>
                <a:cs typeface="Times New Roman" panose="02020603050405020304" pitchFamily="18" charset="0"/>
              </a:rPr>
              <a:t>The Physical Educator, 75 (5), p881</a:t>
            </a:r>
            <a:endParaRPr lang="en-US" sz="1800" dirty="0">
              <a:latin typeface="+mn-lt"/>
              <a:cs typeface="Times New Roman" panose="02020603050405020304" pitchFamily="18" charset="0"/>
            </a:endParaRPr>
          </a:p>
          <a:p>
            <a:pPr algn="just"/>
            <a:r>
              <a:rPr lang="en-US" sz="1800" dirty="0">
                <a:latin typeface="+mn-lt"/>
                <a:cs typeface="Times New Roman" panose="02020603050405020304" pitchFamily="18" charset="0"/>
              </a:rPr>
              <a:t>LEGO Foundation (2018) ‘Learning through play’. p6</a:t>
            </a:r>
          </a:p>
          <a:p>
            <a:pPr lvl="0" algn="just"/>
            <a:r>
              <a:rPr lang="en-US" sz="1800" i="1" dirty="0" err="1">
                <a:latin typeface="+mn-lt"/>
                <a:cs typeface="Times New Roman" panose="02020603050405020304" pitchFamily="18" charset="0"/>
              </a:rPr>
              <a:t>Mosston</a:t>
            </a:r>
            <a:r>
              <a:rPr lang="en-US" sz="1800" i="1" dirty="0">
                <a:latin typeface="+mn-lt"/>
                <a:cs typeface="Times New Roman" panose="02020603050405020304" pitchFamily="18" charset="0"/>
              </a:rPr>
              <a:t>, M . And Ashworth, S (2008) Teaching Physical Education. 1</a:t>
            </a:r>
            <a:r>
              <a:rPr lang="en-US" sz="1800" i="1" baseline="30000" dirty="0">
                <a:latin typeface="+mn-lt"/>
                <a:cs typeface="Times New Roman" panose="02020603050405020304" pitchFamily="18" charset="0"/>
              </a:rPr>
              <a:t>st</a:t>
            </a:r>
            <a:r>
              <a:rPr lang="en-US" sz="1800" i="1" dirty="0">
                <a:latin typeface="+mn-lt"/>
                <a:cs typeface="Times New Roman" panose="02020603050405020304" pitchFamily="18" charset="0"/>
              </a:rPr>
              <a:t>: Spectrum of Teaching and Learning.</a:t>
            </a:r>
            <a:endParaRPr lang="en-US" sz="1800" dirty="0">
              <a:latin typeface="+mn-lt"/>
              <a:cs typeface="Times New Roman" panose="02020603050405020304" pitchFamily="18" charset="0"/>
            </a:endParaRPr>
          </a:p>
          <a:p>
            <a:pPr lvl="0" algn="just"/>
            <a:r>
              <a:rPr lang="en-US" sz="1800" i="1" dirty="0">
                <a:latin typeface="+mn-lt"/>
                <a:cs typeface="Times New Roman" panose="02020603050405020304" pitchFamily="18" charset="0"/>
              </a:rPr>
              <a:t>The PE Project (no date). Teaching Styles . The PE Project. Available at: </a:t>
            </a:r>
            <a:r>
              <a:rPr lang="en-US" sz="1800" u="sng" dirty="0">
                <a:latin typeface="+mn-lt"/>
                <a:cs typeface="Times New Roman" panose="02020603050405020304" pitchFamily="18" charset="0"/>
                <a:hlinkClick r:id="rId2"/>
              </a:rPr>
              <a:t>http://www.thepeproject.com/teaching-styles/</a:t>
            </a:r>
            <a:r>
              <a:rPr lang="en-US" sz="1800" dirty="0">
                <a:latin typeface="+mn-lt"/>
                <a:cs typeface="Times New Roman" panose="02020603050405020304" pitchFamily="18" charset="0"/>
              </a:rPr>
              <a:t> (Accessed: December, 30 2019)</a:t>
            </a:r>
          </a:p>
          <a:p>
            <a:pPr algn="just"/>
            <a:r>
              <a:rPr lang="en-US" sz="1800" dirty="0">
                <a:latin typeface="+mn-lt"/>
                <a:cs typeface="Times New Roman" panose="02020603050405020304" pitchFamily="18" charset="0"/>
              </a:rPr>
              <a:t>University of Exeter (2019) University Teaching Quality Assurance Manual: Chapter 10 - Peer and self assessment in student work: principles and criteria. Available at: </a:t>
            </a:r>
            <a:r>
              <a:rPr lang="en-US" sz="1800" u="sng" dirty="0">
                <a:latin typeface="+mn-lt"/>
                <a:cs typeface="Times New Roman" panose="02020603050405020304" pitchFamily="18" charset="0"/>
                <a:hlinkClick r:id="rId3"/>
              </a:rPr>
              <a:t>http://as.exeter.ac.uk/academic-policy-standards/tqa-manual/lts/peerselfassessment/</a:t>
            </a:r>
            <a:r>
              <a:rPr lang="en-US" sz="1800" dirty="0">
                <a:latin typeface="+mn-lt"/>
                <a:cs typeface="Times New Roman" panose="02020603050405020304" pitchFamily="18" charset="0"/>
              </a:rPr>
              <a:t> (Accessed 31 December 2019)</a:t>
            </a:r>
          </a:p>
          <a:p>
            <a:pPr lvl="0" algn="just"/>
            <a:r>
              <a:rPr lang="en-US" sz="1800" dirty="0">
                <a:latin typeface="+mn-lt"/>
                <a:cs typeface="Times New Roman" panose="02020603050405020304" pitchFamily="18" charset="0"/>
              </a:rPr>
              <a:t>Whitehead, M (2011) Physical Literacy. London: Routledge.</a:t>
            </a:r>
          </a:p>
        </p:txBody>
      </p:sp>
    </p:spTree>
    <p:extLst>
      <p:ext uri="{BB962C8B-B14F-4D97-AF65-F5344CB8AC3E}">
        <p14:creationId xmlns:p14="http://schemas.microsoft.com/office/powerpoint/2010/main" val="32153280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700</Words>
  <Application>Microsoft Macintosh PowerPoint</Application>
  <PresentationFormat>Widescreen</PresentationFormat>
  <Paragraphs>201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Century Gothic</vt:lpstr>
      <vt:lpstr>Times New Roman</vt:lpstr>
      <vt:lpstr>Wingdings 3</vt:lpstr>
      <vt:lpstr>Ion</vt:lpstr>
      <vt:lpstr>PowerPoint Presentation</vt:lpstr>
      <vt:lpstr>Physical Education The Child And The Curriculum.</vt:lpstr>
      <vt:lpstr>Moston and Ashworth Teaching Spectrum</vt:lpstr>
      <vt:lpstr>Command Style A </vt:lpstr>
      <vt:lpstr>Command Style (A) Strengths</vt:lpstr>
      <vt:lpstr>Command Style (A) weakness </vt:lpstr>
      <vt:lpstr>Reciprocal (C)</vt:lpstr>
      <vt:lpstr>Reciprocal (C) Strengths</vt:lpstr>
      <vt:lpstr>Reciprocal (C) Weaknesses</vt:lpstr>
      <vt:lpstr>Self Check (D)</vt:lpstr>
      <vt:lpstr>Self Check (D)  Strengths</vt:lpstr>
      <vt:lpstr>Self Check (D) Weaknesses</vt:lpstr>
      <vt:lpstr>Divergent Discovery (H)</vt:lpstr>
      <vt:lpstr>Divergent Discovery (H) Strengths</vt:lpstr>
      <vt:lpstr>Divergent Discovery (H) Weaknesses</vt:lpstr>
      <vt:lpstr>Physical Literacy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1</cp:revision>
  <dcterms:created xsi:type="dcterms:W3CDTF">2020-01-13T06:21:02Z</dcterms:created>
  <dcterms:modified xsi:type="dcterms:W3CDTF">2020-01-13T06:23:14Z</dcterms:modified>
</cp:coreProperties>
</file>