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65" r:id="rId4"/>
    <p:sldId id="258" r:id="rId5"/>
    <p:sldId id="262" r:id="rId6"/>
    <p:sldId id="266" r:id="rId7"/>
    <p:sldId id="263" r:id="rId8"/>
    <p:sldId id="264" r:id="rId9"/>
    <p:sldId id="260" r:id="rId10"/>
    <p:sldId id="261"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AF0150-B30A-B56B-49BD-8CD6950BA18F}" v="305" dt="2026-02-11T18:17:59.323"/>
    <p1510:client id="{364BD421-26AB-1650-1252-B217B0D6F925}" v="4" dt="2026-02-12T10:25:22.085"/>
    <p1510:client id="{5B40496B-AF5C-7476-FB0E-1A639157B455}" v="10" dt="2026-02-12T23:06:03.510"/>
    <p1510:client id="{5E45EA81-65F5-5507-46DD-432D12B26536}" v="690" dt="2026-02-12T17:37:25.917"/>
    <p1510:client id="{5F8374FA-5944-4095-ADEE-818F7CDECD23}" v="35" dt="2026-02-12T11:33:12.704"/>
    <p1510:client id="{6224A5E9-AC1B-A803-A8A2-08362073A04F}" v="70" dt="2026-02-12T00:23:45.423"/>
    <p1510:client id="{64E6EB9F-58FC-4544-8766-1B93AD26999A}" v="284" dt="2026-02-12T00:40:26.004"/>
    <p1510:client id="{A6745A50-C339-F893-33B3-A98606FF72CB}" v="132" dt="2026-02-12T17:34:32.610"/>
    <p1510:client id="{C62AE88E-7D9E-BF87-550A-F87FA2752A48}" v="3" dt="2026-02-12T18:44:18.331"/>
    <p1510:client id="{CE52D245-94D4-1937-AD85-970DAF23C869}" v="37" dt="2026-02-12T13:38:18.144"/>
    <p1510:client id="{DF191D7D-3262-FC68-E2CF-C80683B22A7F}" v="44" dt="2026-02-12T18:40:41.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Beasley (2304218)" userId="S::2304218@student.uwtsd.ac.uk::9ab51f00-ec8b-4c3f-af47-c3d2100ab1c7" providerId="AD" clId="Web-{6224A5E9-AC1B-A803-A8A2-08362073A04F}"/>
    <pc:docChg chg="modSld">
      <pc:chgData name="Max Beasley (2304218)" userId="S::2304218@student.uwtsd.ac.uk::9ab51f00-ec8b-4c3f-af47-c3d2100ab1c7" providerId="AD" clId="Web-{6224A5E9-AC1B-A803-A8A2-08362073A04F}" dt="2026-02-12T00:23:45.423" v="68"/>
      <pc:docMkLst>
        <pc:docMk/>
      </pc:docMkLst>
      <pc:sldChg chg="modSp">
        <pc:chgData name="Max Beasley (2304218)" userId="S::2304218@student.uwtsd.ac.uk::9ab51f00-ec8b-4c3f-af47-c3d2100ab1c7" providerId="AD" clId="Web-{6224A5E9-AC1B-A803-A8A2-08362073A04F}" dt="2026-02-11T23:57:55.697" v="1" actId="1076"/>
        <pc:sldMkLst>
          <pc:docMk/>
          <pc:sldMk cId="1322219034" sldId="263"/>
        </pc:sldMkLst>
        <pc:spChg chg="mod">
          <ac:chgData name="Max Beasley (2304218)" userId="S::2304218@student.uwtsd.ac.uk::9ab51f00-ec8b-4c3f-af47-c3d2100ab1c7" providerId="AD" clId="Web-{6224A5E9-AC1B-A803-A8A2-08362073A04F}" dt="2026-02-11T23:57:55.697" v="1" actId="1076"/>
          <ac:spMkLst>
            <pc:docMk/>
            <pc:sldMk cId="1322219034" sldId="263"/>
            <ac:spMk id="9" creationId="{1453D7F5-B3F2-7897-A58A-DE898A2EE7D5}"/>
          </ac:spMkLst>
        </pc:spChg>
      </pc:sldChg>
      <pc:sldChg chg="addSp delSp modSp">
        <pc:chgData name="Max Beasley (2304218)" userId="S::2304218@student.uwtsd.ac.uk::9ab51f00-ec8b-4c3f-af47-c3d2100ab1c7" providerId="AD" clId="Web-{6224A5E9-AC1B-A803-A8A2-08362073A04F}" dt="2026-02-12T00:23:45.423" v="68"/>
        <pc:sldMkLst>
          <pc:docMk/>
          <pc:sldMk cId="1514330708" sldId="264"/>
        </pc:sldMkLst>
        <pc:spChg chg="mod">
          <ac:chgData name="Max Beasley (2304218)" userId="S::2304218@student.uwtsd.ac.uk::9ab51f00-ec8b-4c3f-af47-c3d2100ab1c7" providerId="AD" clId="Web-{6224A5E9-AC1B-A803-A8A2-08362073A04F}" dt="2026-02-12T00:21:46.951" v="64" actId="20577"/>
          <ac:spMkLst>
            <pc:docMk/>
            <pc:sldMk cId="1514330708" sldId="264"/>
            <ac:spMk id="9" creationId="{CC46BF0F-9B2C-2A3D-240B-E1CFAB4F730B}"/>
          </ac:spMkLst>
        </pc:spChg>
        <pc:picChg chg="add del mod">
          <ac:chgData name="Max Beasley (2304218)" userId="S::2304218@student.uwtsd.ac.uk::9ab51f00-ec8b-4c3f-af47-c3d2100ab1c7" providerId="AD" clId="Web-{6224A5E9-AC1B-A803-A8A2-08362073A04F}" dt="2026-02-12T00:23:05.047" v="66"/>
          <ac:picMkLst>
            <pc:docMk/>
            <pc:sldMk cId="1514330708" sldId="264"/>
            <ac:picMk id="2" creationId="{F4B27827-3AB8-9232-A823-EF64C9EBD96B}"/>
          </ac:picMkLst>
        </pc:picChg>
        <pc:picChg chg="add del mod">
          <ac:chgData name="Max Beasley (2304218)" userId="S::2304218@student.uwtsd.ac.uk::9ab51f00-ec8b-4c3f-af47-c3d2100ab1c7" providerId="AD" clId="Web-{6224A5E9-AC1B-A803-A8A2-08362073A04F}" dt="2026-02-12T00:23:45.423" v="68"/>
          <ac:picMkLst>
            <pc:docMk/>
            <pc:sldMk cId="1514330708" sldId="264"/>
            <ac:picMk id="3" creationId="{434C751E-025B-90FC-C30C-4944D6CA8455}"/>
          </ac:picMkLst>
        </pc:picChg>
      </pc:sldChg>
    </pc:docChg>
  </pc:docChgLst>
  <pc:docChgLst>
    <pc:chgData name="Kara Thomas (2304862)" userId="S::2304862@student.uwtsd.ac.uk::d17eb69f-10b2-440d-816c-d8cc5cb03aa9" providerId="AD" clId="Web-{78B906FA-42C9-0820-2951-44E89969E844}"/>
    <pc:docChg chg="addSld">
      <pc:chgData name="Kara Thomas (2304862)" userId="S::2304862@student.uwtsd.ac.uk::d17eb69f-10b2-440d-816c-d8cc5cb03aa9" providerId="AD" clId="Web-{78B906FA-42C9-0820-2951-44E89969E844}" dt="2026-02-09T11:05:43.494" v="0"/>
      <pc:docMkLst>
        <pc:docMk/>
      </pc:docMkLst>
      <pc:sldChg chg="new">
        <pc:chgData name="Kara Thomas (2304862)" userId="S::2304862@student.uwtsd.ac.uk::d17eb69f-10b2-440d-816c-d8cc5cb03aa9" providerId="AD" clId="Web-{78B906FA-42C9-0820-2951-44E89969E844}" dt="2026-02-09T11:05:43.494" v="0"/>
        <pc:sldMkLst>
          <pc:docMk/>
          <pc:sldMk cId="1686929952" sldId="262"/>
        </pc:sldMkLst>
      </pc:sldChg>
    </pc:docChg>
  </pc:docChgLst>
  <pc:docChgLst>
    <pc:chgData name="Max Beasley (2304218)" userId="S::2304218@student.uwtsd.ac.uk::9ab51f00-ec8b-4c3f-af47-c3d2100ab1c7" providerId="AD" clId="Web-{C62AE88E-7D9E-BF87-550A-F87FA2752A48}"/>
    <pc:docChg chg="modSld">
      <pc:chgData name="Max Beasley (2304218)" userId="S::2304218@student.uwtsd.ac.uk::9ab51f00-ec8b-4c3f-af47-c3d2100ab1c7" providerId="AD" clId="Web-{C62AE88E-7D9E-BF87-550A-F87FA2752A48}" dt="2026-02-12T18:44:18.331" v="2" actId="20577"/>
      <pc:docMkLst>
        <pc:docMk/>
      </pc:docMkLst>
      <pc:sldChg chg="modSp">
        <pc:chgData name="Max Beasley (2304218)" userId="S::2304218@student.uwtsd.ac.uk::9ab51f00-ec8b-4c3f-af47-c3d2100ab1c7" providerId="AD" clId="Web-{C62AE88E-7D9E-BF87-550A-F87FA2752A48}" dt="2026-02-12T18:44:18.331" v="2" actId="20577"/>
        <pc:sldMkLst>
          <pc:docMk/>
          <pc:sldMk cId="1898405896" sldId="267"/>
        </pc:sldMkLst>
        <pc:spChg chg="mod">
          <ac:chgData name="Max Beasley (2304218)" userId="S::2304218@student.uwtsd.ac.uk::9ab51f00-ec8b-4c3f-af47-c3d2100ab1c7" providerId="AD" clId="Web-{C62AE88E-7D9E-BF87-550A-F87FA2752A48}" dt="2026-02-12T18:44:18.331" v="2" actId="20577"/>
          <ac:spMkLst>
            <pc:docMk/>
            <pc:sldMk cId="1898405896" sldId="267"/>
            <ac:spMk id="7" creationId="{A7127DE6-CF63-4299-F822-BE9ED3638326}"/>
          </ac:spMkLst>
        </pc:spChg>
      </pc:sldChg>
    </pc:docChg>
  </pc:docChgLst>
  <pc:docChgLst>
    <pc:chgData name="Max Beasley (2304218)" userId="S::2304218@student.uwtsd.ac.uk::9ab51f00-ec8b-4c3f-af47-c3d2100ab1c7" providerId="AD" clId="Web-{23EB484A-3FAB-49D2-4F2D-765C93A96801}"/>
    <pc:docChg chg="addSld modSld">
      <pc:chgData name="Max Beasley (2304218)" userId="S::2304218@student.uwtsd.ac.uk::9ab51f00-ec8b-4c3f-af47-c3d2100ab1c7" providerId="AD" clId="Web-{23EB484A-3FAB-49D2-4F2D-765C93A96801}" dt="2026-02-06T12:57:18.393" v="93" actId="20577"/>
      <pc:docMkLst>
        <pc:docMk/>
      </pc:docMkLst>
      <pc:sldChg chg="delSp modSp">
        <pc:chgData name="Max Beasley (2304218)" userId="S::2304218@student.uwtsd.ac.uk::9ab51f00-ec8b-4c3f-af47-c3d2100ab1c7" providerId="AD" clId="Web-{23EB484A-3FAB-49D2-4F2D-765C93A96801}" dt="2026-02-06T12:47:41.659" v="20" actId="1076"/>
        <pc:sldMkLst>
          <pc:docMk/>
          <pc:sldMk cId="109857222" sldId="256"/>
        </pc:sldMkLst>
        <pc:spChg chg="mod">
          <ac:chgData name="Max Beasley (2304218)" userId="S::2304218@student.uwtsd.ac.uk::9ab51f00-ec8b-4c3f-af47-c3d2100ab1c7" providerId="AD" clId="Web-{23EB484A-3FAB-49D2-4F2D-765C93A96801}" dt="2026-02-06T12:47:41.659" v="20" actId="1076"/>
          <ac:spMkLst>
            <pc:docMk/>
            <pc:sldMk cId="109857222" sldId="256"/>
            <ac:spMk id="2" creationId="{00000000-0000-0000-0000-000000000000}"/>
          </ac:spMkLst>
        </pc:spChg>
      </pc:sldChg>
      <pc:sldChg chg="modSp new">
        <pc:chgData name="Max Beasley (2304218)" userId="S::2304218@student.uwtsd.ac.uk::9ab51f00-ec8b-4c3f-af47-c3d2100ab1c7" providerId="AD" clId="Web-{23EB484A-3FAB-49D2-4F2D-765C93A96801}" dt="2026-02-06T12:50:34.487" v="49" actId="20577"/>
        <pc:sldMkLst>
          <pc:docMk/>
          <pc:sldMk cId="3928933428" sldId="257"/>
        </pc:sldMkLst>
        <pc:spChg chg="mod">
          <ac:chgData name="Max Beasley (2304218)" userId="S::2304218@student.uwtsd.ac.uk::9ab51f00-ec8b-4c3f-af47-c3d2100ab1c7" providerId="AD" clId="Web-{23EB484A-3FAB-49D2-4F2D-765C93A96801}" dt="2026-02-06T12:47:59.864" v="30" actId="20577"/>
          <ac:spMkLst>
            <pc:docMk/>
            <pc:sldMk cId="3928933428" sldId="257"/>
            <ac:spMk id="2" creationId="{D6CC3867-CDDC-7C51-580C-F49234193DF4}"/>
          </ac:spMkLst>
        </pc:spChg>
        <pc:spChg chg="mod">
          <ac:chgData name="Max Beasley (2304218)" userId="S::2304218@student.uwtsd.ac.uk::9ab51f00-ec8b-4c3f-af47-c3d2100ab1c7" providerId="AD" clId="Web-{23EB484A-3FAB-49D2-4F2D-765C93A96801}" dt="2026-02-06T12:50:34.487" v="49" actId="20577"/>
          <ac:spMkLst>
            <pc:docMk/>
            <pc:sldMk cId="3928933428" sldId="257"/>
            <ac:spMk id="3" creationId="{317B61A2-E24F-C860-1BF2-DE4D916087D4}"/>
          </ac:spMkLst>
        </pc:spChg>
      </pc:sldChg>
      <pc:sldChg chg="modSp new">
        <pc:chgData name="Max Beasley (2304218)" userId="S::2304218@student.uwtsd.ac.uk::9ab51f00-ec8b-4c3f-af47-c3d2100ab1c7" providerId="AD" clId="Web-{23EB484A-3FAB-49D2-4F2D-765C93A96801}" dt="2026-02-06T12:57:18.393" v="93" actId="20577"/>
        <pc:sldMkLst>
          <pc:docMk/>
          <pc:sldMk cId="1204338119" sldId="258"/>
        </pc:sldMkLst>
      </pc:sldChg>
      <pc:sldChg chg="modSp new">
        <pc:chgData name="Max Beasley (2304218)" userId="S::2304218@student.uwtsd.ac.uk::9ab51f00-ec8b-4c3f-af47-c3d2100ab1c7" providerId="AD" clId="Web-{23EB484A-3FAB-49D2-4F2D-765C93A96801}" dt="2026-02-06T12:54:28.326" v="68" actId="20577"/>
        <pc:sldMkLst>
          <pc:docMk/>
          <pc:sldMk cId="140848255" sldId="260"/>
        </pc:sldMkLst>
      </pc:sldChg>
      <pc:sldChg chg="modSp new">
        <pc:chgData name="Max Beasley (2304218)" userId="S::2304218@student.uwtsd.ac.uk::9ab51f00-ec8b-4c3f-af47-c3d2100ab1c7" providerId="AD" clId="Web-{23EB484A-3FAB-49D2-4F2D-765C93A96801}" dt="2026-02-06T12:56:12.345" v="87" actId="20577"/>
        <pc:sldMkLst>
          <pc:docMk/>
          <pc:sldMk cId="3529190673" sldId="261"/>
        </pc:sldMkLst>
      </pc:sldChg>
    </pc:docChg>
  </pc:docChgLst>
  <pc:docChgLst>
    <pc:chgData name="Thomas Reynolds (2305662)" userId="S::2305662@student.uwtsd.ac.uk::69c9f6c0-4eb0-406b-ace3-17bb039f87da" providerId="AD" clId="Web-{DF191D7D-3262-FC68-E2CF-C80683B22A7F}"/>
    <pc:docChg chg="modSld">
      <pc:chgData name="Thomas Reynolds (2305662)" userId="S::2305662@student.uwtsd.ac.uk::69c9f6c0-4eb0-406b-ace3-17bb039f87da" providerId="AD" clId="Web-{DF191D7D-3262-FC68-E2CF-C80683B22A7F}" dt="2026-02-12T18:40:41.406" v="41" actId="20577"/>
      <pc:docMkLst>
        <pc:docMk/>
      </pc:docMkLst>
      <pc:sldChg chg="modSp">
        <pc:chgData name="Thomas Reynolds (2305662)" userId="S::2305662@student.uwtsd.ac.uk::69c9f6c0-4eb0-406b-ace3-17bb039f87da" providerId="AD" clId="Web-{DF191D7D-3262-FC68-E2CF-C80683B22A7F}" dt="2026-02-12T18:39:21.748" v="32" actId="20577"/>
        <pc:sldMkLst>
          <pc:docMk/>
          <pc:sldMk cId="1322219034" sldId="263"/>
        </pc:sldMkLst>
        <pc:spChg chg="mod">
          <ac:chgData name="Thomas Reynolds (2305662)" userId="S::2305662@student.uwtsd.ac.uk::69c9f6c0-4eb0-406b-ace3-17bb039f87da" providerId="AD" clId="Web-{DF191D7D-3262-FC68-E2CF-C80683B22A7F}" dt="2026-02-12T18:39:21.748" v="32" actId="20577"/>
          <ac:spMkLst>
            <pc:docMk/>
            <pc:sldMk cId="1322219034" sldId="263"/>
            <ac:spMk id="9" creationId="{1453D7F5-B3F2-7897-A58A-DE898A2EE7D5}"/>
          </ac:spMkLst>
        </pc:spChg>
      </pc:sldChg>
      <pc:sldChg chg="modSp">
        <pc:chgData name="Thomas Reynolds (2305662)" userId="S::2305662@student.uwtsd.ac.uk::69c9f6c0-4eb0-406b-ace3-17bb039f87da" providerId="AD" clId="Web-{DF191D7D-3262-FC68-E2CF-C80683B22A7F}" dt="2026-02-12T18:40:41.406" v="41" actId="20577"/>
        <pc:sldMkLst>
          <pc:docMk/>
          <pc:sldMk cId="1898405896" sldId="267"/>
        </pc:sldMkLst>
        <pc:spChg chg="mod">
          <ac:chgData name="Thomas Reynolds (2305662)" userId="S::2305662@student.uwtsd.ac.uk::69c9f6c0-4eb0-406b-ace3-17bb039f87da" providerId="AD" clId="Web-{DF191D7D-3262-FC68-E2CF-C80683B22A7F}" dt="2026-02-12T18:40:41.406" v="41" actId="20577"/>
          <ac:spMkLst>
            <pc:docMk/>
            <pc:sldMk cId="1898405896" sldId="267"/>
            <ac:spMk id="7" creationId="{A7127DE6-CF63-4299-F822-BE9ED3638326}"/>
          </ac:spMkLst>
        </pc:spChg>
      </pc:sldChg>
    </pc:docChg>
  </pc:docChgLst>
  <pc:docChgLst>
    <pc:chgData name="Kara Thomas (2304862)" userId="S::2304862@student.uwtsd.ac.uk::d17eb69f-10b2-440d-816c-d8cc5cb03aa9" providerId="AD" clId="Web-{6397384A-BDE6-5716-36E9-A8995FC12013}"/>
    <pc:docChg chg="modSld">
      <pc:chgData name="Kara Thomas (2304862)" userId="S::2304862@student.uwtsd.ac.uk::d17eb69f-10b2-440d-816c-d8cc5cb03aa9" providerId="AD" clId="Web-{6397384A-BDE6-5716-36E9-A8995FC12013}" dt="2026-02-09T18:08:23.601" v="7" actId="20577"/>
      <pc:docMkLst>
        <pc:docMk/>
      </pc:docMkLst>
      <pc:sldChg chg="modSp">
        <pc:chgData name="Kara Thomas (2304862)" userId="S::2304862@student.uwtsd.ac.uk::d17eb69f-10b2-440d-816c-d8cc5cb03aa9" providerId="AD" clId="Web-{6397384A-BDE6-5716-36E9-A8995FC12013}" dt="2026-02-09T18:08:23.601" v="7" actId="20577"/>
        <pc:sldMkLst>
          <pc:docMk/>
          <pc:sldMk cId="1686929952" sldId="262"/>
        </pc:sldMkLst>
      </pc:sldChg>
    </pc:docChg>
  </pc:docChgLst>
  <pc:docChgLst>
    <pc:chgData name="James Turner (2304088)" userId="S::2304088@student.uwtsd.ac.uk::0db39348-4e77-45f0-8078-86ec7f57d6f2" providerId="AD" clId="Web-{5B40496B-AF5C-7476-FB0E-1A639157B455}"/>
    <pc:docChg chg="modSld">
      <pc:chgData name="James Turner (2304088)" userId="S::2304088@student.uwtsd.ac.uk::0db39348-4e77-45f0-8078-86ec7f57d6f2" providerId="AD" clId="Web-{5B40496B-AF5C-7476-FB0E-1A639157B455}" dt="2026-02-12T23:06:01.167" v="6" actId="20577"/>
      <pc:docMkLst>
        <pc:docMk/>
      </pc:docMkLst>
      <pc:sldChg chg="modSp">
        <pc:chgData name="James Turner (2304088)" userId="S::2304088@student.uwtsd.ac.uk::0db39348-4e77-45f0-8078-86ec7f57d6f2" providerId="AD" clId="Web-{5B40496B-AF5C-7476-FB0E-1A639157B455}" dt="2026-02-12T23:05:42.526" v="4" actId="20577"/>
        <pc:sldMkLst>
          <pc:docMk/>
          <pc:sldMk cId="1204338119" sldId="258"/>
        </pc:sldMkLst>
        <pc:spChg chg="mod">
          <ac:chgData name="James Turner (2304088)" userId="S::2304088@student.uwtsd.ac.uk::0db39348-4e77-45f0-8078-86ec7f57d6f2" providerId="AD" clId="Web-{5B40496B-AF5C-7476-FB0E-1A639157B455}" dt="2026-02-12T23:05:42.526" v="4" actId="20577"/>
          <ac:spMkLst>
            <pc:docMk/>
            <pc:sldMk cId="1204338119" sldId="258"/>
            <ac:spMk id="7" creationId="{8CFE5291-BC97-FC77-1F7E-1C2B8FA757E3}"/>
          </ac:spMkLst>
        </pc:spChg>
      </pc:sldChg>
      <pc:sldChg chg="modSp">
        <pc:chgData name="James Turner (2304088)" userId="S::2304088@student.uwtsd.ac.uk::0db39348-4e77-45f0-8078-86ec7f57d6f2" providerId="AD" clId="Web-{5B40496B-AF5C-7476-FB0E-1A639157B455}" dt="2026-02-12T23:06:01.167" v="6" actId="20577"/>
        <pc:sldMkLst>
          <pc:docMk/>
          <pc:sldMk cId="140848255" sldId="260"/>
        </pc:sldMkLst>
        <pc:spChg chg="mod">
          <ac:chgData name="James Turner (2304088)" userId="S::2304088@student.uwtsd.ac.uk::0db39348-4e77-45f0-8078-86ec7f57d6f2" providerId="AD" clId="Web-{5B40496B-AF5C-7476-FB0E-1A639157B455}" dt="2026-02-12T23:06:01.167" v="6" actId="20577"/>
          <ac:spMkLst>
            <pc:docMk/>
            <pc:sldMk cId="140848255" sldId="260"/>
            <ac:spMk id="7" creationId="{38577DD3-598C-B694-7AEA-147F7D4B7DA0}"/>
          </ac:spMkLst>
        </pc:spChg>
      </pc:sldChg>
      <pc:sldChg chg="modSp">
        <pc:chgData name="James Turner (2304088)" userId="S::2304088@student.uwtsd.ac.uk::0db39348-4e77-45f0-8078-86ec7f57d6f2" providerId="AD" clId="Web-{5B40496B-AF5C-7476-FB0E-1A639157B455}" dt="2026-02-12T23:05:37.557" v="2" actId="20577"/>
        <pc:sldMkLst>
          <pc:docMk/>
          <pc:sldMk cId="2394254117" sldId="265"/>
        </pc:sldMkLst>
        <pc:spChg chg="mod">
          <ac:chgData name="James Turner (2304088)" userId="S::2304088@student.uwtsd.ac.uk::0db39348-4e77-45f0-8078-86ec7f57d6f2" providerId="AD" clId="Web-{5B40496B-AF5C-7476-FB0E-1A639157B455}" dt="2026-02-12T23:05:37.557" v="2" actId="20577"/>
          <ac:spMkLst>
            <pc:docMk/>
            <pc:sldMk cId="2394254117" sldId="265"/>
            <ac:spMk id="3" creationId="{8841B7D0-160D-41B2-C5F8-4B00AC24D53D}"/>
          </ac:spMkLst>
        </pc:spChg>
      </pc:sldChg>
    </pc:docChg>
  </pc:docChgLst>
  <pc:docChgLst>
    <pc:chgData name="James Turner (2304088)" userId="S::2304088@student.uwtsd.ac.uk::0db39348-4e77-45f0-8078-86ec7f57d6f2" providerId="AD" clId="Web-{25AF0150-B30A-B56B-49BD-8CD6950BA18F}"/>
    <pc:docChg chg="modSld">
      <pc:chgData name="James Turner (2304088)" userId="S::2304088@student.uwtsd.ac.uk::0db39348-4e77-45f0-8078-86ec7f57d6f2" providerId="AD" clId="Web-{25AF0150-B30A-B56B-49BD-8CD6950BA18F}" dt="2026-02-11T18:17:59.323" v="299" actId="20577"/>
      <pc:docMkLst>
        <pc:docMk/>
      </pc:docMkLst>
      <pc:sldChg chg="modSp">
        <pc:chgData name="James Turner (2304088)" userId="S::2304088@student.uwtsd.ac.uk::0db39348-4e77-45f0-8078-86ec7f57d6f2" providerId="AD" clId="Web-{25AF0150-B30A-B56B-49BD-8CD6950BA18F}" dt="2026-02-11T17:52:40.253" v="2" actId="20577"/>
        <pc:sldMkLst>
          <pc:docMk/>
          <pc:sldMk cId="1204338119" sldId="258"/>
        </pc:sldMkLst>
        <pc:spChg chg="mod">
          <ac:chgData name="James Turner (2304088)" userId="S::2304088@student.uwtsd.ac.uk::0db39348-4e77-45f0-8078-86ec7f57d6f2" providerId="AD" clId="Web-{25AF0150-B30A-B56B-49BD-8CD6950BA18F}" dt="2026-02-11T17:52:40.253" v="2" actId="20577"/>
          <ac:spMkLst>
            <pc:docMk/>
            <pc:sldMk cId="1204338119" sldId="258"/>
            <ac:spMk id="7" creationId="{8CFE5291-BC97-FC77-1F7E-1C2B8FA757E3}"/>
          </ac:spMkLst>
        </pc:spChg>
      </pc:sldChg>
      <pc:sldChg chg="modSp">
        <pc:chgData name="James Turner (2304088)" userId="S::2304088@student.uwtsd.ac.uk::0db39348-4e77-45f0-8078-86ec7f57d6f2" providerId="AD" clId="Web-{25AF0150-B30A-B56B-49BD-8CD6950BA18F}" dt="2026-02-11T18:17:59.323" v="299" actId="20577"/>
        <pc:sldMkLst>
          <pc:docMk/>
          <pc:sldMk cId="140848255" sldId="260"/>
        </pc:sldMkLst>
        <pc:spChg chg="mod">
          <ac:chgData name="James Turner (2304088)" userId="S::2304088@student.uwtsd.ac.uk::0db39348-4e77-45f0-8078-86ec7f57d6f2" providerId="AD" clId="Web-{25AF0150-B30A-B56B-49BD-8CD6950BA18F}" dt="2026-02-11T18:17:59.323" v="299" actId="20577"/>
          <ac:spMkLst>
            <pc:docMk/>
            <pc:sldMk cId="140848255" sldId="260"/>
            <ac:spMk id="7" creationId="{38577DD3-598C-B694-7AEA-147F7D4B7DA0}"/>
          </ac:spMkLst>
        </pc:spChg>
      </pc:sldChg>
      <pc:sldChg chg="modSp">
        <pc:chgData name="James Turner (2304088)" userId="S::2304088@student.uwtsd.ac.uk::0db39348-4e77-45f0-8078-86ec7f57d6f2" providerId="AD" clId="Web-{25AF0150-B30A-B56B-49BD-8CD6950BA18F}" dt="2026-02-11T17:58:02.937" v="29" actId="20577"/>
        <pc:sldMkLst>
          <pc:docMk/>
          <pc:sldMk cId="1686929952" sldId="262"/>
        </pc:sldMkLst>
        <pc:spChg chg="mod">
          <ac:chgData name="James Turner (2304088)" userId="S::2304088@student.uwtsd.ac.uk::0db39348-4e77-45f0-8078-86ec7f57d6f2" providerId="AD" clId="Web-{25AF0150-B30A-B56B-49BD-8CD6950BA18F}" dt="2026-02-11T17:58:02.937" v="29" actId="20577"/>
          <ac:spMkLst>
            <pc:docMk/>
            <pc:sldMk cId="1686929952" sldId="262"/>
            <ac:spMk id="4" creationId="{1E288DFE-415F-FCC3-75BA-A67094D186BE}"/>
          </ac:spMkLst>
        </pc:spChg>
      </pc:sldChg>
      <pc:sldChg chg="modSp">
        <pc:chgData name="James Turner (2304088)" userId="S::2304088@student.uwtsd.ac.uk::0db39348-4e77-45f0-8078-86ec7f57d6f2" providerId="AD" clId="Web-{25AF0150-B30A-B56B-49BD-8CD6950BA18F}" dt="2026-02-11T17:53:13.394" v="9" actId="20577"/>
        <pc:sldMkLst>
          <pc:docMk/>
          <pc:sldMk cId="1322219034" sldId="263"/>
        </pc:sldMkLst>
        <pc:spChg chg="mod">
          <ac:chgData name="James Turner (2304088)" userId="S::2304088@student.uwtsd.ac.uk::0db39348-4e77-45f0-8078-86ec7f57d6f2" providerId="AD" clId="Web-{25AF0150-B30A-B56B-49BD-8CD6950BA18F}" dt="2026-02-11T17:53:13.394" v="9" actId="20577"/>
          <ac:spMkLst>
            <pc:docMk/>
            <pc:sldMk cId="1322219034" sldId="263"/>
            <ac:spMk id="9" creationId="{1453D7F5-B3F2-7897-A58A-DE898A2EE7D5}"/>
          </ac:spMkLst>
        </pc:spChg>
      </pc:sldChg>
    </pc:docChg>
  </pc:docChgLst>
  <pc:docChgLst>
    <pc:chgData name="James Turner (2304088)" userId="S::2304088@student.uwtsd.ac.uk::0db39348-4e77-45f0-8078-86ec7f57d6f2" providerId="AD" clId="Web-{364BD421-26AB-1650-1252-B217B0D6F925}"/>
    <pc:docChg chg="modSld">
      <pc:chgData name="James Turner (2304088)" userId="S::2304088@student.uwtsd.ac.uk::0db39348-4e77-45f0-8078-86ec7f57d6f2" providerId="AD" clId="Web-{364BD421-26AB-1650-1252-B217B0D6F925}" dt="2026-02-12T10:25:22.085" v="4" actId="20577"/>
      <pc:docMkLst>
        <pc:docMk/>
      </pc:docMkLst>
      <pc:sldChg chg="modSp">
        <pc:chgData name="James Turner (2304088)" userId="S::2304088@student.uwtsd.ac.uk::0db39348-4e77-45f0-8078-86ec7f57d6f2" providerId="AD" clId="Web-{364BD421-26AB-1650-1252-B217B0D6F925}" dt="2026-02-12T10:25:22.085" v="4" actId="20577"/>
        <pc:sldMkLst>
          <pc:docMk/>
          <pc:sldMk cId="140848255" sldId="260"/>
        </pc:sldMkLst>
        <pc:spChg chg="mod">
          <ac:chgData name="James Turner (2304088)" userId="S::2304088@student.uwtsd.ac.uk::0db39348-4e77-45f0-8078-86ec7f57d6f2" providerId="AD" clId="Web-{364BD421-26AB-1650-1252-B217B0D6F925}" dt="2026-02-12T10:25:22.085" v="4" actId="20577"/>
          <ac:spMkLst>
            <pc:docMk/>
            <pc:sldMk cId="140848255" sldId="260"/>
            <ac:spMk id="7" creationId="{38577DD3-598C-B694-7AEA-147F7D4B7DA0}"/>
          </ac:spMkLst>
        </pc:spChg>
      </pc:sldChg>
    </pc:docChg>
  </pc:docChgLst>
  <pc:docChgLst>
    <pc:chgData name="Max Beasley (2304218)" userId="9ab51f00-ec8b-4c3f-af47-c3d2100ab1c7" providerId="ADAL" clId="{ADFD7A33-D630-4347-A85A-EB71F82DFD45}"/>
    <pc:docChg chg="custSel modSld">
      <pc:chgData name="Max Beasley (2304218)" userId="9ab51f00-ec8b-4c3f-af47-c3d2100ab1c7" providerId="ADAL" clId="{ADFD7A33-D630-4347-A85A-EB71F82DFD45}" dt="2026-02-12T00:40:26.004" v="289" actId="5793"/>
      <pc:docMkLst>
        <pc:docMk/>
      </pc:docMkLst>
      <pc:sldChg chg="modSp mod">
        <pc:chgData name="Max Beasley (2304218)" userId="9ab51f00-ec8b-4c3f-af47-c3d2100ab1c7" providerId="ADAL" clId="{ADFD7A33-D630-4347-A85A-EB71F82DFD45}" dt="2026-02-12T00:40:26.004" v="289" actId="5793"/>
        <pc:sldMkLst>
          <pc:docMk/>
          <pc:sldMk cId="1204338119" sldId="258"/>
        </pc:sldMkLst>
        <pc:spChg chg="mod">
          <ac:chgData name="Max Beasley (2304218)" userId="9ab51f00-ec8b-4c3f-af47-c3d2100ab1c7" providerId="ADAL" clId="{ADFD7A33-D630-4347-A85A-EB71F82DFD45}" dt="2026-02-12T00:40:26.004" v="289" actId="5793"/>
          <ac:spMkLst>
            <pc:docMk/>
            <pc:sldMk cId="1204338119" sldId="258"/>
            <ac:spMk id="7" creationId="{8CFE5291-BC97-FC77-1F7E-1C2B8FA757E3}"/>
          </ac:spMkLst>
        </pc:spChg>
      </pc:sldChg>
      <pc:sldChg chg="addSp delSp modSp mod">
        <pc:chgData name="Max Beasley (2304218)" userId="9ab51f00-ec8b-4c3f-af47-c3d2100ab1c7" providerId="ADAL" clId="{ADFD7A33-D630-4347-A85A-EB71F82DFD45}" dt="2026-02-12T00:37:06.753" v="55" actId="3064"/>
        <pc:sldMkLst>
          <pc:docMk/>
          <pc:sldMk cId="1514330708" sldId="264"/>
        </pc:sldMkLst>
        <pc:spChg chg="mod">
          <ac:chgData name="Max Beasley (2304218)" userId="9ab51f00-ec8b-4c3f-af47-c3d2100ab1c7" providerId="ADAL" clId="{ADFD7A33-D630-4347-A85A-EB71F82DFD45}" dt="2026-02-12T00:37:06.753" v="55" actId="3064"/>
          <ac:spMkLst>
            <pc:docMk/>
            <pc:sldMk cId="1514330708" sldId="264"/>
            <ac:spMk id="9" creationId="{CC46BF0F-9B2C-2A3D-240B-E1CFAB4F730B}"/>
          </ac:spMkLst>
        </pc:spChg>
        <pc:picChg chg="add mod">
          <ac:chgData name="Max Beasley (2304218)" userId="9ab51f00-ec8b-4c3f-af47-c3d2100ab1c7" providerId="ADAL" clId="{ADFD7A33-D630-4347-A85A-EB71F82DFD45}" dt="2026-02-12T00:29:20.772" v="24" actId="1076"/>
          <ac:picMkLst>
            <pc:docMk/>
            <pc:sldMk cId="1514330708" sldId="264"/>
            <ac:picMk id="3" creationId="{56872DB8-2070-95B8-437A-267C1933CA83}"/>
          </ac:picMkLst>
        </pc:picChg>
        <pc:picChg chg="add mod modCrop">
          <ac:chgData name="Max Beasley (2304218)" userId="9ab51f00-ec8b-4c3f-af47-c3d2100ab1c7" providerId="ADAL" clId="{ADFD7A33-D630-4347-A85A-EB71F82DFD45}" dt="2026-02-12T00:29:23.052" v="25" actId="1076"/>
          <ac:picMkLst>
            <pc:docMk/>
            <pc:sldMk cId="1514330708" sldId="264"/>
            <ac:picMk id="6" creationId="{325A357F-C8AA-0B3E-0655-F588718C4143}"/>
          </ac:picMkLst>
        </pc:picChg>
        <pc:picChg chg="add mod">
          <ac:chgData name="Max Beasley (2304218)" userId="9ab51f00-ec8b-4c3f-af47-c3d2100ab1c7" providerId="ADAL" clId="{ADFD7A33-D630-4347-A85A-EB71F82DFD45}" dt="2026-02-12T00:29:27.525" v="26" actId="1076"/>
          <ac:picMkLst>
            <pc:docMk/>
            <pc:sldMk cId="1514330708" sldId="264"/>
            <ac:picMk id="8" creationId="{75CB9A22-C1EE-4709-6FFA-F05F3274C939}"/>
          </ac:picMkLst>
        </pc:picChg>
        <pc:picChg chg="add del">
          <ac:chgData name="Max Beasley (2304218)" userId="9ab51f00-ec8b-4c3f-af47-c3d2100ab1c7" providerId="ADAL" clId="{ADFD7A33-D630-4347-A85A-EB71F82DFD45}" dt="2026-02-12T00:28:14.852" v="8" actId="478"/>
          <ac:picMkLst>
            <pc:docMk/>
            <pc:sldMk cId="1514330708" sldId="264"/>
            <ac:picMk id="1026" creationId="{9EB1E643-1B0D-391B-9DC8-D7EAF35E0AF2}"/>
          </ac:picMkLst>
        </pc:picChg>
      </pc:sldChg>
    </pc:docChg>
  </pc:docChgLst>
  <pc:docChgLst>
    <pc:chgData name="Orin McGinn (2304621)" userId="S::2304621@student.uwtsd.ac.uk::a825c246-09ce-47b7-9236-5889be3e9aa4" providerId="AD" clId="Web-{3793B660-06BC-8E17-D550-7139A3B622DF}"/>
    <pc:docChg chg="modSld">
      <pc:chgData name="Orin McGinn (2304621)" userId="S::2304621@student.uwtsd.ac.uk::a825c246-09ce-47b7-9236-5889be3e9aa4" providerId="AD" clId="Web-{3793B660-06BC-8E17-D550-7139A3B622DF}" dt="2026-02-09T12:54:02.762" v="10"/>
      <pc:docMkLst>
        <pc:docMk/>
      </pc:docMkLst>
      <pc:sldChg chg="addSp delSp modSp">
        <pc:chgData name="Orin McGinn (2304621)" userId="S::2304621@student.uwtsd.ac.uk::a825c246-09ce-47b7-9236-5889be3e9aa4" providerId="AD" clId="Web-{3793B660-06BC-8E17-D550-7139A3B622DF}" dt="2026-02-09T12:54:02.762" v="10"/>
        <pc:sldMkLst>
          <pc:docMk/>
          <pc:sldMk cId="1204338119" sldId="258"/>
        </pc:sldMkLst>
      </pc:sldChg>
    </pc:docChg>
  </pc:docChgLst>
  <pc:docChgLst>
    <pc:chgData name="Thomas Reynolds (2305662)" userId="S::2305662@student.uwtsd.ac.uk::69c9f6c0-4eb0-406b-ace3-17bb039f87da" providerId="AD" clId="Web-{D88D458B-D1D6-9523-2B2F-4EAE53606F65}"/>
    <pc:docChg chg="modSld">
      <pc:chgData name="Thomas Reynolds (2305662)" userId="S::2305662@student.uwtsd.ac.uk::69c9f6c0-4eb0-406b-ace3-17bb039f87da" providerId="AD" clId="Web-{D88D458B-D1D6-9523-2B2F-4EAE53606F65}" dt="2026-02-10T17:01:30.486" v="33" actId="20577"/>
      <pc:docMkLst>
        <pc:docMk/>
      </pc:docMkLst>
      <pc:sldChg chg="modSp">
        <pc:chgData name="Thomas Reynolds (2305662)" userId="S::2305662@student.uwtsd.ac.uk::69c9f6c0-4eb0-406b-ace3-17bb039f87da" providerId="AD" clId="Web-{D88D458B-D1D6-9523-2B2F-4EAE53606F65}" dt="2026-02-10T16:59:20.282" v="13" actId="20577"/>
        <pc:sldMkLst>
          <pc:docMk/>
          <pc:sldMk cId="1686929952" sldId="262"/>
        </pc:sldMkLst>
      </pc:sldChg>
      <pc:sldChg chg="modSp">
        <pc:chgData name="Thomas Reynolds (2305662)" userId="S::2305662@student.uwtsd.ac.uk::69c9f6c0-4eb0-406b-ace3-17bb039f87da" providerId="AD" clId="Web-{D88D458B-D1D6-9523-2B2F-4EAE53606F65}" dt="2026-02-10T17:01:30.486" v="33" actId="20577"/>
        <pc:sldMkLst>
          <pc:docMk/>
          <pc:sldMk cId="1322219034" sldId="263"/>
        </pc:sldMkLst>
        <pc:spChg chg="mod">
          <ac:chgData name="Thomas Reynolds (2305662)" userId="S::2305662@student.uwtsd.ac.uk::69c9f6c0-4eb0-406b-ace3-17bb039f87da" providerId="AD" clId="Web-{D88D458B-D1D6-9523-2B2F-4EAE53606F65}" dt="2026-02-10T17:01:30.486" v="33" actId="20577"/>
          <ac:spMkLst>
            <pc:docMk/>
            <pc:sldMk cId="1322219034" sldId="263"/>
            <ac:spMk id="9" creationId="{1453D7F5-B3F2-7897-A58A-DE898A2EE7D5}"/>
          </ac:spMkLst>
        </pc:spChg>
      </pc:sldChg>
    </pc:docChg>
  </pc:docChgLst>
  <pc:docChgLst>
    <pc:chgData name="Max Beasley (2304218)" userId="9ab51f00-ec8b-4c3f-af47-c3d2100ab1c7" providerId="ADAL" clId="{97584068-B94D-42C3-B349-FAA2A39C43F4}"/>
    <pc:docChg chg="undo custSel addSld delSld modSld">
      <pc:chgData name="Max Beasley (2304218)" userId="9ab51f00-ec8b-4c3f-af47-c3d2100ab1c7" providerId="ADAL" clId="{97584068-B94D-42C3-B349-FAA2A39C43F4}" dt="2026-02-10T18:17:14.846" v="1566" actId="20577"/>
      <pc:docMkLst>
        <pc:docMk/>
      </pc:docMkLst>
      <pc:sldChg chg="modSp mod">
        <pc:chgData name="Max Beasley (2304218)" userId="9ab51f00-ec8b-4c3f-af47-c3d2100ab1c7" providerId="ADAL" clId="{97584068-B94D-42C3-B349-FAA2A39C43F4}" dt="2026-02-10T16:35:51.885" v="21" actId="1076"/>
        <pc:sldMkLst>
          <pc:docMk/>
          <pc:sldMk cId="109857222" sldId="256"/>
        </pc:sldMkLst>
        <pc:spChg chg="mod">
          <ac:chgData name="Max Beasley (2304218)" userId="9ab51f00-ec8b-4c3f-af47-c3d2100ab1c7" providerId="ADAL" clId="{97584068-B94D-42C3-B349-FAA2A39C43F4}" dt="2026-02-10T16:35:51.885" v="21" actId="1076"/>
          <ac:spMkLst>
            <pc:docMk/>
            <pc:sldMk cId="109857222" sldId="256"/>
            <ac:spMk id="2" creationId="{00000000-0000-0000-0000-000000000000}"/>
          </ac:spMkLst>
        </pc:spChg>
      </pc:sldChg>
      <pc:sldChg chg="modSp mod">
        <pc:chgData name="Max Beasley (2304218)" userId="9ab51f00-ec8b-4c3f-af47-c3d2100ab1c7" providerId="ADAL" clId="{97584068-B94D-42C3-B349-FAA2A39C43F4}" dt="2026-02-10T16:47:23.955" v="282" actId="1076"/>
        <pc:sldMkLst>
          <pc:docMk/>
          <pc:sldMk cId="3928933428" sldId="257"/>
        </pc:sldMkLst>
        <pc:spChg chg="mod">
          <ac:chgData name="Max Beasley (2304218)" userId="9ab51f00-ec8b-4c3f-af47-c3d2100ab1c7" providerId="ADAL" clId="{97584068-B94D-42C3-B349-FAA2A39C43F4}" dt="2026-02-10T16:47:23.955" v="282" actId="1076"/>
          <ac:spMkLst>
            <pc:docMk/>
            <pc:sldMk cId="3928933428" sldId="257"/>
            <ac:spMk id="2" creationId="{D6CC3867-CDDC-7C51-580C-F49234193DF4}"/>
          </ac:spMkLst>
        </pc:spChg>
        <pc:spChg chg="mod">
          <ac:chgData name="Max Beasley (2304218)" userId="9ab51f00-ec8b-4c3f-af47-c3d2100ab1c7" providerId="ADAL" clId="{97584068-B94D-42C3-B349-FAA2A39C43F4}" dt="2026-02-10T16:47:19.355" v="281" actId="14100"/>
          <ac:spMkLst>
            <pc:docMk/>
            <pc:sldMk cId="3928933428" sldId="257"/>
            <ac:spMk id="3" creationId="{317B61A2-E24F-C860-1BF2-DE4D916087D4}"/>
          </ac:spMkLst>
        </pc:spChg>
      </pc:sldChg>
      <pc:sldChg chg="addSp delSp modSp mod">
        <pc:chgData name="Max Beasley (2304218)" userId="9ab51f00-ec8b-4c3f-af47-c3d2100ab1c7" providerId="ADAL" clId="{97584068-B94D-42C3-B349-FAA2A39C43F4}" dt="2026-02-10T18:17:14.846" v="1566" actId="20577"/>
        <pc:sldMkLst>
          <pc:docMk/>
          <pc:sldMk cId="1204338119" sldId="258"/>
        </pc:sldMkLst>
        <pc:spChg chg="add mod">
          <ac:chgData name="Max Beasley (2304218)" userId="9ab51f00-ec8b-4c3f-af47-c3d2100ab1c7" providerId="ADAL" clId="{97584068-B94D-42C3-B349-FAA2A39C43F4}" dt="2026-02-10T16:49:00.155" v="289" actId="1076"/>
          <ac:spMkLst>
            <pc:docMk/>
            <pc:sldMk cId="1204338119" sldId="258"/>
            <ac:spMk id="4" creationId="{9C81CFA8-E8C9-7DCA-DE54-A7BF23F30A10}"/>
          </ac:spMkLst>
        </pc:spChg>
        <pc:spChg chg="add mod ord">
          <ac:chgData name="Max Beasley (2304218)" userId="9ab51f00-ec8b-4c3f-af47-c3d2100ab1c7" providerId="ADAL" clId="{97584068-B94D-42C3-B349-FAA2A39C43F4}" dt="2026-02-10T18:17:14.846" v="1566" actId="20577"/>
          <ac:spMkLst>
            <pc:docMk/>
            <pc:sldMk cId="1204338119" sldId="258"/>
            <ac:spMk id="7" creationId="{8CFE5291-BC97-FC77-1F7E-1C2B8FA757E3}"/>
          </ac:spMkLst>
        </pc:spChg>
      </pc:sldChg>
      <pc:sldChg chg="addSp delSp modSp mod">
        <pc:chgData name="Max Beasley (2304218)" userId="9ab51f00-ec8b-4c3f-af47-c3d2100ab1c7" providerId="ADAL" clId="{97584068-B94D-42C3-B349-FAA2A39C43F4}" dt="2026-02-10T18:11:38.270" v="977" actId="1076"/>
        <pc:sldMkLst>
          <pc:docMk/>
          <pc:sldMk cId="140848255" sldId="260"/>
        </pc:sldMkLst>
        <pc:spChg chg="mod">
          <ac:chgData name="Max Beasley (2304218)" userId="9ab51f00-ec8b-4c3f-af47-c3d2100ab1c7" providerId="ADAL" clId="{97584068-B94D-42C3-B349-FAA2A39C43F4}" dt="2026-02-10T16:35:47.093" v="19"/>
          <ac:spMkLst>
            <pc:docMk/>
            <pc:sldMk cId="140848255" sldId="260"/>
            <ac:spMk id="3" creationId="{B8212387-6B15-A37A-C1AD-1809F3499DEF}"/>
          </ac:spMkLst>
        </pc:spChg>
        <pc:spChg chg="add mod">
          <ac:chgData name="Max Beasley (2304218)" userId="9ab51f00-ec8b-4c3f-af47-c3d2100ab1c7" providerId="ADAL" clId="{97584068-B94D-42C3-B349-FAA2A39C43F4}" dt="2026-02-10T18:11:38.270" v="977" actId="1076"/>
          <ac:spMkLst>
            <pc:docMk/>
            <pc:sldMk cId="140848255" sldId="260"/>
            <ac:spMk id="4" creationId="{F7861C11-4F70-3499-66E7-45222688AEC4}"/>
          </ac:spMkLst>
        </pc:spChg>
        <pc:spChg chg="add mod">
          <ac:chgData name="Max Beasley (2304218)" userId="9ab51f00-ec8b-4c3f-af47-c3d2100ab1c7" providerId="ADAL" clId="{97584068-B94D-42C3-B349-FAA2A39C43F4}" dt="2026-02-10T18:11:35.293" v="976" actId="20577"/>
          <ac:spMkLst>
            <pc:docMk/>
            <pc:sldMk cId="140848255" sldId="260"/>
            <ac:spMk id="7" creationId="{38577DD3-598C-B694-7AEA-147F7D4B7DA0}"/>
          </ac:spMkLst>
        </pc:spChg>
      </pc:sldChg>
      <pc:sldChg chg="addSp delSp modSp mod">
        <pc:chgData name="Max Beasley (2304218)" userId="9ab51f00-ec8b-4c3f-af47-c3d2100ab1c7" providerId="ADAL" clId="{97584068-B94D-42C3-B349-FAA2A39C43F4}" dt="2026-02-10T17:54:51.088" v="965" actId="20577"/>
        <pc:sldMkLst>
          <pc:docMk/>
          <pc:sldMk cId="3529190673" sldId="261"/>
        </pc:sldMkLst>
        <pc:spChg chg="mod">
          <ac:chgData name="Max Beasley (2304218)" userId="9ab51f00-ec8b-4c3f-af47-c3d2100ab1c7" providerId="ADAL" clId="{97584068-B94D-42C3-B349-FAA2A39C43F4}" dt="2026-02-10T16:35:47.093" v="19"/>
          <ac:spMkLst>
            <pc:docMk/>
            <pc:sldMk cId="3529190673" sldId="261"/>
            <ac:spMk id="3" creationId="{E2A3A143-583B-418E-9853-28AD55F70D96}"/>
          </ac:spMkLst>
        </pc:spChg>
        <pc:spChg chg="add mod">
          <ac:chgData name="Max Beasley (2304218)" userId="9ab51f00-ec8b-4c3f-af47-c3d2100ab1c7" providerId="ADAL" clId="{97584068-B94D-42C3-B349-FAA2A39C43F4}" dt="2026-02-10T16:43:35.931" v="101" actId="1076"/>
          <ac:spMkLst>
            <pc:docMk/>
            <pc:sldMk cId="3529190673" sldId="261"/>
            <ac:spMk id="4" creationId="{69E38EEA-B748-A8DE-ABC9-D03C8FE3FCA2}"/>
          </ac:spMkLst>
        </pc:spChg>
        <pc:spChg chg="add mod">
          <ac:chgData name="Max Beasley (2304218)" userId="9ab51f00-ec8b-4c3f-af47-c3d2100ab1c7" providerId="ADAL" clId="{97584068-B94D-42C3-B349-FAA2A39C43F4}" dt="2026-02-10T17:54:51.088" v="965" actId="20577"/>
          <ac:spMkLst>
            <pc:docMk/>
            <pc:sldMk cId="3529190673" sldId="261"/>
            <ac:spMk id="7" creationId="{7C3909BB-0AC9-04D9-443A-3B6E403F6BFA}"/>
          </ac:spMkLst>
        </pc:spChg>
      </pc:sldChg>
      <pc:sldChg chg="addSp delSp modSp mod">
        <pc:chgData name="Max Beasley (2304218)" userId="9ab51f00-ec8b-4c3f-af47-c3d2100ab1c7" providerId="ADAL" clId="{97584068-B94D-42C3-B349-FAA2A39C43F4}" dt="2026-02-10T17:55:03.458" v="973" actId="27636"/>
        <pc:sldMkLst>
          <pc:docMk/>
          <pc:sldMk cId="1686929952" sldId="262"/>
        </pc:sldMkLst>
        <pc:spChg chg="add mod ord">
          <ac:chgData name="Max Beasley (2304218)" userId="9ab51f00-ec8b-4c3f-af47-c3d2100ab1c7" providerId="ADAL" clId="{97584068-B94D-42C3-B349-FAA2A39C43F4}" dt="2026-02-10T17:55:03.458" v="973" actId="27636"/>
          <ac:spMkLst>
            <pc:docMk/>
            <pc:sldMk cId="1686929952" sldId="262"/>
            <ac:spMk id="4" creationId="{1E288DFE-415F-FCC3-75BA-A67094D186BE}"/>
          </ac:spMkLst>
        </pc:spChg>
        <pc:spChg chg="add mod">
          <ac:chgData name="Max Beasley (2304218)" userId="9ab51f00-ec8b-4c3f-af47-c3d2100ab1c7" providerId="ADAL" clId="{97584068-B94D-42C3-B349-FAA2A39C43F4}" dt="2026-02-10T17:52:29.524" v="933" actId="27636"/>
          <ac:spMkLst>
            <pc:docMk/>
            <pc:sldMk cId="1686929952" sldId="262"/>
            <ac:spMk id="7" creationId="{FD4387BF-4D15-CE99-D392-6D6A6866812C}"/>
          </ac:spMkLst>
        </pc:spChg>
      </pc:sldChg>
      <pc:sldChg chg="addSp delSp modSp mod">
        <pc:chgData name="Max Beasley (2304218)" userId="9ab51f00-ec8b-4c3f-af47-c3d2100ab1c7" providerId="ADAL" clId="{97584068-B94D-42C3-B349-FAA2A39C43F4}" dt="2026-02-10T16:49:39.659" v="299" actId="1076"/>
        <pc:sldMkLst>
          <pc:docMk/>
          <pc:sldMk cId="1322219034" sldId="263"/>
        </pc:sldMkLst>
        <pc:spChg chg="add mod">
          <ac:chgData name="Max Beasley (2304218)" userId="9ab51f00-ec8b-4c3f-af47-c3d2100ab1c7" providerId="ADAL" clId="{97584068-B94D-42C3-B349-FAA2A39C43F4}" dt="2026-02-10T16:49:39.659" v="299" actId="1076"/>
          <ac:spMkLst>
            <pc:docMk/>
            <pc:sldMk cId="1322219034" sldId="263"/>
            <ac:spMk id="4" creationId="{F88970B3-8158-138F-48E0-EE6AFA8998E5}"/>
          </ac:spMkLst>
        </pc:spChg>
        <pc:spChg chg="add mod ord">
          <ac:chgData name="Max Beasley (2304218)" userId="9ab51f00-ec8b-4c3f-af47-c3d2100ab1c7" providerId="ADAL" clId="{97584068-B94D-42C3-B349-FAA2A39C43F4}" dt="2026-02-10T16:49:32.825" v="297" actId="27636"/>
          <ac:spMkLst>
            <pc:docMk/>
            <pc:sldMk cId="1322219034" sldId="263"/>
            <ac:spMk id="9" creationId="{1453D7F5-B3F2-7897-A58A-DE898A2EE7D5}"/>
          </ac:spMkLst>
        </pc:spChg>
      </pc:sldChg>
      <pc:sldChg chg="modSp add mod">
        <pc:chgData name="Max Beasley (2304218)" userId="9ab51f00-ec8b-4c3f-af47-c3d2100ab1c7" providerId="ADAL" clId="{97584068-B94D-42C3-B349-FAA2A39C43F4}" dt="2026-02-10T17:35:37.104" v="902" actId="20577"/>
        <pc:sldMkLst>
          <pc:docMk/>
          <pc:sldMk cId="1514330708" sldId="264"/>
        </pc:sldMkLst>
        <pc:spChg chg="mod">
          <ac:chgData name="Max Beasley (2304218)" userId="9ab51f00-ec8b-4c3f-af47-c3d2100ab1c7" providerId="ADAL" clId="{97584068-B94D-42C3-B349-FAA2A39C43F4}" dt="2026-02-10T17:12:04.362" v="310" actId="20577"/>
          <ac:spMkLst>
            <pc:docMk/>
            <pc:sldMk cId="1514330708" sldId="264"/>
            <ac:spMk id="4" creationId="{B8F0C0C7-FDDF-48C3-804D-4B553336AA42}"/>
          </ac:spMkLst>
        </pc:spChg>
        <pc:spChg chg="mod">
          <ac:chgData name="Max Beasley (2304218)" userId="9ab51f00-ec8b-4c3f-af47-c3d2100ab1c7" providerId="ADAL" clId="{97584068-B94D-42C3-B349-FAA2A39C43F4}" dt="2026-02-10T17:35:37.104" v="902" actId="20577"/>
          <ac:spMkLst>
            <pc:docMk/>
            <pc:sldMk cId="1514330708" sldId="264"/>
            <ac:spMk id="9" creationId="{CC46BF0F-9B2C-2A3D-240B-E1CFAB4F730B}"/>
          </ac:spMkLst>
        </pc:spChg>
      </pc:sldChg>
    </pc:docChg>
  </pc:docChgLst>
  <pc:docChgLst>
    <pc:chgData name="Orin McGinn (2304621)" userId="S::2304621@student.uwtsd.ac.uk::a825c246-09ce-47b7-9236-5889be3e9aa4" providerId="AD" clId="Web-{5F8374FA-5944-4095-ADEE-818F7CDECD23}"/>
    <pc:docChg chg="addSld delSld modSld">
      <pc:chgData name="Orin McGinn (2304621)" userId="S::2304621@student.uwtsd.ac.uk::a825c246-09ce-47b7-9236-5889be3e9aa4" providerId="AD" clId="Web-{5F8374FA-5944-4095-ADEE-818F7CDECD23}" dt="2026-02-12T11:33:12.704" v="34"/>
      <pc:docMkLst>
        <pc:docMk/>
      </pc:docMkLst>
      <pc:sldChg chg="modSp add del replId">
        <pc:chgData name="Orin McGinn (2304621)" userId="S::2304621@student.uwtsd.ac.uk::a825c246-09ce-47b7-9236-5889be3e9aa4" providerId="AD" clId="Web-{5F8374FA-5944-4095-ADEE-818F7CDECD23}" dt="2026-02-12T11:33:12.704" v="34"/>
        <pc:sldMkLst>
          <pc:docMk/>
          <pc:sldMk cId="812687954" sldId="265"/>
        </pc:sldMkLst>
        <pc:spChg chg="mod">
          <ac:chgData name="Orin McGinn (2304621)" userId="S::2304621@student.uwtsd.ac.uk::a825c246-09ce-47b7-9236-5889be3e9aa4" providerId="AD" clId="Web-{5F8374FA-5944-4095-ADEE-818F7CDECD23}" dt="2026-02-12T11:31:50.217" v="33" actId="20577"/>
          <ac:spMkLst>
            <pc:docMk/>
            <pc:sldMk cId="812687954" sldId="265"/>
            <ac:spMk id="2" creationId="{EC91231C-B361-623D-D479-5C3F8BC613BC}"/>
          </ac:spMkLst>
        </pc:spChg>
      </pc:sldChg>
      <pc:sldChg chg="new del">
        <pc:chgData name="Orin McGinn (2304621)" userId="S::2304621@student.uwtsd.ac.uk::a825c246-09ce-47b7-9236-5889be3e9aa4" providerId="AD" clId="Web-{5F8374FA-5944-4095-ADEE-818F7CDECD23}" dt="2026-02-12T11:29:34.649" v="1"/>
        <pc:sldMkLst>
          <pc:docMk/>
          <pc:sldMk cId="4051927878" sldId="265"/>
        </pc:sldMkLst>
      </pc:sldChg>
    </pc:docChg>
  </pc:docChgLst>
  <pc:docChgLst>
    <pc:chgData name="Kara Thomas (2304862)" userId="S::2304862@student.uwtsd.ac.uk::d17eb69f-10b2-440d-816c-d8cc5cb03aa9" providerId="AD" clId="Web-{A6745A50-C339-F893-33B3-A98606FF72CB}"/>
    <pc:docChg chg="addSld modSld">
      <pc:chgData name="Kara Thomas (2304862)" userId="S::2304862@student.uwtsd.ac.uk::d17eb69f-10b2-440d-816c-d8cc5cb03aa9" providerId="AD" clId="Web-{A6745A50-C339-F893-33B3-A98606FF72CB}" dt="2026-02-12T17:34:46.986" v="150"/>
      <pc:docMkLst>
        <pc:docMk/>
      </pc:docMkLst>
      <pc:sldChg chg="modSp modNotes">
        <pc:chgData name="Kara Thomas (2304862)" userId="S::2304862@student.uwtsd.ac.uk::d17eb69f-10b2-440d-816c-d8cc5cb03aa9" providerId="AD" clId="Web-{A6745A50-C339-F893-33B3-A98606FF72CB}" dt="2026-02-12T17:34:46.986" v="150"/>
        <pc:sldMkLst>
          <pc:docMk/>
          <pc:sldMk cId="1686929952" sldId="262"/>
        </pc:sldMkLst>
        <pc:spChg chg="mod">
          <ac:chgData name="Kara Thomas (2304862)" userId="S::2304862@student.uwtsd.ac.uk::d17eb69f-10b2-440d-816c-d8cc5cb03aa9" providerId="AD" clId="Web-{A6745A50-C339-F893-33B3-A98606FF72CB}" dt="2026-02-12T17:34:32.610" v="132" actId="20577"/>
          <ac:spMkLst>
            <pc:docMk/>
            <pc:sldMk cId="1686929952" sldId="262"/>
            <ac:spMk id="4" creationId="{1E288DFE-415F-FCC3-75BA-A67094D186BE}"/>
          </ac:spMkLst>
        </pc:spChg>
      </pc:sldChg>
      <pc:sldChg chg="modSp add replId">
        <pc:chgData name="Kara Thomas (2304862)" userId="S::2304862@student.uwtsd.ac.uk::d17eb69f-10b2-440d-816c-d8cc5cb03aa9" providerId="AD" clId="Web-{A6745A50-C339-F893-33B3-A98606FF72CB}" dt="2026-02-12T15:48:55.293" v="129" actId="20577"/>
        <pc:sldMkLst>
          <pc:docMk/>
          <pc:sldMk cId="1633383395" sldId="266"/>
        </pc:sldMkLst>
        <pc:spChg chg="mod">
          <ac:chgData name="Kara Thomas (2304862)" userId="S::2304862@student.uwtsd.ac.uk::d17eb69f-10b2-440d-816c-d8cc5cb03aa9" providerId="AD" clId="Web-{A6745A50-C339-F893-33B3-A98606FF72CB}" dt="2026-02-12T15:48:55.293" v="129" actId="20577"/>
          <ac:spMkLst>
            <pc:docMk/>
            <pc:sldMk cId="1633383395" sldId="266"/>
            <ac:spMk id="4" creationId="{8A6047E7-3BF3-971C-44C4-5BA1F671F861}"/>
          </ac:spMkLst>
        </pc:spChg>
        <pc:spChg chg="mod">
          <ac:chgData name="Kara Thomas (2304862)" userId="S::2304862@student.uwtsd.ac.uk::d17eb69f-10b2-440d-816c-d8cc5cb03aa9" providerId="AD" clId="Web-{A6745A50-C339-F893-33B3-A98606FF72CB}" dt="2026-02-12T15:42:49.973" v="13" actId="20577"/>
          <ac:spMkLst>
            <pc:docMk/>
            <pc:sldMk cId="1633383395" sldId="266"/>
            <ac:spMk id="7" creationId="{972CA7E0-6964-9ADA-120F-0D0BC0F208CB}"/>
          </ac:spMkLst>
        </pc:spChg>
      </pc:sldChg>
    </pc:docChg>
  </pc:docChgLst>
  <pc:docChgLst>
    <pc:chgData name="Max Beasley (2304218)" userId="S::2304218@student.uwtsd.ac.uk::9ab51f00-ec8b-4c3f-af47-c3d2100ab1c7" providerId="AD" clId="Web-{5E45EA81-65F5-5507-46DD-432D12B26536}"/>
    <pc:docChg chg="addSld modSld">
      <pc:chgData name="Max Beasley (2304218)" userId="S::2304218@student.uwtsd.ac.uk::9ab51f00-ec8b-4c3f-af47-c3d2100ab1c7" providerId="AD" clId="Web-{5E45EA81-65F5-5507-46DD-432D12B26536}" dt="2026-02-12T17:37:25.917" v="717" actId="20577"/>
      <pc:docMkLst>
        <pc:docMk/>
      </pc:docMkLst>
      <pc:sldChg chg="modSp">
        <pc:chgData name="Max Beasley (2304218)" userId="S::2304218@student.uwtsd.ac.uk::9ab51f00-ec8b-4c3f-af47-c3d2100ab1c7" providerId="AD" clId="Web-{5E45EA81-65F5-5507-46DD-432D12B26536}" dt="2026-02-12T15:25:36.794" v="605" actId="20577"/>
        <pc:sldMkLst>
          <pc:docMk/>
          <pc:sldMk cId="1204338119" sldId="258"/>
        </pc:sldMkLst>
        <pc:spChg chg="mod">
          <ac:chgData name="Max Beasley (2304218)" userId="S::2304218@student.uwtsd.ac.uk::9ab51f00-ec8b-4c3f-af47-c3d2100ab1c7" providerId="AD" clId="Web-{5E45EA81-65F5-5507-46DD-432D12B26536}" dt="2026-02-12T15:25:36.794" v="605" actId="20577"/>
          <ac:spMkLst>
            <pc:docMk/>
            <pc:sldMk cId="1204338119" sldId="258"/>
            <ac:spMk id="7" creationId="{8CFE5291-BC97-FC77-1F7E-1C2B8FA757E3}"/>
          </ac:spMkLst>
        </pc:spChg>
      </pc:sldChg>
      <pc:sldChg chg="modSp">
        <pc:chgData name="Max Beasley (2304218)" userId="S::2304218@student.uwtsd.ac.uk::9ab51f00-ec8b-4c3f-af47-c3d2100ab1c7" providerId="AD" clId="Web-{5E45EA81-65F5-5507-46DD-432D12B26536}" dt="2026-02-12T16:00:28.813" v="676" actId="20577"/>
        <pc:sldMkLst>
          <pc:docMk/>
          <pc:sldMk cId="3529190673" sldId="261"/>
        </pc:sldMkLst>
        <pc:spChg chg="mod">
          <ac:chgData name="Max Beasley (2304218)" userId="S::2304218@student.uwtsd.ac.uk::9ab51f00-ec8b-4c3f-af47-c3d2100ab1c7" providerId="AD" clId="Web-{5E45EA81-65F5-5507-46DD-432D12B26536}" dt="2026-02-12T16:00:28.813" v="676" actId="20577"/>
          <ac:spMkLst>
            <pc:docMk/>
            <pc:sldMk cId="3529190673" sldId="261"/>
            <ac:spMk id="7" creationId="{7C3909BB-0AC9-04D9-443A-3B6E403F6BFA}"/>
          </ac:spMkLst>
        </pc:spChg>
      </pc:sldChg>
      <pc:sldChg chg="addSp delSp modSp">
        <pc:chgData name="Max Beasley (2304218)" userId="S::2304218@student.uwtsd.ac.uk::9ab51f00-ec8b-4c3f-af47-c3d2100ab1c7" providerId="AD" clId="Web-{5E45EA81-65F5-5507-46DD-432D12B26536}" dt="2026-02-12T15:52:15.756" v="617" actId="20577"/>
        <pc:sldMkLst>
          <pc:docMk/>
          <pc:sldMk cId="1322219034" sldId="263"/>
        </pc:sldMkLst>
        <pc:spChg chg="add del mod">
          <ac:chgData name="Max Beasley (2304218)" userId="S::2304218@student.uwtsd.ac.uk::9ab51f00-ec8b-4c3f-af47-c3d2100ab1c7" providerId="AD" clId="Web-{5E45EA81-65F5-5507-46DD-432D12B26536}" dt="2026-02-12T15:52:15.756" v="617" actId="20577"/>
          <ac:spMkLst>
            <pc:docMk/>
            <pc:sldMk cId="1322219034" sldId="263"/>
            <ac:spMk id="9" creationId="{1453D7F5-B3F2-7897-A58A-DE898A2EE7D5}"/>
          </ac:spMkLst>
        </pc:spChg>
      </pc:sldChg>
      <pc:sldChg chg="modNotes">
        <pc:chgData name="Max Beasley (2304218)" userId="S::2304218@student.uwtsd.ac.uk::9ab51f00-ec8b-4c3f-af47-c3d2100ab1c7" providerId="AD" clId="Web-{5E45EA81-65F5-5507-46DD-432D12B26536}" dt="2026-02-12T15:23:54.386" v="522"/>
        <pc:sldMkLst>
          <pc:docMk/>
          <pc:sldMk cId="1514330708" sldId="264"/>
        </pc:sldMkLst>
      </pc:sldChg>
      <pc:sldChg chg="modSp add replId">
        <pc:chgData name="Max Beasley (2304218)" userId="S::2304218@student.uwtsd.ac.uk::9ab51f00-ec8b-4c3f-af47-c3d2100ab1c7" providerId="AD" clId="Web-{5E45EA81-65F5-5507-46DD-432D12B26536}" dt="2026-02-12T14:59:50.364" v="509" actId="20577"/>
        <pc:sldMkLst>
          <pc:docMk/>
          <pc:sldMk cId="2394254117" sldId="265"/>
        </pc:sldMkLst>
        <pc:spChg chg="mod">
          <ac:chgData name="Max Beasley (2304218)" userId="S::2304218@student.uwtsd.ac.uk::9ab51f00-ec8b-4c3f-af47-c3d2100ab1c7" providerId="AD" clId="Web-{5E45EA81-65F5-5507-46DD-432D12B26536}" dt="2026-02-12T14:51:03.341" v="94" actId="20577"/>
          <ac:spMkLst>
            <pc:docMk/>
            <pc:sldMk cId="2394254117" sldId="265"/>
            <ac:spMk id="2" creationId="{7AC27A13-5388-4075-B122-C08DB8CB3240}"/>
          </ac:spMkLst>
        </pc:spChg>
        <pc:spChg chg="mod">
          <ac:chgData name="Max Beasley (2304218)" userId="S::2304218@student.uwtsd.ac.uk::9ab51f00-ec8b-4c3f-af47-c3d2100ab1c7" providerId="AD" clId="Web-{5E45EA81-65F5-5507-46DD-432D12B26536}" dt="2026-02-12T14:59:50.364" v="509" actId="20577"/>
          <ac:spMkLst>
            <pc:docMk/>
            <pc:sldMk cId="2394254117" sldId="265"/>
            <ac:spMk id="3" creationId="{8841B7D0-160D-41B2-C5F8-4B00AC24D53D}"/>
          </ac:spMkLst>
        </pc:spChg>
      </pc:sldChg>
      <pc:sldChg chg="modSp">
        <pc:chgData name="Max Beasley (2304218)" userId="S::2304218@student.uwtsd.ac.uk::9ab51f00-ec8b-4c3f-af47-c3d2100ab1c7" providerId="AD" clId="Web-{5E45EA81-65F5-5507-46DD-432D12B26536}" dt="2026-02-12T17:37:25.917" v="717" actId="20577"/>
        <pc:sldMkLst>
          <pc:docMk/>
          <pc:sldMk cId="1633383395" sldId="266"/>
        </pc:sldMkLst>
        <pc:spChg chg="mod">
          <ac:chgData name="Max Beasley (2304218)" userId="S::2304218@student.uwtsd.ac.uk::9ab51f00-ec8b-4c3f-af47-c3d2100ab1c7" providerId="AD" clId="Web-{5E45EA81-65F5-5507-46DD-432D12B26536}" dt="2026-02-12T17:37:25.917" v="717" actId="20577"/>
          <ac:spMkLst>
            <pc:docMk/>
            <pc:sldMk cId="1633383395" sldId="266"/>
            <ac:spMk id="4" creationId="{8A6047E7-3BF3-971C-44C4-5BA1F671F861}"/>
          </ac:spMkLst>
        </pc:spChg>
      </pc:sldChg>
      <pc:sldChg chg="modSp add replId">
        <pc:chgData name="Max Beasley (2304218)" userId="S::2304218@student.uwtsd.ac.uk::9ab51f00-ec8b-4c3f-af47-c3d2100ab1c7" providerId="AD" clId="Web-{5E45EA81-65F5-5507-46DD-432D12B26536}" dt="2026-02-12T16:00:13.327" v="674" actId="20577"/>
        <pc:sldMkLst>
          <pc:docMk/>
          <pc:sldMk cId="1898405896" sldId="267"/>
        </pc:sldMkLst>
        <pc:spChg chg="mod">
          <ac:chgData name="Max Beasley (2304218)" userId="S::2304218@student.uwtsd.ac.uk::9ab51f00-ec8b-4c3f-af47-c3d2100ab1c7" providerId="AD" clId="Web-{5E45EA81-65F5-5507-46DD-432D12B26536}" dt="2026-02-12T16:00:13.327" v="674" actId="20577"/>
          <ac:spMkLst>
            <pc:docMk/>
            <pc:sldMk cId="1898405896" sldId="267"/>
            <ac:spMk id="7" creationId="{A7127DE6-CF63-4299-F822-BE9ED3638326}"/>
          </ac:spMkLst>
        </pc:spChg>
      </pc:sldChg>
    </pc:docChg>
  </pc:docChgLst>
  <pc:docChgLst>
    <pc:chgData name="Max Beasley (2304218)" userId="S::2304218@student.uwtsd.ac.uk::9ab51f00-ec8b-4c3f-af47-c3d2100ab1c7" providerId="AD" clId="Web-{CE52D245-94D4-1937-AD85-970DAF23C869}"/>
    <pc:docChg chg="modSld sldOrd">
      <pc:chgData name="Max Beasley (2304218)" userId="S::2304218@student.uwtsd.ac.uk::9ab51f00-ec8b-4c3f-af47-c3d2100ab1c7" providerId="AD" clId="Web-{CE52D245-94D4-1937-AD85-970DAF23C869}" dt="2026-02-12T13:38:18.144" v="95" actId="20577"/>
      <pc:docMkLst>
        <pc:docMk/>
      </pc:docMkLst>
      <pc:sldChg chg="modSp">
        <pc:chgData name="Max Beasley (2304218)" userId="S::2304218@student.uwtsd.ac.uk::9ab51f00-ec8b-4c3f-af47-c3d2100ab1c7" providerId="AD" clId="Web-{CE52D245-94D4-1937-AD85-970DAF23C869}" dt="2026-02-12T13:38:18.144" v="95" actId="20577"/>
        <pc:sldMkLst>
          <pc:docMk/>
          <pc:sldMk cId="140848255" sldId="260"/>
        </pc:sldMkLst>
        <pc:spChg chg="mod">
          <ac:chgData name="Max Beasley (2304218)" userId="S::2304218@student.uwtsd.ac.uk::9ab51f00-ec8b-4c3f-af47-c3d2100ab1c7" providerId="AD" clId="Web-{CE52D245-94D4-1937-AD85-970DAF23C869}" dt="2026-02-12T13:38:18.144" v="95" actId="20577"/>
          <ac:spMkLst>
            <pc:docMk/>
            <pc:sldMk cId="140848255" sldId="260"/>
            <ac:spMk id="7" creationId="{38577DD3-598C-B694-7AEA-147F7D4B7DA0}"/>
          </ac:spMkLst>
        </pc:spChg>
      </pc:sldChg>
      <pc:sldChg chg="ord">
        <pc:chgData name="Max Beasley (2304218)" userId="S::2304218@student.uwtsd.ac.uk::9ab51f00-ec8b-4c3f-af47-c3d2100ab1c7" providerId="AD" clId="Web-{CE52D245-94D4-1937-AD85-970DAF23C869}" dt="2026-02-12T12:00:14.633" v="0"/>
        <pc:sldMkLst>
          <pc:docMk/>
          <pc:sldMk cId="1686929952" sldId="262"/>
        </pc:sldMkLst>
      </pc:sldChg>
      <pc:sldChg chg="modSp modNotes">
        <pc:chgData name="Max Beasley (2304218)" userId="S::2304218@student.uwtsd.ac.uk::9ab51f00-ec8b-4c3f-af47-c3d2100ab1c7" providerId="AD" clId="Web-{CE52D245-94D4-1937-AD85-970DAF23C869}" dt="2026-02-12T12:52:40.275" v="90"/>
        <pc:sldMkLst>
          <pc:docMk/>
          <pc:sldMk cId="1514330708" sldId="264"/>
        </pc:sldMkLst>
        <pc:spChg chg="mod">
          <ac:chgData name="Max Beasley (2304218)" userId="S::2304218@student.uwtsd.ac.uk::9ab51f00-ec8b-4c3f-af47-c3d2100ab1c7" providerId="AD" clId="Web-{CE52D245-94D4-1937-AD85-970DAF23C869}" dt="2026-02-12T12:18:00.239" v="33" actId="20577"/>
          <ac:spMkLst>
            <pc:docMk/>
            <pc:sldMk cId="1514330708" sldId="264"/>
            <ac:spMk id="9" creationId="{CC46BF0F-9B2C-2A3D-240B-E1CFAB4F730B}"/>
          </ac:spMkLst>
        </pc:spChg>
        <pc:picChg chg="mod">
          <ac:chgData name="Max Beasley (2304218)" userId="S::2304218@student.uwtsd.ac.uk::9ab51f00-ec8b-4c3f-af47-c3d2100ab1c7" providerId="AD" clId="Web-{CE52D245-94D4-1937-AD85-970DAF23C869}" dt="2026-02-12T12:18:02.349" v="34" actId="1076"/>
          <ac:picMkLst>
            <pc:docMk/>
            <pc:sldMk cId="1514330708" sldId="264"/>
            <ac:picMk id="3" creationId="{56872DB8-2070-95B8-437A-267C1933CA83}"/>
          </ac:picMkLst>
        </pc:picChg>
      </pc:sldChg>
    </pc:docChg>
  </pc:docChgLst>
  <pc:docChgLst>
    <pc:chgData name="Orin McGinn (2304621)" userId="S::2304621@student.uwtsd.ac.uk::a825c246-09ce-47b7-9236-5889be3e9aa4" providerId="AD" clId="Web-{33E182A8-5576-88F7-1943-0CAB3363652F}"/>
    <pc:docChg chg="modSld">
      <pc:chgData name="Orin McGinn (2304621)" userId="S::2304621@student.uwtsd.ac.uk::a825c246-09ce-47b7-9236-5889be3e9aa4" providerId="AD" clId="Web-{33E182A8-5576-88F7-1943-0CAB3363652F}" dt="2026-02-10T15:01:36.697" v="7" actId="20577"/>
      <pc:docMkLst>
        <pc:docMk/>
      </pc:docMkLst>
      <pc:sldChg chg="addSp delSp modSp">
        <pc:chgData name="Orin McGinn (2304621)" userId="S::2304621@student.uwtsd.ac.uk::a825c246-09ce-47b7-9236-5889be3e9aa4" providerId="AD" clId="Web-{33E182A8-5576-88F7-1943-0CAB3363652F}" dt="2026-02-10T15:01:36.697" v="7" actId="20577"/>
        <pc:sldMkLst>
          <pc:docMk/>
          <pc:sldMk cId="1204338119" sldId="258"/>
        </pc:sldMkLst>
      </pc:sldChg>
    </pc:docChg>
  </pc:docChgLst>
  <pc:docChgLst>
    <pc:chgData name="Kara Thomas (2304862)" userId="S::2304862@student.uwtsd.ac.uk::d17eb69f-10b2-440d-816c-d8cc5cb03aa9" providerId="AD" clId="Web-{882BCAD1-B30B-FCA5-4985-315A711E36CA}"/>
    <pc:docChg chg="modSld">
      <pc:chgData name="Kara Thomas (2304862)" userId="S::2304862@student.uwtsd.ac.uk::d17eb69f-10b2-440d-816c-d8cc5cb03aa9" providerId="AD" clId="Web-{882BCAD1-B30B-FCA5-4985-315A711E36CA}" dt="2026-02-10T22:29:14.020" v="1" actId="20577"/>
      <pc:docMkLst>
        <pc:docMk/>
      </pc:docMkLst>
      <pc:sldChg chg="modSp">
        <pc:chgData name="Kara Thomas (2304862)" userId="S::2304862@student.uwtsd.ac.uk::d17eb69f-10b2-440d-816c-d8cc5cb03aa9" providerId="AD" clId="Web-{882BCAD1-B30B-FCA5-4985-315A711E36CA}" dt="2026-02-10T22:29:14.020" v="1" actId="20577"/>
        <pc:sldMkLst>
          <pc:docMk/>
          <pc:sldMk cId="1686929952" sldId="262"/>
        </pc:sldMkLst>
        <pc:spChg chg="mod">
          <ac:chgData name="Kara Thomas (2304862)" userId="S::2304862@student.uwtsd.ac.uk::d17eb69f-10b2-440d-816c-d8cc5cb03aa9" providerId="AD" clId="Web-{882BCAD1-B30B-FCA5-4985-315A711E36CA}" dt="2026-02-10T22:29:14.020" v="1" actId="20577"/>
          <ac:spMkLst>
            <pc:docMk/>
            <pc:sldMk cId="1686929952" sldId="262"/>
            <ac:spMk id="4" creationId="{1E288DFE-415F-FCC3-75BA-A67094D186BE}"/>
          </ac:spMkLst>
        </pc:spChg>
      </pc:sldChg>
    </pc:docChg>
  </pc:docChgLst>
  <pc:docChgLst>
    <pc:chgData name="Thomas Reynolds (2305662)" userId="S::2305662@student.uwtsd.ac.uk::69c9f6c0-4eb0-406b-ace3-17bb039f87da" providerId="AD" clId="Web-{72FF757F-C3E0-7910-8D4D-BCDCFD550F0F}"/>
    <pc:docChg chg="addSld modSld">
      <pc:chgData name="Thomas Reynolds (2305662)" userId="S::2305662@student.uwtsd.ac.uk::69c9f6c0-4eb0-406b-ace3-17bb039f87da" providerId="AD" clId="Web-{72FF757F-C3E0-7910-8D4D-BCDCFD550F0F}" dt="2026-02-10T16:00:56.608" v="25" actId="20577"/>
      <pc:docMkLst>
        <pc:docMk/>
      </pc:docMkLst>
      <pc:sldChg chg="modSp new">
        <pc:chgData name="Thomas Reynolds (2305662)" userId="S::2305662@student.uwtsd.ac.uk::69c9f6c0-4eb0-406b-ace3-17bb039f87da" providerId="AD" clId="Web-{72FF757F-C3E0-7910-8D4D-BCDCFD550F0F}" dt="2026-02-10T16:00:56.608" v="25" actId="20577"/>
        <pc:sldMkLst>
          <pc:docMk/>
          <pc:sldMk cId="1322219034"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38E63-CD59-4873-8FED-AA0AD9F8F792}"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5ADAE0-B156-4F26-BF63-5D23D6962F22}" type="slidenum">
              <a:rPr lang="en-GB" smtClean="0"/>
              <a:t>‹#›</a:t>
            </a:fld>
            <a:endParaRPr lang="en-GB"/>
          </a:p>
        </p:txBody>
      </p:sp>
    </p:spTree>
    <p:extLst>
      <p:ext uri="{BB962C8B-B14F-4D97-AF65-F5344CB8AC3E}">
        <p14:creationId xmlns:p14="http://schemas.microsoft.com/office/powerpoint/2010/main" val="75161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*1 in 4 year 7 pupils</a:t>
            </a:r>
          </a:p>
        </p:txBody>
      </p:sp>
      <p:sp>
        <p:nvSpPr>
          <p:cNvPr id="4" name="Slide Number Placeholder 3"/>
          <p:cNvSpPr>
            <a:spLocks noGrp="1"/>
          </p:cNvSpPr>
          <p:nvPr>
            <p:ph type="sldNum" sz="quarter" idx="5"/>
          </p:nvPr>
        </p:nvSpPr>
        <p:spPr/>
        <p:txBody>
          <a:bodyPr/>
          <a:lstStyle/>
          <a:p>
            <a:fld id="{DF5ADAE0-B156-4F26-BF63-5D23D6962F22}" type="slidenum">
              <a:rPr lang="en-GB" smtClean="0"/>
              <a:t>5</a:t>
            </a:fld>
            <a:endParaRPr lang="en-GB"/>
          </a:p>
        </p:txBody>
      </p:sp>
    </p:spTree>
    <p:extLst>
      <p:ext uri="{BB962C8B-B14F-4D97-AF65-F5344CB8AC3E}">
        <p14:creationId xmlns:p14="http://schemas.microsoft.com/office/powerpoint/2010/main" val="3449452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options provide scalable solutions that charge by bandwidth usage.</a:t>
            </a:r>
          </a:p>
          <a:p>
            <a:endParaRPr lang="en-GB"/>
          </a:p>
          <a:p>
            <a:r>
              <a:rPr lang="en-GB" b="1"/>
              <a:t>Max Beasley </a:t>
            </a:r>
          </a:p>
        </p:txBody>
      </p:sp>
      <p:sp>
        <p:nvSpPr>
          <p:cNvPr id="4" name="Slide Number Placeholder 3"/>
          <p:cNvSpPr>
            <a:spLocks noGrp="1"/>
          </p:cNvSpPr>
          <p:nvPr>
            <p:ph type="sldNum" sz="quarter" idx="5"/>
          </p:nvPr>
        </p:nvSpPr>
        <p:spPr/>
        <p:txBody>
          <a:bodyPr/>
          <a:lstStyle/>
          <a:p>
            <a:fld id="{DF5ADAE0-B156-4F26-BF63-5D23D6962F22}" type="slidenum">
              <a:rPr lang="en-GB" smtClean="0"/>
              <a:t>8</a:t>
            </a:fld>
            <a:endParaRPr lang="en-GB"/>
          </a:p>
        </p:txBody>
      </p:sp>
    </p:spTree>
    <p:extLst>
      <p:ext uri="{BB962C8B-B14F-4D97-AF65-F5344CB8AC3E}">
        <p14:creationId xmlns:p14="http://schemas.microsoft.com/office/powerpoint/2010/main" val="103145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34319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82355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86468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846CE7D5-CF57-46EF-B807-FDD0502418D4}" type="datetimeFigureOut">
              <a:rPr lang="en-GB" smtClean="0"/>
              <a:t>12/02/2026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97577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85911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5311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47225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46CE7D5-CF57-46EF-B807-FDD0502418D4}" type="datetimeFigureOut">
              <a:rPr lang="en-GB" smtClean="0"/>
              <a:t>12/02/2026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40884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6CE7D5-CF57-46EF-B807-FDD0502418D4}" type="datetimeFigureOut">
              <a:rPr lang="en-GB" smtClean="0"/>
              <a:t>12/02/2026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959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59020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90321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6CE7D5-CF57-46EF-B807-FDD0502418D4}" type="datetimeFigureOut">
              <a:rPr lang="en-GB" smtClean="0"/>
              <a:t>12/02/2026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0290024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jcal.12624" TargetMode="External"/><Relationship Id="rId2" Type="http://schemas.openxmlformats.org/officeDocument/2006/relationships/hyperlink" Target="https://educationinspection.blog.gov.uk/2022/09/05/thousands-of-year-7s-struggle-with-reading/" TargetMode="External"/><Relationship Id="rId1" Type="http://schemas.openxmlformats.org/officeDocument/2006/relationships/slideLayout" Target="../slideLayouts/slideLayout2.xml"/><Relationship Id="rId4" Type="http://schemas.openxmlformats.org/officeDocument/2006/relationships/hyperlink" Target="https://www.atia.org/wp-content/uploads/2020/06/ATOB-V14-A2-Keelor_etal.pdf."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researchgate.net/profile/Nitin-Pise/publication/345195645_Different_Methods_Review_for_Speech_to_Text_and_Text_to_Speech_Conversion/links/61484ddca595d06017dbc63b/Different-Methods-Review-for-Speech-to-Text-and-Text-to-Speech-Convers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877805"/>
            <a:ext cx="9144000" cy="2387600"/>
          </a:xfrm>
        </p:spPr>
        <p:txBody>
          <a:bodyPr>
            <a:normAutofit fontScale="90000"/>
          </a:bodyPr>
          <a:lstStyle/>
          <a:p>
            <a:br>
              <a:rPr lang="en-GB"/>
            </a:br>
            <a:r>
              <a:rPr lang="en-GB"/>
              <a:t>L6 - Emerging Trends (ACCB6019)</a:t>
            </a:r>
            <a:br>
              <a:rPr lang="en-GB"/>
            </a:br>
            <a:endParaRPr lang="en-US"/>
          </a:p>
          <a:p>
            <a:r>
              <a:rPr lang="en-GB" b="1"/>
              <a:t>Progress Presentation 1</a:t>
            </a:r>
            <a:endParaRPr lang="en-US"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3867-CDDC-7C51-580C-F49234193DF4}"/>
              </a:ext>
            </a:extLst>
          </p:cNvPr>
          <p:cNvSpPr>
            <a:spLocks noGrp="1"/>
          </p:cNvSpPr>
          <p:nvPr>
            <p:ph type="title"/>
          </p:nvPr>
        </p:nvSpPr>
        <p:spPr>
          <a:xfrm>
            <a:off x="283464" y="128017"/>
            <a:ext cx="4315968" cy="923544"/>
          </a:xfrm>
        </p:spPr>
        <p:txBody>
          <a:bodyPr/>
          <a:lstStyle/>
          <a:p>
            <a:r>
              <a:rPr lang="en-GB"/>
              <a:t>Our Team</a:t>
            </a:r>
          </a:p>
        </p:txBody>
      </p:sp>
      <p:sp>
        <p:nvSpPr>
          <p:cNvPr id="3" name="Content Placeholder 2">
            <a:extLst>
              <a:ext uri="{FF2B5EF4-FFF2-40B4-BE49-F238E27FC236}">
                <a16:creationId xmlns:a16="http://schemas.microsoft.com/office/drawing/2014/main" id="{317B61A2-E24F-C860-1BF2-DE4D916087D4}"/>
              </a:ext>
            </a:extLst>
          </p:cNvPr>
          <p:cNvSpPr>
            <a:spLocks noGrp="1"/>
          </p:cNvSpPr>
          <p:nvPr>
            <p:ph idx="1"/>
          </p:nvPr>
        </p:nvSpPr>
        <p:spPr>
          <a:xfrm>
            <a:off x="283464" y="1243584"/>
            <a:ext cx="11576304" cy="5321808"/>
          </a:xfrm>
          <a:solidFill>
            <a:schemeClr val="bg1"/>
          </a:solidFill>
          <a:ln w="28575">
            <a:solidFill>
              <a:schemeClr val="tx1"/>
            </a:solidFill>
          </a:ln>
        </p:spPr>
        <p:txBody>
          <a:bodyPr vert="horz" lIns="91440" tIns="360000" rIns="91440" bIns="360000" rtlCol="0" anchor="t">
            <a:normAutofit fontScale="85000" lnSpcReduction="20000"/>
          </a:bodyPr>
          <a:lstStyle/>
          <a:p>
            <a:pPr marL="0" indent="0" algn="ctr">
              <a:buNone/>
            </a:pPr>
            <a:r>
              <a:rPr lang="en-GB" sz="2800" b="1">
                <a:ea typeface="+mn-lt"/>
                <a:cs typeface="+mn-lt"/>
              </a:rPr>
              <a:t>Max Beasley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Kara Thomas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Orin McGinn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James Turner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Thomas Reynolds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Joshua Morgan </a:t>
            </a:r>
            <a:r>
              <a:rPr lang="en-GB" sz="2800">
                <a:ea typeface="+mn-lt"/>
                <a:cs typeface="+mn-lt"/>
              </a:rPr>
              <a:t>– (Computer games design)</a:t>
            </a:r>
            <a:endParaRPr lang="en-GB" sz="2800"/>
          </a:p>
        </p:txBody>
      </p:sp>
    </p:spTree>
    <p:extLst>
      <p:ext uri="{BB962C8B-B14F-4D97-AF65-F5344CB8AC3E}">
        <p14:creationId xmlns:p14="http://schemas.microsoft.com/office/powerpoint/2010/main" val="3928933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DE163-63FA-35E3-2DDA-12E10A5141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27A13-5388-4075-B122-C08DB8CB3240}"/>
              </a:ext>
            </a:extLst>
          </p:cNvPr>
          <p:cNvSpPr>
            <a:spLocks noGrp="1"/>
          </p:cNvSpPr>
          <p:nvPr>
            <p:ph type="title"/>
          </p:nvPr>
        </p:nvSpPr>
        <p:spPr>
          <a:xfrm>
            <a:off x="283464" y="128017"/>
            <a:ext cx="4315968" cy="923544"/>
          </a:xfrm>
        </p:spPr>
        <p:txBody>
          <a:bodyPr>
            <a:normAutofit fontScale="90000"/>
          </a:bodyPr>
          <a:lstStyle/>
          <a:p>
            <a:r>
              <a:rPr lang="en-GB" cap="none"/>
              <a:t>PROJECT MANAGEMENT</a:t>
            </a:r>
          </a:p>
        </p:txBody>
      </p:sp>
      <p:sp>
        <p:nvSpPr>
          <p:cNvPr id="3" name="Content Placeholder 2">
            <a:extLst>
              <a:ext uri="{FF2B5EF4-FFF2-40B4-BE49-F238E27FC236}">
                <a16:creationId xmlns:a16="http://schemas.microsoft.com/office/drawing/2014/main" id="{8841B7D0-160D-41B2-C5F8-4B00AC24D53D}"/>
              </a:ext>
            </a:extLst>
          </p:cNvPr>
          <p:cNvSpPr>
            <a:spLocks noGrp="1"/>
          </p:cNvSpPr>
          <p:nvPr>
            <p:ph idx="1"/>
          </p:nvPr>
        </p:nvSpPr>
        <p:spPr>
          <a:xfrm>
            <a:off x="283464" y="1243584"/>
            <a:ext cx="11576304" cy="5321808"/>
          </a:xfrm>
          <a:solidFill>
            <a:schemeClr val="bg1"/>
          </a:solidFill>
          <a:ln w="28575">
            <a:solidFill>
              <a:schemeClr val="tx1"/>
            </a:solidFill>
          </a:ln>
        </p:spPr>
        <p:txBody>
          <a:bodyPr vert="horz" lIns="91440" tIns="360000" rIns="91440" bIns="360000" rtlCol="0" anchor="t">
            <a:normAutofit/>
          </a:bodyPr>
          <a:lstStyle/>
          <a:p>
            <a:pPr marL="0" indent="0">
              <a:buNone/>
            </a:pPr>
            <a:r>
              <a:rPr lang="en-GB" sz="2800" dirty="0"/>
              <a:t>To organise this project, we will be using various tools to help us maintain our deadline and organise effectively. The following are some examples of the tools we will use.</a:t>
            </a:r>
          </a:p>
          <a:p>
            <a:pPr marL="0" indent="0">
              <a:buNone/>
            </a:pPr>
            <a:r>
              <a:rPr lang="en-GB" sz="2800" dirty="0"/>
              <a:t> </a:t>
            </a:r>
            <a:r>
              <a:rPr lang="en-GB" sz="2800" b="1" dirty="0"/>
              <a:t>Microsoft Teams</a:t>
            </a:r>
          </a:p>
          <a:p>
            <a:pPr marL="457200" indent="-457200"/>
            <a:r>
              <a:rPr lang="en-GB" sz="2800" dirty="0"/>
              <a:t>This is the main platform that we will use to communicate and organise the  team and assign tasks.  </a:t>
            </a:r>
          </a:p>
          <a:p>
            <a:pPr marL="0" indent="0">
              <a:buNone/>
            </a:pPr>
            <a:r>
              <a:rPr lang="en-GB" sz="2800" dirty="0"/>
              <a:t> </a:t>
            </a:r>
            <a:r>
              <a:rPr lang="en-GB" sz="2800" b="1" dirty="0"/>
              <a:t>GitHub</a:t>
            </a:r>
          </a:p>
          <a:p>
            <a:pPr marL="457200" indent="-457200"/>
            <a:r>
              <a:rPr lang="en-GB" sz="2800" dirty="0"/>
              <a:t>This will be used for all our version control management when developing our software.</a:t>
            </a:r>
          </a:p>
        </p:txBody>
      </p:sp>
    </p:spTree>
    <p:extLst>
      <p:ext uri="{BB962C8B-B14F-4D97-AF65-F5344CB8AC3E}">
        <p14:creationId xmlns:p14="http://schemas.microsoft.com/office/powerpoint/2010/main" val="2394254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8CFE5291-BC97-FC77-1F7E-1C2B8FA757E3}"/>
              </a:ext>
            </a:extLst>
          </p:cNvPr>
          <p:cNvSpPr txBox="1">
            <a:spLocks/>
          </p:cNvSpPr>
          <p:nvPr/>
        </p:nvSpPr>
        <p:spPr>
          <a:xfrm>
            <a:off x="283464" y="1243584"/>
            <a:ext cx="11576304" cy="5321808"/>
          </a:xfrm>
          <a:prstGeom prst="rect">
            <a:avLst/>
          </a:prstGeom>
          <a:solidFill>
            <a:schemeClr val="bg1"/>
          </a:solidFill>
          <a:ln w="28575">
            <a:solidFill>
              <a:schemeClr val="tx1"/>
            </a:solidFill>
          </a:ln>
        </p:spPr>
        <p:txBody>
          <a:bodyPr vert="horz" lIns="91440" tIns="180000" rIns="91440" bIns="360000" rtlCol="0" anchor="t">
            <a:normAutofit fontScale="850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GB" sz="2800" dirty="0">
                <a:ea typeface="+mn-lt"/>
                <a:cs typeface="+mn-lt"/>
              </a:rPr>
              <a:t>This project aims to aims to help young people and children who struggle with their literacy skills, we will achieve this by developing a speech to text / text to speech software that can be used by them to help develop these skills. This will leverage the emergence of enhanced AI features.</a:t>
            </a:r>
          </a:p>
          <a:p>
            <a:pPr>
              <a:buFont typeface="Calibri" panose="020B0604020202020204" pitchFamily="34" charset="0"/>
              <a:buChar char="-"/>
            </a:pPr>
            <a:endParaRPr lang="en-GB" sz="2800">
              <a:ea typeface="+mn-lt"/>
              <a:cs typeface="+mn-lt"/>
            </a:endParaRPr>
          </a:p>
          <a:p>
            <a:pPr marL="0" indent="0">
              <a:buNone/>
            </a:pPr>
            <a:r>
              <a:rPr lang="en-GB" sz="2800" dirty="0">
                <a:ea typeface="+mn-lt"/>
                <a:cs typeface="+mn-lt"/>
              </a:rPr>
              <a:t>Features of our software.</a:t>
            </a:r>
          </a:p>
          <a:p>
            <a:pPr lvl="1"/>
            <a:r>
              <a:rPr lang="en-GB" sz="2600" dirty="0">
                <a:ea typeface="+mn-lt"/>
                <a:cs typeface="+mn-lt"/>
              </a:rPr>
              <a:t>To be able to take written notes using speech to text.</a:t>
            </a:r>
          </a:p>
          <a:p>
            <a:pPr marL="228600" lvl="1" indent="0">
              <a:buNone/>
            </a:pPr>
            <a:endParaRPr lang="en-GB" sz="2600">
              <a:ea typeface="+mn-lt"/>
              <a:cs typeface="+mn-lt"/>
            </a:endParaRPr>
          </a:p>
          <a:p>
            <a:pPr lvl="1"/>
            <a:r>
              <a:rPr lang="en-GB" sz="2600" dirty="0">
                <a:ea typeface="+mn-lt"/>
                <a:cs typeface="+mn-lt"/>
              </a:rPr>
              <a:t>To be able to recall those notes using text to speech.</a:t>
            </a:r>
          </a:p>
          <a:p>
            <a:pPr marL="228600" lvl="1" indent="0">
              <a:buNone/>
            </a:pPr>
            <a:endParaRPr lang="en-GB" sz="2600">
              <a:ea typeface="+mn-lt"/>
              <a:cs typeface="+mn-lt"/>
            </a:endParaRPr>
          </a:p>
          <a:p>
            <a:pPr lvl="1"/>
            <a:r>
              <a:rPr lang="en-GB" sz="2600" dirty="0">
                <a:ea typeface="+mn-lt"/>
                <a:cs typeface="+mn-lt"/>
              </a:rPr>
              <a:t>Manually write notes and have the software read it out. </a:t>
            </a:r>
          </a:p>
          <a:p>
            <a:pPr lvl="1"/>
            <a:endParaRPr lang="en-GB" sz="2600">
              <a:ea typeface="+mn-lt"/>
              <a:cs typeface="+mn-lt"/>
            </a:endParaRPr>
          </a:p>
          <a:p>
            <a:pPr lvl="1"/>
            <a:r>
              <a:rPr lang="en-GB" sz="2600" dirty="0">
                <a:ea typeface="+mn-lt"/>
                <a:cs typeface="+mn-lt"/>
              </a:rPr>
              <a:t>To recall specific words and aid the user with pronunciation.</a:t>
            </a:r>
          </a:p>
          <a:p>
            <a:pPr lvl="1"/>
            <a:endParaRPr lang="en-GB" sz="2600">
              <a:ea typeface="+mn-lt"/>
              <a:cs typeface="+mn-lt"/>
            </a:endParaRPr>
          </a:p>
        </p:txBody>
      </p:sp>
      <p:sp>
        <p:nvSpPr>
          <p:cNvPr id="4" name="Title 1">
            <a:extLst>
              <a:ext uri="{FF2B5EF4-FFF2-40B4-BE49-F238E27FC236}">
                <a16:creationId xmlns:a16="http://schemas.microsoft.com/office/drawing/2014/main" id="{9C81CFA8-E8C9-7DCA-DE54-A7BF23F30A10}"/>
              </a:ext>
            </a:extLst>
          </p:cNvPr>
          <p:cNvSpPr txBox="1">
            <a:spLocks/>
          </p:cNvSpPr>
          <p:nvPr/>
        </p:nvSpPr>
        <p:spPr bwMode="black">
          <a:xfrm>
            <a:off x="283464" y="128017"/>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Proposal</a:t>
            </a:r>
          </a:p>
        </p:txBody>
      </p:sp>
    </p:spTree>
    <p:extLst>
      <p:ext uri="{BB962C8B-B14F-4D97-AF65-F5344CB8AC3E}">
        <p14:creationId xmlns:p14="http://schemas.microsoft.com/office/powerpoint/2010/main" val="1204338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E288DFE-415F-FCC3-75BA-A67094D186BE}"/>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600"/>
              <a:t> In 2022 it was found that nearly 175,000 year 7 pupils did not meet the standard reading level for their age, meaning that those pupils had a reading age below 11 years old.  If this is not addressed and accommodated for then those pupils will likely underperform when they come to doing their GCSE’s. [1]</a:t>
            </a:r>
          </a:p>
          <a:p>
            <a:endParaRPr lang="en-US" sz="2800"/>
          </a:p>
          <a:p>
            <a:r>
              <a:rPr lang="en-US" sz="2600"/>
              <a:t>A study was conducted with two sets of dyslexic and non-dyslexic students, each classification of students split into further groups of self-paced silent reading and text-to-speech reading,</a:t>
            </a:r>
          </a:p>
          <a:p>
            <a:pPr marL="228600" lvl="1" indent="0">
              <a:buNone/>
            </a:pPr>
            <a:r>
              <a:rPr lang="en-US" sz="2600"/>
              <a:t>It found that the dyslexic children who had text to speech read to them were more  on task and had better reading comprehension compared to the silent reading group. [2]</a:t>
            </a:r>
          </a:p>
        </p:txBody>
      </p:sp>
      <p:sp>
        <p:nvSpPr>
          <p:cNvPr id="7" name="Title 1">
            <a:extLst>
              <a:ext uri="{FF2B5EF4-FFF2-40B4-BE49-F238E27FC236}">
                <a16:creationId xmlns:a16="http://schemas.microsoft.com/office/drawing/2014/main" id="{FD4387BF-4D15-CE99-D392-6D6A6866812C}"/>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Benefit of this software</a:t>
            </a:r>
            <a:endParaRPr lang="en-GB"/>
          </a:p>
        </p:txBody>
      </p:sp>
    </p:spTree>
    <p:extLst>
      <p:ext uri="{BB962C8B-B14F-4D97-AF65-F5344CB8AC3E}">
        <p14:creationId xmlns:p14="http://schemas.microsoft.com/office/powerpoint/2010/main" val="168692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0008A-7E4A-5CC4-9648-629CDAD88AE0}"/>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A6047E7-3BF3-971C-44C4-5BA1F671F861}"/>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nSpc>
                <a:spcPct val="90000"/>
              </a:lnSpc>
              <a:buNone/>
            </a:pPr>
            <a:r>
              <a:rPr lang="en-US" sz="3200" b="1"/>
              <a:t>Specifically, this will help them</a:t>
            </a:r>
            <a:r>
              <a:rPr lang="en-US" sz="3200"/>
              <a:t>:</a:t>
            </a:r>
          </a:p>
          <a:p>
            <a:pPr marL="0" indent="0">
              <a:lnSpc>
                <a:spcPct val="90000"/>
              </a:lnSpc>
              <a:buNone/>
            </a:pPr>
            <a:endParaRPr lang="en-US" sz="3200"/>
          </a:p>
          <a:p>
            <a:pPr>
              <a:lnSpc>
                <a:spcPct val="90000"/>
              </a:lnSpc>
            </a:pPr>
            <a:r>
              <a:rPr lang="en-US" sz="3200"/>
              <a:t>Understand pronunciation of words</a:t>
            </a:r>
          </a:p>
          <a:p>
            <a:pPr>
              <a:lnSpc>
                <a:spcPct val="90000"/>
              </a:lnSpc>
            </a:pPr>
            <a:r>
              <a:rPr lang="en-US" sz="3200"/>
              <a:t>Improve their reading comprehension </a:t>
            </a:r>
          </a:p>
          <a:p>
            <a:pPr>
              <a:lnSpc>
                <a:spcPct val="90000"/>
              </a:lnSpc>
            </a:pPr>
            <a:r>
              <a:rPr lang="en-US" sz="3200"/>
              <a:t>Concentrate on the material </a:t>
            </a:r>
          </a:p>
          <a:p>
            <a:pPr>
              <a:lnSpc>
                <a:spcPct val="90000"/>
              </a:lnSpc>
            </a:pPr>
            <a:r>
              <a:rPr lang="en-US" sz="3200"/>
              <a:t>Improve their proof-reading skills</a:t>
            </a:r>
          </a:p>
          <a:p>
            <a:pPr>
              <a:lnSpc>
                <a:spcPct val="90000"/>
              </a:lnSpc>
            </a:pPr>
            <a:r>
              <a:rPr lang="en-US" sz="3200"/>
              <a:t>Engage more with reading</a:t>
            </a:r>
          </a:p>
          <a:p>
            <a:pPr marL="228600">
              <a:lnSpc>
                <a:spcPct val="90000"/>
              </a:lnSpc>
            </a:pPr>
            <a:endParaRPr lang="en-US" sz="2600"/>
          </a:p>
          <a:p>
            <a:pPr marL="0" indent="0">
              <a:lnSpc>
                <a:spcPct val="90000"/>
              </a:lnSpc>
              <a:buNone/>
            </a:pPr>
            <a:r>
              <a:rPr lang="en-US" sz="2600"/>
              <a:t>[3]</a:t>
            </a:r>
          </a:p>
        </p:txBody>
      </p:sp>
      <p:sp>
        <p:nvSpPr>
          <p:cNvPr id="7" name="Title 1">
            <a:extLst>
              <a:ext uri="{FF2B5EF4-FFF2-40B4-BE49-F238E27FC236}">
                <a16:creationId xmlns:a16="http://schemas.microsoft.com/office/drawing/2014/main" id="{972CA7E0-6964-9ADA-120F-0D0BC0F208CB}"/>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Benefit of this software - CONT</a:t>
            </a:r>
            <a:endParaRPr lang="en-GB"/>
          </a:p>
        </p:txBody>
      </p:sp>
    </p:spTree>
    <p:extLst>
      <p:ext uri="{BB962C8B-B14F-4D97-AF65-F5344CB8AC3E}">
        <p14:creationId xmlns:p14="http://schemas.microsoft.com/office/powerpoint/2010/main" val="1633383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a:extLst>
              <a:ext uri="{FF2B5EF4-FFF2-40B4-BE49-F238E27FC236}">
                <a16:creationId xmlns:a16="http://schemas.microsoft.com/office/drawing/2014/main" id="{1453D7F5-B3F2-7897-A58A-DE898A2EE7D5}"/>
              </a:ext>
            </a:extLst>
          </p:cNvPr>
          <p:cNvSpPr txBox="1">
            <a:spLocks/>
          </p:cNvSpPr>
          <p:nvPr/>
        </p:nvSpPr>
        <p:spPr>
          <a:xfrm>
            <a:off x="283464" y="1243584"/>
            <a:ext cx="11576304" cy="5321808"/>
          </a:xfrm>
          <a:prstGeom prst="rect">
            <a:avLst/>
          </a:prstGeom>
          <a:solidFill>
            <a:schemeClr val="bg1"/>
          </a:solidFill>
          <a:ln w="28575">
            <a:solidFill>
              <a:schemeClr val="tx1"/>
            </a:solidFill>
          </a:ln>
        </p:spPr>
        <p:txBody>
          <a:bodyPr vert="horz" lIns="91440" tIns="360000" rIns="91440" bIns="360000" rtlCol="0" anchor="t">
            <a:normAutofit fontScale="925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800">
                <a:ea typeface="+mn-lt"/>
                <a:cs typeface="+mn-lt"/>
              </a:rPr>
              <a:t>Two Staged Neural TTS – Converts text to mel spectrograms. A mel spectrogram is a visual representation of audio that uses the mel scale for frequency. Then a neural vocoder is used to transform the spectrogram into audio. [5]</a:t>
            </a:r>
            <a:endParaRPr lang="en-US" sz="2800"/>
          </a:p>
          <a:p>
            <a:endParaRPr lang="en-US" sz="2800"/>
          </a:p>
          <a:p>
            <a:r>
              <a:rPr lang="en-US" sz="2800">
                <a:ea typeface="+mn-lt"/>
                <a:cs typeface="+mn-lt"/>
              </a:rPr>
              <a:t>Transformer based architecture – Deep learning models that use self-attention mechanisms to process sequential data in parallel. It can look at words to determine the context, providing better accuracy. [6]</a:t>
            </a:r>
            <a:endParaRPr lang="en-US" sz="2800"/>
          </a:p>
          <a:p>
            <a:endParaRPr lang="en-US" sz="2800"/>
          </a:p>
          <a:p>
            <a:r>
              <a:rPr lang="en-US" sz="2800">
                <a:ea typeface="+mn-lt"/>
                <a:cs typeface="+mn-lt"/>
              </a:rPr>
              <a:t>AI – There are now many AI solutions that can output text received into a different range of voices. This can then be incorporated into different accessibility-based software. </a:t>
            </a:r>
            <a:endParaRPr lang="en-US" sz="2800"/>
          </a:p>
          <a:p>
            <a:pPr marL="0" indent="0">
              <a:buNone/>
            </a:pPr>
            <a:r>
              <a:rPr lang="en-US" sz="2800"/>
              <a:t>[4]</a:t>
            </a:r>
          </a:p>
        </p:txBody>
      </p:sp>
      <p:sp>
        <p:nvSpPr>
          <p:cNvPr id="4" name="Title 1">
            <a:extLst>
              <a:ext uri="{FF2B5EF4-FFF2-40B4-BE49-F238E27FC236}">
                <a16:creationId xmlns:a16="http://schemas.microsoft.com/office/drawing/2014/main" id="{F88970B3-8158-138F-48E0-EE6AFA8998E5}"/>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Research into Current methods</a:t>
            </a:r>
            <a:endParaRPr lang="en-GB"/>
          </a:p>
        </p:txBody>
      </p:sp>
    </p:spTree>
    <p:extLst>
      <p:ext uri="{BB962C8B-B14F-4D97-AF65-F5344CB8AC3E}">
        <p14:creationId xmlns:p14="http://schemas.microsoft.com/office/powerpoint/2010/main" val="1322219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975B0-57C3-3B25-FD98-F6C798234AB5}"/>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CC46BF0F-9B2C-2A3D-240B-E1CFAB4F730B}"/>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108000" bIns="360000" rtlCol="0" anchor="t">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sz="2800"/>
              <a:t>There is a range of methods that we could use to achieve the functionality of the app, the following are some examples of the most popular services that provide the functionality that we are looking for, all with differing advantages and disadvantages.</a:t>
            </a:r>
          </a:p>
          <a:p>
            <a:pPr marL="0" indent="0">
              <a:buNone/>
            </a:pPr>
            <a:endParaRPr lang="en-US" sz="2800"/>
          </a:p>
          <a:p>
            <a:r>
              <a:rPr lang="en-US" sz="2800"/>
              <a:t>Google text to speech/ speech to text Api's (Google cloud) </a:t>
            </a:r>
          </a:p>
          <a:p>
            <a:endParaRPr lang="en-US" sz="2800"/>
          </a:p>
          <a:p>
            <a:r>
              <a:rPr lang="en-US" sz="2800"/>
              <a:t>Assembly AI Api’s provide a similar functionality.</a:t>
            </a:r>
          </a:p>
          <a:p>
            <a:endParaRPr lang="en-US" sz="2800"/>
          </a:p>
          <a:p>
            <a:r>
              <a:rPr lang="en-US" sz="2800"/>
              <a:t>Amazon transcribe and Text-to talk (AWS)</a:t>
            </a:r>
          </a:p>
          <a:p>
            <a:pPr marL="0" indent="0">
              <a:buNone/>
            </a:pPr>
            <a:endParaRPr lang="en-US" sz="2800"/>
          </a:p>
          <a:p>
            <a:endParaRPr lang="en-US" sz="2800"/>
          </a:p>
        </p:txBody>
      </p:sp>
      <p:sp>
        <p:nvSpPr>
          <p:cNvPr id="4" name="Title 1">
            <a:extLst>
              <a:ext uri="{FF2B5EF4-FFF2-40B4-BE49-F238E27FC236}">
                <a16:creationId xmlns:a16="http://schemas.microsoft.com/office/drawing/2014/main" id="{B8F0C0C7-FDDF-48C3-804D-4B553336AA42}"/>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77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Research into Current methods - </a:t>
            </a:r>
            <a:r>
              <a:rPr lang="en-US" err="1"/>
              <a:t>cont</a:t>
            </a:r>
            <a:endParaRPr lang="en-GB"/>
          </a:p>
        </p:txBody>
      </p:sp>
      <p:pic>
        <p:nvPicPr>
          <p:cNvPr id="3" name="Picture 2" descr="A logo of a cloud&#10;&#10;AI-generated content may be incorrect.">
            <a:extLst>
              <a:ext uri="{FF2B5EF4-FFF2-40B4-BE49-F238E27FC236}">
                <a16:creationId xmlns:a16="http://schemas.microsoft.com/office/drawing/2014/main" id="{56872DB8-2070-95B8-437A-267C1933C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5298" y="2486653"/>
            <a:ext cx="1669983" cy="1669983"/>
          </a:xfrm>
          <a:prstGeom prst="rect">
            <a:avLst/>
          </a:prstGeom>
        </p:spPr>
      </p:pic>
      <p:pic>
        <p:nvPicPr>
          <p:cNvPr id="6" name="Picture 5" descr="A blue and black logo&#10;&#10;AI-generated content may be incorrect.">
            <a:extLst>
              <a:ext uri="{FF2B5EF4-FFF2-40B4-BE49-F238E27FC236}">
                <a16:creationId xmlns:a16="http://schemas.microsoft.com/office/drawing/2014/main" id="{325A357F-C8AA-0B3E-0655-F588718C4143}"/>
              </a:ext>
            </a:extLst>
          </p:cNvPr>
          <p:cNvPicPr>
            <a:picLocks noChangeAspect="1"/>
          </p:cNvPicPr>
          <p:nvPr/>
        </p:nvPicPr>
        <p:blipFill>
          <a:blip r:embed="rId4">
            <a:extLst>
              <a:ext uri="{28A0092B-C50C-407E-A947-70E740481C1C}">
                <a14:useLocalDpi xmlns:a14="http://schemas.microsoft.com/office/drawing/2010/main" val="0"/>
              </a:ext>
            </a:extLst>
          </a:blip>
          <a:srcRect t="13802" b="14540"/>
          <a:stretch>
            <a:fillRect/>
          </a:stretch>
        </p:blipFill>
        <p:spPr>
          <a:xfrm>
            <a:off x="10024648" y="4160523"/>
            <a:ext cx="1531282" cy="1097280"/>
          </a:xfrm>
          <a:prstGeom prst="rect">
            <a:avLst/>
          </a:prstGeom>
        </p:spPr>
      </p:pic>
      <p:pic>
        <p:nvPicPr>
          <p:cNvPr id="8" name="Picture 7" descr="A logo with a smile&#10;&#10;AI-generated content may be incorrect.">
            <a:extLst>
              <a:ext uri="{FF2B5EF4-FFF2-40B4-BE49-F238E27FC236}">
                <a16:creationId xmlns:a16="http://schemas.microsoft.com/office/drawing/2014/main" id="{75CB9A22-C1EE-4709-6FFA-F05F3274C9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24648" y="5449826"/>
            <a:ext cx="1531282" cy="918769"/>
          </a:xfrm>
          <a:prstGeom prst="rect">
            <a:avLst/>
          </a:prstGeom>
        </p:spPr>
      </p:pic>
    </p:spTree>
    <p:extLst>
      <p:ext uri="{BB962C8B-B14F-4D97-AF65-F5344CB8AC3E}">
        <p14:creationId xmlns:p14="http://schemas.microsoft.com/office/powerpoint/2010/main" val="1514330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212387-6B15-A37A-C1AD-1809F3499DEF}"/>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F7861C11-4F70-3499-66E7-45222688AEC4}"/>
              </a:ext>
            </a:extLst>
          </p:cNvPr>
          <p:cNvSpPr txBox="1">
            <a:spLocks/>
          </p:cNvSpPr>
          <p:nvPr/>
        </p:nvSpPr>
        <p:spPr bwMode="black">
          <a:xfrm>
            <a:off x="283464" y="118873"/>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Conclusion</a:t>
            </a:r>
          </a:p>
        </p:txBody>
      </p:sp>
      <p:sp>
        <p:nvSpPr>
          <p:cNvPr id="7" name="Content Placeholder 2">
            <a:extLst>
              <a:ext uri="{FF2B5EF4-FFF2-40B4-BE49-F238E27FC236}">
                <a16:creationId xmlns:a16="http://schemas.microsoft.com/office/drawing/2014/main" id="{38577DD3-598C-B694-7AEA-147F7D4B7DA0}"/>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800" dirty="0"/>
              <a:t>Students are falling behind in reading at a crucial development point, leading to them not only having to learn new ideas, but play catch-up to old fundamental concepts.</a:t>
            </a:r>
          </a:p>
          <a:p>
            <a:pPr marL="0" indent="0">
              <a:buNone/>
            </a:pPr>
            <a:endParaRPr lang="en-US" sz="2800"/>
          </a:p>
          <a:p>
            <a:r>
              <a:rPr lang="en-US" sz="2800" dirty="0"/>
              <a:t>Our proposal aims to combat this by offering alternative methods that provide information in a more understandable way for students.</a:t>
            </a:r>
          </a:p>
          <a:p>
            <a:pPr marL="0" indent="0">
              <a:buNone/>
            </a:pPr>
            <a:endParaRPr lang="en-US" sz="2800"/>
          </a:p>
          <a:p>
            <a:r>
              <a:rPr lang="en-US" sz="2800" dirty="0"/>
              <a:t>This should help students learn concepts as they are being taught, reducing the risk that students may fall behind, hopefully giving these students a greater chance of getting better  GCSEs.</a:t>
            </a:r>
          </a:p>
          <a:p>
            <a:endParaRPr lang="en-US" sz="2800"/>
          </a:p>
          <a:p>
            <a:endParaRPr lang="en-US" sz="2800"/>
          </a:p>
          <a:p>
            <a:endParaRPr lang="en-US" sz="2800"/>
          </a:p>
          <a:p>
            <a:endParaRPr lang="en-US" sz="2800"/>
          </a:p>
        </p:txBody>
      </p:sp>
    </p:spTree>
    <p:extLst>
      <p:ext uri="{BB962C8B-B14F-4D97-AF65-F5344CB8AC3E}">
        <p14:creationId xmlns:p14="http://schemas.microsoft.com/office/powerpoint/2010/main" val="14084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A3A143-583B-418E-9853-28AD55F70D96}"/>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69E38EEA-B748-A8DE-ABC9-D03C8FE3FCA2}"/>
              </a:ext>
            </a:extLst>
          </p:cNvPr>
          <p:cNvSpPr txBox="1">
            <a:spLocks/>
          </p:cNvSpPr>
          <p:nvPr/>
        </p:nvSpPr>
        <p:spPr bwMode="black">
          <a:xfrm>
            <a:off x="73152" y="73153"/>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Bibliography</a:t>
            </a:r>
          </a:p>
        </p:txBody>
      </p:sp>
      <p:sp>
        <p:nvSpPr>
          <p:cNvPr id="7" name="Content Placeholder 2">
            <a:extLst>
              <a:ext uri="{FF2B5EF4-FFF2-40B4-BE49-F238E27FC236}">
                <a16:creationId xmlns:a16="http://schemas.microsoft.com/office/drawing/2014/main" id="{7C3909BB-0AC9-04D9-443A-3B6E403F6BFA}"/>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400"/>
              <a:t>[1] A. Spielman. "Thousands of year 7s struggle with reading." GOV.UK. Accessed: Feb 10 2026. [Online]. Available: </a:t>
            </a:r>
            <a:r>
              <a:rPr lang="en-US" sz="2400">
                <a:hlinkClick r:id="rId2"/>
              </a:rPr>
              <a:t>https://educationinspection.blog.gov.uk/2022/09/05/thousands-of-year-7s-struggle-with-reading/</a:t>
            </a:r>
            <a:endParaRPr lang="en-US" sz="2400"/>
          </a:p>
          <a:p>
            <a:r>
              <a:rPr lang="en-US" sz="2400"/>
              <a:t>[2] P. </a:t>
            </a:r>
            <a:r>
              <a:rPr lang="en-US" sz="2400" err="1"/>
              <a:t>Bonifacci</a:t>
            </a:r>
            <a:r>
              <a:rPr lang="en-US" sz="2400"/>
              <a:t>, E. Colombini, M. Marzocchi, V. Tobia and L. </a:t>
            </a:r>
            <a:r>
              <a:rPr lang="en-US" sz="2400" err="1"/>
              <a:t>Desideri</a:t>
            </a:r>
            <a:r>
              <a:rPr lang="en-US" sz="2400"/>
              <a:t>, "Text-to-speech applications to reduce mind wandering in students with dyslexia," J </a:t>
            </a:r>
            <a:r>
              <a:rPr lang="en-US" sz="2400" err="1"/>
              <a:t>Comput</a:t>
            </a:r>
            <a:r>
              <a:rPr lang="en-US" sz="2400"/>
              <a:t> Assist Learn. vol. 38, no. 2, pp.440–454, 2022, </a:t>
            </a:r>
            <a:r>
              <a:rPr lang="en-US" sz="2400" err="1"/>
              <a:t>doi</a:t>
            </a:r>
            <a:r>
              <a:rPr lang="en-US" sz="2400"/>
              <a:t>: 10.1111/jcal.12624. Available at: </a:t>
            </a:r>
            <a:r>
              <a:rPr lang="en-US" sz="2400">
                <a:hlinkClick r:id="rId3"/>
              </a:rPr>
              <a:t>https://doi.org/10.1111/jcal.12624</a:t>
            </a:r>
            <a:r>
              <a:rPr lang="en-US" sz="2400"/>
              <a:t>.</a:t>
            </a:r>
          </a:p>
          <a:p>
            <a:r>
              <a:rPr lang="en-US" sz="2400">
                <a:solidFill>
                  <a:srgbClr val="262626"/>
                </a:solidFill>
                <a:latin typeface="Gill Sans MT"/>
                <a:ea typeface="Roboto"/>
                <a:cs typeface="Roboto"/>
              </a:rPr>
              <a:t>[3] J. Keelor, N. </a:t>
            </a:r>
            <a:r>
              <a:rPr lang="en-US" sz="2400" err="1">
                <a:solidFill>
                  <a:srgbClr val="262626"/>
                </a:solidFill>
                <a:latin typeface="Gill Sans MT"/>
                <a:ea typeface="Roboto"/>
                <a:cs typeface="Roboto"/>
              </a:rPr>
              <a:t>Creaghead</a:t>
            </a:r>
            <a:r>
              <a:rPr lang="en-US" sz="2400">
                <a:solidFill>
                  <a:srgbClr val="262626"/>
                </a:solidFill>
                <a:latin typeface="Gill Sans MT"/>
                <a:ea typeface="Roboto"/>
                <a:cs typeface="Roboto"/>
              </a:rPr>
              <a:t>, N. Silbert and T. Horowitz-Kraus, "Text-to-Speech Technology: Enhancing Reading</a:t>
            </a:r>
            <a:br>
              <a:rPr lang="en-US" sz="2400">
                <a:solidFill>
                  <a:srgbClr val="262626"/>
                </a:solidFill>
                <a:latin typeface="Gill Sans MT"/>
                <a:ea typeface="Roboto"/>
                <a:cs typeface="Roboto"/>
              </a:rPr>
            </a:br>
            <a:r>
              <a:rPr lang="en-US" sz="2400">
                <a:solidFill>
                  <a:srgbClr val="262626"/>
                </a:solidFill>
                <a:latin typeface="Gill Sans MT"/>
                <a:ea typeface="Roboto"/>
                <a:cs typeface="Roboto"/>
              </a:rPr>
              <a:t>Comprehension for Students with Reading Difficulty," vol. 14, pp.19–35, 2020, Accessed: Feb 12, 2026. Available at: </a:t>
            </a:r>
            <a:r>
              <a:rPr lang="en-US" sz="2400">
                <a:solidFill>
                  <a:srgbClr val="262626"/>
                </a:solidFill>
                <a:latin typeface="Gill Sans MT"/>
                <a:ea typeface="Roboto"/>
                <a:cs typeface="Roboto"/>
                <a:hlinkClick r:id="rId4"/>
              </a:rPr>
              <a:t>https://www.atia.org/wp-content/uploads/2020/06/ATOB-V14-A2-Keelor_etal.pdf.</a:t>
            </a:r>
          </a:p>
          <a:p>
            <a:endParaRPr lang="en-US" sz="2400">
              <a:solidFill>
                <a:srgbClr val="262626"/>
              </a:solidFill>
              <a:latin typeface="Gill Sans MT"/>
              <a:ea typeface="Roboto"/>
              <a:cs typeface="Roboto"/>
            </a:endParaRPr>
          </a:p>
        </p:txBody>
      </p:sp>
    </p:spTree>
    <p:extLst>
      <p:ext uri="{BB962C8B-B14F-4D97-AF65-F5344CB8AC3E}">
        <p14:creationId xmlns:p14="http://schemas.microsoft.com/office/powerpoint/2010/main" val="3529190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37B64-7A08-0304-C584-77FDED3A0D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E7F095-904C-BEE2-0143-D55AC884BEF4}"/>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5AF5F0D0-D9E4-6AEB-FBD1-79AC633B8266}"/>
              </a:ext>
            </a:extLst>
          </p:cNvPr>
          <p:cNvSpPr txBox="1">
            <a:spLocks/>
          </p:cNvSpPr>
          <p:nvPr/>
        </p:nvSpPr>
        <p:spPr bwMode="black">
          <a:xfrm>
            <a:off x="73152" y="73153"/>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Bibliography</a:t>
            </a:r>
          </a:p>
        </p:txBody>
      </p:sp>
      <p:sp>
        <p:nvSpPr>
          <p:cNvPr id="7" name="Content Placeholder 2">
            <a:extLst>
              <a:ext uri="{FF2B5EF4-FFF2-40B4-BE49-F238E27FC236}">
                <a16:creationId xmlns:a16="http://schemas.microsoft.com/office/drawing/2014/main" id="{A7127DE6-CF63-4299-F822-BE9ED3638326}"/>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400">
                <a:solidFill>
                  <a:srgbClr val="262626"/>
                </a:solidFill>
                <a:latin typeface="Gill Sans MT"/>
              </a:rPr>
              <a:t>[4] D. </a:t>
            </a:r>
            <a:r>
              <a:rPr lang="en-US" sz="2400" err="1">
                <a:solidFill>
                  <a:srgbClr val="262626"/>
                </a:solidFill>
                <a:latin typeface="Gill Sans MT"/>
              </a:rPr>
              <a:t>Kothadiya</a:t>
            </a:r>
            <a:r>
              <a:rPr lang="en-US" sz="2400">
                <a:solidFill>
                  <a:srgbClr val="262626"/>
                </a:solidFill>
                <a:latin typeface="Gill Sans MT"/>
              </a:rPr>
              <a:t>, N. </a:t>
            </a:r>
            <a:r>
              <a:rPr lang="en-US" sz="2400" err="1">
                <a:solidFill>
                  <a:srgbClr val="262626"/>
                </a:solidFill>
                <a:latin typeface="Gill Sans MT"/>
              </a:rPr>
              <a:t>Pise</a:t>
            </a:r>
            <a:r>
              <a:rPr lang="en-US" sz="2400">
                <a:solidFill>
                  <a:srgbClr val="262626"/>
                </a:solidFill>
                <a:latin typeface="Gill Sans MT"/>
              </a:rPr>
              <a:t> and M. Bedekar, "Different Methods Review for Speech to Text and Text to Speech Conversion," International Journal of Computer Applications. vol. 175, pp.9–12, -09-17 2020, </a:t>
            </a:r>
            <a:r>
              <a:rPr lang="en-US" sz="2400" err="1">
                <a:solidFill>
                  <a:srgbClr val="262626"/>
                </a:solidFill>
                <a:latin typeface="Gill Sans MT"/>
              </a:rPr>
              <a:t>doi</a:t>
            </a:r>
            <a:r>
              <a:rPr lang="en-US" sz="2400">
                <a:solidFill>
                  <a:srgbClr val="262626"/>
                </a:solidFill>
                <a:latin typeface="Gill Sans MT"/>
              </a:rPr>
              <a:t>: 10.5120/ijca2020920727. Accessed: Feb 12, 2026. Available at: </a:t>
            </a:r>
            <a:r>
              <a:rPr lang="en-US" sz="2400">
                <a:solidFill>
                  <a:srgbClr val="262626"/>
                </a:solidFill>
                <a:latin typeface="Gill Sans MT"/>
                <a:hlinkClick r:id="rId2"/>
              </a:rPr>
              <a:t>https://www.researchgate.net/profile/Nitin-Pise/publication/345195645_Different_Methods_Review_for_Speech_to_Text_and_Text_to_Speech_Conversion/links/61484ddca595d06017dbc63b/Different-Methods-Review-for-Speech-to-Text-and-Text-to-Speech-Conversion.pdf.</a:t>
            </a:r>
          </a:p>
          <a:p>
            <a:r>
              <a:rPr lang="en-US" sz="2400">
                <a:solidFill>
                  <a:schemeClr val="tx1"/>
                </a:solidFill>
                <a:latin typeface="Gill Sans MT"/>
              </a:rPr>
              <a:t>[5] </a:t>
            </a:r>
            <a:r>
              <a:rPr lang="en-US" sz="2400">
                <a:solidFill>
                  <a:schemeClr val="tx1"/>
                </a:solidFill>
                <a:highlight>
                  <a:srgbClr val="FFFFFF"/>
                </a:highlight>
                <a:ea typeface="+mn-lt"/>
                <a:cs typeface="+mn-lt"/>
              </a:rPr>
              <a:t>M. KIM, M. JEONG, J. Y. LEE and N. S. KIM, 2025. </a:t>
            </a:r>
            <a:r>
              <a:rPr lang="en-US" sz="2400" err="1">
                <a:solidFill>
                  <a:schemeClr val="tx1"/>
                </a:solidFill>
                <a:highlight>
                  <a:srgbClr val="FFFFFF"/>
                </a:highlight>
                <a:ea typeface="+mn-lt"/>
                <a:cs typeface="+mn-lt"/>
              </a:rPr>
              <a:t>SegINR</a:t>
            </a:r>
            <a:r>
              <a:rPr lang="en-US" sz="2400">
                <a:solidFill>
                  <a:schemeClr val="tx1"/>
                </a:solidFill>
                <a:highlight>
                  <a:srgbClr val="FFFFFF"/>
                </a:highlight>
                <a:ea typeface="+mn-lt"/>
                <a:cs typeface="+mn-lt"/>
              </a:rPr>
              <a:t>: Segment-Wise Implicit Neural Representation for Sequence Alignment in Neural Text-to-Speech. </a:t>
            </a:r>
            <a:r>
              <a:rPr lang="en-US" sz="2400" i="1">
                <a:solidFill>
                  <a:schemeClr val="tx1"/>
                </a:solidFill>
                <a:highlight>
                  <a:srgbClr val="FFFFFF"/>
                </a:highlight>
                <a:ea typeface="+mn-lt"/>
                <a:cs typeface="+mn-lt"/>
              </a:rPr>
              <a:t>IEEE Signal Processing Letters, </a:t>
            </a:r>
            <a:r>
              <a:rPr lang="en-US" sz="2400" b="1">
                <a:solidFill>
                  <a:schemeClr val="tx1"/>
                </a:solidFill>
                <a:highlight>
                  <a:srgbClr val="FFFFFF"/>
                </a:highlight>
                <a:ea typeface="+mn-lt"/>
                <a:cs typeface="+mn-lt"/>
              </a:rPr>
              <a:t>32</a:t>
            </a:r>
            <a:r>
              <a:rPr lang="en-US" sz="2400">
                <a:solidFill>
                  <a:schemeClr val="tx1"/>
                </a:solidFill>
                <a:highlight>
                  <a:srgbClr val="FFFFFF"/>
                </a:highlight>
                <a:ea typeface="+mn-lt"/>
                <a:cs typeface="+mn-lt"/>
              </a:rPr>
              <a:t>, pp. 646–650.</a:t>
            </a:r>
          </a:p>
          <a:p>
            <a:r>
              <a:rPr lang="en-US" sz="2400">
                <a:solidFill>
                  <a:schemeClr val="tx1"/>
                </a:solidFill>
                <a:highlight>
                  <a:srgbClr val="FFFFFF"/>
                </a:highlight>
                <a:ea typeface="+mn-lt"/>
                <a:cs typeface="+mn-lt"/>
              </a:rPr>
              <a:t>[6] S. P, T. A and T. A. P. M, 2025. Empowering Dysarthric Individuals through Speech Recognition: A Transformer-Based Approach, </a:t>
            </a:r>
            <a:r>
              <a:rPr lang="en-US" sz="2400" i="1">
                <a:solidFill>
                  <a:schemeClr val="tx1"/>
                </a:solidFill>
                <a:highlight>
                  <a:srgbClr val="FFFFFF"/>
                </a:highlight>
                <a:ea typeface="+mn-lt"/>
                <a:cs typeface="+mn-lt"/>
              </a:rPr>
              <a:t>2025 International Conference on Wireless Communications Signal Processing and Networking (</a:t>
            </a:r>
            <a:r>
              <a:rPr lang="en-US" sz="2400" i="1" err="1">
                <a:solidFill>
                  <a:schemeClr val="tx1"/>
                </a:solidFill>
                <a:highlight>
                  <a:srgbClr val="FFFFFF"/>
                </a:highlight>
                <a:ea typeface="+mn-lt"/>
                <a:cs typeface="+mn-lt"/>
              </a:rPr>
              <a:t>WiSPNET</a:t>
            </a:r>
            <a:r>
              <a:rPr lang="en-US" sz="2400" i="1">
                <a:solidFill>
                  <a:schemeClr val="tx1"/>
                </a:solidFill>
                <a:highlight>
                  <a:srgbClr val="FFFFFF"/>
                </a:highlight>
                <a:ea typeface="+mn-lt"/>
                <a:cs typeface="+mn-lt"/>
              </a:rPr>
              <a:t>)</a:t>
            </a:r>
            <a:r>
              <a:rPr lang="en-US" sz="2400">
                <a:solidFill>
                  <a:schemeClr val="tx1"/>
                </a:solidFill>
                <a:highlight>
                  <a:srgbClr val="FFFFFF"/>
                </a:highlight>
                <a:ea typeface="+mn-lt"/>
                <a:cs typeface="+mn-lt"/>
              </a:rPr>
              <a:t> 2025, pp. 1–5.</a:t>
            </a:r>
            <a:endParaRPr lang="en-US" sz="2800">
              <a:solidFill>
                <a:schemeClr val="tx1"/>
              </a:solidFill>
              <a:highlight>
                <a:srgbClr val="FFFFFF"/>
              </a:highlight>
              <a:latin typeface="Gill Sans MT"/>
            </a:endParaRPr>
          </a:p>
        </p:txBody>
      </p:sp>
    </p:spTree>
    <p:extLst>
      <p:ext uri="{BB962C8B-B14F-4D97-AF65-F5344CB8AC3E}">
        <p14:creationId xmlns:p14="http://schemas.microsoft.com/office/powerpoint/2010/main" val="189840589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Widescreen</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Parcel</vt:lpstr>
      <vt:lpstr> L6 - Emerging Trends (ACCB6019)  Progress Presentation 1</vt:lpstr>
      <vt:lpstr>Our Team</vt:lpstr>
      <vt:lpstr>PROJECT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2026-02-06T12:26:56Z</dcterms:created>
  <dcterms:modified xsi:type="dcterms:W3CDTF">2026-02-12T23:06:04Z</dcterms:modified>
</cp:coreProperties>
</file>