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14"/>
  </p:notesMasterIdLst>
  <p:sldIdLst>
    <p:sldId id="256" r:id="rId4"/>
    <p:sldId id="26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11" autoAdjust="0"/>
    <p:restoredTop sz="94660"/>
  </p:normalViewPr>
  <p:slideViewPr>
    <p:cSldViewPr>
      <p:cViewPr varScale="1">
        <p:scale>
          <a:sx n="118" d="100"/>
          <a:sy n="118" d="100"/>
        </p:scale>
        <p:origin x="148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971C1-1A73-4B0C-A4A1-9D956DE5F8C7}" type="datetimeFigureOut">
              <a:rPr lang="en-GB" smtClean="0"/>
              <a:t>29/04/2020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505459-7863-4EA7-9C2E-D0ACF10D0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993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505459-7863-4EA7-9C2E-D0ACF10D054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02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D7208-A49F-4C0E-80FD-86F5DAD9B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CAC8A-3FFD-42F3-8DFF-85E748B32634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223AC-217B-4F69-B263-B46DE601D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5278A-6C93-4108-A745-7570212E4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9DFCA5-9F10-466E-894F-46F5786FE10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6657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853DB-F7FA-4D3F-9297-D2DD13FE2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46BB0-7C78-4479-AF1A-F1CD411E859C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14E14-BA60-46F2-B8CC-43D08498F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20744-FAC1-418E-A326-6DC4D4DB9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48258D-76CA-411D-B806-802F3572180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0565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47A3C-7FA2-4A59-80CF-F70C7F42D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A46C1-4BE1-4ACD-ACC9-C434F66E87C3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5DC61-CFF6-476C-A95A-44BA37B1A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3DFAC-0139-4303-B940-A8E468784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CCF63-AACB-4C12-BC4E-2A91B74FE9C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4200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79235CF-E107-4B04-BD45-62F3221AF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8F3E1-266B-41D3-865C-7D93571E7D9B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6DE8B38-AB84-4DD7-BA50-AAD5B1F78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4A2E41C-A424-4852-8AFD-B83C9DE34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718D6A-4412-4688-99AD-2D56B461722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7132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CE86EA2-A334-43F6-A785-324273ABB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30C30-4560-42BA-8569-B638ED0B9B4A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DDB4D8F-9E13-4B5C-B5B6-F6F08A0D4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7C49735-5100-41B5-B20D-9138A1109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886000-2073-46C6-A528-516695C1532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1785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7E88DE8-B888-436B-9061-2D1E4B281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6EBF9-15B5-4413-A785-2FA1639AA2D1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7AE25F0-11F4-40BC-B581-3BAF8D8F9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315A9A0-5609-4A62-874E-B96EFE223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E34AD6-F1D3-4EEA-84EA-18CE4DD0B2F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7203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DE88E1D-08F4-4855-A534-C410CB1B6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BC155-C4DB-4D31-BEE0-8AE42858C929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9115006-D380-48F4-A9E9-5EBE047F1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88DB2DC-4DAA-4A31-B382-905407705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AE41AE-C394-4EA1-BA27-81B4FAA94B1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507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132BFEB-F99B-412B-B316-FEAEA4CDC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233DB-B09C-449C-B64C-9845DE1C73F1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C23A258-85D1-4FF6-84DE-F9D83619B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E754D33-1262-4996-832A-9060982C4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10F141-217A-4ACC-AF69-C70B70F9793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4559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56BD63D-5718-4D12-BB04-9B24D513D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01F41-4CB9-4BA8-AFDD-5433897D7D33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5A6DCB3-0446-4023-B70A-8C0756EA3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8FFF9E1-E0C8-48F3-97C8-C89BAFC3A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33C0C-3854-4CE6-91A8-F570387910D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2614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CB987-7D80-4372-827F-CB31EF36D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1EC6-4864-448A-97B9-FE6C1FA25073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72539-FB83-43E2-8137-88D442FE4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A6CB0-8404-4525-8C24-1612EEB2B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16D85-EDE9-48C2-91E2-157BF72B81C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8994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F516B-E0A5-43E0-AB84-53E18C4DA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ECD50-DF67-4092-BE0A-75679F8440C3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D9439D-8349-445D-9166-833A8E577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3C220-7719-4642-9AA1-0D5CEBA88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828C57-D5F6-4F96-868D-E47C9992CB6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159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78E61B8-8E66-4D3D-ABAD-E98E3061121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BC4AC33-B883-4873-9E53-E9110132BAA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E7E3C-F09D-4012-97D7-1B10EBC1E3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F8F506D-D0B5-4CA7-B0CB-552F85C1E2DA}" type="datetimeFigureOut">
              <a:rPr lang="en-US"/>
              <a:pPr>
                <a:defRPr/>
              </a:pPr>
              <a:t>4/29/2020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75B2D-2791-4770-9BBE-E5739631A8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A08C34-E962-4074-97F7-32F068F893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7CD465E8-3CD9-4C59-AB1F-020E3CD8CC2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25D4E-26EA-4ADD-9C12-5E17096355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AHAC 7005   Heritage project management in the modern world: </a:t>
            </a:r>
            <a:r>
              <a:rPr lang="en-GB" dirty="0" smtClean="0"/>
              <a:t>skills for the project manager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D4A1D2-425F-471F-A613-E9829448DD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6363" y="4941888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Martin </a:t>
            </a:r>
            <a:r>
              <a:rPr lang="en-GB" dirty="0" err="1"/>
              <a:t>Locock</a:t>
            </a:r>
            <a:endParaRPr lang="en-US" dirty="0"/>
          </a:p>
        </p:txBody>
      </p:sp>
      <p:pic>
        <p:nvPicPr>
          <p:cNvPr id="2052" name="Picture 2" descr="University of Wales Trinity Saint David">
            <a:extLst>
              <a:ext uri="{FF2B5EF4-FFF2-40B4-BE49-F238E27FC236}">
                <a16:creationId xmlns:a16="http://schemas.microsoft.com/office/drawing/2014/main" id="{47B0603F-75C9-4ACC-95DC-61A7041EE2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52725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 and documentation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558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7FCAFFAD-1B0F-4DBA-A28D-569179FA4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Telephone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5F0BEDA0-8F4C-466B-9EB9-3964505AF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Contact list</a:t>
            </a:r>
          </a:p>
          <a:p>
            <a:r>
              <a:rPr lang="en-GB" altLang="en-US" dirty="0"/>
              <a:t>Use the technology: voicemail/forward/speakerphone</a:t>
            </a:r>
          </a:p>
          <a:p>
            <a:r>
              <a:rPr lang="en-GB" altLang="en-US" dirty="0"/>
              <a:t>Be brief</a:t>
            </a:r>
          </a:p>
          <a:p>
            <a:r>
              <a:rPr lang="en-GB" altLang="en-US" dirty="0"/>
              <a:t>Take </a:t>
            </a:r>
            <a:r>
              <a:rPr lang="en-GB" altLang="en-US" dirty="0" smtClean="0"/>
              <a:t>notes (email summary of actions)</a:t>
            </a:r>
            <a:endParaRPr lang="en-GB" altLang="en-US" dirty="0"/>
          </a:p>
          <a:p>
            <a:r>
              <a:rPr lang="en-GB" altLang="en-US" dirty="0"/>
              <a:t>Good for: arranging meetings, exploration of issues, sharing info, getting advice</a:t>
            </a:r>
          </a:p>
          <a:p>
            <a:r>
              <a:rPr lang="en-GB" altLang="en-US" dirty="0"/>
              <a:t>Bad for: formal reporting, legal disputes</a:t>
            </a:r>
          </a:p>
          <a:p>
            <a:r>
              <a:rPr lang="en-GB" altLang="en-US" dirty="0"/>
              <a:t>Refer up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5303C0F-8326-40A1-9386-2B25B7CA7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Email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3E234B3A-183F-4615-BEDB-9FC6C019E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Add signature</a:t>
            </a:r>
          </a:p>
          <a:p>
            <a:r>
              <a:rPr lang="en-GB" altLang="en-US"/>
              <a:t>Care with tone ;)</a:t>
            </a:r>
          </a:p>
          <a:p>
            <a:r>
              <a:rPr lang="en-GB" altLang="en-US"/>
              <a:t>Be brief</a:t>
            </a:r>
          </a:p>
          <a:p>
            <a:r>
              <a:rPr lang="en-GB" altLang="en-US"/>
              <a:t>Acknowledge receipt</a:t>
            </a:r>
          </a:p>
          <a:p>
            <a:r>
              <a:rPr lang="en-GB" altLang="en-US"/>
              <a:t>Don’t use priority, colours, fonts</a:t>
            </a:r>
          </a:p>
          <a:p>
            <a:r>
              <a:rPr lang="en-GB" altLang="en-US"/>
              <a:t>Attachments</a:t>
            </a:r>
          </a:p>
          <a:p>
            <a:r>
              <a:rPr lang="en-GB" altLang="en-US"/>
              <a:t>Bad for disputes</a:t>
            </a:r>
          </a:p>
          <a:p>
            <a:r>
              <a:rPr lang="en-GB" altLang="en-US"/>
              <a:t>Cc / bcc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0EA06C65-CFA0-4BB4-8DF4-F824AF2D8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Notebook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1F13201-DA28-4A94-8932-BECC1DF37A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Organise notes (subdivisions)</a:t>
            </a:r>
          </a:p>
          <a:p>
            <a:r>
              <a:rPr lang="en-GB" altLang="en-US"/>
              <a:t>Date each entry</a:t>
            </a:r>
          </a:p>
          <a:p>
            <a:r>
              <a:rPr lang="en-GB" altLang="en-US"/>
              <a:t>* actions</a:t>
            </a:r>
          </a:p>
          <a:p>
            <a:r>
              <a:rPr lang="en-GB" altLang="en-US"/>
              <a:t>Old meeting papers</a:t>
            </a:r>
          </a:p>
          <a:p>
            <a:r>
              <a:rPr lang="en-GB" altLang="en-US"/>
              <a:t>Useful for disputes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A11EF205-DCDF-4746-AA68-86228592F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Calendar/diary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CC30DC9A-1948-4202-BA74-8B30250DF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Online or paper</a:t>
            </a:r>
          </a:p>
          <a:p>
            <a:r>
              <a:rPr lang="en-GB" altLang="en-US"/>
              <a:t>One</a:t>
            </a:r>
          </a:p>
          <a:p>
            <a:r>
              <a:rPr lang="en-GB" altLang="en-US"/>
              <a:t>Include all events</a:t>
            </a:r>
          </a:p>
          <a:p>
            <a:r>
              <a:rPr lang="en-GB" altLang="en-US"/>
              <a:t>Include travel/prep time</a:t>
            </a:r>
          </a:p>
          <a:p>
            <a:r>
              <a:rPr lang="en-GB" altLang="en-US"/>
              <a:t>Include location</a:t>
            </a:r>
          </a:p>
          <a:p>
            <a:r>
              <a:rPr lang="en-GB" altLang="en-US"/>
              <a:t>Include personal commitments</a:t>
            </a:r>
          </a:p>
          <a:p>
            <a:r>
              <a:rPr lang="en-GB" altLang="en-US"/>
              <a:t>Use reminder/invitation functionality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473E6E04-F9AC-4599-88BF-BBEA79391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To do lists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EEA4373A-C16A-417D-A71D-BFCA70054A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Use paper</a:t>
            </a:r>
          </a:p>
          <a:p>
            <a:r>
              <a:rPr lang="en-GB" altLang="en-US"/>
              <a:t>Use scrap paper</a:t>
            </a:r>
          </a:p>
          <a:p>
            <a:r>
              <a:rPr lang="en-GB" altLang="en-US"/>
              <a:t>Refresh</a:t>
            </a:r>
          </a:p>
          <a:p>
            <a:r>
              <a:rPr lang="en-GB" altLang="en-US"/>
              <a:t>Priorities</a:t>
            </a:r>
          </a:p>
          <a:p>
            <a:r>
              <a:rPr lang="en-GB" altLang="en-US"/>
              <a:t>Non-work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3BE6C882-84EE-4F40-99E6-AA52AE926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Meetings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4EFF752-3B3A-4891-A21E-5CBFFEEAC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Prepare</a:t>
            </a:r>
          </a:p>
          <a:p>
            <a:r>
              <a:rPr lang="en-GB" altLang="en-US"/>
              <a:t>Arrive on time</a:t>
            </a:r>
          </a:p>
          <a:p>
            <a:r>
              <a:rPr lang="en-GB" altLang="en-US"/>
              <a:t>Stay on topic</a:t>
            </a:r>
          </a:p>
          <a:p>
            <a:r>
              <a:rPr lang="en-GB" altLang="en-US"/>
              <a:t>Action notes</a:t>
            </a:r>
          </a:p>
          <a:p>
            <a:r>
              <a:rPr lang="en-GB" altLang="en-US"/>
              <a:t>Follow up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494307A3-CF23-492F-8690-64A660EAD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Word documents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D134EDFC-24FD-4F47-A241-EC69C602B3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Doc and </a:t>
            </a:r>
            <a:r>
              <a:rPr lang="en-GB" altLang="en-US" dirty="0" err="1"/>
              <a:t>docx</a:t>
            </a:r>
            <a:r>
              <a:rPr lang="en-GB" altLang="en-US" dirty="0"/>
              <a:t> formats</a:t>
            </a:r>
          </a:p>
          <a:p>
            <a:r>
              <a:rPr lang="en-GB" altLang="en-US" dirty="0"/>
              <a:t>Headings and styles</a:t>
            </a:r>
          </a:p>
          <a:p>
            <a:r>
              <a:rPr lang="en-GB" altLang="en-US" dirty="0"/>
              <a:t>Autocorrect and </a:t>
            </a:r>
            <a:r>
              <a:rPr lang="en-GB" altLang="en-US" dirty="0" err="1"/>
              <a:t>autoformat</a:t>
            </a:r>
            <a:endParaRPr lang="en-GB" altLang="en-US" dirty="0"/>
          </a:p>
          <a:p>
            <a:r>
              <a:rPr lang="en-GB" altLang="en-US" dirty="0"/>
              <a:t>Filenames and version numbering</a:t>
            </a:r>
          </a:p>
          <a:p>
            <a:r>
              <a:rPr lang="en-GB" altLang="en-US" dirty="0"/>
              <a:t>Layout   ¶      </a:t>
            </a:r>
            <a:r>
              <a:rPr lang="en-GB" altLang="en-US" dirty="0" smtClean="0"/>
              <a:t>tabs</a:t>
            </a:r>
          </a:p>
          <a:p>
            <a:pPr marL="0" indent="0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7E98D537-9658-41A1-887D-64DC34372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Finance and procurement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3A8D7DFA-5A59-4E1A-ADC3-7579BEE26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Legal responsibilities</a:t>
            </a:r>
          </a:p>
          <a:p>
            <a:r>
              <a:rPr lang="en-GB" altLang="en-US" dirty="0"/>
              <a:t>Public money and audit</a:t>
            </a:r>
          </a:p>
          <a:p>
            <a:r>
              <a:rPr lang="en-GB" altLang="en-US" dirty="0"/>
              <a:t>VAT</a:t>
            </a:r>
          </a:p>
          <a:p>
            <a:r>
              <a:rPr lang="en-GB" altLang="en-US" dirty="0"/>
              <a:t>Payment process:  quotation / order / invoice / payment (cheque/BACS)    or monthly account</a:t>
            </a:r>
          </a:p>
          <a:p>
            <a:r>
              <a:rPr lang="en-GB" altLang="en-US" dirty="0"/>
              <a:t>Documentation of procurement process</a:t>
            </a:r>
          </a:p>
          <a:p>
            <a:r>
              <a:rPr lang="en-GB" altLang="en-US" dirty="0"/>
              <a:t>Fairness and openness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2" ma:contentTypeDescription="Create a new document." ma:contentTypeScope="" ma:versionID="a26141587a6089a8436d40bb9a7ba0da">
  <xsd:schema xmlns:xsd="http://www.w3.org/2001/XMLSchema" xmlns:xs="http://www.w3.org/2001/XMLSchema" xmlns:p="http://schemas.microsoft.com/office/2006/metadata/properties" xmlns:ns3="a3276f14-397d-4ed7-b8c7-ece791485ff1" targetNamespace="http://schemas.microsoft.com/office/2006/metadata/properties" ma:root="true" ma:fieldsID="5cdbd2d04e2fdc54e777c6268fd40b62" ns3:_="">
    <xsd:import namespace="a3276f14-397d-4ed7-b8c7-ece791485ff1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66C2FD0-5F96-4BAF-ADCD-629FB8EF00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CBE756F-161A-4C22-9724-8BB8B184521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506</TotalTime>
  <Words>200</Words>
  <Application>Microsoft Office PowerPoint</Application>
  <PresentationFormat>On-screen Show (4:3)</PresentationFormat>
  <Paragraphs>60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AHAC 7005   Heritage project management in the modern world: skills for the project manager</vt:lpstr>
      <vt:lpstr>Communication and documentation</vt:lpstr>
      <vt:lpstr>Telephone</vt:lpstr>
      <vt:lpstr>Email</vt:lpstr>
      <vt:lpstr>Notebook</vt:lpstr>
      <vt:lpstr>Calendar/diary</vt:lpstr>
      <vt:lpstr>To do lists</vt:lpstr>
      <vt:lpstr>Meetings</vt:lpstr>
      <vt:lpstr>Word documents</vt:lpstr>
      <vt:lpstr>Finance and procurement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 7005   Heritage project management in the modern world: session 2  legislation</dc:title>
  <dc:creator>Martin Locock</dc:creator>
  <cp:lastModifiedBy>Martin Locock</cp:lastModifiedBy>
  <cp:revision>58</cp:revision>
  <dcterms:modified xsi:type="dcterms:W3CDTF">2020-04-29T11:25:23Z</dcterms:modified>
</cp:coreProperties>
</file>