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-16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13/03/17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jpg"/><Relationship Id="rId3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png"/><Relationship Id="rId3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1938" y="992168"/>
            <a:ext cx="7772400" cy="1470025"/>
          </a:xfrm>
        </p:spPr>
        <p:txBody>
          <a:bodyPr/>
          <a:lstStyle/>
          <a:p>
            <a:r>
              <a:rPr lang="en-US" dirty="0" smtClean="0"/>
              <a:t>Fund or awareness raising campaigns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Screen-Shot-2016-06-18-at-1.45.56-PM_100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71600" y="2787985"/>
            <a:ext cx="6433446" cy="360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995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Know the charity’s goals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Are these goals adapting?</a:t>
            </a:r>
          </a:p>
          <a:p>
            <a:r>
              <a:rPr lang="en-US" dirty="0" smtClean="0"/>
              <a:t>Is their image changing?</a:t>
            </a:r>
          </a:p>
          <a:p>
            <a:r>
              <a:rPr lang="en-US" dirty="0" smtClean="0"/>
              <a:t>Attempting to attract a different audience/demographic</a:t>
            </a:r>
          </a:p>
          <a:p>
            <a:r>
              <a:rPr lang="en-US" dirty="0" smtClean="0"/>
              <a:t>Expanding and/or diversifying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5" name="Content Placeholder 4" descr="Business-Charitable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76039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Locate your concern and targets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is it that you want to raise awareness of?</a:t>
            </a:r>
          </a:p>
          <a:p>
            <a:pPr lvl="1"/>
            <a:r>
              <a:rPr lang="en-US" dirty="0" smtClean="0"/>
              <a:t>(what does the charity need?)</a:t>
            </a:r>
          </a:p>
          <a:p>
            <a:r>
              <a:rPr lang="en-US" dirty="0" smtClean="0"/>
              <a:t>Do you want to raise funds?</a:t>
            </a:r>
          </a:p>
          <a:p>
            <a:r>
              <a:rPr lang="en-US" dirty="0" smtClean="0"/>
              <a:t>Or educate?</a:t>
            </a:r>
          </a:p>
          <a:p>
            <a:r>
              <a:rPr lang="en-US" dirty="0" smtClean="0"/>
              <a:t>Or both?</a:t>
            </a:r>
          </a:p>
          <a:p>
            <a:r>
              <a:rPr lang="en-US" dirty="0" smtClean="0"/>
              <a:t>Who will your campaign attract? (teens, adults?)</a:t>
            </a:r>
            <a:endParaRPr lang="en-US" dirty="0"/>
          </a:p>
        </p:txBody>
      </p:sp>
      <p:pic>
        <p:nvPicPr>
          <p:cNvPr id="9" name="Picture 8" descr="Cover-MAIN-Dirty-Water.wide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5800" y="2276515"/>
            <a:ext cx="4484541" cy="298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563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Campaign atmosphere or tone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Shock</a:t>
            </a:r>
          </a:p>
          <a:p>
            <a:r>
              <a:rPr lang="en-US" dirty="0" smtClean="0"/>
              <a:t>Challenge</a:t>
            </a:r>
          </a:p>
          <a:p>
            <a:r>
              <a:rPr lang="en-US" dirty="0" smtClean="0"/>
              <a:t>Affront</a:t>
            </a:r>
            <a:endParaRPr lang="en-US" dirty="0"/>
          </a:p>
          <a:p>
            <a:r>
              <a:rPr lang="en-US" dirty="0" err="1" smtClean="0"/>
              <a:t>Humour</a:t>
            </a:r>
            <a:endParaRPr lang="en-US" dirty="0" smtClean="0"/>
          </a:p>
          <a:p>
            <a:r>
              <a:rPr lang="en-US" dirty="0" smtClean="0"/>
              <a:t>Empowering</a:t>
            </a:r>
          </a:p>
          <a:p>
            <a:r>
              <a:rPr lang="en-US" dirty="0" smtClean="0"/>
              <a:t>Educational</a:t>
            </a:r>
          </a:p>
          <a:p>
            <a:r>
              <a:rPr lang="en-US" dirty="0" smtClean="0"/>
              <a:t>Urgent?</a:t>
            </a:r>
            <a:endParaRPr lang="en-US" dirty="0"/>
          </a:p>
          <a:p>
            <a:endParaRPr lang="en-US" dirty="0"/>
          </a:p>
        </p:txBody>
      </p:sp>
      <p:pic>
        <p:nvPicPr>
          <p:cNvPr id="5" name="Content Placeholder 4" descr="cover-fundraising-comms-work-together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10952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E.g.: Urgency?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Do you want to create a sense of urgency?</a:t>
            </a:r>
          </a:p>
          <a:p>
            <a:r>
              <a:rPr lang="en-US" dirty="0" smtClean="0"/>
              <a:t>Does your issue have a sense of pressing importance?</a:t>
            </a:r>
          </a:p>
          <a:p>
            <a:r>
              <a:rPr lang="en-US" dirty="0" smtClean="0"/>
              <a:t>Is it time sensitive?</a:t>
            </a:r>
          </a:p>
          <a:p>
            <a:r>
              <a:rPr lang="en-US" dirty="0" smtClean="0"/>
              <a:t>Can you use time to promote your ideas?</a:t>
            </a:r>
            <a:endParaRPr lang="en-US" dirty="0"/>
          </a:p>
        </p:txBody>
      </p:sp>
      <p:pic>
        <p:nvPicPr>
          <p:cNvPr id="9" name="Picture 8" descr="4570569-charity-water-campaig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0789" y="1760363"/>
            <a:ext cx="2306011" cy="1778627"/>
          </a:xfrm>
          <a:prstGeom prst="rect">
            <a:avLst/>
          </a:prstGeom>
        </p:spPr>
      </p:pic>
      <p:pic>
        <p:nvPicPr>
          <p:cNvPr id="10" name="Picture 9" descr="dirty-water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96717" y="3777408"/>
            <a:ext cx="4867578" cy="2632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065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Create a ‘snappy’ call to action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‘save the whale’</a:t>
            </a:r>
          </a:p>
          <a:p>
            <a:r>
              <a:rPr lang="en-US" dirty="0" smtClean="0"/>
              <a:t>‘make love, not war’</a:t>
            </a:r>
          </a:p>
          <a:p>
            <a:r>
              <a:rPr lang="en-US" dirty="0" smtClean="0"/>
              <a:t>‘together we can’</a:t>
            </a:r>
          </a:p>
          <a:p>
            <a:r>
              <a:rPr lang="en-US" dirty="0" smtClean="0"/>
              <a:t>‘yes we can’</a:t>
            </a:r>
          </a:p>
          <a:p>
            <a:r>
              <a:rPr lang="en-US" dirty="0" smtClean="0"/>
              <a:t>‘just do it’</a:t>
            </a:r>
          </a:p>
          <a:p>
            <a:r>
              <a:rPr lang="en-US" dirty="0" smtClean="0"/>
              <a:t>‘life is short, play more’</a:t>
            </a:r>
          </a:p>
          <a:p>
            <a:r>
              <a:rPr lang="en-US" dirty="0" smtClean="0"/>
              <a:t>‘I’m loving it’</a:t>
            </a:r>
          </a:p>
          <a:p>
            <a:r>
              <a:rPr lang="en-US" dirty="0" smtClean="0"/>
              <a:t>‘it’s time to change’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06269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Create realistic goals/suggestions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The goal of your campaign must be achievable (e.g.: don’t ask for ‘world peace’)</a:t>
            </a:r>
          </a:p>
          <a:p>
            <a:r>
              <a:rPr lang="en-US" dirty="0" smtClean="0"/>
              <a:t>Help people to ‘feel’ it is possible to reach the goal being proposed</a:t>
            </a:r>
            <a:endParaRPr lang="en-US" dirty="0"/>
          </a:p>
        </p:txBody>
      </p:sp>
      <p:pic>
        <p:nvPicPr>
          <p:cNvPr id="5" name="Content Placeholder 4" descr="8edeba3f4c3baf62ae7592dd9c8ef506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35780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Make it easy to participate/engage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97212"/>
            <a:ext cx="4038600" cy="4525963"/>
          </a:xfrm>
        </p:spPr>
        <p:txBody>
          <a:bodyPr/>
          <a:lstStyle/>
          <a:p>
            <a:r>
              <a:rPr lang="en-US" dirty="0" smtClean="0"/>
              <a:t>Change </a:t>
            </a:r>
            <a:r>
              <a:rPr lang="en-US" dirty="0" err="1" smtClean="0"/>
              <a:t>behaviour</a:t>
            </a:r>
            <a:endParaRPr lang="en-US" dirty="0" smtClean="0"/>
          </a:p>
          <a:p>
            <a:r>
              <a:rPr lang="en-US" dirty="0" smtClean="0"/>
              <a:t>Attend an event</a:t>
            </a:r>
          </a:p>
          <a:p>
            <a:pPr lvl="1"/>
            <a:r>
              <a:rPr lang="en-US" dirty="0" smtClean="0"/>
              <a:t>Fancy dress party</a:t>
            </a:r>
          </a:p>
          <a:p>
            <a:r>
              <a:rPr lang="en-US" dirty="0" smtClean="0"/>
              <a:t>Donate</a:t>
            </a:r>
            <a:r>
              <a:rPr lang="mr-IN" dirty="0" smtClean="0"/>
              <a:t>…</a:t>
            </a:r>
            <a:r>
              <a:rPr lang="en-GB" dirty="0" smtClean="0"/>
              <a:t>£, item?</a:t>
            </a:r>
          </a:p>
          <a:p>
            <a:r>
              <a:rPr lang="en-GB" dirty="0" smtClean="0"/>
              <a:t>Buy a </a:t>
            </a:r>
            <a:r>
              <a:rPr lang="mr-IN" dirty="0" smtClean="0"/>
              <a:t>…</a:t>
            </a:r>
            <a:r>
              <a:rPr lang="en-GB" dirty="0" smtClean="0"/>
              <a:t>cake, calendar, t shirt?</a:t>
            </a:r>
          </a:p>
          <a:p>
            <a:r>
              <a:rPr lang="en-GB" dirty="0" smtClean="0"/>
              <a:t>Advertise and cohere (wrist bands, badges)</a:t>
            </a:r>
          </a:p>
          <a:p>
            <a:endParaRPr lang="en-US" dirty="0"/>
          </a:p>
        </p:txBody>
      </p:sp>
      <p:pic>
        <p:nvPicPr>
          <p:cNvPr id="6" name="Content Placeholder 5" descr="movember1.pn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947382"/>
            <a:ext cx="4038600" cy="4525963"/>
          </a:xfrm>
        </p:spPr>
      </p:pic>
      <p:pic>
        <p:nvPicPr>
          <p:cNvPr id="7" name="Picture 6" descr="Movember-Mustache-900x440-2.jpg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8540" y="5427689"/>
            <a:ext cx="2387259" cy="1090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197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pic>
        <p:nvPicPr>
          <p:cNvPr id="7" name="Picture 6" descr="wwf-campaig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0605" y="1206500"/>
            <a:ext cx="7620000" cy="565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4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carecampaign.jpg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42484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Campaign launch and run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Length of campaign?</a:t>
            </a:r>
          </a:p>
          <a:p>
            <a:pPr lvl="1"/>
            <a:r>
              <a:rPr lang="en-US" dirty="0" smtClean="0"/>
              <a:t>Month?</a:t>
            </a:r>
          </a:p>
          <a:p>
            <a:pPr lvl="1"/>
            <a:r>
              <a:rPr lang="en-US" dirty="0" smtClean="0"/>
              <a:t>Until amount raised?</a:t>
            </a:r>
          </a:p>
          <a:p>
            <a:r>
              <a:rPr lang="en-US" dirty="0" smtClean="0"/>
              <a:t>Launch?</a:t>
            </a:r>
          </a:p>
          <a:p>
            <a:endParaRPr lang="en-US" dirty="0"/>
          </a:p>
        </p:txBody>
      </p:sp>
      <p:pic>
        <p:nvPicPr>
          <p:cNvPr id="5" name="Content Placeholder 4" descr="GP0STQFEX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58879620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623</TotalTime>
  <Words>283</Words>
  <Application>Microsoft Macintosh PowerPoint</Application>
  <PresentationFormat>On-screen Show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 Black </vt:lpstr>
      <vt:lpstr>Fund or awareness raising campaigns</vt:lpstr>
      <vt:lpstr>Know the charity’s goals</vt:lpstr>
      <vt:lpstr>Locate your concern and targets</vt:lpstr>
      <vt:lpstr>Campaign atmosphere or tone</vt:lpstr>
      <vt:lpstr>E.g.: Urgency?</vt:lpstr>
      <vt:lpstr>Create a ‘snappy’ call to action</vt:lpstr>
      <vt:lpstr>Create realistic goals/suggestions </vt:lpstr>
      <vt:lpstr>Make it easy to participate/engage</vt:lpstr>
      <vt:lpstr>Examples</vt:lpstr>
      <vt:lpstr>PowerPoint Presentation</vt:lpstr>
      <vt:lpstr>Campaign launch and run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Fund or awareness raising campaigns</dc:title>
  <dc:creator>Luci Attala</dc:creator>
  <cp:lastModifiedBy>Luci Attala</cp:lastModifiedBy>
  <cp:revision>12</cp:revision>
  <dcterms:created xsi:type="dcterms:W3CDTF">2017-03-13T22:00:13Z</dcterms:created>
  <dcterms:modified xsi:type="dcterms:W3CDTF">2017-03-14T08:24:01Z</dcterms:modified>
</cp:coreProperties>
</file>