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5" r:id="rId1"/>
  </p:sldMasterIdLst>
  <p:sldIdLst>
    <p:sldId id="256" r:id="rId2"/>
    <p:sldId id="257" r:id="rId3"/>
    <p:sldId id="258" r:id="rId4"/>
    <p:sldId id="259" r:id="rId5"/>
    <p:sldId id="264" r:id="rId6"/>
    <p:sldId id="260" r:id="rId7"/>
    <p:sldId id="261" r:id="rId8"/>
    <p:sldId id="262" r:id="rId9"/>
    <p:sldId id="263"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000000-0000-0000-0000-000000000000}" v="33" dt="2026-10-10T11:36:08.168"/>
    <p1510:client id="{11A4B847-C251-47FC-DFA0-6CCA67EE6FDF}" v="140" dt="2026-10-10T09:39:46.962"/>
    <p1510:client id="{487DD559-606D-2018-BAF3-134C37196373}" v="2466" dt="2026-10-11T20:47:17.69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ehzad Khan (2415063)" userId="S::2415063@student.uwtsd.ac.uk::fe3f1d1d-3f14-44d0-95c4-e18d25d0278e" providerId="AD" clId="Web-{11A4B847-C251-47FC-DFA0-6CCA67EE6FDF}"/>
    <pc:docChg chg="mod addSld modSld addMainMaster delMainMaster">
      <pc:chgData name="Shehzad Khan (2415063)" userId="S::2415063@student.uwtsd.ac.uk::fe3f1d1d-3f14-44d0-95c4-e18d25d0278e" providerId="AD" clId="Web-{11A4B847-C251-47FC-DFA0-6CCA67EE6FDF}" dt="2026-10-10T09:39:46.962" v="140" actId="20577"/>
      <pc:docMkLst>
        <pc:docMk/>
      </pc:docMkLst>
      <pc:sldChg chg="addSp delSp modSp mod modClrScheme chgLayout">
        <pc:chgData name="Shehzad Khan (2415063)" userId="S::2415063@student.uwtsd.ac.uk::fe3f1d1d-3f14-44d0-95c4-e18d25d0278e" providerId="AD" clId="Web-{11A4B847-C251-47FC-DFA0-6CCA67EE6FDF}" dt="2026-10-10T09:39:46.962" v="140" actId="20577"/>
        <pc:sldMkLst>
          <pc:docMk/>
          <pc:sldMk cId="109857222" sldId="256"/>
        </pc:sldMkLst>
        <pc:spChg chg="del mod ord">
          <ac:chgData name="Shehzad Khan (2415063)" userId="S::2415063@student.uwtsd.ac.uk::fe3f1d1d-3f14-44d0-95c4-e18d25d0278e" providerId="AD" clId="Web-{11A4B847-C251-47FC-DFA0-6CCA67EE6FDF}" dt="2026-10-10T09:32:47.323" v="3"/>
          <ac:spMkLst>
            <pc:docMk/>
            <pc:sldMk cId="109857222" sldId="256"/>
            <ac:spMk id="2" creationId="{00000000-0000-0000-0000-000000000000}"/>
          </ac:spMkLst>
        </pc:spChg>
        <pc:spChg chg="del mod ord">
          <ac:chgData name="Shehzad Khan (2415063)" userId="S::2415063@student.uwtsd.ac.uk::fe3f1d1d-3f14-44d0-95c4-e18d25d0278e" providerId="AD" clId="Web-{11A4B847-C251-47FC-DFA0-6CCA67EE6FDF}" dt="2026-10-10T09:32:47.323" v="3"/>
          <ac:spMkLst>
            <pc:docMk/>
            <pc:sldMk cId="109857222" sldId="256"/>
            <ac:spMk id="3" creationId="{00000000-0000-0000-0000-000000000000}"/>
          </ac:spMkLst>
        </pc:spChg>
        <pc:spChg chg="add del mod ord">
          <ac:chgData name="Shehzad Khan (2415063)" userId="S::2415063@student.uwtsd.ac.uk::fe3f1d1d-3f14-44d0-95c4-e18d25d0278e" providerId="AD" clId="Web-{11A4B847-C251-47FC-DFA0-6CCA67EE6FDF}" dt="2026-10-10T09:33:07.887" v="6"/>
          <ac:spMkLst>
            <pc:docMk/>
            <pc:sldMk cId="109857222" sldId="256"/>
            <ac:spMk id="8" creationId="{56EB534B-5955-66AB-9FB1-4B1C721D42A1}"/>
          </ac:spMkLst>
        </pc:spChg>
        <pc:spChg chg="add del mod ord">
          <ac:chgData name="Shehzad Khan (2415063)" userId="S::2415063@student.uwtsd.ac.uk::fe3f1d1d-3f14-44d0-95c4-e18d25d0278e" providerId="AD" clId="Web-{11A4B847-C251-47FC-DFA0-6CCA67EE6FDF}" dt="2026-10-10T09:33:07.887" v="6"/>
          <ac:spMkLst>
            <pc:docMk/>
            <pc:sldMk cId="109857222" sldId="256"/>
            <ac:spMk id="10" creationId="{15362636-0208-EB20-8E73-FFC954A69CE1}"/>
          </ac:spMkLst>
        </pc:spChg>
        <pc:spChg chg="add mod ord">
          <ac:chgData name="Shehzad Khan (2415063)" userId="S::2415063@student.uwtsd.ac.uk::fe3f1d1d-3f14-44d0-95c4-e18d25d0278e" providerId="AD" clId="Web-{11A4B847-C251-47FC-DFA0-6CCA67EE6FDF}" dt="2026-10-10T09:34:26.377" v="38" actId="20577"/>
          <ac:spMkLst>
            <pc:docMk/>
            <pc:sldMk cId="109857222" sldId="256"/>
            <ac:spMk id="12" creationId="{0E240591-D07E-D96F-D99E-E72132753721}"/>
          </ac:spMkLst>
        </pc:spChg>
        <pc:spChg chg="add del mod ord">
          <ac:chgData name="Shehzad Khan (2415063)" userId="S::2415063@student.uwtsd.ac.uk::fe3f1d1d-3f14-44d0-95c4-e18d25d0278e" providerId="AD" clId="Web-{11A4B847-C251-47FC-DFA0-6CCA67EE6FDF}" dt="2026-10-10T09:33:07.887" v="6"/>
          <ac:spMkLst>
            <pc:docMk/>
            <pc:sldMk cId="109857222" sldId="256"/>
            <ac:spMk id="14" creationId="{67EDB6E5-8551-99D0-4263-771D7FA361C3}"/>
          </ac:spMkLst>
        </pc:spChg>
        <pc:spChg chg="add mod ord">
          <ac:chgData name="Shehzad Khan (2415063)" userId="S::2415063@student.uwtsd.ac.uk::fe3f1d1d-3f14-44d0-95c4-e18d25d0278e" providerId="AD" clId="Web-{11A4B847-C251-47FC-DFA0-6CCA67EE6FDF}" dt="2026-10-10T09:33:07.887" v="6"/>
          <ac:spMkLst>
            <pc:docMk/>
            <pc:sldMk cId="109857222" sldId="256"/>
            <ac:spMk id="16" creationId="{305662A8-CF10-13A5-4FBD-E34960A4C148}"/>
          </ac:spMkLst>
        </pc:spChg>
        <pc:spChg chg="add mod ord">
          <ac:chgData name="Shehzad Khan (2415063)" userId="S::2415063@student.uwtsd.ac.uk::fe3f1d1d-3f14-44d0-95c4-e18d25d0278e" providerId="AD" clId="Web-{11A4B847-C251-47FC-DFA0-6CCA67EE6FDF}" dt="2026-10-10T09:33:07.887" v="6"/>
          <ac:spMkLst>
            <pc:docMk/>
            <pc:sldMk cId="109857222" sldId="256"/>
            <ac:spMk id="18" creationId="{C801BF23-D1AC-0962-CB27-FC17E8D46A89}"/>
          </ac:spMkLst>
        </pc:spChg>
        <pc:spChg chg="add mod">
          <ac:chgData name="Shehzad Khan (2415063)" userId="S::2415063@student.uwtsd.ac.uk::fe3f1d1d-3f14-44d0-95c4-e18d25d0278e" providerId="AD" clId="Web-{11A4B847-C251-47FC-DFA0-6CCA67EE6FDF}" dt="2026-10-10T09:39:46.962" v="140" actId="20577"/>
          <ac:spMkLst>
            <pc:docMk/>
            <pc:sldMk cId="109857222" sldId="256"/>
            <ac:spMk id="23" creationId="{A050E266-38D4-8F82-86BD-D899FB8CE2C3}"/>
          </ac:spMkLst>
        </pc:spChg>
        <pc:spChg chg="add mod">
          <ac:chgData name="Shehzad Khan (2415063)" userId="S::2415063@student.uwtsd.ac.uk::fe3f1d1d-3f14-44d0-95c4-e18d25d0278e" providerId="AD" clId="Web-{11A4B847-C251-47FC-DFA0-6CCA67EE6FDF}" dt="2026-10-10T09:35:52.383" v="52" actId="14100"/>
          <ac:spMkLst>
            <pc:docMk/>
            <pc:sldMk cId="109857222" sldId="256"/>
            <ac:spMk id="25" creationId="{5A54A486-3E96-3659-4320-E88C2A5A3B40}"/>
          </ac:spMkLst>
        </pc:spChg>
      </pc:sldChg>
      <pc:sldChg chg="modSp new mod modClrScheme chgLayout">
        <pc:chgData name="Shehzad Khan (2415063)" userId="S::2415063@student.uwtsd.ac.uk::fe3f1d1d-3f14-44d0-95c4-e18d25d0278e" providerId="AD" clId="Web-{11A4B847-C251-47FC-DFA0-6CCA67EE6FDF}" dt="2026-10-10T09:36:02.587" v="60" actId="20577"/>
        <pc:sldMkLst>
          <pc:docMk/>
          <pc:sldMk cId="2012596090" sldId="257"/>
        </pc:sldMkLst>
        <pc:spChg chg="mod ord">
          <ac:chgData name="Shehzad Khan (2415063)" userId="S::2415063@student.uwtsd.ac.uk::fe3f1d1d-3f14-44d0-95c4-e18d25d0278e" providerId="AD" clId="Web-{11A4B847-C251-47FC-DFA0-6CCA67EE6FDF}" dt="2026-10-10T09:36:02.587" v="60" actId="20577"/>
          <ac:spMkLst>
            <pc:docMk/>
            <pc:sldMk cId="2012596090" sldId="257"/>
            <ac:spMk id="2" creationId="{FF45E8EB-2A8D-35C0-C7C2-A3501122C78F}"/>
          </ac:spMkLst>
        </pc:spChg>
        <pc:spChg chg="mod ord">
          <ac:chgData name="Shehzad Khan (2415063)" userId="S::2415063@student.uwtsd.ac.uk::fe3f1d1d-3f14-44d0-95c4-e18d25d0278e" providerId="AD" clId="Web-{11A4B847-C251-47FC-DFA0-6CCA67EE6FDF}" dt="2026-10-10T09:33:04.652" v="5"/>
          <ac:spMkLst>
            <pc:docMk/>
            <pc:sldMk cId="2012596090" sldId="257"/>
            <ac:spMk id="3" creationId="{4C1645DE-7E56-8953-6F90-C3DFDAC8D684}"/>
          </ac:spMkLst>
        </pc:spChg>
      </pc:sldChg>
      <pc:sldChg chg="modSp new">
        <pc:chgData name="Shehzad Khan (2415063)" userId="S::2415063@student.uwtsd.ac.uk::fe3f1d1d-3f14-44d0-95c4-e18d25d0278e" providerId="AD" clId="Web-{11A4B847-C251-47FC-DFA0-6CCA67EE6FDF}" dt="2026-10-10T09:36:20.557" v="64" actId="20577"/>
        <pc:sldMkLst>
          <pc:docMk/>
          <pc:sldMk cId="2728414093" sldId="258"/>
        </pc:sldMkLst>
        <pc:spChg chg="mod">
          <ac:chgData name="Shehzad Khan (2415063)" userId="S::2415063@student.uwtsd.ac.uk::fe3f1d1d-3f14-44d0-95c4-e18d25d0278e" providerId="AD" clId="Web-{11A4B847-C251-47FC-DFA0-6CCA67EE6FDF}" dt="2026-10-10T09:36:20.557" v="64" actId="20577"/>
          <ac:spMkLst>
            <pc:docMk/>
            <pc:sldMk cId="2728414093" sldId="258"/>
            <ac:spMk id="2" creationId="{5E66A581-FD88-4D68-8A52-5D9AF53AEF87}"/>
          </ac:spMkLst>
        </pc:spChg>
      </pc:sldChg>
      <pc:sldChg chg="modSp new">
        <pc:chgData name="Shehzad Khan (2415063)" userId="S::2415063@student.uwtsd.ac.uk::fe3f1d1d-3f14-44d0-95c4-e18d25d0278e" providerId="AD" clId="Web-{11A4B847-C251-47FC-DFA0-6CCA67EE6FDF}" dt="2026-10-10T09:36:56.981" v="78" actId="20577"/>
        <pc:sldMkLst>
          <pc:docMk/>
          <pc:sldMk cId="320683864" sldId="259"/>
        </pc:sldMkLst>
        <pc:spChg chg="mod">
          <ac:chgData name="Shehzad Khan (2415063)" userId="S::2415063@student.uwtsd.ac.uk::fe3f1d1d-3f14-44d0-95c4-e18d25d0278e" providerId="AD" clId="Web-{11A4B847-C251-47FC-DFA0-6CCA67EE6FDF}" dt="2026-10-10T09:36:56.981" v="78" actId="20577"/>
          <ac:spMkLst>
            <pc:docMk/>
            <pc:sldMk cId="320683864" sldId="259"/>
            <ac:spMk id="2" creationId="{285004A3-D233-4474-E48E-1E2D33CEC713}"/>
          </ac:spMkLst>
        </pc:spChg>
      </pc:sldChg>
      <pc:sldChg chg="modSp new">
        <pc:chgData name="Shehzad Khan (2415063)" userId="S::2415063@student.uwtsd.ac.uk::fe3f1d1d-3f14-44d0-95c4-e18d25d0278e" providerId="AD" clId="Web-{11A4B847-C251-47FC-DFA0-6CCA67EE6FDF}" dt="2026-10-10T09:39:32.633" v="139" actId="20577"/>
        <pc:sldMkLst>
          <pc:docMk/>
          <pc:sldMk cId="1443205530" sldId="260"/>
        </pc:sldMkLst>
        <pc:spChg chg="mod">
          <ac:chgData name="Shehzad Khan (2415063)" userId="S::2415063@student.uwtsd.ac.uk::fe3f1d1d-3f14-44d0-95c4-e18d25d0278e" providerId="AD" clId="Web-{11A4B847-C251-47FC-DFA0-6CCA67EE6FDF}" dt="2026-10-10T09:39:32.633" v="139" actId="20577"/>
          <ac:spMkLst>
            <pc:docMk/>
            <pc:sldMk cId="1443205530" sldId="260"/>
            <ac:spMk id="2" creationId="{B57ED4D8-7C26-C9E8-2193-E431CAB40D3E}"/>
          </ac:spMkLst>
        </pc:spChg>
      </pc:sldChg>
      <pc:sldChg chg="modSp new">
        <pc:chgData name="Shehzad Khan (2415063)" userId="S::2415063@student.uwtsd.ac.uk::fe3f1d1d-3f14-44d0-95c4-e18d25d0278e" providerId="AD" clId="Web-{11A4B847-C251-47FC-DFA0-6CCA67EE6FDF}" dt="2026-10-10T09:37:48.688" v="103" actId="20577"/>
        <pc:sldMkLst>
          <pc:docMk/>
          <pc:sldMk cId="2933163556" sldId="261"/>
        </pc:sldMkLst>
        <pc:spChg chg="mod">
          <ac:chgData name="Shehzad Khan (2415063)" userId="S::2415063@student.uwtsd.ac.uk::fe3f1d1d-3f14-44d0-95c4-e18d25d0278e" providerId="AD" clId="Web-{11A4B847-C251-47FC-DFA0-6CCA67EE6FDF}" dt="2026-10-10T09:37:48.688" v="103" actId="20577"/>
          <ac:spMkLst>
            <pc:docMk/>
            <pc:sldMk cId="2933163556" sldId="261"/>
            <ac:spMk id="2" creationId="{109831DB-3C69-4865-FAF0-5C775D98E490}"/>
          </ac:spMkLst>
        </pc:spChg>
      </pc:sldChg>
      <pc:sldChg chg="modSp new">
        <pc:chgData name="Shehzad Khan (2415063)" userId="S::2415063@student.uwtsd.ac.uk::fe3f1d1d-3f14-44d0-95c4-e18d25d0278e" providerId="AD" clId="Web-{11A4B847-C251-47FC-DFA0-6CCA67EE6FDF}" dt="2026-10-10T09:38:31.644" v="123" actId="20577"/>
        <pc:sldMkLst>
          <pc:docMk/>
          <pc:sldMk cId="2394894796" sldId="262"/>
        </pc:sldMkLst>
        <pc:spChg chg="mod">
          <ac:chgData name="Shehzad Khan (2415063)" userId="S::2415063@student.uwtsd.ac.uk::fe3f1d1d-3f14-44d0-95c4-e18d25d0278e" providerId="AD" clId="Web-{11A4B847-C251-47FC-DFA0-6CCA67EE6FDF}" dt="2026-10-10T09:38:31.644" v="123" actId="20577"/>
          <ac:spMkLst>
            <pc:docMk/>
            <pc:sldMk cId="2394894796" sldId="262"/>
            <ac:spMk id="2" creationId="{E459B0A4-73D8-C21D-5561-7C2105D6DF44}"/>
          </ac:spMkLst>
        </pc:spChg>
      </pc:sldChg>
      <pc:sldChg chg="modSp new">
        <pc:chgData name="Shehzad Khan (2415063)" userId="S::2415063@student.uwtsd.ac.uk::fe3f1d1d-3f14-44d0-95c4-e18d25d0278e" providerId="AD" clId="Web-{11A4B847-C251-47FC-DFA0-6CCA67EE6FDF}" dt="2026-10-10T09:39:04.991" v="136" actId="20577"/>
        <pc:sldMkLst>
          <pc:docMk/>
          <pc:sldMk cId="2276415284" sldId="263"/>
        </pc:sldMkLst>
        <pc:spChg chg="mod">
          <ac:chgData name="Shehzad Khan (2415063)" userId="S::2415063@student.uwtsd.ac.uk::fe3f1d1d-3f14-44d0-95c4-e18d25d0278e" providerId="AD" clId="Web-{11A4B847-C251-47FC-DFA0-6CCA67EE6FDF}" dt="2026-10-10T09:39:04.991" v="136" actId="20577"/>
          <ac:spMkLst>
            <pc:docMk/>
            <pc:sldMk cId="2276415284" sldId="263"/>
            <ac:spMk id="2" creationId="{1B54F122-91C6-7964-F0B6-8364F7A559BF}"/>
          </ac:spMkLst>
        </pc:spChg>
      </pc:sldChg>
      <pc:sldMasterChg chg="del delSldLayout">
        <pc:chgData name="Shehzad Khan (2415063)" userId="S::2415063@student.uwtsd.ac.uk::fe3f1d1d-3f14-44d0-95c4-e18d25d0278e" providerId="AD" clId="Web-{11A4B847-C251-47FC-DFA0-6CCA67EE6FDF}" dt="2026-10-10T09:32:37.462" v="1"/>
        <pc:sldMasterMkLst>
          <pc:docMk/>
          <pc:sldMasterMk cId="2460954070" sldId="2147483660"/>
        </pc:sldMasterMkLst>
        <pc:sldLayoutChg chg="del">
          <pc:chgData name="Shehzad Khan (2415063)" userId="S::2415063@student.uwtsd.ac.uk::fe3f1d1d-3f14-44d0-95c4-e18d25d0278e" providerId="AD" clId="Web-{11A4B847-C251-47FC-DFA0-6CCA67EE6FDF}" dt="2026-10-10T09:32:37.462" v="1"/>
          <pc:sldLayoutMkLst>
            <pc:docMk/>
            <pc:sldMasterMk cId="2460954070" sldId="2147483660"/>
            <pc:sldLayoutMk cId="2385387890" sldId="2147483661"/>
          </pc:sldLayoutMkLst>
        </pc:sldLayoutChg>
        <pc:sldLayoutChg chg="del">
          <pc:chgData name="Shehzad Khan (2415063)" userId="S::2415063@student.uwtsd.ac.uk::fe3f1d1d-3f14-44d0-95c4-e18d25d0278e" providerId="AD" clId="Web-{11A4B847-C251-47FC-DFA0-6CCA67EE6FDF}" dt="2026-10-10T09:32:37.462" v="1"/>
          <pc:sldLayoutMkLst>
            <pc:docMk/>
            <pc:sldMasterMk cId="2460954070" sldId="2147483660"/>
            <pc:sldLayoutMk cId="949138452" sldId="2147483662"/>
          </pc:sldLayoutMkLst>
        </pc:sldLayoutChg>
        <pc:sldLayoutChg chg="del">
          <pc:chgData name="Shehzad Khan (2415063)" userId="S::2415063@student.uwtsd.ac.uk::fe3f1d1d-3f14-44d0-95c4-e18d25d0278e" providerId="AD" clId="Web-{11A4B847-C251-47FC-DFA0-6CCA67EE6FDF}" dt="2026-10-10T09:32:37.462" v="1"/>
          <pc:sldLayoutMkLst>
            <pc:docMk/>
            <pc:sldMasterMk cId="2460954070" sldId="2147483660"/>
            <pc:sldLayoutMk cId="2591524520" sldId="2147483663"/>
          </pc:sldLayoutMkLst>
        </pc:sldLayoutChg>
        <pc:sldLayoutChg chg="del">
          <pc:chgData name="Shehzad Khan (2415063)" userId="S::2415063@student.uwtsd.ac.uk::fe3f1d1d-3f14-44d0-95c4-e18d25d0278e" providerId="AD" clId="Web-{11A4B847-C251-47FC-DFA0-6CCA67EE6FDF}" dt="2026-10-10T09:32:37.462" v="1"/>
          <pc:sldLayoutMkLst>
            <pc:docMk/>
            <pc:sldMasterMk cId="2460954070" sldId="2147483660"/>
            <pc:sldLayoutMk cId="1203092039" sldId="2147483664"/>
          </pc:sldLayoutMkLst>
        </pc:sldLayoutChg>
        <pc:sldLayoutChg chg="del">
          <pc:chgData name="Shehzad Khan (2415063)" userId="S::2415063@student.uwtsd.ac.uk::fe3f1d1d-3f14-44d0-95c4-e18d25d0278e" providerId="AD" clId="Web-{11A4B847-C251-47FC-DFA0-6CCA67EE6FDF}" dt="2026-10-10T09:32:37.462" v="1"/>
          <pc:sldLayoutMkLst>
            <pc:docMk/>
            <pc:sldMasterMk cId="2460954070" sldId="2147483660"/>
            <pc:sldLayoutMk cId="3733172339" sldId="2147483665"/>
          </pc:sldLayoutMkLst>
        </pc:sldLayoutChg>
        <pc:sldLayoutChg chg="del">
          <pc:chgData name="Shehzad Khan (2415063)" userId="S::2415063@student.uwtsd.ac.uk::fe3f1d1d-3f14-44d0-95c4-e18d25d0278e" providerId="AD" clId="Web-{11A4B847-C251-47FC-DFA0-6CCA67EE6FDF}" dt="2026-10-10T09:32:37.462" v="1"/>
          <pc:sldLayoutMkLst>
            <pc:docMk/>
            <pc:sldMasterMk cId="2460954070" sldId="2147483660"/>
            <pc:sldLayoutMk cId="3210312558" sldId="2147483666"/>
          </pc:sldLayoutMkLst>
        </pc:sldLayoutChg>
        <pc:sldLayoutChg chg="del">
          <pc:chgData name="Shehzad Khan (2415063)" userId="S::2415063@student.uwtsd.ac.uk::fe3f1d1d-3f14-44d0-95c4-e18d25d0278e" providerId="AD" clId="Web-{11A4B847-C251-47FC-DFA0-6CCA67EE6FDF}" dt="2026-10-10T09:32:37.462" v="1"/>
          <pc:sldLayoutMkLst>
            <pc:docMk/>
            <pc:sldMasterMk cId="2460954070" sldId="2147483660"/>
            <pc:sldLayoutMk cId="3146388984" sldId="2147483667"/>
          </pc:sldLayoutMkLst>
        </pc:sldLayoutChg>
        <pc:sldLayoutChg chg="del">
          <pc:chgData name="Shehzad Khan (2415063)" userId="S::2415063@student.uwtsd.ac.uk::fe3f1d1d-3f14-44d0-95c4-e18d25d0278e" providerId="AD" clId="Web-{11A4B847-C251-47FC-DFA0-6CCA67EE6FDF}" dt="2026-10-10T09:32:37.462" v="1"/>
          <pc:sldLayoutMkLst>
            <pc:docMk/>
            <pc:sldMasterMk cId="2460954070" sldId="2147483660"/>
            <pc:sldLayoutMk cId="3171841454" sldId="2147483668"/>
          </pc:sldLayoutMkLst>
        </pc:sldLayoutChg>
        <pc:sldLayoutChg chg="del">
          <pc:chgData name="Shehzad Khan (2415063)" userId="S::2415063@student.uwtsd.ac.uk::fe3f1d1d-3f14-44d0-95c4-e18d25d0278e" providerId="AD" clId="Web-{11A4B847-C251-47FC-DFA0-6CCA67EE6FDF}" dt="2026-10-10T09:32:37.462" v="1"/>
          <pc:sldLayoutMkLst>
            <pc:docMk/>
            <pc:sldMasterMk cId="2460954070" sldId="2147483660"/>
            <pc:sldLayoutMk cId="1718958274" sldId="2147483669"/>
          </pc:sldLayoutMkLst>
        </pc:sldLayoutChg>
        <pc:sldLayoutChg chg="del">
          <pc:chgData name="Shehzad Khan (2415063)" userId="S::2415063@student.uwtsd.ac.uk::fe3f1d1d-3f14-44d0-95c4-e18d25d0278e" providerId="AD" clId="Web-{11A4B847-C251-47FC-DFA0-6CCA67EE6FDF}" dt="2026-10-10T09:32:37.462" v="1"/>
          <pc:sldLayoutMkLst>
            <pc:docMk/>
            <pc:sldMasterMk cId="2460954070" sldId="2147483660"/>
            <pc:sldLayoutMk cId="2202905451" sldId="2147483670"/>
          </pc:sldLayoutMkLst>
        </pc:sldLayoutChg>
        <pc:sldLayoutChg chg="del">
          <pc:chgData name="Shehzad Khan (2415063)" userId="S::2415063@student.uwtsd.ac.uk::fe3f1d1d-3f14-44d0-95c4-e18d25d0278e" providerId="AD" clId="Web-{11A4B847-C251-47FC-DFA0-6CCA67EE6FDF}" dt="2026-10-10T09:32:37.462" v="1"/>
          <pc:sldLayoutMkLst>
            <pc:docMk/>
            <pc:sldMasterMk cId="2460954070" sldId="2147483660"/>
            <pc:sldLayoutMk cId="3479445657" sldId="2147483671"/>
          </pc:sldLayoutMkLst>
        </pc:sldLayoutChg>
      </pc:sldMasterChg>
      <pc:sldMasterChg chg="add del addSldLayout delSldLayout modSldLayout">
        <pc:chgData name="Shehzad Khan (2415063)" userId="S::2415063@student.uwtsd.ac.uk::fe3f1d1d-3f14-44d0-95c4-e18d25d0278e" providerId="AD" clId="Web-{11A4B847-C251-47FC-DFA0-6CCA67EE6FDF}" dt="2026-10-10T09:32:41.056" v="2"/>
        <pc:sldMasterMkLst>
          <pc:docMk/>
          <pc:sldMasterMk cId="1640568859" sldId="2147483672"/>
        </pc:sldMasterMkLst>
        <pc:sldLayoutChg chg="add del mod replId">
          <pc:chgData name="Shehzad Khan (2415063)" userId="S::2415063@student.uwtsd.ac.uk::fe3f1d1d-3f14-44d0-95c4-e18d25d0278e" providerId="AD" clId="Web-{11A4B847-C251-47FC-DFA0-6CCA67EE6FDF}" dt="2026-10-10T09:32:41.056" v="2"/>
          <pc:sldLayoutMkLst>
            <pc:docMk/>
            <pc:sldMasterMk cId="1640568859" sldId="2147483672"/>
            <pc:sldLayoutMk cId="1903774394" sldId="2147483673"/>
          </pc:sldLayoutMkLst>
        </pc:sldLayoutChg>
        <pc:sldLayoutChg chg="add del mod replId">
          <pc:chgData name="Shehzad Khan (2415063)" userId="S::2415063@student.uwtsd.ac.uk::fe3f1d1d-3f14-44d0-95c4-e18d25d0278e" providerId="AD" clId="Web-{11A4B847-C251-47FC-DFA0-6CCA67EE6FDF}" dt="2026-10-10T09:32:41.056" v="2"/>
          <pc:sldLayoutMkLst>
            <pc:docMk/>
            <pc:sldMasterMk cId="1640568859" sldId="2147483672"/>
            <pc:sldLayoutMk cId="3505710955" sldId="2147483674"/>
          </pc:sldLayoutMkLst>
        </pc:sldLayoutChg>
        <pc:sldLayoutChg chg="add del mod replId">
          <pc:chgData name="Shehzad Khan (2415063)" userId="S::2415063@student.uwtsd.ac.uk::fe3f1d1d-3f14-44d0-95c4-e18d25d0278e" providerId="AD" clId="Web-{11A4B847-C251-47FC-DFA0-6CCA67EE6FDF}" dt="2026-10-10T09:32:41.056" v="2"/>
          <pc:sldLayoutMkLst>
            <pc:docMk/>
            <pc:sldMasterMk cId="1640568859" sldId="2147483672"/>
            <pc:sldLayoutMk cId="479914165" sldId="2147483675"/>
          </pc:sldLayoutMkLst>
        </pc:sldLayoutChg>
        <pc:sldLayoutChg chg="add del mod replId">
          <pc:chgData name="Shehzad Khan (2415063)" userId="S::2415063@student.uwtsd.ac.uk::fe3f1d1d-3f14-44d0-95c4-e18d25d0278e" providerId="AD" clId="Web-{11A4B847-C251-47FC-DFA0-6CCA67EE6FDF}" dt="2026-10-10T09:32:41.056" v="2"/>
          <pc:sldLayoutMkLst>
            <pc:docMk/>
            <pc:sldMasterMk cId="1640568859" sldId="2147483672"/>
            <pc:sldLayoutMk cId="2759620819" sldId="2147483676"/>
          </pc:sldLayoutMkLst>
        </pc:sldLayoutChg>
        <pc:sldLayoutChg chg="add del mod replId">
          <pc:chgData name="Shehzad Khan (2415063)" userId="S::2415063@student.uwtsd.ac.uk::fe3f1d1d-3f14-44d0-95c4-e18d25d0278e" providerId="AD" clId="Web-{11A4B847-C251-47FC-DFA0-6CCA67EE6FDF}" dt="2026-10-10T09:32:41.056" v="2"/>
          <pc:sldLayoutMkLst>
            <pc:docMk/>
            <pc:sldMasterMk cId="1640568859" sldId="2147483672"/>
            <pc:sldLayoutMk cId="2834090566" sldId="2147483677"/>
          </pc:sldLayoutMkLst>
        </pc:sldLayoutChg>
        <pc:sldLayoutChg chg="add del mod replId">
          <pc:chgData name="Shehzad Khan (2415063)" userId="S::2415063@student.uwtsd.ac.uk::fe3f1d1d-3f14-44d0-95c4-e18d25d0278e" providerId="AD" clId="Web-{11A4B847-C251-47FC-DFA0-6CCA67EE6FDF}" dt="2026-10-10T09:32:41.056" v="2"/>
          <pc:sldLayoutMkLst>
            <pc:docMk/>
            <pc:sldMasterMk cId="1640568859" sldId="2147483672"/>
            <pc:sldLayoutMk cId="269656810" sldId="2147483678"/>
          </pc:sldLayoutMkLst>
        </pc:sldLayoutChg>
        <pc:sldLayoutChg chg="add del mod replId">
          <pc:chgData name="Shehzad Khan (2415063)" userId="S::2415063@student.uwtsd.ac.uk::fe3f1d1d-3f14-44d0-95c4-e18d25d0278e" providerId="AD" clId="Web-{11A4B847-C251-47FC-DFA0-6CCA67EE6FDF}" dt="2026-10-10T09:32:41.056" v="2"/>
          <pc:sldLayoutMkLst>
            <pc:docMk/>
            <pc:sldMasterMk cId="1640568859" sldId="2147483672"/>
            <pc:sldLayoutMk cId="2035521227" sldId="2147483679"/>
          </pc:sldLayoutMkLst>
        </pc:sldLayoutChg>
        <pc:sldLayoutChg chg="add del mod replId">
          <pc:chgData name="Shehzad Khan (2415063)" userId="S::2415063@student.uwtsd.ac.uk::fe3f1d1d-3f14-44d0-95c4-e18d25d0278e" providerId="AD" clId="Web-{11A4B847-C251-47FC-DFA0-6CCA67EE6FDF}" dt="2026-10-10T09:32:41.056" v="2"/>
          <pc:sldLayoutMkLst>
            <pc:docMk/>
            <pc:sldMasterMk cId="1640568859" sldId="2147483672"/>
            <pc:sldLayoutMk cId="218116687" sldId="2147483680"/>
          </pc:sldLayoutMkLst>
        </pc:sldLayoutChg>
        <pc:sldLayoutChg chg="add del mod replId">
          <pc:chgData name="Shehzad Khan (2415063)" userId="S::2415063@student.uwtsd.ac.uk::fe3f1d1d-3f14-44d0-95c4-e18d25d0278e" providerId="AD" clId="Web-{11A4B847-C251-47FC-DFA0-6CCA67EE6FDF}" dt="2026-10-10T09:32:41.056" v="2"/>
          <pc:sldLayoutMkLst>
            <pc:docMk/>
            <pc:sldMasterMk cId="1640568859" sldId="2147483672"/>
            <pc:sldLayoutMk cId="1839644229" sldId="2147483681"/>
          </pc:sldLayoutMkLst>
        </pc:sldLayoutChg>
        <pc:sldLayoutChg chg="add del mod replId">
          <pc:chgData name="Shehzad Khan (2415063)" userId="S::2415063@student.uwtsd.ac.uk::fe3f1d1d-3f14-44d0-95c4-e18d25d0278e" providerId="AD" clId="Web-{11A4B847-C251-47FC-DFA0-6CCA67EE6FDF}" dt="2026-10-10T09:32:41.056" v="2"/>
          <pc:sldLayoutMkLst>
            <pc:docMk/>
            <pc:sldMasterMk cId="1640568859" sldId="2147483672"/>
            <pc:sldLayoutMk cId="439514041" sldId="2147483682"/>
          </pc:sldLayoutMkLst>
        </pc:sldLayoutChg>
        <pc:sldLayoutChg chg="add del mod replId">
          <pc:chgData name="Shehzad Khan (2415063)" userId="S::2415063@student.uwtsd.ac.uk::fe3f1d1d-3f14-44d0-95c4-e18d25d0278e" providerId="AD" clId="Web-{11A4B847-C251-47FC-DFA0-6CCA67EE6FDF}" dt="2026-10-10T09:32:41.056" v="2"/>
          <pc:sldLayoutMkLst>
            <pc:docMk/>
            <pc:sldMasterMk cId="1640568859" sldId="2147483672"/>
            <pc:sldLayoutMk cId="1615042436" sldId="2147483683"/>
          </pc:sldLayoutMkLst>
        </pc:sldLayoutChg>
        <pc:sldLayoutChg chg="add del mod replId">
          <pc:chgData name="Shehzad Khan (2415063)" userId="S::2415063@student.uwtsd.ac.uk::fe3f1d1d-3f14-44d0-95c4-e18d25d0278e" providerId="AD" clId="Web-{11A4B847-C251-47FC-DFA0-6CCA67EE6FDF}" dt="2026-10-10T09:32:41.056" v="2"/>
          <pc:sldLayoutMkLst>
            <pc:docMk/>
            <pc:sldMasterMk cId="1640568859" sldId="2147483672"/>
            <pc:sldLayoutMk cId="1954898473" sldId="2147483684"/>
          </pc:sldLayoutMkLst>
        </pc:sldLayoutChg>
        <pc:sldLayoutChg chg="add del mod replId">
          <pc:chgData name="Shehzad Khan (2415063)" userId="S::2415063@student.uwtsd.ac.uk::fe3f1d1d-3f14-44d0-95c4-e18d25d0278e" providerId="AD" clId="Web-{11A4B847-C251-47FC-DFA0-6CCA67EE6FDF}" dt="2026-10-10T09:32:41.056" v="2"/>
          <pc:sldLayoutMkLst>
            <pc:docMk/>
            <pc:sldMasterMk cId="1640568859" sldId="2147483672"/>
            <pc:sldLayoutMk cId="2190538900" sldId="2147483685"/>
          </pc:sldLayoutMkLst>
        </pc:sldLayoutChg>
        <pc:sldLayoutChg chg="add del mod replId">
          <pc:chgData name="Shehzad Khan (2415063)" userId="S::2415063@student.uwtsd.ac.uk::fe3f1d1d-3f14-44d0-95c4-e18d25d0278e" providerId="AD" clId="Web-{11A4B847-C251-47FC-DFA0-6CCA67EE6FDF}" dt="2026-10-10T09:32:41.056" v="2"/>
          <pc:sldLayoutMkLst>
            <pc:docMk/>
            <pc:sldMasterMk cId="1640568859" sldId="2147483672"/>
            <pc:sldLayoutMk cId="1381389922" sldId="2147483686"/>
          </pc:sldLayoutMkLst>
        </pc:sldLayoutChg>
        <pc:sldLayoutChg chg="add del mod replId">
          <pc:chgData name="Shehzad Khan (2415063)" userId="S::2415063@student.uwtsd.ac.uk::fe3f1d1d-3f14-44d0-95c4-e18d25d0278e" providerId="AD" clId="Web-{11A4B847-C251-47FC-DFA0-6CCA67EE6FDF}" dt="2026-10-10T09:32:41.056" v="2"/>
          <pc:sldLayoutMkLst>
            <pc:docMk/>
            <pc:sldMasterMk cId="1640568859" sldId="2147483672"/>
            <pc:sldLayoutMk cId="4134685335" sldId="2147483687"/>
          </pc:sldLayoutMkLst>
        </pc:sldLayoutChg>
        <pc:sldLayoutChg chg="add del mod replId">
          <pc:chgData name="Shehzad Khan (2415063)" userId="S::2415063@student.uwtsd.ac.uk::fe3f1d1d-3f14-44d0-95c4-e18d25d0278e" providerId="AD" clId="Web-{11A4B847-C251-47FC-DFA0-6CCA67EE6FDF}" dt="2026-10-10T09:32:41.056" v="2"/>
          <pc:sldLayoutMkLst>
            <pc:docMk/>
            <pc:sldMasterMk cId="1640568859" sldId="2147483672"/>
            <pc:sldLayoutMk cId="48666538" sldId="2147483688"/>
          </pc:sldLayoutMkLst>
        </pc:sldLayoutChg>
        <pc:sldLayoutChg chg="add del mod replId">
          <pc:chgData name="Shehzad Khan (2415063)" userId="S::2415063@student.uwtsd.ac.uk::fe3f1d1d-3f14-44d0-95c4-e18d25d0278e" providerId="AD" clId="Web-{11A4B847-C251-47FC-DFA0-6CCA67EE6FDF}" dt="2026-10-10T09:32:41.056" v="2"/>
          <pc:sldLayoutMkLst>
            <pc:docMk/>
            <pc:sldMasterMk cId="1640568859" sldId="2147483672"/>
            <pc:sldLayoutMk cId="468007611" sldId="2147483689"/>
          </pc:sldLayoutMkLst>
        </pc:sldLayoutChg>
        <pc:sldLayoutChg chg="add del mod replId">
          <pc:chgData name="Shehzad Khan (2415063)" userId="S::2415063@student.uwtsd.ac.uk::fe3f1d1d-3f14-44d0-95c4-e18d25d0278e" providerId="AD" clId="Web-{11A4B847-C251-47FC-DFA0-6CCA67EE6FDF}" dt="2026-10-10T09:32:41.056" v="2"/>
          <pc:sldLayoutMkLst>
            <pc:docMk/>
            <pc:sldMasterMk cId="1640568859" sldId="2147483672"/>
            <pc:sldLayoutMk cId="2678668542" sldId="2147483690"/>
          </pc:sldLayoutMkLst>
        </pc:sldLayoutChg>
        <pc:sldLayoutChg chg="add del mod replId">
          <pc:chgData name="Shehzad Khan (2415063)" userId="S::2415063@student.uwtsd.ac.uk::fe3f1d1d-3f14-44d0-95c4-e18d25d0278e" providerId="AD" clId="Web-{11A4B847-C251-47FC-DFA0-6CCA67EE6FDF}" dt="2026-10-10T09:32:41.056" v="2"/>
          <pc:sldLayoutMkLst>
            <pc:docMk/>
            <pc:sldMasterMk cId="1640568859" sldId="2147483672"/>
            <pc:sldLayoutMk cId="2590363050" sldId="2147483691"/>
          </pc:sldLayoutMkLst>
        </pc:sldLayoutChg>
        <pc:sldLayoutChg chg="add del mod replId">
          <pc:chgData name="Shehzad Khan (2415063)" userId="S::2415063@student.uwtsd.ac.uk::fe3f1d1d-3f14-44d0-95c4-e18d25d0278e" providerId="AD" clId="Web-{11A4B847-C251-47FC-DFA0-6CCA67EE6FDF}" dt="2026-10-10T09:32:41.056" v="2"/>
          <pc:sldLayoutMkLst>
            <pc:docMk/>
            <pc:sldMasterMk cId="1640568859" sldId="2147483672"/>
            <pc:sldLayoutMk cId="247995702" sldId="2147483692"/>
          </pc:sldLayoutMkLst>
        </pc:sldLayoutChg>
        <pc:sldLayoutChg chg="add del mod replId">
          <pc:chgData name="Shehzad Khan (2415063)" userId="S::2415063@student.uwtsd.ac.uk::fe3f1d1d-3f14-44d0-95c4-e18d25d0278e" providerId="AD" clId="Web-{11A4B847-C251-47FC-DFA0-6CCA67EE6FDF}" dt="2026-10-10T09:32:41.056" v="2"/>
          <pc:sldLayoutMkLst>
            <pc:docMk/>
            <pc:sldMasterMk cId="1640568859" sldId="2147483672"/>
            <pc:sldLayoutMk cId="521362888" sldId="2147483693"/>
          </pc:sldLayoutMkLst>
        </pc:sldLayoutChg>
        <pc:sldLayoutChg chg="add del mod replId">
          <pc:chgData name="Shehzad Khan (2415063)" userId="S::2415063@student.uwtsd.ac.uk::fe3f1d1d-3f14-44d0-95c4-e18d25d0278e" providerId="AD" clId="Web-{11A4B847-C251-47FC-DFA0-6CCA67EE6FDF}" dt="2026-10-10T09:32:41.056" v="2"/>
          <pc:sldLayoutMkLst>
            <pc:docMk/>
            <pc:sldMasterMk cId="1640568859" sldId="2147483672"/>
            <pc:sldLayoutMk cId="4110839396" sldId="2147483694"/>
          </pc:sldLayoutMkLst>
        </pc:sldLayoutChg>
        <pc:sldLayoutChg chg="add del mod replId">
          <pc:chgData name="Shehzad Khan (2415063)" userId="S::2415063@student.uwtsd.ac.uk::fe3f1d1d-3f14-44d0-95c4-e18d25d0278e" providerId="AD" clId="Web-{11A4B847-C251-47FC-DFA0-6CCA67EE6FDF}" dt="2026-10-10T09:32:41.056" v="2"/>
          <pc:sldLayoutMkLst>
            <pc:docMk/>
            <pc:sldMasterMk cId="1640568859" sldId="2147483672"/>
            <pc:sldLayoutMk cId="1272407184" sldId="2147483695"/>
          </pc:sldLayoutMkLst>
        </pc:sldLayoutChg>
        <pc:sldLayoutChg chg="add del mod replId">
          <pc:chgData name="Shehzad Khan (2415063)" userId="S::2415063@student.uwtsd.ac.uk::fe3f1d1d-3f14-44d0-95c4-e18d25d0278e" providerId="AD" clId="Web-{11A4B847-C251-47FC-DFA0-6CCA67EE6FDF}" dt="2026-10-10T09:32:41.056" v="2"/>
          <pc:sldLayoutMkLst>
            <pc:docMk/>
            <pc:sldMasterMk cId="1640568859" sldId="2147483672"/>
            <pc:sldLayoutMk cId="1144119369" sldId="2147483696"/>
          </pc:sldLayoutMkLst>
        </pc:sldLayoutChg>
        <pc:sldLayoutChg chg="add del mod replId">
          <pc:chgData name="Shehzad Khan (2415063)" userId="S::2415063@student.uwtsd.ac.uk::fe3f1d1d-3f14-44d0-95c4-e18d25d0278e" providerId="AD" clId="Web-{11A4B847-C251-47FC-DFA0-6CCA67EE6FDF}" dt="2026-10-10T09:32:41.056" v="2"/>
          <pc:sldLayoutMkLst>
            <pc:docMk/>
            <pc:sldMasterMk cId="1640568859" sldId="2147483672"/>
            <pc:sldLayoutMk cId="3387806568" sldId="2147483697"/>
          </pc:sldLayoutMkLst>
        </pc:sldLayoutChg>
        <pc:sldLayoutChg chg="add del mod replId">
          <pc:chgData name="Shehzad Khan (2415063)" userId="S::2415063@student.uwtsd.ac.uk::fe3f1d1d-3f14-44d0-95c4-e18d25d0278e" providerId="AD" clId="Web-{11A4B847-C251-47FC-DFA0-6CCA67EE6FDF}" dt="2026-10-10T09:32:41.056" v="2"/>
          <pc:sldLayoutMkLst>
            <pc:docMk/>
            <pc:sldMasterMk cId="1640568859" sldId="2147483672"/>
            <pc:sldLayoutMk cId="2828361836" sldId="2147483698"/>
          </pc:sldLayoutMkLst>
        </pc:sldLayoutChg>
        <pc:sldLayoutChg chg="add del mod replId">
          <pc:chgData name="Shehzad Khan (2415063)" userId="S::2415063@student.uwtsd.ac.uk::fe3f1d1d-3f14-44d0-95c4-e18d25d0278e" providerId="AD" clId="Web-{11A4B847-C251-47FC-DFA0-6CCA67EE6FDF}" dt="2026-10-10T09:32:41.056" v="2"/>
          <pc:sldLayoutMkLst>
            <pc:docMk/>
            <pc:sldMasterMk cId="1640568859" sldId="2147483672"/>
            <pc:sldLayoutMk cId="1033507587" sldId="2147483699"/>
          </pc:sldLayoutMkLst>
        </pc:sldLayoutChg>
        <pc:sldLayoutChg chg="add del mod replId">
          <pc:chgData name="Shehzad Khan (2415063)" userId="S::2415063@student.uwtsd.ac.uk::fe3f1d1d-3f14-44d0-95c4-e18d25d0278e" providerId="AD" clId="Web-{11A4B847-C251-47FC-DFA0-6CCA67EE6FDF}" dt="2026-10-10T09:32:41.056" v="2"/>
          <pc:sldLayoutMkLst>
            <pc:docMk/>
            <pc:sldMasterMk cId="1640568859" sldId="2147483672"/>
            <pc:sldLayoutMk cId="2895413507" sldId="2147483700"/>
          </pc:sldLayoutMkLst>
        </pc:sldLayoutChg>
        <pc:sldLayoutChg chg="add del mod replId">
          <pc:chgData name="Shehzad Khan (2415063)" userId="S::2415063@student.uwtsd.ac.uk::fe3f1d1d-3f14-44d0-95c4-e18d25d0278e" providerId="AD" clId="Web-{11A4B847-C251-47FC-DFA0-6CCA67EE6FDF}" dt="2026-10-10T09:32:41.056" v="2"/>
          <pc:sldLayoutMkLst>
            <pc:docMk/>
            <pc:sldMasterMk cId="1640568859" sldId="2147483672"/>
            <pc:sldLayoutMk cId="2388095586" sldId="2147483701"/>
          </pc:sldLayoutMkLst>
        </pc:sldLayoutChg>
      </pc:sldMasterChg>
      <pc:sldMasterChg chg="add del addSldLayout delSldLayout modSldLayout">
        <pc:chgData name="Shehzad Khan (2415063)" userId="S::2415063@student.uwtsd.ac.uk::fe3f1d1d-3f14-44d0-95c4-e18d25d0278e" providerId="AD" clId="Web-{11A4B847-C251-47FC-DFA0-6CCA67EE6FDF}" dt="2026-10-10T09:32:58.026" v="4"/>
        <pc:sldMasterMkLst>
          <pc:docMk/>
          <pc:sldMasterMk cId="141695537" sldId="2147483702"/>
        </pc:sldMasterMkLst>
        <pc:sldLayoutChg chg="add del mod replId">
          <pc:chgData name="Shehzad Khan (2415063)" userId="S::2415063@student.uwtsd.ac.uk::fe3f1d1d-3f14-44d0-95c4-e18d25d0278e" providerId="AD" clId="Web-{11A4B847-C251-47FC-DFA0-6CCA67EE6FDF}" dt="2026-10-10T09:32:58.026" v="4"/>
          <pc:sldLayoutMkLst>
            <pc:docMk/>
            <pc:sldMasterMk cId="141695537" sldId="2147483702"/>
            <pc:sldLayoutMk cId="4195586011" sldId="2147483703"/>
          </pc:sldLayoutMkLst>
        </pc:sldLayoutChg>
        <pc:sldLayoutChg chg="add del mod replId">
          <pc:chgData name="Shehzad Khan (2415063)" userId="S::2415063@student.uwtsd.ac.uk::fe3f1d1d-3f14-44d0-95c4-e18d25d0278e" providerId="AD" clId="Web-{11A4B847-C251-47FC-DFA0-6CCA67EE6FDF}" dt="2026-10-10T09:32:58.026" v="4"/>
          <pc:sldLayoutMkLst>
            <pc:docMk/>
            <pc:sldMasterMk cId="141695537" sldId="2147483702"/>
            <pc:sldLayoutMk cId="83493903" sldId="2147483704"/>
          </pc:sldLayoutMkLst>
        </pc:sldLayoutChg>
        <pc:sldLayoutChg chg="add del mod replId">
          <pc:chgData name="Shehzad Khan (2415063)" userId="S::2415063@student.uwtsd.ac.uk::fe3f1d1d-3f14-44d0-95c4-e18d25d0278e" providerId="AD" clId="Web-{11A4B847-C251-47FC-DFA0-6CCA67EE6FDF}" dt="2026-10-10T09:32:58.026" v="4"/>
          <pc:sldLayoutMkLst>
            <pc:docMk/>
            <pc:sldMasterMk cId="141695537" sldId="2147483702"/>
            <pc:sldLayoutMk cId="707933333" sldId="2147483705"/>
          </pc:sldLayoutMkLst>
        </pc:sldLayoutChg>
        <pc:sldLayoutChg chg="add del mod replId">
          <pc:chgData name="Shehzad Khan (2415063)" userId="S::2415063@student.uwtsd.ac.uk::fe3f1d1d-3f14-44d0-95c4-e18d25d0278e" providerId="AD" clId="Web-{11A4B847-C251-47FC-DFA0-6CCA67EE6FDF}" dt="2026-10-10T09:32:58.026" v="4"/>
          <pc:sldLayoutMkLst>
            <pc:docMk/>
            <pc:sldMasterMk cId="141695537" sldId="2147483702"/>
            <pc:sldLayoutMk cId="3834784278" sldId="2147483706"/>
          </pc:sldLayoutMkLst>
        </pc:sldLayoutChg>
        <pc:sldLayoutChg chg="add del mod replId">
          <pc:chgData name="Shehzad Khan (2415063)" userId="S::2415063@student.uwtsd.ac.uk::fe3f1d1d-3f14-44d0-95c4-e18d25d0278e" providerId="AD" clId="Web-{11A4B847-C251-47FC-DFA0-6CCA67EE6FDF}" dt="2026-10-10T09:32:58.026" v="4"/>
          <pc:sldLayoutMkLst>
            <pc:docMk/>
            <pc:sldMasterMk cId="141695537" sldId="2147483702"/>
            <pc:sldLayoutMk cId="4254205630" sldId="2147483707"/>
          </pc:sldLayoutMkLst>
        </pc:sldLayoutChg>
        <pc:sldLayoutChg chg="add del mod replId">
          <pc:chgData name="Shehzad Khan (2415063)" userId="S::2415063@student.uwtsd.ac.uk::fe3f1d1d-3f14-44d0-95c4-e18d25d0278e" providerId="AD" clId="Web-{11A4B847-C251-47FC-DFA0-6CCA67EE6FDF}" dt="2026-10-10T09:32:58.026" v="4"/>
          <pc:sldLayoutMkLst>
            <pc:docMk/>
            <pc:sldMasterMk cId="141695537" sldId="2147483702"/>
            <pc:sldLayoutMk cId="2987807787" sldId="2147483708"/>
          </pc:sldLayoutMkLst>
        </pc:sldLayoutChg>
        <pc:sldLayoutChg chg="add del mod replId">
          <pc:chgData name="Shehzad Khan (2415063)" userId="S::2415063@student.uwtsd.ac.uk::fe3f1d1d-3f14-44d0-95c4-e18d25d0278e" providerId="AD" clId="Web-{11A4B847-C251-47FC-DFA0-6CCA67EE6FDF}" dt="2026-10-10T09:32:58.026" v="4"/>
          <pc:sldLayoutMkLst>
            <pc:docMk/>
            <pc:sldMasterMk cId="141695537" sldId="2147483702"/>
            <pc:sldLayoutMk cId="1521789312" sldId="2147483709"/>
          </pc:sldLayoutMkLst>
        </pc:sldLayoutChg>
        <pc:sldLayoutChg chg="add del mod replId">
          <pc:chgData name="Shehzad Khan (2415063)" userId="S::2415063@student.uwtsd.ac.uk::fe3f1d1d-3f14-44d0-95c4-e18d25d0278e" providerId="AD" clId="Web-{11A4B847-C251-47FC-DFA0-6CCA67EE6FDF}" dt="2026-10-10T09:32:58.026" v="4"/>
          <pc:sldLayoutMkLst>
            <pc:docMk/>
            <pc:sldMasterMk cId="141695537" sldId="2147483702"/>
            <pc:sldLayoutMk cId="1101908745" sldId="2147483710"/>
          </pc:sldLayoutMkLst>
        </pc:sldLayoutChg>
        <pc:sldLayoutChg chg="add del mod replId">
          <pc:chgData name="Shehzad Khan (2415063)" userId="S::2415063@student.uwtsd.ac.uk::fe3f1d1d-3f14-44d0-95c4-e18d25d0278e" providerId="AD" clId="Web-{11A4B847-C251-47FC-DFA0-6CCA67EE6FDF}" dt="2026-10-10T09:32:58.026" v="4"/>
          <pc:sldLayoutMkLst>
            <pc:docMk/>
            <pc:sldMasterMk cId="141695537" sldId="2147483702"/>
            <pc:sldLayoutMk cId="917833792" sldId="2147483711"/>
          </pc:sldLayoutMkLst>
        </pc:sldLayoutChg>
        <pc:sldLayoutChg chg="add del mod replId">
          <pc:chgData name="Shehzad Khan (2415063)" userId="S::2415063@student.uwtsd.ac.uk::fe3f1d1d-3f14-44d0-95c4-e18d25d0278e" providerId="AD" clId="Web-{11A4B847-C251-47FC-DFA0-6CCA67EE6FDF}" dt="2026-10-10T09:32:58.026" v="4"/>
          <pc:sldLayoutMkLst>
            <pc:docMk/>
            <pc:sldMasterMk cId="141695537" sldId="2147483702"/>
            <pc:sldLayoutMk cId="476351117" sldId="2147483712"/>
          </pc:sldLayoutMkLst>
        </pc:sldLayoutChg>
        <pc:sldLayoutChg chg="add del mod replId">
          <pc:chgData name="Shehzad Khan (2415063)" userId="S::2415063@student.uwtsd.ac.uk::fe3f1d1d-3f14-44d0-95c4-e18d25d0278e" providerId="AD" clId="Web-{11A4B847-C251-47FC-DFA0-6CCA67EE6FDF}" dt="2026-10-10T09:32:58.026" v="4"/>
          <pc:sldLayoutMkLst>
            <pc:docMk/>
            <pc:sldMasterMk cId="141695537" sldId="2147483702"/>
            <pc:sldLayoutMk cId="1764359431" sldId="2147483713"/>
          </pc:sldLayoutMkLst>
        </pc:sldLayoutChg>
        <pc:sldLayoutChg chg="add del mod replId">
          <pc:chgData name="Shehzad Khan (2415063)" userId="S::2415063@student.uwtsd.ac.uk::fe3f1d1d-3f14-44d0-95c4-e18d25d0278e" providerId="AD" clId="Web-{11A4B847-C251-47FC-DFA0-6CCA67EE6FDF}" dt="2026-10-10T09:32:58.026" v="4"/>
          <pc:sldLayoutMkLst>
            <pc:docMk/>
            <pc:sldMasterMk cId="141695537" sldId="2147483702"/>
            <pc:sldLayoutMk cId="2309803376" sldId="2147483714"/>
          </pc:sldLayoutMkLst>
        </pc:sldLayoutChg>
        <pc:sldLayoutChg chg="add del mod replId">
          <pc:chgData name="Shehzad Khan (2415063)" userId="S::2415063@student.uwtsd.ac.uk::fe3f1d1d-3f14-44d0-95c4-e18d25d0278e" providerId="AD" clId="Web-{11A4B847-C251-47FC-DFA0-6CCA67EE6FDF}" dt="2026-10-10T09:32:58.026" v="4"/>
          <pc:sldLayoutMkLst>
            <pc:docMk/>
            <pc:sldMasterMk cId="141695537" sldId="2147483702"/>
            <pc:sldLayoutMk cId="3584523433" sldId="2147483715"/>
          </pc:sldLayoutMkLst>
        </pc:sldLayoutChg>
        <pc:sldLayoutChg chg="add del mod replId">
          <pc:chgData name="Shehzad Khan (2415063)" userId="S::2415063@student.uwtsd.ac.uk::fe3f1d1d-3f14-44d0-95c4-e18d25d0278e" providerId="AD" clId="Web-{11A4B847-C251-47FC-DFA0-6CCA67EE6FDF}" dt="2026-10-10T09:32:58.026" v="4"/>
          <pc:sldLayoutMkLst>
            <pc:docMk/>
            <pc:sldMasterMk cId="141695537" sldId="2147483702"/>
            <pc:sldLayoutMk cId="887899308" sldId="2147483716"/>
          </pc:sldLayoutMkLst>
        </pc:sldLayoutChg>
        <pc:sldLayoutChg chg="add del mod replId">
          <pc:chgData name="Shehzad Khan (2415063)" userId="S::2415063@student.uwtsd.ac.uk::fe3f1d1d-3f14-44d0-95c4-e18d25d0278e" providerId="AD" clId="Web-{11A4B847-C251-47FC-DFA0-6CCA67EE6FDF}" dt="2026-10-10T09:32:58.026" v="4"/>
          <pc:sldLayoutMkLst>
            <pc:docMk/>
            <pc:sldMasterMk cId="141695537" sldId="2147483702"/>
            <pc:sldLayoutMk cId="3621603012" sldId="2147483717"/>
          </pc:sldLayoutMkLst>
        </pc:sldLayoutChg>
        <pc:sldLayoutChg chg="add del mod replId">
          <pc:chgData name="Shehzad Khan (2415063)" userId="S::2415063@student.uwtsd.ac.uk::fe3f1d1d-3f14-44d0-95c4-e18d25d0278e" providerId="AD" clId="Web-{11A4B847-C251-47FC-DFA0-6CCA67EE6FDF}" dt="2026-10-10T09:32:58.026" v="4"/>
          <pc:sldLayoutMkLst>
            <pc:docMk/>
            <pc:sldMasterMk cId="141695537" sldId="2147483702"/>
            <pc:sldLayoutMk cId="4112830061" sldId="2147483718"/>
          </pc:sldLayoutMkLst>
        </pc:sldLayoutChg>
        <pc:sldLayoutChg chg="add del mod replId">
          <pc:chgData name="Shehzad Khan (2415063)" userId="S::2415063@student.uwtsd.ac.uk::fe3f1d1d-3f14-44d0-95c4-e18d25d0278e" providerId="AD" clId="Web-{11A4B847-C251-47FC-DFA0-6CCA67EE6FDF}" dt="2026-10-10T09:32:58.026" v="4"/>
          <pc:sldLayoutMkLst>
            <pc:docMk/>
            <pc:sldMasterMk cId="141695537" sldId="2147483702"/>
            <pc:sldLayoutMk cId="3647975242" sldId="2147483719"/>
          </pc:sldLayoutMkLst>
        </pc:sldLayoutChg>
        <pc:sldLayoutChg chg="add del mod replId">
          <pc:chgData name="Shehzad Khan (2415063)" userId="S::2415063@student.uwtsd.ac.uk::fe3f1d1d-3f14-44d0-95c4-e18d25d0278e" providerId="AD" clId="Web-{11A4B847-C251-47FC-DFA0-6CCA67EE6FDF}" dt="2026-10-10T09:32:58.026" v="4"/>
          <pc:sldLayoutMkLst>
            <pc:docMk/>
            <pc:sldMasterMk cId="141695537" sldId="2147483702"/>
            <pc:sldLayoutMk cId="595015986" sldId="2147483720"/>
          </pc:sldLayoutMkLst>
        </pc:sldLayoutChg>
        <pc:sldLayoutChg chg="add del mod replId">
          <pc:chgData name="Shehzad Khan (2415063)" userId="S::2415063@student.uwtsd.ac.uk::fe3f1d1d-3f14-44d0-95c4-e18d25d0278e" providerId="AD" clId="Web-{11A4B847-C251-47FC-DFA0-6CCA67EE6FDF}" dt="2026-10-10T09:32:58.026" v="4"/>
          <pc:sldLayoutMkLst>
            <pc:docMk/>
            <pc:sldMasterMk cId="141695537" sldId="2147483702"/>
            <pc:sldLayoutMk cId="3654624446" sldId="2147483721"/>
          </pc:sldLayoutMkLst>
        </pc:sldLayoutChg>
        <pc:sldLayoutChg chg="add del mod replId">
          <pc:chgData name="Shehzad Khan (2415063)" userId="S::2415063@student.uwtsd.ac.uk::fe3f1d1d-3f14-44d0-95c4-e18d25d0278e" providerId="AD" clId="Web-{11A4B847-C251-47FC-DFA0-6CCA67EE6FDF}" dt="2026-10-10T09:32:58.026" v="4"/>
          <pc:sldLayoutMkLst>
            <pc:docMk/>
            <pc:sldMasterMk cId="141695537" sldId="2147483702"/>
            <pc:sldLayoutMk cId="3404866189" sldId="2147483722"/>
          </pc:sldLayoutMkLst>
        </pc:sldLayoutChg>
        <pc:sldLayoutChg chg="add del mod replId">
          <pc:chgData name="Shehzad Khan (2415063)" userId="S::2415063@student.uwtsd.ac.uk::fe3f1d1d-3f14-44d0-95c4-e18d25d0278e" providerId="AD" clId="Web-{11A4B847-C251-47FC-DFA0-6CCA67EE6FDF}" dt="2026-10-10T09:32:58.026" v="4"/>
          <pc:sldLayoutMkLst>
            <pc:docMk/>
            <pc:sldMasterMk cId="141695537" sldId="2147483702"/>
            <pc:sldLayoutMk cId="3980803262" sldId="2147483723"/>
          </pc:sldLayoutMkLst>
        </pc:sldLayoutChg>
        <pc:sldLayoutChg chg="add del mod replId">
          <pc:chgData name="Shehzad Khan (2415063)" userId="S::2415063@student.uwtsd.ac.uk::fe3f1d1d-3f14-44d0-95c4-e18d25d0278e" providerId="AD" clId="Web-{11A4B847-C251-47FC-DFA0-6CCA67EE6FDF}" dt="2026-10-10T09:32:58.026" v="4"/>
          <pc:sldLayoutMkLst>
            <pc:docMk/>
            <pc:sldMasterMk cId="141695537" sldId="2147483702"/>
            <pc:sldLayoutMk cId="1157314618" sldId="2147483724"/>
          </pc:sldLayoutMkLst>
        </pc:sldLayoutChg>
        <pc:sldLayoutChg chg="add del mod replId">
          <pc:chgData name="Shehzad Khan (2415063)" userId="S::2415063@student.uwtsd.ac.uk::fe3f1d1d-3f14-44d0-95c4-e18d25d0278e" providerId="AD" clId="Web-{11A4B847-C251-47FC-DFA0-6CCA67EE6FDF}" dt="2026-10-10T09:32:58.026" v="4"/>
          <pc:sldLayoutMkLst>
            <pc:docMk/>
            <pc:sldMasterMk cId="141695537" sldId="2147483702"/>
            <pc:sldLayoutMk cId="3539632796" sldId="2147483725"/>
          </pc:sldLayoutMkLst>
        </pc:sldLayoutChg>
        <pc:sldLayoutChg chg="add del mod replId">
          <pc:chgData name="Shehzad Khan (2415063)" userId="S::2415063@student.uwtsd.ac.uk::fe3f1d1d-3f14-44d0-95c4-e18d25d0278e" providerId="AD" clId="Web-{11A4B847-C251-47FC-DFA0-6CCA67EE6FDF}" dt="2026-10-10T09:32:58.026" v="4"/>
          <pc:sldLayoutMkLst>
            <pc:docMk/>
            <pc:sldMasterMk cId="141695537" sldId="2147483702"/>
            <pc:sldLayoutMk cId="1705591208" sldId="2147483726"/>
          </pc:sldLayoutMkLst>
        </pc:sldLayoutChg>
        <pc:sldLayoutChg chg="add del mod replId">
          <pc:chgData name="Shehzad Khan (2415063)" userId="S::2415063@student.uwtsd.ac.uk::fe3f1d1d-3f14-44d0-95c4-e18d25d0278e" providerId="AD" clId="Web-{11A4B847-C251-47FC-DFA0-6CCA67EE6FDF}" dt="2026-10-10T09:32:58.026" v="4"/>
          <pc:sldLayoutMkLst>
            <pc:docMk/>
            <pc:sldMasterMk cId="141695537" sldId="2147483702"/>
            <pc:sldLayoutMk cId="2209391685" sldId="2147483727"/>
          </pc:sldLayoutMkLst>
        </pc:sldLayoutChg>
        <pc:sldLayoutChg chg="add del mod replId">
          <pc:chgData name="Shehzad Khan (2415063)" userId="S::2415063@student.uwtsd.ac.uk::fe3f1d1d-3f14-44d0-95c4-e18d25d0278e" providerId="AD" clId="Web-{11A4B847-C251-47FC-DFA0-6CCA67EE6FDF}" dt="2026-10-10T09:32:58.026" v="4"/>
          <pc:sldLayoutMkLst>
            <pc:docMk/>
            <pc:sldMasterMk cId="141695537" sldId="2147483702"/>
            <pc:sldLayoutMk cId="1586693133" sldId="2147483728"/>
          </pc:sldLayoutMkLst>
        </pc:sldLayoutChg>
        <pc:sldLayoutChg chg="add del mod replId">
          <pc:chgData name="Shehzad Khan (2415063)" userId="S::2415063@student.uwtsd.ac.uk::fe3f1d1d-3f14-44d0-95c4-e18d25d0278e" providerId="AD" clId="Web-{11A4B847-C251-47FC-DFA0-6CCA67EE6FDF}" dt="2026-10-10T09:32:58.026" v="4"/>
          <pc:sldLayoutMkLst>
            <pc:docMk/>
            <pc:sldMasterMk cId="141695537" sldId="2147483702"/>
            <pc:sldLayoutMk cId="1710006469" sldId="2147483729"/>
          </pc:sldLayoutMkLst>
        </pc:sldLayoutChg>
        <pc:sldLayoutChg chg="add del mod replId">
          <pc:chgData name="Shehzad Khan (2415063)" userId="S::2415063@student.uwtsd.ac.uk::fe3f1d1d-3f14-44d0-95c4-e18d25d0278e" providerId="AD" clId="Web-{11A4B847-C251-47FC-DFA0-6CCA67EE6FDF}" dt="2026-10-10T09:32:58.026" v="4"/>
          <pc:sldLayoutMkLst>
            <pc:docMk/>
            <pc:sldMasterMk cId="141695537" sldId="2147483702"/>
            <pc:sldLayoutMk cId="4263847216" sldId="2147483730"/>
          </pc:sldLayoutMkLst>
        </pc:sldLayoutChg>
        <pc:sldLayoutChg chg="add del mod replId">
          <pc:chgData name="Shehzad Khan (2415063)" userId="S::2415063@student.uwtsd.ac.uk::fe3f1d1d-3f14-44d0-95c4-e18d25d0278e" providerId="AD" clId="Web-{11A4B847-C251-47FC-DFA0-6CCA67EE6FDF}" dt="2026-10-10T09:32:58.026" v="4"/>
          <pc:sldLayoutMkLst>
            <pc:docMk/>
            <pc:sldMasterMk cId="141695537" sldId="2147483702"/>
            <pc:sldLayoutMk cId="1692534960" sldId="2147483731"/>
          </pc:sldLayoutMkLst>
        </pc:sldLayoutChg>
      </pc:sldMasterChg>
      <pc:sldMasterChg chg="add del addSldLayout delSldLayout modSldLayout">
        <pc:chgData name="Shehzad Khan (2415063)" userId="S::2415063@student.uwtsd.ac.uk::fe3f1d1d-3f14-44d0-95c4-e18d25d0278e" providerId="AD" clId="Web-{11A4B847-C251-47FC-DFA0-6CCA67EE6FDF}" dt="2026-10-10T09:33:04.652" v="5"/>
        <pc:sldMasterMkLst>
          <pc:docMk/>
          <pc:sldMasterMk cId="1885837749" sldId="2147483732"/>
        </pc:sldMasterMkLst>
        <pc:sldLayoutChg chg="add del mod replId">
          <pc:chgData name="Shehzad Khan (2415063)" userId="S::2415063@student.uwtsd.ac.uk::fe3f1d1d-3f14-44d0-95c4-e18d25d0278e" providerId="AD" clId="Web-{11A4B847-C251-47FC-DFA0-6CCA67EE6FDF}" dt="2026-10-10T09:33:04.652" v="5"/>
          <pc:sldLayoutMkLst>
            <pc:docMk/>
            <pc:sldMasterMk cId="1885837749" sldId="2147483732"/>
            <pc:sldLayoutMk cId="2987957776" sldId="2147483733"/>
          </pc:sldLayoutMkLst>
        </pc:sldLayoutChg>
        <pc:sldLayoutChg chg="add del mod replId">
          <pc:chgData name="Shehzad Khan (2415063)" userId="S::2415063@student.uwtsd.ac.uk::fe3f1d1d-3f14-44d0-95c4-e18d25d0278e" providerId="AD" clId="Web-{11A4B847-C251-47FC-DFA0-6CCA67EE6FDF}" dt="2026-10-10T09:33:04.652" v="5"/>
          <pc:sldLayoutMkLst>
            <pc:docMk/>
            <pc:sldMasterMk cId="1885837749" sldId="2147483732"/>
            <pc:sldLayoutMk cId="1469091485" sldId="2147483734"/>
          </pc:sldLayoutMkLst>
        </pc:sldLayoutChg>
        <pc:sldLayoutChg chg="add del mod replId">
          <pc:chgData name="Shehzad Khan (2415063)" userId="S::2415063@student.uwtsd.ac.uk::fe3f1d1d-3f14-44d0-95c4-e18d25d0278e" providerId="AD" clId="Web-{11A4B847-C251-47FC-DFA0-6CCA67EE6FDF}" dt="2026-10-10T09:33:04.652" v="5"/>
          <pc:sldLayoutMkLst>
            <pc:docMk/>
            <pc:sldMasterMk cId="1885837749" sldId="2147483732"/>
            <pc:sldLayoutMk cId="2771123159" sldId="2147483735"/>
          </pc:sldLayoutMkLst>
        </pc:sldLayoutChg>
        <pc:sldLayoutChg chg="add del mod replId">
          <pc:chgData name="Shehzad Khan (2415063)" userId="S::2415063@student.uwtsd.ac.uk::fe3f1d1d-3f14-44d0-95c4-e18d25d0278e" providerId="AD" clId="Web-{11A4B847-C251-47FC-DFA0-6CCA67EE6FDF}" dt="2026-10-10T09:33:04.652" v="5"/>
          <pc:sldLayoutMkLst>
            <pc:docMk/>
            <pc:sldMasterMk cId="1885837749" sldId="2147483732"/>
            <pc:sldLayoutMk cId="1701974012" sldId="2147483736"/>
          </pc:sldLayoutMkLst>
        </pc:sldLayoutChg>
        <pc:sldLayoutChg chg="add del mod replId">
          <pc:chgData name="Shehzad Khan (2415063)" userId="S::2415063@student.uwtsd.ac.uk::fe3f1d1d-3f14-44d0-95c4-e18d25d0278e" providerId="AD" clId="Web-{11A4B847-C251-47FC-DFA0-6CCA67EE6FDF}" dt="2026-10-10T09:33:04.652" v="5"/>
          <pc:sldLayoutMkLst>
            <pc:docMk/>
            <pc:sldMasterMk cId="1885837749" sldId="2147483732"/>
            <pc:sldLayoutMk cId="3766056087" sldId="2147483737"/>
          </pc:sldLayoutMkLst>
        </pc:sldLayoutChg>
        <pc:sldLayoutChg chg="add del mod replId">
          <pc:chgData name="Shehzad Khan (2415063)" userId="S::2415063@student.uwtsd.ac.uk::fe3f1d1d-3f14-44d0-95c4-e18d25d0278e" providerId="AD" clId="Web-{11A4B847-C251-47FC-DFA0-6CCA67EE6FDF}" dt="2026-10-10T09:33:04.652" v="5"/>
          <pc:sldLayoutMkLst>
            <pc:docMk/>
            <pc:sldMasterMk cId="1885837749" sldId="2147483732"/>
            <pc:sldLayoutMk cId="1567808581" sldId="2147483738"/>
          </pc:sldLayoutMkLst>
        </pc:sldLayoutChg>
        <pc:sldLayoutChg chg="add del mod replId">
          <pc:chgData name="Shehzad Khan (2415063)" userId="S::2415063@student.uwtsd.ac.uk::fe3f1d1d-3f14-44d0-95c4-e18d25d0278e" providerId="AD" clId="Web-{11A4B847-C251-47FC-DFA0-6CCA67EE6FDF}" dt="2026-10-10T09:33:04.652" v="5"/>
          <pc:sldLayoutMkLst>
            <pc:docMk/>
            <pc:sldMasterMk cId="1885837749" sldId="2147483732"/>
            <pc:sldLayoutMk cId="603015780" sldId="2147483739"/>
          </pc:sldLayoutMkLst>
        </pc:sldLayoutChg>
        <pc:sldLayoutChg chg="add del mod replId">
          <pc:chgData name="Shehzad Khan (2415063)" userId="S::2415063@student.uwtsd.ac.uk::fe3f1d1d-3f14-44d0-95c4-e18d25d0278e" providerId="AD" clId="Web-{11A4B847-C251-47FC-DFA0-6CCA67EE6FDF}" dt="2026-10-10T09:33:04.652" v="5"/>
          <pc:sldLayoutMkLst>
            <pc:docMk/>
            <pc:sldMasterMk cId="1885837749" sldId="2147483732"/>
            <pc:sldLayoutMk cId="1732046284" sldId="2147483740"/>
          </pc:sldLayoutMkLst>
        </pc:sldLayoutChg>
        <pc:sldLayoutChg chg="add del mod replId">
          <pc:chgData name="Shehzad Khan (2415063)" userId="S::2415063@student.uwtsd.ac.uk::fe3f1d1d-3f14-44d0-95c4-e18d25d0278e" providerId="AD" clId="Web-{11A4B847-C251-47FC-DFA0-6CCA67EE6FDF}" dt="2026-10-10T09:33:04.652" v="5"/>
          <pc:sldLayoutMkLst>
            <pc:docMk/>
            <pc:sldMasterMk cId="1885837749" sldId="2147483732"/>
            <pc:sldLayoutMk cId="4187160228" sldId="2147483741"/>
          </pc:sldLayoutMkLst>
        </pc:sldLayoutChg>
        <pc:sldLayoutChg chg="add del mod replId">
          <pc:chgData name="Shehzad Khan (2415063)" userId="S::2415063@student.uwtsd.ac.uk::fe3f1d1d-3f14-44d0-95c4-e18d25d0278e" providerId="AD" clId="Web-{11A4B847-C251-47FC-DFA0-6CCA67EE6FDF}" dt="2026-10-10T09:33:04.652" v="5"/>
          <pc:sldLayoutMkLst>
            <pc:docMk/>
            <pc:sldMasterMk cId="1885837749" sldId="2147483732"/>
            <pc:sldLayoutMk cId="193447402" sldId="2147483742"/>
          </pc:sldLayoutMkLst>
        </pc:sldLayoutChg>
        <pc:sldLayoutChg chg="add del mod replId">
          <pc:chgData name="Shehzad Khan (2415063)" userId="S::2415063@student.uwtsd.ac.uk::fe3f1d1d-3f14-44d0-95c4-e18d25d0278e" providerId="AD" clId="Web-{11A4B847-C251-47FC-DFA0-6CCA67EE6FDF}" dt="2026-10-10T09:33:04.652" v="5"/>
          <pc:sldLayoutMkLst>
            <pc:docMk/>
            <pc:sldMasterMk cId="1885837749" sldId="2147483732"/>
            <pc:sldLayoutMk cId="1364723939" sldId="2147483743"/>
          </pc:sldLayoutMkLst>
        </pc:sldLayoutChg>
        <pc:sldLayoutChg chg="add del mod replId">
          <pc:chgData name="Shehzad Khan (2415063)" userId="S::2415063@student.uwtsd.ac.uk::fe3f1d1d-3f14-44d0-95c4-e18d25d0278e" providerId="AD" clId="Web-{11A4B847-C251-47FC-DFA0-6CCA67EE6FDF}" dt="2026-10-10T09:33:04.652" v="5"/>
          <pc:sldLayoutMkLst>
            <pc:docMk/>
            <pc:sldMasterMk cId="1885837749" sldId="2147483732"/>
            <pc:sldLayoutMk cId="279523345" sldId="2147483744"/>
          </pc:sldLayoutMkLst>
        </pc:sldLayoutChg>
      </pc:sldMasterChg>
      <pc:sldMasterChg chg="add addSldLayout modSldLayout">
        <pc:chgData name="Shehzad Khan (2415063)" userId="S::2415063@student.uwtsd.ac.uk::fe3f1d1d-3f14-44d0-95c4-e18d25d0278e" providerId="AD" clId="Web-{11A4B847-C251-47FC-DFA0-6CCA67EE6FDF}" dt="2026-10-10T09:33:04.652" v="5"/>
        <pc:sldMasterMkLst>
          <pc:docMk/>
          <pc:sldMasterMk cId="4012340361" sldId="2147483745"/>
        </pc:sldMasterMkLst>
        <pc:sldLayoutChg chg="add mod replId">
          <pc:chgData name="Shehzad Khan (2415063)" userId="S::2415063@student.uwtsd.ac.uk::fe3f1d1d-3f14-44d0-95c4-e18d25d0278e" providerId="AD" clId="Web-{11A4B847-C251-47FC-DFA0-6CCA67EE6FDF}" dt="2026-10-10T09:33:04.652" v="5"/>
          <pc:sldLayoutMkLst>
            <pc:docMk/>
            <pc:sldMasterMk cId="4012340361" sldId="2147483745"/>
            <pc:sldLayoutMk cId="2598354640" sldId="2147483746"/>
          </pc:sldLayoutMkLst>
        </pc:sldLayoutChg>
        <pc:sldLayoutChg chg="add mod replId">
          <pc:chgData name="Shehzad Khan (2415063)" userId="S::2415063@student.uwtsd.ac.uk::fe3f1d1d-3f14-44d0-95c4-e18d25d0278e" providerId="AD" clId="Web-{11A4B847-C251-47FC-DFA0-6CCA67EE6FDF}" dt="2026-10-10T09:33:04.652" v="5"/>
          <pc:sldLayoutMkLst>
            <pc:docMk/>
            <pc:sldMasterMk cId="4012340361" sldId="2147483745"/>
            <pc:sldLayoutMk cId="2497615751" sldId="2147483747"/>
          </pc:sldLayoutMkLst>
        </pc:sldLayoutChg>
        <pc:sldLayoutChg chg="add mod replId">
          <pc:chgData name="Shehzad Khan (2415063)" userId="S::2415063@student.uwtsd.ac.uk::fe3f1d1d-3f14-44d0-95c4-e18d25d0278e" providerId="AD" clId="Web-{11A4B847-C251-47FC-DFA0-6CCA67EE6FDF}" dt="2026-10-10T09:33:04.652" v="5"/>
          <pc:sldLayoutMkLst>
            <pc:docMk/>
            <pc:sldMasterMk cId="4012340361" sldId="2147483745"/>
            <pc:sldLayoutMk cId="4244939684" sldId="2147483748"/>
          </pc:sldLayoutMkLst>
        </pc:sldLayoutChg>
        <pc:sldLayoutChg chg="add mod replId">
          <pc:chgData name="Shehzad Khan (2415063)" userId="S::2415063@student.uwtsd.ac.uk::fe3f1d1d-3f14-44d0-95c4-e18d25d0278e" providerId="AD" clId="Web-{11A4B847-C251-47FC-DFA0-6CCA67EE6FDF}" dt="2026-10-10T09:33:04.652" v="5"/>
          <pc:sldLayoutMkLst>
            <pc:docMk/>
            <pc:sldMasterMk cId="4012340361" sldId="2147483745"/>
            <pc:sldLayoutMk cId="2210820702" sldId="2147483749"/>
          </pc:sldLayoutMkLst>
        </pc:sldLayoutChg>
        <pc:sldLayoutChg chg="add mod replId">
          <pc:chgData name="Shehzad Khan (2415063)" userId="S::2415063@student.uwtsd.ac.uk::fe3f1d1d-3f14-44d0-95c4-e18d25d0278e" providerId="AD" clId="Web-{11A4B847-C251-47FC-DFA0-6CCA67EE6FDF}" dt="2026-10-10T09:33:04.652" v="5"/>
          <pc:sldLayoutMkLst>
            <pc:docMk/>
            <pc:sldMasterMk cId="4012340361" sldId="2147483745"/>
            <pc:sldLayoutMk cId="1998691859" sldId="2147483750"/>
          </pc:sldLayoutMkLst>
        </pc:sldLayoutChg>
        <pc:sldLayoutChg chg="add mod replId">
          <pc:chgData name="Shehzad Khan (2415063)" userId="S::2415063@student.uwtsd.ac.uk::fe3f1d1d-3f14-44d0-95c4-e18d25d0278e" providerId="AD" clId="Web-{11A4B847-C251-47FC-DFA0-6CCA67EE6FDF}" dt="2026-10-10T09:33:04.652" v="5"/>
          <pc:sldLayoutMkLst>
            <pc:docMk/>
            <pc:sldMasterMk cId="4012340361" sldId="2147483745"/>
            <pc:sldLayoutMk cId="2351378719" sldId="2147483751"/>
          </pc:sldLayoutMkLst>
        </pc:sldLayoutChg>
        <pc:sldLayoutChg chg="add mod replId">
          <pc:chgData name="Shehzad Khan (2415063)" userId="S::2415063@student.uwtsd.ac.uk::fe3f1d1d-3f14-44d0-95c4-e18d25d0278e" providerId="AD" clId="Web-{11A4B847-C251-47FC-DFA0-6CCA67EE6FDF}" dt="2026-10-10T09:33:04.652" v="5"/>
          <pc:sldLayoutMkLst>
            <pc:docMk/>
            <pc:sldMasterMk cId="4012340361" sldId="2147483745"/>
            <pc:sldLayoutMk cId="603221704" sldId="2147483752"/>
          </pc:sldLayoutMkLst>
        </pc:sldLayoutChg>
        <pc:sldLayoutChg chg="add mod replId">
          <pc:chgData name="Shehzad Khan (2415063)" userId="S::2415063@student.uwtsd.ac.uk::fe3f1d1d-3f14-44d0-95c4-e18d25d0278e" providerId="AD" clId="Web-{11A4B847-C251-47FC-DFA0-6CCA67EE6FDF}" dt="2026-10-10T09:33:04.652" v="5"/>
          <pc:sldLayoutMkLst>
            <pc:docMk/>
            <pc:sldMasterMk cId="4012340361" sldId="2147483745"/>
            <pc:sldLayoutMk cId="2016913996" sldId="2147483753"/>
          </pc:sldLayoutMkLst>
        </pc:sldLayoutChg>
        <pc:sldLayoutChg chg="add mod replId">
          <pc:chgData name="Shehzad Khan (2415063)" userId="S::2415063@student.uwtsd.ac.uk::fe3f1d1d-3f14-44d0-95c4-e18d25d0278e" providerId="AD" clId="Web-{11A4B847-C251-47FC-DFA0-6CCA67EE6FDF}" dt="2026-10-10T09:33:04.652" v="5"/>
          <pc:sldLayoutMkLst>
            <pc:docMk/>
            <pc:sldMasterMk cId="4012340361" sldId="2147483745"/>
            <pc:sldLayoutMk cId="4143812486" sldId="2147483754"/>
          </pc:sldLayoutMkLst>
        </pc:sldLayoutChg>
        <pc:sldLayoutChg chg="add mod replId">
          <pc:chgData name="Shehzad Khan (2415063)" userId="S::2415063@student.uwtsd.ac.uk::fe3f1d1d-3f14-44d0-95c4-e18d25d0278e" providerId="AD" clId="Web-{11A4B847-C251-47FC-DFA0-6CCA67EE6FDF}" dt="2026-10-10T09:33:04.652" v="5"/>
          <pc:sldLayoutMkLst>
            <pc:docMk/>
            <pc:sldMasterMk cId="4012340361" sldId="2147483745"/>
            <pc:sldLayoutMk cId="2898429532" sldId="2147483755"/>
          </pc:sldLayoutMkLst>
        </pc:sldLayoutChg>
        <pc:sldLayoutChg chg="add mod replId">
          <pc:chgData name="Shehzad Khan (2415063)" userId="S::2415063@student.uwtsd.ac.uk::fe3f1d1d-3f14-44d0-95c4-e18d25d0278e" providerId="AD" clId="Web-{11A4B847-C251-47FC-DFA0-6CCA67EE6FDF}" dt="2026-10-10T09:33:04.652" v="5"/>
          <pc:sldLayoutMkLst>
            <pc:docMk/>
            <pc:sldMasterMk cId="4012340361" sldId="2147483745"/>
            <pc:sldLayoutMk cId="3804528142" sldId="2147483756"/>
          </pc:sldLayoutMkLst>
        </pc:sldLayoutChg>
        <pc:sldLayoutChg chg="add mod replId">
          <pc:chgData name="Shehzad Khan (2415063)" userId="S::2415063@student.uwtsd.ac.uk::fe3f1d1d-3f14-44d0-95c4-e18d25d0278e" providerId="AD" clId="Web-{11A4B847-C251-47FC-DFA0-6CCA67EE6FDF}" dt="2026-10-10T09:33:04.652" v="5"/>
          <pc:sldLayoutMkLst>
            <pc:docMk/>
            <pc:sldMasterMk cId="4012340361" sldId="2147483745"/>
            <pc:sldLayoutMk cId="4095341160" sldId="2147483757"/>
          </pc:sldLayoutMkLst>
        </pc:sldLayoutChg>
        <pc:sldLayoutChg chg="add mod replId">
          <pc:chgData name="Shehzad Khan (2415063)" userId="S::2415063@student.uwtsd.ac.uk::fe3f1d1d-3f14-44d0-95c4-e18d25d0278e" providerId="AD" clId="Web-{11A4B847-C251-47FC-DFA0-6CCA67EE6FDF}" dt="2026-10-10T09:33:04.652" v="5"/>
          <pc:sldLayoutMkLst>
            <pc:docMk/>
            <pc:sldMasterMk cId="4012340361" sldId="2147483745"/>
            <pc:sldLayoutMk cId="2558732135" sldId="2147483758"/>
          </pc:sldLayoutMkLst>
        </pc:sldLayoutChg>
        <pc:sldLayoutChg chg="add mod replId">
          <pc:chgData name="Shehzad Khan (2415063)" userId="S::2415063@student.uwtsd.ac.uk::fe3f1d1d-3f14-44d0-95c4-e18d25d0278e" providerId="AD" clId="Web-{11A4B847-C251-47FC-DFA0-6CCA67EE6FDF}" dt="2026-10-10T09:33:04.652" v="5"/>
          <pc:sldLayoutMkLst>
            <pc:docMk/>
            <pc:sldMasterMk cId="4012340361" sldId="2147483745"/>
            <pc:sldLayoutMk cId="4120871923" sldId="2147483759"/>
          </pc:sldLayoutMkLst>
        </pc:sldLayoutChg>
        <pc:sldLayoutChg chg="add mod replId">
          <pc:chgData name="Shehzad Khan (2415063)" userId="S::2415063@student.uwtsd.ac.uk::fe3f1d1d-3f14-44d0-95c4-e18d25d0278e" providerId="AD" clId="Web-{11A4B847-C251-47FC-DFA0-6CCA67EE6FDF}" dt="2026-10-10T09:33:04.652" v="5"/>
          <pc:sldLayoutMkLst>
            <pc:docMk/>
            <pc:sldMasterMk cId="4012340361" sldId="2147483745"/>
            <pc:sldLayoutMk cId="187087628" sldId="2147483760"/>
          </pc:sldLayoutMkLst>
        </pc:sldLayoutChg>
        <pc:sldLayoutChg chg="add mod replId">
          <pc:chgData name="Shehzad Khan (2415063)" userId="S::2415063@student.uwtsd.ac.uk::fe3f1d1d-3f14-44d0-95c4-e18d25d0278e" providerId="AD" clId="Web-{11A4B847-C251-47FC-DFA0-6CCA67EE6FDF}" dt="2026-10-10T09:33:04.652" v="5"/>
          <pc:sldLayoutMkLst>
            <pc:docMk/>
            <pc:sldMasterMk cId="4012340361" sldId="2147483745"/>
            <pc:sldLayoutMk cId="1655478572" sldId="2147483761"/>
          </pc:sldLayoutMkLst>
        </pc:sldLayoutChg>
        <pc:sldLayoutChg chg="add mod replId">
          <pc:chgData name="Shehzad Khan (2415063)" userId="S::2415063@student.uwtsd.ac.uk::fe3f1d1d-3f14-44d0-95c4-e18d25d0278e" providerId="AD" clId="Web-{11A4B847-C251-47FC-DFA0-6CCA67EE6FDF}" dt="2026-10-10T09:33:04.652" v="5"/>
          <pc:sldLayoutMkLst>
            <pc:docMk/>
            <pc:sldMasterMk cId="4012340361" sldId="2147483745"/>
            <pc:sldLayoutMk cId="2302406789" sldId="2147483762"/>
          </pc:sldLayoutMkLst>
        </pc:sldLayoutChg>
        <pc:sldLayoutChg chg="add mod replId">
          <pc:chgData name="Shehzad Khan (2415063)" userId="S::2415063@student.uwtsd.ac.uk::fe3f1d1d-3f14-44d0-95c4-e18d25d0278e" providerId="AD" clId="Web-{11A4B847-C251-47FC-DFA0-6CCA67EE6FDF}" dt="2026-10-10T09:33:04.652" v="5"/>
          <pc:sldLayoutMkLst>
            <pc:docMk/>
            <pc:sldMasterMk cId="4012340361" sldId="2147483745"/>
            <pc:sldLayoutMk cId="67393801" sldId="2147483763"/>
          </pc:sldLayoutMkLst>
        </pc:sldLayoutChg>
        <pc:sldLayoutChg chg="add mod replId">
          <pc:chgData name="Shehzad Khan (2415063)" userId="S::2415063@student.uwtsd.ac.uk::fe3f1d1d-3f14-44d0-95c4-e18d25d0278e" providerId="AD" clId="Web-{11A4B847-C251-47FC-DFA0-6CCA67EE6FDF}" dt="2026-10-10T09:33:04.652" v="5"/>
          <pc:sldLayoutMkLst>
            <pc:docMk/>
            <pc:sldMasterMk cId="4012340361" sldId="2147483745"/>
            <pc:sldLayoutMk cId="1279949716" sldId="2147483764"/>
          </pc:sldLayoutMkLst>
        </pc:sldLayoutChg>
        <pc:sldLayoutChg chg="add mod replId">
          <pc:chgData name="Shehzad Khan (2415063)" userId="S::2415063@student.uwtsd.ac.uk::fe3f1d1d-3f14-44d0-95c4-e18d25d0278e" providerId="AD" clId="Web-{11A4B847-C251-47FC-DFA0-6CCA67EE6FDF}" dt="2026-10-10T09:33:04.652" v="5"/>
          <pc:sldLayoutMkLst>
            <pc:docMk/>
            <pc:sldMasterMk cId="4012340361" sldId="2147483745"/>
            <pc:sldLayoutMk cId="3938930111" sldId="2147483765"/>
          </pc:sldLayoutMkLst>
        </pc:sldLayoutChg>
        <pc:sldLayoutChg chg="add mod replId">
          <pc:chgData name="Shehzad Khan (2415063)" userId="S::2415063@student.uwtsd.ac.uk::fe3f1d1d-3f14-44d0-95c4-e18d25d0278e" providerId="AD" clId="Web-{11A4B847-C251-47FC-DFA0-6CCA67EE6FDF}" dt="2026-10-10T09:33:04.652" v="5"/>
          <pc:sldLayoutMkLst>
            <pc:docMk/>
            <pc:sldMasterMk cId="4012340361" sldId="2147483745"/>
            <pc:sldLayoutMk cId="1183359541" sldId="2147483766"/>
          </pc:sldLayoutMkLst>
        </pc:sldLayoutChg>
        <pc:sldLayoutChg chg="add mod replId">
          <pc:chgData name="Shehzad Khan (2415063)" userId="S::2415063@student.uwtsd.ac.uk::fe3f1d1d-3f14-44d0-95c4-e18d25d0278e" providerId="AD" clId="Web-{11A4B847-C251-47FC-DFA0-6CCA67EE6FDF}" dt="2026-10-10T09:33:04.652" v="5"/>
          <pc:sldLayoutMkLst>
            <pc:docMk/>
            <pc:sldMasterMk cId="4012340361" sldId="2147483745"/>
            <pc:sldLayoutMk cId="3924929261" sldId="2147483767"/>
          </pc:sldLayoutMkLst>
        </pc:sldLayoutChg>
        <pc:sldLayoutChg chg="add mod replId">
          <pc:chgData name="Shehzad Khan (2415063)" userId="S::2415063@student.uwtsd.ac.uk::fe3f1d1d-3f14-44d0-95c4-e18d25d0278e" providerId="AD" clId="Web-{11A4B847-C251-47FC-DFA0-6CCA67EE6FDF}" dt="2026-10-10T09:33:04.652" v="5"/>
          <pc:sldLayoutMkLst>
            <pc:docMk/>
            <pc:sldMasterMk cId="4012340361" sldId="2147483745"/>
            <pc:sldLayoutMk cId="1987615348" sldId="2147483768"/>
          </pc:sldLayoutMkLst>
        </pc:sldLayoutChg>
        <pc:sldLayoutChg chg="add mod replId">
          <pc:chgData name="Shehzad Khan (2415063)" userId="S::2415063@student.uwtsd.ac.uk::fe3f1d1d-3f14-44d0-95c4-e18d25d0278e" providerId="AD" clId="Web-{11A4B847-C251-47FC-DFA0-6CCA67EE6FDF}" dt="2026-10-10T09:33:04.652" v="5"/>
          <pc:sldLayoutMkLst>
            <pc:docMk/>
            <pc:sldMasterMk cId="4012340361" sldId="2147483745"/>
            <pc:sldLayoutMk cId="3370330617" sldId="2147483769"/>
          </pc:sldLayoutMkLst>
        </pc:sldLayoutChg>
        <pc:sldLayoutChg chg="add mod replId">
          <pc:chgData name="Shehzad Khan (2415063)" userId="S::2415063@student.uwtsd.ac.uk::fe3f1d1d-3f14-44d0-95c4-e18d25d0278e" providerId="AD" clId="Web-{11A4B847-C251-47FC-DFA0-6CCA67EE6FDF}" dt="2026-10-10T09:33:04.652" v="5"/>
          <pc:sldLayoutMkLst>
            <pc:docMk/>
            <pc:sldMasterMk cId="4012340361" sldId="2147483745"/>
            <pc:sldLayoutMk cId="1983935555" sldId="2147483770"/>
          </pc:sldLayoutMkLst>
        </pc:sldLayoutChg>
        <pc:sldLayoutChg chg="add mod replId">
          <pc:chgData name="Shehzad Khan (2415063)" userId="S::2415063@student.uwtsd.ac.uk::fe3f1d1d-3f14-44d0-95c4-e18d25d0278e" providerId="AD" clId="Web-{11A4B847-C251-47FC-DFA0-6CCA67EE6FDF}" dt="2026-10-10T09:33:04.652" v="5"/>
          <pc:sldLayoutMkLst>
            <pc:docMk/>
            <pc:sldMasterMk cId="4012340361" sldId="2147483745"/>
            <pc:sldLayoutMk cId="3814661966" sldId="2147483771"/>
          </pc:sldLayoutMkLst>
        </pc:sldLayoutChg>
        <pc:sldLayoutChg chg="add mod replId">
          <pc:chgData name="Shehzad Khan (2415063)" userId="S::2415063@student.uwtsd.ac.uk::fe3f1d1d-3f14-44d0-95c4-e18d25d0278e" providerId="AD" clId="Web-{11A4B847-C251-47FC-DFA0-6CCA67EE6FDF}" dt="2026-10-10T09:33:04.652" v="5"/>
          <pc:sldLayoutMkLst>
            <pc:docMk/>
            <pc:sldMasterMk cId="4012340361" sldId="2147483745"/>
            <pc:sldLayoutMk cId="4052346178" sldId="2147483772"/>
          </pc:sldLayoutMkLst>
        </pc:sldLayoutChg>
        <pc:sldLayoutChg chg="add mod replId">
          <pc:chgData name="Shehzad Khan (2415063)" userId="S::2415063@student.uwtsd.ac.uk::fe3f1d1d-3f14-44d0-95c4-e18d25d0278e" providerId="AD" clId="Web-{11A4B847-C251-47FC-DFA0-6CCA67EE6FDF}" dt="2026-10-10T09:33:04.652" v="5"/>
          <pc:sldLayoutMkLst>
            <pc:docMk/>
            <pc:sldMasterMk cId="4012340361" sldId="2147483745"/>
            <pc:sldLayoutMk cId="2700126107" sldId="2147483773"/>
          </pc:sldLayoutMkLst>
        </pc:sldLayoutChg>
      </pc:sldMasterChg>
    </pc:docChg>
  </pc:docChgLst>
  <pc:docChgLst>
    <pc:chgData name="Shehzad Khan (2415063)" userId="S::2415063@student.uwtsd.ac.uk::fe3f1d1d-3f14-44d0-95c4-e18d25d0278e" providerId="AD" clId="Web-{85F87FE2-D6AF-5BFB-5F3B-9C06C1B73854}"/>
    <pc:docChg chg="modSld">
      <pc:chgData name="Shehzad Khan (2415063)" userId="S::2415063@student.uwtsd.ac.uk::fe3f1d1d-3f14-44d0-95c4-e18d25d0278e" providerId="AD" clId="Web-{85F87FE2-D6AF-5BFB-5F3B-9C06C1B73854}" dt="2026-10-10T11:27:44.801" v="18"/>
      <pc:docMkLst>
        <pc:docMk/>
      </pc:docMkLst>
      <pc:sldChg chg="addSp delSp modSp mod modClrScheme chgLayout">
        <pc:chgData name="Shehzad Khan (2415063)" userId="S::2415063@student.uwtsd.ac.uk::fe3f1d1d-3f14-44d0-95c4-e18d25d0278e" providerId="AD" clId="Web-{85F87FE2-D6AF-5BFB-5F3B-9C06C1B73854}" dt="2026-10-10T11:27:44.801" v="18"/>
        <pc:sldMkLst>
          <pc:docMk/>
          <pc:sldMk cId="109857222" sldId="256"/>
        </pc:sldMkLst>
        <pc:spChg chg="mod">
          <ac:chgData name="Shehzad Khan (2415063)" userId="S::2415063@student.uwtsd.ac.uk::fe3f1d1d-3f14-44d0-95c4-e18d25d0278e" providerId="AD" clId="Web-{85F87FE2-D6AF-5BFB-5F3B-9C06C1B73854}" dt="2026-10-10T11:27:44.801" v="18"/>
          <ac:spMkLst>
            <pc:docMk/>
            <pc:sldMk cId="109857222" sldId="256"/>
            <ac:spMk id="12" creationId="{0E240591-D07E-D96F-D99E-E72132753721}"/>
          </ac:spMkLst>
        </pc:spChg>
        <pc:spChg chg="mod">
          <ac:chgData name="Shehzad Khan (2415063)" userId="S::2415063@student.uwtsd.ac.uk::fe3f1d1d-3f14-44d0-95c4-e18d25d0278e" providerId="AD" clId="Web-{85F87FE2-D6AF-5BFB-5F3B-9C06C1B73854}" dt="2026-10-10T11:27:44.801" v="18"/>
          <ac:spMkLst>
            <pc:docMk/>
            <pc:sldMk cId="109857222" sldId="256"/>
            <ac:spMk id="16" creationId="{305662A8-CF10-13A5-4FBD-E34960A4C148}"/>
          </ac:spMkLst>
        </pc:spChg>
        <pc:spChg chg="mod">
          <ac:chgData name="Shehzad Khan (2415063)" userId="S::2415063@student.uwtsd.ac.uk::fe3f1d1d-3f14-44d0-95c4-e18d25d0278e" providerId="AD" clId="Web-{85F87FE2-D6AF-5BFB-5F3B-9C06C1B73854}" dt="2026-10-10T11:27:44.801" v="18"/>
          <ac:spMkLst>
            <pc:docMk/>
            <pc:sldMk cId="109857222" sldId="256"/>
            <ac:spMk id="18" creationId="{C801BF23-D1AC-0962-CB27-FC17E8D46A89}"/>
          </ac:spMkLst>
        </pc:spChg>
        <pc:spChg chg="mod">
          <ac:chgData name="Shehzad Khan (2415063)" userId="S::2415063@student.uwtsd.ac.uk::fe3f1d1d-3f14-44d0-95c4-e18d25d0278e" providerId="AD" clId="Web-{85F87FE2-D6AF-5BFB-5F3B-9C06C1B73854}" dt="2026-10-10T11:27:44.801" v="18"/>
          <ac:spMkLst>
            <pc:docMk/>
            <pc:sldMk cId="109857222" sldId="256"/>
            <ac:spMk id="23" creationId="{A050E266-38D4-8F82-86BD-D899FB8CE2C3}"/>
          </ac:spMkLst>
        </pc:spChg>
        <pc:spChg chg="mod ord">
          <ac:chgData name="Shehzad Khan (2415063)" userId="S::2415063@student.uwtsd.ac.uk::fe3f1d1d-3f14-44d0-95c4-e18d25d0278e" providerId="AD" clId="Web-{85F87FE2-D6AF-5BFB-5F3B-9C06C1B73854}" dt="2026-10-10T11:27:44.801" v="18"/>
          <ac:spMkLst>
            <pc:docMk/>
            <pc:sldMk cId="109857222" sldId="256"/>
            <ac:spMk id="25" creationId="{5A54A486-3E96-3659-4320-E88C2A5A3B40}"/>
          </ac:spMkLst>
        </pc:spChg>
        <pc:spChg chg="add del mod">
          <ac:chgData name="Shehzad Khan (2415063)" userId="S::2415063@student.uwtsd.ac.uk::fe3f1d1d-3f14-44d0-95c4-e18d25d0278e" providerId="AD" clId="Web-{85F87FE2-D6AF-5BFB-5F3B-9C06C1B73854}" dt="2026-10-10T11:27:44.785" v="17"/>
          <ac:spMkLst>
            <pc:docMk/>
            <pc:sldMk cId="109857222" sldId="256"/>
            <ac:spMk id="28" creationId="{72E0F71B-1B04-F238-10D5-2C9275737C54}"/>
          </ac:spMkLst>
        </pc:spChg>
        <pc:spChg chg="add del mod">
          <ac:chgData name="Shehzad Khan (2415063)" userId="S::2415063@student.uwtsd.ac.uk::fe3f1d1d-3f14-44d0-95c4-e18d25d0278e" providerId="AD" clId="Web-{85F87FE2-D6AF-5BFB-5F3B-9C06C1B73854}" dt="2026-10-10T11:27:23.300" v="5"/>
          <ac:spMkLst>
            <pc:docMk/>
            <pc:sldMk cId="109857222" sldId="256"/>
            <ac:spMk id="30" creationId="{43AC0A57-1A42-2F0C-149F-D282FABB3D45}"/>
          </ac:spMkLst>
        </pc:spChg>
        <pc:spChg chg="add del mod">
          <ac:chgData name="Shehzad Khan (2415063)" userId="S::2415063@student.uwtsd.ac.uk::fe3f1d1d-3f14-44d0-95c4-e18d25d0278e" providerId="AD" clId="Web-{85F87FE2-D6AF-5BFB-5F3B-9C06C1B73854}" dt="2026-10-10T11:27:28.019" v="7"/>
          <ac:spMkLst>
            <pc:docMk/>
            <pc:sldMk cId="109857222" sldId="256"/>
            <ac:spMk id="32" creationId="{72E0F71B-1B04-F238-10D5-2C9275737C54}"/>
          </ac:spMkLst>
        </pc:spChg>
        <pc:picChg chg="add del">
          <ac:chgData name="Shehzad Khan (2415063)" userId="S::2415063@student.uwtsd.ac.uk::fe3f1d1d-3f14-44d0-95c4-e18d25d0278e" providerId="AD" clId="Web-{85F87FE2-D6AF-5BFB-5F3B-9C06C1B73854}" dt="2026-10-10T11:27:17.768" v="1"/>
          <ac:picMkLst>
            <pc:docMk/>
            <pc:sldMk cId="109857222" sldId="256"/>
            <ac:picMk id="27" creationId="{8C893D61-4963-B791-7427-4785341065DD}"/>
          </ac:picMkLst>
        </pc:picChg>
        <pc:picChg chg="add">
          <ac:chgData name="Shehzad Khan (2415063)" userId="S::2415063@student.uwtsd.ac.uk::fe3f1d1d-3f14-44d0-95c4-e18d25d0278e" providerId="AD" clId="Web-{85F87FE2-D6AF-5BFB-5F3B-9C06C1B73854}" dt="2026-10-10T11:27:44.801" v="18"/>
          <ac:picMkLst>
            <pc:docMk/>
            <pc:sldMk cId="109857222" sldId="256"/>
            <ac:picMk id="31" creationId="{8C893D61-4963-B791-7427-4785341065DD}"/>
          </ac:picMkLst>
        </pc:picChg>
      </pc:sldChg>
    </pc:docChg>
  </pc:docChgLst>
  <pc:docChgLst>
    <pc:chgData name="Shehzad Khan (2415063)" userId="S::2415063@student.uwtsd.ac.uk::fe3f1d1d-3f14-44d0-95c4-e18d25d0278e" providerId="AD" clId="Web-{487DD559-606D-2018-BAF3-134C37196373}"/>
    <pc:docChg chg="modSld">
      <pc:chgData name="Shehzad Khan (2415063)" userId="S::2415063@student.uwtsd.ac.uk::fe3f1d1d-3f14-44d0-95c4-e18d25d0278e" providerId="AD" clId="Web-{487DD559-606D-2018-BAF3-134C37196373}" dt="2026-10-11T20:47:17.691" v="2486" actId="20577"/>
      <pc:docMkLst>
        <pc:docMk/>
      </pc:docMkLst>
      <pc:sldChg chg="modSp">
        <pc:chgData name="Shehzad Khan (2415063)" userId="S::2415063@student.uwtsd.ac.uk::fe3f1d1d-3f14-44d0-95c4-e18d25d0278e" providerId="AD" clId="Web-{487DD559-606D-2018-BAF3-134C37196373}" dt="2026-10-11T20:10:43.110" v="604" actId="20577"/>
        <pc:sldMkLst>
          <pc:docMk/>
          <pc:sldMk cId="2012596090" sldId="257"/>
        </pc:sldMkLst>
        <pc:spChg chg="mod">
          <ac:chgData name="Shehzad Khan (2415063)" userId="S::2415063@student.uwtsd.ac.uk::fe3f1d1d-3f14-44d0-95c4-e18d25d0278e" providerId="AD" clId="Web-{487DD559-606D-2018-BAF3-134C37196373}" dt="2026-10-11T20:10:43.110" v="604" actId="20577"/>
          <ac:spMkLst>
            <pc:docMk/>
            <pc:sldMk cId="2012596090" sldId="257"/>
            <ac:spMk id="26" creationId="{221D83C6-B3B9-5E9A-F87B-631492BDEADF}"/>
          </ac:spMkLst>
        </pc:spChg>
      </pc:sldChg>
      <pc:sldChg chg="modSp">
        <pc:chgData name="Shehzad Khan (2415063)" userId="S::2415063@student.uwtsd.ac.uk::fe3f1d1d-3f14-44d0-95c4-e18d25d0278e" providerId="AD" clId="Web-{487DD559-606D-2018-BAF3-134C37196373}" dt="2026-10-11T20:24:33.609" v="1076" actId="20577"/>
        <pc:sldMkLst>
          <pc:docMk/>
          <pc:sldMk cId="2728414093" sldId="258"/>
        </pc:sldMkLst>
        <pc:spChg chg="mod">
          <ac:chgData name="Shehzad Khan (2415063)" userId="S::2415063@student.uwtsd.ac.uk::fe3f1d1d-3f14-44d0-95c4-e18d25d0278e" providerId="AD" clId="Web-{487DD559-606D-2018-BAF3-134C37196373}" dt="2026-10-11T20:24:33.609" v="1076" actId="20577"/>
          <ac:spMkLst>
            <pc:docMk/>
            <pc:sldMk cId="2728414093" sldId="258"/>
            <ac:spMk id="11" creationId="{43ADA132-867B-20EB-C128-AF6497C9AD9C}"/>
          </ac:spMkLst>
        </pc:spChg>
      </pc:sldChg>
      <pc:sldChg chg="addSp delSp modSp mod modClrScheme chgLayout">
        <pc:chgData name="Shehzad Khan (2415063)" userId="S::2415063@student.uwtsd.ac.uk::fe3f1d1d-3f14-44d0-95c4-e18d25d0278e" providerId="AD" clId="Web-{487DD559-606D-2018-BAF3-134C37196373}" dt="2026-10-11T20:23:14.700" v="1075" actId="20577"/>
        <pc:sldMkLst>
          <pc:docMk/>
          <pc:sldMk cId="320683864" sldId="259"/>
        </pc:sldMkLst>
        <pc:spChg chg="mod">
          <ac:chgData name="Shehzad Khan (2415063)" userId="S::2415063@student.uwtsd.ac.uk::fe3f1d1d-3f14-44d0-95c4-e18d25d0278e" providerId="AD" clId="Web-{487DD559-606D-2018-BAF3-134C37196373}" dt="2026-10-11T20:12:21.270" v="609"/>
          <ac:spMkLst>
            <pc:docMk/>
            <pc:sldMk cId="320683864" sldId="259"/>
            <ac:spMk id="2" creationId="{285004A3-D233-4474-E48E-1E2D33CEC713}"/>
          </ac:spMkLst>
        </pc:spChg>
        <pc:spChg chg="del">
          <ac:chgData name="Shehzad Khan (2415063)" userId="S::2415063@student.uwtsd.ac.uk::fe3f1d1d-3f14-44d0-95c4-e18d25d0278e" providerId="AD" clId="Web-{487DD559-606D-2018-BAF3-134C37196373}" dt="2026-10-11T20:11:27.065" v="605"/>
          <ac:spMkLst>
            <pc:docMk/>
            <pc:sldMk cId="320683864" sldId="259"/>
            <ac:spMk id="3" creationId="{CB0EB7C1-6839-6582-E5F8-C50654417E6E}"/>
          </ac:spMkLst>
        </pc:spChg>
        <pc:spChg chg="mod ord">
          <ac:chgData name="Shehzad Khan (2415063)" userId="S::2415063@student.uwtsd.ac.uk::fe3f1d1d-3f14-44d0-95c4-e18d25d0278e" providerId="AD" clId="Web-{487DD559-606D-2018-BAF3-134C37196373}" dt="2026-10-11T20:12:21.270" v="609"/>
          <ac:spMkLst>
            <pc:docMk/>
            <pc:sldMk cId="320683864" sldId="259"/>
            <ac:spMk id="4" creationId="{4E3CDFBC-AD59-BB91-EE0B-84E2AA2EA27C}"/>
          </ac:spMkLst>
        </pc:spChg>
        <pc:spChg chg="mod">
          <ac:chgData name="Shehzad Khan (2415063)" userId="S::2415063@student.uwtsd.ac.uk::fe3f1d1d-3f14-44d0-95c4-e18d25d0278e" providerId="AD" clId="Web-{487DD559-606D-2018-BAF3-134C37196373}" dt="2026-10-11T20:12:21.270" v="609"/>
          <ac:spMkLst>
            <pc:docMk/>
            <pc:sldMk cId="320683864" sldId="259"/>
            <ac:spMk id="5" creationId="{13E37AC0-FCA5-8680-B1C9-354C925C5662}"/>
          </ac:spMkLst>
        </pc:spChg>
        <pc:spChg chg="mod">
          <ac:chgData name="Shehzad Khan (2415063)" userId="S::2415063@student.uwtsd.ac.uk::fe3f1d1d-3f14-44d0-95c4-e18d25d0278e" providerId="AD" clId="Web-{487DD559-606D-2018-BAF3-134C37196373}" dt="2026-10-11T20:12:21.270" v="609"/>
          <ac:spMkLst>
            <pc:docMk/>
            <pc:sldMk cId="320683864" sldId="259"/>
            <ac:spMk id="6" creationId="{D232849D-B165-EB52-0966-05D862EDF159}"/>
          </ac:spMkLst>
        </pc:spChg>
        <pc:spChg chg="add del mod">
          <ac:chgData name="Shehzad Khan (2415063)" userId="S::2415063@student.uwtsd.ac.uk::fe3f1d1d-3f14-44d0-95c4-e18d25d0278e" providerId="AD" clId="Web-{487DD559-606D-2018-BAF3-134C37196373}" dt="2026-10-11T20:12:21.270" v="609"/>
          <ac:spMkLst>
            <pc:docMk/>
            <pc:sldMk cId="320683864" sldId="259"/>
            <ac:spMk id="11" creationId="{EF508C16-D9AD-7DDF-E60D-6223033E80DB}"/>
          </ac:spMkLst>
        </pc:spChg>
        <pc:spChg chg="add mod">
          <ac:chgData name="Shehzad Khan (2415063)" userId="S::2415063@student.uwtsd.ac.uk::fe3f1d1d-3f14-44d0-95c4-e18d25d0278e" providerId="AD" clId="Web-{487DD559-606D-2018-BAF3-134C37196373}" dt="2026-10-11T20:23:14.700" v="1075" actId="20577"/>
          <ac:spMkLst>
            <pc:docMk/>
            <pc:sldMk cId="320683864" sldId="259"/>
            <ac:spMk id="17" creationId="{855036D3-ECE0-9EAF-74FA-A4F8DE1C77CF}"/>
          </ac:spMkLst>
        </pc:spChg>
        <pc:picChg chg="add">
          <ac:chgData name="Shehzad Khan (2415063)" userId="S::2415063@student.uwtsd.ac.uk::fe3f1d1d-3f14-44d0-95c4-e18d25d0278e" providerId="AD" clId="Web-{487DD559-606D-2018-BAF3-134C37196373}" dt="2026-10-11T20:12:21.270" v="609"/>
          <ac:picMkLst>
            <pc:docMk/>
            <pc:sldMk cId="320683864" sldId="259"/>
            <ac:picMk id="13" creationId="{55C93371-22ED-BB68-8BD3-A70A03838882}"/>
          </ac:picMkLst>
        </pc:picChg>
      </pc:sldChg>
      <pc:sldChg chg="addSp modSp mod modClrScheme chgLayout">
        <pc:chgData name="Shehzad Khan (2415063)" userId="S::2415063@student.uwtsd.ac.uk::fe3f1d1d-3f14-44d0-95c4-e18d25d0278e" providerId="AD" clId="Web-{487DD559-606D-2018-BAF3-134C37196373}" dt="2026-10-11T20:47:17.691" v="2486" actId="20577"/>
        <pc:sldMkLst>
          <pc:docMk/>
          <pc:sldMk cId="1443205530" sldId="260"/>
        </pc:sldMkLst>
        <pc:spChg chg="mod">
          <ac:chgData name="Shehzad Khan (2415063)" userId="S::2415063@student.uwtsd.ac.uk::fe3f1d1d-3f14-44d0-95c4-e18d25d0278e" providerId="AD" clId="Web-{487DD559-606D-2018-BAF3-134C37196373}" dt="2026-10-11T20:41:51.695" v="2056"/>
          <ac:spMkLst>
            <pc:docMk/>
            <pc:sldMk cId="1443205530" sldId="260"/>
            <ac:spMk id="2" creationId="{B57ED4D8-7C26-C9E8-2193-E431CAB40D3E}"/>
          </ac:spMkLst>
        </pc:spChg>
        <pc:spChg chg="mod ord">
          <ac:chgData name="Shehzad Khan (2415063)" userId="S::2415063@student.uwtsd.ac.uk::fe3f1d1d-3f14-44d0-95c4-e18d25d0278e" providerId="AD" clId="Web-{487DD559-606D-2018-BAF3-134C37196373}" dt="2026-10-11T20:47:17.691" v="2486" actId="20577"/>
          <ac:spMkLst>
            <pc:docMk/>
            <pc:sldMk cId="1443205530" sldId="260"/>
            <ac:spMk id="3" creationId="{9835EC4D-4DF4-E1B5-C6C0-84AE3E187483}"/>
          </ac:spMkLst>
        </pc:spChg>
        <pc:spChg chg="mod ord">
          <ac:chgData name="Shehzad Khan (2415063)" userId="S::2415063@student.uwtsd.ac.uk::fe3f1d1d-3f14-44d0-95c4-e18d25d0278e" providerId="AD" clId="Web-{487DD559-606D-2018-BAF3-134C37196373}" dt="2026-10-11T20:41:51.695" v="2056"/>
          <ac:spMkLst>
            <pc:docMk/>
            <pc:sldMk cId="1443205530" sldId="260"/>
            <ac:spMk id="4" creationId="{67167263-453A-3A59-040F-926E1EB90CE5}"/>
          </ac:spMkLst>
        </pc:spChg>
        <pc:spChg chg="mod">
          <ac:chgData name="Shehzad Khan (2415063)" userId="S::2415063@student.uwtsd.ac.uk::fe3f1d1d-3f14-44d0-95c4-e18d25d0278e" providerId="AD" clId="Web-{487DD559-606D-2018-BAF3-134C37196373}" dt="2026-10-11T20:41:51.695" v="2056"/>
          <ac:spMkLst>
            <pc:docMk/>
            <pc:sldMk cId="1443205530" sldId="260"/>
            <ac:spMk id="5" creationId="{233EE6BB-0F56-9FF3-8820-1DC09D861E70}"/>
          </ac:spMkLst>
        </pc:spChg>
        <pc:spChg chg="mod">
          <ac:chgData name="Shehzad Khan (2415063)" userId="S::2415063@student.uwtsd.ac.uk::fe3f1d1d-3f14-44d0-95c4-e18d25d0278e" providerId="AD" clId="Web-{487DD559-606D-2018-BAF3-134C37196373}" dt="2026-10-11T20:41:51.695" v="2056"/>
          <ac:spMkLst>
            <pc:docMk/>
            <pc:sldMk cId="1443205530" sldId="260"/>
            <ac:spMk id="6" creationId="{FB871DB3-7E2F-FEF7-D9E4-F952444C0E4F}"/>
          </ac:spMkLst>
        </pc:spChg>
        <pc:picChg chg="add mod">
          <ac:chgData name="Shehzad Khan (2415063)" userId="S::2415063@student.uwtsd.ac.uk::fe3f1d1d-3f14-44d0-95c4-e18d25d0278e" providerId="AD" clId="Web-{487DD559-606D-2018-BAF3-134C37196373}" dt="2026-10-11T20:42:38.853" v="2061" actId="1076"/>
          <ac:picMkLst>
            <pc:docMk/>
            <pc:sldMk cId="1443205530" sldId="260"/>
            <ac:picMk id="8" creationId="{AFE01286-6D28-10A4-D1B0-44D8A1EF6DC6}"/>
          </ac:picMkLst>
        </pc:picChg>
      </pc:sldChg>
      <pc:sldChg chg="addSp modSp mod modClrScheme chgLayout">
        <pc:chgData name="Shehzad Khan (2415063)" userId="S::2415063@student.uwtsd.ac.uk::fe3f1d1d-3f14-44d0-95c4-e18d25d0278e" providerId="AD" clId="Web-{487DD559-606D-2018-BAF3-134C37196373}" dt="2026-10-11T20:40:06.706" v="1997"/>
        <pc:sldMkLst>
          <pc:docMk/>
          <pc:sldMk cId="3315989457" sldId="264"/>
        </pc:sldMkLst>
        <pc:spChg chg="mod">
          <ac:chgData name="Shehzad Khan (2415063)" userId="S::2415063@student.uwtsd.ac.uk::fe3f1d1d-3f14-44d0-95c4-e18d25d0278e" providerId="AD" clId="Web-{487DD559-606D-2018-BAF3-134C37196373}" dt="2026-10-11T20:40:06.706" v="1997"/>
          <ac:spMkLst>
            <pc:docMk/>
            <pc:sldMk cId="3315989457" sldId="264"/>
            <ac:spMk id="2" creationId="{7CF13A16-3EFC-EA73-2DB6-2EC3A699B124}"/>
          </ac:spMkLst>
        </pc:spChg>
        <pc:spChg chg="mod ord">
          <ac:chgData name="Shehzad Khan (2415063)" userId="S::2415063@student.uwtsd.ac.uk::fe3f1d1d-3f14-44d0-95c4-e18d25d0278e" providerId="AD" clId="Web-{487DD559-606D-2018-BAF3-134C37196373}" dt="2026-10-11T20:40:06.706" v="1997"/>
          <ac:spMkLst>
            <pc:docMk/>
            <pc:sldMk cId="3315989457" sldId="264"/>
            <ac:spMk id="3" creationId="{B11A4C8C-35B7-AD7E-9E47-D06B2EE0136E}"/>
          </ac:spMkLst>
        </pc:spChg>
        <pc:spChg chg="mod ord">
          <ac:chgData name="Shehzad Khan (2415063)" userId="S::2415063@student.uwtsd.ac.uk::fe3f1d1d-3f14-44d0-95c4-e18d25d0278e" providerId="AD" clId="Web-{487DD559-606D-2018-BAF3-134C37196373}" dt="2026-10-11T20:40:06.706" v="1997"/>
          <ac:spMkLst>
            <pc:docMk/>
            <pc:sldMk cId="3315989457" sldId="264"/>
            <ac:spMk id="4" creationId="{5A9AD1EB-A711-9190-FF2F-E2703B038DF2}"/>
          </ac:spMkLst>
        </pc:spChg>
        <pc:spChg chg="mod ord">
          <ac:chgData name="Shehzad Khan (2415063)" userId="S::2415063@student.uwtsd.ac.uk::fe3f1d1d-3f14-44d0-95c4-e18d25d0278e" providerId="AD" clId="Web-{487DD559-606D-2018-BAF3-134C37196373}" dt="2026-10-11T20:40:06.706" v="1997"/>
          <ac:spMkLst>
            <pc:docMk/>
            <pc:sldMk cId="3315989457" sldId="264"/>
            <ac:spMk id="5" creationId="{E1F2961E-A781-BF5B-8162-BF16EC6E9A7D}"/>
          </ac:spMkLst>
        </pc:spChg>
        <pc:spChg chg="mod">
          <ac:chgData name="Shehzad Khan (2415063)" userId="S::2415063@student.uwtsd.ac.uk::fe3f1d1d-3f14-44d0-95c4-e18d25d0278e" providerId="AD" clId="Web-{487DD559-606D-2018-BAF3-134C37196373}" dt="2026-10-11T20:40:06.706" v="1997"/>
          <ac:spMkLst>
            <pc:docMk/>
            <pc:sldMk cId="3315989457" sldId="264"/>
            <ac:spMk id="6" creationId="{F1FEC793-3879-6238-FD5D-556A218524C7}"/>
          </ac:spMkLst>
        </pc:spChg>
        <pc:spChg chg="add mod">
          <ac:chgData name="Shehzad Khan (2415063)" userId="S::2415063@student.uwtsd.ac.uk::fe3f1d1d-3f14-44d0-95c4-e18d25d0278e" providerId="AD" clId="Web-{487DD559-606D-2018-BAF3-134C37196373}" dt="2026-10-11T20:40:06.706" v="1997"/>
          <ac:spMkLst>
            <pc:docMk/>
            <pc:sldMk cId="3315989457" sldId="264"/>
            <ac:spMk id="11" creationId="{8A6CBEE1-F431-A7F1-7F47-F5AECE3CAE7D}"/>
          </ac:spMkLst>
        </pc:spChg>
      </pc:sldChg>
    </pc:docChg>
  </pc:docChgLst>
  <pc:docChgLst>
    <pc:chgData name="Shehzad Khan (2415063)" userId="S::2415063@student.uwtsd.ac.uk::fe3f1d1d-3f14-44d0-95c4-e18d25d0278e" providerId="AD" clId="Web-{00000000-0000-0000-0000-000000000000}"/>
    <pc:docChg chg="addSld modSld">
      <pc:chgData name="Shehzad Khan (2415063)" userId="S::2415063@student.uwtsd.ac.uk::fe3f1d1d-3f14-44d0-95c4-e18d25d0278e" providerId="AD" clId="Web-{00000000-0000-0000-0000-000000000000}" dt="2026-10-10T11:37:33.108" v="37"/>
      <pc:docMkLst>
        <pc:docMk/>
      </pc:docMkLst>
      <pc:sldChg chg="modSp">
        <pc:chgData name="Shehzad Khan (2415063)" userId="S::2415063@student.uwtsd.ac.uk::fe3f1d1d-3f14-44d0-95c4-e18d25d0278e" providerId="AD" clId="Web-{00000000-0000-0000-0000-000000000000}" dt="2026-10-10T11:36:08.168" v="35"/>
        <pc:sldMkLst>
          <pc:docMk/>
          <pc:sldMk cId="109857222" sldId="256"/>
        </pc:sldMkLst>
        <pc:picChg chg="mod">
          <ac:chgData name="Shehzad Khan (2415063)" userId="S::2415063@student.uwtsd.ac.uk::fe3f1d1d-3f14-44d0-95c4-e18d25d0278e" providerId="AD" clId="Web-{00000000-0000-0000-0000-000000000000}" dt="2026-10-10T11:36:08.168" v="35"/>
          <ac:picMkLst>
            <pc:docMk/>
            <pc:sldMk cId="109857222" sldId="256"/>
            <ac:picMk id="31" creationId="{8C893D61-4963-B791-7427-4785341065DD}"/>
          </ac:picMkLst>
        </pc:picChg>
      </pc:sldChg>
      <pc:sldChg chg="addSp delSp modSp mod modClrScheme chgLayout">
        <pc:chgData name="Shehzad Khan (2415063)" userId="S::2415063@student.uwtsd.ac.uk::fe3f1d1d-3f14-44d0-95c4-e18d25d0278e" providerId="AD" clId="Web-{00000000-0000-0000-0000-000000000000}" dt="2026-10-10T11:36:17.450" v="36"/>
        <pc:sldMkLst>
          <pc:docMk/>
          <pc:sldMk cId="2012596090" sldId="257"/>
        </pc:sldMkLst>
        <pc:spChg chg="mod">
          <ac:chgData name="Shehzad Khan (2415063)" userId="S::2415063@student.uwtsd.ac.uk::fe3f1d1d-3f14-44d0-95c4-e18d25d0278e" providerId="AD" clId="Web-{00000000-0000-0000-0000-000000000000}" dt="2026-10-10T11:35:53.449" v="34"/>
          <ac:spMkLst>
            <pc:docMk/>
            <pc:sldMk cId="2012596090" sldId="257"/>
            <ac:spMk id="2" creationId="{FF45E8EB-2A8D-35C0-C7C2-A3501122C78F}"/>
          </ac:spMkLst>
        </pc:spChg>
        <pc:spChg chg="add del">
          <ac:chgData name="Shehzad Khan (2415063)" userId="S::2415063@student.uwtsd.ac.uk::fe3f1d1d-3f14-44d0-95c4-e18d25d0278e" providerId="AD" clId="Web-{00000000-0000-0000-0000-000000000000}" dt="2026-10-10T11:35:53.449" v="34"/>
          <ac:spMkLst>
            <pc:docMk/>
            <pc:sldMk cId="2012596090" sldId="257"/>
            <ac:spMk id="3" creationId="{4C1645DE-7E56-8953-6F90-C3DFDAC8D684}"/>
          </ac:spMkLst>
        </pc:spChg>
        <pc:spChg chg="add del mod">
          <ac:chgData name="Shehzad Khan (2415063)" userId="S::2415063@student.uwtsd.ac.uk::fe3f1d1d-3f14-44d0-95c4-e18d25d0278e" providerId="AD" clId="Web-{00000000-0000-0000-0000-000000000000}" dt="2026-10-10T11:35:53.387" v="33"/>
          <ac:spMkLst>
            <pc:docMk/>
            <pc:sldMk cId="2012596090" sldId="257"/>
            <ac:spMk id="9" creationId="{9629A369-9B81-4C36-60D6-489C99923466}"/>
          </ac:spMkLst>
        </pc:spChg>
        <pc:spChg chg="add del mod">
          <ac:chgData name="Shehzad Khan (2415063)" userId="S::2415063@student.uwtsd.ac.uk::fe3f1d1d-3f14-44d0-95c4-e18d25d0278e" providerId="AD" clId="Web-{00000000-0000-0000-0000-000000000000}" dt="2026-10-10T11:35:53.387" v="33"/>
          <ac:spMkLst>
            <pc:docMk/>
            <pc:sldMk cId="2012596090" sldId="257"/>
            <ac:spMk id="11" creationId="{69D75C8B-D79A-471B-26C9-47C83788666F}"/>
          </ac:spMkLst>
        </pc:spChg>
        <pc:spChg chg="add del mod">
          <ac:chgData name="Shehzad Khan (2415063)" userId="S::2415063@student.uwtsd.ac.uk::fe3f1d1d-3f14-44d0-95c4-e18d25d0278e" providerId="AD" clId="Web-{00000000-0000-0000-0000-000000000000}" dt="2026-10-10T11:35:53.387" v="33"/>
          <ac:spMkLst>
            <pc:docMk/>
            <pc:sldMk cId="2012596090" sldId="257"/>
            <ac:spMk id="13" creationId="{4691C9B9-7CBC-A67E-F3F2-1D9BCE0DD29D}"/>
          </ac:spMkLst>
        </pc:spChg>
        <pc:spChg chg="add del mod">
          <ac:chgData name="Shehzad Khan (2415063)" userId="S::2415063@student.uwtsd.ac.uk::fe3f1d1d-3f14-44d0-95c4-e18d25d0278e" providerId="AD" clId="Web-{00000000-0000-0000-0000-000000000000}" dt="2026-10-10T11:35:53.387" v="33"/>
          <ac:spMkLst>
            <pc:docMk/>
            <pc:sldMk cId="2012596090" sldId="257"/>
            <ac:spMk id="15" creationId="{6F4C48FF-830A-4E8F-7038-447C5E7ED363}"/>
          </ac:spMkLst>
        </pc:spChg>
        <pc:spChg chg="add mod">
          <ac:chgData name="Shehzad Khan (2415063)" userId="S::2415063@student.uwtsd.ac.uk::fe3f1d1d-3f14-44d0-95c4-e18d25d0278e" providerId="AD" clId="Web-{00000000-0000-0000-0000-000000000000}" dt="2026-10-10T11:36:17.450" v="36"/>
          <ac:spMkLst>
            <pc:docMk/>
            <pc:sldMk cId="2012596090" sldId="257"/>
            <ac:spMk id="17" creationId="{6A9AF66B-9BE7-A6B7-442D-F0F5C53639F3}"/>
          </ac:spMkLst>
        </pc:spChg>
        <pc:spChg chg="add mod">
          <ac:chgData name="Shehzad Khan (2415063)" userId="S::2415063@student.uwtsd.ac.uk::fe3f1d1d-3f14-44d0-95c4-e18d25d0278e" providerId="AD" clId="Web-{00000000-0000-0000-0000-000000000000}" dt="2026-10-10T11:36:17.450" v="36"/>
          <ac:spMkLst>
            <pc:docMk/>
            <pc:sldMk cId="2012596090" sldId="257"/>
            <ac:spMk id="18" creationId="{BA1CE6ED-BEE9-F373-E43B-087CE06797D9}"/>
          </ac:spMkLst>
        </pc:spChg>
        <pc:spChg chg="add mod">
          <ac:chgData name="Shehzad Khan (2415063)" userId="S::2415063@student.uwtsd.ac.uk::fe3f1d1d-3f14-44d0-95c4-e18d25d0278e" providerId="AD" clId="Web-{00000000-0000-0000-0000-000000000000}" dt="2026-10-10T11:36:17.450" v="36"/>
          <ac:spMkLst>
            <pc:docMk/>
            <pc:sldMk cId="2012596090" sldId="257"/>
            <ac:spMk id="19" creationId="{FFB75ED4-CA16-8A2C-AF3C-43DE1A931A58}"/>
          </ac:spMkLst>
        </pc:spChg>
        <pc:spChg chg="add del mod">
          <ac:chgData name="Shehzad Khan (2415063)" userId="S::2415063@student.uwtsd.ac.uk::fe3f1d1d-3f14-44d0-95c4-e18d25d0278e" providerId="AD" clId="Web-{00000000-0000-0000-0000-000000000000}" dt="2026-10-10T11:36:17.450" v="36"/>
          <ac:spMkLst>
            <pc:docMk/>
            <pc:sldMk cId="2012596090" sldId="257"/>
            <ac:spMk id="20" creationId="{54724574-55A9-465F-818A-646E9003EA61}"/>
          </ac:spMkLst>
        </pc:spChg>
        <pc:spChg chg="add">
          <ac:chgData name="Shehzad Khan (2415063)" userId="S::2415063@student.uwtsd.ac.uk::fe3f1d1d-3f14-44d0-95c4-e18d25d0278e" providerId="AD" clId="Web-{00000000-0000-0000-0000-000000000000}" dt="2026-10-10T11:36:17.450" v="36"/>
          <ac:spMkLst>
            <pc:docMk/>
            <pc:sldMk cId="2012596090" sldId="257"/>
            <ac:spMk id="26" creationId="{221D83C6-B3B9-5E9A-F87B-631492BDEADF}"/>
          </ac:spMkLst>
        </pc:spChg>
        <pc:picChg chg="add del">
          <ac:chgData name="Shehzad Khan (2415063)" userId="S::2415063@student.uwtsd.ac.uk::fe3f1d1d-3f14-44d0-95c4-e18d25d0278e" providerId="AD" clId="Web-{00000000-0000-0000-0000-000000000000}" dt="2026-10-10T11:35:53.387" v="33"/>
          <ac:picMkLst>
            <pc:docMk/>
            <pc:sldMk cId="2012596090" sldId="257"/>
            <ac:picMk id="5" creationId="{17B09E87-F3D5-9559-6CCD-68A8A8F8A6BC}"/>
          </ac:picMkLst>
        </pc:picChg>
        <pc:picChg chg="add mod">
          <ac:chgData name="Shehzad Khan (2415063)" userId="S::2415063@student.uwtsd.ac.uk::fe3f1d1d-3f14-44d0-95c4-e18d25d0278e" providerId="AD" clId="Web-{00000000-0000-0000-0000-000000000000}" dt="2026-10-10T11:36:17.450" v="36"/>
          <ac:picMkLst>
            <pc:docMk/>
            <pc:sldMk cId="2012596090" sldId="257"/>
            <ac:picMk id="21" creationId="{75D83B51-5687-6FDB-A742-E0A698005DA2}"/>
          </ac:picMkLst>
        </pc:picChg>
      </pc:sldChg>
      <pc:sldChg chg="addSp delSp modSp mod modClrScheme chgLayout">
        <pc:chgData name="Shehzad Khan (2415063)" userId="S::2415063@student.uwtsd.ac.uk::fe3f1d1d-3f14-44d0-95c4-e18d25d0278e" providerId="AD" clId="Web-{00000000-0000-0000-0000-000000000000}" dt="2026-10-10T11:37:33.108" v="37"/>
        <pc:sldMkLst>
          <pc:docMk/>
          <pc:sldMk cId="2728414093" sldId="258"/>
        </pc:sldMkLst>
        <pc:spChg chg="mod">
          <ac:chgData name="Shehzad Khan (2415063)" userId="S::2415063@student.uwtsd.ac.uk::fe3f1d1d-3f14-44d0-95c4-e18d25d0278e" providerId="AD" clId="Web-{00000000-0000-0000-0000-000000000000}" dt="2026-10-10T11:37:33.108" v="37"/>
          <ac:spMkLst>
            <pc:docMk/>
            <pc:sldMk cId="2728414093" sldId="258"/>
            <ac:spMk id="2" creationId="{5E66A581-FD88-4D68-8A52-5D9AF53AEF87}"/>
          </ac:spMkLst>
        </pc:spChg>
        <pc:spChg chg="del">
          <ac:chgData name="Shehzad Khan (2415063)" userId="S::2415063@student.uwtsd.ac.uk::fe3f1d1d-3f14-44d0-95c4-e18d25d0278e" providerId="AD" clId="Web-{00000000-0000-0000-0000-000000000000}" dt="2026-10-10T11:37:33.108" v="37"/>
          <ac:spMkLst>
            <pc:docMk/>
            <pc:sldMk cId="2728414093" sldId="258"/>
            <ac:spMk id="3" creationId="{1F63A54A-C51B-29E3-68A2-A78ACB17CDFA}"/>
          </ac:spMkLst>
        </pc:spChg>
        <pc:spChg chg="mod ord">
          <ac:chgData name="Shehzad Khan (2415063)" userId="S::2415063@student.uwtsd.ac.uk::fe3f1d1d-3f14-44d0-95c4-e18d25d0278e" providerId="AD" clId="Web-{00000000-0000-0000-0000-000000000000}" dt="2026-10-10T11:37:33.108" v="37"/>
          <ac:spMkLst>
            <pc:docMk/>
            <pc:sldMk cId="2728414093" sldId="258"/>
            <ac:spMk id="4" creationId="{9CBFABA3-09D1-61EE-2F8D-2E7834B86E34}"/>
          </ac:spMkLst>
        </pc:spChg>
        <pc:spChg chg="mod">
          <ac:chgData name="Shehzad Khan (2415063)" userId="S::2415063@student.uwtsd.ac.uk::fe3f1d1d-3f14-44d0-95c4-e18d25d0278e" providerId="AD" clId="Web-{00000000-0000-0000-0000-000000000000}" dt="2026-10-10T11:37:33.108" v="37"/>
          <ac:spMkLst>
            <pc:docMk/>
            <pc:sldMk cId="2728414093" sldId="258"/>
            <ac:spMk id="5" creationId="{49F9E6E4-7DE5-BE82-3E22-6F6FBB68B060}"/>
          </ac:spMkLst>
        </pc:spChg>
        <pc:spChg chg="mod">
          <ac:chgData name="Shehzad Khan (2415063)" userId="S::2415063@student.uwtsd.ac.uk::fe3f1d1d-3f14-44d0-95c4-e18d25d0278e" providerId="AD" clId="Web-{00000000-0000-0000-0000-000000000000}" dt="2026-10-10T11:37:33.108" v="37"/>
          <ac:spMkLst>
            <pc:docMk/>
            <pc:sldMk cId="2728414093" sldId="258"/>
            <ac:spMk id="6" creationId="{FD2196BD-1C28-4A9F-3BB2-C0DE57B2E78E}"/>
          </ac:spMkLst>
        </pc:spChg>
        <pc:spChg chg="add mod">
          <ac:chgData name="Shehzad Khan (2415063)" userId="S::2415063@student.uwtsd.ac.uk::fe3f1d1d-3f14-44d0-95c4-e18d25d0278e" providerId="AD" clId="Web-{00000000-0000-0000-0000-000000000000}" dt="2026-10-10T11:37:33.108" v="37"/>
          <ac:spMkLst>
            <pc:docMk/>
            <pc:sldMk cId="2728414093" sldId="258"/>
            <ac:spMk id="11" creationId="{43ADA132-867B-20EB-C128-AF6497C9AD9C}"/>
          </ac:spMkLst>
        </pc:spChg>
        <pc:spChg chg="add mod">
          <ac:chgData name="Shehzad Khan (2415063)" userId="S::2415063@student.uwtsd.ac.uk::fe3f1d1d-3f14-44d0-95c4-e18d25d0278e" providerId="AD" clId="Web-{00000000-0000-0000-0000-000000000000}" dt="2026-10-10T11:37:33.108" v="37"/>
          <ac:spMkLst>
            <pc:docMk/>
            <pc:sldMk cId="2728414093" sldId="258"/>
            <ac:spMk id="13" creationId="{1265475A-E79B-29A2-AB4E-F3F64497588F}"/>
          </ac:spMkLst>
        </pc:spChg>
      </pc:sldChg>
      <pc:sldChg chg="modSp new">
        <pc:chgData name="Shehzad Khan (2415063)" userId="S::2415063@student.uwtsd.ac.uk::fe3f1d1d-3f14-44d0-95c4-e18d25d0278e" providerId="AD" clId="Web-{00000000-0000-0000-0000-000000000000}" dt="2026-10-10T09:46:48.531" v="31" actId="20577"/>
        <pc:sldMkLst>
          <pc:docMk/>
          <pc:sldMk cId="3315989457" sldId="264"/>
        </pc:sldMkLst>
        <pc:spChg chg="mod">
          <ac:chgData name="Shehzad Khan (2415063)" userId="S::2415063@student.uwtsd.ac.uk::fe3f1d1d-3f14-44d0-95c4-e18d25d0278e" providerId="AD" clId="Web-{00000000-0000-0000-0000-000000000000}" dt="2026-10-10T09:46:48.531" v="31" actId="20577"/>
          <ac:spMkLst>
            <pc:docMk/>
            <pc:sldMk cId="3315989457" sldId="264"/>
            <ac:spMk id="2" creationId="{7CF13A16-3EFC-EA73-2DB6-2EC3A699B124}"/>
          </ac:spMkLst>
        </pc:sp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p:cSld name="Title with Picture">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24DF58-285B-E151-006A-D88C36BBB753}"/>
              </a:ext>
            </a:extLst>
          </p:cNvPr>
          <p:cNvSpPr>
            <a:spLocks noGrp="1"/>
          </p:cNvSpPr>
          <p:nvPr>
            <p:ph type="ctrTitle"/>
          </p:nvPr>
        </p:nvSpPr>
        <p:spPr>
          <a:xfrm>
            <a:off x="320039" y="1033272"/>
            <a:ext cx="5892073" cy="3895344"/>
          </a:xfrm>
        </p:spPr>
        <p:txBody>
          <a:bodyPr vert="horz" lIns="91440" tIns="45720" rIns="91440" bIns="45720" rtlCol="0" anchor="t">
            <a:normAutofit/>
          </a:bodyPr>
          <a:lstStyle>
            <a:lvl1pPr>
              <a:defRPr lang="en-US" sz="8000" dirty="0">
                <a:solidFill>
                  <a:schemeClr val="tx2"/>
                </a:solidFill>
              </a:defRPr>
            </a:lvl1pPr>
          </a:lstStyle>
          <a:p>
            <a:pPr lvl="0"/>
            <a:r>
              <a:rPr lang="en-US"/>
              <a:t>Click to edit Master title style</a:t>
            </a:r>
          </a:p>
        </p:txBody>
      </p:sp>
      <p:sp>
        <p:nvSpPr>
          <p:cNvPr id="3" name="Subtitle 2">
            <a:extLst>
              <a:ext uri="{FF2B5EF4-FFF2-40B4-BE49-F238E27FC236}">
                <a16:creationId xmlns:a16="http://schemas.microsoft.com/office/drawing/2014/main" id="{F9206861-2B51-5BD1-EB7B-C21E31ED4CF6}"/>
              </a:ext>
            </a:extLst>
          </p:cNvPr>
          <p:cNvSpPr>
            <a:spLocks noGrp="1"/>
          </p:cNvSpPr>
          <p:nvPr>
            <p:ph type="subTitle" idx="1"/>
          </p:nvPr>
        </p:nvSpPr>
        <p:spPr>
          <a:xfrm>
            <a:off x="320040" y="5733288"/>
            <a:ext cx="5892071" cy="795528"/>
          </a:xfrm>
        </p:spPr>
        <p:txBody>
          <a:bodyPr vert="horz" lIns="91440" tIns="45720" rIns="91440" bIns="45720" rtlCol="0" anchor="ctr">
            <a:normAutofit/>
          </a:bodyPr>
          <a:lstStyle>
            <a:lvl1pPr marL="0" indent="0">
              <a:buNone/>
              <a:defRPr lang="en-US" dirty="0">
                <a:solidFill>
                  <a:schemeClr val="tx2"/>
                </a:solidFill>
              </a:defRPr>
            </a:lvl1pPr>
          </a:lstStyle>
          <a:p>
            <a:pPr lvl="0"/>
            <a:r>
              <a:rPr lang="en-US"/>
              <a:t>Click to edit Master subtitle style</a:t>
            </a:r>
          </a:p>
        </p:txBody>
      </p:sp>
      <p:sp>
        <p:nvSpPr>
          <p:cNvPr id="5" name="Footer Placeholder 4">
            <a:extLst>
              <a:ext uri="{FF2B5EF4-FFF2-40B4-BE49-F238E27FC236}">
                <a16:creationId xmlns:a16="http://schemas.microsoft.com/office/drawing/2014/main" id="{822DDD77-F8A9-7EC7-8615-6A38937CE728}"/>
              </a:ext>
            </a:extLst>
          </p:cNvPr>
          <p:cNvSpPr>
            <a:spLocks noGrp="1"/>
          </p:cNvSpPr>
          <p:nvPr>
            <p:ph type="ftr" sz="quarter" idx="11"/>
          </p:nvPr>
        </p:nvSpPr>
        <p:spPr/>
        <p:txBody>
          <a:bodyPr/>
          <a:lstStyle>
            <a:lvl1pPr>
              <a:defRPr>
                <a:solidFill>
                  <a:schemeClr val="tx2"/>
                </a:solidFill>
              </a:defRPr>
            </a:lvl1pPr>
          </a:lstStyle>
          <a:p>
            <a:r>
              <a:rPr lang="en-US"/>
              <a:t>
              </a:t>
            </a:r>
          </a:p>
        </p:txBody>
      </p:sp>
      <p:sp>
        <p:nvSpPr>
          <p:cNvPr id="11" name="Picture Placeholder 10">
            <a:extLst>
              <a:ext uri="{FF2B5EF4-FFF2-40B4-BE49-F238E27FC236}">
                <a16:creationId xmlns:a16="http://schemas.microsoft.com/office/drawing/2014/main" id="{1F08B46D-341A-2502-FE91-2C5EF771037B}"/>
              </a:ext>
            </a:extLst>
          </p:cNvPr>
          <p:cNvSpPr>
            <a:spLocks noGrp="1" noChangeAspect="1"/>
          </p:cNvSpPr>
          <p:nvPr>
            <p:ph type="pic" sz="quarter" idx="13" hasCustomPrompt="1"/>
          </p:nvPr>
        </p:nvSpPr>
        <p:spPr>
          <a:xfrm>
            <a:off x="6931152" y="793817"/>
            <a:ext cx="5260848" cy="6064181"/>
          </a:xfrm>
          <a:blipFill>
            <a:blip r:embed="rId2">
              <a:alphaModFix amt="80000"/>
            </a:blip>
            <a:stretch>
              <a:fillRect/>
            </a:stretch>
          </a:blipFill>
        </p:spPr>
        <p:txBody>
          <a:bodyPr anchor="t"/>
          <a:lstStyle>
            <a:lvl1pPr marL="0" indent="0">
              <a:buNone/>
              <a:defRPr/>
            </a:lvl1pPr>
          </a:lstStyle>
          <a:p>
            <a:endParaRPr/>
          </a:p>
        </p:txBody>
      </p:sp>
      <p:sp>
        <p:nvSpPr>
          <p:cNvPr id="4" name="Date Placeholder 3">
            <a:extLst>
              <a:ext uri="{FF2B5EF4-FFF2-40B4-BE49-F238E27FC236}">
                <a16:creationId xmlns:a16="http://schemas.microsoft.com/office/drawing/2014/main" id="{098AB215-86A6-6EC5-BC27-7962FA84A1AE}"/>
              </a:ext>
            </a:extLst>
          </p:cNvPr>
          <p:cNvSpPr>
            <a:spLocks noGrp="1"/>
          </p:cNvSpPr>
          <p:nvPr>
            <p:ph type="dt" sz="half" idx="10"/>
          </p:nvPr>
        </p:nvSpPr>
        <p:spPr>
          <a:xfrm>
            <a:off x="6938587" y="207982"/>
            <a:ext cx="2662798" cy="413360"/>
          </a:xfrm>
        </p:spPr>
        <p:txBody>
          <a:bodyPr/>
          <a:lstStyle>
            <a:lvl1pPr>
              <a:defRPr>
                <a:solidFill>
                  <a:schemeClr val="tx2"/>
                </a:solidFill>
              </a:defRPr>
            </a:lvl1pPr>
          </a:lstStyle>
          <a:p>
            <a:fld id="{BBB8170F-0370-4A38-8BF3-83D69476AE62}" type="datetimeFigureOut">
              <a:rPr lang="en-US" dirty="0"/>
              <a:t>10/11/2026</a:t>
            </a:fld>
            <a:endParaRPr lang="en-US"/>
          </a:p>
        </p:txBody>
      </p:sp>
      <p:sp>
        <p:nvSpPr>
          <p:cNvPr id="6" name="Slide Number Placeholder 5">
            <a:extLst>
              <a:ext uri="{FF2B5EF4-FFF2-40B4-BE49-F238E27FC236}">
                <a16:creationId xmlns:a16="http://schemas.microsoft.com/office/drawing/2014/main" id="{4360CECF-E526-1422-4780-123B6B1E96C9}"/>
              </a:ext>
            </a:extLst>
          </p:cNvPr>
          <p:cNvSpPr>
            <a:spLocks noGrp="1"/>
          </p:cNvSpPr>
          <p:nvPr>
            <p:ph type="sldNum" sz="quarter" idx="12"/>
          </p:nvPr>
        </p:nvSpPr>
        <p:spPr/>
        <p:txBody>
          <a:bodyPr/>
          <a:lstStyle>
            <a:lvl1pPr>
              <a:defRPr>
                <a:solidFill>
                  <a:schemeClr val="tx2"/>
                </a:solidFill>
              </a:defRPr>
            </a:lvl1pPr>
          </a:lstStyle>
          <a:p>
            <a:fld id="{753D0FD4-819D-4187-8797-C35567B41C78}" type="slidenum">
              <a:rPr lang="en-US" dirty="0"/>
              <a:t>‹#›</a:t>
            </a:fld>
            <a:endParaRPr lang="en-US"/>
          </a:p>
        </p:txBody>
      </p:sp>
      <p:cxnSp>
        <p:nvCxnSpPr>
          <p:cNvPr id="9" name="Straight Connector 8">
            <a:extLst>
              <a:ext uri="{FF2B5EF4-FFF2-40B4-BE49-F238E27FC236}">
                <a16:creationId xmlns:a16="http://schemas.microsoft.com/office/drawing/2014/main" id="{CF2C2C7B-6B47-4A5B-B24C-B316964ABE62}"/>
              </a:ext>
            </a:extLst>
          </p:cNvPr>
          <p:cNvCxnSpPr>
            <a:cxnSpLocks/>
          </p:cNvCxnSpPr>
          <p:nvPr/>
        </p:nvCxnSpPr>
        <p:spPr>
          <a:xfrm flipV="1">
            <a:off x="6929823" y="789558"/>
            <a:ext cx="0" cy="6068442"/>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4F32355F-80FD-3956-F8D4-9DF4073D0E2E}"/>
              </a:ext>
            </a:extLst>
          </p:cNvPr>
          <p:cNvCxnSpPr>
            <a:cxnSpLocks/>
          </p:cNvCxnSpPr>
          <p:nvPr/>
        </p:nvCxnSpPr>
        <p:spPr>
          <a:xfrm>
            <a:off x="0" y="5420250"/>
            <a:ext cx="6929823"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0D4DD8B2-0D73-EB9B-9708-67DF28E40F96}"/>
              </a:ext>
            </a:extLst>
          </p:cNvPr>
          <p:cNvCxnSpPr>
            <a:cxnSpLocks/>
          </p:cNvCxnSpPr>
          <p:nvPr/>
        </p:nvCxnSpPr>
        <p:spPr>
          <a:xfrm>
            <a:off x="0" y="791907"/>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98354640"/>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20559" y="612648"/>
            <a:ext cx="11253668" cy="1106424"/>
          </a:xfrm>
        </p:spPr>
        <p:txBody>
          <a:bodyPr/>
          <a:lstStyle>
            <a:lvl1pPr>
              <a:defRPr sz="6600">
                <a:solidFill>
                  <a:schemeClr val="tx2"/>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320559" y="2139696"/>
            <a:ext cx="11253668" cy="428853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Footer Placeholder 8">
            <a:extLst>
              <a:ext uri="{FF2B5EF4-FFF2-40B4-BE49-F238E27FC236}">
                <a16:creationId xmlns:a16="http://schemas.microsoft.com/office/drawing/2014/main" id="{2D457B6E-DC25-9A54-64F7-98703149B156}"/>
              </a:ext>
            </a:extLst>
          </p:cNvPr>
          <p:cNvSpPr>
            <a:spLocks noGrp="1"/>
          </p:cNvSpPr>
          <p:nvPr>
            <p:ph type="ftr" sz="quarter" idx="11"/>
          </p:nvPr>
        </p:nvSpPr>
        <p:spPr/>
        <p:txBody>
          <a:bodyPr/>
          <a:lstStyle/>
          <a:p>
            <a:r>
              <a:rPr lang="en-US"/>
              <a:t>
              </a:t>
            </a:r>
          </a:p>
        </p:txBody>
      </p:sp>
      <p:sp>
        <p:nvSpPr>
          <p:cNvPr id="8" name="Date Placeholder 7">
            <a:extLst>
              <a:ext uri="{FF2B5EF4-FFF2-40B4-BE49-F238E27FC236}">
                <a16:creationId xmlns:a16="http://schemas.microsoft.com/office/drawing/2014/main" id="{D49DF708-DA4E-D117-5CE8-7401A836F675}"/>
              </a:ext>
            </a:extLst>
          </p:cNvPr>
          <p:cNvSpPr>
            <a:spLocks noGrp="1"/>
          </p:cNvSpPr>
          <p:nvPr>
            <p:ph type="dt" sz="half" idx="10"/>
          </p:nvPr>
        </p:nvSpPr>
        <p:spPr/>
        <p:txBody>
          <a:bodyPr/>
          <a:lstStyle/>
          <a:p>
            <a:fld id="{20D15516-589F-487D-BF51-9635DCEA90D5}" type="datetimeFigureOut">
              <a:rPr lang="en-US" dirty="0"/>
              <a:t>10/11/2026</a:t>
            </a:fld>
            <a:endParaRPr lang="en-US"/>
          </a:p>
        </p:txBody>
      </p:sp>
      <p:sp>
        <p:nvSpPr>
          <p:cNvPr id="10" name="Slide Number Placeholder 9">
            <a:extLst>
              <a:ext uri="{FF2B5EF4-FFF2-40B4-BE49-F238E27FC236}">
                <a16:creationId xmlns:a16="http://schemas.microsoft.com/office/drawing/2014/main" id="{D1AE2728-8254-BE0F-89AB-2D5352D66F0D}"/>
              </a:ext>
            </a:extLst>
          </p:cNvPr>
          <p:cNvSpPr>
            <a:spLocks noGrp="1"/>
          </p:cNvSpPr>
          <p:nvPr>
            <p:ph type="sldNum" sz="quarter" idx="12"/>
          </p:nvPr>
        </p:nvSpPr>
        <p:spPr/>
        <p:txBody>
          <a:bodyPr/>
          <a:lstStyle/>
          <a:p>
            <a:fld id="{753D0FD4-819D-4187-8797-C35567B41C78}" type="slidenum">
              <a:rPr lang="en-US" dirty="0"/>
              <a:t>‹#›</a:t>
            </a:fld>
            <a:endParaRPr lang="en-US"/>
          </a:p>
        </p:txBody>
      </p:sp>
      <p:cxnSp>
        <p:nvCxnSpPr>
          <p:cNvPr id="7" name="Straight Connector 6">
            <a:extLst>
              <a:ext uri="{FF2B5EF4-FFF2-40B4-BE49-F238E27FC236}">
                <a16:creationId xmlns:a16="http://schemas.microsoft.com/office/drawing/2014/main" id="{093DFD8D-B66E-C844-B523-E3C51265F5EA}"/>
              </a:ext>
            </a:extLst>
          </p:cNvPr>
          <p:cNvCxnSpPr>
            <a:cxnSpLocks/>
          </p:cNvCxnSpPr>
          <p:nvPr/>
        </p:nvCxnSpPr>
        <p:spPr>
          <a:xfrm>
            <a:off x="0" y="1805563"/>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976157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p:cSld name="Title with Picture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24DF58-285B-E151-006A-D88C36BBB753}"/>
              </a:ext>
            </a:extLst>
          </p:cNvPr>
          <p:cNvSpPr>
            <a:spLocks noGrp="1"/>
          </p:cNvSpPr>
          <p:nvPr>
            <p:ph type="ctrTitle"/>
          </p:nvPr>
        </p:nvSpPr>
        <p:spPr>
          <a:xfrm>
            <a:off x="320040" y="5223554"/>
            <a:ext cx="11430000" cy="914400"/>
          </a:xfrm>
        </p:spPr>
        <p:txBody>
          <a:bodyPr vert="horz" lIns="91440" tIns="45720" rIns="91440" bIns="45720" rtlCol="0" anchor="b">
            <a:normAutofit/>
          </a:bodyPr>
          <a:lstStyle>
            <a:lvl1pPr>
              <a:defRPr lang="en-US" sz="4400" dirty="0"/>
            </a:lvl1pPr>
          </a:lstStyle>
          <a:p>
            <a:pPr lvl="0"/>
            <a:r>
              <a:rPr lang="en-US"/>
              <a:t>Click to edit Master title style</a:t>
            </a:r>
          </a:p>
        </p:txBody>
      </p:sp>
      <p:sp>
        <p:nvSpPr>
          <p:cNvPr id="3" name="Subtitle 2">
            <a:extLst>
              <a:ext uri="{FF2B5EF4-FFF2-40B4-BE49-F238E27FC236}">
                <a16:creationId xmlns:a16="http://schemas.microsoft.com/office/drawing/2014/main" id="{F9206861-2B51-5BD1-EB7B-C21E31ED4CF6}"/>
              </a:ext>
            </a:extLst>
          </p:cNvPr>
          <p:cNvSpPr>
            <a:spLocks noGrp="1"/>
          </p:cNvSpPr>
          <p:nvPr>
            <p:ph type="subTitle" idx="1"/>
          </p:nvPr>
        </p:nvSpPr>
        <p:spPr>
          <a:xfrm>
            <a:off x="320039" y="6083090"/>
            <a:ext cx="11429999" cy="566928"/>
          </a:xfrm>
        </p:spPr>
        <p:txBody>
          <a:bodyPr vert="horz" lIns="91440" tIns="45720" rIns="91440" bIns="45720" rtlCol="0" anchor="ctr">
            <a:normAutofit/>
          </a:bodyPr>
          <a:lstStyle>
            <a:lvl1pPr marL="0" indent="0">
              <a:buNone/>
              <a:defRPr lang="en-US" dirty="0"/>
            </a:lvl1pPr>
          </a:lstStyle>
          <a:p>
            <a:pPr lvl="0"/>
            <a:r>
              <a:rPr lang="en-US"/>
              <a:t>Click to edit Master subtitle style</a:t>
            </a:r>
          </a:p>
        </p:txBody>
      </p:sp>
      <p:sp>
        <p:nvSpPr>
          <p:cNvPr id="11" name="Picture Placeholder 10">
            <a:extLst>
              <a:ext uri="{FF2B5EF4-FFF2-40B4-BE49-F238E27FC236}">
                <a16:creationId xmlns:a16="http://schemas.microsoft.com/office/drawing/2014/main" id="{1F08B46D-341A-2502-FE91-2C5EF771037B}"/>
              </a:ext>
            </a:extLst>
          </p:cNvPr>
          <p:cNvSpPr>
            <a:spLocks noGrp="1" noChangeAspect="1"/>
          </p:cNvSpPr>
          <p:nvPr>
            <p:ph type="pic" sz="quarter" idx="13" hasCustomPrompt="1"/>
          </p:nvPr>
        </p:nvSpPr>
        <p:spPr>
          <a:xfrm>
            <a:off x="0" y="0"/>
            <a:ext cx="12192000" cy="5069400"/>
          </a:xfrm>
          <a:blipFill>
            <a:blip r:embed="rId2">
              <a:alphaModFix amt="80000"/>
            </a:blip>
            <a:stretch>
              <a:fillRect/>
            </a:stretch>
          </a:blipFill>
        </p:spPr>
        <p:txBody>
          <a:bodyPr anchor="t"/>
          <a:lstStyle>
            <a:lvl1pPr marL="0" indent="0">
              <a:buNone/>
              <a:defRPr/>
            </a:lvl1pPr>
          </a:lstStyle>
          <a:p>
            <a:endParaRPr/>
          </a:p>
        </p:txBody>
      </p:sp>
      <p:sp>
        <p:nvSpPr>
          <p:cNvPr id="5" name="Footer Placeholder 4">
            <a:extLst>
              <a:ext uri="{FF2B5EF4-FFF2-40B4-BE49-F238E27FC236}">
                <a16:creationId xmlns:a16="http://schemas.microsoft.com/office/drawing/2014/main" id="{822DDD77-F8A9-7EC7-8615-6A38937CE728}"/>
              </a:ext>
            </a:extLst>
          </p:cNvPr>
          <p:cNvSpPr>
            <a:spLocks noGrp="1"/>
          </p:cNvSpPr>
          <p:nvPr>
            <p:ph type="ftr" sz="quarter" idx="11"/>
          </p:nvPr>
        </p:nvSpPr>
        <p:spPr/>
        <p:txBody>
          <a:bodyPr/>
          <a:lstStyle>
            <a:lvl1pPr>
              <a:defRPr>
                <a:solidFill>
                  <a:srgbClr val="FFFFFF"/>
                </a:solidFill>
                <a:effectLst>
                  <a:outerShdw blurRad="38100" dist="38100" dir="2700000" algn="tl">
                    <a:srgbClr val="000000">
                      <a:alpha val="43137"/>
                    </a:srgbClr>
                  </a:outerShdw>
                </a:effectLst>
              </a:defRPr>
            </a:lvl1pPr>
          </a:lstStyle>
          <a:p>
            <a:r>
              <a:rPr lang="en-US"/>
              <a:t>
              </a:t>
            </a:r>
          </a:p>
        </p:txBody>
      </p:sp>
      <p:sp>
        <p:nvSpPr>
          <p:cNvPr id="4" name="Date Placeholder 3">
            <a:extLst>
              <a:ext uri="{FF2B5EF4-FFF2-40B4-BE49-F238E27FC236}">
                <a16:creationId xmlns:a16="http://schemas.microsoft.com/office/drawing/2014/main" id="{098AB215-86A6-6EC5-BC27-7962FA84A1AE}"/>
              </a:ext>
            </a:extLst>
          </p:cNvPr>
          <p:cNvSpPr>
            <a:spLocks noGrp="1"/>
          </p:cNvSpPr>
          <p:nvPr>
            <p:ph type="dt" sz="half" idx="10"/>
          </p:nvPr>
        </p:nvSpPr>
        <p:spPr/>
        <p:txBody>
          <a:bodyPr/>
          <a:lstStyle>
            <a:lvl1pPr>
              <a:defRPr>
                <a:solidFill>
                  <a:srgbClr val="FFFFFF"/>
                </a:solidFill>
                <a:effectLst>
                  <a:outerShdw blurRad="38100" dist="38100" dir="2700000" algn="tl">
                    <a:srgbClr val="000000">
                      <a:alpha val="43137"/>
                    </a:srgbClr>
                  </a:outerShdw>
                </a:effectLst>
              </a:defRPr>
            </a:lvl1pPr>
          </a:lstStyle>
          <a:p>
            <a:fld id="{BD5D1244-0536-4076-95F8-65E3144966FF}" type="datetimeFigureOut">
              <a:rPr lang="en-US" dirty="0"/>
              <a:t>10/11/2026</a:t>
            </a:fld>
            <a:endParaRPr lang="en-US"/>
          </a:p>
        </p:txBody>
      </p:sp>
      <p:sp>
        <p:nvSpPr>
          <p:cNvPr id="6" name="Slide Number Placeholder 5">
            <a:extLst>
              <a:ext uri="{FF2B5EF4-FFF2-40B4-BE49-F238E27FC236}">
                <a16:creationId xmlns:a16="http://schemas.microsoft.com/office/drawing/2014/main" id="{4360CECF-E526-1422-4780-123B6B1E96C9}"/>
              </a:ext>
            </a:extLst>
          </p:cNvPr>
          <p:cNvSpPr>
            <a:spLocks noGrp="1"/>
          </p:cNvSpPr>
          <p:nvPr>
            <p:ph type="sldNum" sz="quarter" idx="12"/>
          </p:nvPr>
        </p:nvSpPr>
        <p:spPr/>
        <p:txBody>
          <a:bodyPr/>
          <a:lstStyle>
            <a:lvl1pPr>
              <a:defRPr>
                <a:solidFill>
                  <a:srgbClr val="FFFFFF"/>
                </a:solidFill>
                <a:effectLst>
                  <a:outerShdw blurRad="38100" dist="38100" dir="2700000" algn="tl">
                    <a:srgbClr val="000000">
                      <a:alpha val="43137"/>
                    </a:srgbClr>
                  </a:outerShdw>
                </a:effectLst>
              </a:defRPr>
            </a:lvl1pPr>
          </a:lstStyle>
          <a:p>
            <a:fld id="{753D0FD4-819D-4187-8797-C35567B41C78}" type="slidenum">
              <a:rPr lang="en-US" dirty="0"/>
              <a:t>‹#›</a:t>
            </a:fld>
            <a:endParaRPr lang="en-US"/>
          </a:p>
        </p:txBody>
      </p:sp>
      <p:cxnSp>
        <p:nvCxnSpPr>
          <p:cNvPr id="7" name="Straight Connector 6">
            <a:extLst>
              <a:ext uri="{FF2B5EF4-FFF2-40B4-BE49-F238E27FC236}">
                <a16:creationId xmlns:a16="http://schemas.microsoft.com/office/drawing/2014/main" id="{8ABE8472-319C-7663-7B71-2A6549DED7EF}"/>
              </a:ext>
            </a:extLst>
          </p:cNvPr>
          <p:cNvCxnSpPr>
            <a:cxnSpLocks/>
          </p:cNvCxnSpPr>
          <p:nvPr/>
        </p:nvCxnSpPr>
        <p:spPr>
          <a:xfrm>
            <a:off x="0" y="5068350"/>
            <a:ext cx="12188952"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244939684"/>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p:cSld name="Title">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24DF58-285B-E151-006A-D88C36BBB753}"/>
              </a:ext>
            </a:extLst>
          </p:cNvPr>
          <p:cNvSpPr>
            <a:spLocks noGrp="1"/>
          </p:cNvSpPr>
          <p:nvPr>
            <p:ph type="ctrTitle"/>
          </p:nvPr>
        </p:nvSpPr>
        <p:spPr>
          <a:xfrm>
            <a:off x="320040" y="758952"/>
            <a:ext cx="7589520" cy="4087368"/>
          </a:xfrm>
        </p:spPr>
        <p:txBody>
          <a:bodyPr vert="horz" lIns="91440" tIns="45720" rIns="91440" bIns="45720" rtlCol="0" anchor="t">
            <a:normAutofit/>
          </a:bodyPr>
          <a:lstStyle>
            <a:lvl1pPr>
              <a:defRPr lang="en-US" sz="9600" dirty="0">
                <a:solidFill>
                  <a:schemeClr val="tx2"/>
                </a:solidFill>
              </a:defRPr>
            </a:lvl1pPr>
          </a:lstStyle>
          <a:p>
            <a:pPr lvl="0"/>
            <a:r>
              <a:rPr lang="en-US"/>
              <a:t>Click to edit Master title style</a:t>
            </a:r>
          </a:p>
        </p:txBody>
      </p:sp>
      <p:sp>
        <p:nvSpPr>
          <p:cNvPr id="3" name="Subtitle 2">
            <a:extLst>
              <a:ext uri="{FF2B5EF4-FFF2-40B4-BE49-F238E27FC236}">
                <a16:creationId xmlns:a16="http://schemas.microsoft.com/office/drawing/2014/main" id="{F9206861-2B51-5BD1-EB7B-C21E31ED4CF6}"/>
              </a:ext>
            </a:extLst>
          </p:cNvPr>
          <p:cNvSpPr>
            <a:spLocks noGrp="1"/>
          </p:cNvSpPr>
          <p:nvPr>
            <p:ph type="subTitle" idx="1"/>
          </p:nvPr>
        </p:nvSpPr>
        <p:spPr>
          <a:xfrm>
            <a:off x="320039" y="5404104"/>
            <a:ext cx="11515277" cy="576072"/>
          </a:xfrm>
        </p:spPr>
        <p:txBody>
          <a:bodyPr vert="horz" lIns="91440" tIns="45720" rIns="91440" bIns="45720" rtlCol="0" anchor="ctr">
            <a:normAutofit/>
          </a:bodyPr>
          <a:lstStyle>
            <a:lvl1pPr marL="0" indent="0">
              <a:buNone/>
              <a:defRPr lang="en-US" dirty="0">
                <a:solidFill>
                  <a:schemeClr val="tx2"/>
                </a:solidFill>
              </a:defRPr>
            </a:lvl1pPr>
          </a:lstStyle>
          <a:p>
            <a:pPr lvl="0"/>
            <a:r>
              <a:rPr lang="en-US"/>
              <a:t>Click to edit Master subtitle style</a:t>
            </a:r>
          </a:p>
        </p:txBody>
      </p:sp>
      <p:sp>
        <p:nvSpPr>
          <p:cNvPr id="5" name="Footer Placeholder 4">
            <a:extLst>
              <a:ext uri="{FF2B5EF4-FFF2-40B4-BE49-F238E27FC236}">
                <a16:creationId xmlns:a16="http://schemas.microsoft.com/office/drawing/2014/main" id="{822DDD77-F8A9-7EC7-8615-6A38937CE728}"/>
              </a:ext>
            </a:extLst>
          </p:cNvPr>
          <p:cNvSpPr>
            <a:spLocks noGrp="1"/>
          </p:cNvSpPr>
          <p:nvPr>
            <p:ph type="ftr" sz="quarter" idx="11"/>
          </p:nvPr>
        </p:nvSpPr>
        <p:spPr>
          <a:xfrm>
            <a:off x="317773" y="6254496"/>
            <a:ext cx="2963692" cy="413360"/>
          </a:xfrm>
        </p:spPr>
        <p:txBody>
          <a:bodyPr/>
          <a:lstStyle>
            <a:lvl1pPr>
              <a:defRPr>
                <a:solidFill>
                  <a:schemeClr val="tx2"/>
                </a:solidFill>
              </a:defRPr>
            </a:lvl1pPr>
          </a:lstStyle>
          <a:p>
            <a:r>
              <a:rPr lang="en-US"/>
              <a:t>
              </a:t>
            </a:r>
          </a:p>
        </p:txBody>
      </p:sp>
      <p:sp>
        <p:nvSpPr>
          <p:cNvPr id="4" name="Date Placeholder 3">
            <a:extLst>
              <a:ext uri="{FF2B5EF4-FFF2-40B4-BE49-F238E27FC236}">
                <a16:creationId xmlns:a16="http://schemas.microsoft.com/office/drawing/2014/main" id="{098AB215-86A6-6EC5-BC27-7962FA84A1AE}"/>
              </a:ext>
            </a:extLst>
          </p:cNvPr>
          <p:cNvSpPr>
            <a:spLocks noGrp="1"/>
          </p:cNvSpPr>
          <p:nvPr>
            <p:ph type="dt" sz="half" idx="10"/>
          </p:nvPr>
        </p:nvSpPr>
        <p:spPr>
          <a:xfrm>
            <a:off x="7921742" y="6254496"/>
            <a:ext cx="1679642" cy="413360"/>
          </a:xfrm>
        </p:spPr>
        <p:txBody>
          <a:bodyPr/>
          <a:lstStyle>
            <a:lvl1pPr>
              <a:defRPr>
                <a:solidFill>
                  <a:schemeClr val="tx2"/>
                </a:solidFill>
              </a:defRPr>
            </a:lvl1pPr>
          </a:lstStyle>
          <a:p>
            <a:fld id="{E8F94E15-B448-489B-871D-A40527BFA7B7}" type="datetimeFigureOut">
              <a:rPr lang="en-US" dirty="0"/>
              <a:t>10/11/2026</a:t>
            </a:fld>
            <a:endParaRPr lang="en-US"/>
          </a:p>
        </p:txBody>
      </p:sp>
      <p:sp>
        <p:nvSpPr>
          <p:cNvPr id="6" name="Slide Number Placeholder 5">
            <a:extLst>
              <a:ext uri="{FF2B5EF4-FFF2-40B4-BE49-F238E27FC236}">
                <a16:creationId xmlns:a16="http://schemas.microsoft.com/office/drawing/2014/main" id="{4360CECF-E526-1422-4780-123B6B1E96C9}"/>
              </a:ext>
            </a:extLst>
          </p:cNvPr>
          <p:cNvSpPr>
            <a:spLocks noGrp="1"/>
          </p:cNvSpPr>
          <p:nvPr>
            <p:ph type="sldNum" sz="quarter" idx="12"/>
          </p:nvPr>
        </p:nvSpPr>
        <p:spPr>
          <a:xfrm>
            <a:off x="11288870" y="6254496"/>
            <a:ext cx="546447" cy="413360"/>
          </a:xfrm>
        </p:spPr>
        <p:txBody>
          <a:bodyPr/>
          <a:lstStyle>
            <a:lvl1pPr>
              <a:defRPr>
                <a:solidFill>
                  <a:schemeClr val="tx2"/>
                </a:solidFill>
              </a:defRPr>
            </a:lvl1pPr>
          </a:lstStyle>
          <a:p>
            <a:fld id="{753D0FD4-819D-4187-8797-C35567B41C78}" type="slidenum">
              <a:rPr lang="en-US" dirty="0"/>
              <a:t>‹#›</a:t>
            </a:fld>
            <a:endParaRPr lang="en-US"/>
          </a:p>
        </p:txBody>
      </p:sp>
      <p:cxnSp>
        <p:nvCxnSpPr>
          <p:cNvPr id="8" name="Straight Connector 7">
            <a:extLst>
              <a:ext uri="{FF2B5EF4-FFF2-40B4-BE49-F238E27FC236}">
                <a16:creationId xmlns:a16="http://schemas.microsoft.com/office/drawing/2014/main" id="{F05C310B-ED34-BA33-630C-F8D5EB2A41A2}"/>
              </a:ext>
            </a:extLst>
          </p:cNvPr>
          <p:cNvCxnSpPr>
            <a:cxnSpLocks/>
          </p:cNvCxnSpPr>
          <p:nvPr/>
        </p:nvCxnSpPr>
        <p:spPr>
          <a:xfrm>
            <a:off x="0" y="6057900"/>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9" name="Straight Connector 8">
            <a:extLst>
              <a:ext uri="{FF2B5EF4-FFF2-40B4-BE49-F238E27FC236}">
                <a16:creationId xmlns:a16="http://schemas.microsoft.com/office/drawing/2014/main" id="{C6B77E3C-9D50-9277-C646-D9B5AB8122BB}"/>
              </a:ext>
            </a:extLst>
          </p:cNvPr>
          <p:cNvCxnSpPr>
            <a:cxnSpLocks/>
          </p:cNvCxnSpPr>
          <p:nvPr/>
        </p:nvCxnSpPr>
        <p:spPr>
          <a:xfrm>
            <a:off x="0" y="5274776"/>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10820702"/>
      </p:ext>
    </p:extLst>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rgbClr val="C8350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877CE2-4402-942B-FD26-6E29BDAB9B47}"/>
              </a:ext>
            </a:extLst>
          </p:cNvPr>
          <p:cNvSpPr>
            <a:spLocks noGrp="1"/>
          </p:cNvSpPr>
          <p:nvPr>
            <p:ph type="title"/>
          </p:nvPr>
        </p:nvSpPr>
        <p:spPr>
          <a:xfrm>
            <a:off x="64008" y="1435608"/>
            <a:ext cx="11594592" cy="5559552"/>
          </a:xfrm>
        </p:spPr>
        <p:txBody>
          <a:bodyPr anchor="b">
            <a:normAutofit/>
          </a:bodyPr>
          <a:lstStyle>
            <a:lvl1pPr>
              <a:lnSpc>
                <a:spcPct val="67000"/>
              </a:lnSpc>
              <a:defRPr sz="14800">
                <a:solidFill>
                  <a:schemeClr val="tx2"/>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CEC3F3D2-CADD-A94F-6739-CCCDA6C6FA8C}"/>
              </a:ext>
            </a:extLst>
          </p:cNvPr>
          <p:cNvSpPr>
            <a:spLocks noGrp="1"/>
          </p:cNvSpPr>
          <p:nvPr>
            <p:ph type="ftr" sz="quarter" idx="11"/>
          </p:nvPr>
        </p:nvSpPr>
        <p:spPr/>
        <p:txBody>
          <a:bodyPr/>
          <a:lstStyle>
            <a:lvl1pPr>
              <a:defRPr>
                <a:solidFill>
                  <a:schemeClr val="tx2"/>
                </a:solidFill>
              </a:defRPr>
            </a:lvl1pPr>
          </a:lstStyle>
          <a:p>
            <a:r>
              <a:rPr lang="en-US"/>
              <a:t>
              </a:t>
            </a:r>
          </a:p>
        </p:txBody>
      </p:sp>
      <p:sp>
        <p:nvSpPr>
          <p:cNvPr id="4" name="Date Placeholder 3">
            <a:extLst>
              <a:ext uri="{FF2B5EF4-FFF2-40B4-BE49-F238E27FC236}">
                <a16:creationId xmlns:a16="http://schemas.microsoft.com/office/drawing/2014/main" id="{40CC541E-3AF5-9564-CE04-E4B86459DBE0}"/>
              </a:ext>
            </a:extLst>
          </p:cNvPr>
          <p:cNvSpPr>
            <a:spLocks noGrp="1"/>
          </p:cNvSpPr>
          <p:nvPr>
            <p:ph type="dt" sz="half" idx="10"/>
          </p:nvPr>
        </p:nvSpPr>
        <p:spPr/>
        <p:txBody>
          <a:bodyPr/>
          <a:lstStyle>
            <a:lvl1pPr>
              <a:defRPr>
                <a:solidFill>
                  <a:schemeClr val="tx2"/>
                </a:solidFill>
              </a:defRPr>
            </a:lvl1pPr>
          </a:lstStyle>
          <a:p>
            <a:fld id="{CE994A23-0EFF-404D-A2C5-6B54939039AD}" type="datetimeFigureOut">
              <a:rPr lang="en-US" dirty="0"/>
              <a:t>10/11/2026</a:t>
            </a:fld>
            <a:endParaRPr lang="en-US"/>
          </a:p>
        </p:txBody>
      </p:sp>
      <p:sp>
        <p:nvSpPr>
          <p:cNvPr id="6" name="Slide Number Placeholder 5">
            <a:extLst>
              <a:ext uri="{FF2B5EF4-FFF2-40B4-BE49-F238E27FC236}">
                <a16:creationId xmlns:a16="http://schemas.microsoft.com/office/drawing/2014/main" id="{C3C772A7-7F28-0EB0-D243-BCC6917DADA2}"/>
              </a:ext>
            </a:extLst>
          </p:cNvPr>
          <p:cNvSpPr>
            <a:spLocks noGrp="1"/>
          </p:cNvSpPr>
          <p:nvPr>
            <p:ph type="sldNum" sz="quarter" idx="12"/>
          </p:nvPr>
        </p:nvSpPr>
        <p:spPr/>
        <p:txBody>
          <a:bodyPr/>
          <a:lstStyle>
            <a:lvl1pPr>
              <a:defRPr>
                <a:solidFill>
                  <a:schemeClr val="tx2"/>
                </a:solidFill>
              </a:defRPr>
            </a:lvl1pPr>
          </a:lstStyle>
          <a:p>
            <a:fld id="{753D0FD4-819D-4187-8797-C35567B41C78}" type="slidenum">
              <a:rPr lang="en-US" dirty="0"/>
              <a:t>‹#›</a:t>
            </a:fld>
            <a:endParaRPr lang="en-US"/>
          </a:p>
        </p:txBody>
      </p:sp>
      <p:cxnSp>
        <p:nvCxnSpPr>
          <p:cNvPr id="8" name="Straight Connector 7">
            <a:extLst>
              <a:ext uri="{FF2B5EF4-FFF2-40B4-BE49-F238E27FC236}">
                <a16:creationId xmlns:a16="http://schemas.microsoft.com/office/drawing/2014/main" id="{7F716D65-B11C-E9B7-66BF-88E72C5DCEBA}"/>
              </a:ext>
            </a:extLst>
          </p:cNvPr>
          <p:cNvCxnSpPr>
            <a:cxnSpLocks/>
          </p:cNvCxnSpPr>
          <p:nvPr/>
        </p:nvCxnSpPr>
        <p:spPr>
          <a:xfrm>
            <a:off x="0" y="783822"/>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98691859"/>
      </p:ext>
    </p:extLst>
  </p:cSld>
  <p:clrMapOvr>
    <a:overrideClrMapping bg1="dk1" tx1="lt1" bg2="dk2" tx2="lt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p:cSld name="Agenda">
    <p:bg>
      <p:bgPr>
        <a:solidFill>
          <a:schemeClr val="bg2">
            <a:lumMod val="90000"/>
            <a:alpha val="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20557" y="886968"/>
            <a:ext cx="11405277" cy="1170432"/>
          </a:xfrm>
        </p:spPr>
        <p:txBody>
          <a:bodyPr>
            <a:normAutofit/>
          </a:bodyPr>
          <a:lstStyle>
            <a:lvl1pPr>
              <a:defRPr sz="8800">
                <a:solidFill>
                  <a:schemeClr val="accent1"/>
                </a:solidFill>
              </a:defRPr>
            </a:lvl1pPr>
          </a:lstStyle>
          <a:p>
            <a:r>
              <a:rPr lang="en-US"/>
              <a:t>Click to edit Master title style</a:t>
            </a:r>
          </a:p>
        </p:txBody>
      </p:sp>
      <p:sp>
        <p:nvSpPr>
          <p:cNvPr id="8" name="Footer Placeholder 7">
            <a:extLst>
              <a:ext uri="{FF2B5EF4-FFF2-40B4-BE49-F238E27FC236}">
                <a16:creationId xmlns:a16="http://schemas.microsoft.com/office/drawing/2014/main" id="{07599C6D-D164-AA94-72F8-241C187199F2}"/>
              </a:ext>
            </a:extLst>
          </p:cNvPr>
          <p:cNvSpPr>
            <a:spLocks noGrp="1"/>
          </p:cNvSpPr>
          <p:nvPr>
            <p:ph type="ftr" sz="quarter" idx="11"/>
          </p:nvPr>
        </p:nvSpPr>
        <p:spPr/>
        <p:txBody>
          <a:bodyPr/>
          <a:lstStyle/>
          <a:p>
            <a:r>
              <a:rPr lang="en-US"/>
              <a:t>
              </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4764881" y="2832652"/>
            <a:ext cx="6893719" cy="3508951"/>
          </a:xfrm>
        </p:spPr>
        <p:txBody>
          <a:bodyPr anchor="t">
            <a:normAutofit/>
          </a:bodyPr>
          <a:lstStyle>
            <a:lvl1pPr marL="457200" indent="-457200">
              <a:buFont typeface="+mj-lt"/>
              <a:buAutoNum type="arabicPeriod"/>
              <a:defRPr sz="2000"/>
            </a:lvl1pPr>
            <a:lvl2pPr marL="800100" indent="-342900">
              <a:buFont typeface="+mj-lt"/>
              <a:buAutoNum type="arabicPeriod"/>
              <a:defRPr sz="1800"/>
            </a:lvl2pPr>
            <a:lvl3pPr marL="1257300" indent="-342900">
              <a:buFont typeface="+mj-lt"/>
              <a:buAutoNum type="arabicPeriod"/>
              <a:defRPr sz="1600"/>
            </a:lvl3pPr>
            <a:lvl4pPr marL="1714500" indent="-342900">
              <a:buFont typeface="+mj-lt"/>
              <a:buAutoNum type="arabicPeriod"/>
              <a:defRPr sz="1400"/>
            </a:lvl4pPr>
            <a:lvl5pPr marL="2171700" indent="-342900">
              <a:buFont typeface="+mj-lt"/>
              <a:buAutoNum type="arabicPeriod"/>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0B50CAA-07B2-F8CA-1425-4249CE17A802}"/>
              </a:ext>
            </a:extLst>
          </p:cNvPr>
          <p:cNvSpPr>
            <a:spLocks noGrp="1"/>
          </p:cNvSpPr>
          <p:nvPr>
            <p:ph type="dt" sz="half" idx="10"/>
          </p:nvPr>
        </p:nvSpPr>
        <p:spPr/>
        <p:txBody>
          <a:bodyPr/>
          <a:lstStyle/>
          <a:p>
            <a:fld id="{D9D311C3-93DB-42DC-917F-4386F19A1E3B}" type="datetimeFigureOut">
              <a:rPr lang="en-US" dirty="0"/>
              <a:t>10/11/2026</a:t>
            </a:fld>
            <a:endParaRPr lang="en-US"/>
          </a:p>
        </p:txBody>
      </p:sp>
      <p:sp>
        <p:nvSpPr>
          <p:cNvPr id="11" name="Slide Number Placeholder 10">
            <a:extLst>
              <a:ext uri="{FF2B5EF4-FFF2-40B4-BE49-F238E27FC236}">
                <a16:creationId xmlns:a16="http://schemas.microsoft.com/office/drawing/2014/main" id="{5DEAD866-E26E-BF23-7B5D-9F689B2FA881}"/>
              </a:ext>
            </a:extLst>
          </p:cNvPr>
          <p:cNvSpPr>
            <a:spLocks noGrp="1"/>
          </p:cNvSpPr>
          <p:nvPr>
            <p:ph type="sldNum" sz="quarter" idx="12"/>
          </p:nvPr>
        </p:nvSpPr>
        <p:spPr/>
        <p:txBody>
          <a:bodyPr/>
          <a:lstStyle/>
          <a:p>
            <a:fld id="{753D0FD4-819D-4187-8797-C35567B41C78}" type="slidenum">
              <a:rPr lang="en-US" dirty="0"/>
              <a:t>‹#›</a:t>
            </a:fld>
            <a:endParaRPr lang="en-US"/>
          </a:p>
        </p:txBody>
      </p:sp>
      <p:cxnSp>
        <p:nvCxnSpPr>
          <p:cNvPr id="9" name="Straight Connector 8">
            <a:extLst>
              <a:ext uri="{FF2B5EF4-FFF2-40B4-BE49-F238E27FC236}">
                <a16:creationId xmlns:a16="http://schemas.microsoft.com/office/drawing/2014/main" id="{E8AC7CAE-FC19-2728-AA3B-1D2FE7879B25}"/>
              </a:ext>
            </a:extLst>
          </p:cNvPr>
          <p:cNvCxnSpPr>
            <a:cxnSpLocks/>
          </p:cNvCxnSpPr>
          <p:nvPr/>
        </p:nvCxnSpPr>
        <p:spPr>
          <a:xfrm>
            <a:off x="0" y="2118492"/>
            <a:ext cx="12192000" cy="0"/>
          </a:xfrm>
          <a:prstGeom prst="line">
            <a:avLst/>
          </a:prstGeom>
          <a:ln w="9525">
            <a:solidFill>
              <a:schemeClr val="accent1"/>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F11B3592-91FB-05F4-B422-A40D7CD4DE2D}"/>
              </a:ext>
            </a:extLst>
          </p:cNvPr>
          <p:cNvCxnSpPr>
            <a:cxnSpLocks/>
          </p:cNvCxnSpPr>
          <p:nvPr/>
        </p:nvCxnSpPr>
        <p:spPr>
          <a:xfrm>
            <a:off x="0" y="800100"/>
            <a:ext cx="12192000" cy="0"/>
          </a:xfrm>
          <a:prstGeom prst="line">
            <a:avLst/>
          </a:prstGeom>
          <a:ln w="9525">
            <a:solidFill>
              <a:schemeClr val="accent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51378719"/>
      </p:ext>
    </p:extLst>
  </p:cSld>
  <p:clrMapOvr>
    <a:overrideClrMapping bg1="lt1" tx1="dk1" bg2="lt2" tx2="dk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p:cSld name="Agenda with Picture">
    <p:bg>
      <p:bgPr>
        <a:solidFill>
          <a:schemeClr val="bg2">
            <a:lumMod val="90000"/>
            <a:alpha val="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5266944" y="521208"/>
            <a:ext cx="6647688" cy="1865376"/>
          </a:xfrm>
        </p:spPr>
        <p:txBody>
          <a:bodyPr>
            <a:normAutofit/>
          </a:bodyPr>
          <a:lstStyle>
            <a:lvl1pPr>
              <a:defRPr sz="8000">
                <a:solidFill>
                  <a:schemeClr val="accent1"/>
                </a:solidFill>
              </a:defRPr>
            </a:lvl1pPr>
          </a:lstStyle>
          <a:p>
            <a:r>
              <a:rPr lang="en-US"/>
              <a:t>Click to edit Master title style</a:t>
            </a:r>
          </a:p>
        </p:txBody>
      </p:sp>
      <p:sp>
        <p:nvSpPr>
          <p:cNvPr id="12" name="Picture Placeholder 11">
            <a:extLst>
              <a:ext uri="{FF2B5EF4-FFF2-40B4-BE49-F238E27FC236}">
                <a16:creationId xmlns:a16="http://schemas.microsoft.com/office/drawing/2014/main" id="{AD3A4126-4E48-DD2C-1468-6A36AE6C1D14}"/>
              </a:ext>
            </a:extLst>
          </p:cNvPr>
          <p:cNvSpPr>
            <a:spLocks noGrp="1" noChangeAspect="1"/>
          </p:cNvSpPr>
          <p:nvPr>
            <p:ph type="pic" sz="quarter" idx="13" hasCustomPrompt="1"/>
          </p:nvPr>
        </p:nvSpPr>
        <p:spPr>
          <a:xfrm>
            <a:off x="0" y="0"/>
            <a:ext cx="4917320" cy="6858000"/>
          </a:xfrm>
          <a:blipFill>
            <a:blip r:embed="rId2">
              <a:alphaModFix amt="80000"/>
            </a:blip>
            <a:stretch>
              <a:fillRect/>
            </a:stretch>
          </a:blipFill>
        </p:spPr>
        <p:txBody>
          <a:bodyPr anchor="t"/>
          <a:lstStyle>
            <a:lvl1pPr marL="0" indent="0">
              <a:buNone/>
              <a:defRPr/>
            </a:lvl1pPr>
          </a:lstStyle>
          <a:p>
            <a:endParaRP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5266943" y="2651760"/>
            <a:ext cx="6327648" cy="3547872"/>
          </a:xfrm>
        </p:spPr>
        <p:txBody>
          <a:bodyPr>
            <a:normAutofit/>
          </a:bodyPr>
          <a:lstStyle>
            <a:lvl1pPr marL="457200" indent="-457200">
              <a:buFont typeface="+mj-lt"/>
              <a:buAutoNum type="arabicPeriod"/>
              <a:defRPr sz="2000"/>
            </a:lvl1pPr>
            <a:lvl2pPr marL="800100" indent="-342900">
              <a:buFont typeface="+mj-lt"/>
              <a:buAutoNum type="arabicPeriod"/>
              <a:defRPr sz="1800"/>
            </a:lvl2pPr>
            <a:lvl3pPr marL="1257300" indent="-342900">
              <a:buFont typeface="+mj-lt"/>
              <a:buAutoNum type="arabicPeriod"/>
              <a:defRPr sz="1600"/>
            </a:lvl3pPr>
            <a:lvl4pPr marL="1714500" indent="-342900">
              <a:buFont typeface="+mj-lt"/>
              <a:buAutoNum type="arabicPeriod"/>
              <a:defRPr sz="1400"/>
            </a:lvl4pPr>
            <a:lvl5pPr marL="2171700" indent="-342900">
              <a:buFont typeface="+mj-lt"/>
              <a:buAutoNum type="arabicPeriod"/>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a:xfrm>
            <a:off x="5271899" y="210312"/>
            <a:ext cx="2962656" cy="411480"/>
          </a:xfrm>
        </p:spPr>
        <p:txBody>
          <a:bodyPr/>
          <a:lstStyle/>
          <a:p>
            <a:r>
              <a:rPr lang="en-US"/>
              <a:t>
              </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a:xfrm>
            <a:off x="9573511" y="210312"/>
            <a:ext cx="1679642" cy="411480"/>
          </a:xfrm>
        </p:spPr>
        <p:txBody>
          <a:bodyPr/>
          <a:lstStyle/>
          <a:p>
            <a:fld id="{948C47DC-C479-4517-B1B0-94DB01BA76E7}" type="datetimeFigureOut">
              <a:rPr lang="en-US" dirty="0"/>
              <a:t>10/11/2026</a:t>
            </a:fld>
            <a:endParaRPr lang="en-US"/>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p:txBody>
          <a:bodyPr/>
          <a:lstStyle/>
          <a:p>
            <a:fld id="{753D0FD4-819D-4187-8797-C35567B41C78}" type="slidenum">
              <a:rPr lang="en-US" dirty="0"/>
              <a:t>‹#›</a:t>
            </a:fld>
            <a:endParaRPr lang="en-US"/>
          </a:p>
        </p:txBody>
      </p:sp>
      <p:cxnSp>
        <p:nvCxnSpPr>
          <p:cNvPr id="9" name="Straight Connector 8">
            <a:extLst>
              <a:ext uri="{FF2B5EF4-FFF2-40B4-BE49-F238E27FC236}">
                <a16:creationId xmlns:a16="http://schemas.microsoft.com/office/drawing/2014/main" id="{E7633BE4-C9B9-310C-1EAE-191B5D344B59}"/>
              </a:ext>
            </a:extLst>
          </p:cNvPr>
          <p:cNvCxnSpPr>
            <a:cxnSpLocks/>
          </p:cNvCxnSpPr>
          <p:nvPr/>
        </p:nvCxnSpPr>
        <p:spPr>
          <a:xfrm>
            <a:off x="4923916" y="2452449"/>
            <a:ext cx="7268084" cy="0"/>
          </a:xfrm>
          <a:prstGeom prst="line">
            <a:avLst/>
          </a:prstGeom>
          <a:ln w="9525">
            <a:solidFill>
              <a:schemeClr val="accent1"/>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EA010762-96A4-4E1C-CD5D-EE1C1D1FC6E2}"/>
              </a:ext>
            </a:extLst>
          </p:cNvPr>
          <p:cNvCxnSpPr>
            <a:cxnSpLocks/>
          </p:cNvCxnSpPr>
          <p:nvPr/>
        </p:nvCxnSpPr>
        <p:spPr>
          <a:xfrm flipV="1">
            <a:off x="4923916" y="0"/>
            <a:ext cx="0" cy="6858000"/>
          </a:xfrm>
          <a:prstGeom prst="line">
            <a:avLst/>
          </a:prstGeom>
          <a:ln w="9525">
            <a:solidFill>
              <a:schemeClr val="accent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603221704"/>
      </p:ext>
    </p:extLst>
  </p:cSld>
  <p:clrMapOvr>
    <a:overrideClrMapping bg1="lt1" tx1="dk1" bg2="lt2" tx2="dk2" accent1="accent1" accent2="accent2" accent3="accent3" accent4="accent4" accent5="accent5" accent6="accent6" hlink="hlink" folHlink="folHlink"/>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93191" y="2077374"/>
            <a:ext cx="4479107" cy="2691413"/>
          </a:xfrm>
        </p:spPr>
        <p:txBody>
          <a:bodyPr vert="horz" lIns="91440" tIns="45720" rIns="91440" bIns="45720" rtlCol="0" anchor="ctr">
            <a:normAutofit/>
          </a:bodyPr>
          <a:lstStyle>
            <a:lvl1pPr>
              <a:defRPr lang="en-US" sz="6600" dirty="0"/>
            </a:lvl1pPr>
          </a:lstStyle>
          <a:p>
            <a:pPr lvl="0"/>
            <a:r>
              <a:rPr lang="en-US"/>
              <a:t>Click to edit Master title style</a:t>
            </a:r>
          </a:p>
        </p:txBody>
      </p:sp>
      <p:sp>
        <p:nvSpPr>
          <p:cNvPr id="10" name="Footer Placeholder 9">
            <a:extLst>
              <a:ext uri="{FF2B5EF4-FFF2-40B4-BE49-F238E27FC236}">
                <a16:creationId xmlns:a16="http://schemas.microsoft.com/office/drawing/2014/main" id="{F7DEB5EF-910B-9B2B-CB95-1AD374FECAFB}"/>
              </a:ext>
            </a:extLst>
          </p:cNvPr>
          <p:cNvSpPr>
            <a:spLocks noGrp="1"/>
          </p:cNvSpPr>
          <p:nvPr>
            <p:ph type="ftr" sz="quarter" idx="11"/>
          </p:nvPr>
        </p:nvSpPr>
        <p:spPr/>
        <p:txBody>
          <a:bodyPr/>
          <a:lstStyle/>
          <a:p>
            <a:r>
              <a:rPr lang="en-US"/>
              <a:t>
              </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5751577" y="2210542"/>
            <a:ext cx="5869293" cy="2432477"/>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Date Placeholder 7">
            <a:extLst>
              <a:ext uri="{FF2B5EF4-FFF2-40B4-BE49-F238E27FC236}">
                <a16:creationId xmlns:a16="http://schemas.microsoft.com/office/drawing/2014/main" id="{5FD4BD0F-0EF0-D5B9-5485-1ECB765DC5D9}"/>
              </a:ext>
            </a:extLst>
          </p:cNvPr>
          <p:cNvSpPr>
            <a:spLocks noGrp="1"/>
          </p:cNvSpPr>
          <p:nvPr>
            <p:ph type="dt" sz="half" idx="10"/>
          </p:nvPr>
        </p:nvSpPr>
        <p:spPr>
          <a:xfrm>
            <a:off x="5751577" y="207982"/>
            <a:ext cx="1921315" cy="413360"/>
          </a:xfrm>
        </p:spPr>
        <p:txBody>
          <a:bodyPr/>
          <a:lstStyle/>
          <a:p>
            <a:fld id="{F92C9D0B-C1A3-434D-9CF9-A666A14DD8A1}" type="datetimeFigureOut">
              <a:rPr lang="en-US" dirty="0"/>
              <a:t>10/11/2026</a:t>
            </a:fld>
            <a:endParaRPr lang="en-US"/>
          </a:p>
        </p:txBody>
      </p:sp>
      <p:sp>
        <p:nvSpPr>
          <p:cNvPr id="12" name="Slide Number Placeholder 11">
            <a:extLst>
              <a:ext uri="{FF2B5EF4-FFF2-40B4-BE49-F238E27FC236}">
                <a16:creationId xmlns:a16="http://schemas.microsoft.com/office/drawing/2014/main" id="{8566B317-2D55-4797-E621-551FCA482D78}"/>
              </a:ext>
            </a:extLst>
          </p:cNvPr>
          <p:cNvSpPr>
            <a:spLocks noGrp="1"/>
          </p:cNvSpPr>
          <p:nvPr>
            <p:ph type="sldNum" sz="quarter" idx="12"/>
          </p:nvPr>
        </p:nvSpPr>
        <p:spPr/>
        <p:txBody>
          <a:bodyPr/>
          <a:lstStyle/>
          <a:p>
            <a:fld id="{753D0FD4-819D-4187-8797-C35567B41C78}" type="slidenum">
              <a:rPr lang="en-US" dirty="0"/>
              <a:t>‹#›</a:t>
            </a:fld>
            <a:endParaRPr lang="en-US"/>
          </a:p>
        </p:txBody>
      </p:sp>
      <p:cxnSp>
        <p:nvCxnSpPr>
          <p:cNvPr id="7" name="Straight Connector 6">
            <a:extLst>
              <a:ext uri="{FF2B5EF4-FFF2-40B4-BE49-F238E27FC236}">
                <a16:creationId xmlns:a16="http://schemas.microsoft.com/office/drawing/2014/main" id="{228C01F2-A815-18C2-F49B-D8E165722653}"/>
              </a:ext>
            </a:extLst>
          </p:cNvPr>
          <p:cNvCxnSpPr>
            <a:cxnSpLocks/>
          </p:cNvCxnSpPr>
          <p:nvPr/>
        </p:nvCxnSpPr>
        <p:spPr>
          <a:xfrm>
            <a:off x="5311938" y="1550633"/>
            <a:ext cx="0" cy="3756734"/>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9" name="Straight Connector 8">
            <a:extLst>
              <a:ext uri="{FF2B5EF4-FFF2-40B4-BE49-F238E27FC236}">
                <a16:creationId xmlns:a16="http://schemas.microsoft.com/office/drawing/2014/main" id="{6790D5D6-313A-8ACD-591F-F8BEC510B947}"/>
              </a:ext>
            </a:extLst>
          </p:cNvPr>
          <p:cNvCxnSpPr>
            <a:cxnSpLocks/>
          </p:cNvCxnSpPr>
          <p:nvPr/>
        </p:nvCxnSpPr>
        <p:spPr>
          <a:xfrm>
            <a:off x="0" y="5308844"/>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9F6F1415-3933-6D89-472D-2FA4BBB279E7}"/>
              </a:ext>
            </a:extLst>
          </p:cNvPr>
          <p:cNvCxnSpPr>
            <a:cxnSpLocks/>
          </p:cNvCxnSpPr>
          <p:nvPr/>
        </p:nvCxnSpPr>
        <p:spPr>
          <a:xfrm>
            <a:off x="0" y="1550633"/>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169139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93192" y="1249959"/>
            <a:ext cx="4085912" cy="5125673"/>
          </a:xfrm>
        </p:spPr>
        <p:txBody>
          <a:bodyPr vert="horz" lIns="91440" tIns="45720" rIns="91440" bIns="45720" rtlCol="0" anchor="t">
            <a:normAutofit/>
          </a:bodyPr>
          <a:lstStyle>
            <a:lvl1pPr>
              <a:defRPr lang="en-US" sz="6600" dirty="0"/>
            </a:lvl1pPr>
          </a:lstStyle>
          <a:p>
            <a:pPr lvl="0"/>
            <a:r>
              <a:rPr lang="en-US"/>
              <a:t>Click to edit Master title style</a:t>
            </a:r>
          </a:p>
        </p:txBody>
      </p:sp>
      <p:sp>
        <p:nvSpPr>
          <p:cNvPr id="9" name="Footer Placeholder 8">
            <a:extLst>
              <a:ext uri="{FF2B5EF4-FFF2-40B4-BE49-F238E27FC236}">
                <a16:creationId xmlns:a16="http://schemas.microsoft.com/office/drawing/2014/main" id="{2A5B8121-E925-2131-A76A-FBDAB0BC9C80}"/>
              </a:ext>
            </a:extLst>
          </p:cNvPr>
          <p:cNvSpPr>
            <a:spLocks noGrp="1"/>
          </p:cNvSpPr>
          <p:nvPr>
            <p:ph type="ftr" sz="quarter" idx="11"/>
          </p:nvPr>
        </p:nvSpPr>
        <p:spPr/>
        <p:txBody>
          <a:bodyPr/>
          <a:lstStyle/>
          <a:p>
            <a:r>
              <a:rPr lang="en-US"/>
              <a:t>
              </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5358384" y="1249959"/>
            <a:ext cx="6440424" cy="523876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Date Placeholder 7">
            <a:extLst>
              <a:ext uri="{FF2B5EF4-FFF2-40B4-BE49-F238E27FC236}">
                <a16:creationId xmlns:a16="http://schemas.microsoft.com/office/drawing/2014/main" id="{DBA5BEFD-7245-BB4D-0F86-F1C3A32E0676}"/>
              </a:ext>
            </a:extLst>
          </p:cNvPr>
          <p:cNvSpPr>
            <a:spLocks noGrp="1"/>
          </p:cNvSpPr>
          <p:nvPr>
            <p:ph type="dt" sz="half" idx="10"/>
          </p:nvPr>
        </p:nvSpPr>
        <p:spPr>
          <a:xfrm>
            <a:off x="5363852" y="207982"/>
            <a:ext cx="1921315" cy="413360"/>
          </a:xfrm>
        </p:spPr>
        <p:txBody>
          <a:bodyPr/>
          <a:lstStyle/>
          <a:p>
            <a:fld id="{742A22FE-7CAA-4561-B3B2-F8D8C37BE3D2}" type="datetimeFigureOut">
              <a:rPr lang="en-US" dirty="0"/>
              <a:t>10/11/2026</a:t>
            </a:fld>
            <a:endParaRPr lang="en-US"/>
          </a:p>
        </p:txBody>
      </p:sp>
      <p:sp>
        <p:nvSpPr>
          <p:cNvPr id="10" name="Slide Number Placeholder 9">
            <a:extLst>
              <a:ext uri="{FF2B5EF4-FFF2-40B4-BE49-F238E27FC236}">
                <a16:creationId xmlns:a16="http://schemas.microsoft.com/office/drawing/2014/main" id="{85879897-4AF6-4B38-AB30-8DD979DC52CE}"/>
              </a:ext>
            </a:extLst>
          </p:cNvPr>
          <p:cNvSpPr>
            <a:spLocks noGrp="1"/>
          </p:cNvSpPr>
          <p:nvPr>
            <p:ph type="sldNum" sz="quarter" idx="12"/>
          </p:nvPr>
        </p:nvSpPr>
        <p:spPr/>
        <p:txBody>
          <a:bodyPr/>
          <a:lstStyle/>
          <a:p>
            <a:fld id="{753D0FD4-819D-4187-8797-C35567B41C78}" type="slidenum">
              <a:rPr lang="en-US" dirty="0"/>
              <a:t>‹#›</a:t>
            </a:fld>
            <a:endParaRPr lang="en-US"/>
          </a:p>
        </p:txBody>
      </p:sp>
      <p:cxnSp>
        <p:nvCxnSpPr>
          <p:cNvPr id="7" name="Straight Connector 6">
            <a:extLst>
              <a:ext uri="{FF2B5EF4-FFF2-40B4-BE49-F238E27FC236}">
                <a16:creationId xmlns:a16="http://schemas.microsoft.com/office/drawing/2014/main" id="{228C01F2-A815-18C2-F49B-D8E165722653}"/>
              </a:ext>
            </a:extLst>
          </p:cNvPr>
          <p:cNvCxnSpPr>
            <a:cxnSpLocks/>
          </p:cNvCxnSpPr>
          <p:nvPr/>
        </p:nvCxnSpPr>
        <p:spPr>
          <a:xfrm>
            <a:off x="4918746" y="805343"/>
            <a:ext cx="0" cy="6052657"/>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438124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5330876" y="749808"/>
            <a:ext cx="6442024" cy="2039112"/>
          </a:xfrm>
        </p:spPr>
        <p:txBody>
          <a:bodyPr vert="horz" lIns="91440" tIns="45720" rIns="91440" bIns="45720" rtlCol="0" anchor="t">
            <a:normAutofit/>
          </a:bodyPr>
          <a:lstStyle>
            <a:lvl1pPr>
              <a:defRPr lang="en-US" sz="7200" dirty="0"/>
            </a:lvl1pPr>
          </a:lstStyle>
          <a:p>
            <a:pPr lvl="0"/>
            <a:r>
              <a:rPr lang="en-US"/>
              <a:t>Click to edit Master title style</a:t>
            </a:r>
          </a:p>
        </p:txBody>
      </p:sp>
      <p:sp>
        <p:nvSpPr>
          <p:cNvPr id="10" name="Picture Placeholder 9">
            <a:extLst>
              <a:ext uri="{FF2B5EF4-FFF2-40B4-BE49-F238E27FC236}">
                <a16:creationId xmlns:a16="http://schemas.microsoft.com/office/drawing/2014/main" id="{8B20793B-4169-98D6-7E6E-52EB5096D05F}"/>
              </a:ext>
            </a:extLst>
          </p:cNvPr>
          <p:cNvSpPr>
            <a:spLocks noGrp="1" noChangeAspect="1"/>
          </p:cNvSpPr>
          <p:nvPr>
            <p:ph type="pic" sz="quarter" idx="13" hasCustomPrompt="1"/>
          </p:nvPr>
        </p:nvSpPr>
        <p:spPr>
          <a:xfrm>
            <a:off x="0" y="0"/>
            <a:ext cx="4910328" cy="6858000"/>
          </a:xfrm>
          <a:blipFill>
            <a:blip r:embed="rId2">
              <a:alphaModFix amt="80000"/>
            </a:blip>
            <a:stretch>
              <a:fillRect/>
            </a:stretch>
          </a:blipFill>
        </p:spPr>
        <p:txBody>
          <a:bodyPr anchor="t"/>
          <a:lstStyle>
            <a:lvl1pPr marL="0" indent="0">
              <a:buNone/>
              <a:defRPr/>
            </a:lvl1pPr>
          </a:lstStyle>
          <a:p>
            <a:endParaRPr/>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a:xfrm>
            <a:off x="5330875" y="213482"/>
            <a:ext cx="2962656" cy="411480"/>
          </a:xfrm>
        </p:spPr>
        <p:txBody>
          <a:bodyPr/>
          <a:lstStyle/>
          <a:p>
            <a:r>
              <a:rPr lang="en-US"/>
              <a:t>
              </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a:xfrm>
            <a:off x="9609227" y="210312"/>
            <a:ext cx="1679642" cy="411480"/>
          </a:xfrm>
        </p:spPr>
        <p:txBody>
          <a:bodyPr/>
          <a:lstStyle/>
          <a:p>
            <a:fld id="{491FA625-EDE8-4CCD-93F2-36B8EAED6AA1}" type="datetimeFigureOut">
              <a:rPr lang="en-US" dirty="0"/>
              <a:t>10/11/2026</a:t>
            </a:fld>
            <a:endParaRPr lang="en-US"/>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p:txBody>
          <a:bodyPr/>
          <a:lstStyle/>
          <a:p>
            <a:fld id="{753D0FD4-819D-4187-8797-C35567B41C78}" type="slidenum">
              <a:rPr lang="en-US" dirty="0"/>
              <a:t>‹#›</a:t>
            </a:fld>
            <a:endParaRPr lang="en-US"/>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5330875" y="2944368"/>
            <a:ext cx="6442025" cy="35716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8" name="Straight Connector 7">
            <a:extLst>
              <a:ext uri="{FF2B5EF4-FFF2-40B4-BE49-F238E27FC236}">
                <a16:creationId xmlns:a16="http://schemas.microsoft.com/office/drawing/2014/main" id="{51AA34CC-D007-33B7-4604-084E822313A9}"/>
              </a:ext>
            </a:extLst>
          </p:cNvPr>
          <p:cNvCxnSpPr/>
          <p:nvPr/>
        </p:nvCxnSpPr>
        <p:spPr>
          <a:xfrm>
            <a:off x="4910328" y="0"/>
            <a:ext cx="0" cy="685800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984295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4750308" y="612648"/>
            <a:ext cx="7022592" cy="1033272"/>
          </a:xfrm>
        </p:spPr>
        <p:txBody>
          <a:bodyPr vert="horz" lIns="91440" tIns="45720" rIns="91440" bIns="45720" rtlCol="0" anchor="b">
            <a:normAutofit/>
          </a:bodyPr>
          <a:lstStyle>
            <a:lvl1pPr>
              <a:defRPr lang="en-US" dirty="0"/>
            </a:lvl1pPr>
          </a:lstStyle>
          <a:p>
            <a:pPr lvl="0"/>
            <a:r>
              <a:rPr lang="en-US"/>
              <a:t>Click to edit Master title style</a:t>
            </a:r>
          </a:p>
        </p:txBody>
      </p:sp>
      <p:sp>
        <p:nvSpPr>
          <p:cNvPr id="10" name="Picture Placeholder 9">
            <a:extLst>
              <a:ext uri="{FF2B5EF4-FFF2-40B4-BE49-F238E27FC236}">
                <a16:creationId xmlns:a16="http://schemas.microsoft.com/office/drawing/2014/main" id="{8B20793B-4169-98D6-7E6E-52EB5096D05F}"/>
              </a:ext>
            </a:extLst>
          </p:cNvPr>
          <p:cNvSpPr>
            <a:spLocks noGrp="1" noChangeAspect="1"/>
          </p:cNvSpPr>
          <p:nvPr>
            <p:ph type="pic" sz="quarter" idx="13" hasCustomPrompt="1"/>
          </p:nvPr>
        </p:nvSpPr>
        <p:spPr>
          <a:xfrm>
            <a:off x="0" y="0"/>
            <a:ext cx="4342584" cy="6858000"/>
          </a:xfrm>
          <a:blipFill>
            <a:blip r:embed="rId2">
              <a:alphaModFix amt="80000"/>
            </a:blip>
            <a:stretch>
              <a:fillRect/>
            </a:stretch>
          </a:blipFill>
        </p:spPr>
        <p:txBody>
          <a:bodyPr anchor="t"/>
          <a:lstStyle>
            <a:lvl1pPr marL="0" indent="0">
              <a:buNone/>
              <a:defRPr/>
            </a:lvl1pPr>
          </a:lstStyle>
          <a:p>
            <a:endParaRPr/>
          </a:p>
        </p:txBody>
      </p:sp>
      <p:sp>
        <p:nvSpPr>
          <p:cNvPr id="9" name="Footer Placeholder 8">
            <a:extLst>
              <a:ext uri="{FF2B5EF4-FFF2-40B4-BE49-F238E27FC236}">
                <a16:creationId xmlns:a16="http://schemas.microsoft.com/office/drawing/2014/main" id="{CD81791C-036D-058C-0055-96793694D657}"/>
              </a:ext>
            </a:extLst>
          </p:cNvPr>
          <p:cNvSpPr>
            <a:spLocks noGrp="1"/>
          </p:cNvSpPr>
          <p:nvPr>
            <p:ph type="ftr" sz="quarter" idx="15"/>
          </p:nvPr>
        </p:nvSpPr>
        <p:spPr>
          <a:xfrm>
            <a:off x="4750307" y="210312"/>
            <a:ext cx="3531437" cy="413360"/>
          </a:xfrm>
        </p:spPr>
        <p:txBody>
          <a:bodyPr/>
          <a:lstStyle/>
          <a:p>
            <a:r>
              <a:rPr lang="en-US"/>
              <a:t>
              </a:t>
            </a:r>
          </a:p>
        </p:txBody>
      </p:sp>
      <p:sp>
        <p:nvSpPr>
          <p:cNvPr id="7" name="Date Placeholder 6">
            <a:extLst>
              <a:ext uri="{FF2B5EF4-FFF2-40B4-BE49-F238E27FC236}">
                <a16:creationId xmlns:a16="http://schemas.microsoft.com/office/drawing/2014/main" id="{E2A8DE5B-9C41-DE5B-BF91-98510120DCFE}"/>
              </a:ext>
            </a:extLst>
          </p:cNvPr>
          <p:cNvSpPr>
            <a:spLocks noGrp="1"/>
          </p:cNvSpPr>
          <p:nvPr>
            <p:ph type="dt" sz="half" idx="14"/>
          </p:nvPr>
        </p:nvSpPr>
        <p:spPr>
          <a:xfrm>
            <a:off x="9582299" y="210312"/>
            <a:ext cx="1679642" cy="413360"/>
          </a:xfrm>
        </p:spPr>
        <p:txBody>
          <a:bodyPr/>
          <a:lstStyle/>
          <a:p>
            <a:fld id="{5824A7B9-17B9-4425-9158-739F678A55EB}" type="datetimeFigureOut">
              <a:rPr lang="en-US" dirty="0"/>
              <a:t>10/11/2026</a:t>
            </a:fld>
            <a:endParaRPr lang="en-US"/>
          </a:p>
        </p:txBody>
      </p:sp>
      <p:sp>
        <p:nvSpPr>
          <p:cNvPr id="11" name="Slide Number Placeholder 10">
            <a:extLst>
              <a:ext uri="{FF2B5EF4-FFF2-40B4-BE49-F238E27FC236}">
                <a16:creationId xmlns:a16="http://schemas.microsoft.com/office/drawing/2014/main" id="{0E0FD979-F905-C567-8E21-A3EDCE179803}"/>
              </a:ext>
            </a:extLst>
          </p:cNvPr>
          <p:cNvSpPr>
            <a:spLocks noGrp="1"/>
          </p:cNvSpPr>
          <p:nvPr>
            <p:ph type="sldNum" sz="quarter" idx="16"/>
          </p:nvPr>
        </p:nvSpPr>
        <p:spPr/>
        <p:txBody>
          <a:bodyPr/>
          <a:lstStyle/>
          <a:p>
            <a:fld id="{753D0FD4-819D-4187-8797-C35567B41C78}" type="slidenum">
              <a:rPr lang="en-US" dirty="0"/>
              <a:t>‹#›</a:t>
            </a:fld>
            <a:endParaRPr lang="en-US"/>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4750307" y="1746503"/>
            <a:ext cx="7022592" cy="48066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8" name="Straight Connector 7">
            <a:extLst>
              <a:ext uri="{FF2B5EF4-FFF2-40B4-BE49-F238E27FC236}">
                <a16:creationId xmlns:a16="http://schemas.microsoft.com/office/drawing/2014/main" id="{51AA34CC-D007-33B7-4604-084E822313A9}"/>
              </a:ext>
            </a:extLst>
          </p:cNvPr>
          <p:cNvCxnSpPr/>
          <p:nvPr/>
        </p:nvCxnSpPr>
        <p:spPr>
          <a:xfrm>
            <a:off x="4345760" y="0"/>
            <a:ext cx="0" cy="685800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0452814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20558" y="612648"/>
            <a:ext cx="7015483" cy="1033272"/>
          </a:xfrm>
        </p:spPr>
        <p:txBody>
          <a:bodyPr vert="horz" lIns="91440" tIns="45720" rIns="91440" bIns="45720" rtlCol="0" anchor="b">
            <a:normAutofit/>
          </a:bodyPr>
          <a:lstStyle>
            <a:lvl1pPr>
              <a:defRPr lang="en-US" dirty="0"/>
            </a:lvl1pPr>
          </a:lstStyle>
          <a:p>
            <a:pPr lvl="0"/>
            <a:r>
              <a:rPr lang="en-US"/>
              <a:t>Click to edit Master title style</a:t>
            </a:r>
          </a:p>
        </p:txBody>
      </p:sp>
      <p:sp>
        <p:nvSpPr>
          <p:cNvPr id="11" name="Footer Placeholder 10">
            <a:extLst>
              <a:ext uri="{FF2B5EF4-FFF2-40B4-BE49-F238E27FC236}">
                <a16:creationId xmlns:a16="http://schemas.microsoft.com/office/drawing/2014/main" id="{BB59EF2B-7C7F-BA27-16C2-C56B21D3774C}"/>
              </a:ext>
            </a:extLst>
          </p:cNvPr>
          <p:cNvSpPr>
            <a:spLocks noGrp="1"/>
          </p:cNvSpPr>
          <p:nvPr>
            <p:ph type="ftr" sz="quarter" idx="15"/>
          </p:nvPr>
        </p:nvSpPr>
        <p:spPr/>
        <p:txBody>
          <a:bodyPr/>
          <a:lstStyle/>
          <a:p>
            <a:r>
              <a:rPr lang="en-US"/>
              <a:t>
              </a:t>
            </a:r>
          </a:p>
        </p:txBody>
      </p:sp>
      <p:sp>
        <p:nvSpPr>
          <p:cNvPr id="9" name="Date Placeholder 8">
            <a:extLst>
              <a:ext uri="{FF2B5EF4-FFF2-40B4-BE49-F238E27FC236}">
                <a16:creationId xmlns:a16="http://schemas.microsoft.com/office/drawing/2014/main" id="{2A99D216-CE5A-6458-A23E-BE0E554AC3D1}"/>
              </a:ext>
            </a:extLst>
          </p:cNvPr>
          <p:cNvSpPr>
            <a:spLocks noGrp="1"/>
          </p:cNvSpPr>
          <p:nvPr>
            <p:ph type="dt" sz="half" idx="14"/>
          </p:nvPr>
        </p:nvSpPr>
        <p:spPr>
          <a:xfrm>
            <a:off x="5224951" y="207982"/>
            <a:ext cx="1682496" cy="413360"/>
          </a:xfrm>
        </p:spPr>
        <p:txBody>
          <a:bodyPr/>
          <a:lstStyle/>
          <a:p>
            <a:fld id="{28E8FF4C-7F6A-4962-9270-F797B8959287}" type="datetimeFigureOut">
              <a:rPr lang="en-US" dirty="0"/>
              <a:t>10/11/2026</a:t>
            </a:fld>
            <a:endParaRPr lang="en-US"/>
          </a:p>
        </p:txBody>
      </p:sp>
      <p:sp>
        <p:nvSpPr>
          <p:cNvPr id="12" name="Slide Number Placeholder 11">
            <a:extLst>
              <a:ext uri="{FF2B5EF4-FFF2-40B4-BE49-F238E27FC236}">
                <a16:creationId xmlns:a16="http://schemas.microsoft.com/office/drawing/2014/main" id="{3220FA64-3C9A-EBCF-5C28-E7DED40C97DC}"/>
              </a:ext>
            </a:extLst>
          </p:cNvPr>
          <p:cNvSpPr>
            <a:spLocks noGrp="1"/>
          </p:cNvSpPr>
          <p:nvPr>
            <p:ph type="sldNum" sz="quarter" idx="16"/>
          </p:nvPr>
        </p:nvSpPr>
        <p:spPr>
          <a:xfrm>
            <a:off x="6789594" y="207982"/>
            <a:ext cx="546447" cy="413360"/>
          </a:xfrm>
        </p:spPr>
        <p:txBody>
          <a:bodyPr/>
          <a:lstStyle/>
          <a:p>
            <a:fld id="{753D0FD4-819D-4187-8797-C35567B41C78}" type="slidenum">
              <a:rPr lang="en-US" dirty="0"/>
              <a:t>‹#›</a:t>
            </a:fld>
            <a:endParaRPr lang="en-US"/>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317773" y="1746504"/>
            <a:ext cx="7018271" cy="48066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Picture Placeholder 9">
            <a:extLst>
              <a:ext uri="{FF2B5EF4-FFF2-40B4-BE49-F238E27FC236}">
                <a16:creationId xmlns:a16="http://schemas.microsoft.com/office/drawing/2014/main" id="{8B20793B-4169-98D6-7E6E-52EB5096D05F}"/>
              </a:ext>
            </a:extLst>
          </p:cNvPr>
          <p:cNvSpPr>
            <a:spLocks noGrp="1" noChangeAspect="1"/>
          </p:cNvSpPr>
          <p:nvPr>
            <p:ph type="pic" sz="quarter" idx="13" hasCustomPrompt="1"/>
          </p:nvPr>
        </p:nvSpPr>
        <p:spPr>
          <a:xfrm>
            <a:off x="7773592" y="0"/>
            <a:ext cx="4417215" cy="6858000"/>
          </a:xfrm>
          <a:blipFill>
            <a:blip r:embed="rId2">
              <a:alphaModFix amt="80000"/>
            </a:blip>
            <a:stretch>
              <a:fillRect/>
            </a:stretch>
          </a:blipFill>
        </p:spPr>
        <p:txBody>
          <a:bodyPr anchor="t"/>
          <a:lstStyle>
            <a:lvl1pPr marL="0" indent="0">
              <a:buNone/>
              <a:defRPr/>
            </a:lvl1pPr>
          </a:lstStyle>
          <a:p>
            <a:endParaRPr/>
          </a:p>
        </p:txBody>
      </p:sp>
      <p:cxnSp>
        <p:nvCxnSpPr>
          <p:cNvPr id="8" name="Straight Connector 7">
            <a:extLst>
              <a:ext uri="{FF2B5EF4-FFF2-40B4-BE49-F238E27FC236}">
                <a16:creationId xmlns:a16="http://schemas.microsoft.com/office/drawing/2014/main" id="{51AA34CC-D007-33B7-4604-084E822313A9}"/>
              </a:ext>
            </a:extLst>
          </p:cNvPr>
          <p:cNvCxnSpPr/>
          <p:nvPr/>
        </p:nvCxnSpPr>
        <p:spPr>
          <a:xfrm>
            <a:off x="7768833" y="0"/>
            <a:ext cx="0" cy="685800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9534116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17773" y="749808"/>
            <a:ext cx="5778227" cy="1033272"/>
          </a:xfrm>
        </p:spPr>
        <p:txBody>
          <a:bodyPr vert="horz" lIns="91440" tIns="45720" rIns="91440" bIns="45720" rtlCol="0" anchor="t">
            <a:normAutofit/>
          </a:bodyPr>
          <a:lstStyle>
            <a:lvl1pPr>
              <a:defRPr lang="en-US" dirty="0"/>
            </a:lvl1pPr>
          </a:lstStyle>
          <a:p>
            <a:pPr lvl="0"/>
            <a:r>
              <a:rPr lang="en-US"/>
              <a:t>Click to edit Master title style</a:t>
            </a:r>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a:xfrm>
            <a:off x="317772" y="210312"/>
            <a:ext cx="2962656" cy="411480"/>
          </a:xfrm>
        </p:spPr>
        <p:txBody>
          <a:bodyPr/>
          <a:lstStyle/>
          <a:p>
            <a:r>
              <a:rPr lang="en-US"/>
              <a:t>
              </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a:xfrm>
            <a:off x="3969163" y="210312"/>
            <a:ext cx="1679642" cy="411480"/>
          </a:xfrm>
        </p:spPr>
        <p:txBody>
          <a:bodyPr/>
          <a:lstStyle/>
          <a:p>
            <a:fld id="{064F86E1-145A-4683-AD05-97E7E41B4995}" type="datetimeFigureOut">
              <a:rPr lang="en-US" dirty="0"/>
              <a:t>10/11/2026</a:t>
            </a:fld>
            <a:endParaRPr lang="en-US"/>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a:xfrm>
            <a:off x="5614093" y="210312"/>
            <a:ext cx="546447" cy="413360"/>
          </a:xfrm>
        </p:spPr>
        <p:txBody>
          <a:bodyPr/>
          <a:lstStyle/>
          <a:p>
            <a:fld id="{753D0FD4-819D-4187-8797-C35567B41C78}" type="slidenum">
              <a:rPr lang="en-US" dirty="0"/>
              <a:t>‹#›</a:t>
            </a:fld>
            <a:endParaRPr lang="en-US"/>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317773" y="1993391"/>
            <a:ext cx="5778227" cy="455980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Picture Placeholder 9">
            <a:extLst>
              <a:ext uri="{FF2B5EF4-FFF2-40B4-BE49-F238E27FC236}">
                <a16:creationId xmlns:a16="http://schemas.microsoft.com/office/drawing/2014/main" id="{8B20793B-4169-98D6-7E6E-52EB5096D05F}"/>
              </a:ext>
            </a:extLst>
          </p:cNvPr>
          <p:cNvSpPr>
            <a:spLocks noGrp="1" noChangeAspect="1"/>
          </p:cNvSpPr>
          <p:nvPr>
            <p:ph type="pic" sz="quarter" idx="13" hasCustomPrompt="1"/>
          </p:nvPr>
        </p:nvSpPr>
        <p:spPr>
          <a:xfrm>
            <a:off x="6575416" y="0"/>
            <a:ext cx="5616584" cy="6858000"/>
          </a:xfrm>
          <a:blipFill>
            <a:blip r:embed="rId2">
              <a:alphaModFix amt="80000"/>
            </a:blip>
            <a:stretch>
              <a:fillRect/>
            </a:stretch>
          </a:blipFill>
        </p:spPr>
        <p:txBody>
          <a:bodyPr anchor="t"/>
          <a:lstStyle>
            <a:lvl1pPr marL="0" indent="0">
              <a:buNone/>
              <a:defRPr/>
            </a:lvl1pPr>
          </a:lstStyle>
          <a:p>
            <a:endParaRPr/>
          </a:p>
        </p:txBody>
      </p:sp>
      <p:cxnSp>
        <p:nvCxnSpPr>
          <p:cNvPr id="8" name="Straight Connector 7">
            <a:extLst>
              <a:ext uri="{FF2B5EF4-FFF2-40B4-BE49-F238E27FC236}">
                <a16:creationId xmlns:a16="http://schemas.microsoft.com/office/drawing/2014/main" id="{AF4034EB-F498-D527-195A-D17B85027774}"/>
              </a:ext>
            </a:extLst>
          </p:cNvPr>
          <p:cNvCxnSpPr>
            <a:cxnSpLocks/>
          </p:cNvCxnSpPr>
          <p:nvPr/>
        </p:nvCxnSpPr>
        <p:spPr>
          <a:xfrm>
            <a:off x="6570629" y="0"/>
            <a:ext cx="0" cy="6857999"/>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5873213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20559" y="749808"/>
            <a:ext cx="4123680" cy="1517904"/>
          </a:xfrm>
        </p:spPr>
        <p:txBody>
          <a:bodyPr vert="horz" lIns="91440" tIns="45720" rIns="91440" bIns="45720" rtlCol="0" anchor="t">
            <a:normAutofit/>
          </a:bodyPr>
          <a:lstStyle>
            <a:lvl1pPr>
              <a:defRPr lang="en-US" sz="4000" dirty="0"/>
            </a:lvl1pPr>
          </a:lstStyle>
          <a:p>
            <a:pPr lvl="0"/>
            <a:r>
              <a:rPr lang="en-US"/>
              <a:t>Click to edit Master title style</a:t>
            </a:r>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a:xfrm>
            <a:off x="317773" y="210312"/>
            <a:ext cx="2260057" cy="411480"/>
          </a:xfrm>
        </p:spPr>
        <p:txBody>
          <a:bodyPr/>
          <a:lstStyle/>
          <a:p>
            <a:r>
              <a:rPr lang="en-US"/>
              <a:t>
              </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a:xfrm>
            <a:off x="3029329" y="210312"/>
            <a:ext cx="1058111" cy="411480"/>
          </a:xfrm>
        </p:spPr>
        <p:txBody>
          <a:bodyPr/>
          <a:lstStyle/>
          <a:p>
            <a:fld id="{96B14CE5-CB23-4F24-AF40-FFA10F25B799}" type="datetimeFigureOut">
              <a:rPr lang="en-US" dirty="0"/>
              <a:t>10/11/2026</a:t>
            </a:fld>
            <a:endParaRPr lang="en-US"/>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a:xfrm>
            <a:off x="4010197" y="210312"/>
            <a:ext cx="440969" cy="413360"/>
          </a:xfrm>
        </p:spPr>
        <p:txBody>
          <a:bodyPr/>
          <a:lstStyle/>
          <a:p>
            <a:fld id="{753D0FD4-819D-4187-8797-C35567B41C78}" type="slidenum">
              <a:rPr lang="en-US" dirty="0"/>
              <a:t>‹#›</a:t>
            </a:fld>
            <a:endParaRPr lang="en-US"/>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329704" y="2578609"/>
            <a:ext cx="4130606" cy="37124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Picture Placeholder 9">
            <a:extLst>
              <a:ext uri="{FF2B5EF4-FFF2-40B4-BE49-F238E27FC236}">
                <a16:creationId xmlns:a16="http://schemas.microsoft.com/office/drawing/2014/main" id="{8B20793B-4169-98D6-7E6E-52EB5096D05F}"/>
              </a:ext>
            </a:extLst>
          </p:cNvPr>
          <p:cNvSpPr>
            <a:spLocks noGrp="1" noChangeAspect="1"/>
          </p:cNvSpPr>
          <p:nvPr>
            <p:ph type="pic" sz="quarter" idx="13" hasCustomPrompt="1"/>
          </p:nvPr>
        </p:nvSpPr>
        <p:spPr>
          <a:xfrm>
            <a:off x="4912658" y="0"/>
            <a:ext cx="7279341" cy="6858000"/>
          </a:xfrm>
          <a:blipFill>
            <a:blip r:embed="rId2">
              <a:alphaModFix amt="80000"/>
            </a:blip>
            <a:stretch>
              <a:fillRect/>
            </a:stretch>
          </a:blipFill>
        </p:spPr>
        <p:txBody>
          <a:bodyPr anchor="t"/>
          <a:lstStyle>
            <a:lvl1pPr marL="0" indent="0">
              <a:buNone/>
              <a:defRPr/>
            </a:lvl1pPr>
          </a:lstStyle>
          <a:p>
            <a:endParaRPr/>
          </a:p>
        </p:txBody>
      </p:sp>
      <p:cxnSp>
        <p:nvCxnSpPr>
          <p:cNvPr id="8" name="Straight Connector 7">
            <a:extLst>
              <a:ext uri="{FF2B5EF4-FFF2-40B4-BE49-F238E27FC236}">
                <a16:creationId xmlns:a16="http://schemas.microsoft.com/office/drawing/2014/main" id="{51AA34CC-D007-33B7-4604-084E822313A9}"/>
              </a:ext>
            </a:extLst>
          </p:cNvPr>
          <p:cNvCxnSpPr/>
          <p:nvPr/>
        </p:nvCxnSpPr>
        <p:spPr>
          <a:xfrm>
            <a:off x="4907963" y="0"/>
            <a:ext cx="0" cy="685800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2087192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20558" y="749808"/>
            <a:ext cx="11514755" cy="960120"/>
          </a:xfrm>
        </p:spPr>
        <p:txBody>
          <a:bodyPr vert="horz" lIns="91440" tIns="45720" rIns="91440" bIns="45720" rtlCol="0" anchor="t">
            <a:normAutofit/>
          </a:bodyPr>
          <a:lstStyle>
            <a:lvl1pPr>
              <a:defRPr lang="en-US" sz="7200" dirty="0"/>
            </a:lvl1pPr>
          </a:lstStyle>
          <a:p>
            <a:pPr lvl="0"/>
            <a:r>
              <a:rPr lang="en-US"/>
              <a:t>Click to edit Master title style</a:t>
            </a:r>
          </a:p>
        </p:txBody>
      </p:sp>
      <p:sp>
        <p:nvSpPr>
          <p:cNvPr id="9" name="Footer Placeholder 8">
            <a:extLst>
              <a:ext uri="{FF2B5EF4-FFF2-40B4-BE49-F238E27FC236}">
                <a16:creationId xmlns:a16="http://schemas.microsoft.com/office/drawing/2014/main" id="{F8890DBE-0DD3-8504-F95F-4225535FB1B9}"/>
              </a:ext>
            </a:extLst>
          </p:cNvPr>
          <p:cNvSpPr>
            <a:spLocks noGrp="1"/>
          </p:cNvSpPr>
          <p:nvPr>
            <p:ph type="ftr" sz="quarter" idx="15"/>
          </p:nvPr>
        </p:nvSpPr>
        <p:spPr/>
        <p:txBody>
          <a:bodyPr/>
          <a:lstStyle/>
          <a:p>
            <a:r>
              <a:rPr lang="en-US"/>
              <a:t>
              </a:t>
            </a:r>
          </a:p>
        </p:txBody>
      </p:sp>
      <p:sp>
        <p:nvSpPr>
          <p:cNvPr id="7" name="Date Placeholder 6">
            <a:extLst>
              <a:ext uri="{FF2B5EF4-FFF2-40B4-BE49-F238E27FC236}">
                <a16:creationId xmlns:a16="http://schemas.microsoft.com/office/drawing/2014/main" id="{734BB28A-95D9-4CE6-DA59-520BA3C61CDB}"/>
              </a:ext>
            </a:extLst>
          </p:cNvPr>
          <p:cNvSpPr>
            <a:spLocks noGrp="1"/>
          </p:cNvSpPr>
          <p:nvPr>
            <p:ph type="dt" sz="half" idx="14"/>
          </p:nvPr>
        </p:nvSpPr>
        <p:spPr/>
        <p:txBody>
          <a:bodyPr/>
          <a:lstStyle/>
          <a:p>
            <a:fld id="{C939A3FF-4925-4C53-B6D9-F2B1807D4179}" type="datetimeFigureOut">
              <a:rPr lang="en-US" dirty="0"/>
              <a:t>10/11/2026</a:t>
            </a:fld>
            <a:endParaRPr lang="en-US"/>
          </a:p>
        </p:txBody>
      </p:sp>
      <p:sp>
        <p:nvSpPr>
          <p:cNvPr id="12" name="Slide Number Placeholder 11">
            <a:extLst>
              <a:ext uri="{FF2B5EF4-FFF2-40B4-BE49-F238E27FC236}">
                <a16:creationId xmlns:a16="http://schemas.microsoft.com/office/drawing/2014/main" id="{E1FA0A0C-CE55-CB7D-174D-D77937630A9D}"/>
              </a:ext>
            </a:extLst>
          </p:cNvPr>
          <p:cNvSpPr>
            <a:spLocks noGrp="1"/>
          </p:cNvSpPr>
          <p:nvPr>
            <p:ph type="sldNum" sz="quarter" idx="16"/>
          </p:nvPr>
        </p:nvSpPr>
        <p:spPr/>
        <p:txBody>
          <a:bodyPr/>
          <a:lstStyle/>
          <a:p>
            <a:fld id="{753D0FD4-819D-4187-8797-C35567B41C78}" type="slidenum">
              <a:rPr lang="en-US" dirty="0"/>
              <a:t>‹#›</a:t>
            </a:fld>
            <a:endParaRPr lang="en-US"/>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317773" y="2180556"/>
            <a:ext cx="5012355" cy="428425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Picture Placeholder 9">
            <a:extLst>
              <a:ext uri="{FF2B5EF4-FFF2-40B4-BE49-F238E27FC236}">
                <a16:creationId xmlns:a16="http://schemas.microsoft.com/office/drawing/2014/main" id="{8B20793B-4169-98D6-7E6E-52EB5096D05F}"/>
              </a:ext>
            </a:extLst>
          </p:cNvPr>
          <p:cNvSpPr>
            <a:spLocks noGrp="1" noChangeAspect="1"/>
          </p:cNvSpPr>
          <p:nvPr>
            <p:ph type="pic" sz="quarter" idx="13" hasCustomPrompt="1"/>
          </p:nvPr>
        </p:nvSpPr>
        <p:spPr>
          <a:xfrm>
            <a:off x="5822674" y="1834524"/>
            <a:ext cx="6378722" cy="5023476"/>
          </a:xfrm>
          <a:blipFill>
            <a:blip r:embed="rId2">
              <a:alphaModFix amt="80000"/>
            </a:blip>
            <a:stretch>
              <a:fillRect/>
            </a:stretch>
          </a:blipFill>
        </p:spPr>
        <p:txBody>
          <a:bodyPr anchor="t"/>
          <a:lstStyle>
            <a:lvl1pPr marL="0" indent="0">
              <a:buNone/>
              <a:defRPr/>
            </a:lvl1pPr>
          </a:lstStyle>
          <a:p>
            <a:endParaRPr/>
          </a:p>
        </p:txBody>
      </p:sp>
      <p:cxnSp>
        <p:nvCxnSpPr>
          <p:cNvPr id="8" name="Straight Connector 7">
            <a:extLst>
              <a:ext uri="{FF2B5EF4-FFF2-40B4-BE49-F238E27FC236}">
                <a16:creationId xmlns:a16="http://schemas.microsoft.com/office/drawing/2014/main" id="{6C753443-12E2-4CD3-2C6F-4E20536BA82B}"/>
              </a:ext>
            </a:extLst>
          </p:cNvPr>
          <p:cNvCxnSpPr>
            <a:cxnSpLocks/>
          </p:cNvCxnSpPr>
          <p:nvPr/>
        </p:nvCxnSpPr>
        <p:spPr>
          <a:xfrm>
            <a:off x="5816454" y="1827254"/>
            <a:ext cx="0" cy="504063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89B4AF9B-8CF3-D7A8-CDB9-8E513FFF57EC}"/>
              </a:ext>
            </a:extLst>
          </p:cNvPr>
          <p:cNvCxnSpPr>
            <a:cxnSpLocks/>
          </p:cNvCxnSpPr>
          <p:nvPr/>
        </p:nvCxnSpPr>
        <p:spPr>
          <a:xfrm>
            <a:off x="0" y="1827254"/>
            <a:ext cx="12192000" cy="0"/>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708762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20559" y="5166364"/>
            <a:ext cx="3656530" cy="1223420"/>
          </a:xfrm>
        </p:spPr>
        <p:txBody>
          <a:bodyPr vert="horz" lIns="91440" tIns="45720" rIns="91440" bIns="45720" rtlCol="0" anchor="t">
            <a:normAutofit/>
          </a:bodyPr>
          <a:lstStyle>
            <a:lvl1pPr>
              <a:defRPr lang="en-US" dirty="0"/>
            </a:lvl1pPr>
          </a:lstStyle>
          <a:p>
            <a:pPr lvl="0"/>
            <a:r>
              <a:rPr lang="en-US"/>
              <a:t>Click to edit Master title style</a:t>
            </a:r>
          </a:p>
        </p:txBody>
      </p:sp>
      <p:sp>
        <p:nvSpPr>
          <p:cNvPr id="10" name="Picture Placeholder 9">
            <a:extLst>
              <a:ext uri="{FF2B5EF4-FFF2-40B4-BE49-F238E27FC236}">
                <a16:creationId xmlns:a16="http://schemas.microsoft.com/office/drawing/2014/main" id="{8B20793B-4169-98D6-7E6E-52EB5096D05F}"/>
              </a:ext>
            </a:extLst>
          </p:cNvPr>
          <p:cNvSpPr>
            <a:spLocks noGrp="1" noChangeAspect="1"/>
          </p:cNvSpPr>
          <p:nvPr>
            <p:ph type="pic" sz="quarter" idx="13" hasCustomPrompt="1"/>
          </p:nvPr>
        </p:nvSpPr>
        <p:spPr>
          <a:xfrm>
            <a:off x="0" y="0"/>
            <a:ext cx="12198096" cy="4837176"/>
          </a:xfrm>
          <a:blipFill>
            <a:blip r:embed="rId2">
              <a:alphaModFix amt="80000"/>
            </a:blip>
            <a:stretch>
              <a:fillRect/>
            </a:stretch>
          </a:blipFill>
        </p:spPr>
        <p:txBody>
          <a:bodyPr anchor="t"/>
          <a:lstStyle>
            <a:lvl1pPr marL="0" indent="0">
              <a:buNone/>
              <a:defRPr/>
            </a:lvl1pPr>
          </a:lstStyle>
          <a:p>
            <a:endParaRP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4699121" y="5166364"/>
            <a:ext cx="7073776" cy="1223420"/>
          </a:xfr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a:xfrm>
            <a:off x="317772" y="6437376"/>
            <a:ext cx="2962656" cy="365125"/>
          </a:xfrm>
        </p:spPr>
        <p:txBody>
          <a:bodyPr/>
          <a:lstStyle/>
          <a:p>
            <a:r>
              <a:rPr lang="en-US"/>
              <a:t>
              </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a:xfrm>
            <a:off x="4699121" y="6437193"/>
            <a:ext cx="4549413" cy="365125"/>
          </a:xfrm>
        </p:spPr>
        <p:txBody>
          <a:bodyPr/>
          <a:lstStyle/>
          <a:p>
            <a:fld id="{220747AD-BB60-464B-B16B-6CC7DCEAA31E}" type="datetimeFigureOut">
              <a:rPr lang="en-US" dirty="0"/>
              <a:t>10/11/2026</a:t>
            </a:fld>
            <a:endParaRPr lang="en-US"/>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a:xfrm>
            <a:off x="11288870" y="6437376"/>
            <a:ext cx="546447" cy="413360"/>
          </a:xfrm>
        </p:spPr>
        <p:txBody>
          <a:bodyPr/>
          <a:lstStyle/>
          <a:p>
            <a:fld id="{753D0FD4-819D-4187-8797-C35567B41C78}" type="slidenum">
              <a:rPr lang="en-US" dirty="0"/>
              <a:t>‹#›</a:t>
            </a:fld>
            <a:endParaRPr lang="en-US"/>
          </a:p>
        </p:txBody>
      </p:sp>
      <p:cxnSp>
        <p:nvCxnSpPr>
          <p:cNvPr id="9" name="Straight Connector 8">
            <a:extLst>
              <a:ext uri="{FF2B5EF4-FFF2-40B4-BE49-F238E27FC236}">
                <a16:creationId xmlns:a16="http://schemas.microsoft.com/office/drawing/2014/main" id="{5DF9F6E2-159F-CDF3-F2D3-AB7A7E505C0B}"/>
              </a:ext>
            </a:extLst>
          </p:cNvPr>
          <p:cNvCxnSpPr>
            <a:cxnSpLocks/>
          </p:cNvCxnSpPr>
          <p:nvPr/>
        </p:nvCxnSpPr>
        <p:spPr>
          <a:xfrm>
            <a:off x="4283425" y="4837176"/>
            <a:ext cx="0" cy="2020824"/>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FD4F9120-94C1-CA43-BF4E-9411F4866A20}"/>
              </a:ext>
            </a:extLst>
          </p:cNvPr>
          <p:cNvCxnSpPr>
            <a:cxnSpLocks/>
          </p:cNvCxnSpPr>
          <p:nvPr/>
        </p:nvCxnSpPr>
        <p:spPr>
          <a:xfrm>
            <a:off x="-1250" y="4842106"/>
            <a:ext cx="1219325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5547857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20558" y="762002"/>
            <a:ext cx="6612786" cy="1555895"/>
          </a:xfrm>
        </p:spPr>
        <p:txBody>
          <a:bodyPr vert="horz" lIns="91440" tIns="45720" rIns="91440" bIns="45720" rtlCol="0" anchor="t">
            <a:normAutofit/>
          </a:bodyPr>
          <a:lstStyle>
            <a:lvl1pPr>
              <a:defRPr lang="en-US" sz="6000" dirty="0"/>
            </a:lvl1pPr>
          </a:lstStyle>
          <a:p>
            <a:pPr lvl="0"/>
            <a:r>
              <a:rPr lang="en-US"/>
              <a:t>Click to edit Master title style</a:t>
            </a:r>
          </a:p>
        </p:txBody>
      </p:sp>
      <p:sp>
        <p:nvSpPr>
          <p:cNvPr id="9" name="Footer Placeholder 8">
            <a:extLst>
              <a:ext uri="{FF2B5EF4-FFF2-40B4-BE49-F238E27FC236}">
                <a16:creationId xmlns:a16="http://schemas.microsoft.com/office/drawing/2014/main" id="{6A2AC736-2858-40E1-3533-38692573ECE6}"/>
              </a:ext>
            </a:extLst>
          </p:cNvPr>
          <p:cNvSpPr>
            <a:spLocks noGrp="1"/>
          </p:cNvSpPr>
          <p:nvPr>
            <p:ph type="ftr" sz="quarter" idx="15"/>
          </p:nvPr>
        </p:nvSpPr>
        <p:spPr/>
        <p:txBody>
          <a:bodyPr/>
          <a:lstStyle/>
          <a:p>
            <a:r>
              <a:rPr lang="en-US"/>
              <a:t>
              </a:t>
            </a:r>
          </a:p>
        </p:txBody>
      </p:sp>
      <p:sp>
        <p:nvSpPr>
          <p:cNvPr id="8" name="Date Placeholder 7">
            <a:extLst>
              <a:ext uri="{FF2B5EF4-FFF2-40B4-BE49-F238E27FC236}">
                <a16:creationId xmlns:a16="http://schemas.microsoft.com/office/drawing/2014/main" id="{6F901C69-26AA-7830-9BFF-EC62E8208AB7}"/>
              </a:ext>
            </a:extLst>
          </p:cNvPr>
          <p:cNvSpPr>
            <a:spLocks noGrp="1"/>
          </p:cNvSpPr>
          <p:nvPr>
            <p:ph type="dt" sz="half" idx="14"/>
          </p:nvPr>
        </p:nvSpPr>
        <p:spPr/>
        <p:txBody>
          <a:bodyPr/>
          <a:lstStyle/>
          <a:p>
            <a:fld id="{B340F08F-40FA-4D3B-96CF-F8FAF483E9A7}" type="datetimeFigureOut">
              <a:rPr lang="en-US" dirty="0"/>
              <a:t>10/11/2026</a:t>
            </a:fld>
            <a:endParaRPr lang="en-US"/>
          </a:p>
        </p:txBody>
      </p:sp>
      <p:sp>
        <p:nvSpPr>
          <p:cNvPr id="11" name="Slide Number Placeholder 10">
            <a:extLst>
              <a:ext uri="{FF2B5EF4-FFF2-40B4-BE49-F238E27FC236}">
                <a16:creationId xmlns:a16="http://schemas.microsoft.com/office/drawing/2014/main" id="{A83EC4C7-2AFC-9797-0F80-FCBABD2A8562}"/>
              </a:ext>
            </a:extLst>
          </p:cNvPr>
          <p:cNvSpPr>
            <a:spLocks noGrp="1"/>
          </p:cNvSpPr>
          <p:nvPr>
            <p:ph type="sldNum" sz="quarter" idx="16"/>
          </p:nvPr>
        </p:nvSpPr>
        <p:spPr/>
        <p:txBody>
          <a:bodyPr/>
          <a:lstStyle/>
          <a:p>
            <a:fld id="{753D0FD4-819D-4187-8797-C35567B41C78}" type="slidenum">
              <a:rPr lang="en-US" dirty="0"/>
              <a:t>‹#›</a:t>
            </a:fld>
            <a:endParaRPr lang="en-US"/>
          </a:p>
        </p:txBody>
      </p:sp>
      <p:sp>
        <p:nvSpPr>
          <p:cNvPr id="10" name="Picture Placeholder 9">
            <a:extLst>
              <a:ext uri="{FF2B5EF4-FFF2-40B4-BE49-F238E27FC236}">
                <a16:creationId xmlns:a16="http://schemas.microsoft.com/office/drawing/2014/main" id="{8B20793B-4169-98D6-7E6E-52EB5096D05F}"/>
              </a:ext>
            </a:extLst>
          </p:cNvPr>
          <p:cNvSpPr>
            <a:spLocks noGrp="1" noChangeAspect="1"/>
          </p:cNvSpPr>
          <p:nvPr>
            <p:ph type="pic" sz="quarter" idx="13" hasCustomPrompt="1"/>
          </p:nvPr>
        </p:nvSpPr>
        <p:spPr>
          <a:xfrm>
            <a:off x="-6627" y="2435966"/>
            <a:ext cx="7283725" cy="4422032"/>
          </a:xfrm>
          <a:blipFill>
            <a:blip r:embed="rId2">
              <a:alphaModFix amt="80000"/>
            </a:blip>
            <a:stretch>
              <a:fillRect/>
            </a:stretch>
          </a:blipFill>
        </p:spPr>
        <p:txBody>
          <a:bodyPr anchor="t"/>
          <a:lstStyle>
            <a:lvl1pPr marL="0" indent="0">
              <a:buNone/>
              <a:defRPr/>
            </a:lvl1pPr>
          </a:lstStyle>
          <a:p>
            <a:endParaRP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7680068" y="762000"/>
            <a:ext cx="4092813" cy="579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7" name="Straight Connector 6">
            <a:extLst>
              <a:ext uri="{FF2B5EF4-FFF2-40B4-BE49-F238E27FC236}">
                <a16:creationId xmlns:a16="http://schemas.microsoft.com/office/drawing/2014/main" id="{788F70BF-1865-3761-955D-0621AA22B818}"/>
              </a:ext>
            </a:extLst>
          </p:cNvPr>
          <p:cNvCxnSpPr>
            <a:cxnSpLocks/>
          </p:cNvCxnSpPr>
          <p:nvPr/>
        </p:nvCxnSpPr>
        <p:spPr>
          <a:xfrm>
            <a:off x="0" y="2435966"/>
            <a:ext cx="72771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8638DF4A-7DDF-7C24-D39A-EA7EAF7CFE63}"/>
              </a:ext>
            </a:extLst>
          </p:cNvPr>
          <p:cNvCxnSpPr>
            <a:cxnSpLocks/>
          </p:cNvCxnSpPr>
          <p:nvPr/>
        </p:nvCxnSpPr>
        <p:spPr>
          <a:xfrm>
            <a:off x="7277100" y="0"/>
            <a:ext cx="0" cy="6857999"/>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0240678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20558" y="448056"/>
            <a:ext cx="11514759" cy="1124712"/>
          </a:xfrm>
        </p:spPr>
        <p:txBody>
          <a:bodyPr vert="horz" lIns="91440" tIns="45720" rIns="91440" bIns="45720" rtlCol="0" anchor="ctr">
            <a:normAutofit/>
          </a:bodyPr>
          <a:lstStyle>
            <a:lvl1pPr>
              <a:defRPr lang="en-US" dirty="0"/>
            </a:lvl1pPr>
          </a:lstStyle>
          <a:p>
            <a:pPr lvl="0"/>
            <a:r>
              <a:rPr lang="en-US"/>
              <a:t>Click to edit Master title style</a:t>
            </a:r>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a:xfrm>
            <a:off x="317772" y="213482"/>
            <a:ext cx="2962656" cy="411480"/>
          </a:xfrm>
        </p:spPr>
        <p:txBody>
          <a:bodyPr/>
          <a:lstStyle/>
          <a:p>
            <a:r>
              <a:rPr lang="en-US"/>
              <a:t>
              </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a:xfrm>
            <a:off x="7568892" y="210312"/>
            <a:ext cx="1679642" cy="411480"/>
          </a:xfrm>
        </p:spPr>
        <p:txBody>
          <a:bodyPr/>
          <a:lstStyle/>
          <a:p>
            <a:fld id="{EB5EDF0F-3515-4895-B663-882304741893}" type="datetimeFigureOut">
              <a:rPr lang="en-US" dirty="0"/>
              <a:t>10/11/2026</a:t>
            </a:fld>
            <a:endParaRPr lang="en-US"/>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a:xfrm>
            <a:off x="11288870" y="207982"/>
            <a:ext cx="546447" cy="411480"/>
          </a:xfrm>
        </p:spPr>
        <p:txBody>
          <a:bodyPr/>
          <a:lstStyle/>
          <a:p>
            <a:fld id="{753D0FD4-819D-4187-8797-C35567B41C78}" type="slidenum">
              <a:rPr lang="en-US" dirty="0"/>
              <a:t>‹#›</a:t>
            </a:fld>
            <a:endParaRPr lang="en-US"/>
          </a:p>
        </p:txBody>
      </p:sp>
      <p:sp>
        <p:nvSpPr>
          <p:cNvPr id="10" name="Picture Placeholder 9">
            <a:extLst>
              <a:ext uri="{FF2B5EF4-FFF2-40B4-BE49-F238E27FC236}">
                <a16:creationId xmlns:a16="http://schemas.microsoft.com/office/drawing/2014/main" id="{8B20793B-4169-98D6-7E6E-52EB5096D05F}"/>
              </a:ext>
            </a:extLst>
          </p:cNvPr>
          <p:cNvSpPr>
            <a:spLocks noGrp="1" noChangeAspect="1"/>
          </p:cNvSpPr>
          <p:nvPr>
            <p:ph type="pic" sz="quarter" idx="13" hasCustomPrompt="1"/>
          </p:nvPr>
        </p:nvSpPr>
        <p:spPr>
          <a:xfrm>
            <a:off x="-3614" y="1700784"/>
            <a:ext cx="3318170" cy="5157216"/>
          </a:xfrm>
          <a:blipFill>
            <a:blip r:embed="rId2">
              <a:alphaModFix amt="80000"/>
            </a:blip>
            <a:stretch>
              <a:fillRect/>
            </a:stretch>
          </a:blipFill>
        </p:spPr>
        <p:txBody>
          <a:bodyPr anchor="t"/>
          <a:lstStyle>
            <a:lvl1pPr marL="0" indent="0">
              <a:buNone/>
              <a:defRPr/>
            </a:lvl1pPr>
          </a:lstStyle>
          <a:p>
            <a:endParaRP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3801441" y="2130553"/>
            <a:ext cx="7971459" cy="442264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7" name="Straight Connector 6">
            <a:extLst>
              <a:ext uri="{FF2B5EF4-FFF2-40B4-BE49-F238E27FC236}">
                <a16:creationId xmlns:a16="http://schemas.microsoft.com/office/drawing/2014/main" id="{6C347961-3E7C-FAAC-2283-DA751A80201C}"/>
              </a:ext>
            </a:extLst>
          </p:cNvPr>
          <p:cNvCxnSpPr>
            <a:cxnSpLocks/>
          </p:cNvCxnSpPr>
          <p:nvPr/>
        </p:nvCxnSpPr>
        <p:spPr>
          <a:xfrm>
            <a:off x="0" y="1695518"/>
            <a:ext cx="12192000" cy="0"/>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a:extLst>
              <a:ext uri="{FF2B5EF4-FFF2-40B4-BE49-F238E27FC236}">
                <a16:creationId xmlns:a16="http://schemas.microsoft.com/office/drawing/2014/main" id="{BE4B3C03-E31F-77F7-02F0-8C25E1C62792}"/>
              </a:ext>
            </a:extLst>
          </p:cNvPr>
          <p:cNvCxnSpPr>
            <a:cxnSpLocks/>
          </p:cNvCxnSpPr>
          <p:nvPr/>
        </p:nvCxnSpPr>
        <p:spPr>
          <a:xfrm>
            <a:off x="3318170" y="1695518"/>
            <a:ext cx="0" cy="5162482"/>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6739380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Number Large">
    <p:bg>
      <p:bgPr>
        <a:solidFill>
          <a:schemeClr val="bg2">
            <a:lumMod val="90000"/>
            <a:alpha val="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7571232" y="1188720"/>
            <a:ext cx="4069080" cy="4480560"/>
          </a:xfrm>
        </p:spPr>
        <p:txBody>
          <a:bodyPr anchor="ctr">
            <a:normAutofit/>
          </a:bodyPr>
          <a:lstStyle>
            <a:lvl1pPr>
              <a:lnSpc>
                <a:spcPct val="110000"/>
              </a:lnSpc>
              <a:defRPr sz="2800" cap="none" baseline="0">
                <a:solidFill>
                  <a:schemeClr val="tx2"/>
                </a:solidFill>
                <a:latin typeface="+mn-lt"/>
              </a:defRPr>
            </a:lvl1pPr>
          </a:lstStyle>
          <a:p>
            <a:r>
              <a:rPr lang="en-US"/>
              <a:t>Click to edit Master title style</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hasCustomPrompt="1"/>
          </p:nvPr>
        </p:nvSpPr>
        <p:spPr>
          <a:xfrm>
            <a:off x="448056" y="1609344"/>
            <a:ext cx="6775704" cy="4151376"/>
          </a:xfrm>
        </p:spPr>
        <p:txBody>
          <a:bodyPr vert="horz" lIns="91440" tIns="45720" rIns="91440" bIns="45720" rtlCol="0" anchor="ctr">
            <a:normAutofit/>
          </a:bodyPr>
          <a:lstStyle>
            <a:lvl1pPr marL="0" indent="0" algn="r">
              <a:lnSpc>
                <a:spcPct val="70000"/>
              </a:lnSpc>
              <a:buNone/>
              <a:defRPr lang="en-US" sz="33400" dirty="0">
                <a:solidFill>
                  <a:schemeClr val="accent1"/>
                </a:solidFill>
                <a:latin typeface="+mj-lt"/>
              </a:defRPr>
            </a:lvl1pPr>
            <a:lvl2pPr marL="457200" indent="0">
              <a:buNone/>
              <a:defRPr lang="en-US" dirty="0">
                <a:solidFill>
                  <a:schemeClr val="accent3">
                    <a:lumMod val="20000"/>
                    <a:lumOff val="80000"/>
                  </a:schemeClr>
                </a:solidFill>
              </a:defRPr>
            </a:lvl2pPr>
            <a:lvl3pPr>
              <a:defRPr lang="en-US" dirty="0">
                <a:solidFill>
                  <a:schemeClr val="accent3">
                    <a:lumMod val="20000"/>
                    <a:lumOff val="80000"/>
                  </a:schemeClr>
                </a:solidFill>
              </a:defRPr>
            </a:lvl3pPr>
            <a:lvl4pPr>
              <a:defRPr lang="en-US" dirty="0">
                <a:solidFill>
                  <a:schemeClr val="accent3">
                    <a:lumMod val="20000"/>
                    <a:lumOff val="80000"/>
                  </a:schemeClr>
                </a:solidFill>
              </a:defRPr>
            </a:lvl4pPr>
            <a:lvl5pPr>
              <a:defRPr lang="en-US" dirty="0">
                <a:solidFill>
                  <a:schemeClr val="accent3">
                    <a:lumMod val="20000"/>
                    <a:lumOff val="80000"/>
                  </a:schemeClr>
                </a:solidFill>
              </a:defRPr>
            </a:lvl5pPr>
          </a:lstStyle>
          <a:p>
            <a:pPr lvl="0"/>
            <a:r>
              <a:rPr lang="en-US"/>
              <a:t>#%</a:t>
            </a:r>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a:xfrm>
            <a:off x="317772" y="210312"/>
            <a:ext cx="2962656" cy="411480"/>
          </a:xfrm>
        </p:spPr>
        <p:txBody>
          <a:bodyPr>
            <a:normAutofit/>
          </a:bodyPr>
          <a:lstStyle>
            <a:lvl1pPr>
              <a:defRPr>
                <a:solidFill>
                  <a:schemeClr val="tx2"/>
                </a:solidFill>
              </a:defRPr>
            </a:lvl1pPr>
          </a:lstStyle>
          <a:p>
            <a:r>
              <a:rPr lang="en-US"/>
              <a:t>
              </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a:xfrm>
            <a:off x="7568892" y="210312"/>
            <a:ext cx="1679642" cy="411480"/>
          </a:xfrm>
        </p:spPr>
        <p:txBody>
          <a:bodyPr>
            <a:normAutofit/>
          </a:bodyPr>
          <a:lstStyle>
            <a:lvl1pPr>
              <a:defRPr>
                <a:solidFill>
                  <a:schemeClr val="tx2"/>
                </a:solidFill>
              </a:defRPr>
            </a:lvl1pPr>
          </a:lstStyle>
          <a:p>
            <a:fld id="{05B29ED0-7871-4976-8402-1756C1FAC1EA}" type="datetimeFigureOut">
              <a:rPr lang="en-US" dirty="0"/>
              <a:t>10/11/2026</a:t>
            </a:fld>
            <a:endParaRPr lang="en-US"/>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a:xfrm>
            <a:off x="11288870" y="210312"/>
            <a:ext cx="546447" cy="411480"/>
          </a:xfrm>
        </p:spPr>
        <p:txBody>
          <a:bodyPr>
            <a:normAutofit/>
          </a:bodyPr>
          <a:lstStyle>
            <a:lvl1pPr>
              <a:defRPr>
                <a:solidFill>
                  <a:schemeClr val="tx2"/>
                </a:solidFill>
              </a:defRPr>
            </a:lvl1pPr>
          </a:lstStyle>
          <a:p>
            <a:fld id="{753D0FD4-819D-4187-8797-C35567B41C78}" type="slidenum">
              <a:rPr lang="en-US" dirty="0"/>
              <a:t>‹#›</a:t>
            </a:fld>
            <a:endParaRPr lang="en-US"/>
          </a:p>
        </p:txBody>
      </p:sp>
      <p:cxnSp>
        <p:nvCxnSpPr>
          <p:cNvPr id="10" name="Straight Connector 9">
            <a:extLst>
              <a:ext uri="{FF2B5EF4-FFF2-40B4-BE49-F238E27FC236}">
                <a16:creationId xmlns:a16="http://schemas.microsoft.com/office/drawing/2014/main" id="{C34144DB-F44E-C5EB-68A1-D39E3F401C4E}"/>
              </a:ext>
            </a:extLst>
          </p:cNvPr>
          <p:cNvCxnSpPr>
            <a:cxnSpLocks/>
          </p:cNvCxnSpPr>
          <p:nvPr/>
        </p:nvCxnSpPr>
        <p:spPr>
          <a:xfrm>
            <a:off x="0" y="6069441"/>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79949716"/>
      </p:ext>
    </p:extLst>
  </p:cSld>
  <p:clrMapOvr>
    <a:overrideClrMapping bg1="lt1" tx1="dk1" bg2="lt2" tx2="dk2" accent1="accent1" accent2="accent2" accent3="accent3" accent4="accent4" accent5="accent5" accent6="accent6" hlink="hlink" folHlink="folHlink"/>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Statement">
    <p:bg>
      <p:bgPr>
        <a:solidFill>
          <a:schemeClr val="bg2">
            <a:lumMod val="9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317773" y="914400"/>
            <a:ext cx="10045427" cy="4464554"/>
          </a:xfrm>
        </p:spPr>
        <p:txBody>
          <a:bodyPr anchor="ctr">
            <a:noAutofit/>
          </a:bodyPr>
          <a:lstStyle>
            <a:lvl1pPr marL="0" indent="0">
              <a:lnSpc>
                <a:spcPct val="75000"/>
              </a:lnSpc>
              <a:buNone/>
              <a:defRPr sz="8800" b="0">
                <a:solidFill>
                  <a:schemeClr val="tx2"/>
                </a:solidFill>
                <a:latin typeface="+mj-lt"/>
              </a:defRPr>
            </a:lvl1pPr>
            <a:lvl2pPr marL="228600" indent="0">
              <a:lnSpc>
                <a:spcPct val="100000"/>
              </a:lnSpc>
              <a:buNone/>
              <a:defRPr sz="8000" b="0">
                <a:solidFill>
                  <a:schemeClr val="tx2"/>
                </a:solidFill>
                <a:latin typeface="+mj-lt"/>
              </a:defRPr>
            </a:lvl2pPr>
            <a:lvl3pPr marL="457200" indent="0">
              <a:lnSpc>
                <a:spcPct val="100000"/>
              </a:lnSpc>
              <a:buNone/>
              <a:defRPr sz="7200" b="0">
                <a:solidFill>
                  <a:schemeClr val="tx2"/>
                </a:solidFill>
                <a:latin typeface="+mj-lt"/>
              </a:defRPr>
            </a:lvl3pPr>
            <a:lvl4pPr marL="685800" indent="0">
              <a:lnSpc>
                <a:spcPct val="100000"/>
              </a:lnSpc>
              <a:buNone/>
              <a:defRPr sz="6600" b="0">
                <a:solidFill>
                  <a:schemeClr val="tx2"/>
                </a:solidFill>
                <a:latin typeface="+mj-lt"/>
              </a:defRPr>
            </a:lvl4pPr>
            <a:lvl5pPr marL="914400" indent="0">
              <a:lnSpc>
                <a:spcPct val="100000"/>
              </a:lnSpc>
              <a:buNone/>
              <a:defRPr sz="6000" b="0">
                <a:solidFill>
                  <a:schemeClr val="tx2"/>
                </a:solidFill>
                <a:latin typeface="+mj-lt"/>
              </a:defRPr>
            </a:lvl5pPr>
          </a:lstStyle>
          <a:p>
            <a:pPr lvl="0"/>
            <a:r>
              <a:rPr lang="en-US"/>
              <a:t>Click to edit Statement</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317773" y="6263640"/>
            <a:ext cx="2963692" cy="413360"/>
          </a:xfrm>
        </p:spPr>
        <p:txBody>
          <a:bodyPr/>
          <a:lstStyle/>
          <a:p>
            <a:r>
              <a:rPr lang="en-US"/>
              <a:t>
              </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a:xfrm>
            <a:off x="7680069" y="6263640"/>
            <a:ext cx="1921315" cy="413360"/>
          </a:xfrm>
        </p:spPr>
        <p:txBody>
          <a:bodyPr/>
          <a:lstStyle/>
          <a:p>
            <a:fld id="{453B8C54-B76A-4DD8-BD0B-11200408342B}" type="datetimeFigureOut">
              <a:rPr lang="en-US" dirty="0"/>
              <a:t>10/11/2026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a:xfrm>
            <a:off x="11288870" y="6263640"/>
            <a:ext cx="546447" cy="413360"/>
          </a:xfrm>
        </p:spPr>
        <p:txBody>
          <a:bodyPr/>
          <a:lstStyle/>
          <a:p>
            <a:fld id="{753D0FD4-819D-4187-8797-C35567B41C78}" type="slidenum">
              <a:rPr lang="en-US" dirty="0"/>
              <a:t>‹#›</a:t>
            </a:fld>
            <a:endParaRPr lang="en-US"/>
          </a:p>
        </p:txBody>
      </p:sp>
      <p:cxnSp>
        <p:nvCxnSpPr>
          <p:cNvPr id="6" name="Straight Connector 5">
            <a:extLst>
              <a:ext uri="{FF2B5EF4-FFF2-40B4-BE49-F238E27FC236}">
                <a16:creationId xmlns:a16="http://schemas.microsoft.com/office/drawing/2014/main" id="{1A935D4C-A027-60A0-BEB8-B1A89C1C5E3A}"/>
              </a:ext>
            </a:extLst>
          </p:cNvPr>
          <p:cNvCxnSpPr>
            <a:cxnSpLocks/>
          </p:cNvCxnSpPr>
          <p:nvPr/>
        </p:nvCxnSpPr>
        <p:spPr>
          <a:xfrm>
            <a:off x="0" y="6057900"/>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38930111"/>
      </p:ext>
    </p:extLst>
  </p:cSld>
  <p:clrMapOvr>
    <a:overrideClrMapping bg1="lt1" tx1="dk1" bg2="lt2" tx2="dk2" accent1="accent1" accent2="accent2" accent3="accent3" accent4="accent4" accent5="accent5" accent6="accent6" hlink="hlink" folHlink="folHlink"/>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Quote">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hasCustomPrompt="1"/>
          </p:nvPr>
        </p:nvSpPr>
        <p:spPr>
          <a:xfrm>
            <a:off x="713232" y="5440220"/>
            <a:ext cx="9299448" cy="1015996"/>
          </a:xfrm>
        </p:spPr>
        <p:txBody>
          <a:bodyPr anchor="ctr">
            <a:normAutofit/>
          </a:bodyPr>
          <a:lstStyle>
            <a:lvl1pPr>
              <a:defRPr sz="2000" cap="none" baseline="0">
                <a:solidFill>
                  <a:schemeClr val="tx2"/>
                </a:solidFill>
                <a:latin typeface="+mn-lt"/>
              </a:defRPr>
            </a:lvl1pPr>
          </a:lstStyle>
          <a:p>
            <a:r>
              <a:rPr lang="en-US"/>
              <a:t>Quote Author</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hasCustomPrompt="1"/>
          </p:nvPr>
        </p:nvSpPr>
        <p:spPr>
          <a:xfrm>
            <a:off x="320040" y="1170816"/>
            <a:ext cx="9692640" cy="3872159"/>
          </a:xfrm>
        </p:spPr>
        <p:txBody>
          <a:bodyPr>
            <a:normAutofit/>
          </a:bodyPr>
          <a:lstStyle>
            <a:lvl1pPr marL="274320" indent="-274320">
              <a:lnSpc>
                <a:spcPct val="70000"/>
              </a:lnSpc>
              <a:buNone/>
              <a:defRPr sz="8800" cap="all" baseline="0">
                <a:solidFill>
                  <a:schemeClr val="tx2"/>
                </a:solidFill>
                <a:latin typeface="+mj-lt"/>
              </a:defRPr>
            </a:lvl1pPr>
            <a:lvl2pPr marL="274320" indent="-274320">
              <a:lnSpc>
                <a:spcPct val="70000"/>
              </a:lnSpc>
              <a:buNone/>
              <a:defRPr sz="8000" cap="all" baseline="0">
                <a:solidFill>
                  <a:schemeClr val="accent2">
                    <a:lumMod val="20000"/>
                    <a:lumOff val="80000"/>
                  </a:schemeClr>
                </a:solidFill>
                <a:latin typeface="+mj-lt"/>
              </a:defRPr>
            </a:lvl2pPr>
            <a:lvl3pPr marL="274320" indent="-274320">
              <a:lnSpc>
                <a:spcPct val="70000"/>
              </a:lnSpc>
              <a:buNone/>
              <a:defRPr sz="7200" cap="all" baseline="0">
                <a:solidFill>
                  <a:schemeClr val="accent2">
                    <a:lumMod val="20000"/>
                    <a:lumOff val="80000"/>
                  </a:schemeClr>
                </a:solidFill>
                <a:latin typeface="+mj-lt"/>
              </a:defRPr>
            </a:lvl3pPr>
            <a:lvl4pPr marL="274320" indent="-274320">
              <a:lnSpc>
                <a:spcPct val="70000"/>
              </a:lnSpc>
              <a:buNone/>
              <a:defRPr sz="6600" cap="all" baseline="0">
                <a:solidFill>
                  <a:schemeClr val="accent2">
                    <a:lumMod val="20000"/>
                    <a:lumOff val="80000"/>
                  </a:schemeClr>
                </a:solidFill>
                <a:latin typeface="+mj-lt"/>
              </a:defRPr>
            </a:lvl4pPr>
            <a:lvl5pPr marL="274320" indent="-274320">
              <a:lnSpc>
                <a:spcPct val="70000"/>
              </a:lnSpc>
              <a:buNone/>
              <a:defRPr sz="6600" cap="all" baseline="0">
                <a:solidFill>
                  <a:schemeClr val="accent2">
                    <a:lumMod val="20000"/>
                    <a:lumOff val="80000"/>
                  </a:schemeClr>
                </a:solidFill>
                <a:latin typeface="+mj-lt"/>
              </a:defRPr>
            </a:lvl5pPr>
          </a:lstStyle>
          <a:p>
            <a:pPr lvl="0"/>
            <a:r>
              <a:rPr lang="en-US"/>
              <a:t>Click to edit quote</a:t>
            </a:r>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a:xfrm>
            <a:off x="317772" y="210312"/>
            <a:ext cx="2962656" cy="411480"/>
          </a:xfrm>
        </p:spPr>
        <p:txBody>
          <a:bodyPr/>
          <a:lstStyle>
            <a:lvl1pPr>
              <a:defRPr>
                <a:solidFill>
                  <a:schemeClr val="tx2"/>
                </a:solidFill>
              </a:defRPr>
            </a:lvl1pPr>
          </a:lstStyle>
          <a:p>
            <a:r>
              <a:rPr lang="en-US"/>
              <a:t>
              </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a:xfrm>
            <a:off x="7568892" y="210312"/>
            <a:ext cx="2443788" cy="411480"/>
          </a:xfrm>
        </p:spPr>
        <p:txBody>
          <a:bodyPr/>
          <a:lstStyle>
            <a:lvl1pPr>
              <a:defRPr>
                <a:solidFill>
                  <a:schemeClr val="tx2"/>
                </a:solidFill>
              </a:defRPr>
            </a:lvl1pPr>
          </a:lstStyle>
          <a:p>
            <a:fld id="{15448BDD-274C-4BED-8350-833672089118}" type="datetimeFigureOut">
              <a:rPr lang="en-US" dirty="0"/>
              <a:t>10/11/2026</a:t>
            </a:fld>
            <a:endParaRPr lang="en-US"/>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a:xfrm>
            <a:off x="11288870" y="210312"/>
            <a:ext cx="546447" cy="411480"/>
          </a:xfrm>
        </p:spPr>
        <p:txBody>
          <a:bodyPr/>
          <a:lstStyle>
            <a:lvl1pPr>
              <a:defRPr>
                <a:solidFill>
                  <a:schemeClr val="tx2"/>
                </a:solidFill>
              </a:defRPr>
            </a:lvl1pPr>
          </a:lstStyle>
          <a:p>
            <a:fld id="{753D0FD4-819D-4187-8797-C35567B41C78}" type="slidenum">
              <a:rPr lang="en-US" dirty="0"/>
              <a:t>‹#›</a:t>
            </a:fld>
            <a:endParaRPr lang="en-US"/>
          </a:p>
        </p:txBody>
      </p:sp>
      <p:cxnSp>
        <p:nvCxnSpPr>
          <p:cNvPr id="9" name="Straight Connector 8">
            <a:extLst>
              <a:ext uri="{FF2B5EF4-FFF2-40B4-BE49-F238E27FC236}">
                <a16:creationId xmlns:a16="http://schemas.microsoft.com/office/drawing/2014/main" id="{1660C7B9-B6D9-6FB6-59EE-D9DB3BC93758}"/>
              </a:ext>
            </a:extLst>
          </p:cNvPr>
          <p:cNvCxnSpPr>
            <a:cxnSpLocks/>
          </p:cNvCxnSpPr>
          <p:nvPr/>
        </p:nvCxnSpPr>
        <p:spPr>
          <a:xfrm flipH="1">
            <a:off x="0" y="787179"/>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C15D9130-12F6-DFB8-70EF-9ACBA9FDECB0}"/>
              </a:ext>
            </a:extLst>
          </p:cNvPr>
          <p:cNvCxnSpPr>
            <a:cxnSpLocks/>
          </p:cNvCxnSpPr>
          <p:nvPr/>
        </p:nvCxnSpPr>
        <p:spPr>
          <a:xfrm>
            <a:off x="0" y="5274530"/>
            <a:ext cx="12192000" cy="0"/>
          </a:xfrm>
          <a:prstGeom prst="line">
            <a:avLst/>
          </a:prstGeom>
          <a:ln w="9525">
            <a:solidFill>
              <a:schemeClr val="bg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83359541"/>
      </p:ext>
    </p:extLst>
  </p:cSld>
  <p:clrMapOvr>
    <a:overrideClrMapping bg1="dk1" tx1="lt1" bg2="dk2" tx2="lt2" accent1="accent1" accent2="accent2" accent3="accent3" accent4="accent4" accent5="accent5" accent6="accent6" hlink="hlink" folHlink="folHlink"/>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E594AB-EF90-9591-5954-F617B83D139F}"/>
              </a:ext>
            </a:extLst>
          </p:cNvPr>
          <p:cNvSpPr>
            <a:spLocks noGrp="1"/>
          </p:cNvSpPr>
          <p:nvPr>
            <p:ph type="title"/>
          </p:nvPr>
        </p:nvSpPr>
        <p:spPr>
          <a:xfrm>
            <a:off x="320559" y="685800"/>
            <a:ext cx="11253668" cy="665690"/>
          </a:xfrm>
        </p:spPr>
        <p:txBody>
          <a:bodyPr vert="horz" lIns="91440" tIns="45720" rIns="91440" bIns="45720" rtlCol="0" anchor="b">
            <a:normAutofit/>
          </a:bodyPr>
          <a:lstStyle>
            <a:lvl1pPr>
              <a:defRPr lang="en-US" dirty="0"/>
            </a:lvl1pPr>
          </a:lstStyle>
          <a:p>
            <a:pPr lvl="0"/>
            <a:r>
              <a:rPr lang="en-US"/>
              <a:t>Click to edit Master title style</a:t>
            </a:r>
          </a:p>
        </p:txBody>
      </p:sp>
      <p:sp>
        <p:nvSpPr>
          <p:cNvPr id="10" name="Footer Placeholder 9">
            <a:extLst>
              <a:ext uri="{FF2B5EF4-FFF2-40B4-BE49-F238E27FC236}">
                <a16:creationId xmlns:a16="http://schemas.microsoft.com/office/drawing/2014/main" id="{96A57BED-3AFE-6AA9-E0D5-586748D61F6A}"/>
              </a:ext>
            </a:extLst>
          </p:cNvPr>
          <p:cNvSpPr>
            <a:spLocks noGrp="1"/>
          </p:cNvSpPr>
          <p:nvPr>
            <p:ph type="ftr" sz="quarter" idx="11"/>
          </p:nvPr>
        </p:nvSpPr>
        <p:spPr/>
        <p:txBody>
          <a:bodyPr/>
          <a:lstStyle/>
          <a:p>
            <a:r>
              <a:rPr lang="en-US"/>
              <a:t>
              </a:t>
            </a:r>
          </a:p>
        </p:txBody>
      </p:sp>
      <p:sp>
        <p:nvSpPr>
          <p:cNvPr id="9" name="Date Placeholder 8">
            <a:extLst>
              <a:ext uri="{FF2B5EF4-FFF2-40B4-BE49-F238E27FC236}">
                <a16:creationId xmlns:a16="http://schemas.microsoft.com/office/drawing/2014/main" id="{47C21221-DC95-273B-0C4F-43B35ADA1C0E}"/>
              </a:ext>
            </a:extLst>
          </p:cNvPr>
          <p:cNvSpPr>
            <a:spLocks noGrp="1"/>
          </p:cNvSpPr>
          <p:nvPr>
            <p:ph type="dt" sz="half" idx="10"/>
          </p:nvPr>
        </p:nvSpPr>
        <p:spPr/>
        <p:txBody>
          <a:bodyPr/>
          <a:lstStyle/>
          <a:p>
            <a:fld id="{9EAD527F-9C49-4481-A18C-80BA2EA99E79}" type="datetimeFigureOut">
              <a:rPr lang="en-US" dirty="0"/>
              <a:t>10/11/2026</a:t>
            </a:fld>
            <a:endParaRPr lang="en-US"/>
          </a:p>
        </p:txBody>
      </p:sp>
      <p:sp>
        <p:nvSpPr>
          <p:cNvPr id="11" name="Slide Number Placeholder 10">
            <a:extLst>
              <a:ext uri="{FF2B5EF4-FFF2-40B4-BE49-F238E27FC236}">
                <a16:creationId xmlns:a16="http://schemas.microsoft.com/office/drawing/2014/main" id="{2E44E859-99AA-D46F-1AD8-4C0F287F3783}"/>
              </a:ext>
            </a:extLst>
          </p:cNvPr>
          <p:cNvSpPr>
            <a:spLocks noGrp="1"/>
          </p:cNvSpPr>
          <p:nvPr>
            <p:ph type="sldNum" sz="quarter" idx="12"/>
          </p:nvPr>
        </p:nvSpPr>
        <p:spPr/>
        <p:txBody>
          <a:bodyPr/>
          <a:lstStyle/>
          <a:p>
            <a:fld id="{753D0FD4-819D-4187-8797-C35567B41C78}" type="slidenum">
              <a:rPr lang="en-US" dirty="0"/>
              <a:t>‹#›</a:t>
            </a:fld>
            <a:endParaRPr lang="en-US"/>
          </a:p>
        </p:txBody>
      </p:sp>
      <p:sp>
        <p:nvSpPr>
          <p:cNvPr id="3" name="Content Placeholder 2">
            <a:extLst>
              <a:ext uri="{FF2B5EF4-FFF2-40B4-BE49-F238E27FC236}">
                <a16:creationId xmlns:a16="http://schemas.microsoft.com/office/drawing/2014/main" id="{F2C3231F-0FFC-E2BB-36F8-9816E4DECEB6}"/>
              </a:ext>
            </a:extLst>
          </p:cNvPr>
          <p:cNvSpPr>
            <a:spLocks noGrp="1"/>
          </p:cNvSpPr>
          <p:nvPr>
            <p:ph sz="half" idx="1"/>
          </p:nvPr>
        </p:nvSpPr>
        <p:spPr>
          <a:xfrm>
            <a:off x="317773" y="1773857"/>
            <a:ext cx="5349240" cy="44531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93CC2C1-ED8C-D52E-BEF5-671EDC62385A}"/>
              </a:ext>
            </a:extLst>
          </p:cNvPr>
          <p:cNvSpPr>
            <a:spLocks noGrp="1"/>
          </p:cNvSpPr>
          <p:nvPr>
            <p:ph sz="half" idx="2"/>
          </p:nvPr>
        </p:nvSpPr>
        <p:spPr>
          <a:xfrm>
            <a:off x="6224987" y="1773858"/>
            <a:ext cx="5349240" cy="44531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8" name="Straight Connector 7">
            <a:extLst>
              <a:ext uri="{FF2B5EF4-FFF2-40B4-BE49-F238E27FC236}">
                <a16:creationId xmlns:a16="http://schemas.microsoft.com/office/drawing/2014/main" id="{2397169B-5226-712F-36F4-352E56B637D4}"/>
              </a:ext>
            </a:extLst>
          </p:cNvPr>
          <p:cNvCxnSpPr>
            <a:cxnSpLocks/>
          </p:cNvCxnSpPr>
          <p:nvPr/>
        </p:nvCxnSpPr>
        <p:spPr>
          <a:xfrm>
            <a:off x="0" y="1442826"/>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2492926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34958D-8125-1BDA-53C9-9E2D338832F5}"/>
              </a:ext>
            </a:extLst>
          </p:cNvPr>
          <p:cNvSpPr>
            <a:spLocks noGrp="1"/>
          </p:cNvSpPr>
          <p:nvPr>
            <p:ph type="title"/>
          </p:nvPr>
        </p:nvSpPr>
        <p:spPr>
          <a:xfrm>
            <a:off x="317772" y="685800"/>
            <a:ext cx="11256264" cy="667512"/>
          </a:xfrm>
        </p:spPr>
        <p:txBody>
          <a:bodyPr vert="horz" lIns="91440" tIns="45720" rIns="91440" bIns="45720" rtlCol="0" anchor="b">
            <a:normAutofit/>
          </a:bodyPr>
          <a:lstStyle>
            <a:lvl1pPr>
              <a:defRPr lang="en-US" dirty="0"/>
            </a:lvl1pPr>
          </a:lstStyle>
          <a:p>
            <a:pPr lvl="0"/>
            <a:r>
              <a:rPr lang="en-US"/>
              <a:t>Click to edit Master title style</a:t>
            </a:r>
          </a:p>
        </p:txBody>
      </p:sp>
      <p:sp>
        <p:nvSpPr>
          <p:cNvPr id="8" name="Footer Placeholder 7">
            <a:extLst>
              <a:ext uri="{FF2B5EF4-FFF2-40B4-BE49-F238E27FC236}">
                <a16:creationId xmlns:a16="http://schemas.microsoft.com/office/drawing/2014/main" id="{7D294A4A-89C4-68BF-6701-5C47F940E3D6}"/>
              </a:ext>
            </a:extLst>
          </p:cNvPr>
          <p:cNvSpPr>
            <a:spLocks noGrp="1"/>
          </p:cNvSpPr>
          <p:nvPr>
            <p:ph type="ftr" sz="quarter" idx="11"/>
          </p:nvPr>
        </p:nvSpPr>
        <p:spPr/>
        <p:txBody>
          <a:bodyPr/>
          <a:lstStyle/>
          <a:p>
            <a:r>
              <a:rPr lang="en-US"/>
              <a:t>
              </a:t>
            </a:r>
          </a:p>
        </p:txBody>
      </p:sp>
      <p:sp>
        <p:nvSpPr>
          <p:cNvPr id="7" name="Date Placeholder 6">
            <a:extLst>
              <a:ext uri="{FF2B5EF4-FFF2-40B4-BE49-F238E27FC236}">
                <a16:creationId xmlns:a16="http://schemas.microsoft.com/office/drawing/2014/main" id="{977908BC-F48B-81E4-8D93-7DB9E37161B6}"/>
              </a:ext>
            </a:extLst>
          </p:cNvPr>
          <p:cNvSpPr>
            <a:spLocks noGrp="1"/>
          </p:cNvSpPr>
          <p:nvPr>
            <p:ph type="dt" sz="half" idx="10"/>
          </p:nvPr>
        </p:nvSpPr>
        <p:spPr/>
        <p:txBody>
          <a:bodyPr/>
          <a:lstStyle/>
          <a:p>
            <a:fld id="{F38039EB-95FD-42A0-BF06-87A9D15142C9}" type="datetimeFigureOut">
              <a:rPr lang="en-US" dirty="0"/>
              <a:t>10/11/2026</a:t>
            </a:fld>
            <a:endParaRPr lang="en-US"/>
          </a:p>
        </p:txBody>
      </p:sp>
      <p:sp>
        <p:nvSpPr>
          <p:cNvPr id="9" name="Slide Number Placeholder 8">
            <a:extLst>
              <a:ext uri="{FF2B5EF4-FFF2-40B4-BE49-F238E27FC236}">
                <a16:creationId xmlns:a16="http://schemas.microsoft.com/office/drawing/2014/main" id="{27F93A54-CB38-BEAF-260B-84EDDF3011D2}"/>
              </a:ext>
            </a:extLst>
          </p:cNvPr>
          <p:cNvSpPr>
            <a:spLocks noGrp="1"/>
          </p:cNvSpPr>
          <p:nvPr>
            <p:ph type="sldNum" sz="quarter" idx="12"/>
          </p:nvPr>
        </p:nvSpPr>
        <p:spPr/>
        <p:txBody>
          <a:bodyPr/>
          <a:lstStyle/>
          <a:p>
            <a:fld id="{753D0FD4-819D-4187-8797-C35567B41C78}" type="slidenum">
              <a:rPr lang="en-US" dirty="0"/>
              <a:t>‹#›</a:t>
            </a:fld>
            <a:endParaRPr lang="en-US"/>
          </a:p>
        </p:txBody>
      </p:sp>
      <p:sp>
        <p:nvSpPr>
          <p:cNvPr id="3" name="Text Placeholder 2">
            <a:extLst>
              <a:ext uri="{FF2B5EF4-FFF2-40B4-BE49-F238E27FC236}">
                <a16:creationId xmlns:a16="http://schemas.microsoft.com/office/drawing/2014/main" id="{7709FF10-A82A-AAEB-4B8C-921F3BA2028E}"/>
              </a:ext>
            </a:extLst>
          </p:cNvPr>
          <p:cNvSpPr>
            <a:spLocks noGrp="1"/>
          </p:cNvSpPr>
          <p:nvPr>
            <p:ph type="body" idx="1"/>
          </p:nvPr>
        </p:nvSpPr>
        <p:spPr>
          <a:xfrm>
            <a:off x="317773" y="1773857"/>
            <a:ext cx="5349064" cy="590144"/>
          </a:xfrm>
        </p:spPr>
        <p:txBody>
          <a:bodyPr anchor="b">
            <a:normAutofit/>
          </a:bodyPr>
          <a:lstStyle>
            <a:lvl1pPr marL="0" indent="0">
              <a:buNone/>
              <a:defRPr sz="1800" b="1" cap="all" baseline="0"/>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84D3C6A-509A-8CB1-B220-1CE755BE2FE8}"/>
              </a:ext>
            </a:extLst>
          </p:cNvPr>
          <p:cNvSpPr>
            <a:spLocks noGrp="1"/>
          </p:cNvSpPr>
          <p:nvPr>
            <p:ph sz="half" idx="2"/>
          </p:nvPr>
        </p:nvSpPr>
        <p:spPr>
          <a:xfrm>
            <a:off x="317773" y="2368476"/>
            <a:ext cx="5349064" cy="38587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A627A15-4AB2-F230-22C7-0605AFD7DF22}"/>
              </a:ext>
            </a:extLst>
          </p:cNvPr>
          <p:cNvSpPr>
            <a:spLocks noGrp="1"/>
          </p:cNvSpPr>
          <p:nvPr>
            <p:ph type="body" sz="quarter" idx="3"/>
          </p:nvPr>
        </p:nvSpPr>
        <p:spPr>
          <a:xfrm>
            <a:off x="6224796" y="1773857"/>
            <a:ext cx="5349240" cy="590144"/>
          </a:xfrm>
        </p:spPr>
        <p:txBody>
          <a:bodyPr anchor="b">
            <a:normAutofit/>
          </a:bodyPr>
          <a:lstStyle>
            <a:lvl1pPr marL="0" indent="0">
              <a:buNone/>
              <a:defRPr sz="1800" b="1" cap="all" baseline="0"/>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61ECFD5-92D0-1854-D18E-8BC5DF56A70E}"/>
              </a:ext>
            </a:extLst>
          </p:cNvPr>
          <p:cNvSpPr>
            <a:spLocks noGrp="1"/>
          </p:cNvSpPr>
          <p:nvPr>
            <p:ph sz="quarter" idx="4"/>
          </p:nvPr>
        </p:nvSpPr>
        <p:spPr>
          <a:xfrm>
            <a:off x="6224796" y="2368476"/>
            <a:ext cx="5349240" cy="38587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10" name="Straight Connector 9">
            <a:extLst>
              <a:ext uri="{FF2B5EF4-FFF2-40B4-BE49-F238E27FC236}">
                <a16:creationId xmlns:a16="http://schemas.microsoft.com/office/drawing/2014/main" id="{3D1AC07E-A077-E2A6-1718-DDDA542A8A98}"/>
              </a:ext>
            </a:extLst>
          </p:cNvPr>
          <p:cNvCxnSpPr>
            <a:cxnSpLocks/>
          </p:cNvCxnSpPr>
          <p:nvPr/>
        </p:nvCxnSpPr>
        <p:spPr>
          <a:xfrm>
            <a:off x="0" y="1442826"/>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8761534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017042-CDCB-3B2F-8C5B-24B17903E7D2}"/>
              </a:ext>
            </a:extLst>
          </p:cNvPr>
          <p:cNvSpPr>
            <a:spLocks noGrp="1"/>
          </p:cNvSpPr>
          <p:nvPr>
            <p:ph type="title"/>
          </p:nvPr>
        </p:nvSpPr>
        <p:spPr/>
        <p:txBody>
          <a:bodyPr vert="horz" lIns="91440" tIns="45720" rIns="91440" bIns="45720" rtlCol="0" anchor="b">
            <a:normAutofit/>
          </a:bodyPr>
          <a:lstStyle>
            <a:lvl1pPr>
              <a:defRPr lang="en-US" dirty="0"/>
            </a:lvl1pPr>
          </a:lstStyle>
          <a:p>
            <a:pPr lvl="0"/>
            <a:r>
              <a:rPr lang="en-US"/>
              <a:t>Click to edit Master title style</a:t>
            </a:r>
          </a:p>
        </p:txBody>
      </p:sp>
      <p:sp>
        <p:nvSpPr>
          <p:cNvPr id="4" name="Footer Placeholder 3">
            <a:extLst>
              <a:ext uri="{FF2B5EF4-FFF2-40B4-BE49-F238E27FC236}">
                <a16:creationId xmlns:a16="http://schemas.microsoft.com/office/drawing/2014/main" id="{3BA4C6AE-702E-258F-EA5E-02906C70DFD8}"/>
              </a:ext>
            </a:extLst>
          </p:cNvPr>
          <p:cNvSpPr>
            <a:spLocks noGrp="1"/>
          </p:cNvSpPr>
          <p:nvPr>
            <p:ph type="ftr" sz="quarter" idx="11"/>
          </p:nvPr>
        </p:nvSpPr>
        <p:spPr/>
        <p:txBody>
          <a:bodyPr/>
          <a:lstStyle/>
          <a:p>
            <a:r>
              <a:rPr lang="en-US"/>
              <a:t>
              </a:t>
            </a:r>
          </a:p>
        </p:txBody>
      </p:sp>
      <p:sp>
        <p:nvSpPr>
          <p:cNvPr id="3" name="Date Placeholder 2">
            <a:extLst>
              <a:ext uri="{FF2B5EF4-FFF2-40B4-BE49-F238E27FC236}">
                <a16:creationId xmlns:a16="http://schemas.microsoft.com/office/drawing/2014/main" id="{12339AE3-ADB1-728F-9FBA-2FD43A0AC300}"/>
              </a:ext>
            </a:extLst>
          </p:cNvPr>
          <p:cNvSpPr>
            <a:spLocks noGrp="1"/>
          </p:cNvSpPr>
          <p:nvPr>
            <p:ph type="dt" sz="half" idx="10"/>
          </p:nvPr>
        </p:nvSpPr>
        <p:spPr/>
        <p:txBody>
          <a:bodyPr/>
          <a:lstStyle/>
          <a:p>
            <a:fld id="{6819701D-AA71-4F6F-B74A-236E07E9ABE4}" type="datetimeFigureOut">
              <a:rPr lang="en-US" dirty="0"/>
              <a:t>10/11/2026</a:t>
            </a:fld>
            <a:endParaRPr lang="en-US"/>
          </a:p>
        </p:txBody>
      </p:sp>
      <p:sp>
        <p:nvSpPr>
          <p:cNvPr id="5" name="Slide Number Placeholder 4">
            <a:extLst>
              <a:ext uri="{FF2B5EF4-FFF2-40B4-BE49-F238E27FC236}">
                <a16:creationId xmlns:a16="http://schemas.microsoft.com/office/drawing/2014/main" id="{FD965F4B-E6CF-D83A-1F1B-81274FD57428}"/>
              </a:ext>
            </a:extLst>
          </p:cNvPr>
          <p:cNvSpPr>
            <a:spLocks noGrp="1"/>
          </p:cNvSpPr>
          <p:nvPr>
            <p:ph type="sldNum" sz="quarter" idx="12"/>
          </p:nvPr>
        </p:nvSpPr>
        <p:spPr/>
        <p:txBody>
          <a:bodyPr/>
          <a:lstStyle/>
          <a:p>
            <a:fld id="{753D0FD4-819D-4187-8797-C35567B41C78}" type="slidenum">
              <a:rPr lang="en-US" dirty="0"/>
              <a:t>‹#›</a:t>
            </a:fld>
            <a:endParaRPr lang="en-US"/>
          </a:p>
        </p:txBody>
      </p:sp>
    </p:spTree>
    <p:extLst>
      <p:ext uri="{BB962C8B-B14F-4D97-AF65-F5344CB8AC3E}">
        <p14:creationId xmlns:p14="http://schemas.microsoft.com/office/powerpoint/2010/main" val="337033061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preserve="1">
  <p:cSld name="Empt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F5E52550-02A6-D7FB-DD57-70C87BAA4FE2}"/>
              </a:ext>
            </a:extLst>
          </p:cNvPr>
          <p:cNvSpPr>
            <a:spLocks noGrp="1"/>
          </p:cNvSpPr>
          <p:nvPr>
            <p:ph type="ftr" sz="quarter" idx="11"/>
          </p:nvPr>
        </p:nvSpPr>
        <p:spPr/>
        <p:txBody>
          <a:bodyPr/>
          <a:lstStyle/>
          <a:p>
            <a:r>
              <a:rPr lang="en-US"/>
              <a:t>
              </a:t>
            </a:r>
          </a:p>
        </p:txBody>
      </p:sp>
      <p:sp>
        <p:nvSpPr>
          <p:cNvPr id="2" name="Date Placeholder 1">
            <a:extLst>
              <a:ext uri="{FF2B5EF4-FFF2-40B4-BE49-F238E27FC236}">
                <a16:creationId xmlns:a16="http://schemas.microsoft.com/office/drawing/2014/main" id="{B402D272-B561-7F82-06FB-C5DE719AAE9A}"/>
              </a:ext>
            </a:extLst>
          </p:cNvPr>
          <p:cNvSpPr>
            <a:spLocks noGrp="1"/>
          </p:cNvSpPr>
          <p:nvPr>
            <p:ph type="dt" sz="half" idx="10"/>
          </p:nvPr>
        </p:nvSpPr>
        <p:spPr/>
        <p:txBody>
          <a:bodyPr/>
          <a:lstStyle/>
          <a:p>
            <a:fld id="{A886D589-8B08-4190-9F3B-BA01ED2999CB}" type="datetimeFigureOut">
              <a:rPr lang="en-US" dirty="0"/>
              <a:t>10/11/2026</a:t>
            </a:fld>
            <a:endParaRPr lang="en-US"/>
          </a:p>
        </p:txBody>
      </p:sp>
      <p:sp>
        <p:nvSpPr>
          <p:cNvPr id="4" name="Slide Number Placeholder 3">
            <a:extLst>
              <a:ext uri="{FF2B5EF4-FFF2-40B4-BE49-F238E27FC236}">
                <a16:creationId xmlns:a16="http://schemas.microsoft.com/office/drawing/2014/main" id="{A7EF0FF0-3A36-A128-D75E-71A4B54CB6CD}"/>
              </a:ext>
            </a:extLst>
          </p:cNvPr>
          <p:cNvSpPr>
            <a:spLocks noGrp="1"/>
          </p:cNvSpPr>
          <p:nvPr>
            <p:ph type="sldNum" sz="quarter" idx="12"/>
          </p:nvPr>
        </p:nvSpPr>
        <p:spPr/>
        <p:txBody>
          <a:bodyPr/>
          <a:lstStyle/>
          <a:p>
            <a:fld id="{753D0FD4-819D-4187-8797-C35567B41C78}" type="slidenum">
              <a:rPr lang="en-US" dirty="0"/>
              <a:t>‹#›</a:t>
            </a:fld>
            <a:endParaRPr lang="en-US"/>
          </a:p>
        </p:txBody>
      </p:sp>
    </p:spTree>
    <p:extLst>
      <p:ext uri="{BB962C8B-B14F-4D97-AF65-F5344CB8AC3E}">
        <p14:creationId xmlns:p14="http://schemas.microsoft.com/office/powerpoint/2010/main" val="198393555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2"/>
      </p:bgRef>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18A45ECA-9413-0F81-085A-48CF6F23E1DC}"/>
              </a:ext>
            </a:extLst>
          </p:cNvPr>
          <p:cNvCxnSpPr>
            <a:cxnSpLocks/>
          </p:cNvCxnSpPr>
          <p:nvPr/>
        </p:nvCxnSpPr>
        <p:spPr>
          <a:xfrm>
            <a:off x="0" y="2118492"/>
            <a:ext cx="12192000" cy="0"/>
          </a:xfrm>
          <a:prstGeom prst="line">
            <a:avLst/>
          </a:prstGeom>
          <a:ln w="9525">
            <a:solidFill>
              <a:schemeClr val="tx1">
                <a:lumMod val="85000"/>
              </a:schemeClr>
            </a:solidFill>
          </a:ln>
        </p:spPr>
        <p:style>
          <a:lnRef idx="2">
            <a:schemeClr val="accent1"/>
          </a:lnRef>
          <a:fillRef idx="0">
            <a:schemeClr val="accent1"/>
          </a:fillRef>
          <a:effectRef idx="1">
            <a:schemeClr val="accent1"/>
          </a:effectRef>
          <a:fontRef idx="minor">
            <a:schemeClr val="tx1"/>
          </a:fontRef>
        </p:style>
      </p:cxnSp>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20559" y="832104"/>
            <a:ext cx="11253668" cy="1225296"/>
          </a:xfrm>
        </p:spPr>
        <p:txBody>
          <a:bodyPr>
            <a:normAutofit/>
          </a:bodyPr>
          <a:lstStyle>
            <a:lvl1pPr>
              <a:defRPr sz="8800">
                <a:solidFill>
                  <a:schemeClr val="tx2"/>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a:xfrm>
            <a:off x="317772" y="6263640"/>
            <a:ext cx="2962656" cy="411480"/>
          </a:xfrm>
        </p:spPr>
        <p:txBody>
          <a:bodyPr/>
          <a:lstStyle>
            <a:lvl1pPr>
              <a:defRPr>
                <a:solidFill>
                  <a:schemeClr val="tx2"/>
                </a:solidFill>
              </a:defRPr>
            </a:lvl1pPr>
          </a:lstStyle>
          <a:p>
            <a:r>
              <a:rPr lang="en-US"/>
              <a:t>
              </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a:xfrm>
            <a:off x="7568891" y="6263640"/>
            <a:ext cx="1933553" cy="411480"/>
          </a:xfrm>
        </p:spPr>
        <p:txBody>
          <a:bodyPr/>
          <a:lstStyle>
            <a:lvl1pPr>
              <a:defRPr>
                <a:solidFill>
                  <a:schemeClr val="tx2"/>
                </a:solidFill>
              </a:defRPr>
            </a:lvl1pPr>
          </a:lstStyle>
          <a:p>
            <a:fld id="{12A08923-D58E-4822-B554-6A1173FCE25D}" type="datetimeFigureOut">
              <a:rPr lang="en-US" dirty="0"/>
              <a:t>10/11/2026</a:t>
            </a:fld>
            <a:endParaRPr lang="en-US"/>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a:xfrm>
            <a:off x="11288870" y="6263640"/>
            <a:ext cx="546447" cy="413360"/>
          </a:xfrm>
        </p:spPr>
        <p:txBody>
          <a:bodyPr/>
          <a:lstStyle>
            <a:lvl1pPr>
              <a:defRPr>
                <a:solidFill>
                  <a:schemeClr val="tx2"/>
                </a:solidFill>
              </a:defRPr>
            </a:lvl1pPr>
          </a:lstStyle>
          <a:p>
            <a:fld id="{753D0FD4-819D-4187-8797-C35567B41C78}" type="slidenum">
              <a:rPr lang="en-US" dirty="0"/>
              <a:t>‹#›</a:t>
            </a:fld>
            <a:endParaRPr lang="en-US"/>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320557" y="3429001"/>
            <a:ext cx="11253669" cy="2773546"/>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14661966"/>
      </p:ext>
    </p:extLst>
  </p:cSld>
  <p:clrMapOvr>
    <a:overrideClrMapping bg1="dk1" tx1="lt1" bg2="dk2" tx2="lt2" accent1="accent1" accent2="accent2" accent3="accent3" accent4="accent4" accent5="accent5" accent6="accent6" hlink="hlink" folHlink="folHlink"/>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showMasterSp="0" preserve="1">
  <p:cSld name="Conclusion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20560" y="1270390"/>
            <a:ext cx="7929980" cy="2060888"/>
          </a:xfrm>
        </p:spPr>
        <p:txBody>
          <a:bodyPr>
            <a:normAutofit/>
          </a:bodyPr>
          <a:lstStyle>
            <a:lvl1pPr>
              <a:defRPr sz="8800">
                <a:solidFill>
                  <a:schemeClr val="tx2"/>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317775" y="3794761"/>
            <a:ext cx="7932765" cy="1531091"/>
          </a:xfrm>
        </p:spPr>
        <p:txBody>
          <a:bodyPr>
            <a:normAutofit/>
          </a:bodyPr>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a:xfrm>
            <a:off x="317772" y="213482"/>
            <a:ext cx="2962656" cy="411480"/>
          </a:xfrm>
        </p:spPr>
        <p:txBody>
          <a:bodyPr/>
          <a:lstStyle/>
          <a:p>
            <a:r>
              <a:rPr lang="en-US"/>
              <a:t>
              </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a:xfrm>
            <a:off x="7568892" y="210312"/>
            <a:ext cx="1679642" cy="411480"/>
          </a:xfrm>
        </p:spPr>
        <p:txBody>
          <a:bodyPr/>
          <a:lstStyle/>
          <a:p>
            <a:fld id="{F50BF9E0-60DA-4D6D-8F14-825F152220D6}" type="datetimeFigureOut">
              <a:rPr lang="en-US" dirty="0"/>
              <a:t>10/11/2026</a:t>
            </a:fld>
            <a:endParaRPr lang="en-US"/>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p:txBody>
          <a:bodyPr/>
          <a:lstStyle/>
          <a:p>
            <a:fld id="{753D0FD4-819D-4187-8797-C35567B41C78}" type="slidenum">
              <a:rPr lang="en-US" dirty="0"/>
              <a:t>‹#›</a:t>
            </a:fld>
            <a:endParaRPr lang="en-US"/>
          </a:p>
        </p:txBody>
      </p:sp>
      <p:cxnSp>
        <p:nvCxnSpPr>
          <p:cNvPr id="7" name="Straight Connector 6">
            <a:extLst>
              <a:ext uri="{FF2B5EF4-FFF2-40B4-BE49-F238E27FC236}">
                <a16:creationId xmlns:a16="http://schemas.microsoft.com/office/drawing/2014/main" id="{F4D168F9-DE00-B9C1-AD77-139DA8AF3364}"/>
              </a:ext>
            </a:extLst>
          </p:cNvPr>
          <p:cNvCxnSpPr>
            <a:cxnSpLocks/>
          </p:cNvCxnSpPr>
          <p:nvPr/>
        </p:nvCxnSpPr>
        <p:spPr>
          <a:xfrm>
            <a:off x="0" y="3434907"/>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52346178"/>
      </p:ext>
    </p:extLst>
  </p:cSld>
  <p:clrMapOvr>
    <a:overrideClrMapping bg1="dk1" tx1="lt1" bg2="dk2" tx2="lt2" accent1="accent1" accent2="accent2" accent3="accent3" accent4="accent4" accent5="accent5" accent6="accent6" hlink="hlink" folHlink="folHlink"/>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E155F0-A6D4-C39B-394F-0B16E9C9CE8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BD1860F-B260-57CE-E12B-2C94860319E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F745C9F-D94D-E5D3-B73A-20621FA536D5}"/>
              </a:ext>
            </a:extLst>
          </p:cNvPr>
          <p:cNvSpPr>
            <a:spLocks noGrp="1"/>
          </p:cNvSpPr>
          <p:nvPr>
            <p:ph type="dt" sz="half" idx="10"/>
          </p:nvPr>
        </p:nvSpPr>
        <p:spPr/>
        <p:txBody>
          <a:bodyPr/>
          <a:lstStyle/>
          <a:p>
            <a:fld id="{FE7E3940-CA92-4FEE-A698-62CF7BC5AC36}" type="datetimeFigureOut">
              <a:rPr lang="en-US" dirty="0"/>
              <a:t>10/11/2026</a:t>
            </a:fld>
            <a:endParaRPr lang="en-US"/>
          </a:p>
        </p:txBody>
      </p:sp>
      <p:sp>
        <p:nvSpPr>
          <p:cNvPr id="5" name="Footer Placeholder 4">
            <a:extLst>
              <a:ext uri="{FF2B5EF4-FFF2-40B4-BE49-F238E27FC236}">
                <a16:creationId xmlns:a16="http://schemas.microsoft.com/office/drawing/2014/main" id="{E5FAB243-BB42-966A-4708-15C9B11D6885}"/>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D5C3A3BD-2CC5-03D3-4CD6-E31A55BA2D23}"/>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27001261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C4398EFF-E3C5-E79D-1BD3-016E84949F9C}"/>
              </a:ext>
            </a:extLst>
          </p:cNvPr>
          <p:cNvCxnSpPr>
            <a:cxnSpLocks/>
          </p:cNvCxnSpPr>
          <p:nvPr/>
        </p:nvCxnSpPr>
        <p:spPr>
          <a:xfrm>
            <a:off x="0" y="789563"/>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
        <p:nvSpPr>
          <p:cNvPr id="2" name="Title Placeholder 1">
            <a:extLst>
              <a:ext uri="{FF2B5EF4-FFF2-40B4-BE49-F238E27FC236}">
                <a16:creationId xmlns:a16="http://schemas.microsoft.com/office/drawing/2014/main" id="{66478947-1D67-18A4-7E48-5B4B2F97FBE9}"/>
              </a:ext>
            </a:extLst>
          </p:cNvPr>
          <p:cNvSpPr>
            <a:spLocks noGrp="1"/>
          </p:cNvSpPr>
          <p:nvPr>
            <p:ph type="title"/>
          </p:nvPr>
        </p:nvSpPr>
        <p:spPr>
          <a:xfrm>
            <a:off x="320559" y="935798"/>
            <a:ext cx="11253668" cy="665690"/>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7DFE08CA-9517-ABC1-E915-31EA6D7B73C7}"/>
              </a:ext>
            </a:extLst>
          </p:cNvPr>
          <p:cNvSpPr>
            <a:spLocks noGrp="1"/>
          </p:cNvSpPr>
          <p:nvPr>
            <p:ph type="body" idx="1"/>
          </p:nvPr>
        </p:nvSpPr>
        <p:spPr>
          <a:xfrm>
            <a:off x="320559" y="1707581"/>
            <a:ext cx="11253668" cy="484833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00E3983D-E783-AAEC-26DB-4B3F6511C702}"/>
              </a:ext>
            </a:extLst>
          </p:cNvPr>
          <p:cNvSpPr>
            <a:spLocks noGrp="1"/>
          </p:cNvSpPr>
          <p:nvPr>
            <p:ph type="ftr" sz="quarter" idx="3"/>
          </p:nvPr>
        </p:nvSpPr>
        <p:spPr>
          <a:xfrm>
            <a:off x="317773" y="207982"/>
            <a:ext cx="2963692" cy="413360"/>
          </a:xfrm>
          <a:prstGeom prst="rect">
            <a:avLst/>
          </a:prstGeom>
        </p:spPr>
        <p:txBody>
          <a:bodyPr vert="horz" lIns="91440" tIns="45720" rIns="91440" bIns="45720" rtlCol="0" anchor="ctr">
            <a:normAutofit/>
          </a:bodyPr>
          <a:lstStyle>
            <a:lvl1pPr algn="l">
              <a:defRPr sz="850" b="1" cap="all" spc="100" baseline="0">
                <a:solidFill>
                  <a:schemeClr val="tx2"/>
                </a:solidFill>
              </a:defRPr>
            </a:lvl1pPr>
          </a:lstStyle>
          <a:p>
            <a:r>
              <a:rPr lang="en-US"/>
              <a:t>
              </a:t>
            </a:r>
          </a:p>
        </p:txBody>
      </p:sp>
      <p:sp>
        <p:nvSpPr>
          <p:cNvPr id="4" name="Date Placeholder 3">
            <a:extLst>
              <a:ext uri="{FF2B5EF4-FFF2-40B4-BE49-F238E27FC236}">
                <a16:creationId xmlns:a16="http://schemas.microsoft.com/office/drawing/2014/main" id="{70454426-0A97-D20B-FD06-9648AED7773C}"/>
              </a:ext>
            </a:extLst>
          </p:cNvPr>
          <p:cNvSpPr>
            <a:spLocks noGrp="1"/>
          </p:cNvSpPr>
          <p:nvPr>
            <p:ph type="dt" sz="half" idx="2"/>
          </p:nvPr>
        </p:nvSpPr>
        <p:spPr>
          <a:xfrm>
            <a:off x="7680069" y="207982"/>
            <a:ext cx="1921315" cy="413360"/>
          </a:xfrm>
          <a:prstGeom prst="rect">
            <a:avLst/>
          </a:prstGeom>
        </p:spPr>
        <p:txBody>
          <a:bodyPr vert="horz" lIns="91440" tIns="45720" rIns="91440" bIns="45720" rtlCol="0" anchor="ctr">
            <a:normAutofit/>
          </a:bodyPr>
          <a:lstStyle>
            <a:lvl1pPr algn="l">
              <a:defRPr sz="850" b="1" cap="all" spc="100" baseline="0">
                <a:solidFill>
                  <a:schemeClr val="tx2"/>
                </a:solidFill>
              </a:defRPr>
            </a:lvl1pPr>
          </a:lstStyle>
          <a:p>
            <a:fld id="{18A4B20A-718A-4149-B5D2-676E857EB828}" type="datetimeFigureOut">
              <a:rPr lang="en-US" dirty="0"/>
              <a:t>10/11/2026</a:t>
            </a:fld>
            <a:endParaRPr lang="en-US"/>
          </a:p>
        </p:txBody>
      </p:sp>
      <p:sp>
        <p:nvSpPr>
          <p:cNvPr id="6" name="Slide Number Placeholder 5">
            <a:extLst>
              <a:ext uri="{FF2B5EF4-FFF2-40B4-BE49-F238E27FC236}">
                <a16:creationId xmlns:a16="http://schemas.microsoft.com/office/drawing/2014/main" id="{7DA13386-8E2A-2962-4804-81558038BA54}"/>
              </a:ext>
            </a:extLst>
          </p:cNvPr>
          <p:cNvSpPr>
            <a:spLocks noGrp="1"/>
          </p:cNvSpPr>
          <p:nvPr>
            <p:ph type="sldNum" sz="quarter" idx="4"/>
          </p:nvPr>
        </p:nvSpPr>
        <p:spPr>
          <a:xfrm>
            <a:off x="11288870" y="207982"/>
            <a:ext cx="546447" cy="413360"/>
          </a:xfrm>
          <a:prstGeom prst="rect">
            <a:avLst/>
          </a:prstGeom>
        </p:spPr>
        <p:txBody>
          <a:bodyPr vert="horz" lIns="91440" tIns="45720" rIns="91440" bIns="45720" rtlCol="0" anchor="ctr">
            <a:normAutofit/>
          </a:bodyPr>
          <a:lstStyle>
            <a:lvl1pPr algn="r">
              <a:defRPr sz="850" b="1" cap="all" baseline="0">
                <a:solidFill>
                  <a:schemeClr val="tx2"/>
                </a:solidFill>
              </a:defRPr>
            </a:lvl1pPr>
          </a:lstStyle>
          <a:p>
            <a:fld id="{753D0FD4-819D-4187-8797-C35567B41C78}" type="slidenum">
              <a:rPr lang="en-US" dirty="0"/>
              <a:t>‹#›</a:t>
            </a:fld>
            <a:endParaRPr lang="en-US"/>
          </a:p>
        </p:txBody>
      </p:sp>
      <p:sp>
        <p:nvSpPr>
          <p:cNvPr id="8" name="TextBox 7">
            <a:extLst>
              <a:ext uri="{FF2B5EF4-FFF2-40B4-BE49-F238E27FC236}">
                <a16:creationId xmlns:a16="http://schemas.microsoft.com/office/drawing/2014/main" id="{5F143C14-E680-3360-0E4D-DA502AF50E85}"/>
              </a:ext>
            </a:extLst>
          </p:cNvPr>
          <p:cNvSpPr txBox="1"/>
          <p:nvPr>
            <p:extLst>
              <p:ext uri="{1162E1C5-73C7-4A58-AE30-91384D911F3F}">
                <p184:classification xmlns:p184="http://schemas.microsoft.com/office/powerpoint/2018/4/main" val="ftr"/>
              </p:ext>
            </p:extLst>
          </p:nvPr>
        </p:nvSpPr>
        <p:spPr>
          <a:xfrm>
            <a:off x="63500" y="6642100"/>
            <a:ext cx="1978025" cy="152400"/>
          </a:xfrm>
          <a:prstGeom prst="rect">
            <a:avLst/>
          </a:prstGeom>
        </p:spPr>
        <p:txBody>
          <a:bodyPr horzOverflow="overflow" lIns="0" tIns="0" rIns="0" bIns="0">
            <a:spAutoFit/>
          </a:bodyPr>
          <a:lstStyle/>
          <a:p>
            <a:pPr algn="l"/>
            <a:r>
              <a:rPr lang="en-US" sz="1000">
                <a:solidFill>
                  <a:srgbClr val="000000">
                    <a:alpha val="50000"/>
                  </a:srgbClr>
                </a:solidFill>
                <a:latin typeface="Aptos" panose="020B0004020202020204" pitchFamily="34" charset="0"/>
              </a:rPr>
              <a:t>Classified as Microsoft Confidential</a:t>
            </a:r>
          </a:p>
        </p:txBody>
      </p:sp>
    </p:spTree>
    <p:extLst>
      <p:ext uri="{BB962C8B-B14F-4D97-AF65-F5344CB8AC3E}">
        <p14:creationId xmlns:p14="http://schemas.microsoft.com/office/powerpoint/2010/main" val="4012340361"/>
      </p:ext>
    </p:extLst>
  </p:cSld>
  <p:clrMap bg1="lt1" tx1="dk1" bg2="lt2" tx2="dk2" accent1="accent1" accent2="accent2" accent3="accent3" accent4="accent4" accent5="accent5" accent6="accent6" hlink="hlink" folHlink="folHlink"/>
  <p:sldLayoutIdLst>
    <p:sldLayoutId id="2147483746" r:id="rId1"/>
    <p:sldLayoutId id="2147483747" r:id="rId2"/>
    <p:sldLayoutId id="2147483748" r:id="rId3"/>
    <p:sldLayoutId id="2147483749" r:id="rId4"/>
    <p:sldLayoutId id="2147483750" r:id="rId5"/>
    <p:sldLayoutId id="2147483751" r:id="rId6"/>
    <p:sldLayoutId id="2147483752" r:id="rId7"/>
    <p:sldLayoutId id="2147483753" r:id="rId8"/>
    <p:sldLayoutId id="2147483754" r:id="rId9"/>
    <p:sldLayoutId id="2147483755" r:id="rId10"/>
    <p:sldLayoutId id="2147483756" r:id="rId11"/>
    <p:sldLayoutId id="2147483757" r:id="rId12"/>
    <p:sldLayoutId id="2147483758" r:id="rId13"/>
    <p:sldLayoutId id="2147483759" r:id="rId14"/>
    <p:sldLayoutId id="2147483760" r:id="rId15"/>
    <p:sldLayoutId id="2147483761" r:id="rId16"/>
    <p:sldLayoutId id="2147483762" r:id="rId17"/>
    <p:sldLayoutId id="2147483763" r:id="rId18"/>
    <p:sldLayoutId id="2147483764" r:id="rId19"/>
    <p:sldLayoutId id="2147483765" r:id="rId20"/>
    <p:sldLayoutId id="2147483766" r:id="rId21"/>
    <p:sldLayoutId id="2147483767" r:id="rId22"/>
    <p:sldLayoutId id="2147483768" r:id="rId23"/>
    <p:sldLayoutId id="2147483769" r:id="rId24"/>
    <p:sldLayoutId id="2147483770" r:id="rId25"/>
    <p:sldLayoutId id="2147483771" r:id="rId26"/>
    <p:sldLayoutId id="2147483772" r:id="rId27"/>
    <p:sldLayoutId id="2147483773" r:id="rId28"/>
  </p:sldLayoutIdLst>
  <p:hf hdr="0"/>
  <p:txStyles>
    <p:titleStyle>
      <a:lvl1pPr algn="l" defTabSz="914400" rtl="0" eaLnBrk="1" latinLnBrk="0" hangingPunct="1">
        <a:lnSpc>
          <a:spcPct val="70000"/>
        </a:lnSpc>
        <a:spcBef>
          <a:spcPct val="0"/>
        </a:spcBef>
        <a:buNone/>
        <a:defRPr sz="4000" kern="1200" cap="all" baseline="0">
          <a:solidFill>
            <a:schemeClr val="tx2"/>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2"/>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2"/>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480">
          <p15:clr>
            <a:srgbClr val="F26B43"/>
          </p15:clr>
        </p15:guide>
        <p15:guide id="2" pos="264">
          <p15:clr>
            <a:srgbClr val="F26B43"/>
          </p15:clr>
        </p15:guide>
        <p15:guide id="3" pos="7416">
          <p15:clr>
            <a:srgbClr val="F26B43"/>
          </p15:clr>
        </p15:guide>
        <p15:guide id="4" orient="horz" pos="3816">
          <p15:clr>
            <a:srgbClr val="F26B43"/>
          </p15:clr>
        </p15:guide>
        <p15:guide id="5" pos="7200">
          <p15:clr>
            <a:srgbClr val="F26B43"/>
          </p15:clr>
        </p15:guide>
        <p15:guide id="6" pos="504">
          <p15:clr>
            <a:srgbClr val="F26B43"/>
          </p15:clr>
        </p15:guide>
        <p15:guide id="7" orient="horz" pos="4128">
          <p15:clr>
            <a:srgbClr val="F26B43"/>
          </p15:clr>
        </p15:guide>
        <p15:guide id="8" orient="horz" pos="1056">
          <p15:clr>
            <a:srgbClr val="F26B43"/>
          </p15:clr>
        </p15:guide>
        <p15:guide id="9" pos="4584">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4.xml"/></Relationships>
</file>

<file path=ppt/slides/_rels/slide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Title 1">
            <a:extLst>
              <a:ext uri="{FF2B5EF4-FFF2-40B4-BE49-F238E27FC236}">
                <a16:creationId xmlns:a16="http://schemas.microsoft.com/office/drawing/2014/main" id="{A050E266-38D4-8F82-86BD-D899FB8CE2C3}"/>
              </a:ext>
            </a:extLst>
          </p:cNvPr>
          <p:cNvSpPr>
            <a:spLocks noGrp="1"/>
          </p:cNvSpPr>
          <p:nvPr>
            <p:ph type="title"/>
          </p:nvPr>
        </p:nvSpPr>
        <p:spPr>
          <a:xfrm>
            <a:off x="320559" y="749808"/>
            <a:ext cx="4123680" cy="1517904"/>
          </a:xfrm>
        </p:spPr>
        <p:txBody>
          <a:bodyPr vert="horz" lIns="91440" tIns="45720" rIns="91440" bIns="45720" rtlCol="0" anchor="t">
            <a:normAutofit/>
          </a:bodyPr>
          <a:lstStyle/>
          <a:p>
            <a:r>
              <a:rPr lang="en-US" sz="3700"/>
              <a:t>LCHS4007 – digital SKILLS AMD RESEARCH METHODS</a:t>
            </a:r>
            <a:br>
              <a:rPr lang="en-US" sz="3700"/>
            </a:br>
            <a:r>
              <a:rPr lang="en-US" sz="3700"/>
              <a:t>ALIYUDA ALI</a:t>
            </a:r>
          </a:p>
        </p:txBody>
      </p:sp>
      <p:sp>
        <p:nvSpPr>
          <p:cNvPr id="12" name="Footer Placeholder 3">
            <a:extLst>
              <a:ext uri="{FF2B5EF4-FFF2-40B4-BE49-F238E27FC236}">
                <a16:creationId xmlns:a16="http://schemas.microsoft.com/office/drawing/2014/main" id="{0E240591-D07E-D96F-D99E-E72132753721}"/>
              </a:ext>
            </a:extLst>
          </p:cNvPr>
          <p:cNvSpPr>
            <a:spLocks noGrp="1"/>
          </p:cNvSpPr>
          <p:nvPr>
            <p:ph type="ftr" sz="quarter" idx="11"/>
          </p:nvPr>
        </p:nvSpPr>
        <p:spPr>
          <a:xfrm>
            <a:off x="317773" y="210312"/>
            <a:ext cx="2260057" cy="411480"/>
          </a:xfrm>
        </p:spPr>
        <p:txBody>
          <a:bodyPr anchor="ctr">
            <a:normAutofit/>
          </a:bodyPr>
          <a:lstStyle/>
          <a:p>
            <a:pPr marL="171450" indent="-171450">
              <a:lnSpc>
                <a:spcPct val="90000"/>
              </a:lnSpc>
              <a:spcAft>
                <a:spcPts val="600"/>
              </a:spcAft>
              <a:buFont typeface="Arial" panose="020B0604020202020204" pitchFamily="34" charset="0"/>
              <a:buChar char="•"/>
            </a:pPr>
            <a:r>
              <a:rPr lang="en-US"/>
              <a:t>
              </a:t>
            </a:r>
          </a:p>
        </p:txBody>
      </p:sp>
      <p:sp>
        <p:nvSpPr>
          <p:cNvPr id="16" name="Date Placeholder 5">
            <a:extLst>
              <a:ext uri="{FF2B5EF4-FFF2-40B4-BE49-F238E27FC236}">
                <a16:creationId xmlns:a16="http://schemas.microsoft.com/office/drawing/2014/main" id="{305662A8-CF10-13A5-4FBD-E34960A4C148}"/>
              </a:ext>
            </a:extLst>
          </p:cNvPr>
          <p:cNvSpPr>
            <a:spLocks noGrp="1"/>
          </p:cNvSpPr>
          <p:nvPr>
            <p:ph type="dt" sz="half" idx="10"/>
          </p:nvPr>
        </p:nvSpPr>
        <p:spPr>
          <a:xfrm>
            <a:off x="3029329" y="210312"/>
            <a:ext cx="1058111" cy="411480"/>
          </a:xfrm>
        </p:spPr>
        <p:txBody>
          <a:bodyPr anchor="ctr">
            <a:normAutofit/>
          </a:bodyPr>
          <a:lstStyle/>
          <a:p>
            <a:pPr>
              <a:spcAft>
                <a:spcPts val="600"/>
              </a:spcAft>
            </a:pPr>
            <a:fld id="{D08C049C-87A0-41A6-BF68-BE12AA06276A}" type="datetime1">
              <a:rPr lang="en-US" smtClean="0"/>
              <a:pPr>
                <a:spcAft>
                  <a:spcPts val="600"/>
                </a:spcAft>
              </a:pPr>
              <a:t>10/11/2026</a:t>
            </a:fld>
            <a:endParaRPr lang="en-US"/>
          </a:p>
        </p:txBody>
      </p:sp>
      <p:sp>
        <p:nvSpPr>
          <p:cNvPr id="18" name="Slide Number Placeholder 6">
            <a:extLst>
              <a:ext uri="{FF2B5EF4-FFF2-40B4-BE49-F238E27FC236}">
                <a16:creationId xmlns:a16="http://schemas.microsoft.com/office/drawing/2014/main" id="{C801BF23-D1AC-0962-CB27-FC17E8D46A89}"/>
              </a:ext>
            </a:extLst>
          </p:cNvPr>
          <p:cNvSpPr>
            <a:spLocks noGrp="1"/>
          </p:cNvSpPr>
          <p:nvPr>
            <p:ph type="sldNum" sz="quarter" idx="12"/>
          </p:nvPr>
        </p:nvSpPr>
        <p:spPr>
          <a:xfrm>
            <a:off x="4010197" y="210312"/>
            <a:ext cx="440969" cy="413360"/>
          </a:xfrm>
        </p:spPr>
        <p:txBody>
          <a:bodyPr anchor="ctr">
            <a:normAutofit/>
          </a:bodyPr>
          <a:lstStyle/>
          <a:p>
            <a:pPr>
              <a:spcAft>
                <a:spcPts val="600"/>
              </a:spcAft>
            </a:pPr>
            <a:fld id="{753D0FD4-819D-4187-8797-C35567B41C78}" type="slidenum">
              <a:rPr lang="en-US" smtClean="0"/>
              <a:pPr>
                <a:spcAft>
                  <a:spcPts val="600"/>
                </a:spcAft>
              </a:pPr>
              <a:t>1</a:t>
            </a:fld>
            <a:endParaRPr lang="en-US"/>
          </a:p>
        </p:txBody>
      </p:sp>
      <p:sp>
        <p:nvSpPr>
          <p:cNvPr id="25" name="Content Placeholder 2">
            <a:extLst>
              <a:ext uri="{FF2B5EF4-FFF2-40B4-BE49-F238E27FC236}">
                <a16:creationId xmlns:a16="http://schemas.microsoft.com/office/drawing/2014/main" id="{5A54A486-3E96-3659-4320-E88C2A5A3B40}"/>
              </a:ext>
            </a:extLst>
          </p:cNvPr>
          <p:cNvSpPr>
            <a:spLocks noGrp="1"/>
          </p:cNvSpPr>
          <p:nvPr>
            <p:ph idx="1"/>
          </p:nvPr>
        </p:nvSpPr>
        <p:spPr>
          <a:xfrm>
            <a:off x="329704" y="2578609"/>
            <a:ext cx="4130606" cy="3712463"/>
          </a:xfrm>
        </p:spPr>
        <p:txBody>
          <a:bodyPr vert="horz" lIns="91440" tIns="45720" rIns="91440" bIns="45720" rtlCol="0" anchor="t">
            <a:normAutofit/>
          </a:bodyPr>
          <a:lstStyle/>
          <a:p>
            <a:r>
              <a:rPr lang="en-US"/>
              <a:t>Shehzad Khan - 2415063</a:t>
            </a:r>
          </a:p>
        </p:txBody>
      </p:sp>
      <p:pic>
        <p:nvPicPr>
          <p:cNvPr id="31" name="Picture 30" descr="Pipette adding DNA sample to a petri dish">
            <a:extLst>
              <a:ext uri="{FF2B5EF4-FFF2-40B4-BE49-F238E27FC236}">
                <a16:creationId xmlns:a16="http://schemas.microsoft.com/office/drawing/2014/main" id="{8C893D61-4963-B791-7427-4785341065DD}"/>
              </a:ext>
            </a:extLst>
          </p:cNvPr>
          <p:cNvPicPr>
            <a:picLocks noChangeAspect="1"/>
          </p:cNvPicPr>
          <p:nvPr/>
        </p:nvPicPr>
        <p:blipFill>
          <a:blip r:embed="rId2"/>
          <a:srcRect r="20392"/>
          <a:stretch>
            <a:fillRect/>
          </a:stretch>
        </p:blipFill>
        <p:spPr>
          <a:xfrm>
            <a:off x="4912658" y="10"/>
            <a:ext cx="7279341" cy="6857990"/>
          </a:xfrm>
          <a:prstGeom prst="rect">
            <a:avLst/>
          </a:prstGeom>
          <a:noFill/>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45E8EB-2A8D-35C0-C7C2-A3501122C78F}"/>
              </a:ext>
            </a:extLst>
          </p:cNvPr>
          <p:cNvSpPr>
            <a:spLocks noGrp="1"/>
          </p:cNvSpPr>
          <p:nvPr>
            <p:ph type="title"/>
          </p:nvPr>
        </p:nvSpPr>
        <p:spPr>
          <a:xfrm>
            <a:off x="320559" y="749808"/>
            <a:ext cx="4123680" cy="1517904"/>
          </a:xfrm>
        </p:spPr>
        <p:txBody>
          <a:bodyPr>
            <a:normAutofit/>
          </a:bodyPr>
          <a:lstStyle/>
          <a:p>
            <a:r>
              <a:rPr lang="en-US"/>
              <a:t>introduction</a:t>
            </a:r>
          </a:p>
        </p:txBody>
      </p:sp>
      <p:sp>
        <p:nvSpPr>
          <p:cNvPr id="17" name="Footer Placeholder 2">
            <a:extLst>
              <a:ext uri="{FF2B5EF4-FFF2-40B4-BE49-F238E27FC236}">
                <a16:creationId xmlns:a16="http://schemas.microsoft.com/office/drawing/2014/main" id="{6A9AF66B-9BE7-A6B7-442D-F0F5C53639F3}"/>
              </a:ext>
            </a:extLst>
          </p:cNvPr>
          <p:cNvSpPr>
            <a:spLocks noGrp="1"/>
          </p:cNvSpPr>
          <p:nvPr>
            <p:ph type="ftr" sz="quarter" idx="11"/>
          </p:nvPr>
        </p:nvSpPr>
        <p:spPr>
          <a:xfrm>
            <a:off x="317773" y="210312"/>
            <a:ext cx="2260057" cy="411480"/>
          </a:xfrm>
        </p:spPr>
        <p:txBody>
          <a:bodyPr anchor="ctr">
            <a:normAutofit/>
          </a:bodyPr>
          <a:lstStyle/>
          <a:p>
            <a:pPr>
              <a:lnSpc>
                <a:spcPct val="90000"/>
              </a:lnSpc>
              <a:spcAft>
                <a:spcPts val="600"/>
              </a:spcAft>
            </a:pPr>
            <a:r>
              <a:rPr lang="en-US"/>
              <a:t>
              </a:t>
            </a:r>
          </a:p>
        </p:txBody>
      </p:sp>
      <p:sp>
        <p:nvSpPr>
          <p:cNvPr id="18" name="Date Placeholder 3">
            <a:extLst>
              <a:ext uri="{FF2B5EF4-FFF2-40B4-BE49-F238E27FC236}">
                <a16:creationId xmlns:a16="http://schemas.microsoft.com/office/drawing/2014/main" id="{BA1CE6ED-BEE9-F373-E43B-087CE06797D9}"/>
              </a:ext>
            </a:extLst>
          </p:cNvPr>
          <p:cNvSpPr>
            <a:spLocks noGrp="1"/>
          </p:cNvSpPr>
          <p:nvPr>
            <p:ph type="dt" sz="half" idx="10"/>
          </p:nvPr>
        </p:nvSpPr>
        <p:spPr>
          <a:xfrm>
            <a:off x="3029329" y="210312"/>
            <a:ext cx="1058111" cy="411480"/>
          </a:xfrm>
        </p:spPr>
        <p:txBody>
          <a:bodyPr anchor="ctr">
            <a:normAutofit/>
          </a:bodyPr>
          <a:lstStyle/>
          <a:p>
            <a:pPr>
              <a:spcAft>
                <a:spcPts val="600"/>
              </a:spcAft>
            </a:pPr>
            <a:fld id="{C0B18D14-36B9-4911-AAFC-F87A95CC90EE}" type="datetime1">
              <a:rPr lang="en-US" smtClean="0"/>
              <a:pPr>
                <a:spcAft>
                  <a:spcPts val="600"/>
                </a:spcAft>
              </a:pPr>
              <a:t>10/11/2026</a:t>
            </a:fld>
            <a:endParaRPr lang="en-US"/>
          </a:p>
        </p:txBody>
      </p:sp>
      <p:sp>
        <p:nvSpPr>
          <p:cNvPr id="19" name="Slide Number Placeholder 4">
            <a:extLst>
              <a:ext uri="{FF2B5EF4-FFF2-40B4-BE49-F238E27FC236}">
                <a16:creationId xmlns:a16="http://schemas.microsoft.com/office/drawing/2014/main" id="{FFB75ED4-CA16-8A2C-AF3C-43DE1A931A58}"/>
              </a:ext>
            </a:extLst>
          </p:cNvPr>
          <p:cNvSpPr>
            <a:spLocks noGrp="1"/>
          </p:cNvSpPr>
          <p:nvPr>
            <p:ph type="sldNum" sz="quarter" idx="12"/>
          </p:nvPr>
        </p:nvSpPr>
        <p:spPr>
          <a:xfrm>
            <a:off x="4010197" y="210312"/>
            <a:ext cx="440969" cy="413360"/>
          </a:xfrm>
        </p:spPr>
        <p:txBody>
          <a:bodyPr anchor="ctr">
            <a:normAutofit/>
          </a:bodyPr>
          <a:lstStyle/>
          <a:p>
            <a:pPr>
              <a:spcAft>
                <a:spcPts val="600"/>
              </a:spcAft>
            </a:pPr>
            <a:fld id="{753D0FD4-819D-4187-8797-C35567B41C78}" type="slidenum">
              <a:rPr lang="en-US" smtClean="0"/>
              <a:pPr>
                <a:spcAft>
                  <a:spcPts val="600"/>
                </a:spcAft>
              </a:pPr>
              <a:t>2</a:t>
            </a:fld>
            <a:endParaRPr lang="en-US"/>
          </a:p>
        </p:txBody>
      </p:sp>
      <p:sp>
        <p:nvSpPr>
          <p:cNvPr id="26" name="Content Placeholder 5">
            <a:extLst>
              <a:ext uri="{FF2B5EF4-FFF2-40B4-BE49-F238E27FC236}">
                <a16:creationId xmlns:a16="http://schemas.microsoft.com/office/drawing/2014/main" id="{221D83C6-B3B9-5E9A-F87B-631492BDEADF}"/>
              </a:ext>
            </a:extLst>
          </p:cNvPr>
          <p:cNvSpPr>
            <a:spLocks noGrp="1"/>
          </p:cNvSpPr>
          <p:nvPr>
            <p:ph idx="1"/>
          </p:nvPr>
        </p:nvSpPr>
        <p:spPr>
          <a:xfrm>
            <a:off x="96024" y="1572769"/>
            <a:ext cx="4130606" cy="3712463"/>
          </a:xfrm>
        </p:spPr>
        <p:txBody>
          <a:bodyPr vert="horz" lIns="91440" tIns="45720" rIns="91440" bIns="45720" rtlCol="0" anchor="t">
            <a:normAutofit fontScale="92500" lnSpcReduction="10000"/>
          </a:bodyPr>
          <a:lstStyle/>
          <a:p>
            <a:r>
              <a:rPr lang="en-US" dirty="0"/>
              <a:t>Ashford community care service supports people who struggle with everyday tasks due to physical disabilities by providing long-term care needs. The care service helps with things like medication reminders, appointment support etc. The organization uses Microsoft 365 but staff are unsure which tools should be used. This power point will help show staff what Microsoft 360 tools they should use and why.</a:t>
            </a:r>
            <a:endParaRPr lang="en-US"/>
          </a:p>
        </p:txBody>
      </p:sp>
      <p:pic>
        <p:nvPicPr>
          <p:cNvPr id="21" name="Picture 20" descr="Aqua and green fractal background like floral petal">
            <a:extLst>
              <a:ext uri="{FF2B5EF4-FFF2-40B4-BE49-F238E27FC236}">
                <a16:creationId xmlns:a16="http://schemas.microsoft.com/office/drawing/2014/main" id="{75D83B51-5687-6FDB-A742-E0A698005DA2}"/>
              </a:ext>
            </a:extLst>
          </p:cNvPr>
          <p:cNvPicPr>
            <a:picLocks noChangeAspect="1"/>
          </p:cNvPicPr>
          <p:nvPr/>
        </p:nvPicPr>
        <p:blipFill>
          <a:blip r:embed="rId2"/>
          <a:srcRect l="1965" r="18430" b="4"/>
          <a:stretch>
            <a:fillRect/>
          </a:stretch>
        </p:blipFill>
        <p:spPr>
          <a:xfrm>
            <a:off x="4912658" y="16"/>
            <a:ext cx="7279341" cy="6857967"/>
          </a:xfrm>
          <a:prstGeom prst="rect">
            <a:avLst/>
          </a:prstGeom>
          <a:noFill/>
        </p:spPr>
      </p:pic>
    </p:spTree>
    <p:extLst>
      <p:ext uri="{BB962C8B-B14F-4D97-AF65-F5344CB8AC3E}">
        <p14:creationId xmlns:p14="http://schemas.microsoft.com/office/powerpoint/2010/main" val="20125960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66A581-FD88-4D68-8A52-5D9AF53AEF87}"/>
              </a:ext>
            </a:extLst>
          </p:cNvPr>
          <p:cNvSpPr>
            <a:spLocks noGrp="1"/>
          </p:cNvSpPr>
          <p:nvPr>
            <p:ph type="title"/>
          </p:nvPr>
        </p:nvSpPr>
        <p:spPr>
          <a:xfrm>
            <a:off x="320558" y="612648"/>
            <a:ext cx="7015483" cy="1033272"/>
          </a:xfrm>
        </p:spPr>
        <p:txBody>
          <a:bodyPr anchor="b">
            <a:normAutofit/>
          </a:bodyPr>
          <a:lstStyle/>
          <a:p>
            <a:r>
              <a:rPr lang="en-US"/>
              <a:t>Workplace task</a:t>
            </a:r>
          </a:p>
        </p:txBody>
      </p:sp>
      <p:sp>
        <p:nvSpPr>
          <p:cNvPr id="5" name="Footer Placeholder 4">
            <a:extLst>
              <a:ext uri="{FF2B5EF4-FFF2-40B4-BE49-F238E27FC236}">
                <a16:creationId xmlns:a16="http://schemas.microsoft.com/office/drawing/2014/main" id="{49F9E6E4-7DE5-BE82-3E22-6F6FBB68B060}"/>
              </a:ext>
            </a:extLst>
          </p:cNvPr>
          <p:cNvSpPr>
            <a:spLocks noGrp="1"/>
          </p:cNvSpPr>
          <p:nvPr>
            <p:ph type="ftr" sz="quarter" idx="15"/>
          </p:nvPr>
        </p:nvSpPr>
        <p:spPr>
          <a:xfrm>
            <a:off x="317773" y="207982"/>
            <a:ext cx="2963692" cy="413360"/>
          </a:xfrm>
        </p:spPr>
        <p:txBody>
          <a:bodyPr anchor="ctr">
            <a:normAutofit/>
          </a:bodyPr>
          <a:lstStyle/>
          <a:p>
            <a:pPr>
              <a:lnSpc>
                <a:spcPct val="90000"/>
              </a:lnSpc>
              <a:spcAft>
                <a:spcPts val="600"/>
              </a:spcAft>
            </a:pPr>
            <a:r>
              <a:rPr lang="en-US"/>
              <a:t>
              </a:t>
            </a:r>
          </a:p>
        </p:txBody>
      </p:sp>
      <p:sp>
        <p:nvSpPr>
          <p:cNvPr id="4" name="Date Placeholder 3">
            <a:extLst>
              <a:ext uri="{FF2B5EF4-FFF2-40B4-BE49-F238E27FC236}">
                <a16:creationId xmlns:a16="http://schemas.microsoft.com/office/drawing/2014/main" id="{9CBFABA3-09D1-61EE-2F8D-2E7834B86E34}"/>
              </a:ext>
            </a:extLst>
          </p:cNvPr>
          <p:cNvSpPr>
            <a:spLocks noGrp="1"/>
          </p:cNvSpPr>
          <p:nvPr>
            <p:ph type="dt" sz="half" idx="14"/>
          </p:nvPr>
        </p:nvSpPr>
        <p:spPr>
          <a:xfrm>
            <a:off x="5224951" y="207982"/>
            <a:ext cx="1682496" cy="413360"/>
          </a:xfrm>
        </p:spPr>
        <p:txBody>
          <a:bodyPr anchor="ctr">
            <a:normAutofit/>
          </a:bodyPr>
          <a:lstStyle/>
          <a:p>
            <a:pPr>
              <a:spcAft>
                <a:spcPts val="600"/>
              </a:spcAft>
            </a:pPr>
            <a:fld id="{E7672CE3-D8C6-459F-AC58-A976BDAD0203}" type="datetime1">
              <a:rPr lang="en-US"/>
              <a:pPr>
                <a:spcAft>
                  <a:spcPts val="600"/>
                </a:spcAft>
              </a:pPr>
              <a:t>10/11/2026</a:t>
            </a:fld>
            <a:endParaRPr lang="en-US"/>
          </a:p>
        </p:txBody>
      </p:sp>
      <p:sp>
        <p:nvSpPr>
          <p:cNvPr id="6" name="Slide Number Placeholder 5">
            <a:extLst>
              <a:ext uri="{FF2B5EF4-FFF2-40B4-BE49-F238E27FC236}">
                <a16:creationId xmlns:a16="http://schemas.microsoft.com/office/drawing/2014/main" id="{FD2196BD-1C28-4A9F-3BB2-C0DE57B2E78E}"/>
              </a:ext>
            </a:extLst>
          </p:cNvPr>
          <p:cNvSpPr>
            <a:spLocks noGrp="1"/>
          </p:cNvSpPr>
          <p:nvPr>
            <p:ph type="sldNum" sz="quarter" idx="16"/>
          </p:nvPr>
        </p:nvSpPr>
        <p:spPr>
          <a:xfrm>
            <a:off x="6789594" y="207982"/>
            <a:ext cx="546447" cy="413360"/>
          </a:xfrm>
        </p:spPr>
        <p:txBody>
          <a:bodyPr anchor="ctr">
            <a:normAutofit/>
          </a:bodyPr>
          <a:lstStyle/>
          <a:p>
            <a:pPr>
              <a:spcAft>
                <a:spcPts val="600"/>
              </a:spcAft>
            </a:pPr>
            <a:fld id="{5E4DE196-8A13-4FF7-A07E-102851959EAB}" type="slidenum">
              <a:rPr lang="en-US" dirty="0"/>
              <a:pPr>
                <a:spcAft>
                  <a:spcPts val="600"/>
                </a:spcAft>
              </a:pPr>
              <a:t>3</a:t>
            </a:fld>
            <a:endParaRPr lang="en-US"/>
          </a:p>
        </p:txBody>
      </p:sp>
      <p:sp>
        <p:nvSpPr>
          <p:cNvPr id="11" name="Content Placeholder 5">
            <a:extLst>
              <a:ext uri="{FF2B5EF4-FFF2-40B4-BE49-F238E27FC236}">
                <a16:creationId xmlns:a16="http://schemas.microsoft.com/office/drawing/2014/main" id="{43ADA132-867B-20EB-C128-AF6497C9AD9C}"/>
              </a:ext>
            </a:extLst>
          </p:cNvPr>
          <p:cNvSpPr>
            <a:spLocks noGrp="1"/>
          </p:cNvSpPr>
          <p:nvPr>
            <p:ph idx="1"/>
          </p:nvPr>
        </p:nvSpPr>
        <p:spPr>
          <a:xfrm>
            <a:off x="317773" y="1746504"/>
            <a:ext cx="7018271" cy="4806696"/>
          </a:xfrm>
        </p:spPr>
        <p:txBody>
          <a:bodyPr vert="horz" lIns="91440" tIns="45720" rIns="91440" bIns="45720" rtlCol="0" anchor="t">
            <a:normAutofit/>
          </a:bodyPr>
          <a:lstStyle/>
          <a:p>
            <a:r>
              <a:rPr lang="en-US" dirty="0"/>
              <a:t>Writing care-related documents/care records: This can help staff keep track on their client with their daily improvements, and what needs more focus on. They can do this by recording what their </a:t>
            </a:r>
            <a:r>
              <a:rPr lang="en-US"/>
              <a:t>clients'</a:t>
            </a:r>
            <a:r>
              <a:rPr lang="en-US" dirty="0"/>
              <a:t> needs most help with, record how they are doing and try help them by giving independent tasks to their clients such as medication dates whilst giving the support they need. This can also help staff stay organized about their clients, so their work won't be too difficult and won't cause stress.</a:t>
            </a:r>
          </a:p>
        </p:txBody>
      </p:sp>
      <p:sp>
        <p:nvSpPr>
          <p:cNvPr id="13" name="Picture Placeholder 6">
            <a:extLst>
              <a:ext uri="{FF2B5EF4-FFF2-40B4-BE49-F238E27FC236}">
                <a16:creationId xmlns:a16="http://schemas.microsoft.com/office/drawing/2014/main" id="{1265475A-E79B-29A2-AB4E-F3F64497588F}"/>
              </a:ext>
            </a:extLst>
          </p:cNvPr>
          <p:cNvSpPr>
            <a:spLocks noGrp="1" noChangeAspect="1"/>
          </p:cNvSpPr>
          <p:nvPr>
            <p:ph type="pic" sz="quarter" idx="13"/>
          </p:nvPr>
        </p:nvSpPr>
        <p:spPr>
          <a:xfrm>
            <a:off x="7773592" y="0"/>
            <a:ext cx="4417215" cy="6858000"/>
          </a:xfrm>
        </p:spPr>
      </p:sp>
    </p:spTree>
    <p:extLst>
      <p:ext uri="{BB962C8B-B14F-4D97-AF65-F5344CB8AC3E}">
        <p14:creationId xmlns:p14="http://schemas.microsoft.com/office/powerpoint/2010/main" val="27284140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5004A3-D233-4474-E48E-1E2D33CEC713}"/>
              </a:ext>
            </a:extLst>
          </p:cNvPr>
          <p:cNvSpPr>
            <a:spLocks noGrp="1"/>
          </p:cNvSpPr>
          <p:nvPr>
            <p:ph type="title"/>
          </p:nvPr>
        </p:nvSpPr>
        <p:spPr>
          <a:xfrm>
            <a:off x="320559" y="749808"/>
            <a:ext cx="4123680" cy="1517904"/>
          </a:xfrm>
        </p:spPr>
        <p:txBody>
          <a:bodyPr anchor="t">
            <a:normAutofit/>
          </a:bodyPr>
          <a:lstStyle/>
          <a:p>
            <a:r>
              <a:rPr lang="en-US"/>
              <a:t>Microsoft 365 &amp; Why suitable </a:t>
            </a:r>
          </a:p>
        </p:txBody>
      </p:sp>
      <p:sp>
        <p:nvSpPr>
          <p:cNvPr id="5" name="Footer Placeholder 4">
            <a:extLst>
              <a:ext uri="{FF2B5EF4-FFF2-40B4-BE49-F238E27FC236}">
                <a16:creationId xmlns:a16="http://schemas.microsoft.com/office/drawing/2014/main" id="{13E37AC0-FCA5-8680-B1C9-354C925C5662}"/>
              </a:ext>
            </a:extLst>
          </p:cNvPr>
          <p:cNvSpPr>
            <a:spLocks noGrp="1"/>
          </p:cNvSpPr>
          <p:nvPr>
            <p:ph type="ftr" sz="quarter" idx="11"/>
          </p:nvPr>
        </p:nvSpPr>
        <p:spPr>
          <a:xfrm>
            <a:off x="317773" y="210312"/>
            <a:ext cx="2260057" cy="411480"/>
          </a:xfrm>
        </p:spPr>
        <p:txBody>
          <a:bodyPr anchor="ctr">
            <a:normAutofit/>
          </a:bodyPr>
          <a:lstStyle/>
          <a:p>
            <a:pPr>
              <a:lnSpc>
                <a:spcPct val="90000"/>
              </a:lnSpc>
              <a:spcAft>
                <a:spcPts val="600"/>
              </a:spcAft>
            </a:pPr>
            <a:r>
              <a:rPr lang="en-US"/>
              <a:t>
              </a:t>
            </a:r>
          </a:p>
        </p:txBody>
      </p:sp>
      <p:sp>
        <p:nvSpPr>
          <p:cNvPr id="4" name="Date Placeholder 3">
            <a:extLst>
              <a:ext uri="{FF2B5EF4-FFF2-40B4-BE49-F238E27FC236}">
                <a16:creationId xmlns:a16="http://schemas.microsoft.com/office/drawing/2014/main" id="{4E3CDFBC-AD59-BB91-EE0B-84E2AA2EA27C}"/>
              </a:ext>
            </a:extLst>
          </p:cNvPr>
          <p:cNvSpPr>
            <a:spLocks noGrp="1"/>
          </p:cNvSpPr>
          <p:nvPr>
            <p:ph type="dt" sz="half" idx="10"/>
          </p:nvPr>
        </p:nvSpPr>
        <p:spPr>
          <a:xfrm>
            <a:off x="3029329" y="210312"/>
            <a:ext cx="1058111" cy="411480"/>
          </a:xfrm>
        </p:spPr>
        <p:txBody>
          <a:bodyPr anchor="ctr">
            <a:normAutofit/>
          </a:bodyPr>
          <a:lstStyle/>
          <a:p>
            <a:pPr>
              <a:spcAft>
                <a:spcPts val="600"/>
              </a:spcAft>
            </a:pPr>
            <a:fld id="{2329F896-582F-410C-83D6-E392629FF48A}" type="datetime1">
              <a:pPr>
                <a:spcAft>
                  <a:spcPts val="600"/>
                </a:spcAft>
              </a:pPr>
              <a:t>10/11/2026</a:t>
            </a:fld>
            <a:endParaRPr lang="en-US"/>
          </a:p>
        </p:txBody>
      </p:sp>
      <p:sp>
        <p:nvSpPr>
          <p:cNvPr id="6" name="Slide Number Placeholder 5">
            <a:extLst>
              <a:ext uri="{FF2B5EF4-FFF2-40B4-BE49-F238E27FC236}">
                <a16:creationId xmlns:a16="http://schemas.microsoft.com/office/drawing/2014/main" id="{D232849D-B165-EB52-0966-05D862EDF159}"/>
              </a:ext>
            </a:extLst>
          </p:cNvPr>
          <p:cNvSpPr>
            <a:spLocks noGrp="1"/>
          </p:cNvSpPr>
          <p:nvPr>
            <p:ph type="sldNum" sz="quarter" idx="12"/>
          </p:nvPr>
        </p:nvSpPr>
        <p:spPr>
          <a:xfrm>
            <a:off x="4010197" y="210312"/>
            <a:ext cx="440969" cy="413360"/>
          </a:xfrm>
        </p:spPr>
        <p:txBody>
          <a:bodyPr anchor="ctr">
            <a:normAutofit/>
          </a:bodyPr>
          <a:lstStyle/>
          <a:p>
            <a:pPr>
              <a:spcAft>
                <a:spcPts val="600"/>
              </a:spcAft>
            </a:pPr>
            <a:fld id="{5E4DE196-8A13-4FF7-A07E-102851959EAB}" type="slidenum">
              <a:rPr lang="en-US" dirty="0"/>
              <a:pPr>
                <a:spcAft>
                  <a:spcPts val="600"/>
                </a:spcAft>
              </a:pPr>
              <a:t>4</a:t>
            </a:fld>
            <a:endParaRPr lang="en-US"/>
          </a:p>
        </p:txBody>
      </p:sp>
      <p:sp>
        <p:nvSpPr>
          <p:cNvPr id="17" name="Content Placeholder 5">
            <a:extLst>
              <a:ext uri="{FF2B5EF4-FFF2-40B4-BE49-F238E27FC236}">
                <a16:creationId xmlns:a16="http://schemas.microsoft.com/office/drawing/2014/main" id="{855036D3-ECE0-9EAF-74FA-A4F8DE1C77CF}"/>
              </a:ext>
            </a:extLst>
          </p:cNvPr>
          <p:cNvSpPr>
            <a:spLocks noGrp="1"/>
          </p:cNvSpPr>
          <p:nvPr>
            <p:ph idx="1"/>
          </p:nvPr>
        </p:nvSpPr>
        <p:spPr>
          <a:xfrm>
            <a:off x="319407" y="1857798"/>
            <a:ext cx="4130606" cy="3712463"/>
          </a:xfrm>
        </p:spPr>
        <p:txBody>
          <a:bodyPr vert="horz" lIns="91440" tIns="45720" rIns="91440" bIns="45720" rtlCol="0" anchor="t">
            <a:normAutofit fontScale="85000" lnSpcReduction="10000"/>
          </a:bodyPr>
          <a:lstStyle/>
          <a:p>
            <a:r>
              <a:rPr lang="en-US" dirty="0"/>
              <a:t>Microsoft teams is highly suitable for this organization . This Microsoft 365 tool, Microsoft teams gives people with long-term physical disabilities easy and </a:t>
            </a:r>
            <a:r>
              <a:rPr lang="en-US"/>
              <a:t>uninterrupted</a:t>
            </a:r>
            <a:r>
              <a:rPr lang="en-US" dirty="0"/>
              <a:t> care. Staff can use Microsoft teams by posting urgent updates which links back to writing care- related documents so if the carer is unable to attend work or something comes up, they can post the clients report so the sub will know what to do and how to help. Carers </a:t>
            </a:r>
            <a:r>
              <a:rPr lang="en-US"/>
              <a:t>are usually at the client's home,</a:t>
            </a:r>
            <a:r>
              <a:rPr lang="en-US" dirty="0"/>
              <a:t> so it allows staff to securely text coordinates, flag emergencies, or consult staff instantly without leaving the clients' side.</a:t>
            </a:r>
          </a:p>
        </p:txBody>
      </p:sp>
      <p:pic>
        <p:nvPicPr>
          <p:cNvPr id="13" name="Picture 12">
            <a:extLst>
              <a:ext uri="{FF2B5EF4-FFF2-40B4-BE49-F238E27FC236}">
                <a16:creationId xmlns:a16="http://schemas.microsoft.com/office/drawing/2014/main" id="{55C93371-22ED-BB68-8BD3-A70A03838882}"/>
              </a:ext>
            </a:extLst>
          </p:cNvPr>
          <p:cNvPicPr>
            <a:picLocks noChangeAspect="1"/>
          </p:cNvPicPr>
          <p:nvPr/>
        </p:nvPicPr>
        <p:blipFill>
          <a:blip r:embed="rId2"/>
          <a:srcRect r="29252" b="-3"/>
          <a:stretch>
            <a:fillRect/>
          </a:stretch>
        </p:blipFill>
        <p:spPr>
          <a:xfrm>
            <a:off x="4912658" y="10"/>
            <a:ext cx="7279341" cy="6857990"/>
          </a:xfrm>
          <a:prstGeom prst="rect">
            <a:avLst/>
          </a:prstGeom>
          <a:noFill/>
        </p:spPr>
      </p:pic>
    </p:spTree>
    <p:extLst>
      <p:ext uri="{BB962C8B-B14F-4D97-AF65-F5344CB8AC3E}">
        <p14:creationId xmlns:p14="http://schemas.microsoft.com/office/powerpoint/2010/main" val="3206838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F13A16-3EFC-EA73-2DB6-2EC3A699B124}"/>
              </a:ext>
            </a:extLst>
          </p:cNvPr>
          <p:cNvSpPr>
            <a:spLocks noGrp="1"/>
          </p:cNvSpPr>
          <p:nvPr>
            <p:ph type="title"/>
          </p:nvPr>
        </p:nvSpPr>
        <p:spPr>
          <a:xfrm>
            <a:off x="4750308" y="612648"/>
            <a:ext cx="7022592" cy="1033272"/>
          </a:xfrm>
        </p:spPr>
        <p:txBody>
          <a:bodyPr anchor="b">
            <a:normAutofit/>
          </a:bodyPr>
          <a:lstStyle/>
          <a:p>
            <a:r>
              <a:rPr lang="en-US"/>
              <a:t>Advantage and disadvantage</a:t>
            </a:r>
          </a:p>
        </p:txBody>
      </p:sp>
      <p:sp>
        <p:nvSpPr>
          <p:cNvPr id="11" name="Picture Placeholder 2">
            <a:extLst>
              <a:ext uri="{FF2B5EF4-FFF2-40B4-BE49-F238E27FC236}">
                <a16:creationId xmlns:a16="http://schemas.microsoft.com/office/drawing/2014/main" id="{8A6CBEE1-F431-A7F1-7F47-F5AECE3CAE7D}"/>
              </a:ext>
            </a:extLst>
          </p:cNvPr>
          <p:cNvSpPr>
            <a:spLocks noGrp="1" noChangeAspect="1"/>
          </p:cNvSpPr>
          <p:nvPr>
            <p:ph type="pic" sz="quarter" idx="13"/>
          </p:nvPr>
        </p:nvSpPr>
        <p:spPr>
          <a:xfrm>
            <a:off x="0" y="0"/>
            <a:ext cx="4342584" cy="6858000"/>
          </a:xfrm>
        </p:spPr>
      </p:sp>
      <p:sp>
        <p:nvSpPr>
          <p:cNvPr id="5" name="Footer Placeholder 4">
            <a:extLst>
              <a:ext uri="{FF2B5EF4-FFF2-40B4-BE49-F238E27FC236}">
                <a16:creationId xmlns:a16="http://schemas.microsoft.com/office/drawing/2014/main" id="{E1F2961E-A781-BF5B-8162-BF16EC6E9A7D}"/>
              </a:ext>
            </a:extLst>
          </p:cNvPr>
          <p:cNvSpPr>
            <a:spLocks noGrp="1"/>
          </p:cNvSpPr>
          <p:nvPr>
            <p:ph type="ftr" sz="quarter" idx="15"/>
          </p:nvPr>
        </p:nvSpPr>
        <p:spPr>
          <a:xfrm>
            <a:off x="4750307" y="210312"/>
            <a:ext cx="3531437" cy="413360"/>
          </a:xfrm>
        </p:spPr>
        <p:txBody>
          <a:bodyPr anchor="ctr">
            <a:normAutofit/>
          </a:bodyPr>
          <a:lstStyle/>
          <a:p>
            <a:pPr>
              <a:lnSpc>
                <a:spcPct val="90000"/>
              </a:lnSpc>
              <a:spcAft>
                <a:spcPts val="600"/>
              </a:spcAft>
            </a:pPr>
            <a:r>
              <a:rPr lang="en-US"/>
              <a:t>
              </a:t>
            </a:r>
          </a:p>
        </p:txBody>
      </p:sp>
      <p:sp>
        <p:nvSpPr>
          <p:cNvPr id="4" name="Date Placeholder 3">
            <a:extLst>
              <a:ext uri="{FF2B5EF4-FFF2-40B4-BE49-F238E27FC236}">
                <a16:creationId xmlns:a16="http://schemas.microsoft.com/office/drawing/2014/main" id="{5A9AD1EB-A711-9190-FF2F-E2703B038DF2}"/>
              </a:ext>
            </a:extLst>
          </p:cNvPr>
          <p:cNvSpPr>
            <a:spLocks noGrp="1"/>
          </p:cNvSpPr>
          <p:nvPr>
            <p:ph type="dt" sz="half" idx="14"/>
          </p:nvPr>
        </p:nvSpPr>
        <p:spPr>
          <a:xfrm>
            <a:off x="9582299" y="210312"/>
            <a:ext cx="1679642" cy="413360"/>
          </a:xfrm>
        </p:spPr>
        <p:txBody>
          <a:bodyPr anchor="ctr">
            <a:normAutofit/>
          </a:bodyPr>
          <a:lstStyle/>
          <a:p>
            <a:pPr>
              <a:spcAft>
                <a:spcPts val="600"/>
              </a:spcAft>
            </a:pPr>
            <a:fld id="{22E791A2-99AE-47A0-BE7B-B5F7D1D38A13}" type="datetime1">
              <a:rPr lang="en-US"/>
              <a:pPr>
                <a:spcAft>
                  <a:spcPts val="600"/>
                </a:spcAft>
              </a:pPr>
              <a:t>10/11/2026</a:t>
            </a:fld>
            <a:endParaRPr lang="en-US"/>
          </a:p>
        </p:txBody>
      </p:sp>
      <p:sp>
        <p:nvSpPr>
          <p:cNvPr id="6" name="Slide Number Placeholder 5">
            <a:extLst>
              <a:ext uri="{FF2B5EF4-FFF2-40B4-BE49-F238E27FC236}">
                <a16:creationId xmlns:a16="http://schemas.microsoft.com/office/drawing/2014/main" id="{F1FEC793-3879-6238-FD5D-556A218524C7}"/>
              </a:ext>
            </a:extLst>
          </p:cNvPr>
          <p:cNvSpPr>
            <a:spLocks noGrp="1"/>
          </p:cNvSpPr>
          <p:nvPr>
            <p:ph type="sldNum" sz="quarter" idx="16"/>
          </p:nvPr>
        </p:nvSpPr>
        <p:spPr>
          <a:xfrm>
            <a:off x="11288870" y="207982"/>
            <a:ext cx="546447" cy="413360"/>
          </a:xfrm>
        </p:spPr>
        <p:txBody>
          <a:bodyPr anchor="ctr">
            <a:normAutofit/>
          </a:bodyPr>
          <a:lstStyle/>
          <a:p>
            <a:pPr>
              <a:spcAft>
                <a:spcPts val="600"/>
              </a:spcAft>
            </a:pPr>
            <a:fld id="{5E4DE196-8A13-4FF7-A07E-102851959EAB}" type="slidenum">
              <a:rPr lang="en-US" dirty="0"/>
              <a:pPr>
                <a:spcAft>
                  <a:spcPts val="600"/>
                </a:spcAft>
              </a:pPr>
              <a:t>5</a:t>
            </a:fld>
            <a:endParaRPr lang="en-US"/>
          </a:p>
        </p:txBody>
      </p:sp>
      <p:sp>
        <p:nvSpPr>
          <p:cNvPr id="3" name="Content Placeholder 2">
            <a:extLst>
              <a:ext uri="{FF2B5EF4-FFF2-40B4-BE49-F238E27FC236}">
                <a16:creationId xmlns:a16="http://schemas.microsoft.com/office/drawing/2014/main" id="{B11A4C8C-35B7-AD7E-9E47-D06B2EE0136E}"/>
              </a:ext>
            </a:extLst>
          </p:cNvPr>
          <p:cNvSpPr>
            <a:spLocks noGrp="1"/>
          </p:cNvSpPr>
          <p:nvPr>
            <p:ph idx="1"/>
          </p:nvPr>
        </p:nvSpPr>
        <p:spPr>
          <a:xfrm>
            <a:off x="4750307" y="1746503"/>
            <a:ext cx="7022592" cy="4806697"/>
          </a:xfrm>
        </p:spPr>
        <p:txBody>
          <a:bodyPr vert="horz" lIns="91440" tIns="45720" rIns="91440" bIns="45720" rtlCol="0" anchor="t">
            <a:normAutofit/>
          </a:bodyPr>
          <a:lstStyle/>
          <a:p>
            <a:pPr>
              <a:lnSpc>
                <a:spcPct val="110000"/>
              </a:lnSpc>
            </a:pPr>
            <a:r>
              <a:rPr lang="en-US" sz="1300" b="1"/>
              <a:t>Advantages:</a:t>
            </a:r>
          </a:p>
          <a:p>
            <a:pPr>
              <a:lnSpc>
                <a:spcPct val="110000"/>
              </a:lnSpc>
            </a:pPr>
            <a:r>
              <a:rPr lang="en-US" sz="1300"/>
              <a:t>Real-time care updates: Passing critical information  between the morning and evening shifts; this reduces the risk of any missed appointment or incorrect physical handling.</a:t>
            </a:r>
          </a:p>
          <a:p>
            <a:pPr>
              <a:lnSpc>
                <a:spcPct val="110000"/>
              </a:lnSpc>
            </a:pPr>
            <a:r>
              <a:rPr lang="en-US" sz="1300"/>
              <a:t>Better safety for field staff: Isolated care workers visiting homes can stay in constant contact with the office, using the mobile app to quickly trigger emergencies and help support</a:t>
            </a:r>
          </a:p>
          <a:p>
            <a:pPr>
              <a:lnSpc>
                <a:spcPct val="110000"/>
              </a:lnSpc>
            </a:pPr>
            <a:r>
              <a:rPr lang="en-US" sz="1300"/>
              <a:t>All-in-one workspace: Staff do not need to jump from one app to another keeping all critical information in one place making it easier to text, call, look at care plans and schedules all inside Microsoft teams.</a:t>
            </a:r>
          </a:p>
          <a:p>
            <a:pPr>
              <a:lnSpc>
                <a:spcPct val="110000"/>
              </a:lnSpc>
            </a:pPr>
            <a:r>
              <a:rPr lang="en-US" sz="1300" b="1"/>
              <a:t>Disadvantages:</a:t>
            </a:r>
          </a:p>
          <a:p>
            <a:pPr>
              <a:lnSpc>
                <a:spcPct val="110000"/>
              </a:lnSpc>
            </a:pPr>
            <a:r>
              <a:rPr lang="en-US" sz="1300"/>
              <a:t>Staff resistance and tech literacy: Although teams is useful, some staff may struggle with digital tools or feel overwhelmed by new technology so if an emergency were to come up, they could panic and not get the support they need in time.</a:t>
            </a:r>
          </a:p>
          <a:p>
            <a:pPr>
              <a:lnSpc>
                <a:spcPct val="110000"/>
              </a:lnSpc>
            </a:pPr>
            <a:r>
              <a:rPr lang="en-US" sz="1300"/>
              <a:t>Strict training requirements: Since the staff handles sensitive medical information and reports about clients like personal data, extensive training will be required to ensure no personal information is leaked and maintain data privacy</a:t>
            </a:r>
          </a:p>
          <a:p>
            <a:pPr>
              <a:lnSpc>
                <a:spcPct val="110000"/>
              </a:lnSpc>
            </a:pPr>
            <a:r>
              <a:rPr lang="en-US" sz="1300"/>
              <a:t>Device Dependability: Teams relies entirely on staff being able to access the app or not </a:t>
            </a:r>
            <a:r>
              <a:rPr lang="en-US" sz="1300" err="1"/>
              <a:t>e.g</a:t>
            </a:r>
            <a:r>
              <a:rPr lang="en-US" sz="1300"/>
              <a:t>, smartphones, tablets or internet access while working out in the community.</a:t>
            </a:r>
          </a:p>
        </p:txBody>
      </p:sp>
    </p:spTree>
    <p:extLst>
      <p:ext uri="{BB962C8B-B14F-4D97-AF65-F5344CB8AC3E}">
        <p14:creationId xmlns:p14="http://schemas.microsoft.com/office/powerpoint/2010/main" val="33159894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ED4D8-7C26-C9E8-2193-E431CAB40D3E}"/>
              </a:ext>
            </a:extLst>
          </p:cNvPr>
          <p:cNvSpPr>
            <a:spLocks noGrp="1"/>
          </p:cNvSpPr>
          <p:nvPr>
            <p:ph type="title"/>
          </p:nvPr>
        </p:nvSpPr>
        <p:spPr>
          <a:xfrm>
            <a:off x="320559" y="749808"/>
            <a:ext cx="4123680" cy="1517904"/>
          </a:xfrm>
        </p:spPr>
        <p:txBody>
          <a:bodyPr>
            <a:normAutofit/>
          </a:bodyPr>
          <a:lstStyle/>
          <a:p>
            <a:r>
              <a:rPr lang="en-US" dirty="0"/>
              <a:t>Improves efficiency or </a:t>
            </a:r>
            <a:r>
              <a:rPr lang="en-US"/>
              <a:t>communication</a:t>
            </a:r>
            <a:r>
              <a:rPr lang="en-US" dirty="0"/>
              <a:t> </a:t>
            </a:r>
          </a:p>
        </p:txBody>
      </p:sp>
      <p:sp>
        <p:nvSpPr>
          <p:cNvPr id="5" name="Footer Placeholder 4">
            <a:extLst>
              <a:ext uri="{FF2B5EF4-FFF2-40B4-BE49-F238E27FC236}">
                <a16:creationId xmlns:a16="http://schemas.microsoft.com/office/drawing/2014/main" id="{233EE6BB-0F56-9FF3-8820-1DC09D861E70}"/>
              </a:ext>
            </a:extLst>
          </p:cNvPr>
          <p:cNvSpPr>
            <a:spLocks noGrp="1"/>
          </p:cNvSpPr>
          <p:nvPr>
            <p:ph type="ftr" sz="quarter" idx="11"/>
          </p:nvPr>
        </p:nvSpPr>
        <p:spPr>
          <a:xfrm>
            <a:off x="317773" y="210312"/>
            <a:ext cx="2260057" cy="411480"/>
          </a:xfrm>
        </p:spPr>
        <p:txBody>
          <a:bodyPr anchor="ctr">
            <a:normAutofit/>
          </a:bodyPr>
          <a:lstStyle/>
          <a:p>
            <a:pPr>
              <a:lnSpc>
                <a:spcPct val="90000"/>
              </a:lnSpc>
              <a:spcAft>
                <a:spcPts val="600"/>
              </a:spcAft>
            </a:pPr>
            <a:r>
              <a:rPr lang="en-US"/>
              <a:t>
              </a:t>
            </a:r>
          </a:p>
        </p:txBody>
      </p:sp>
      <p:sp>
        <p:nvSpPr>
          <p:cNvPr id="4" name="Date Placeholder 3">
            <a:extLst>
              <a:ext uri="{FF2B5EF4-FFF2-40B4-BE49-F238E27FC236}">
                <a16:creationId xmlns:a16="http://schemas.microsoft.com/office/drawing/2014/main" id="{67167263-453A-3A59-040F-926E1EB90CE5}"/>
              </a:ext>
            </a:extLst>
          </p:cNvPr>
          <p:cNvSpPr>
            <a:spLocks noGrp="1"/>
          </p:cNvSpPr>
          <p:nvPr>
            <p:ph type="dt" sz="half" idx="10"/>
          </p:nvPr>
        </p:nvSpPr>
        <p:spPr>
          <a:xfrm>
            <a:off x="3029329" y="210312"/>
            <a:ext cx="1058111" cy="411480"/>
          </a:xfrm>
        </p:spPr>
        <p:txBody>
          <a:bodyPr anchor="ctr">
            <a:normAutofit/>
          </a:bodyPr>
          <a:lstStyle/>
          <a:p>
            <a:pPr>
              <a:spcAft>
                <a:spcPts val="600"/>
              </a:spcAft>
            </a:pPr>
            <a:fld id="{8007E765-AB93-41D7-9B89-4DB47B9FF767}" type="datetime1">
              <a:pPr>
                <a:spcAft>
                  <a:spcPts val="600"/>
                </a:spcAft>
              </a:pPr>
              <a:t>10/11/2026</a:t>
            </a:fld>
            <a:endParaRPr lang="en-US"/>
          </a:p>
        </p:txBody>
      </p:sp>
      <p:sp>
        <p:nvSpPr>
          <p:cNvPr id="6" name="Slide Number Placeholder 5">
            <a:extLst>
              <a:ext uri="{FF2B5EF4-FFF2-40B4-BE49-F238E27FC236}">
                <a16:creationId xmlns:a16="http://schemas.microsoft.com/office/drawing/2014/main" id="{FB871DB3-7E2F-FEF7-D9E4-F952444C0E4F}"/>
              </a:ext>
            </a:extLst>
          </p:cNvPr>
          <p:cNvSpPr>
            <a:spLocks noGrp="1"/>
          </p:cNvSpPr>
          <p:nvPr>
            <p:ph type="sldNum" sz="quarter" idx="12"/>
          </p:nvPr>
        </p:nvSpPr>
        <p:spPr>
          <a:xfrm>
            <a:off x="4010197" y="210312"/>
            <a:ext cx="440969" cy="413360"/>
          </a:xfrm>
        </p:spPr>
        <p:txBody>
          <a:bodyPr anchor="ctr">
            <a:normAutofit/>
          </a:bodyPr>
          <a:lstStyle/>
          <a:p>
            <a:pPr>
              <a:spcAft>
                <a:spcPts val="600"/>
              </a:spcAft>
            </a:pPr>
            <a:fld id="{5E4DE196-8A13-4FF7-A07E-102851959EAB}" type="slidenum">
              <a:rPr lang="en-US" dirty="0"/>
              <a:pPr>
                <a:spcAft>
                  <a:spcPts val="600"/>
                </a:spcAft>
              </a:pPr>
              <a:t>6</a:t>
            </a:fld>
            <a:endParaRPr lang="en-US"/>
          </a:p>
        </p:txBody>
      </p:sp>
      <p:sp>
        <p:nvSpPr>
          <p:cNvPr id="3" name="Content Placeholder 2">
            <a:extLst>
              <a:ext uri="{FF2B5EF4-FFF2-40B4-BE49-F238E27FC236}">
                <a16:creationId xmlns:a16="http://schemas.microsoft.com/office/drawing/2014/main" id="{9835EC4D-4DF4-E1B5-C6C0-84AE3E187483}"/>
              </a:ext>
            </a:extLst>
          </p:cNvPr>
          <p:cNvSpPr>
            <a:spLocks noGrp="1"/>
          </p:cNvSpPr>
          <p:nvPr>
            <p:ph idx="1"/>
          </p:nvPr>
        </p:nvSpPr>
        <p:spPr>
          <a:xfrm>
            <a:off x="329704" y="2578609"/>
            <a:ext cx="4130606" cy="3712463"/>
          </a:xfrm>
        </p:spPr>
        <p:txBody>
          <a:bodyPr vert="horz" lIns="91440" tIns="45720" rIns="91440" bIns="45720" rtlCol="0" anchor="t">
            <a:normAutofit fontScale="85000" lnSpcReduction="10000"/>
          </a:bodyPr>
          <a:lstStyle/>
          <a:p>
            <a:r>
              <a:rPr lang="en-US" dirty="0"/>
              <a:t>This improves efficiency and communication by making oncoming staff read and listen to digital handovers in seconds on their phones making it efficient and reliable. They </a:t>
            </a:r>
            <a:r>
              <a:rPr lang="en-US"/>
              <a:t>will</a:t>
            </a:r>
            <a:r>
              <a:rPr lang="en-US" dirty="0"/>
              <a:t> no </a:t>
            </a:r>
            <a:r>
              <a:rPr lang="en-US"/>
              <a:t>longer</a:t>
            </a:r>
            <a:r>
              <a:rPr lang="en-US" dirty="0"/>
              <a:t> need to arrive early or go through stacks on paper making it easy and efficient for staff to get to work on time. This can help with </a:t>
            </a:r>
            <a:r>
              <a:rPr lang="en-US"/>
              <a:t>communication by giving external </a:t>
            </a:r>
            <a:r>
              <a:rPr lang="en-US" dirty="0"/>
              <a:t>medical professionals and family members access to restricted specific channels so they can communicate with staff if anything unexpected comes up when not around and how to deal with it independently and efficiently.</a:t>
            </a:r>
          </a:p>
        </p:txBody>
      </p:sp>
      <p:pic>
        <p:nvPicPr>
          <p:cNvPr id="8" name="Picture 7" descr="Multi-colored dialogue boxes">
            <a:extLst>
              <a:ext uri="{FF2B5EF4-FFF2-40B4-BE49-F238E27FC236}">
                <a16:creationId xmlns:a16="http://schemas.microsoft.com/office/drawing/2014/main" id="{AFE01286-6D28-10A4-D1B0-44D8A1EF6DC6}"/>
              </a:ext>
            </a:extLst>
          </p:cNvPr>
          <p:cNvPicPr>
            <a:picLocks noChangeAspect="1"/>
          </p:cNvPicPr>
          <p:nvPr/>
        </p:nvPicPr>
        <p:blipFill>
          <a:blip r:embed="rId2"/>
          <a:srcRect l="6729" r="11012" b="2"/>
          <a:stretch>
            <a:fillRect/>
          </a:stretch>
        </p:blipFill>
        <p:spPr>
          <a:xfrm>
            <a:off x="4912658" y="10"/>
            <a:ext cx="7279341" cy="6857990"/>
          </a:xfrm>
          <a:prstGeom prst="rect">
            <a:avLst/>
          </a:prstGeom>
          <a:noFill/>
        </p:spPr>
      </p:pic>
    </p:spTree>
    <p:extLst>
      <p:ext uri="{BB962C8B-B14F-4D97-AF65-F5344CB8AC3E}">
        <p14:creationId xmlns:p14="http://schemas.microsoft.com/office/powerpoint/2010/main" val="14432055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831DB-3C69-4865-FAF0-5C775D98E490}"/>
              </a:ext>
            </a:extLst>
          </p:cNvPr>
          <p:cNvSpPr>
            <a:spLocks noGrp="1"/>
          </p:cNvSpPr>
          <p:nvPr>
            <p:ph type="title"/>
          </p:nvPr>
        </p:nvSpPr>
        <p:spPr/>
        <p:txBody>
          <a:bodyPr/>
          <a:lstStyle/>
          <a:p>
            <a:r>
              <a:rPr lang="en-US"/>
              <a:t>ADVANTAGE AND LIMITATION </a:t>
            </a:r>
          </a:p>
        </p:txBody>
      </p:sp>
      <p:sp>
        <p:nvSpPr>
          <p:cNvPr id="3" name="Content Placeholder 2">
            <a:extLst>
              <a:ext uri="{FF2B5EF4-FFF2-40B4-BE49-F238E27FC236}">
                <a16:creationId xmlns:a16="http://schemas.microsoft.com/office/drawing/2014/main" id="{73A2F9B1-B112-37C2-BE49-E1B28B3F3AC8}"/>
              </a:ext>
            </a:extLst>
          </p:cNvPr>
          <p:cNvSpPr>
            <a:spLocks noGrp="1"/>
          </p:cNvSpPr>
          <p:nvPr>
            <p:ph idx="1"/>
          </p:nvPr>
        </p:nvSpPr>
        <p:spPr/>
        <p:txBody>
          <a:bodyPr/>
          <a:lstStyle/>
          <a:p>
            <a:endParaRPr lang="en-US"/>
          </a:p>
        </p:txBody>
      </p:sp>
      <p:sp>
        <p:nvSpPr>
          <p:cNvPr id="4" name="Date Placeholder 3">
            <a:extLst>
              <a:ext uri="{FF2B5EF4-FFF2-40B4-BE49-F238E27FC236}">
                <a16:creationId xmlns:a16="http://schemas.microsoft.com/office/drawing/2014/main" id="{4ADC508C-4AAE-E55A-C767-6FF217787D9A}"/>
              </a:ext>
            </a:extLst>
          </p:cNvPr>
          <p:cNvSpPr>
            <a:spLocks noGrp="1"/>
          </p:cNvSpPr>
          <p:nvPr>
            <p:ph type="dt" sz="half" idx="10"/>
          </p:nvPr>
        </p:nvSpPr>
        <p:spPr/>
        <p:txBody>
          <a:bodyPr/>
          <a:lstStyle/>
          <a:p>
            <a:fld id="{D6352892-8E31-41CC-A85A-8EA4AB49F6E2}" type="datetime1">
              <a:t>10/11/2026</a:t>
            </a:fld>
            <a:endParaRPr lang="en-US"/>
          </a:p>
        </p:txBody>
      </p:sp>
      <p:sp>
        <p:nvSpPr>
          <p:cNvPr id="5" name="Footer Placeholder 4">
            <a:extLst>
              <a:ext uri="{FF2B5EF4-FFF2-40B4-BE49-F238E27FC236}">
                <a16:creationId xmlns:a16="http://schemas.microsoft.com/office/drawing/2014/main" id="{92CB9F08-8D15-71E8-4579-72CDEE44ADD6}"/>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2D29A086-C780-690E-1400-C6CFEF2BD115}"/>
              </a:ext>
            </a:extLst>
          </p:cNvPr>
          <p:cNvSpPr>
            <a:spLocks noGrp="1"/>
          </p:cNvSpPr>
          <p:nvPr>
            <p:ph type="sldNum" sz="quarter" idx="12"/>
          </p:nvPr>
        </p:nvSpPr>
        <p:spPr/>
        <p:txBody>
          <a:bodyPr/>
          <a:lstStyle/>
          <a:p>
            <a:fld id="{5E4DE196-8A13-4FF7-A07E-102851959EAB}" type="slidenum">
              <a:rPr lang="en-US" dirty="0"/>
              <a:t>7</a:t>
            </a:fld>
            <a:endParaRPr lang="en-US"/>
          </a:p>
        </p:txBody>
      </p:sp>
    </p:spTree>
    <p:extLst>
      <p:ext uri="{BB962C8B-B14F-4D97-AF65-F5344CB8AC3E}">
        <p14:creationId xmlns:p14="http://schemas.microsoft.com/office/powerpoint/2010/main" val="29331635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59B0A4-73D8-C21D-5561-7C2105D6DF44}"/>
              </a:ext>
            </a:extLst>
          </p:cNvPr>
          <p:cNvSpPr>
            <a:spLocks noGrp="1"/>
          </p:cNvSpPr>
          <p:nvPr>
            <p:ph type="title"/>
          </p:nvPr>
        </p:nvSpPr>
        <p:spPr/>
        <p:txBody>
          <a:bodyPr/>
          <a:lstStyle/>
          <a:p>
            <a:r>
              <a:rPr lang="en-US"/>
              <a:t>RECOMMEND HOW </a:t>
            </a:r>
            <a:r>
              <a:rPr lang="en-US" err="1"/>
              <a:t>aSHFORD</a:t>
            </a:r>
            <a:r>
              <a:rPr lang="en-US"/>
              <a:t> IMPLEMENT CHNAGES </a:t>
            </a:r>
          </a:p>
        </p:txBody>
      </p:sp>
      <p:sp>
        <p:nvSpPr>
          <p:cNvPr id="3" name="Content Placeholder 2">
            <a:extLst>
              <a:ext uri="{FF2B5EF4-FFF2-40B4-BE49-F238E27FC236}">
                <a16:creationId xmlns:a16="http://schemas.microsoft.com/office/drawing/2014/main" id="{185D1A3D-AE6B-7A25-1B69-79DDC0B87D6B}"/>
              </a:ext>
            </a:extLst>
          </p:cNvPr>
          <p:cNvSpPr>
            <a:spLocks noGrp="1"/>
          </p:cNvSpPr>
          <p:nvPr>
            <p:ph idx="1"/>
          </p:nvPr>
        </p:nvSpPr>
        <p:spPr/>
        <p:txBody>
          <a:bodyPr/>
          <a:lstStyle/>
          <a:p>
            <a:endParaRPr lang="en-US"/>
          </a:p>
        </p:txBody>
      </p:sp>
      <p:sp>
        <p:nvSpPr>
          <p:cNvPr id="4" name="Date Placeholder 3">
            <a:extLst>
              <a:ext uri="{FF2B5EF4-FFF2-40B4-BE49-F238E27FC236}">
                <a16:creationId xmlns:a16="http://schemas.microsoft.com/office/drawing/2014/main" id="{863CB4A8-F5DF-C950-7D91-6C660DF3943F}"/>
              </a:ext>
            </a:extLst>
          </p:cNvPr>
          <p:cNvSpPr>
            <a:spLocks noGrp="1"/>
          </p:cNvSpPr>
          <p:nvPr>
            <p:ph type="dt" sz="half" idx="10"/>
          </p:nvPr>
        </p:nvSpPr>
        <p:spPr/>
        <p:txBody>
          <a:bodyPr/>
          <a:lstStyle/>
          <a:p>
            <a:fld id="{C2F5121B-515D-40DB-8894-213A4AE2C2FA}" type="datetime1">
              <a:t>10/11/2026</a:t>
            </a:fld>
            <a:endParaRPr lang="en-US"/>
          </a:p>
        </p:txBody>
      </p:sp>
      <p:sp>
        <p:nvSpPr>
          <p:cNvPr id="5" name="Footer Placeholder 4">
            <a:extLst>
              <a:ext uri="{FF2B5EF4-FFF2-40B4-BE49-F238E27FC236}">
                <a16:creationId xmlns:a16="http://schemas.microsoft.com/office/drawing/2014/main" id="{07F8CF0A-7A4A-214C-8287-64D664720EBC}"/>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8B5194A8-1ECE-1A0C-E590-196B54481FA9}"/>
              </a:ext>
            </a:extLst>
          </p:cNvPr>
          <p:cNvSpPr>
            <a:spLocks noGrp="1"/>
          </p:cNvSpPr>
          <p:nvPr>
            <p:ph type="sldNum" sz="quarter" idx="12"/>
          </p:nvPr>
        </p:nvSpPr>
        <p:spPr/>
        <p:txBody>
          <a:bodyPr/>
          <a:lstStyle/>
          <a:p>
            <a:fld id="{5E4DE196-8A13-4FF7-A07E-102851959EAB}" type="slidenum">
              <a:rPr lang="en-US" dirty="0"/>
              <a:t>8</a:t>
            </a:fld>
            <a:endParaRPr lang="en-US"/>
          </a:p>
        </p:txBody>
      </p:sp>
    </p:spTree>
    <p:extLst>
      <p:ext uri="{BB962C8B-B14F-4D97-AF65-F5344CB8AC3E}">
        <p14:creationId xmlns:p14="http://schemas.microsoft.com/office/powerpoint/2010/main" val="23948947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4F122-91C6-7964-F0B6-8364F7A559BF}"/>
              </a:ext>
            </a:extLst>
          </p:cNvPr>
          <p:cNvSpPr>
            <a:spLocks noGrp="1"/>
          </p:cNvSpPr>
          <p:nvPr>
            <p:ph type="title"/>
          </p:nvPr>
        </p:nvSpPr>
        <p:spPr/>
        <p:txBody>
          <a:bodyPr/>
          <a:lstStyle/>
          <a:p>
            <a:r>
              <a:rPr lang="en-US"/>
              <a:t>REFERENCING</a:t>
            </a:r>
          </a:p>
        </p:txBody>
      </p:sp>
      <p:sp>
        <p:nvSpPr>
          <p:cNvPr id="3" name="Content Placeholder 2">
            <a:extLst>
              <a:ext uri="{FF2B5EF4-FFF2-40B4-BE49-F238E27FC236}">
                <a16:creationId xmlns:a16="http://schemas.microsoft.com/office/drawing/2014/main" id="{A91E9075-9045-5FF6-1A42-4B4CF807D269}"/>
              </a:ext>
            </a:extLst>
          </p:cNvPr>
          <p:cNvSpPr>
            <a:spLocks noGrp="1"/>
          </p:cNvSpPr>
          <p:nvPr>
            <p:ph idx="1"/>
          </p:nvPr>
        </p:nvSpPr>
        <p:spPr/>
        <p:txBody>
          <a:bodyPr/>
          <a:lstStyle/>
          <a:p>
            <a:endParaRPr lang="en-US"/>
          </a:p>
        </p:txBody>
      </p:sp>
      <p:sp>
        <p:nvSpPr>
          <p:cNvPr id="4" name="Date Placeholder 3">
            <a:extLst>
              <a:ext uri="{FF2B5EF4-FFF2-40B4-BE49-F238E27FC236}">
                <a16:creationId xmlns:a16="http://schemas.microsoft.com/office/drawing/2014/main" id="{559F847A-A98F-0B60-18EC-0AE5EA731416}"/>
              </a:ext>
            </a:extLst>
          </p:cNvPr>
          <p:cNvSpPr>
            <a:spLocks noGrp="1"/>
          </p:cNvSpPr>
          <p:nvPr>
            <p:ph type="dt" sz="half" idx="10"/>
          </p:nvPr>
        </p:nvSpPr>
        <p:spPr/>
        <p:txBody>
          <a:bodyPr/>
          <a:lstStyle/>
          <a:p>
            <a:fld id="{1A7BB731-79A2-448E-99B7-76EB43A6F7AF}" type="datetime1">
              <a:t>10/11/2026</a:t>
            </a:fld>
            <a:endParaRPr lang="en-US"/>
          </a:p>
        </p:txBody>
      </p:sp>
      <p:sp>
        <p:nvSpPr>
          <p:cNvPr id="5" name="Footer Placeholder 4">
            <a:extLst>
              <a:ext uri="{FF2B5EF4-FFF2-40B4-BE49-F238E27FC236}">
                <a16:creationId xmlns:a16="http://schemas.microsoft.com/office/drawing/2014/main" id="{E2659DC6-54EF-E73B-54F0-0306161D3CD8}"/>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9217795D-3C24-4E96-8CE7-9DC13E27F924}"/>
              </a:ext>
            </a:extLst>
          </p:cNvPr>
          <p:cNvSpPr>
            <a:spLocks noGrp="1"/>
          </p:cNvSpPr>
          <p:nvPr>
            <p:ph type="sldNum" sz="quarter" idx="12"/>
          </p:nvPr>
        </p:nvSpPr>
        <p:spPr/>
        <p:txBody>
          <a:bodyPr/>
          <a:lstStyle/>
          <a:p>
            <a:fld id="{5E4DE196-8A13-4FF7-A07E-102851959EAB}" type="slidenum">
              <a:rPr lang="en-US" dirty="0"/>
              <a:t>9</a:t>
            </a:fld>
            <a:endParaRPr lang="en-US"/>
          </a:p>
        </p:txBody>
      </p:sp>
    </p:spTree>
    <p:extLst>
      <p:ext uri="{BB962C8B-B14F-4D97-AF65-F5344CB8AC3E}">
        <p14:creationId xmlns:p14="http://schemas.microsoft.com/office/powerpoint/2010/main" val="2276415284"/>
      </p:ext>
    </p:extLst>
  </p:cSld>
  <p:clrMapOvr>
    <a:masterClrMapping/>
  </p:clrMapOvr>
</p:sld>
</file>

<file path=ppt/theme/theme1.xml><?xml version="1.0" encoding="utf-8"?>
<a:theme xmlns:a="http://schemas.openxmlformats.org/drawingml/2006/main" name="Editorial">
  <a:themeElements>
    <a:clrScheme name="Editorial">
      <a:dk1>
        <a:sysClr val="windowText" lastClr="000000"/>
      </a:dk1>
      <a:lt1>
        <a:sysClr val="window" lastClr="FFFFFF"/>
      </a:lt1>
      <a:dk2>
        <a:srgbClr val="171717"/>
      </a:dk2>
      <a:lt2>
        <a:srgbClr val="F7F6F3"/>
      </a:lt2>
      <a:accent1>
        <a:srgbClr val="C8350F"/>
      </a:accent1>
      <a:accent2>
        <a:srgbClr val="B6A992"/>
      </a:accent2>
      <a:accent3>
        <a:srgbClr val="D59A6D"/>
      </a:accent3>
      <a:accent4>
        <a:srgbClr val="C7793D"/>
      </a:accent4>
      <a:accent5>
        <a:srgbClr val="DB8464"/>
      </a:accent5>
      <a:accent6>
        <a:srgbClr val="3F7699"/>
      </a:accent6>
      <a:hlink>
        <a:srgbClr val="C8350F"/>
      </a:hlink>
      <a:folHlink>
        <a:srgbClr val="DB8464"/>
      </a:folHlink>
    </a:clrScheme>
    <a:fontScheme name="Editorial">
      <a:majorFont>
        <a:latin typeface="Haettenschweiler" panose="020B0706040902060204"/>
        <a:ea typeface=""/>
        <a:cs typeface=""/>
      </a:majorFont>
      <a:minorFont>
        <a:latin typeface="Trade Gothic Next Light"/>
        <a:ea typeface=""/>
        <a:cs typeface=""/>
      </a:minorFont>
    </a:fontScheme>
    <a:fmtScheme name="Editorial">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Editorial" id="{2F21523F-1450-4BBE-8D19-3F14BB3ECA64}" vid="{44B8AA04-B608-4B8B-B4C4-CA5F4F453F53}"/>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9</Slides>
  <Notes>0</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Editorial</vt:lpstr>
      <vt:lpstr>LCHS4007 – digital SKILLS AMD RESEARCH METHODS ALIYUDA ALI</vt:lpstr>
      <vt:lpstr>introduction</vt:lpstr>
      <vt:lpstr>Workplace task</vt:lpstr>
      <vt:lpstr>Microsoft 365 &amp; Why suitable </vt:lpstr>
      <vt:lpstr>Advantage and disadvantage</vt:lpstr>
      <vt:lpstr>Improves efficiency or communication </vt:lpstr>
      <vt:lpstr>ADVANTAGE AND LIMITATION </vt:lpstr>
      <vt:lpstr>RECOMMEND HOW aSHFORD IMPLEMENT CHNAGES </vt:lpstr>
      <vt:lpstr>REFERENCING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351</cp:revision>
  <dcterms:created xsi:type="dcterms:W3CDTF">2026-10-10T09:31:49Z</dcterms:created>
  <dcterms:modified xsi:type="dcterms:W3CDTF">2026-10-11T20:47:24Z</dcterms:modified>
</cp:coreProperties>
</file>