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115" d="100"/>
          <a:sy n="115" d="100"/>
        </p:scale>
        <p:origin x="372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6D3626-7833-4F62-A385-10FD197C52C5}" type="datetimeFigureOut">
              <a:rPr lang="en-GB" smtClean="0"/>
              <a:t>26/05/2023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FEA7FD-FC15-4C93-BDF3-197403AD4B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04833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6D3626-7833-4F62-A385-10FD197C52C5}" type="datetimeFigureOut">
              <a:rPr lang="en-GB" smtClean="0"/>
              <a:t>26/05/2023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FEA7FD-FC15-4C93-BDF3-197403AD4B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364967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6D3626-7833-4F62-A385-10FD197C52C5}" type="datetimeFigureOut">
              <a:rPr lang="en-GB" smtClean="0"/>
              <a:t>26/05/2023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FEA7FD-FC15-4C93-BDF3-197403AD4B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811038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6D3626-7833-4F62-A385-10FD197C52C5}" type="datetimeFigureOut">
              <a:rPr lang="en-GB" smtClean="0"/>
              <a:t>26/05/2023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FEA7FD-FC15-4C93-BDF3-197403AD4B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445673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6D3626-7833-4F62-A385-10FD197C52C5}" type="datetimeFigureOut">
              <a:rPr lang="en-GB" smtClean="0"/>
              <a:t>26/05/2023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FEA7FD-FC15-4C93-BDF3-197403AD4B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856366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6D3626-7833-4F62-A385-10FD197C52C5}" type="datetimeFigureOut">
              <a:rPr lang="en-GB" smtClean="0"/>
              <a:t>26/05/2023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FEA7FD-FC15-4C93-BDF3-197403AD4B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688550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6D3626-7833-4F62-A385-10FD197C52C5}" type="datetimeFigureOut">
              <a:rPr lang="en-GB" smtClean="0"/>
              <a:t>26/05/2023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FEA7FD-FC15-4C93-BDF3-197403AD4B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37042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6D3626-7833-4F62-A385-10FD197C52C5}" type="datetimeFigureOut">
              <a:rPr lang="en-GB" smtClean="0"/>
              <a:t>26/05/2023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FEA7FD-FC15-4C93-BDF3-197403AD4B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484377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6D3626-7833-4F62-A385-10FD197C52C5}" type="datetimeFigureOut">
              <a:rPr lang="en-GB" smtClean="0"/>
              <a:t>26/05/2023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FEA7FD-FC15-4C93-BDF3-197403AD4B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415470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6D3626-7833-4F62-A385-10FD197C52C5}" type="datetimeFigureOut">
              <a:rPr lang="en-GB" smtClean="0"/>
              <a:t>26/05/2023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FEA7FD-FC15-4C93-BDF3-197403AD4B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92352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6D3626-7833-4F62-A385-10FD197C52C5}" type="datetimeFigureOut">
              <a:rPr lang="en-GB" smtClean="0"/>
              <a:t>26/05/2023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FEA7FD-FC15-4C93-BDF3-197403AD4B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122259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16D3626-7833-4F62-A385-10FD197C52C5}" type="datetimeFigureOut">
              <a:rPr lang="en-GB" smtClean="0"/>
              <a:t>26/05/2023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5FEA7FD-FC15-4C93-BDF3-197403AD4B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9412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hyperlink" Target="mailto:reservas@hotelparaiso.com" TargetMode="Externa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199506" y="166254"/>
            <a:ext cx="7173883" cy="57861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s-ES" sz="1400" b="1" i="0" dirty="0" smtClean="0">
                <a:solidFill>
                  <a:srgbClr val="374151"/>
                </a:solidFill>
                <a:effectLst/>
              </a:rPr>
              <a:t>Evento: </a:t>
            </a:r>
            <a:r>
              <a:rPr lang="es-ES" sz="1400" b="1" i="0" dirty="0" err="1" smtClean="0">
                <a:solidFill>
                  <a:srgbClr val="374151"/>
                </a:solidFill>
                <a:effectLst/>
              </a:rPr>
              <a:t>Extravaganza</a:t>
            </a:r>
            <a:r>
              <a:rPr lang="es-ES" sz="1400" b="1" i="0" dirty="0" smtClean="0">
                <a:solidFill>
                  <a:srgbClr val="374151"/>
                </a:solidFill>
                <a:effectLst/>
              </a:rPr>
              <a:t> de Verano</a:t>
            </a:r>
          </a:p>
          <a:p>
            <a:r>
              <a:rPr lang="es-ES" sz="1400" b="0" i="0" dirty="0" smtClean="0">
                <a:solidFill>
                  <a:srgbClr val="374151"/>
                </a:solidFill>
                <a:effectLst/>
              </a:rPr>
              <a:t>Fecha: 15 de julio de 2023</a:t>
            </a:r>
          </a:p>
          <a:p>
            <a:r>
              <a:rPr lang="es-ES" sz="1400" b="0" i="0" dirty="0" smtClean="0">
                <a:solidFill>
                  <a:srgbClr val="374151"/>
                </a:solidFill>
                <a:effectLst/>
              </a:rPr>
              <a:t>Lugar: Hotel Paraíso</a:t>
            </a:r>
          </a:p>
          <a:p>
            <a:endParaRPr lang="es-ES" sz="1400" dirty="0">
              <a:solidFill>
                <a:srgbClr val="374151"/>
              </a:solidFill>
            </a:endParaRPr>
          </a:p>
          <a:p>
            <a:endParaRPr lang="es-ES" sz="1400" b="1" i="0" dirty="0" smtClean="0">
              <a:solidFill>
                <a:srgbClr val="374151"/>
              </a:solidFill>
              <a:effectLst/>
            </a:endParaRPr>
          </a:p>
          <a:p>
            <a:pPr algn="ctr"/>
            <a:r>
              <a:rPr lang="es-ES" sz="1200" b="1" i="0" dirty="0" smtClean="0">
                <a:solidFill>
                  <a:srgbClr val="374151"/>
                </a:solidFill>
                <a:effectLst/>
              </a:rPr>
              <a:t>Tipos de Habitaciones Disponibles:</a:t>
            </a:r>
          </a:p>
          <a:p>
            <a:pPr algn="ctr">
              <a:buFont typeface="Arial" panose="020B0604020202020204" pitchFamily="34" charset="0"/>
              <a:buChar char="•"/>
            </a:pPr>
            <a:r>
              <a:rPr lang="es-ES" sz="1200" b="0" i="0" dirty="0" smtClean="0">
                <a:solidFill>
                  <a:srgbClr val="374151"/>
                </a:solidFill>
                <a:effectLst/>
              </a:rPr>
              <a:t>Habitación Doble: €150 por noche (Desayuno incluido)</a:t>
            </a:r>
          </a:p>
          <a:p>
            <a:pPr algn="ctr">
              <a:buFont typeface="Arial" panose="020B0604020202020204" pitchFamily="34" charset="0"/>
              <a:buChar char="•"/>
            </a:pPr>
            <a:r>
              <a:rPr lang="es-ES" sz="1200" b="0" i="0" dirty="0" smtClean="0">
                <a:solidFill>
                  <a:srgbClr val="374151"/>
                </a:solidFill>
                <a:effectLst/>
              </a:rPr>
              <a:t>Habitación Individual:</a:t>
            </a:r>
            <a:r>
              <a:rPr lang="es-ES" sz="1200" b="0" i="0" dirty="0" smtClean="0">
                <a:solidFill>
                  <a:srgbClr val="374151"/>
                </a:solidFill>
                <a:effectLst/>
              </a:rPr>
              <a:t> €</a:t>
            </a:r>
            <a:r>
              <a:rPr lang="es-ES" sz="1200" b="0" i="0" dirty="0" smtClean="0">
                <a:solidFill>
                  <a:srgbClr val="374151"/>
                </a:solidFill>
                <a:effectLst/>
              </a:rPr>
              <a:t>100 por noche (Desayuno incluido)</a:t>
            </a:r>
          </a:p>
          <a:p>
            <a:pPr algn="ctr">
              <a:buFont typeface="Arial" panose="020B0604020202020204" pitchFamily="34" charset="0"/>
              <a:buChar char="•"/>
            </a:pPr>
            <a:r>
              <a:rPr lang="es-ES" sz="1200" b="0" i="0" dirty="0" smtClean="0">
                <a:solidFill>
                  <a:srgbClr val="374151"/>
                </a:solidFill>
                <a:effectLst/>
              </a:rPr>
              <a:t>Habitación Familiar: </a:t>
            </a:r>
            <a:r>
              <a:rPr lang="es-ES" sz="1200" b="0" i="0" dirty="0" smtClean="0">
                <a:solidFill>
                  <a:srgbClr val="374151"/>
                </a:solidFill>
                <a:effectLst/>
              </a:rPr>
              <a:t>€</a:t>
            </a:r>
            <a:r>
              <a:rPr lang="es-ES" sz="1200" b="0" i="0" dirty="0" smtClean="0">
                <a:solidFill>
                  <a:srgbClr val="374151"/>
                </a:solidFill>
                <a:effectLst/>
              </a:rPr>
              <a:t>200 por noche (Desayuno y cena incluidos)</a:t>
            </a:r>
          </a:p>
          <a:p>
            <a:pPr>
              <a:buFont typeface="Arial" panose="020B0604020202020204" pitchFamily="34" charset="0"/>
              <a:buChar char="•"/>
            </a:pPr>
            <a:endParaRPr lang="es-ES" sz="1200" dirty="0">
              <a:solidFill>
                <a:srgbClr val="374151"/>
              </a:solidFill>
            </a:endParaRPr>
          </a:p>
          <a:p>
            <a:pPr>
              <a:buFont typeface="Arial" panose="020B0604020202020204" pitchFamily="34" charset="0"/>
              <a:buChar char="•"/>
            </a:pPr>
            <a:endParaRPr lang="es-ES" sz="1200" b="0" i="0" dirty="0" smtClean="0">
              <a:solidFill>
                <a:srgbClr val="374151"/>
              </a:solidFill>
              <a:effectLst/>
            </a:endParaRPr>
          </a:p>
          <a:p>
            <a:r>
              <a:rPr lang="es-ES" sz="1200" b="1" i="0" dirty="0" smtClean="0">
                <a:solidFill>
                  <a:srgbClr val="374151"/>
                </a:solidFill>
                <a:effectLst/>
              </a:rPr>
              <a:t>Consideraciones Especiales: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s-ES" sz="1200" b="0" i="0" dirty="0" smtClean="0">
                <a:solidFill>
                  <a:srgbClr val="374151"/>
                </a:solidFill>
                <a:effectLst/>
              </a:rPr>
              <a:t>Música en Vivo: Disfruta de las melodías relajantes de una banda en vivo durante toda la noche.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s-ES" sz="1200" b="0" i="0" dirty="0" smtClean="0">
                <a:solidFill>
                  <a:srgbClr val="374151"/>
                </a:solidFill>
                <a:effectLst/>
              </a:rPr>
              <a:t>Gastronomía Internacional: Deléitate con una variada selección de platos de diferentes partes del mundo.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s-ES" sz="1200" b="0" i="0" dirty="0" smtClean="0">
                <a:solidFill>
                  <a:srgbClr val="374151"/>
                </a:solidFill>
                <a:effectLst/>
              </a:rPr>
              <a:t>Tema de Fiesta en la Playa: Vístete con tus prendas de playa favoritas y vive una atmósfera vibrante.</a:t>
            </a:r>
          </a:p>
          <a:p>
            <a:pPr>
              <a:buFont typeface="Arial" panose="020B0604020202020204" pitchFamily="34" charset="0"/>
              <a:buChar char="•"/>
            </a:pPr>
            <a:endParaRPr lang="es-ES" sz="1200" b="0" i="0" dirty="0" smtClean="0">
              <a:solidFill>
                <a:srgbClr val="374151"/>
              </a:solidFill>
              <a:effectLst/>
            </a:endParaRPr>
          </a:p>
          <a:p>
            <a:r>
              <a:rPr lang="es-ES" sz="1200" b="1" i="0" dirty="0" smtClean="0">
                <a:solidFill>
                  <a:srgbClr val="374151"/>
                </a:solidFill>
                <a:effectLst/>
              </a:rPr>
              <a:t>Características Adicionales: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s-ES" sz="1200" b="0" i="0" dirty="0" smtClean="0">
                <a:solidFill>
                  <a:srgbClr val="374151"/>
                </a:solidFill>
                <a:effectLst/>
              </a:rPr>
              <a:t>Barbacoa junto a la piscina: Disfruta de una deliciosa barbacoa junto a la piscina.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s-ES" sz="1200" b="0" i="0" dirty="0" smtClean="0">
                <a:solidFill>
                  <a:srgbClr val="374151"/>
                </a:solidFill>
                <a:effectLst/>
              </a:rPr>
              <a:t>Rincón Infantil: Actividades divertidas y entretenimiento para nuestros pequeños huéspedes.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s-ES" sz="1200" b="0" i="0" dirty="0" smtClean="0">
                <a:solidFill>
                  <a:srgbClr val="374151"/>
                </a:solidFill>
                <a:effectLst/>
              </a:rPr>
              <a:t>Actuaciones Culturales: Disfruta de cautivadoras actuaciones culturales que destacan las tradiciones locales.</a:t>
            </a:r>
          </a:p>
          <a:p>
            <a:pPr>
              <a:buFont typeface="Arial" panose="020B0604020202020204" pitchFamily="34" charset="0"/>
              <a:buChar char="•"/>
            </a:pPr>
            <a:endParaRPr lang="es-ES" sz="1200" b="0" i="0" dirty="0" smtClean="0">
              <a:solidFill>
                <a:srgbClr val="374151"/>
              </a:solidFill>
              <a:effectLst/>
            </a:endParaRPr>
          </a:p>
          <a:p>
            <a:r>
              <a:rPr lang="es-ES" sz="1200" b="1" i="0" dirty="0" smtClean="0">
                <a:solidFill>
                  <a:srgbClr val="374151"/>
                </a:solidFill>
                <a:effectLst/>
              </a:rPr>
              <a:t>Nota: </a:t>
            </a:r>
          </a:p>
          <a:p>
            <a:endParaRPr lang="es-ES" sz="1200" b="1" i="0" dirty="0" smtClean="0">
              <a:solidFill>
                <a:srgbClr val="374151"/>
              </a:solidFill>
              <a:effectLst/>
            </a:endParaRPr>
          </a:p>
          <a:p>
            <a:r>
              <a:rPr lang="es-ES" sz="1200" b="0" i="0" dirty="0" smtClean="0">
                <a:solidFill>
                  <a:srgbClr val="374151"/>
                </a:solidFill>
                <a:effectLst/>
              </a:rPr>
              <a:t>Agradecemos a todos los asistentes que respeten las costumbres locales y vistan de forma modesta, en consideración a las normas culturales de la región.</a:t>
            </a:r>
          </a:p>
          <a:p>
            <a:endParaRPr lang="es-ES" sz="1200" b="0" i="0" dirty="0" smtClean="0">
              <a:solidFill>
                <a:srgbClr val="374151"/>
              </a:solidFill>
              <a:effectLst/>
            </a:endParaRPr>
          </a:p>
          <a:p>
            <a:r>
              <a:rPr lang="es-ES" sz="1200" b="1" i="0" dirty="0" smtClean="0">
                <a:solidFill>
                  <a:srgbClr val="374151"/>
                </a:solidFill>
                <a:effectLst/>
              </a:rPr>
              <a:t>Información de Contacto: </a:t>
            </a:r>
          </a:p>
          <a:p>
            <a:endParaRPr lang="es-ES" sz="1200" b="1" dirty="0">
              <a:solidFill>
                <a:srgbClr val="374151"/>
              </a:solidFill>
            </a:endParaRPr>
          </a:p>
          <a:p>
            <a:r>
              <a:rPr lang="es-ES" sz="1200" b="0" i="0" dirty="0" smtClean="0">
                <a:solidFill>
                  <a:srgbClr val="374151"/>
                </a:solidFill>
                <a:effectLst/>
              </a:rPr>
              <a:t>Para reservas o consultas, por favor llamar al: +XXX-XXXX-XXXX o enviar un correo electrónico a: </a:t>
            </a:r>
            <a:r>
              <a:rPr lang="es-ES" sz="1200" b="0" i="0" u="sng" dirty="0" smtClean="0">
                <a:solidFill>
                  <a:srgbClr val="374151"/>
                </a:solidFill>
                <a:effectLst/>
                <a:hlinkClick r:id="rId2"/>
              </a:rPr>
              <a:t>reservas@hotelparaiso.com</a:t>
            </a:r>
            <a:endParaRPr lang="es-ES" sz="1200" b="0" i="0" dirty="0">
              <a:solidFill>
                <a:srgbClr val="374151"/>
              </a:solidFill>
              <a:effectLst/>
            </a:endParaRPr>
          </a:p>
        </p:txBody>
      </p:sp>
      <p:pic>
        <p:nvPicPr>
          <p:cNvPr id="7" name="Picture 2" descr="Iberostar Grand Hotel Paraiso Wedding - Modern Destination Weddings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799595">
            <a:off x="7343494" y="488747"/>
            <a:ext cx="4670418" cy="2777622"/>
          </a:xfrm>
          <a:prstGeom prst="snip2Diag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88900" algn="tl" rotWithShape="0">
              <a:srgbClr val="000000">
                <a:alpha val="4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Inicio | Hotel Paraíso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27817" y="3767240"/>
            <a:ext cx="4265859" cy="2843906"/>
          </a:xfrm>
          <a:prstGeom prst="round2DiagRect">
            <a:avLst>
              <a:gd name="adj1" fmla="val 16667"/>
              <a:gd name="adj2" fmla="val 0"/>
            </a:avLst>
          </a:prstGeom>
          <a:ln w="88900" cap="sq">
            <a:solidFill>
              <a:srgbClr val="FFFFFF"/>
            </a:soli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0358573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10</TotalTime>
  <Words>211</Words>
  <Application>Microsoft Office PowerPoint</Application>
  <PresentationFormat>Widescreen</PresentationFormat>
  <Paragraphs>28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Calibri Light</vt:lpstr>
      <vt:lpstr>Office Theme</vt:lpstr>
      <vt:lpstr>PowerPoint Presentation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daniel pantiru</dc:creator>
  <cp:lastModifiedBy>daniel pantiru</cp:lastModifiedBy>
  <cp:revision>2</cp:revision>
  <dcterms:created xsi:type="dcterms:W3CDTF">2023-05-26T12:21:06Z</dcterms:created>
  <dcterms:modified xsi:type="dcterms:W3CDTF">2023-05-26T12:31:26Z</dcterms:modified>
</cp:coreProperties>
</file>