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3"/>
  </p:notesMasterIdLst>
  <p:sldIdLst>
    <p:sldId id="263" r:id="rId2"/>
    <p:sldId id="264" r:id="rId3"/>
    <p:sldId id="256" r:id="rId4"/>
    <p:sldId id="267" r:id="rId5"/>
    <p:sldId id="261" r:id="rId6"/>
    <p:sldId id="268" r:id="rId7"/>
    <p:sldId id="269" r:id="rId8"/>
    <p:sldId id="271" r:id="rId9"/>
    <p:sldId id="257" r:id="rId10"/>
    <p:sldId id="258" r:id="rId11"/>
    <p:sldId id="259" r:id="rId12"/>
    <p:sldId id="260" r:id="rId13"/>
    <p:sldId id="265" r:id="rId14"/>
    <p:sldId id="272" r:id="rId15"/>
    <p:sldId id="273" r:id="rId16"/>
    <p:sldId id="274" r:id="rId17"/>
    <p:sldId id="275" r:id="rId18"/>
    <p:sldId id="276" r:id="rId19"/>
    <p:sldId id="277" r:id="rId20"/>
    <p:sldId id="262" r:id="rId21"/>
    <p:sldId id="266"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E188C2-5A6D-4FF6-9227-16F3D492EA76}" v="109" dt="2026-02-14T22:04:40.3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bia Zafar" userId="e03095659bfb3dbd" providerId="LiveId" clId="{CC074C59-6266-4D83-A7BB-D0188515CEA7}"/>
    <pc:docChg chg="undo custSel delSld modSld sldOrd">
      <pc:chgData name="Sobia Zafar" userId="e03095659bfb3dbd" providerId="LiveId" clId="{CC074C59-6266-4D83-A7BB-D0188515CEA7}" dt="2026-02-14T22:10:55.773" v="477" actId="26606"/>
      <pc:docMkLst>
        <pc:docMk/>
      </pc:docMkLst>
      <pc:sldChg chg="addSp delSp modSp mod setBg">
        <pc:chgData name="Sobia Zafar" userId="e03095659bfb3dbd" providerId="LiveId" clId="{CC074C59-6266-4D83-A7BB-D0188515CEA7}" dt="2026-02-14T17:06:19.154" v="43" actId="26606"/>
        <pc:sldMkLst>
          <pc:docMk/>
          <pc:sldMk cId="2974647122" sldId="256"/>
        </pc:sldMkLst>
        <pc:spChg chg="mod">
          <ac:chgData name="Sobia Zafar" userId="e03095659bfb3dbd" providerId="LiveId" clId="{CC074C59-6266-4D83-A7BB-D0188515CEA7}" dt="2026-02-14T17:06:19.154" v="43" actId="26606"/>
          <ac:spMkLst>
            <pc:docMk/>
            <pc:sldMk cId="2974647122" sldId="256"/>
            <ac:spMk id="4" creationId="{A8F6993B-F471-655C-8623-47A2244F2DE4}"/>
          </ac:spMkLst>
        </pc:spChg>
        <pc:spChg chg="mod">
          <ac:chgData name="Sobia Zafar" userId="e03095659bfb3dbd" providerId="LiveId" clId="{CC074C59-6266-4D83-A7BB-D0188515CEA7}" dt="2026-02-14T17:06:19.154" v="43" actId="26606"/>
          <ac:spMkLst>
            <pc:docMk/>
            <pc:sldMk cId="2974647122" sldId="256"/>
            <ac:spMk id="5" creationId="{D66009F7-C022-C539-904B-845E0E12D3BF}"/>
          </ac:spMkLst>
        </pc:spChg>
        <pc:spChg chg="del">
          <ac:chgData name="Sobia Zafar" userId="e03095659bfb3dbd" providerId="LiveId" clId="{CC074C59-6266-4D83-A7BB-D0188515CEA7}" dt="2026-02-14T17:06:19.154" v="43" actId="26606"/>
          <ac:spMkLst>
            <pc:docMk/>
            <pc:sldMk cId="2974647122" sldId="256"/>
            <ac:spMk id="17" creationId="{ECC07320-C2CA-4E29-8481-9D9E143C7788}"/>
          </ac:spMkLst>
        </pc:spChg>
        <pc:spChg chg="del">
          <ac:chgData name="Sobia Zafar" userId="e03095659bfb3dbd" providerId="LiveId" clId="{CC074C59-6266-4D83-A7BB-D0188515CEA7}" dt="2026-02-14T17:06:19.154" v="43" actId="26606"/>
          <ac:spMkLst>
            <pc:docMk/>
            <pc:sldMk cId="2974647122" sldId="256"/>
            <ac:spMk id="19" creationId="{178FB36B-5BFE-42CA-BC60-1115E0D95EEC}"/>
          </ac:spMkLst>
        </pc:spChg>
        <pc:spChg chg="add">
          <ac:chgData name="Sobia Zafar" userId="e03095659bfb3dbd" providerId="LiveId" clId="{CC074C59-6266-4D83-A7BB-D0188515CEA7}" dt="2026-02-14T17:06:19.154" v="43" actId="26606"/>
          <ac:spMkLst>
            <pc:docMk/>
            <pc:sldMk cId="2974647122" sldId="256"/>
            <ac:spMk id="24" creationId="{0671A8AE-40A1-4631-A6B8-581AFF065482}"/>
          </ac:spMkLst>
        </pc:spChg>
        <pc:spChg chg="add">
          <ac:chgData name="Sobia Zafar" userId="e03095659bfb3dbd" providerId="LiveId" clId="{CC074C59-6266-4D83-A7BB-D0188515CEA7}" dt="2026-02-14T17:06:19.154" v="43" actId="26606"/>
          <ac:spMkLst>
            <pc:docMk/>
            <pc:sldMk cId="2974647122" sldId="256"/>
            <ac:spMk id="26" creationId="{AB58EF07-17C2-48CF-ABB0-EEF1F17CB8F0}"/>
          </ac:spMkLst>
        </pc:spChg>
        <pc:spChg chg="add">
          <ac:chgData name="Sobia Zafar" userId="e03095659bfb3dbd" providerId="LiveId" clId="{CC074C59-6266-4D83-A7BB-D0188515CEA7}" dt="2026-02-14T17:06:19.154" v="43" actId="26606"/>
          <ac:spMkLst>
            <pc:docMk/>
            <pc:sldMk cId="2974647122" sldId="256"/>
            <ac:spMk id="28" creationId="{AF2F604E-43BE-4DC3-B983-E071523364F8}"/>
          </ac:spMkLst>
        </pc:spChg>
        <pc:spChg chg="add">
          <ac:chgData name="Sobia Zafar" userId="e03095659bfb3dbd" providerId="LiveId" clId="{CC074C59-6266-4D83-A7BB-D0188515CEA7}" dt="2026-02-14T17:06:19.154" v="43" actId="26606"/>
          <ac:spMkLst>
            <pc:docMk/>
            <pc:sldMk cId="2974647122" sldId="256"/>
            <ac:spMk id="30" creationId="{08C9B587-E65E-4B52-B37C-ABEBB6E87928}"/>
          </ac:spMkLst>
        </pc:spChg>
        <pc:picChg chg="mod">
          <ac:chgData name="Sobia Zafar" userId="e03095659bfb3dbd" providerId="LiveId" clId="{CC074C59-6266-4D83-A7BB-D0188515CEA7}" dt="2026-02-14T17:06:19.154" v="43" actId="26606"/>
          <ac:picMkLst>
            <pc:docMk/>
            <pc:sldMk cId="2974647122" sldId="256"/>
            <ac:picMk id="12" creationId="{2D5A066F-9E0C-EA11-941D-C92ECE6C9B54}"/>
          </ac:picMkLst>
        </pc:picChg>
      </pc:sldChg>
      <pc:sldChg chg="addSp delSp modSp mod setClrOvrMap">
        <pc:chgData name="Sobia Zafar" userId="e03095659bfb3dbd" providerId="LiveId" clId="{CC074C59-6266-4D83-A7BB-D0188515CEA7}" dt="2026-02-14T17:07:39.933" v="51" actId="26606"/>
        <pc:sldMkLst>
          <pc:docMk/>
          <pc:sldMk cId="953542363" sldId="257"/>
        </pc:sldMkLst>
        <pc:spChg chg="mod ord">
          <ac:chgData name="Sobia Zafar" userId="e03095659bfb3dbd" providerId="LiveId" clId="{CC074C59-6266-4D83-A7BB-D0188515CEA7}" dt="2026-02-14T17:07:39.933" v="51" actId="26606"/>
          <ac:spMkLst>
            <pc:docMk/>
            <pc:sldMk cId="953542363" sldId="257"/>
            <ac:spMk id="2" creationId="{B27E1BD6-4987-C08E-6A69-F6D691D3A804}"/>
          </ac:spMkLst>
        </pc:spChg>
        <pc:spChg chg="mod ord">
          <ac:chgData name="Sobia Zafar" userId="e03095659bfb3dbd" providerId="LiveId" clId="{CC074C59-6266-4D83-A7BB-D0188515CEA7}" dt="2026-02-14T17:07:39.933" v="51" actId="26606"/>
          <ac:spMkLst>
            <pc:docMk/>
            <pc:sldMk cId="953542363" sldId="257"/>
            <ac:spMk id="3" creationId="{DF8EA873-23B3-AA4F-5841-644E98B971C4}"/>
          </ac:spMkLst>
        </pc:spChg>
        <pc:spChg chg="add del">
          <ac:chgData name="Sobia Zafar" userId="e03095659bfb3dbd" providerId="LiveId" clId="{CC074C59-6266-4D83-A7BB-D0188515CEA7}" dt="2026-02-14T17:07:39.933" v="51" actId="26606"/>
          <ac:spMkLst>
            <pc:docMk/>
            <pc:sldMk cId="953542363" sldId="257"/>
            <ac:spMk id="12" creationId="{E817EB35-4D5C-493B-8459-98C99FD1667F}"/>
          </ac:spMkLst>
        </pc:spChg>
        <pc:spChg chg="add del">
          <ac:chgData name="Sobia Zafar" userId="e03095659bfb3dbd" providerId="LiveId" clId="{CC074C59-6266-4D83-A7BB-D0188515CEA7}" dt="2026-02-14T17:07:39.933" v="51" actId="26606"/>
          <ac:spMkLst>
            <pc:docMk/>
            <pc:sldMk cId="953542363" sldId="257"/>
            <ac:spMk id="14" creationId="{70BEB1E7-2F88-40BC-B73D-42E5B6F80BFC}"/>
          </ac:spMkLst>
        </pc:spChg>
        <pc:spChg chg="add del">
          <ac:chgData name="Sobia Zafar" userId="e03095659bfb3dbd" providerId="LiveId" clId="{CC074C59-6266-4D83-A7BB-D0188515CEA7}" dt="2026-02-14T17:07:39.911" v="50" actId="26606"/>
          <ac:spMkLst>
            <pc:docMk/>
            <pc:sldMk cId="953542363" sldId="257"/>
            <ac:spMk id="19" creationId="{FA511026-8542-4AC0-9F06-134A70850B60}"/>
          </ac:spMkLst>
        </pc:spChg>
        <pc:spChg chg="add">
          <ac:chgData name="Sobia Zafar" userId="e03095659bfb3dbd" providerId="LiveId" clId="{CC074C59-6266-4D83-A7BB-D0188515CEA7}" dt="2026-02-14T17:07:39.933" v="51" actId="26606"/>
          <ac:spMkLst>
            <pc:docMk/>
            <pc:sldMk cId="953542363" sldId="257"/>
            <ac:spMk id="21" creationId="{AC0D06B0-F19C-459E-B221-A34B506FB5E3}"/>
          </ac:spMkLst>
        </pc:spChg>
        <pc:spChg chg="add">
          <ac:chgData name="Sobia Zafar" userId="e03095659bfb3dbd" providerId="LiveId" clId="{CC074C59-6266-4D83-A7BB-D0188515CEA7}" dt="2026-02-14T17:07:39.933" v="51" actId="26606"/>
          <ac:spMkLst>
            <pc:docMk/>
            <pc:sldMk cId="953542363" sldId="257"/>
            <ac:spMk id="22" creationId="{A3C210E6-A35A-4F68-8D60-801A019C75B8}"/>
          </ac:spMkLst>
        </pc:spChg>
        <pc:spChg chg="add">
          <ac:chgData name="Sobia Zafar" userId="e03095659bfb3dbd" providerId="LiveId" clId="{CC074C59-6266-4D83-A7BB-D0188515CEA7}" dt="2026-02-14T17:07:39.933" v="51" actId="26606"/>
          <ac:spMkLst>
            <pc:docMk/>
            <pc:sldMk cId="953542363" sldId="257"/>
            <ac:spMk id="23" creationId="{345B26DA-1C6B-4C66-81C9-9C1877FC2DB1}"/>
          </ac:spMkLst>
        </pc:spChg>
        <pc:spChg chg="add">
          <ac:chgData name="Sobia Zafar" userId="e03095659bfb3dbd" providerId="LiveId" clId="{CC074C59-6266-4D83-A7BB-D0188515CEA7}" dt="2026-02-14T17:07:39.933" v="51" actId="26606"/>
          <ac:spMkLst>
            <pc:docMk/>
            <pc:sldMk cId="953542363" sldId="257"/>
            <ac:spMk id="25" creationId="{98DE6C44-43F8-4DE4-AB81-66853FFEA09A}"/>
          </ac:spMkLst>
        </pc:spChg>
        <pc:spChg chg="add">
          <ac:chgData name="Sobia Zafar" userId="e03095659bfb3dbd" providerId="LiveId" clId="{CC074C59-6266-4D83-A7BB-D0188515CEA7}" dt="2026-02-14T17:07:39.933" v="51" actId="26606"/>
          <ac:spMkLst>
            <pc:docMk/>
            <pc:sldMk cId="953542363" sldId="257"/>
            <ac:spMk id="27" creationId="{2409529B-9B56-4F10-BE4D-F934DB89E57E}"/>
          </ac:spMkLst>
        </pc:spChg>
        <pc:picChg chg="mod ord">
          <ac:chgData name="Sobia Zafar" userId="e03095659bfb3dbd" providerId="LiveId" clId="{CC074C59-6266-4D83-A7BB-D0188515CEA7}" dt="2026-02-14T17:07:39.933" v="51" actId="26606"/>
          <ac:picMkLst>
            <pc:docMk/>
            <pc:sldMk cId="953542363" sldId="257"/>
            <ac:picMk id="4" creationId="{CDCD1E69-58AA-0003-9C42-3F54E67F9853}"/>
          </ac:picMkLst>
        </pc:picChg>
        <pc:picChg chg="mod">
          <ac:chgData name="Sobia Zafar" userId="e03095659bfb3dbd" providerId="LiveId" clId="{CC074C59-6266-4D83-A7BB-D0188515CEA7}" dt="2026-02-14T17:07:39.911" v="50" actId="26606"/>
          <ac:picMkLst>
            <pc:docMk/>
            <pc:sldMk cId="953542363" sldId="257"/>
            <ac:picMk id="5" creationId="{0E6DDE97-2AF7-47E3-A704-688D7DB9D627}"/>
          </ac:picMkLst>
        </pc:picChg>
        <pc:picChg chg="mod">
          <ac:chgData name="Sobia Zafar" userId="e03095659bfb3dbd" providerId="LiveId" clId="{CC074C59-6266-4D83-A7BB-D0188515CEA7}" dt="2026-02-14T17:07:39.911" v="50" actId="26606"/>
          <ac:picMkLst>
            <pc:docMk/>
            <pc:sldMk cId="953542363" sldId="257"/>
            <ac:picMk id="6" creationId="{CBA27450-7C79-E9C9-BD33-0D4420CA37F0}"/>
          </ac:picMkLst>
        </pc:picChg>
        <pc:picChg chg="mod ord">
          <ac:chgData name="Sobia Zafar" userId="e03095659bfb3dbd" providerId="LiveId" clId="{CC074C59-6266-4D83-A7BB-D0188515CEA7}" dt="2026-02-14T17:07:39.911" v="50" actId="26606"/>
          <ac:picMkLst>
            <pc:docMk/>
            <pc:sldMk cId="953542363" sldId="257"/>
            <ac:picMk id="7" creationId="{03986E8F-DE52-CC66-FDFB-9F6C2B6BD123}"/>
          </ac:picMkLst>
        </pc:picChg>
      </pc:sldChg>
      <pc:sldChg chg="addSp modSp mod ord setBg">
        <pc:chgData name="Sobia Zafar" userId="e03095659bfb3dbd" providerId="LiveId" clId="{CC074C59-6266-4D83-A7BB-D0188515CEA7}" dt="2026-02-14T22:10:55.773" v="477" actId="26606"/>
        <pc:sldMkLst>
          <pc:docMk/>
          <pc:sldMk cId="980883257" sldId="262"/>
        </pc:sldMkLst>
        <pc:spChg chg="mod ord">
          <ac:chgData name="Sobia Zafar" userId="e03095659bfb3dbd" providerId="LiveId" clId="{CC074C59-6266-4D83-A7BB-D0188515CEA7}" dt="2026-02-14T22:10:55.773" v="477" actId="26606"/>
          <ac:spMkLst>
            <pc:docMk/>
            <pc:sldMk cId="980883257" sldId="262"/>
            <ac:spMk id="2" creationId="{00000000-0000-0000-0000-000000000000}"/>
          </ac:spMkLst>
        </pc:spChg>
        <pc:spChg chg="add">
          <ac:chgData name="Sobia Zafar" userId="e03095659bfb3dbd" providerId="LiveId" clId="{CC074C59-6266-4D83-A7BB-D0188515CEA7}" dt="2026-02-14T22:10:55.773" v="477" actId="26606"/>
          <ac:spMkLst>
            <pc:docMk/>
            <pc:sldMk cId="980883257" sldId="262"/>
            <ac:spMk id="11" creationId="{B50AB553-2A96-4A92-96F2-93548E096954}"/>
          </ac:spMkLst>
        </pc:spChg>
        <pc:graphicFrameChg chg="mod modGraphic">
          <ac:chgData name="Sobia Zafar" userId="e03095659bfb3dbd" providerId="LiveId" clId="{CC074C59-6266-4D83-A7BB-D0188515CEA7}" dt="2026-02-14T22:10:55.773" v="477" actId="26606"/>
          <ac:graphicFrameMkLst>
            <pc:docMk/>
            <pc:sldMk cId="980883257" sldId="262"/>
            <ac:graphicFrameMk id="5" creationId="{755F01FE-B751-63C7-BDB3-D4C8832E6B59}"/>
          </ac:graphicFrameMkLst>
        </pc:graphicFrameChg>
        <pc:picChg chg="mod">
          <ac:chgData name="Sobia Zafar" userId="e03095659bfb3dbd" providerId="LiveId" clId="{CC074C59-6266-4D83-A7BB-D0188515CEA7}" dt="2026-02-14T22:10:55.773" v="477" actId="26606"/>
          <ac:picMkLst>
            <pc:docMk/>
            <pc:sldMk cId="980883257" sldId="262"/>
            <ac:picMk id="6" creationId="{086E09C1-E20D-908A-CD5E-2468E57FF28D}"/>
          </ac:picMkLst>
        </pc:picChg>
      </pc:sldChg>
      <pc:sldChg chg="addSp delSp modSp mod addAnim delAnim modAnim">
        <pc:chgData name="Sobia Zafar" userId="e03095659bfb3dbd" providerId="LiveId" clId="{CC074C59-6266-4D83-A7BB-D0188515CEA7}" dt="2026-02-14T21:51:32.556" v="69"/>
        <pc:sldMkLst>
          <pc:docMk/>
          <pc:sldMk cId="2235221567" sldId="263"/>
        </pc:sldMkLst>
        <pc:spChg chg="mod ord">
          <ac:chgData name="Sobia Zafar" userId="e03095659bfb3dbd" providerId="LiveId" clId="{CC074C59-6266-4D83-A7BB-D0188515CEA7}" dt="2026-02-14T21:51:14.071" v="67" actId="26606"/>
          <ac:spMkLst>
            <pc:docMk/>
            <pc:sldMk cId="2235221567" sldId="263"/>
            <ac:spMk id="2" creationId="{DC6CB27C-F474-71DF-F7DD-D27A9670F8D9}"/>
          </ac:spMkLst>
        </pc:spChg>
        <pc:spChg chg="add del">
          <ac:chgData name="Sobia Zafar" userId="e03095659bfb3dbd" providerId="LiveId" clId="{CC074C59-6266-4D83-A7BB-D0188515CEA7}" dt="2026-02-14T17:05:50.265" v="42" actId="26606"/>
          <ac:spMkLst>
            <pc:docMk/>
            <pc:sldMk cId="2235221567" sldId="263"/>
            <ac:spMk id="10" creationId="{27BDFED6-6E33-4606-AFE2-886ADB1C018E}"/>
          </ac:spMkLst>
        </pc:spChg>
        <pc:spChg chg="add del">
          <ac:chgData name="Sobia Zafar" userId="e03095659bfb3dbd" providerId="LiveId" clId="{CC074C59-6266-4D83-A7BB-D0188515CEA7}" dt="2026-02-14T17:05:50.265" v="42" actId="26606"/>
          <ac:spMkLst>
            <pc:docMk/>
            <pc:sldMk cId="2235221567" sldId="263"/>
            <ac:spMk id="12" creationId="{890DEF05-784E-4B61-89E4-04C4ECF4E5A0}"/>
          </ac:spMkLst>
        </pc:spChg>
        <pc:spChg chg="add del">
          <ac:chgData name="Sobia Zafar" userId="e03095659bfb3dbd" providerId="LiveId" clId="{CC074C59-6266-4D83-A7BB-D0188515CEA7}" dt="2026-02-14T17:05:48.831" v="38" actId="26606"/>
          <ac:spMkLst>
            <pc:docMk/>
            <pc:sldMk cId="2235221567" sldId="263"/>
            <ac:spMk id="16" creationId="{27BDFED6-6E33-4606-AFE2-886ADB1C018E}"/>
          </ac:spMkLst>
        </pc:spChg>
        <pc:spChg chg="add del">
          <ac:chgData name="Sobia Zafar" userId="e03095659bfb3dbd" providerId="LiveId" clId="{CC074C59-6266-4D83-A7BB-D0188515CEA7}" dt="2026-02-14T17:05:48.831" v="38" actId="26606"/>
          <ac:spMkLst>
            <pc:docMk/>
            <pc:sldMk cId="2235221567" sldId="263"/>
            <ac:spMk id="17" creationId="{890DEF05-784E-4B61-89E4-04C4ECF4E5A0}"/>
          </ac:spMkLst>
        </pc:spChg>
        <pc:spChg chg="add del">
          <ac:chgData name="Sobia Zafar" userId="e03095659bfb3dbd" providerId="LiveId" clId="{CC074C59-6266-4D83-A7BB-D0188515CEA7}" dt="2026-02-14T16:20:11.321" v="2" actId="26606"/>
          <ac:spMkLst>
            <pc:docMk/>
            <pc:sldMk cId="2235221567" sldId="263"/>
            <ac:spMk id="19" creationId="{848F64AA-5BE2-4280-BEFA-DC288118FCCE}"/>
          </ac:spMkLst>
        </pc:spChg>
        <pc:spChg chg="add del">
          <ac:chgData name="Sobia Zafar" userId="e03095659bfb3dbd" providerId="LiveId" clId="{CC074C59-6266-4D83-A7BB-D0188515CEA7}" dt="2026-02-14T16:20:14.020" v="5" actId="26606"/>
          <ac:spMkLst>
            <pc:docMk/>
            <pc:sldMk cId="2235221567" sldId="263"/>
            <ac:spMk id="21" creationId="{F489C2E0-4895-4B72-85EA-7EE9FAFFDC7E}"/>
          </ac:spMkLst>
        </pc:spChg>
        <pc:spChg chg="add del">
          <ac:chgData name="Sobia Zafar" userId="e03095659bfb3dbd" providerId="LiveId" clId="{CC074C59-6266-4D83-A7BB-D0188515CEA7}" dt="2026-02-14T16:20:14.020" v="5" actId="26606"/>
          <ac:spMkLst>
            <pc:docMk/>
            <pc:sldMk cId="2235221567" sldId="263"/>
            <ac:spMk id="22" creationId="{AB280EE9-9DDD-E4BA-379E-1D7360954797}"/>
          </ac:spMkLst>
        </pc:spChg>
        <pc:spChg chg="add del">
          <ac:chgData name="Sobia Zafar" userId="e03095659bfb3dbd" providerId="LiveId" clId="{CC074C59-6266-4D83-A7BB-D0188515CEA7}" dt="2026-02-14T17:05:50.210" v="41" actId="26606"/>
          <ac:spMkLst>
            <pc:docMk/>
            <pc:sldMk cId="2235221567" sldId="263"/>
            <ac:spMk id="25" creationId="{762DA937-8B55-4317-BD32-98D7AF30E39E}"/>
          </ac:spMkLst>
        </pc:spChg>
        <pc:spChg chg="add del">
          <ac:chgData name="Sobia Zafar" userId="e03095659bfb3dbd" providerId="LiveId" clId="{CC074C59-6266-4D83-A7BB-D0188515CEA7}" dt="2026-02-14T17:05:50.210" v="41" actId="26606"/>
          <ac:spMkLst>
            <pc:docMk/>
            <pc:sldMk cId="2235221567" sldId="263"/>
            <ac:spMk id="26" creationId="{6234BCC6-39B9-47D9-8BF8-C665401AE23C}"/>
          </ac:spMkLst>
        </pc:spChg>
        <pc:spChg chg="add del">
          <ac:chgData name="Sobia Zafar" userId="e03095659bfb3dbd" providerId="LiveId" clId="{CC074C59-6266-4D83-A7BB-D0188515CEA7}" dt="2026-02-14T17:05:50.210" v="41" actId="26606"/>
          <ac:spMkLst>
            <pc:docMk/>
            <pc:sldMk cId="2235221567" sldId="263"/>
            <ac:spMk id="27" creationId="{C52EE5A8-045B-4D39-8ED1-513334085EEC}"/>
          </ac:spMkLst>
        </pc:spChg>
        <pc:spChg chg="add del">
          <ac:chgData name="Sobia Zafar" userId="e03095659bfb3dbd" providerId="LiveId" clId="{CC074C59-6266-4D83-A7BB-D0188515CEA7}" dt="2026-02-14T17:05:50.210" v="41" actId="26606"/>
          <ac:spMkLst>
            <pc:docMk/>
            <pc:sldMk cId="2235221567" sldId="263"/>
            <ac:spMk id="28" creationId="{72A9CE9D-DAC3-40AF-B504-78A64A909F9D}"/>
          </ac:spMkLst>
        </pc:spChg>
        <pc:spChg chg="add del">
          <ac:chgData name="Sobia Zafar" userId="e03095659bfb3dbd" providerId="LiveId" clId="{CC074C59-6266-4D83-A7BB-D0188515CEA7}" dt="2026-02-14T17:05:50.210" v="41" actId="26606"/>
          <ac:spMkLst>
            <pc:docMk/>
            <pc:sldMk cId="2235221567" sldId="263"/>
            <ac:spMk id="29" creationId="{506D7452-6CDE-4381-86CE-07B2459383D5}"/>
          </ac:spMkLst>
        </pc:spChg>
        <pc:spChg chg="add del">
          <ac:chgData name="Sobia Zafar" userId="e03095659bfb3dbd" providerId="LiveId" clId="{CC074C59-6266-4D83-A7BB-D0188515CEA7}" dt="2026-02-14T21:51:14.071" v="67" actId="26606"/>
          <ac:spMkLst>
            <pc:docMk/>
            <pc:sldMk cId="2235221567" sldId="263"/>
            <ac:spMk id="31" creationId="{0A597D97-203B-498B-95D3-E90DC961039F}"/>
          </ac:spMkLst>
        </pc:spChg>
        <pc:spChg chg="add del">
          <ac:chgData name="Sobia Zafar" userId="e03095659bfb3dbd" providerId="LiveId" clId="{CC074C59-6266-4D83-A7BB-D0188515CEA7}" dt="2026-02-14T21:51:14.071" v="67" actId="26606"/>
          <ac:spMkLst>
            <pc:docMk/>
            <pc:sldMk cId="2235221567" sldId="263"/>
            <ac:spMk id="32" creationId="{6A6EF10E-DF41-4BD3-8EB4-6F646531DC26}"/>
          </ac:spMkLst>
        </pc:spChg>
        <pc:spChg chg="add del">
          <ac:chgData name="Sobia Zafar" userId="e03095659bfb3dbd" providerId="LiveId" clId="{CC074C59-6266-4D83-A7BB-D0188515CEA7}" dt="2026-02-14T21:51:11.415" v="63" actId="26606"/>
          <ac:spMkLst>
            <pc:docMk/>
            <pc:sldMk cId="2235221567" sldId="263"/>
            <ac:spMk id="37" creationId="{27BDFED6-6E33-4606-AFE2-886ADB1C018E}"/>
          </ac:spMkLst>
        </pc:spChg>
        <pc:spChg chg="add del">
          <ac:chgData name="Sobia Zafar" userId="e03095659bfb3dbd" providerId="LiveId" clId="{CC074C59-6266-4D83-A7BB-D0188515CEA7}" dt="2026-02-14T21:51:11.415" v="63" actId="26606"/>
          <ac:spMkLst>
            <pc:docMk/>
            <pc:sldMk cId="2235221567" sldId="263"/>
            <ac:spMk id="39" creationId="{890DEF05-784E-4B61-89E4-04C4ECF4E5A0}"/>
          </ac:spMkLst>
        </pc:spChg>
        <pc:spChg chg="add del">
          <ac:chgData name="Sobia Zafar" userId="e03095659bfb3dbd" providerId="LiveId" clId="{CC074C59-6266-4D83-A7BB-D0188515CEA7}" dt="2026-02-14T21:51:14.026" v="66" actId="26606"/>
          <ac:spMkLst>
            <pc:docMk/>
            <pc:sldMk cId="2235221567" sldId="263"/>
            <ac:spMk id="43" creationId="{0A597D97-203B-498B-95D3-E90DC961039F}"/>
          </ac:spMkLst>
        </pc:spChg>
        <pc:spChg chg="add del">
          <ac:chgData name="Sobia Zafar" userId="e03095659bfb3dbd" providerId="LiveId" clId="{CC074C59-6266-4D83-A7BB-D0188515CEA7}" dt="2026-02-14T21:51:14.026" v="66" actId="26606"/>
          <ac:spMkLst>
            <pc:docMk/>
            <pc:sldMk cId="2235221567" sldId="263"/>
            <ac:spMk id="44" creationId="{6A6EF10E-DF41-4BD3-8EB4-6F646531DC26}"/>
          </ac:spMkLst>
        </pc:spChg>
        <pc:spChg chg="add">
          <ac:chgData name="Sobia Zafar" userId="e03095659bfb3dbd" providerId="LiveId" clId="{CC074C59-6266-4D83-A7BB-D0188515CEA7}" dt="2026-02-14T21:51:14.071" v="67" actId="26606"/>
          <ac:spMkLst>
            <pc:docMk/>
            <pc:sldMk cId="2235221567" sldId="263"/>
            <ac:spMk id="46" creationId="{27BDFED6-6E33-4606-AFE2-886ADB1C018E}"/>
          </ac:spMkLst>
        </pc:spChg>
        <pc:spChg chg="add">
          <ac:chgData name="Sobia Zafar" userId="e03095659bfb3dbd" providerId="LiveId" clId="{CC074C59-6266-4D83-A7BB-D0188515CEA7}" dt="2026-02-14T21:51:14.071" v="67" actId="26606"/>
          <ac:spMkLst>
            <pc:docMk/>
            <pc:sldMk cId="2235221567" sldId="263"/>
            <ac:spMk id="47" creationId="{890DEF05-784E-4B61-89E4-04C4ECF4E5A0}"/>
          </ac:spMkLst>
        </pc:spChg>
        <pc:picChg chg="mod ord">
          <ac:chgData name="Sobia Zafar" userId="e03095659bfb3dbd" providerId="LiveId" clId="{CC074C59-6266-4D83-A7BB-D0188515CEA7}" dt="2026-02-14T21:51:14.071" v="67" actId="26606"/>
          <ac:picMkLst>
            <pc:docMk/>
            <pc:sldMk cId="2235221567" sldId="263"/>
            <ac:picMk id="4" creationId="{48A7474A-568E-AC43-7661-CD0A2FFFD187}"/>
          </ac:picMkLst>
        </pc:picChg>
        <pc:picChg chg="mod ord">
          <ac:chgData name="Sobia Zafar" userId="e03095659bfb3dbd" providerId="LiveId" clId="{CC074C59-6266-4D83-A7BB-D0188515CEA7}" dt="2026-02-14T21:51:14.071" v="67" actId="26606"/>
          <ac:picMkLst>
            <pc:docMk/>
            <pc:sldMk cId="2235221567" sldId="263"/>
            <ac:picMk id="5" creationId="{824C9C06-4500-F94B-0562-7E8C8049E645}"/>
          </ac:picMkLst>
        </pc:picChg>
        <pc:picChg chg="add mod">
          <ac:chgData name="Sobia Zafar" userId="e03095659bfb3dbd" providerId="LiveId" clId="{CC074C59-6266-4D83-A7BB-D0188515CEA7}" dt="2026-02-14T16:20:14.020" v="5" actId="26606"/>
          <ac:picMkLst>
            <pc:docMk/>
            <pc:sldMk cId="2235221567" sldId="263"/>
            <ac:picMk id="6" creationId="{BC137A15-7A40-050A-9866-1A687003582D}"/>
          </ac:picMkLst>
        </pc:picChg>
        <pc:cxnChg chg="add del">
          <ac:chgData name="Sobia Zafar" userId="e03095659bfb3dbd" providerId="LiveId" clId="{CC074C59-6266-4D83-A7BB-D0188515CEA7}" dt="2026-02-14T17:05:50.265" v="42" actId="26606"/>
          <ac:cxnSpMkLst>
            <pc:docMk/>
            <pc:sldMk cId="2235221567" sldId="263"/>
            <ac:cxnSpMk id="14" creationId="{C41BAEC7-F7B0-4224-8B18-8F74B7D87F0B}"/>
          </ac:cxnSpMkLst>
        </pc:cxnChg>
        <pc:cxnChg chg="add del">
          <ac:chgData name="Sobia Zafar" userId="e03095659bfb3dbd" providerId="LiveId" clId="{CC074C59-6266-4D83-A7BB-D0188515CEA7}" dt="2026-02-14T17:05:48.831" v="38" actId="26606"/>
          <ac:cxnSpMkLst>
            <pc:docMk/>
            <pc:sldMk cId="2235221567" sldId="263"/>
            <ac:cxnSpMk id="23" creationId="{C41BAEC7-F7B0-4224-8B18-8F74B7D87F0B}"/>
          </ac:cxnSpMkLst>
        </pc:cxnChg>
        <pc:cxnChg chg="add del">
          <ac:chgData name="Sobia Zafar" userId="e03095659bfb3dbd" providerId="LiveId" clId="{CC074C59-6266-4D83-A7BB-D0188515CEA7}" dt="2026-02-14T21:51:11.415" v="63" actId="26606"/>
          <ac:cxnSpMkLst>
            <pc:docMk/>
            <pc:sldMk cId="2235221567" sldId="263"/>
            <ac:cxnSpMk id="41" creationId="{C41BAEC7-F7B0-4224-8B18-8F74B7D87F0B}"/>
          </ac:cxnSpMkLst>
        </pc:cxnChg>
        <pc:cxnChg chg="add">
          <ac:chgData name="Sobia Zafar" userId="e03095659bfb3dbd" providerId="LiveId" clId="{CC074C59-6266-4D83-A7BB-D0188515CEA7}" dt="2026-02-14T21:51:14.071" v="67" actId="26606"/>
          <ac:cxnSpMkLst>
            <pc:docMk/>
            <pc:sldMk cId="2235221567" sldId="263"/>
            <ac:cxnSpMk id="48" creationId="{C41BAEC7-F7B0-4224-8B18-8F74B7D87F0B}"/>
          </ac:cxnSpMkLst>
        </pc:cxnChg>
      </pc:sldChg>
      <pc:sldChg chg="addSp delSp modSp mod ord">
        <pc:chgData name="Sobia Zafar" userId="e03095659bfb3dbd" providerId="LiveId" clId="{CC074C59-6266-4D83-A7BB-D0188515CEA7}" dt="2026-02-14T17:11:13.819" v="57"/>
        <pc:sldMkLst>
          <pc:docMk/>
          <pc:sldMk cId="3448043761" sldId="264"/>
        </pc:sldMkLst>
        <pc:spChg chg="mod">
          <ac:chgData name="Sobia Zafar" userId="e03095659bfb3dbd" providerId="LiveId" clId="{CC074C59-6266-4D83-A7BB-D0188515CEA7}" dt="2026-02-14T17:07:02.018" v="48" actId="26606"/>
          <ac:spMkLst>
            <pc:docMk/>
            <pc:sldMk cId="3448043761" sldId="264"/>
            <ac:spMk id="2" creationId="{34CF9586-7156-1A7D-F571-BF9D65C1C577}"/>
          </ac:spMkLst>
        </pc:spChg>
        <pc:spChg chg="mod">
          <ac:chgData name="Sobia Zafar" userId="e03095659bfb3dbd" providerId="LiveId" clId="{CC074C59-6266-4D83-A7BB-D0188515CEA7}" dt="2026-02-14T17:07:02.018" v="48" actId="26606"/>
          <ac:spMkLst>
            <pc:docMk/>
            <pc:sldMk cId="3448043761" sldId="264"/>
            <ac:spMk id="3" creationId="{A29AB9FF-5F9D-6BF2-0E7C-8B3CCD5689BC}"/>
          </ac:spMkLst>
        </pc:spChg>
        <pc:spChg chg="add del">
          <ac:chgData name="Sobia Zafar" userId="e03095659bfb3dbd" providerId="LiveId" clId="{CC074C59-6266-4D83-A7BB-D0188515CEA7}" dt="2026-02-14T17:07:02.018" v="48" actId="26606"/>
          <ac:spMkLst>
            <pc:docMk/>
            <pc:sldMk cId="3448043761" sldId="264"/>
            <ac:spMk id="9" creationId="{F94AA2BD-2E3F-4B1D-8127-5744B8115311}"/>
          </ac:spMkLst>
        </pc:spChg>
        <pc:spChg chg="add del">
          <ac:chgData name="Sobia Zafar" userId="e03095659bfb3dbd" providerId="LiveId" clId="{CC074C59-6266-4D83-A7BB-D0188515CEA7}" dt="2026-02-14T17:07:02.018" v="48" actId="26606"/>
          <ac:spMkLst>
            <pc:docMk/>
            <pc:sldMk cId="3448043761" sldId="264"/>
            <ac:spMk id="11" creationId="{4BD02261-2DC8-4AA8-9E16-7751AE892445}"/>
          </ac:spMkLst>
        </pc:spChg>
        <pc:spChg chg="add del">
          <ac:chgData name="Sobia Zafar" userId="e03095659bfb3dbd" providerId="LiveId" clId="{CC074C59-6266-4D83-A7BB-D0188515CEA7}" dt="2026-02-14T17:07:02.018" v="48" actId="26606"/>
          <ac:spMkLst>
            <pc:docMk/>
            <pc:sldMk cId="3448043761" sldId="264"/>
            <ac:spMk id="13" creationId="{3D752CF2-2291-40B5-B462-C17B174C10BC}"/>
          </ac:spMkLst>
        </pc:spChg>
        <pc:spChg chg="add del">
          <ac:chgData name="Sobia Zafar" userId="e03095659bfb3dbd" providerId="LiveId" clId="{CC074C59-6266-4D83-A7BB-D0188515CEA7}" dt="2026-02-14T17:07:00.173" v="45" actId="26606"/>
          <ac:spMkLst>
            <pc:docMk/>
            <pc:sldMk cId="3448043761" sldId="264"/>
            <ac:spMk id="18" creationId="{9AA72BD9-2C5A-4EDC-931F-5AA08EACA0F3}"/>
          </ac:spMkLst>
        </pc:spChg>
        <pc:spChg chg="add del">
          <ac:chgData name="Sobia Zafar" userId="e03095659bfb3dbd" providerId="LiveId" clId="{CC074C59-6266-4D83-A7BB-D0188515CEA7}" dt="2026-02-14T17:07:00.173" v="45" actId="26606"/>
          <ac:spMkLst>
            <pc:docMk/>
            <pc:sldMk cId="3448043761" sldId="264"/>
            <ac:spMk id="20" creationId="{DD3981AC-7B61-4947-BCF3-F7AA7FA385B9}"/>
          </ac:spMkLst>
        </pc:spChg>
        <pc:spChg chg="add del">
          <ac:chgData name="Sobia Zafar" userId="e03095659bfb3dbd" providerId="LiveId" clId="{CC074C59-6266-4D83-A7BB-D0188515CEA7}" dt="2026-02-14T17:07:00.173" v="45" actId="26606"/>
          <ac:spMkLst>
            <pc:docMk/>
            <pc:sldMk cId="3448043761" sldId="264"/>
            <ac:spMk id="22" creationId="{55D4142C-5077-457F-A6AD-3FECFDB39685}"/>
          </ac:spMkLst>
        </pc:spChg>
        <pc:spChg chg="add del">
          <ac:chgData name="Sobia Zafar" userId="e03095659bfb3dbd" providerId="LiveId" clId="{CC074C59-6266-4D83-A7BB-D0188515CEA7}" dt="2026-02-14T17:07:00.173" v="45" actId="26606"/>
          <ac:spMkLst>
            <pc:docMk/>
            <pc:sldMk cId="3448043761" sldId="264"/>
            <ac:spMk id="24" creationId="{7A5F0580-5EE9-419F-96EE-B6529EF6E7D0}"/>
          </ac:spMkLst>
        </pc:spChg>
        <pc:spChg chg="add del">
          <ac:chgData name="Sobia Zafar" userId="e03095659bfb3dbd" providerId="LiveId" clId="{CC074C59-6266-4D83-A7BB-D0188515CEA7}" dt="2026-02-14T17:07:02.002" v="47" actId="26606"/>
          <ac:spMkLst>
            <pc:docMk/>
            <pc:sldMk cId="3448043761" sldId="264"/>
            <ac:spMk id="26" creationId="{D009D6D5-DAC2-4A8B-A17A-E206B9012D09}"/>
          </ac:spMkLst>
        </pc:spChg>
        <pc:spChg chg="add">
          <ac:chgData name="Sobia Zafar" userId="e03095659bfb3dbd" providerId="LiveId" clId="{CC074C59-6266-4D83-A7BB-D0188515CEA7}" dt="2026-02-14T17:07:02.018" v="48" actId="26606"/>
          <ac:spMkLst>
            <pc:docMk/>
            <pc:sldMk cId="3448043761" sldId="264"/>
            <ac:spMk id="28" creationId="{9AA72BD9-2C5A-4EDC-931F-5AA08EACA0F3}"/>
          </ac:spMkLst>
        </pc:spChg>
        <pc:spChg chg="add">
          <ac:chgData name="Sobia Zafar" userId="e03095659bfb3dbd" providerId="LiveId" clId="{CC074C59-6266-4D83-A7BB-D0188515CEA7}" dt="2026-02-14T17:07:02.018" v="48" actId="26606"/>
          <ac:spMkLst>
            <pc:docMk/>
            <pc:sldMk cId="3448043761" sldId="264"/>
            <ac:spMk id="29" creationId="{DD3981AC-7B61-4947-BCF3-F7AA7FA385B9}"/>
          </ac:spMkLst>
        </pc:spChg>
        <pc:spChg chg="add">
          <ac:chgData name="Sobia Zafar" userId="e03095659bfb3dbd" providerId="LiveId" clId="{CC074C59-6266-4D83-A7BB-D0188515CEA7}" dt="2026-02-14T17:07:02.018" v="48" actId="26606"/>
          <ac:spMkLst>
            <pc:docMk/>
            <pc:sldMk cId="3448043761" sldId="264"/>
            <ac:spMk id="30" creationId="{55D4142C-5077-457F-A6AD-3FECFDB39685}"/>
          </ac:spMkLst>
        </pc:spChg>
        <pc:spChg chg="add">
          <ac:chgData name="Sobia Zafar" userId="e03095659bfb3dbd" providerId="LiveId" clId="{CC074C59-6266-4D83-A7BB-D0188515CEA7}" dt="2026-02-14T17:07:02.018" v="48" actId="26606"/>
          <ac:spMkLst>
            <pc:docMk/>
            <pc:sldMk cId="3448043761" sldId="264"/>
            <ac:spMk id="31" creationId="{7A5F0580-5EE9-419F-96EE-B6529EF6E7D0}"/>
          </ac:spMkLst>
        </pc:spChg>
        <pc:picChg chg="mod ord">
          <ac:chgData name="Sobia Zafar" userId="e03095659bfb3dbd" providerId="LiveId" clId="{CC074C59-6266-4D83-A7BB-D0188515CEA7}" dt="2026-02-14T17:07:02.018" v="48" actId="26606"/>
          <ac:picMkLst>
            <pc:docMk/>
            <pc:sldMk cId="3448043761" sldId="264"/>
            <ac:picMk id="4" creationId="{FFA2A339-B53C-2DAA-7471-7F84D76F5504}"/>
          </ac:picMkLst>
        </pc:picChg>
      </pc:sldChg>
      <pc:sldChg chg="addSp delSp modSp mod ord modAnim">
        <pc:chgData name="Sobia Zafar" userId="e03095659bfb3dbd" providerId="LiveId" clId="{CC074C59-6266-4D83-A7BB-D0188515CEA7}" dt="2026-02-14T17:09:13.911" v="52" actId="26606"/>
        <pc:sldMkLst>
          <pc:docMk/>
          <pc:sldMk cId="3092454927" sldId="266"/>
        </pc:sldMkLst>
        <pc:spChg chg="mod">
          <ac:chgData name="Sobia Zafar" userId="e03095659bfb3dbd" providerId="LiveId" clId="{CC074C59-6266-4D83-A7BB-D0188515CEA7}" dt="2026-02-14T17:09:13.911" v="52" actId="26606"/>
          <ac:spMkLst>
            <pc:docMk/>
            <pc:sldMk cId="3092454927" sldId="266"/>
            <ac:spMk id="2" creationId="{5C80F1F4-2E4E-4B01-DEA3-29CC6C5418A5}"/>
          </ac:spMkLst>
        </pc:spChg>
        <pc:spChg chg="mod">
          <ac:chgData name="Sobia Zafar" userId="e03095659bfb3dbd" providerId="LiveId" clId="{CC074C59-6266-4D83-A7BB-D0188515CEA7}" dt="2026-02-14T17:09:13.911" v="52" actId="26606"/>
          <ac:spMkLst>
            <pc:docMk/>
            <pc:sldMk cId="3092454927" sldId="266"/>
            <ac:spMk id="3" creationId="{9CCB08E1-1661-4E5D-9486-1985024431D1}"/>
          </ac:spMkLst>
        </pc:spChg>
        <pc:spChg chg="del">
          <ac:chgData name="Sobia Zafar" userId="e03095659bfb3dbd" providerId="LiveId" clId="{CC074C59-6266-4D83-A7BB-D0188515CEA7}" dt="2026-02-14T17:09:13.911" v="52" actId="26606"/>
          <ac:spMkLst>
            <pc:docMk/>
            <pc:sldMk cId="3092454927" sldId="266"/>
            <ac:spMk id="9" creationId="{04812C46-200A-4DEB-A05E-3ED6C68C2387}"/>
          </ac:spMkLst>
        </pc:spChg>
        <pc:spChg chg="del">
          <ac:chgData name="Sobia Zafar" userId="e03095659bfb3dbd" providerId="LiveId" clId="{CC074C59-6266-4D83-A7BB-D0188515CEA7}" dt="2026-02-14T17:09:13.911" v="52" actId="26606"/>
          <ac:spMkLst>
            <pc:docMk/>
            <pc:sldMk cId="3092454927" sldId="266"/>
            <ac:spMk id="11" creationId="{D1EA859B-E555-4109-94F3-6700E046E008}"/>
          </ac:spMkLst>
        </pc:spChg>
        <pc:spChg chg="add">
          <ac:chgData name="Sobia Zafar" userId="e03095659bfb3dbd" providerId="LiveId" clId="{CC074C59-6266-4D83-A7BB-D0188515CEA7}" dt="2026-02-14T17:09:13.911" v="52" actId="26606"/>
          <ac:spMkLst>
            <pc:docMk/>
            <pc:sldMk cId="3092454927" sldId="266"/>
            <ac:spMk id="16" creationId="{5A0118C5-4F8D-4CF4-BADD-53FEACC6C42A}"/>
          </ac:spMkLst>
        </pc:spChg>
        <pc:spChg chg="add">
          <ac:chgData name="Sobia Zafar" userId="e03095659bfb3dbd" providerId="LiveId" clId="{CC074C59-6266-4D83-A7BB-D0188515CEA7}" dt="2026-02-14T17:09:13.911" v="52" actId="26606"/>
          <ac:spMkLst>
            <pc:docMk/>
            <pc:sldMk cId="3092454927" sldId="266"/>
            <ac:spMk id="22" creationId="{CAEBFCD5-5356-4326-8D39-8235A46CD7B2}"/>
          </ac:spMkLst>
        </pc:spChg>
        <pc:grpChg chg="add">
          <ac:chgData name="Sobia Zafar" userId="e03095659bfb3dbd" providerId="LiveId" clId="{CC074C59-6266-4D83-A7BB-D0188515CEA7}" dt="2026-02-14T17:09:13.911" v="52" actId="26606"/>
          <ac:grpSpMkLst>
            <pc:docMk/>
            <pc:sldMk cId="3092454927" sldId="266"/>
            <ac:grpSpMk id="18" creationId="{134CC3FF-7AA4-46F4-8B24-2F9383D86DBD}"/>
          </ac:grpSpMkLst>
        </pc:grpChg>
        <pc:grpChg chg="add">
          <ac:chgData name="Sobia Zafar" userId="e03095659bfb3dbd" providerId="LiveId" clId="{CC074C59-6266-4D83-A7BB-D0188515CEA7}" dt="2026-02-14T17:09:13.911" v="52" actId="26606"/>
          <ac:grpSpMkLst>
            <pc:docMk/>
            <pc:sldMk cId="3092454927" sldId="266"/>
            <ac:grpSpMk id="24" creationId="{5F2AA49C-5AC0-41C7-BFAF-74B8D8293C8F}"/>
          </ac:grpSpMkLst>
        </pc:grpChg>
        <pc:grpChg chg="add">
          <ac:chgData name="Sobia Zafar" userId="e03095659bfb3dbd" providerId="LiveId" clId="{CC074C59-6266-4D83-A7BB-D0188515CEA7}" dt="2026-02-14T17:09:13.911" v="52" actId="26606"/>
          <ac:grpSpMkLst>
            <pc:docMk/>
            <pc:sldMk cId="3092454927" sldId="266"/>
            <ac:grpSpMk id="39" creationId="{BB32367D-C4F2-49D5-A586-298C7CA821B0}"/>
          </ac:grpSpMkLst>
        </pc:grpChg>
        <pc:picChg chg="mod">
          <ac:chgData name="Sobia Zafar" userId="e03095659bfb3dbd" providerId="LiveId" clId="{CC074C59-6266-4D83-A7BB-D0188515CEA7}" dt="2026-02-14T17:09:13.911" v="52" actId="26606"/>
          <ac:picMkLst>
            <pc:docMk/>
            <pc:sldMk cId="3092454927" sldId="266"/>
            <ac:picMk id="4" creationId="{16B62E84-9B00-58FF-E211-1374BBE5B738}"/>
          </ac:picMkLst>
        </pc:picChg>
      </pc:sldChg>
      <pc:sldChg chg="modSp mod modAnim">
        <pc:chgData name="Sobia Zafar" userId="e03095659bfb3dbd" providerId="LiveId" clId="{CC074C59-6266-4D83-A7BB-D0188515CEA7}" dt="2026-02-14T21:55:01.087" v="152" actId="1036"/>
        <pc:sldMkLst>
          <pc:docMk/>
          <pc:sldMk cId="1310196422" sldId="272"/>
        </pc:sldMkLst>
        <pc:spChg chg="mod">
          <ac:chgData name="Sobia Zafar" userId="e03095659bfb3dbd" providerId="LiveId" clId="{CC074C59-6266-4D83-A7BB-D0188515CEA7}" dt="2026-02-14T21:54:56.589" v="150" actId="20577"/>
          <ac:spMkLst>
            <pc:docMk/>
            <pc:sldMk cId="1310196422" sldId="272"/>
            <ac:spMk id="3" creationId="{00000000-0000-0000-0000-000000000000}"/>
          </ac:spMkLst>
        </pc:spChg>
        <pc:picChg chg="mod">
          <ac:chgData name="Sobia Zafar" userId="e03095659bfb3dbd" providerId="LiveId" clId="{CC074C59-6266-4D83-A7BB-D0188515CEA7}" dt="2026-02-14T21:55:01.087" v="152" actId="1036"/>
          <ac:picMkLst>
            <pc:docMk/>
            <pc:sldMk cId="1310196422" sldId="272"/>
            <ac:picMk id="4" creationId="{D8BABEDE-0A4D-2B44-4415-83DCE7C288B5}"/>
          </ac:picMkLst>
        </pc:picChg>
      </pc:sldChg>
      <pc:sldChg chg="modSp mod">
        <pc:chgData name="Sobia Zafar" userId="e03095659bfb3dbd" providerId="LiveId" clId="{CC074C59-6266-4D83-A7BB-D0188515CEA7}" dt="2026-02-14T21:57:21.762" v="200" actId="313"/>
        <pc:sldMkLst>
          <pc:docMk/>
          <pc:sldMk cId="3731713864" sldId="273"/>
        </pc:sldMkLst>
        <pc:spChg chg="mod">
          <ac:chgData name="Sobia Zafar" userId="e03095659bfb3dbd" providerId="LiveId" clId="{CC074C59-6266-4D83-A7BB-D0188515CEA7}" dt="2026-02-14T21:57:21.762" v="200" actId="313"/>
          <ac:spMkLst>
            <pc:docMk/>
            <pc:sldMk cId="3731713864" sldId="273"/>
            <ac:spMk id="3" creationId="{00000000-0000-0000-0000-000000000000}"/>
          </ac:spMkLst>
        </pc:spChg>
      </pc:sldChg>
      <pc:sldChg chg="modSp mod">
        <pc:chgData name="Sobia Zafar" userId="e03095659bfb3dbd" providerId="LiveId" clId="{CC074C59-6266-4D83-A7BB-D0188515CEA7}" dt="2026-02-14T21:58:50.727" v="212" actId="20577"/>
        <pc:sldMkLst>
          <pc:docMk/>
          <pc:sldMk cId="1697096878" sldId="274"/>
        </pc:sldMkLst>
        <pc:spChg chg="mod">
          <ac:chgData name="Sobia Zafar" userId="e03095659bfb3dbd" providerId="LiveId" clId="{CC074C59-6266-4D83-A7BB-D0188515CEA7}" dt="2026-02-14T21:58:50.727" v="212" actId="20577"/>
          <ac:spMkLst>
            <pc:docMk/>
            <pc:sldMk cId="1697096878" sldId="274"/>
            <ac:spMk id="2" creationId="{00000000-0000-0000-0000-000000000000}"/>
          </ac:spMkLst>
        </pc:spChg>
        <pc:graphicFrameChg chg="mod">
          <ac:chgData name="Sobia Zafar" userId="e03095659bfb3dbd" providerId="LiveId" clId="{CC074C59-6266-4D83-A7BB-D0188515CEA7}" dt="2026-02-14T21:58:34.461" v="205" actId="1036"/>
          <ac:graphicFrameMkLst>
            <pc:docMk/>
            <pc:sldMk cId="1697096878" sldId="274"/>
            <ac:graphicFrameMk id="5" creationId="{F0BEF7D6-EEB8-3AC4-B163-2ED62CB7F79E}"/>
          </ac:graphicFrameMkLst>
        </pc:graphicFrameChg>
        <pc:picChg chg="mod">
          <ac:chgData name="Sobia Zafar" userId="e03095659bfb3dbd" providerId="LiveId" clId="{CC074C59-6266-4D83-A7BB-D0188515CEA7}" dt="2026-02-14T21:58:29.565" v="202" actId="1036"/>
          <ac:picMkLst>
            <pc:docMk/>
            <pc:sldMk cId="1697096878" sldId="274"/>
            <ac:picMk id="6" creationId="{A532E9AF-BA23-7089-72FC-22737E3B5A9C}"/>
          </ac:picMkLst>
        </pc:picChg>
      </pc:sldChg>
      <pc:sldChg chg="addSp delSp modSp mod setBg setClrOvrMap">
        <pc:chgData name="Sobia Zafar" userId="e03095659bfb3dbd" providerId="LiveId" clId="{CC074C59-6266-4D83-A7BB-D0188515CEA7}" dt="2026-02-14T22:03:00.859" v="261"/>
        <pc:sldMkLst>
          <pc:docMk/>
          <pc:sldMk cId="1503988213" sldId="275"/>
        </pc:sldMkLst>
        <pc:spChg chg="mod ord">
          <ac:chgData name="Sobia Zafar" userId="e03095659bfb3dbd" providerId="LiveId" clId="{CC074C59-6266-4D83-A7BB-D0188515CEA7}" dt="2026-02-14T22:01:07.600" v="251" actId="26606"/>
          <ac:spMkLst>
            <pc:docMk/>
            <pc:sldMk cId="1503988213" sldId="275"/>
            <ac:spMk id="2" creationId="{00000000-0000-0000-0000-000000000000}"/>
          </ac:spMkLst>
        </pc:spChg>
        <pc:spChg chg="add del">
          <ac:chgData name="Sobia Zafar" userId="e03095659bfb3dbd" providerId="LiveId" clId="{CC074C59-6266-4D83-A7BB-D0188515CEA7}" dt="2026-02-14T22:01:07.600" v="251" actId="26606"/>
          <ac:spMkLst>
            <pc:docMk/>
            <pc:sldMk cId="1503988213" sldId="275"/>
            <ac:spMk id="10" creationId="{DB304A14-32D0-4873-B914-423ED7B8DAFD}"/>
          </ac:spMkLst>
        </pc:spChg>
        <pc:spChg chg="add del">
          <ac:chgData name="Sobia Zafar" userId="e03095659bfb3dbd" providerId="LiveId" clId="{CC074C59-6266-4D83-A7BB-D0188515CEA7}" dt="2026-02-14T22:01:07.600" v="251" actId="26606"/>
          <ac:spMkLst>
            <pc:docMk/>
            <pc:sldMk cId="1503988213" sldId="275"/>
            <ac:spMk id="12" creationId="{1D460C86-854F-4FB3-ABC2-E823D8FEB9DB}"/>
          </ac:spMkLst>
        </pc:spChg>
        <pc:spChg chg="add del">
          <ac:chgData name="Sobia Zafar" userId="e03095659bfb3dbd" providerId="LiveId" clId="{CC074C59-6266-4D83-A7BB-D0188515CEA7}" dt="2026-02-14T22:01:07.600" v="251" actId="26606"/>
          <ac:spMkLst>
            <pc:docMk/>
            <pc:sldMk cId="1503988213" sldId="275"/>
            <ac:spMk id="14" creationId="{BB48116A-278A-4CC5-89D3-9DE8E8FF1245}"/>
          </ac:spMkLst>
        </pc:spChg>
        <pc:spChg chg="add del">
          <ac:chgData name="Sobia Zafar" userId="e03095659bfb3dbd" providerId="LiveId" clId="{CC074C59-6266-4D83-A7BB-D0188515CEA7}" dt="2026-02-14T22:01:07.517" v="250" actId="26606"/>
          <ac:spMkLst>
            <pc:docMk/>
            <pc:sldMk cId="1503988213" sldId="275"/>
            <ac:spMk id="19" creationId="{9AA72BD9-2C5A-4EDC-931F-5AA08EACA0F3}"/>
          </ac:spMkLst>
        </pc:spChg>
        <pc:spChg chg="add del">
          <ac:chgData name="Sobia Zafar" userId="e03095659bfb3dbd" providerId="LiveId" clId="{CC074C59-6266-4D83-A7BB-D0188515CEA7}" dt="2026-02-14T22:01:07.517" v="250" actId="26606"/>
          <ac:spMkLst>
            <pc:docMk/>
            <pc:sldMk cId="1503988213" sldId="275"/>
            <ac:spMk id="21" creationId="{DD3981AC-7B61-4947-BCF3-F7AA7FA385B9}"/>
          </ac:spMkLst>
        </pc:spChg>
        <pc:spChg chg="add del">
          <ac:chgData name="Sobia Zafar" userId="e03095659bfb3dbd" providerId="LiveId" clId="{CC074C59-6266-4D83-A7BB-D0188515CEA7}" dt="2026-02-14T22:01:07.517" v="250" actId="26606"/>
          <ac:spMkLst>
            <pc:docMk/>
            <pc:sldMk cId="1503988213" sldId="275"/>
            <ac:spMk id="23" creationId="{55D4142C-5077-457F-A6AD-3FECFDB39685}"/>
          </ac:spMkLst>
        </pc:spChg>
        <pc:spChg chg="add del">
          <ac:chgData name="Sobia Zafar" userId="e03095659bfb3dbd" providerId="LiveId" clId="{CC074C59-6266-4D83-A7BB-D0188515CEA7}" dt="2026-02-14T22:01:07.517" v="250" actId="26606"/>
          <ac:spMkLst>
            <pc:docMk/>
            <pc:sldMk cId="1503988213" sldId="275"/>
            <ac:spMk id="25" creationId="{7A5F0580-5EE9-419F-96EE-B6529EF6E7D0}"/>
          </ac:spMkLst>
        </pc:spChg>
        <pc:spChg chg="add del">
          <ac:chgData name="Sobia Zafar" userId="e03095659bfb3dbd" providerId="LiveId" clId="{CC074C59-6266-4D83-A7BB-D0188515CEA7}" dt="2026-02-14T22:01:54.298" v="254" actId="26606"/>
          <ac:spMkLst>
            <pc:docMk/>
            <pc:sldMk cId="1503988213" sldId="275"/>
            <ac:spMk id="27" creationId="{B50AB553-2A96-4A92-96F2-93548E096954}"/>
          </ac:spMkLst>
        </pc:spChg>
        <pc:spChg chg="add">
          <ac:chgData name="Sobia Zafar" userId="e03095659bfb3dbd" providerId="LiveId" clId="{CC074C59-6266-4D83-A7BB-D0188515CEA7}" dt="2026-02-14T22:01:54.298" v="254" actId="26606"/>
          <ac:spMkLst>
            <pc:docMk/>
            <pc:sldMk cId="1503988213" sldId="275"/>
            <ac:spMk id="32" creationId="{B50AB553-2A96-4A92-96F2-93548E096954}"/>
          </ac:spMkLst>
        </pc:spChg>
        <pc:graphicFrameChg chg="mod modGraphic">
          <ac:chgData name="Sobia Zafar" userId="e03095659bfb3dbd" providerId="LiveId" clId="{CC074C59-6266-4D83-A7BB-D0188515CEA7}" dt="2026-02-14T22:03:00.859" v="261"/>
          <ac:graphicFrameMkLst>
            <pc:docMk/>
            <pc:sldMk cId="1503988213" sldId="275"/>
            <ac:graphicFrameMk id="5" creationId="{F2E833E5-D9AA-2134-65D0-A82385A5C7D2}"/>
          </ac:graphicFrameMkLst>
        </pc:graphicFrameChg>
        <pc:picChg chg="mod">
          <ac:chgData name="Sobia Zafar" userId="e03095659bfb3dbd" providerId="LiveId" clId="{CC074C59-6266-4D83-A7BB-D0188515CEA7}" dt="2026-02-14T22:01:07.600" v="251" actId="26606"/>
          <ac:picMkLst>
            <pc:docMk/>
            <pc:sldMk cId="1503988213" sldId="275"/>
            <ac:picMk id="6" creationId="{A1044901-C072-C06B-FEAA-6A8ED22FD4E6}"/>
          </ac:picMkLst>
        </pc:picChg>
      </pc:sldChg>
      <pc:sldChg chg="modSp mod">
        <pc:chgData name="Sobia Zafar" userId="e03095659bfb3dbd" providerId="LiveId" clId="{CC074C59-6266-4D83-A7BB-D0188515CEA7}" dt="2026-02-14T22:07:52.213" v="417" actId="20577"/>
        <pc:sldMkLst>
          <pc:docMk/>
          <pc:sldMk cId="235692185" sldId="276"/>
        </pc:sldMkLst>
        <pc:spChg chg="mod">
          <ac:chgData name="Sobia Zafar" userId="e03095659bfb3dbd" providerId="LiveId" clId="{CC074C59-6266-4D83-A7BB-D0188515CEA7}" dt="2026-02-14T22:03:31.841" v="269" actId="20577"/>
          <ac:spMkLst>
            <pc:docMk/>
            <pc:sldMk cId="235692185" sldId="276"/>
            <ac:spMk id="2" creationId="{00000000-0000-0000-0000-000000000000}"/>
          </ac:spMkLst>
        </pc:spChg>
        <pc:spChg chg="mod">
          <ac:chgData name="Sobia Zafar" userId="e03095659bfb3dbd" providerId="LiveId" clId="{CC074C59-6266-4D83-A7BB-D0188515CEA7}" dt="2026-02-14T22:07:52.213" v="417" actId="20577"/>
          <ac:spMkLst>
            <pc:docMk/>
            <pc:sldMk cId="235692185" sldId="276"/>
            <ac:spMk id="3" creationId="{00000000-0000-0000-0000-000000000000}"/>
          </ac:spMkLst>
        </pc:spChg>
      </pc:sldChg>
      <pc:sldChg chg="modSp mod">
        <pc:chgData name="Sobia Zafar" userId="e03095659bfb3dbd" providerId="LiveId" clId="{CC074C59-6266-4D83-A7BB-D0188515CEA7}" dt="2026-02-14T22:10:08.697" v="476" actId="20577"/>
        <pc:sldMkLst>
          <pc:docMk/>
          <pc:sldMk cId="3243059231" sldId="277"/>
        </pc:sldMkLst>
        <pc:spChg chg="mod">
          <ac:chgData name="Sobia Zafar" userId="e03095659bfb3dbd" providerId="LiveId" clId="{CC074C59-6266-4D83-A7BB-D0188515CEA7}" dt="2026-02-14T22:08:11.326" v="424" actId="20577"/>
          <ac:spMkLst>
            <pc:docMk/>
            <pc:sldMk cId="3243059231" sldId="277"/>
            <ac:spMk id="2" creationId="{00000000-0000-0000-0000-000000000000}"/>
          </ac:spMkLst>
        </pc:spChg>
        <pc:spChg chg="mod">
          <ac:chgData name="Sobia Zafar" userId="e03095659bfb3dbd" providerId="LiveId" clId="{CC074C59-6266-4D83-A7BB-D0188515CEA7}" dt="2026-02-14T22:10:08.697" v="476" actId="20577"/>
          <ac:spMkLst>
            <pc:docMk/>
            <pc:sldMk cId="3243059231" sldId="277"/>
            <ac:spMk id="3" creationId="{00000000-0000-0000-0000-000000000000}"/>
          </ac:spMkLst>
        </pc:spChg>
      </pc:sldChg>
      <pc:sldChg chg="del">
        <pc:chgData name="Sobia Zafar" userId="e03095659bfb3dbd" providerId="LiveId" clId="{CC074C59-6266-4D83-A7BB-D0188515CEA7}" dt="2026-02-14T17:03:03.180" v="26" actId="47"/>
        <pc:sldMkLst>
          <pc:docMk/>
          <pc:sldMk cId="4003349059" sldId="278"/>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BB5495-F724-4D23-84E2-5B4D8EF7F584}" type="doc">
      <dgm:prSet loTypeId="urn:microsoft.com/office/officeart/2016/7/layout/RepeatingBendingProcessNew" loCatId="process" qsTypeId="urn:microsoft.com/office/officeart/2005/8/quickstyle/simple2" qsCatId="simple" csTypeId="urn:microsoft.com/office/officeart/2005/8/colors/accent0_3" csCatId="mainScheme"/>
      <dgm:spPr/>
      <dgm:t>
        <a:bodyPr/>
        <a:lstStyle/>
        <a:p>
          <a:endParaRPr lang="en-US"/>
        </a:p>
      </dgm:t>
    </dgm:pt>
    <dgm:pt modelId="{69D65598-004D-48BA-AC7A-91897CC451A6}">
      <dgm:prSet/>
      <dgm:spPr/>
      <dgm:t>
        <a:bodyPr/>
        <a:lstStyle/>
        <a:p>
          <a:r>
            <a:rPr lang="en-US"/>
            <a:t>Automatically Calculates Questions</a:t>
          </a:r>
        </a:p>
      </dgm:t>
    </dgm:pt>
    <dgm:pt modelId="{C12AB89B-DA56-4B45-BB7A-8EE91B6F3284}" type="parTrans" cxnId="{6EA16844-68BC-419B-A861-E12AA59A7545}">
      <dgm:prSet/>
      <dgm:spPr/>
      <dgm:t>
        <a:bodyPr/>
        <a:lstStyle/>
        <a:p>
          <a:endParaRPr lang="en-US"/>
        </a:p>
      </dgm:t>
    </dgm:pt>
    <dgm:pt modelId="{518825D2-ECAC-4C05-8980-4C1815F8EA9D}" type="sibTrans" cxnId="{6EA16844-68BC-419B-A861-E12AA59A7545}">
      <dgm:prSet/>
      <dgm:spPr/>
      <dgm:t>
        <a:bodyPr/>
        <a:lstStyle/>
        <a:p>
          <a:endParaRPr lang="en-US"/>
        </a:p>
      </dgm:t>
    </dgm:pt>
    <dgm:pt modelId="{1B3D91AA-4C5D-40F2-A060-DFBB452B04F1}">
      <dgm:prSet/>
      <dgm:spPr/>
      <dgm:t>
        <a:bodyPr/>
        <a:lstStyle/>
        <a:p>
          <a:r>
            <a:rPr lang="en-US"/>
            <a:t>Easy To Edit &amp; Update</a:t>
          </a:r>
        </a:p>
      </dgm:t>
    </dgm:pt>
    <dgm:pt modelId="{30789A33-CB68-4E73-995D-7F2A67C0B435}" type="parTrans" cxnId="{3E62F0E3-6826-4B53-87E3-31E3B253E7E8}">
      <dgm:prSet/>
      <dgm:spPr/>
      <dgm:t>
        <a:bodyPr/>
        <a:lstStyle/>
        <a:p>
          <a:endParaRPr lang="en-US"/>
        </a:p>
      </dgm:t>
    </dgm:pt>
    <dgm:pt modelId="{39AB50D6-78F0-4215-A15B-C6D87F30F635}" type="sibTrans" cxnId="{3E62F0E3-6826-4B53-87E3-31E3B253E7E8}">
      <dgm:prSet/>
      <dgm:spPr/>
      <dgm:t>
        <a:bodyPr/>
        <a:lstStyle/>
        <a:p>
          <a:endParaRPr lang="en-US"/>
        </a:p>
      </dgm:t>
    </dgm:pt>
    <dgm:pt modelId="{0B0F42C0-2743-4BAF-B7F4-7F62AF7F1681}">
      <dgm:prSet/>
      <dgm:spPr/>
      <dgm:t>
        <a:bodyPr/>
        <a:lstStyle/>
        <a:p>
          <a:r>
            <a:rPr lang="en-US"/>
            <a:t>Easy To Share</a:t>
          </a:r>
        </a:p>
      </dgm:t>
    </dgm:pt>
    <dgm:pt modelId="{7B6991D5-0E11-427A-8427-9992B7415A48}" type="parTrans" cxnId="{D4B66AA8-2239-4EE8-ACCF-7B1C7BCD4F22}">
      <dgm:prSet/>
      <dgm:spPr/>
      <dgm:t>
        <a:bodyPr/>
        <a:lstStyle/>
        <a:p>
          <a:endParaRPr lang="en-US"/>
        </a:p>
      </dgm:t>
    </dgm:pt>
    <dgm:pt modelId="{30154637-055A-48D5-B1F9-00E35324B75A}" type="sibTrans" cxnId="{D4B66AA8-2239-4EE8-ACCF-7B1C7BCD4F22}">
      <dgm:prSet/>
      <dgm:spPr/>
      <dgm:t>
        <a:bodyPr/>
        <a:lstStyle/>
        <a:p>
          <a:endParaRPr lang="en-US"/>
        </a:p>
      </dgm:t>
    </dgm:pt>
    <dgm:pt modelId="{B8F7D9C8-E423-41E2-BFD2-922E5463CD92}">
      <dgm:prSet/>
      <dgm:spPr/>
      <dgm:t>
        <a:bodyPr/>
        <a:lstStyle/>
        <a:p>
          <a:r>
            <a:rPr lang="en-US"/>
            <a:t>Efficient</a:t>
          </a:r>
        </a:p>
      </dgm:t>
    </dgm:pt>
    <dgm:pt modelId="{193F2B84-85C3-41A7-AF75-EF55BA87CCA9}" type="parTrans" cxnId="{2B79AC75-6AFF-4AB1-A3CC-B117C8332085}">
      <dgm:prSet/>
      <dgm:spPr/>
      <dgm:t>
        <a:bodyPr/>
        <a:lstStyle/>
        <a:p>
          <a:endParaRPr lang="en-US"/>
        </a:p>
      </dgm:t>
    </dgm:pt>
    <dgm:pt modelId="{576FF398-E086-4492-A403-9970C3A305DE}" type="sibTrans" cxnId="{2B79AC75-6AFF-4AB1-A3CC-B117C8332085}">
      <dgm:prSet/>
      <dgm:spPr/>
      <dgm:t>
        <a:bodyPr/>
        <a:lstStyle/>
        <a:p>
          <a:endParaRPr lang="en-US"/>
        </a:p>
      </dgm:t>
    </dgm:pt>
    <dgm:pt modelId="{493E2338-EA16-47AC-A45C-FF077E256093}">
      <dgm:prSet/>
      <dgm:spPr/>
      <dgm:t>
        <a:bodyPr/>
        <a:lstStyle/>
        <a:p>
          <a:r>
            <a:rPr lang="en-US"/>
            <a:t>Resourceful</a:t>
          </a:r>
        </a:p>
      </dgm:t>
    </dgm:pt>
    <dgm:pt modelId="{850CDA1B-A2D9-41E3-A9F3-9910CAF7DDB0}" type="parTrans" cxnId="{F0F897B0-E716-43B1-923B-FF9BD59AB89C}">
      <dgm:prSet/>
      <dgm:spPr/>
      <dgm:t>
        <a:bodyPr/>
        <a:lstStyle/>
        <a:p>
          <a:endParaRPr lang="en-US"/>
        </a:p>
      </dgm:t>
    </dgm:pt>
    <dgm:pt modelId="{460648B0-C7C6-4CB6-826B-5459662BD867}" type="sibTrans" cxnId="{F0F897B0-E716-43B1-923B-FF9BD59AB89C}">
      <dgm:prSet/>
      <dgm:spPr/>
      <dgm:t>
        <a:bodyPr/>
        <a:lstStyle/>
        <a:p>
          <a:endParaRPr lang="en-US"/>
        </a:p>
      </dgm:t>
    </dgm:pt>
    <dgm:pt modelId="{5E28DE69-00CB-4906-969C-54742DF59E4F}">
      <dgm:prSet/>
      <dgm:spPr/>
      <dgm:t>
        <a:bodyPr/>
        <a:lstStyle/>
        <a:p>
          <a:r>
            <a:rPr lang="en-US"/>
            <a:t>Organizes Data</a:t>
          </a:r>
        </a:p>
      </dgm:t>
    </dgm:pt>
    <dgm:pt modelId="{91E50C7A-558B-4252-8A22-DAD47A34016E}" type="parTrans" cxnId="{084FFF84-B8CE-40F0-A7D3-F38AEA1E12C2}">
      <dgm:prSet/>
      <dgm:spPr/>
      <dgm:t>
        <a:bodyPr/>
        <a:lstStyle/>
        <a:p>
          <a:endParaRPr lang="en-US"/>
        </a:p>
      </dgm:t>
    </dgm:pt>
    <dgm:pt modelId="{3A552DF6-1C05-4263-B02F-18732A5C418A}" type="sibTrans" cxnId="{084FFF84-B8CE-40F0-A7D3-F38AEA1E12C2}">
      <dgm:prSet/>
      <dgm:spPr/>
      <dgm:t>
        <a:bodyPr/>
        <a:lstStyle/>
        <a:p>
          <a:endParaRPr lang="en-US"/>
        </a:p>
      </dgm:t>
    </dgm:pt>
    <dgm:pt modelId="{56D0EF44-8A92-4A48-B6CF-D8274A920974}">
      <dgm:prSet/>
      <dgm:spPr/>
      <dgm:t>
        <a:bodyPr/>
        <a:lstStyle/>
        <a:p>
          <a:r>
            <a:rPr lang="en-US"/>
            <a:t>Hold Loads Of Information</a:t>
          </a:r>
        </a:p>
      </dgm:t>
    </dgm:pt>
    <dgm:pt modelId="{96C37AF5-D96D-441A-B406-73ED1BBE1231}" type="parTrans" cxnId="{25346AF2-A905-4DB1-8319-D24D35D53A38}">
      <dgm:prSet/>
      <dgm:spPr/>
      <dgm:t>
        <a:bodyPr/>
        <a:lstStyle/>
        <a:p>
          <a:endParaRPr lang="en-US"/>
        </a:p>
      </dgm:t>
    </dgm:pt>
    <dgm:pt modelId="{CD1207AE-881A-4E19-919C-7BCD5C502820}" type="sibTrans" cxnId="{25346AF2-A905-4DB1-8319-D24D35D53A38}">
      <dgm:prSet/>
      <dgm:spPr/>
      <dgm:t>
        <a:bodyPr/>
        <a:lstStyle/>
        <a:p>
          <a:endParaRPr lang="en-US"/>
        </a:p>
      </dgm:t>
    </dgm:pt>
    <dgm:pt modelId="{2CBD5B1E-5588-4949-8028-5E21FFDAB875}">
      <dgm:prSet/>
      <dgm:spPr/>
      <dgm:t>
        <a:bodyPr/>
        <a:lstStyle/>
        <a:p>
          <a:r>
            <a:rPr lang="en-US"/>
            <a:t>Built In Formulas </a:t>
          </a:r>
        </a:p>
      </dgm:t>
    </dgm:pt>
    <dgm:pt modelId="{706F5F17-3F84-4C84-8A8C-9C9B21C20FD3}" type="parTrans" cxnId="{7D2E067A-F4C5-4FAF-884F-10026FCCCEE7}">
      <dgm:prSet/>
      <dgm:spPr/>
      <dgm:t>
        <a:bodyPr/>
        <a:lstStyle/>
        <a:p>
          <a:endParaRPr lang="en-US"/>
        </a:p>
      </dgm:t>
    </dgm:pt>
    <dgm:pt modelId="{F56CC5F8-89BF-459E-B559-FA76ECF8AEEA}" type="sibTrans" cxnId="{7D2E067A-F4C5-4FAF-884F-10026FCCCEE7}">
      <dgm:prSet/>
      <dgm:spPr/>
      <dgm:t>
        <a:bodyPr/>
        <a:lstStyle/>
        <a:p>
          <a:endParaRPr lang="en-US"/>
        </a:p>
      </dgm:t>
    </dgm:pt>
    <dgm:pt modelId="{24EA170A-297C-4633-9BBB-2F42E6752472}">
      <dgm:prSet/>
      <dgm:spPr/>
      <dgm:t>
        <a:bodyPr/>
        <a:lstStyle/>
        <a:p>
          <a:r>
            <a:rPr lang="en-US"/>
            <a:t>Lower Mistakes</a:t>
          </a:r>
        </a:p>
      </dgm:t>
    </dgm:pt>
    <dgm:pt modelId="{A13A87F3-7B69-4BEB-B519-A93BFA30D62A}" type="parTrans" cxnId="{FC450F6F-1929-47DD-9781-E2A88F7323A3}">
      <dgm:prSet/>
      <dgm:spPr/>
      <dgm:t>
        <a:bodyPr/>
        <a:lstStyle/>
        <a:p>
          <a:endParaRPr lang="en-US"/>
        </a:p>
      </dgm:t>
    </dgm:pt>
    <dgm:pt modelId="{D20DE927-DCB4-4415-8164-6A190EC9C5EC}" type="sibTrans" cxnId="{FC450F6F-1929-47DD-9781-E2A88F7323A3}">
      <dgm:prSet/>
      <dgm:spPr/>
      <dgm:t>
        <a:bodyPr/>
        <a:lstStyle/>
        <a:p>
          <a:endParaRPr lang="en-US"/>
        </a:p>
      </dgm:t>
    </dgm:pt>
    <dgm:pt modelId="{EA90EA1A-8E1E-4521-A10A-6CB12765C5FA}">
      <dgm:prSet/>
      <dgm:spPr/>
      <dgm:t>
        <a:bodyPr/>
        <a:lstStyle/>
        <a:p>
          <a:r>
            <a:rPr lang="en-US"/>
            <a:t>Built In Function</a:t>
          </a:r>
        </a:p>
      </dgm:t>
    </dgm:pt>
    <dgm:pt modelId="{016F7F06-2E05-4447-AE53-7B4FBE16E285}" type="parTrans" cxnId="{21DC4DA0-D0C9-48D3-9F14-F50DE652A74F}">
      <dgm:prSet/>
      <dgm:spPr/>
      <dgm:t>
        <a:bodyPr/>
        <a:lstStyle/>
        <a:p>
          <a:endParaRPr lang="en-US"/>
        </a:p>
      </dgm:t>
    </dgm:pt>
    <dgm:pt modelId="{2F68959B-9115-4A4A-9AC6-5DF8B3826228}" type="sibTrans" cxnId="{21DC4DA0-D0C9-48D3-9F14-F50DE652A74F}">
      <dgm:prSet/>
      <dgm:spPr/>
      <dgm:t>
        <a:bodyPr/>
        <a:lstStyle/>
        <a:p>
          <a:endParaRPr lang="en-US"/>
        </a:p>
      </dgm:t>
    </dgm:pt>
    <dgm:pt modelId="{0E5BD2CE-4C4F-44F4-80BB-3F211ED58345}">
      <dgm:prSet/>
      <dgm:spPr/>
      <dgm:t>
        <a:bodyPr/>
        <a:lstStyle/>
        <a:p>
          <a:r>
            <a:rPr lang="en-US"/>
            <a:t>Part Of Microsoft 365</a:t>
          </a:r>
        </a:p>
      </dgm:t>
    </dgm:pt>
    <dgm:pt modelId="{EDB1EEA8-5B59-4906-B880-6D83B3A18799}" type="parTrans" cxnId="{4F99726A-6492-45BD-B5AC-D5A5153211C9}">
      <dgm:prSet/>
      <dgm:spPr/>
      <dgm:t>
        <a:bodyPr/>
        <a:lstStyle/>
        <a:p>
          <a:endParaRPr lang="en-US"/>
        </a:p>
      </dgm:t>
    </dgm:pt>
    <dgm:pt modelId="{A7F17530-290F-49EA-B5EE-031CCD209AE0}" type="sibTrans" cxnId="{4F99726A-6492-45BD-B5AC-D5A5153211C9}">
      <dgm:prSet/>
      <dgm:spPr/>
      <dgm:t>
        <a:bodyPr/>
        <a:lstStyle/>
        <a:p>
          <a:endParaRPr lang="en-US"/>
        </a:p>
      </dgm:t>
    </dgm:pt>
    <dgm:pt modelId="{E1C2F688-392F-470D-9722-4FBA8D54FFE3}" type="pres">
      <dgm:prSet presAssocID="{BCBB5495-F724-4D23-84E2-5B4D8EF7F584}" presName="Name0" presStyleCnt="0">
        <dgm:presLayoutVars>
          <dgm:dir/>
          <dgm:resizeHandles val="exact"/>
        </dgm:presLayoutVars>
      </dgm:prSet>
      <dgm:spPr/>
    </dgm:pt>
    <dgm:pt modelId="{169CC3AE-576A-49DD-8156-5B822B3257E1}" type="pres">
      <dgm:prSet presAssocID="{69D65598-004D-48BA-AC7A-91897CC451A6}" presName="node" presStyleLbl="node1" presStyleIdx="0" presStyleCnt="11">
        <dgm:presLayoutVars>
          <dgm:bulletEnabled val="1"/>
        </dgm:presLayoutVars>
      </dgm:prSet>
      <dgm:spPr/>
    </dgm:pt>
    <dgm:pt modelId="{D197D293-9337-4DD7-9FBA-F05C0234FE60}" type="pres">
      <dgm:prSet presAssocID="{518825D2-ECAC-4C05-8980-4C1815F8EA9D}" presName="sibTrans" presStyleLbl="sibTrans1D1" presStyleIdx="0" presStyleCnt="10"/>
      <dgm:spPr/>
    </dgm:pt>
    <dgm:pt modelId="{EC3FC63A-A83C-46FF-9A9C-D2EE10C6133A}" type="pres">
      <dgm:prSet presAssocID="{518825D2-ECAC-4C05-8980-4C1815F8EA9D}" presName="connectorText" presStyleLbl="sibTrans1D1" presStyleIdx="0" presStyleCnt="10"/>
      <dgm:spPr/>
    </dgm:pt>
    <dgm:pt modelId="{A6990CB7-EB2E-49CF-A4AA-5B9B1B689C70}" type="pres">
      <dgm:prSet presAssocID="{1B3D91AA-4C5D-40F2-A060-DFBB452B04F1}" presName="node" presStyleLbl="node1" presStyleIdx="1" presStyleCnt="11">
        <dgm:presLayoutVars>
          <dgm:bulletEnabled val="1"/>
        </dgm:presLayoutVars>
      </dgm:prSet>
      <dgm:spPr/>
    </dgm:pt>
    <dgm:pt modelId="{0E478707-589E-46CF-894A-F139A82E491E}" type="pres">
      <dgm:prSet presAssocID="{39AB50D6-78F0-4215-A15B-C6D87F30F635}" presName="sibTrans" presStyleLbl="sibTrans1D1" presStyleIdx="1" presStyleCnt="10"/>
      <dgm:spPr/>
    </dgm:pt>
    <dgm:pt modelId="{EB6B9073-FBA3-4DE0-B9D2-8BB3AE7107DD}" type="pres">
      <dgm:prSet presAssocID="{39AB50D6-78F0-4215-A15B-C6D87F30F635}" presName="connectorText" presStyleLbl="sibTrans1D1" presStyleIdx="1" presStyleCnt="10"/>
      <dgm:spPr/>
    </dgm:pt>
    <dgm:pt modelId="{AC02E702-17F5-41D2-A7C1-AEC983F94916}" type="pres">
      <dgm:prSet presAssocID="{0B0F42C0-2743-4BAF-B7F4-7F62AF7F1681}" presName="node" presStyleLbl="node1" presStyleIdx="2" presStyleCnt="11">
        <dgm:presLayoutVars>
          <dgm:bulletEnabled val="1"/>
        </dgm:presLayoutVars>
      </dgm:prSet>
      <dgm:spPr/>
    </dgm:pt>
    <dgm:pt modelId="{40C94F9C-458C-4190-BFF0-B11441056CF3}" type="pres">
      <dgm:prSet presAssocID="{30154637-055A-48D5-B1F9-00E35324B75A}" presName="sibTrans" presStyleLbl="sibTrans1D1" presStyleIdx="2" presStyleCnt="10"/>
      <dgm:spPr/>
    </dgm:pt>
    <dgm:pt modelId="{7F08FA90-34E0-47A9-B6B2-415C235E0D9E}" type="pres">
      <dgm:prSet presAssocID="{30154637-055A-48D5-B1F9-00E35324B75A}" presName="connectorText" presStyleLbl="sibTrans1D1" presStyleIdx="2" presStyleCnt="10"/>
      <dgm:spPr/>
    </dgm:pt>
    <dgm:pt modelId="{7D21136C-A4BB-4BBC-A753-BCD586229F6A}" type="pres">
      <dgm:prSet presAssocID="{B8F7D9C8-E423-41E2-BFD2-922E5463CD92}" presName="node" presStyleLbl="node1" presStyleIdx="3" presStyleCnt="11">
        <dgm:presLayoutVars>
          <dgm:bulletEnabled val="1"/>
        </dgm:presLayoutVars>
      </dgm:prSet>
      <dgm:spPr/>
    </dgm:pt>
    <dgm:pt modelId="{E742FFAD-EE11-4DC9-A9A8-75855F6B1894}" type="pres">
      <dgm:prSet presAssocID="{576FF398-E086-4492-A403-9970C3A305DE}" presName="sibTrans" presStyleLbl="sibTrans1D1" presStyleIdx="3" presStyleCnt="10"/>
      <dgm:spPr/>
    </dgm:pt>
    <dgm:pt modelId="{B859C062-2AB5-4F05-BF26-F26689F64ECE}" type="pres">
      <dgm:prSet presAssocID="{576FF398-E086-4492-A403-9970C3A305DE}" presName="connectorText" presStyleLbl="sibTrans1D1" presStyleIdx="3" presStyleCnt="10"/>
      <dgm:spPr/>
    </dgm:pt>
    <dgm:pt modelId="{D9AAC909-786E-43C8-BE6C-C9043737395B}" type="pres">
      <dgm:prSet presAssocID="{493E2338-EA16-47AC-A45C-FF077E256093}" presName="node" presStyleLbl="node1" presStyleIdx="4" presStyleCnt="11">
        <dgm:presLayoutVars>
          <dgm:bulletEnabled val="1"/>
        </dgm:presLayoutVars>
      </dgm:prSet>
      <dgm:spPr/>
    </dgm:pt>
    <dgm:pt modelId="{A324572B-8FB8-45ED-91E3-33CA6B4BFABB}" type="pres">
      <dgm:prSet presAssocID="{460648B0-C7C6-4CB6-826B-5459662BD867}" presName="sibTrans" presStyleLbl="sibTrans1D1" presStyleIdx="4" presStyleCnt="10"/>
      <dgm:spPr/>
    </dgm:pt>
    <dgm:pt modelId="{EC4A9608-66A6-4CE1-9792-B166EB1B80B4}" type="pres">
      <dgm:prSet presAssocID="{460648B0-C7C6-4CB6-826B-5459662BD867}" presName="connectorText" presStyleLbl="sibTrans1D1" presStyleIdx="4" presStyleCnt="10"/>
      <dgm:spPr/>
    </dgm:pt>
    <dgm:pt modelId="{FAA908B8-89D5-4296-8130-0F477132C9D5}" type="pres">
      <dgm:prSet presAssocID="{5E28DE69-00CB-4906-969C-54742DF59E4F}" presName="node" presStyleLbl="node1" presStyleIdx="5" presStyleCnt="11">
        <dgm:presLayoutVars>
          <dgm:bulletEnabled val="1"/>
        </dgm:presLayoutVars>
      </dgm:prSet>
      <dgm:spPr/>
    </dgm:pt>
    <dgm:pt modelId="{D20DBE89-DEBB-4A43-A8CB-BE21B0942E45}" type="pres">
      <dgm:prSet presAssocID="{3A552DF6-1C05-4263-B02F-18732A5C418A}" presName="sibTrans" presStyleLbl="sibTrans1D1" presStyleIdx="5" presStyleCnt="10"/>
      <dgm:spPr/>
    </dgm:pt>
    <dgm:pt modelId="{0FB26A00-506E-4392-A509-71BAAD660B0F}" type="pres">
      <dgm:prSet presAssocID="{3A552DF6-1C05-4263-B02F-18732A5C418A}" presName="connectorText" presStyleLbl="sibTrans1D1" presStyleIdx="5" presStyleCnt="10"/>
      <dgm:spPr/>
    </dgm:pt>
    <dgm:pt modelId="{0CEFFF35-1936-4E50-AAA0-2D74DE91B032}" type="pres">
      <dgm:prSet presAssocID="{56D0EF44-8A92-4A48-B6CF-D8274A920974}" presName="node" presStyleLbl="node1" presStyleIdx="6" presStyleCnt="11">
        <dgm:presLayoutVars>
          <dgm:bulletEnabled val="1"/>
        </dgm:presLayoutVars>
      </dgm:prSet>
      <dgm:spPr/>
    </dgm:pt>
    <dgm:pt modelId="{367FF606-5EF1-4A6F-9E96-1F0C894D1924}" type="pres">
      <dgm:prSet presAssocID="{CD1207AE-881A-4E19-919C-7BCD5C502820}" presName="sibTrans" presStyleLbl="sibTrans1D1" presStyleIdx="6" presStyleCnt="10"/>
      <dgm:spPr/>
    </dgm:pt>
    <dgm:pt modelId="{8AAD52A2-0643-43A0-8B02-82D9EF519F11}" type="pres">
      <dgm:prSet presAssocID="{CD1207AE-881A-4E19-919C-7BCD5C502820}" presName="connectorText" presStyleLbl="sibTrans1D1" presStyleIdx="6" presStyleCnt="10"/>
      <dgm:spPr/>
    </dgm:pt>
    <dgm:pt modelId="{64CC8319-B304-43D6-87EE-5AEBF500D9F5}" type="pres">
      <dgm:prSet presAssocID="{2CBD5B1E-5588-4949-8028-5E21FFDAB875}" presName="node" presStyleLbl="node1" presStyleIdx="7" presStyleCnt="11">
        <dgm:presLayoutVars>
          <dgm:bulletEnabled val="1"/>
        </dgm:presLayoutVars>
      </dgm:prSet>
      <dgm:spPr/>
    </dgm:pt>
    <dgm:pt modelId="{986BCFCB-4381-4627-BD0A-DA5E3C844329}" type="pres">
      <dgm:prSet presAssocID="{F56CC5F8-89BF-459E-B559-FA76ECF8AEEA}" presName="sibTrans" presStyleLbl="sibTrans1D1" presStyleIdx="7" presStyleCnt="10"/>
      <dgm:spPr/>
    </dgm:pt>
    <dgm:pt modelId="{8B4CAFA6-FCCC-4DE8-A372-7CD9B66898FF}" type="pres">
      <dgm:prSet presAssocID="{F56CC5F8-89BF-459E-B559-FA76ECF8AEEA}" presName="connectorText" presStyleLbl="sibTrans1D1" presStyleIdx="7" presStyleCnt="10"/>
      <dgm:spPr/>
    </dgm:pt>
    <dgm:pt modelId="{A9FC3CA9-53E6-415C-B88A-3B923F65A1D2}" type="pres">
      <dgm:prSet presAssocID="{24EA170A-297C-4633-9BBB-2F42E6752472}" presName="node" presStyleLbl="node1" presStyleIdx="8" presStyleCnt="11">
        <dgm:presLayoutVars>
          <dgm:bulletEnabled val="1"/>
        </dgm:presLayoutVars>
      </dgm:prSet>
      <dgm:spPr/>
    </dgm:pt>
    <dgm:pt modelId="{F7CDDA7B-424D-4787-BD15-601F007DF133}" type="pres">
      <dgm:prSet presAssocID="{D20DE927-DCB4-4415-8164-6A190EC9C5EC}" presName="sibTrans" presStyleLbl="sibTrans1D1" presStyleIdx="8" presStyleCnt="10"/>
      <dgm:spPr/>
    </dgm:pt>
    <dgm:pt modelId="{F13D96C3-8CDE-4A4B-BD38-478CD023D020}" type="pres">
      <dgm:prSet presAssocID="{D20DE927-DCB4-4415-8164-6A190EC9C5EC}" presName="connectorText" presStyleLbl="sibTrans1D1" presStyleIdx="8" presStyleCnt="10"/>
      <dgm:spPr/>
    </dgm:pt>
    <dgm:pt modelId="{1B23F8EF-B917-4D26-8C8C-A1FCDE349542}" type="pres">
      <dgm:prSet presAssocID="{EA90EA1A-8E1E-4521-A10A-6CB12765C5FA}" presName="node" presStyleLbl="node1" presStyleIdx="9" presStyleCnt="11">
        <dgm:presLayoutVars>
          <dgm:bulletEnabled val="1"/>
        </dgm:presLayoutVars>
      </dgm:prSet>
      <dgm:spPr/>
    </dgm:pt>
    <dgm:pt modelId="{C8BDE1AA-8631-479C-A932-FEE34FBA8644}" type="pres">
      <dgm:prSet presAssocID="{2F68959B-9115-4A4A-9AC6-5DF8B3826228}" presName="sibTrans" presStyleLbl="sibTrans1D1" presStyleIdx="9" presStyleCnt="10"/>
      <dgm:spPr/>
    </dgm:pt>
    <dgm:pt modelId="{880DE62A-325F-458F-A144-15726BEF3DB4}" type="pres">
      <dgm:prSet presAssocID="{2F68959B-9115-4A4A-9AC6-5DF8B3826228}" presName="connectorText" presStyleLbl="sibTrans1D1" presStyleIdx="9" presStyleCnt="10"/>
      <dgm:spPr/>
    </dgm:pt>
    <dgm:pt modelId="{04BB4F12-60E2-4542-A64E-7B03B6DF48FC}" type="pres">
      <dgm:prSet presAssocID="{0E5BD2CE-4C4F-44F4-80BB-3F211ED58345}" presName="node" presStyleLbl="node1" presStyleIdx="10" presStyleCnt="11">
        <dgm:presLayoutVars>
          <dgm:bulletEnabled val="1"/>
        </dgm:presLayoutVars>
      </dgm:prSet>
      <dgm:spPr/>
    </dgm:pt>
  </dgm:ptLst>
  <dgm:cxnLst>
    <dgm:cxn modelId="{0A25C205-416A-4680-BC89-E22D6C122390}" type="presOf" srcId="{0B0F42C0-2743-4BAF-B7F4-7F62AF7F1681}" destId="{AC02E702-17F5-41D2-A7C1-AEC983F94916}" srcOrd="0" destOrd="0" presId="urn:microsoft.com/office/officeart/2016/7/layout/RepeatingBendingProcessNew"/>
    <dgm:cxn modelId="{873EB915-C1BC-4FBB-8792-588F0D37204F}" type="presOf" srcId="{30154637-055A-48D5-B1F9-00E35324B75A}" destId="{40C94F9C-458C-4190-BFF0-B11441056CF3}" srcOrd="0" destOrd="0" presId="urn:microsoft.com/office/officeart/2016/7/layout/RepeatingBendingProcessNew"/>
    <dgm:cxn modelId="{BB33FA1C-C345-43BD-ABE0-105266527A26}" type="presOf" srcId="{D20DE927-DCB4-4415-8164-6A190EC9C5EC}" destId="{F7CDDA7B-424D-4787-BD15-601F007DF133}" srcOrd="0" destOrd="0" presId="urn:microsoft.com/office/officeart/2016/7/layout/RepeatingBendingProcessNew"/>
    <dgm:cxn modelId="{2873272C-7F1D-425C-9F42-165001456F33}" type="presOf" srcId="{56D0EF44-8A92-4A48-B6CF-D8274A920974}" destId="{0CEFFF35-1936-4E50-AAA0-2D74DE91B032}" srcOrd="0" destOrd="0" presId="urn:microsoft.com/office/officeart/2016/7/layout/RepeatingBendingProcessNew"/>
    <dgm:cxn modelId="{6F976831-7794-4FB1-B2D6-50671DC7D291}" type="presOf" srcId="{460648B0-C7C6-4CB6-826B-5459662BD867}" destId="{EC4A9608-66A6-4CE1-9792-B166EB1B80B4}" srcOrd="1" destOrd="0" presId="urn:microsoft.com/office/officeart/2016/7/layout/RepeatingBendingProcessNew"/>
    <dgm:cxn modelId="{4FD61C3F-4F4E-49C6-BEAB-B8588A033737}" type="presOf" srcId="{3A552DF6-1C05-4263-B02F-18732A5C418A}" destId="{0FB26A00-506E-4392-A509-71BAAD660B0F}" srcOrd="1" destOrd="0" presId="urn:microsoft.com/office/officeart/2016/7/layout/RepeatingBendingProcessNew"/>
    <dgm:cxn modelId="{D69ED63F-A670-4517-85B3-5C8699FFFA59}" type="presOf" srcId="{3A552DF6-1C05-4263-B02F-18732A5C418A}" destId="{D20DBE89-DEBB-4A43-A8CB-BE21B0942E45}" srcOrd="0" destOrd="0" presId="urn:microsoft.com/office/officeart/2016/7/layout/RepeatingBendingProcessNew"/>
    <dgm:cxn modelId="{6ACE175D-B77E-4589-BC4D-EBCF6D878F13}" type="presOf" srcId="{2F68959B-9115-4A4A-9AC6-5DF8B3826228}" destId="{C8BDE1AA-8631-479C-A932-FEE34FBA8644}" srcOrd="0" destOrd="0" presId="urn:microsoft.com/office/officeart/2016/7/layout/RepeatingBendingProcessNew"/>
    <dgm:cxn modelId="{6EA16844-68BC-419B-A861-E12AA59A7545}" srcId="{BCBB5495-F724-4D23-84E2-5B4D8EF7F584}" destId="{69D65598-004D-48BA-AC7A-91897CC451A6}" srcOrd="0" destOrd="0" parTransId="{C12AB89B-DA56-4B45-BB7A-8EE91B6F3284}" sibTransId="{518825D2-ECAC-4C05-8980-4C1815F8EA9D}"/>
    <dgm:cxn modelId="{69E7D746-A7FE-4121-A62B-61CE414A7A6D}" type="presOf" srcId="{F56CC5F8-89BF-459E-B559-FA76ECF8AEEA}" destId="{8B4CAFA6-FCCC-4DE8-A372-7CD9B66898FF}" srcOrd="1" destOrd="0" presId="urn:microsoft.com/office/officeart/2016/7/layout/RepeatingBendingProcessNew"/>
    <dgm:cxn modelId="{22125F47-A417-49EA-B0A2-8A9C8C53F53F}" type="presOf" srcId="{F56CC5F8-89BF-459E-B559-FA76ECF8AEEA}" destId="{986BCFCB-4381-4627-BD0A-DA5E3C844329}" srcOrd="0" destOrd="0" presId="urn:microsoft.com/office/officeart/2016/7/layout/RepeatingBendingProcessNew"/>
    <dgm:cxn modelId="{36056F68-5792-4A26-B12D-C650C0972A4D}" type="presOf" srcId="{1B3D91AA-4C5D-40F2-A060-DFBB452B04F1}" destId="{A6990CB7-EB2E-49CF-A4AA-5B9B1B689C70}" srcOrd="0" destOrd="0" presId="urn:microsoft.com/office/officeart/2016/7/layout/RepeatingBendingProcessNew"/>
    <dgm:cxn modelId="{4F99726A-6492-45BD-B5AC-D5A5153211C9}" srcId="{BCBB5495-F724-4D23-84E2-5B4D8EF7F584}" destId="{0E5BD2CE-4C4F-44F4-80BB-3F211ED58345}" srcOrd="10" destOrd="0" parTransId="{EDB1EEA8-5B59-4906-B880-6D83B3A18799}" sibTransId="{A7F17530-290F-49EA-B5EE-031CCD209AE0}"/>
    <dgm:cxn modelId="{FC450F6F-1929-47DD-9781-E2A88F7323A3}" srcId="{BCBB5495-F724-4D23-84E2-5B4D8EF7F584}" destId="{24EA170A-297C-4633-9BBB-2F42E6752472}" srcOrd="8" destOrd="0" parTransId="{A13A87F3-7B69-4BEB-B519-A93BFA30D62A}" sibTransId="{D20DE927-DCB4-4415-8164-6A190EC9C5EC}"/>
    <dgm:cxn modelId="{93E10C50-6E0C-4B6E-B2D4-5D52836B19D6}" type="presOf" srcId="{518825D2-ECAC-4C05-8980-4C1815F8EA9D}" destId="{D197D293-9337-4DD7-9FBA-F05C0234FE60}" srcOrd="0" destOrd="0" presId="urn:microsoft.com/office/officeart/2016/7/layout/RepeatingBendingProcessNew"/>
    <dgm:cxn modelId="{0B36AB72-FD8C-410A-BC13-2412FCA6A4F3}" type="presOf" srcId="{39AB50D6-78F0-4215-A15B-C6D87F30F635}" destId="{EB6B9073-FBA3-4DE0-B9D2-8BB3AE7107DD}" srcOrd="1" destOrd="0" presId="urn:microsoft.com/office/officeart/2016/7/layout/RepeatingBendingProcessNew"/>
    <dgm:cxn modelId="{2B79AC75-6AFF-4AB1-A3CC-B117C8332085}" srcId="{BCBB5495-F724-4D23-84E2-5B4D8EF7F584}" destId="{B8F7D9C8-E423-41E2-BFD2-922E5463CD92}" srcOrd="3" destOrd="0" parTransId="{193F2B84-85C3-41A7-AF75-EF55BA87CCA9}" sibTransId="{576FF398-E086-4492-A403-9970C3A305DE}"/>
    <dgm:cxn modelId="{5CD1D176-114C-4856-95D2-D565BCFE53DB}" type="presOf" srcId="{5E28DE69-00CB-4906-969C-54742DF59E4F}" destId="{FAA908B8-89D5-4296-8130-0F477132C9D5}" srcOrd="0" destOrd="0" presId="urn:microsoft.com/office/officeart/2016/7/layout/RepeatingBendingProcessNew"/>
    <dgm:cxn modelId="{269BC757-6957-4799-8BF9-6D5556DD7001}" type="presOf" srcId="{24EA170A-297C-4633-9BBB-2F42E6752472}" destId="{A9FC3CA9-53E6-415C-B88A-3B923F65A1D2}" srcOrd="0" destOrd="0" presId="urn:microsoft.com/office/officeart/2016/7/layout/RepeatingBendingProcessNew"/>
    <dgm:cxn modelId="{11E32959-FB3D-40A0-9B78-4EDCC19BD8E7}" type="presOf" srcId="{EA90EA1A-8E1E-4521-A10A-6CB12765C5FA}" destId="{1B23F8EF-B917-4D26-8C8C-A1FCDE349542}" srcOrd="0" destOrd="0" presId="urn:microsoft.com/office/officeart/2016/7/layout/RepeatingBendingProcessNew"/>
    <dgm:cxn modelId="{7D2E067A-F4C5-4FAF-884F-10026FCCCEE7}" srcId="{BCBB5495-F724-4D23-84E2-5B4D8EF7F584}" destId="{2CBD5B1E-5588-4949-8028-5E21FFDAB875}" srcOrd="7" destOrd="0" parTransId="{706F5F17-3F84-4C84-8A8C-9C9B21C20FD3}" sibTransId="{F56CC5F8-89BF-459E-B559-FA76ECF8AEEA}"/>
    <dgm:cxn modelId="{9324465A-EE50-462B-8253-366646A626A8}" type="presOf" srcId="{30154637-055A-48D5-B1F9-00E35324B75A}" destId="{7F08FA90-34E0-47A9-B6B2-415C235E0D9E}" srcOrd="1" destOrd="0" presId="urn:microsoft.com/office/officeart/2016/7/layout/RepeatingBendingProcessNew"/>
    <dgm:cxn modelId="{F2B8775A-1BD4-4AA9-B526-2A4BD940F39C}" type="presOf" srcId="{460648B0-C7C6-4CB6-826B-5459662BD867}" destId="{A324572B-8FB8-45ED-91E3-33CA6B4BFABB}" srcOrd="0" destOrd="0" presId="urn:microsoft.com/office/officeart/2016/7/layout/RepeatingBendingProcessNew"/>
    <dgm:cxn modelId="{6CAC8883-88A1-4E6B-ACBF-77E58EDF87E0}" type="presOf" srcId="{CD1207AE-881A-4E19-919C-7BCD5C502820}" destId="{367FF606-5EF1-4A6F-9E96-1F0C894D1924}" srcOrd="0" destOrd="0" presId="urn:microsoft.com/office/officeart/2016/7/layout/RepeatingBendingProcessNew"/>
    <dgm:cxn modelId="{084FFF84-B8CE-40F0-A7D3-F38AEA1E12C2}" srcId="{BCBB5495-F724-4D23-84E2-5B4D8EF7F584}" destId="{5E28DE69-00CB-4906-969C-54742DF59E4F}" srcOrd="5" destOrd="0" parTransId="{91E50C7A-558B-4252-8A22-DAD47A34016E}" sibTransId="{3A552DF6-1C05-4263-B02F-18732A5C418A}"/>
    <dgm:cxn modelId="{F1ADEF8E-6CF6-42D1-8793-797EA8A59CE6}" type="presOf" srcId="{493E2338-EA16-47AC-A45C-FF077E256093}" destId="{D9AAC909-786E-43C8-BE6C-C9043737395B}" srcOrd="0" destOrd="0" presId="urn:microsoft.com/office/officeart/2016/7/layout/RepeatingBendingProcessNew"/>
    <dgm:cxn modelId="{10B25691-7BE9-4F58-B3AA-F8FB1F80045A}" type="presOf" srcId="{B8F7D9C8-E423-41E2-BFD2-922E5463CD92}" destId="{7D21136C-A4BB-4BBC-A753-BCD586229F6A}" srcOrd="0" destOrd="0" presId="urn:microsoft.com/office/officeart/2016/7/layout/RepeatingBendingProcessNew"/>
    <dgm:cxn modelId="{21DC4DA0-D0C9-48D3-9F14-F50DE652A74F}" srcId="{BCBB5495-F724-4D23-84E2-5B4D8EF7F584}" destId="{EA90EA1A-8E1E-4521-A10A-6CB12765C5FA}" srcOrd="9" destOrd="0" parTransId="{016F7F06-2E05-4447-AE53-7B4FBE16E285}" sibTransId="{2F68959B-9115-4A4A-9AC6-5DF8B3826228}"/>
    <dgm:cxn modelId="{D4B66AA8-2239-4EE8-ACCF-7B1C7BCD4F22}" srcId="{BCBB5495-F724-4D23-84E2-5B4D8EF7F584}" destId="{0B0F42C0-2743-4BAF-B7F4-7F62AF7F1681}" srcOrd="2" destOrd="0" parTransId="{7B6991D5-0E11-427A-8427-9992B7415A48}" sibTransId="{30154637-055A-48D5-B1F9-00E35324B75A}"/>
    <dgm:cxn modelId="{F0F897B0-E716-43B1-923B-FF9BD59AB89C}" srcId="{BCBB5495-F724-4D23-84E2-5B4D8EF7F584}" destId="{493E2338-EA16-47AC-A45C-FF077E256093}" srcOrd="4" destOrd="0" parTransId="{850CDA1B-A2D9-41E3-A9F3-9910CAF7DDB0}" sibTransId="{460648B0-C7C6-4CB6-826B-5459662BD867}"/>
    <dgm:cxn modelId="{13F8CAB8-6074-4B50-A628-BD752D68C496}" type="presOf" srcId="{518825D2-ECAC-4C05-8980-4C1815F8EA9D}" destId="{EC3FC63A-A83C-46FF-9A9C-D2EE10C6133A}" srcOrd="1" destOrd="0" presId="urn:microsoft.com/office/officeart/2016/7/layout/RepeatingBendingProcessNew"/>
    <dgm:cxn modelId="{E72180E0-0C08-40A5-ABA3-A216062D9BD4}" type="presOf" srcId="{2F68959B-9115-4A4A-9AC6-5DF8B3826228}" destId="{880DE62A-325F-458F-A144-15726BEF3DB4}" srcOrd="1" destOrd="0" presId="urn:microsoft.com/office/officeart/2016/7/layout/RepeatingBendingProcessNew"/>
    <dgm:cxn modelId="{C3738AE2-02B1-478E-948E-76D63BE4F0EE}" type="presOf" srcId="{0E5BD2CE-4C4F-44F4-80BB-3F211ED58345}" destId="{04BB4F12-60E2-4542-A64E-7B03B6DF48FC}" srcOrd="0" destOrd="0" presId="urn:microsoft.com/office/officeart/2016/7/layout/RepeatingBendingProcessNew"/>
    <dgm:cxn modelId="{3E62F0E3-6826-4B53-87E3-31E3B253E7E8}" srcId="{BCBB5495-F724-4D23-84E2-5B4D8EF7F584}" destId="{1B3D91AA-4C5D-40F2-A060-DFBB452B04F1}" srcOrd="1" destOrd="0" parTransId="{30789A33-CB68-4E73-995D-7F2A67C0B435}" sibTransId="{39AB50D6-78F0-4215-A15B-C6D87F30F635}"/>
    <dgm:cxn modelId="{E7C90EF1-7997-4410-97AF-6187598470DB}" type="presOf" srcId="{576FF398-E086-4492-A403-9970C3A305DE}" destId="{B859C062-2AB5-4F05-BF26-F26689F64ECE}" srcOrd="1" destOrd="0" presId="urn:microsoft.com/office/officeart/2016/7/layout/RepeatingBendingProcessNew"/>
    <dgm:cxn modelId="{25346AF2-A905-4DB1-8319-D24D35D53A38}" srcId="{BCBB5495-F724-4D23-84E2-5B4D8EF7F584}" destId="{56D0EF44-8A92-4A48-B6CF-D8274A920974}" srcOrd="6" destOrd="0" parTransId="{96C37AF5-D96D-441A-B406-73ED1BBE1231}" sibTransId="{CD1207AE-881A-4E19-919C-7BCD5C502820}"/>
    <dgm:cxn modelId="{1E9057F3-CE41-4E05-BD82-2C477837B8E1}" type="presOf" srcId="{2CBD5B1E-5588-4949-8028-5E21FFDAB875}" destId="{64CC8319-B304-43D6-87EE-5AEBF500D9F5}" srcOrd="0" destOrd="0" presId="urn:microsoft.com/office/officeart/2016/7/layout/RepeatingBendingProcessNew"/>
    <dgm:cxn modelId="{92E326F5-C343-4B3C-BEBC-D6C46469CD4C}" type="presOf" srcId="{576FF398-E086-4492-A403-9970C3A305DE}" destId="{E742FFAD-EE11-4DC9-A9A8-75855F6B1894}" srcOrd="0" destOrd="0" presId="urn:microsoft.com/office/officeart/2016/7/layout/RepeatingBendingProcessNew"/>
    <dgm:cxn modelId="{6EFC33F5-6798-484F-A512-AFA10FE18FB0}" type="presOf" srcId="{39AB50D6-78F0-4215-A15B-C6D87F30F635}" destId="{0E478707-589E-46CF-894A-F139A82E491E}" srcOrd="0" destOrd="0" presId="urn:microsoft.com/office/officeart/2016/7/layout/RepeatingBendingProcessNew"/>
    <dgm:cxn modelId="{BC22CDF5-F16F-41BF-A16D-74EEC2C4BA24}" type="presOf" srcId="{69D65598-004D-48BA-AC7A-91897CC451A6}" destId="{169CC3AE-576A-49DD-8156-5B822B3257E1}" srcOrd="0" destOrd="0" presId="urn:microsoft.com/office/officeart/2016/7/layout/RepeatingBendingProcessNew"/>
    <dgm:cxn modelId="{E72921F9-96F5-4E18-B7F3-AD1A15CC37D4}" type="presOf" srcId="{D20DE927-DCB4-4415-8164-6A190EC9C5EC}" destId="{F13D96C3-8CDE-4A4B-BD38-478CD023D020}" srcOrd="1" destOrd="0" presId="urn:microsoft.com/office/officeart/2016/7/layout/RepeatingBendingProcessNew"/>
    <dgm:cxn modelId="{6ABD6DF9-B51A-456A-A12E-772935272459}" type="presOf" srcId="{CD1207AE-881A-4E19-919C-7BCD5C502820}" destId="{8AAD52A2-0643-43A0-8B02-82D9EF519F11}" srcOrd="1" destOrd="0" presId="urn:microsoft.com/office/officeart/2016/7/layout/RepeatingBendingProcessNew"/>
    <dgm:cxn modelId="{8D0093FA-E220-4DAD-B986-983C368F3FF5}" type="presOf" srcId="{BCBB5495-F724-4D23-84E2-5B4D8EF7F584}" destId="{E1C2F688-392F-470D-9722-4FBA8D54FFE3}" srcOrd="0" destOrd="0" presId="urn:microsoft.com/office/officeart/2016/7/layout/RepeatingBendingProcessNew"/>
    <dgm:cxn modelId="{6EB9A06A-D6DA-4836-BCA0-28BEEE6EB682}" type="presParOf" srcId="{E1C2F688-392F-470D-9722-4FBA8D54FFE3}" destId="{169CC3AE-576A-49DD-8156-5B822B3257E1}" srcOrd="0" destOrd="0" presId="urn:microsoft.com/office/officeart/2016/7/layout/RepeatingBendingProcessNew"/>
    <dgm:cxn modelId="{8F5E1A73-EB45-4E00-AA97-43FD601BAB4C}" type="presParOf" srcId="{E1C2F688-392F-470D-9722-4FBA8D54FFE3}" destId="{D197D293-9337-4DD7-9FBA-F05C0234FE60}" srcOrd="1" destOrd="0" presId="urn:microsoft.com/office/officeart/2016/7/layout/RepeatingBendingProcessNew"/>
    <dgm:cxn modelId="{AE485F47-51E4-4055-8C2D-CD615B7118DD}" type="presParOf" srcId="{D197D293-9337-4DD7-9FBA-F05C0234FE60}" destId="{EC3FC63A-A83C-46FF-9A9C-D2EE10C6133A}" srcOrd="0" destOrd="0" presId="urn:microsoft.com/office/officeart/2016/7/layout/RepeatingBendingProcessNew"/>
    <dgm:cxn modelId="{3FA559F2-7C42-40A9-9C14-E8FEAF86E2F5}" type="presParOf" srcId="{E1C2F688-392F-470D-9722-4FBA8D54FFE3}" destId="{A6990CB7-EB2E-49CF-A4AA-5B9B1B689C70}" srcOrd="2" destOrd="0" presId="urn:microsoft.com/office/officeart/2016/7/layout/RepeatingBendingProcessNew"/>
    <dgm:cxn modelId="{B50010DD-7E9A-4F2B-93C3-E7033B8B1B24}" type="presParOf" srcId="{E1C2F688-392F-470D-9722-4FBA8D54FFE3}" destId="{0E478707-589E-46CF-894A-F139A82E491E}" srcOrd="3" destOrd="0" presId="urn:microsoft.com/office/officeart/2016/7/layout/RepeatingBendingProcessNew"/>
    <dgm:cxn modelId="{E3AC3895-EE03-47C8-B11F-81A07F35BCF8}" type="presParOf" srcId="{0E478707-589E-46CF-894A-F139A82E491E}" destId="{EB6B9073-FBA3-4DE0-B9D2-8BB3AE7107DD}" srcOrd="0" destOrd="0" presId="urn:microsoft.com/office/officeart/2016/7/layout/RepeatingBendingProcessNew"/>
    <dgm:cxn modelId="{BE3BC631-2E1E-45BB-A700-E5F80FE88F11}" type="presParOf" srcId="{E1C2F688-392F-470D-9722-4FBA8D54FFE3}" destId="{AC02E702-17F5-41D2-A7C1-AEC983F94916}" srcOrd="4" destOrd="0" presId="urn:microsoft.com/office/officeart/2016/7/layout/RepeatingBendingProcessNew"/>
    <dgm:cxn modelId="{E072C4D6-CE5A-422E-B793-E0157C7FCA3D}" type="presParOf" srcId="{E1C2F688-392F-470D-9722-4FBA8D54FFE3}" destId="{40C94F9C-458C-4190-BFF0-B11441056CF3}" srcOrd="5" destOrd="0" presId="urn:microsoft.com/office/officeart/2016/7/layout/RepeatingBendingProcessNew"/>
    <dgm:cxn modelId="{5FBC7C70-4141-48FA-A276-F1B7E669A1EC}" type="presParOf" srcId="{40C94F9C-458C-4190-BFF0-B11441056CF3}" destId="{7F08FA90-34E0-47A9-B6B2-415C235E0D9E}" srcOrd="0" destOrd="0" presId="urn:microsoft.com/office/officeart/2016/7/layout/RepeatingBendingProcessNew"/>
    <dgm:cxn modelId="{DB1D731D-7DBF-40D9-8BE3-07EE317994C6}" type="presParOf" srcId="{E1C2F688-392F-470D-9722-4FBA8D54FFE3}" destId="{7D21136C-A4BB-4BBC-A753-BCD586229F6A}" srcOrd="6" destOrd="0" presId="urn:microsoft.com/office/officeart/2016/7/layout/RepeatingBendingProcessNew"/>
    <dgm:cxn modelId="{A3A8DB27-72F4-4267-BCD1-DF90A252285C}" type="presParOf" srcId="{E1C2F688-392F-470D-9722-4FBA8D54FFE3}" destId="{E742FFAD-EE11-4DC9-A9A8-75855F6B1894}" srcOrd="7" destOrd="0" presId="urn:microsoft.com/office/officeart/2016/7/layout/RepeatingBendingProcessNew"/>
    <dgm:cxn modelId="{E73764C4-982E-4893-9E0A-6197C7EDDE0E}" type="presParOf" srcId="{E742FFAD-EE11-4DC9-A9A8-75855F6B1894}" destId="{B859C062-2AB5-4F05-BF26-F26689F64ECE}" srcOrd="0" destOrd="0" presId="urn:microsoft.com/office/officeart/2016/7/layout/RepeatingBendingProcessNew"/>
    <dgm:cxn modelId="{BDADEF6C-8DEF-42DD-A320-3DFFF30B915C}" type="presParOf" srcId="{E1C2F688-392F-470D-9722-4FBA8D54FFE3}" destId="{D9AAC909-786E-43C8-BE6C-C9043737395B}" srcOrd="8" destOrd="0" presId="urn:microsoft.com/office/officeart/2016/7/layout/RepeatingBendingProcessNew"/>
    <dgm:cxn modelId="{1D09B867-B236-4813-9C1A-AAC4FE1BC480}" type="presParOf" srcId="{E1C2F688-392F-470D-9722-4FBA8D54FFE3}" destId="{A324572B-8FB8-45ED-91E3-33CA6B4BFABB}" srcOrd="9" destOrd="0" presId="urn:microsoft.com/office/officeart/2016/7/layout/RepeatingBendingProcessNew"/>
    <dgm:cxn modelId="{976184FF-B89B-4340-8177-AE8982025247}" type="presParOf" srcId="{A324572B-8FB8-45ED-91E3-33CA6B4BFABB}" destId="{EC4A9608-66A6-4CE1-9792-B166EB1B80B4}" srcOrd="0" destOrd="0" presId="urn:microsoft.com/office/officeart/2016/7/layout/RepeatingBendingProcessNew"/>
    <dgm:cxn modelId="{F33E8B14-9F7B-4A50-B2EF-BF9FB604EAA8}" type="presParOf" srcId="{E1C2F688-392F-470D-9722-4FBA8D54FFE3}" destId="{FAA908B8-89D5-4296-8130-0F477132C9D5}" srcOrd="10" destOrd="0" presId="urn:microsoft.com/office/officeart/2016/7/layout/RepeatingBendingProcessNew"/>
    <dgm:cxn modelId="{A4278803-62DA-4C98-BB22-694F1AC195B0}" type="presParOf" srcId="{E1C2F688-392F-470D-9722-4FBA8D54FFE3}" destId="{D20DBE89-DEBB-4A43-A8CB-BE21B0942E45}" srcOrd="11" destOrd="0" presId="urn:microsoft.com/office/officeart/2016/7/layout/RepeatingBendingProcessNew"/>
    <dgm:cxn modelId="{BF073C7C-D4F2-48C6-B92B-93FF99DC7F09}" type="presParOf" srcId="{D20DBE89-DEBB-4A43-A8CB-BE21B0942E45}" destId="{0FB26A00-506E-4392-A509-71BAAD660B0F}" srcOrd="0" destOrd="0" presId="urn:microsoft.com/office/officeart/2016/7/layout/RepeatingBendingProcessNew"/>
    <dgm:cxn modelId="{2C604FDF-BF9E-43E2-9D1B-49DF5010162F}" type="presParOf" srcId="{E1C2F688-392F-470D-9722-4FBA8D54FFE3}" destId="{0CEFFF35-1936-4E50-AAA0-2D74DE91B032}" srcOrd="12" destOrd="0" presId="urn:microsoft.com/office/officeart/2016/7/layout/RepeatingBendingProcessNew"/>
    <dgm:cxn modelId="{D9B83677-2CE7-4F69-B0B3-44C028B91B54}" type="presParOf" srcId="{E1C2F688-392F-470D-9722-4FBA8D54FFE3}" destId="{367FF606-5EF1-4A6F-9E96-1F0C894D1924}" srcOrd="13" destOrd="0" presId="urn:microsoft.com/office/officeart/2016/7/layout/RepeatingBendingProcessNew"/>
    <dgm:cxn modelId="{253FBBEB-5780-4A01-BF5D-3354C5733CB0}" type="presParOf" srcId="{367FF606-5EF1-4A6F-9E96-1F0C894D1924}" destId="{8AAD52A2-0643-43A0-8B02-82D9EF519F11}" srcOrd="0" destOrd="0" presId="urn:microsoft.com/office/officeart/2016/7/layout/RepeatingBendingProcessNew"/>
    <dgm:cxn modelId="{28C1A24F-C36E-48B5-A528-111667F2AC36}" type="presParOf" srcId="{E1C2F688-392F-470D-9722-4FBA8D54FFE3}" destId="{64CC8319-B304-43D6-87EE-5AEBF500D9F5}" srcOrd="14" destOrd="0" presId="urn:microsoft.com/office/officeart/2016/7/layout/RepeatingBendingProcessNew"/>
    <dgm:cxn modelId="{80964D95-C43E-4E08-AA23-570F1A891CF4}" type="presParOf" srcId="{E1C2F688-392F-470D-9722-4FBA8D54FFE3}" destId="{986BCFCB-4381-4627-BD0A-DA5E3C844329}" srcOrd="15" destOrd="0" presId="urn:microsoft.com/office/officeart/2016/7/layout/RepeatingBendingProcessNew"/>
    <dgm:cxn modelId="{629BE58F-3F6C-4988-AC04-299BD9389A35}" type="presParOf" srcId="{986BCFCB-4381-4627-BD0A-DA5E3C844329}" destId="{8B4CAFA6-FCCC-4DE8-A372-7CD9B66898FF}" srcOrd="0" destOrd="0" presId="urn:microsoft.com/office/officeart/2016/7/layout/RepeatingBendingProcessNew"/>
    <dgm:cxn modelId="{BD86FD48-2078-4C7F-9EE4-8D8E50C3433F}" type="presParOf" srcId="{E1C2F688-392F-470D-9722-4FBA8D54FFE3}" destId="{A9FC3CA9-53E6-415C-B88A-3B923F65A1D2}" srcOrd="16" destOrd="0" presId="urn:microsoft.com/office/officeart/2016/7/layout/RepeatingBendingProcessNew"/>
    <dgm:cxn modelId="{E7935566-3DF2-4758-89DE-1F3E24057A25}" type="presParOf" srcId="{E1C2F688-392F-470D-9722-4FBA8D54FFE3}" destId="{F7CDDA7B-424D-4787-BD15-601F007DF133}" srcOrd="17" destOrd="0" presId="urn:microsoft.com/office/officeart/2016/7/layout/RepeatingBendingProcessNew"/>
    <dgm:cxn modelId="{551BD0B7-E573-4C03-9C07-8D7389C9FC65}" type="presParOf" srcId="{F7CDDA7B-424D-4787-BD15-601F007DF133}" destId="{F13D96C3-8CDE-4A4B-BD38-478CD023D020}" srcOrd="0" destOrd="0" presId="urn:microsoft.com/office/officeart/2016/7/layout/RepeatingBendingProcessNew"/>
    <dgm:cxn modelId="{054F3F90-0C23-4900-98F1-44EEF47F06F9}" type="presParOf" srcId="{E1C2F688-392F-470D-9722-4FBA8D54FFE3}" destId="{1B23F8EF-B917-4D26-8C8C-A1FCDE349542}" srcOrd="18" destOrd="0" presId="urn:microsoft.com/office/officeart/2016/7/layout/RepeatingBendingProcessNew"/>
    <dgm:cxn modelId="{93182C60-86AA-4E01-A502-A5E33E46FDFB}" type="presParOf" srcId="{E1C2F688-392F-470D-9722-4FBA8D54FFE3}" destId="{C8BDE1AA-8631-479C-A932-FEE34FBA8644}" srcOrd="19" destOrd="0" presId="urn:microsoft.com/office/officeart/2016/7/layout/RepeatingBendingProcessNew"/>
    <dgm:cxn modelId="{67FA4155-A30A-4A70-9A76-8E3CB7F135DB}" type="presParOf" srcId="{C8BDE1AA-8631-479C-A932-FEE34FBA8644}" destId="{880DE62A-325F-458F-A144-15726BEF3DB4}" srcOrd="0" destOrd="0" presId="urn:microsoft.com/office/officeart/2016/7/layout/RepeatingBendingProcessNew"/>
    <dgm:cxn modelId="{AF85852A-C048-4AD6-A573-5A3C1352C35B}" type="presParOf" srcId="{E1C2F688-392F-470D-9722-4FBA8D54FFE3}" destId="{04BB4F12-60E2-4542-A64E-7B03B6DF48FC}" srcOrd="2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E5DA84-C2CC-4A0C-800D-9D8040BF9A8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DBC1569-3FF8-436D-BC89-C7E6CEF58EF6}">
      <dgm:prSet/>
      <dgm:spPr/>
      <dgm:t>
        <a:bodyPr/>
        <a:lstStyle/>
        <a:p>
          <a:pPr>
            <a:lnSpc>
              <a:spcPct val="100000"/>
            </a:lnSpc>
          </a:pPr>
          <a:r>
            <a:rPr lang="en-US"/>
            <a:t>Create Clear Staff Rota's</a:t>
          </a:r>
        </a:p>
      </dgm:t>
    </dgm:pt>
    <dgm:pt modelId="{7E4C984E-79FF-4900-9E61-F698E8267EBF}" type="parTrans" cxnId="{4417A601-2F66-4052-A5BD-9FEA4BCEDBC6}">
      <dgm:prSet/>
      <dgm:spPr/>
      <dgm:t>
        <a:bodyPr/>
        <a:lstStyle/>
        <a:p>
          <a:endParaRPr lang="en-US"/>
        </a:p>
      </dgm:t>
    </dgm:pt>
    <dgm:pt modelId="{FAC4A33A-F6A5-495C-B7EE-674B8BC24CC5}" type="sibTrans" cxnId="{4417A601-2F66-4052-A5BD-9FEA4BCEDBC6}">
      <dgm:prSet/>
      <dgm:spPr/>
      <dgm:t>
        <a:bodyPr/>
        <a:lstStyle/>
        <a:p>
          <a:pPr>
            <a:lnSpc>
              <a:spcPct val="100000"/>
            </a:lnSpc>
          </a:pPr>
          <a:endParaRPr lang="en-US"/>
        </a:p>
      </dgm:t>
    </dgm:pt>
    <dgm:pt modelId="{F7B8B969-741D-4181-AB3A-6E4738C42955}">
      <dgm:prSet/>
      <dgm:spPr/>
      <dgm:t>
        <a:bodyPr/>
        <a:lstStyle/>
        <a:p>
          <a:pPr>
            <a:lnSpc>
              <a:spcPct val="100000"/>
            </a:lnSpc>
          </a:pPr>
          <a:r>
            <a:rPr lang="en-US"/>
            <a:t>Create Schedules For Shifts</a:t>
          </a:r>
        </a:p>
      </dgm:t>
    </dgm:pt>
    <dgm:pt modelId="{FA84A554-4BC6-410C-B0D8-44EFB96624C8}" type="parTrans" cxnId="{0FE09CFE-42CE-4650-8FA9-CF9D28AD47BF}">
      <dgm:prSet/>
      <dgm:spPr/>
      <dgm:t>
        <a:bodyPr/>
        <a:lstStyle/>
        <a:p>
          <a:endParaRPr lang="en-US"/>
        </a:p>
      </dgm:t>
    </dgm:pt>
    <dgm:pt modelId="{AC02D118-6207-4122-85CB-46D82E969BE1}" type="sibTrans" cxnId="{0FE09CFE-42CE-4650-8FA9-CF9D28AD47BF}">
      <dgm:prSet/>
      <dgm:spPr/>
      <dgm:t>
        <a:bodyPr/>
        <a:lstStyle/>
        <a:p>
          <a:pPr>
            <a:lnSpc>
              <a:spcPct val="100000"/>
            </a:lnSpc>
          </a:pPr>
          <a:endParaRPr lang="en-US"/>
        </a:p>
      </dgm:t>
    </dgm:pt>
    <dgm:pt modelId="{0DC2020B-5D26-4A54-804B-9E9FAC006F69}">
      <dgm:prSet/>
      <dgm:spPr/>
      <dgm:t>
        <a:bodyPr/>
        <a:lstStyle/>
        <a:p>
          <a:pPr>
            <a:lnSpc>
              <a:spcPct val="100000"/>
            </a:lnSpc>
          </a:pPr>
          <a:r>
            <a:rPr lang="en-US"/>
            <a:t>Track Employees Availability</a:t>
          </a:r>
        </a:p>
      </dgm:t>
    </dgm:pt>
    <dgm:pt modelId="{BF58B09F-FB38-4784-BE94-88B1214C779C}" type="parTrans" cxnId="{9C544721-48BA-4617-A55B-9AE03D9DCC4C}">
      <dgm:prSet/>
      <dgm:spPr/>
      <dgm:t>
        <a:bodyPr/>
        <a:lstStyle/>
        <a:p>
          <a:endParaRPr lang="en-US"/>
        </a:p>
      </dgm:t>
    </dgm:pt>
    <dgm:pt modelId="{B5EFD583-5802-4918-8D73-AB6F7B2AD925}" type="sibTrans" cxnId="{9C544721-48BA-4617-A55B-9AE03D9DCC4C}">
      <dgm:prSet/>
      <dgm:spPr/>
      <dgm:t>
        <a:bodyPr/>
        <a:lstStyle/>
        <a:p>
          <a:pPr>
            <a:lnSpc>
              <a:spcPct val="100000"/>
            </a:lnSpc>
          </a:pPr>
          <a:endParaRPr lang="en-US"/>
        </a:p>
      </dgm:t>
    </dgm:pt>
    <dgm:pt modelId="{51166198-1151-42CF-B445-C3DBB6939C30}">
      <dgm:prSet/>
      <dgm:spPr/>
      <dgm:t>
        <a:bodyPr/>
        <a:lstStyle/>
        <a:p>
          <a:pPr>
            <a:lnSpc>
              <a:spcPct val="100000"/>
            </a:lnSpc>
          </a:pPr>
          <a:r>
            <a:rPr lang="en-US"/>
            <a:t>Track Employee Working Hours</a:t>
          </a:r>
        </a:p>
      </dgm:t>
    </dgm:pt>
    <dgm:pt modelId="{A6B8F29A-6B3D-43B1-821C-E750A4B46DF1}" type="parTrans" cxnId="{C97F0B96-1CE6-4FC3-ADB2-3334ADEE8514}">
      <dgm:prSet/>
      <dgm:spPr/>
      <dgm:t>
        <a:bodyPr/>
        <a:lstStyle/>
        <a:p>
          <a:endParaRPr lang="en-US"/>
        </a:p>
      </dgm:t>
    </dgm:pt>
    <dgm:pt modelId="{78957CFA-5A32-48EC-8102-879B45FEE956}" type="sibTrans" cxnId="{C97F0B96-1CE6-4FC3-ADB2-3334ADEE8514}">
      <dgm:prSet/>
      <dgm:spPr/>
      <dgm:t>
        <a:bodyPr/>
        <a:lstStyle/>
        <a:p>
          <a:pPr>
            <a:lnSpc>
              <a:spcPct val="100000"/>
            </a:lnSpc>
          </a:pPr>
          <a:endParaRPr lang="en-US"/>
        </a:p>
      </dgm:t>
    </dgm:pt>
    <dgm:pt modelId="{AB10A0D5-DBFB-4EAB-9558-C0875F8CDED8}">
      <dgm:prSet/>
      <dgm:spPr/>
      <dgm:t>
        <a:bodyPr/>
        <a:lstStyle/>
        <a:p>
          <a:pPr>
            <a:lnSpc>
              <a:spcPct val="100000"/>
            </a:lnSpc>
          </a:pPr>
          <a:r>
            <a:rPr lang="en-US"/>
            <a:t>Calculate Hours Worked</a:t>
          </a:r>
        </a:p>
      </dgm:t>
    </dgm:pt>
    <dgm:pt modelId="{3D2C313D-F8D1-415C-B13D-1F30D884F66F}" type="parTrans" cxnId="{750821F9-3F57-4297-AC54-26C21E0621D4}">
      <dgm:prSet/>
      <dgm:spPr/>
      <dgm:t>
        <a:bodyPr/>
        <a:lstStyle/>
        <a:p>
          <a:endParaRPr lang="en-US"/>
        </a:p>
      </dgm:t>
    </dgm:pt>
    <dgm:pt modelId="{B1F9B43C-A7A3-4EF2-886A-5147CC91EF8D}" type="sibTrans" cxnId="{750821F9-3F57-4297-AC54-26C21E0621D4}">
      <dgm:prSet/>
      <dgm:spPr/>
      <dgm:t>
        <a:bodyPr/>
        <a:lstStyle/>
        <a:p>
          <a:pPr>
            <a:lnSpc>
              <a:spcPct val="100000"/>
            </a:lnSpc>
          </a:pPr>
          <a:endParaRPr lang="en-US"/>
        </a:p>
      </dgm:t>
    </dgm:pt>
    <dgm:pt modelId="{4B52C1E2-D611-4501-9E00-615D5900679C}">
      <dgm:prSet/>
      <dgm:spPr/>
      <dgm:t>
        <a:bodyPr/>
        <a:lstStyle/>
        <a:p>
          <a:pPr>
            <a:lnSpc>
              <a:spcPct val="100000"/>
            </a:lnSpc>
          </a:pPr>
          <a:r>
            <a:rPr lang="en-US"/>
            <a:t>Calculate Care Costs </a:t>
          </a:r>
        </a:p>
      </dgm:t>
    </dgm:pt>
    <dgm:pt modelId="{E5E8A339-12B7-41D9-9732-1BE97AED4E95}" type="parTrans" cxnId="{4A050581-CFC0-4ECD-A026-FFCFCDA7AD1A}">
      <dgm:prSet/>
      <dgm:spPr/>
      <dgm:t>
        <a:bodyPr/>
        <a:lstStyle/>
        <a:p>
          <a:endParaRPr lang="en-US"/>
        </a:p>
      </dgm:t>
    </dgm:pt>
    <dgm:pt modelId="{7EF3D36F-456C-42F8-A53A-7F5690208476}" type="sibTrans" cxnId="{4A050581-CFC0-4ECD-A026-FFCFCDA7AD1A}">
      <dgm:prSet/>
      <dgm:spPr/>
      <dgm:t>
        <a:bodyPr/>
        <a:lstStyle/>
        <a:p>
          <a:endParaRPr lang="en-US"/>
        </a:p>
      </dgm:t>
    </dgm:pt>
    <dgm:pt modelId="{22242B6A-5710-4125-9BC9-D7BDDD6E6E70}" type="pres">
      <dgm:prSet presAssocID="{B5E5DA84-C2CC-4A0C-800D-9D8040BF9A8E}" presName="root" presStyleCnt="0">
        <dgm:presLayoutVars>
          <dgm:dir/>
          <dgm:resizeHandles val="exact"/>
        </dgm:presLayoutVars>
      </dgm:prSet>
      <dgm:spPr/>
    </dgm:pt>
    <dgm:pt modelId="{8B56E8F3-CDEE-41A3-A5D9-61C6A5A2FEAB}" type="pres">
      <dgm:prSet presAssocID="{3DBC1569-3FF8-436D-BC89-C7E6CEF58EF6}" presName="compNode" presStyleCnt="0"/>
      <dgm:spPr/>
    </dgm:pt>
    <dgm:pt modelId="{BDDC650E-E35A-4FB2-AED1-F0454532959A}" type="pres">
      <dgm:prSet presAssocID="{3DBC1569-3FF8-436D-BC89-C7E6CEF58EF6}" presName="bgRect" presStyleLbl="bgShp" presStyleIdx="0" presStyleCnt="6"/>
      <dgm:spPr/>
    </dgm:pt>
    <dgm:pt modelId="{9088E9EC-19FF-4841-84F8-E9F092AEBD23}" type="pres">
      <dgm:prSet presAssocID="{3DBC1569-3FF8-436D-BC89-C7E6CEF58EF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CEC696C1-1874-4685-92DA-A1236E14AC38}" type="pres">
      <dgm:prSet presAssocID="{3DBC1569-3FF8-436D-BC89-C7E6CEF58EF6}" presName="spaceRect" presStyleCnt="0"/>
      <dgm:spPr/>
    </dgm:pt>
    <dgm:pt modelId="{350A4DF9-827C-4500-B83F-3CA3FE49A941}" type="pres">
      <dgm:prSet presAssocID="{3DBC1569-3FF8-436D-BC89-C7E6CEF58EF6}" presName="parTx" presStyleLbl="revTx" presStyleIdx="0" presStyleCnt="6">
        <dgm:presLayoutVars>
          <dgm:chMax val="0"/>
          <dgm:chPref val="0"/>
        </dgm:presLayoutVars>
      </dgm:prSet>
      <dgm:spPr/>
    </dgm:pt>
    <dgm:pt modelId="{C31DEE86-F41A-4F81-B9B9-F1E442832B98}" type="pres">
      <dgm:prSet presAssocID="{FAC4A33A-F6A5-495C-B7EE-674B8BC24CC5}" presName="sibTrans" presStyleCnt="0"/>
      <dgm:spPr/>
    </dgm:pt>
    <dgm:pt modelId="{59C2E71C-F71C-40F9-B084-1109F4A720D0}" type="pres">
      <dgm:prSet presAssocID="{F7B8B969-741D-4181-AB3A-6E4738C42955}" presName="compNode" presStyleCnt="0"/>
      <dgm:spPr/>
    </dgm:pt>
    <dgm:pt modelId="{3AB58CAB-E76A-41D9-A0A3-3FB237C435B7}" type="pres">
      <dgm:prSet presAssocID="{F7B8B969-741D-4181-AB3A-6E4738C42955}" presName="bgRect" presStyleLbl="bgShp" presStyleIdx="1" presStyleCnt="6"/>
      <dgm:spPr/>
    </dgm:pt>
    <dgm:pt modelId="{14FD87FB-2A26-4682-91E0-B784E352B144}" type="pres">
      <dgm:prSet presAssocID="{F7B8B969-741D-4181-AB3A-6E4738C4295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aily Calendar"/>
        </a:ext>
      </dgm:extLst>
    </dgm:pt>
    <dgm:pt modelId="{41F74AC8-B559-4F35-8E7E-81600D4F37BA}" type="pres">
      <dgm:prSet presAssocID="{F7B8B969-741D-4181-AB3A-6E4738C42955}" presName="spaceRect" presStyleCnt="0"/>
      <dgm:spPr/>
    </dgm:pt>
    <dgm:pt modelId="{2F229651-2F48-47AB-AB75-381808B5F5B0}" type="pres">
      <dgm:prSet presAssocID="{F7B8B969-741D-4181-AB3A-6E4738C42955}" presName="parTx" presStyleLbl="revTx" presStyleIdx="1" presStyleCnt="6">
        <dgm:presLayoutVars>
          <dgm:chMax val="0"/>
          <dgm:chPref val="0"/>
        </dgm:presLayoutVars>
      </dgm:prSet>
      <dgm:spPr/>
    </dgm:pt>
    <dgm:pt modelId="{44737B4F-CA9C-4D93-9B04-A463D7B9D32B}" type="pres">
      <dgm:prSet presAssocID="{AC02D118-6207-4122-85CB-46D82E969BE1}" presName="sibTrans" presStyleCnt="0"/>
      <dgm:spPr/>
    </dgm:pt>
    <dgm:pt modelId="{9E2830B1-A38F-4617-B148-B5C5538BA539}" type="pres">
      <dgm:prSet presAssocID="{0DC2020B-5D26-4A54-804B-9E9FAC006F69}" presName="compNode" presStyleCnt="0"/>
      <dgm:spPr/>
    </dgm:pt>
    <dgm:pt modelId="{8453C030-D5B3-4E35-9DF8-4AD41B3A1F23}" type="pres">
      <dgm:prSet presAssocID="{0DC2020B-5D26-4A54-804B-9E9FAC006F69}" presName="bgRect" presStyleLbl="bgShp" presStyleIdx="2" presStyleCnt="6"/>
      <dgm:spPr/>
    </dgm:pt>
    <dgm:pt modelId="{7475305E-DF15-4E8D-8EBD-61EF0EB1C96F}" type="pres">
      <dgm:prSet presAssocID="{0DC2020B-5D26-4A54-804B-9E9FAC006F6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A30BC53D-7D83-4041-9F72-4F6F4AC4E837}" type="pres">
      <dgm:prSet presAssocID="{0DC2020B-5D26-4A54-804B-9E9FAC006F69}" presName="spaceRect" presStyleCnt="0"/>
      <dgm:spPr/>
    </dgm:pt>
    <dgm:pt modelId="{9F79D7AA-F989-4284-A3C4-66789C0DDDF8}" type="pres">
      <dgm:prSet presAssocID="{0DC2020B-5D26-4A54-804B-9E9FAC006F69}" presName="parTx" presStyleLbl="revTx" presStyleIdx="2" presStyleCnt="6">
        <dgm:presLayoutVars>
          <dgm:chMax val="0"/>
          <dgm:chPref val="0"/>
        </dgm:presLayoutVars>
      </dgm:prSet>
      <dgm:spPr/>
    </dgm:pt>
    <dgm:pt modelId="{4C6AE261-31B8-44B6-8EE9-C781E7663776}" type="pres">
      <dgm:prSet presAssocID="{B5EFD583-5802-4918-8D73-AB6F7B2AD925}" presName="sibTrans" presStyleCnt="0"/>
      <dgm:spPr/>
    </dgm:pt>
    <dgm:pt modelId="{B10AE0B2-F154-4113-B5A8-47EA87ABB639}" type="pres">
      <dgm:prSet presAssocID="{51166198-1151-42CF-B445-C3DBB6939C30}" presName="compNode" presStyleCnt="0"/>
      <dgm:spPr/>
    </dgm:pt>
    <dgm:pt modelId="{1FCF3B85-B478-4DA8-96B5-1419446D8D3F}" type="pres">
      <dgm:prSet presAssocID="{51166198-1151-42CF-B445-C3DBB6939C30}" presName="bgRect" presStyleLbl="bgShp" presStyleIdx="3" presStyleCnt="6"/>
      <dgm:spPr/>
    </dgm:pt>
    <dgm:pt modelId="{A7986A88-8013-43EC-8AC7-F47539C45B70}" type="pres">
      <dgm:prSet presAssocID="{51166198-1151-42CF-B445-C3DBB6939C3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opwatch"/>
        </a:ext>
      </dgm:extLst>
    </dgm:pt>
    <dgm:pt modelId="{6FF35124-764C-4C14-A510-7D5EC4AF22D1}" type="pres">
      <dgm:prSet presAssocID="{51166198-1151-42CF-B445-C3DBB6939C30}" presName="spaceRect" presStyleCnt="0"/>
      <dgm:spPr/>
    </dgm:pt>
    <dgm:pt modelId="{31EBE0ED-BB95-41D5-AAC0-73BC07A3B0E6}" type="pres">
      <dgm:prSet presAssocID="{51166198-1151-42CF-B445-C3DBB6939C30}" presName="parTx" presStyleLbl="revTx" presStyleIdx="3" presStyleCnt="6">
        <dgm:presLayoutVars>
          <dgm:chMax val="0"/>
          <dgm:chPref val="0"/>
        </dgm:presLayoutVars>
      </dgm:prSet>
      <dgm:spPr/>
    </dgm:pt>
    <dgm:pt modelId="{3D7F052E-4878-4525-9710-293A897D1420}" type="pres">
      <dgm:prSet presAssocID="{78957CFA-5A32-48EC-8102-879B45FEE956}" presName="sibTrans" presStyleCnt="0"/>
      <dgm:spPr/>
    </dgm:pt>
    <dgm:pt modelId="{22800A7B-0079-4301-A1B1-B3B8BAD25B48}" type="pres">
      <dgm:prSet presAssocID="{AB10A0D5-DBFB-4EAB-9558-C0875F8CDED8}" presName="compNode" presStyleCnt="0"/>
      <dgm:spPr/>
    </dgm:pt>
    <dgm:pt modelId="{87DB145F-23E1-46E2-B784-B41D535E2397}" type="pres">
      <dgm:prSet presAssocID="{AB10A0D5-DBFB-4EAB-9558-C0875F8CDED8}" presName="bgRect" presStyleLbl="bgShp" presStyleIdx="4" presStyleCnt="6"/>
      <dgm:spPr/>
    </dgm:pt>
    <dgm:pt modelId="{F177EFC4-F1D7-4988-9012-AF91A1A522F9}" type="pres">
      <dgm:prSet presAssocID="{AB10A0D5-DBFB-4EAB-9558-C0875F8CDED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alculator"/>
        </a:ext>
      </dgm:extLst>
    </dgm:pt>
    <dgm:pt modelId="{09236386-5FB0-4CB8-892B-C622962D8FB8}" type="pres">
      <dgm:prSet presAssocID="{AB10A0D5-DBFB-4EAB-9558-C0875F8CDED8}" presName="spaceRect" presStyleCnt="0"/>
      <dgm:spPr/>
    </dgm:pt>
    <dgm:pt modelId="{02158A0E-8999-4D06-B969-502B21B8FB84}" type="pres">
      <dgm:prSet presAssocID="{AB10A0D5-DBFB-4EAB-9558-C0875F8CDED8}" presName="parTx" presStyleLbl="revTx" presStyleIdx="4" presStyleCnt="6">
        <dgm:presLayoutVars>
          <dgm:chMax val="0"/>
          <dgm:chPref val="0"/>
        </dgm:presLayoutVars>
      </dgm:prSet>
      <dgm:spPr/>
    </dgm:pt>
    <dgm:pt modelId="{67F3C76A-3455-4AE6-881A-8DF6BB9BAB97}" type="pres">
      <dgm:prSet presAssocID="{B1F9B43C-A7A3-4EF2-886A-5147CC91EF8D}" presName="sibTrans" presStyleCnt="0"/>
      <dgm:spPr/>
    </dgm:pt>
    <dgm:pt modelId="{9EB86D38-DC25-4661-B836-1A97C9B7B366}" type="pres">
      <dgm:prSet presAssocID="{4B52C1E2-D611-4501-9E00-615D5900679C}" presName="compNode" presStyleCnt="0"/>
      <dgm:spPr/>
    </dgm:pt>
    <dgm:pt modelId="{30DDE7A8-D60E-43F3-80F0-73E5232D2D17}" type="pres">
      <dgm:prSet presAssocID="{4B52C1E2-D611-4501-9E00-615D5900679C}" presName="bgRect" presStyleLbl="bgShp" presStyleIdx="5" presStyleCnt="6"/>
      <dgm:spPr/>
    </dgm:pt>
    <dgm:pt modelId="{D61170D9-80ED-4ED6-AE4D-09F599730300}" type="pres">
      <dgm:prSet presAssocID="{4B52C1E2-D611-4501-9E00-615D5900679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Money"/>
        </a:ext>
      </dgm:extLst>
    </dgm:pt>
    <dgm:pt modelId="{ACE39C43-F43C-4E0E-9100-456345D077F2}" type="pres">
      <dgm:prSet presAssocID="{4B52C1E2-D611-4501-9E00-615D5900679C}" presName="spaceRect" presStyleCnt="0"/>
      <dgm:spPr/>
    </dgm:pt>
    <dgm:pt modelId="{85C12B62-4FCB-44B4-8B09-BF68D4523276}" type="pres">
      <dgm:prSet presAssocID="{4B52C1E2-D611-4501-9E00-615D5900679C}" presName="parTx" presStyleLbl="revTx" presStyleIdx="5" presStyleCnt="6">
        <dgm:presLayoutVars>
          <dgm:chMax val="0"/>
          <dgm:chPref val="0"/>
        </dgm:presLayoutVars>
      </dgm:prSet>
      <dgm:spPr/>
    </dgm:pt>
  </dgm:ptLst>
  <dgm:cxnLst>
    <dgm:cxn modelId="{4417A601-2F66-4052-A5BD-9FEA4BCEDBC6}" srcId="{B5E5DA84-C2CC-4A0C-800D-9D8040BF9A8E}" destId="{3DBC1569-3FF8-436D-BC89-C7E6CEF58EF6}" srcOrd="0" destOrd="0" parTransId="{7E4C984E-79FF-4900-9E61-F698E8267EBF}" sibTransId="{FAC4A33A-F6A5-495C-B7EE-674B8BC24CC5}"/>
    <dgm:cxn modelId="{CC2E1105-BD9F-4104-A609-5D7999F3791C}" type="presOf" srcId="{AB10A0D5-DBFB-4EAB-9558-C0875F8CDED8}" destId="{02158A0E-8999-4D06-B969-502B21B8FB84}" srcOrd="0" destOrd="0" presId="urn:microsoft.com/office/officeart/2018/2/layout/IconVerticalSolidList"/>
    <dgm:cxn modelId="{9C544721-48BA-4617-A55B-9AE03D9DCC4C}" srcId="{B5E5DA84-C2CC-4A0C-800D-9D8040BF9A8E}" destId="{0DC2020B-5D26-4A54-804B-9E9FAC006F69}" srcOrd="2" destOrd="0" parTransId="{BF58B09F-FB38-4784-BE94-88B1214C779C}" sibTransId="{B5EFD583-5802-4918-8D73-AB6F7B2AD925}"/>
    <dgm:cxn modelId="{52722E26-9907-4BB6-A48F-16F7D529F6A2}" type="presOf" srcId="{B5E5DA84-C2CC-4A0C-800D-9D8040BF9A8E}" destId="{22242B6A-5710-4125-9BC9-D7BDDD6E6E70}" srcOrd="0" destOrd="0" presId="urn:microsoft.com/office/officeart/2018/2/layout/IconVerticalSolidList"/>
    <dgm:cxn modelId="{19D65962-CACE-4400-95A5-19175B554BCE}" type="presOf" srcId="{4B52C1E2-D611-4501-9E00-615D5900679C}" destId="{85C12B62-4FCB-44B4-8B09-BF68D4523276}" srcOrd="0" destOrd="0" presId="urn:microsoft.com/office/officeart/2018/2/layout/IconVerticalSolidList"/>
    <dgm:cxn modelId="{6D2ED369-3F02-4EA9-A4E2-BE9FCBF10193}" type="presOf" srcId="{0DC2020B-5D26-4A54-804B-9E9FAC006F69}" destId="{9F79D7AA-F989-4284-A3C4-66789C0DDDF8}" srcOrd="0" destOrd="0" presId="urn:microsoft.com/office/officeart/2018/2/layout/IconVerticalSolidList"/>
    <dgm:cxn modelId="{4A050581-CFC0-4ECD-A026-FFCFCDA7AD1A}" srcId="{B5E5DA84-C2CC-4A0C-800D-9D8040BF9A8E}" destId="{4B52C1E2-D611-4501-9E00-615D5900679C}" srcOrd="5" destOrd="0" parTransId="{E5E8A339-12B7-41D9-9732-1BE97AED4E95}" sibTransId="{7EF3D36F-456C-42F8-A53A-7F5690208476}"/>
    <dgm:cxn modelId="{C97F0B96-1CE6-4FC3-ADB2-3334ADEE8514}" srcId="{B5E5DA84-C2CC-4A0C-800D-9D8040BF9A8E}" destId="{51166198-1151-42CF-B445-C3DBB6939C30}" srcOrd="3" destOrd="0" parTransId="{A6B8F29A-6B3D-43B1-821C-E750A4B46DF1}" sibTransId="{78957CFA-5A32-48EC-8102-879B45FEE956}"/>
    <dgm:cxn modelId="{353EB3D0-5D48-4528-B485-35CCEE78CF99}" type="presOf" srcId="{3DBC1569-3FF8-436D-BC89-C7E6CEF58EF6}" destId="{350A4DF9-827C-4500-B83F-3CA3FE49A941}" srcOrd="0" destOrd="0" presId="urn:microsoft.com/office/officeart/2018/2/layout/IconVerticalSolidList"/>
    <dgm:cxn modelId="{0DD7DDD8-94E2-468E-9565-AFFD4F470421}" type="presOf" srcId="{51166198-1151-42CF-B445-C3DBB6939C30}" destId="{31EBE0ED-BB95-41D5-AAC0-73BC07A3B0E6}" srcOrd="0" destOrd="0" presId="urn:microsoft.com/office/officeart/2018/2/layout/IconVerticalSolidList"/>
    <dgm:cxn modelId="{01FAF8D9-A08C-44A4-BE3E-EEBD63262623}" type="presOf" srcId="{F7B8B969-741D-4181-AB3A-6E4738C42955}" destId="{2F229651-2F48-47AB-AB75-381808B5F5B0}" srcOrd="0" destOrd="0" presId="urn:microsoft.com/office/officeart/2018/2/layout/IconVerticalSolidList"/>
    <dgm:cxn modelId="{750821F9-3F57-4297-AC54-26C21E0621D4}" srcId="{B5E5DA84-C2CC-4A0C-800D-9D8040BF9A8E}" destId="{AB10A0D5-DBFB-4EAB-9558-C0875F8CDED8}" srcOrd="4" destOrd="0" parTransId="{3D2C313D-F8D1-415C-B13D-1F30D884F66F}" sibTransId="{B1F9B43C-A7A3-4EF2-886A-5147CC91EF8D}"/>
    <dgm:cxn modelId="{0FE09CFE-42CE-4650-8FA9-CF9D28AD47BF}" srcId="{B5E5DA84-C2CC-4A0C-800D-9D8040BF9A8E}" destId="{F7B8B969-741D-4181-AB3A-6E4738C42955}" srcOrd="1" destOrd="0" parTransId="{FA84A554-4BC6-410C-B0D8-44EFB96624C8}" sibTransId="{AC02D118-6207-4122-85CB-46D82E969BE1}"/>
    <dgm:cxn modelId="{FF2C1C4B-4ACF-46B7-AFD5-3FDDA43342C2}" type="presParOf" srcId="{22242B6A-5710-4125-9BC9-D7BDDD6E6E70}" destId="{8B56E8F3-CDEE-41A3-A5D9-61C6A5A2FEAB}" srcOrd="0" destOrd="0" presId="urn:microsoft.com/office/officeart/2018/2/layout/IconVerticalSolidList"/>
    <dgm:cxn modelId="{8ADE0538-EABC-4343-9725-7460BB78CE71}" type="presParOf" srcId="{8B56E8F3-CDEE-41A3-A5D9-61C6A5A2FEAB}" destId="{BDDC650E-E35A-4FB2-AED1-F0454532959A}" srcOrd="0" destOrd="0" presId="urn:microsoft.com/office/officeart/2018/2/layout/IconVerticalSolidList"/>
    <dgm:cxn modelId="{91B140A0-4D14-4855-9657-240BA6A79F7D}" type="presParOf" srcId="{8B56E8F3-CDEE-41A3-A5D9-61C6A5A2FEAB}" destId="{9088E9EC-19FF-4841-84F8-E9F092AEBD23}" srcOrd="1" destOrd="0" presId="urn:microsoft.com/office/officeart/2018/2/layout/IconVerticalSolidList"/>
    <dgm:cxn modelId="{43B23BE7-C012-4EA0-8F96-34F584AD6803}" type="presParOf" srcId="{8B56E8F3-CDEE-41A3-A5D9-61C6A5A2FEAB}" destId="{CEC696C1-1874-4685-92DA-A1236E14AC38}" srcOrd="2" destOrd="0" presId="urn:microsoft.com/office/officeart/2018/2/layout/IconVerticalSolidList"/>
    <dgm:cxn modelId="{E5646091-5029-458B-BAC7-E432AAD4CE3C}" type="presParOf" srcId="{8B56E8F3-CDEE-41A3-A5D9-61C6A5A2FEAB}" destId="{350A4DF9-827C-4500-B83F-3CA3FE49A941}" srcOrd="3" destOrd="0" presId="urn:microsoft.com/office/officeart/2018/2/layout/IconVerticalSolidList"/>
    <dgm:cxn modelId="{7C43FAB6-189B-4822-B04B-F67F7079966D}" type="presParOf" srcId="{22242B6A-5710-4125-9BC9-D7BDDD6E6E70}" destId="{C31DEE86-F41A-4F81-B9B9-F1E442832B98}" srcOrd="1" destOrd="0" presId="urn:microsoft.com/office/officeart/2018/2/layout/IconVerticalSolidList"/>
    <dgm:cxn modelId="{2010A3A1-A514-4F12-829E-07D81F4E17BE}" type="presParOf" srcId="{22242B6A-5710-4125-9BC9-D7BDDD6E6E70}" destId="{59C2E71C-F71C-40F9-B084-1109F4A720D0}" srcOrd="2" destOrd="0" presId="urn:microsoft.com/office/officeart/2018/2/layout/IconVerticalSolidList"/>
    <dgm:cxn modelId="{C2ECDA6E-57DA-4105-A527-5C46EC103ED7}" type="presParOf" srcId="{59C2E71C-F71C-40F9-B084-1109F4A720D0}" destId="{3AB58CAB-E76A-41D9-A0A3-3FB237C435B7}" srcOrd="0" destOrd="0" presId="urn:microsoft.com/office/officeart/2018/2/layout/IconVerticalSolidList"/>
    <dgm:cxn modelId="{91A88526-AE5F-4177-969F-F02E0C13684F}" type="presParOf" srcId="{59C2E71C-F71C-40F9-B084-1109F4A720D0}" destId="{14FD87FB-2A26-4682-91E0-B784E352B144}" srcOrd="1" destOrd="0" presId="urn:microsoft.com/office/officeart/2018/2/layout/IconVerticalSolidList"/>
    <dgm:cxn modelId="{15299428-51C8-440E-BC40-8ECE03A23EE2}" type="presParOf" srcId="{59C2E71C-F71C-40F9-B084-1109F4A720D0}" destId="{41F74AC8-B559-4F35-8E7E-81600D4F37BA}" srcOrd="2" destOrd="0" presId="urn:microsoft.com/office/officeart/2018/2/layout/IconVerticalSolidList"/>
    <dgm:cxn modelId="{9B8A8C6C-5E77-43FD-A949-C77BED17DDF7}" type="presParOf" srcId="{59C2E71C-F71C-40F9-B084-1109F4A720D0}" destId="{2F229651-2F48-47AB-AB75-381808B5F5B0}" srcOrd="3" destOrd="0" presId="urn:microsoft.com/office/officeart/2018/2/layout/IconVerticalSolidList"/>
    <dgm:cxn modelId="{996D8305-5685-400E-BF24-113F09FD1841}" type="presParOf" srcId="{22242B6A-5710-4125-9BC9-D7BDDD6E6E70}" destId="{44737B4F-CA9C-4D93-9B04-A463D7B9D32B}" srcOrd="3" destOrd="0" presId="urn:microsoft.com/office/officeart/2018/2/layout/IconVerticalSolidList"/>
    <dgm:cxn modelId="{ED50053E-D390-4F67-A4D6-502EFBD69293}" type="presParOf" srcId="{22242B6A-5710-4125-9BC9-D7BDDD6E6E70}" destId="{9E2830B1-A38F-4617-B148-B5C5538BA539}" srcOrd="4" destOrd="0" presId="urn:microsoft.com/office/officeart/2018/2/layout/IconVerticalSolidList"/>
    <dgm:cxn modelId="{F4BA07C4-1313-4661-A135-25FC4E37ACE5}" type="presParOf" srcId="{9E2830B1-A38F-4617-B148-B5C5538BA539}" destId="{8453C030-D5B3-4E35-9DF8-4AD41B3A1F23}" srcOrd="0" destOrd="0" presId="urn:microsoft.com/office/officeart/2018/2/layout/IconVerticalSolidList"/>
    <dgm:cxn modelId="{F8BD3410-1384-47C1-97FD-BDED3B2F083C}" type="presParOf" srcId="{9E2830B1-A38F-4617-B148-B5C5538BA539}" destId="{7475305E-DF15-4E8D-8EBD-61EF0EB1C96F}" srcOrd="1" destOrd="0" presId="urn:microsoft.com/office/officeart/2018/2/layout/IconVerticalSolidList"/>
    <dgm:cxn modelId="{700121B7-BCD7-46A4-98A5-AA821BE4A5F7}" type="presParOf" srcId="{9E2830B1-A38F-4617-B148-B5C5538BA539}" destId="{A30BC53D-7D83-4041-9F72-4F6F4AC4E837}" srcOrd="2" destOrd="0" presId="urn:microsoft.com/office/officeart/2018/2/layout/IconVerticalSolidList"/>
    <dgm:cxn modelId="{1EDCB322-2922-4C3F-8B18-2F3191B78CE7}" type="presParOf" srcId="{9E2830B1-A38F-4617-B148-B5C5538BA539}" destId="{9F79D7AA-F989-4284-A3C4-66789C0DDDF8}" srcOrd="3" destOrd="0" presId="urn:microsoft.com/office/officeart/2018/2/layout/IconVerticalSolidList"/>
    <dgm:cxn modelId="{7D5154EC-0CF6-451B-9C9F-876FEB285C9D}" type="presParOf" srcId="{22242B6A-5710-4125-9BC9-D7BDDD6E6E70}" destId="{4C6AE261-31B8-44B6-8EE9-C781E7663776}" srcOrd="5" destOrd="0" presId="urn:microsoft.com/office/officeart/2018/2/layout/IconVerticalSolidList"/>
    <dgm:cxn modelId="{1C60BAAB-A35D-4A07-AF6A-8D03E952A315}" type="presParOf" srcId="{22242B6A-5710-4125-9BC9-D7BDDD6E6E70}" destId="{B10AE0B2-F154-4113-B5A8-47EA87ABB639}" srcOrd="6" destOrd="0" presId="urn:microsoft.com/office/officeart/2018/2/layout/IconVerticalSolidList"/>
    <dgm:cxn modelId="{E33FFDE4-B0ED-4350-85A1-C6447E2588D7}" type="presParOf" srcId="{B10AE0B2-F154-4113-B5A8-47EA87ABB639}" destId="{1FCF3B85-B478-4DA8-96B5-1419446D8D3F}" srcOrd="0" destOrd="0" presId="urn:microsoft.com/office/officeart/2018/2/layout/IconVerticalSolidList"/>
    <dgm:cxn modelId="{F317E9D7-42D4-4612-B45B-ACD67595888D}" type="presParOf" srcId="{B10AE0B2-F154-4113-B5A8-47EA87ABB639}" destId="{A7986A88-8013-43EC-8AC7-F47539C45B70}" srcOrd="1" destOrd="0" presId="urn:microsoft.com/office/officeart/2018/2/layout/IconVerticalSolidList"/>
    <dgm:cxn modelId="{A3C43447-E879-4F0B-93D4-B100EE4ED3BC}" type="presParOf" srcId="{B10AE0B2-F154-4113-B5A8-47EA87ABB639}" destId="{6FF35124-764C-4C14-A510-7D5EC4AF22D1}" srcOrd="2" destOrd="0" presId="urn:microsoft.com/office/officeart/2018/2/layout/IconVerticalSolidList"/>
    <dgm:cxn modelId="{F8934AC9-61C2-4EE0-BB20-55166025A6EE}" type="presParOf" srcId="{B10AE0B2-F154-4113-B5A8-47EA87ABB639}" destId="{31EBE0ED-BB95-41D5-AAC0-73BC07A3B0E6}" srcOrd="3" destOrd="0" presId="urn:microsoft.com/office/officeart/2018/2/layout/IconVerticalSolidList"/>
    <dgm:cxn modelId="{E4DF8D9D-3B60-40E0-A322-D44B2F4D5CEA}" type="presParOf" srcId="{22242B6A-5710-4125-9BC9-D7BDDD6E6E70}" destId="{3D7F052E-4878-4525-9710-293A897D1420}" srcOrd="7" destOrd="0" presId="urn:microsoft.com/office/officeart/2018/2/layout/IconVerticalSolidList"/>
    <dgm:cxn modelId="{0962634E-6881-4120-A9E5-5FD556CD0B49}" type="presParOf" srcId="{22242B6A-5710-4125-9BC9-D7BDDD6E6E70}" destId="{22800A7B-0079-4301-A1B1-B3B8BAD25B48}" srcOrd="8" destOrd="0" presId="urn:microsoft.com/office/officeart/2018/2/layout/IconVerticalSolidList"/>
    <dgm:cxn modelId="{B2C66272-D810-4478-BAFF-3F677438109D}" type="presParOf" srcId="{22800A7B-0079-4301-A1B1-B3B8BAD25B48}" destId="{87DB145F-23E1-46E2-B784-B41D535E2397}" srcOrd="0" destOrd="0" presId="urn:microsoft.com/office/officeart/2018/2/layout/IconVerticalSolidList"/>
    <dgm:cxn modelId="{2ECF3CA5-09FC-4210-AC2F-2573AC470D02}" type="presParOf" srcId="{22800A7B-0079-4301-A1B1-B3B8BAD25B48}" destId="{F177EFC4-F1D7-4988-9012-AF91A1A522F9}" srcOrd="1" destOrd="0" presId="urn:microsoft.com/office/officeart/2018/2/layout/IconVerticalSolidList"/>
    <dgm:cxn modelId="{452AE1D1-5747-4F14-A66A-4B87752303D8}" type="presParOf" srcId="{22800A7B-0079-4301-A1B1-B3B8BAD25B48}" destId="{09236386-5FB0-4CB8-892B-C622962D8FB8}" srcOrd="2" destOrd="0" presId="urn:microsoft.com/office/officeart/2018/2/layout/IconVerticalSolidList"/>
    <dgm:cxn modelId="{06046351-F2BE-4BE4-B802-B240591DF3F8}" type="presParOf" srcId="{22800A7B-0079-4301-A1B1-B3B8BAD25B48}" destId="{02158A0E-8999-4D06-B969-502B21B8FB84}" srcOrd="3" destOrd="0" presId="urn:microsoft.com/office/officeart/2018/2/layout/IconVerticalSolidList"/>
    <dgm:cxn modelId="{3C209C96-7A49-49B2-B514-9E97A9D2494E}" type="presParOf" srcId="{22242B6A-5710-4125-9BC9-D7BDDD6E6E70}" destId="{67F3C76A-3455-4AE6-881A-8DF6BB9BAB97}" srcOrd="9" destOrd="0" presId="urn:microsoft.com/office/officeart/2018/2/layout/IconVerticalSolidList"/>
    <dgm:cxn modelId="{0DE3C57F-3A07-422A-86AE-4FBE06268E22}" type="presParOf" srcId="{22242B6A-5710-4125-9BC9-D7BDDD6E6E70}" destId="{9EB86D38-DC25-4661-B836-1A97C9B7B366}" srcOrd="10" destOrd="0" presId="urn:microsoft.com/office/officeart/2018/2/layout/IconVerticalSolidList"/>
    <dgm:cxn modelId="{5C29123D-CE56-4CEC-A5BC-35F15F4B1DA9}" type="presParOf" srcId="{9EB86D38-DC25-4661-B836-1A97C9B7B366}" destId="{30DDE7A8-D60E-43F3-80F0-73E5232D2D17}" srcOrd="0" destOrd="0" presId="urn:microsoft.com/office/officeart/2018/2/layout/IconVerticalSolidList"/>
    <dgm:cxn modelId="{24159EAD-98EF-4A2D-A8A5-439B459D6E47}" type="presParOf" srcId="{9EB86D38-DC25-4661-B836-1A97C9B7B366}" destId="{D61170D9-80ED-4ED6-AE4D-09F599730300}" srcOrd="1" destOrd="0" presId="urn:microsoft.com/office/officeart/2018/2/layout/IconVerticalSolidList"/>
    <dgm:cxn modelId="{15CC00FD-BAB7-420A-8492-A18C68537D73}" type="presParOf" srcId="{9EB86D38-DC25-4661-B836-1A97C9B7B366}" destId="{ACE39C43-F43C-4E0E-9100-456345D077F2}" srcOrd="2" destOrd="0" presId="urn:microsoft.com/office/officeart/2018/2/layout/IconVerticalSolidList"/>
    <dgm:cxn modelId="{84A59110-8FDF-41C9-9E20-BDAB1766BF74}" type="presParOf" srcId="{9EB86D38-DC25-4661-B836-1A97C9B7B366}" destId="{85C12B62-4FCB-44B4-8B09-BF68D452327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17D162-05B7-452B-B1A9-6DC696E100A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10D3CD9-19CE-4B43-AAF7-8884FC79939C}">
      <dgm:prSet custT="1"/>
      <dgm:spPr/>
      <dgm:t>
        <a:bodyPr/>
        <a:lstStyle/>
        <a:p>
          <a:pPr>
            <a:lnSpc>
              <a:spcPct val="100000"/>
            </a:lnSpc>
            <a:defRPr cap="all"/>
          </a:pPr>
          <a:r>
            <a:rPr lang="en-US" sz="1400">
              <a:latin typeface="Bahnschrift" panose="020B0502040204020203" pitchFamily="34" charset="0"/>
            </a:rPr>
            <a:t>Create clear and understandable staff Rota's  &amp; schedules for shifts by using tables.</a:t>
          </a:r>
          <a:endParaRPr lang="en-US" sz="1400" dirty="0">
            <a:latin typeface="Bahnschrift" panose="020B0502040204020203" pitchFamily="34" charset="0"/>
          </a:endParaRPr>
        </a:p>
      </dgm:t>
    </dgm:pt>
    <dgm:pt modelId="{C2F6278D-8DC5-4A64-B0B0-0AB8992846CB}" type="parTrans" cxnId="{216CFA42-8881-4CEC-84AD-5EA264B4B58F}">
      <dgm:prSet/>
      <dgm:spPr/>
      <dgm:t>
        <a:bodyPr/>
        <a:lstStyle/>
        <a:p>
          <a:endParaRPr lang="en-US"/>
        </a:p>
      </dgm:t>
    </dgm:pt>
    <dgm:pt modelId="{15F165EC-BF02-4550-949F-67290A110F77}" type="sibTrans" cxnId="{216CFA42-8881-4CEC-84AD-5EA264B4B58F}">
      <dgm:prSet/>
      <dgm:spPr/>
      <dgm:t>
        <a:bodyPr/>
        <a:lstStyle/>
        <a:p>
          <a:endParaRPr lang="en-US"/>
        </a:p>
      </dgm:t>
    </dgm:pt>
    <dgm:pt modelId="{5BBCA63F-913D-4BCD-80A4-7734A04DC75B}">
      <dgm:prSet custT="1"/>
      <dgm:spPr/>
      <dgm:t>
        <a:bodyPr/>
        <a:lstStyle/>
        <a:p>
          <a:pPr>
            <a:lnSpc>
              <a:spcPct val="100000"/>
            </a:lnSpc>
            <a:defRPr cap="all"/>
          </a:pPr>
          <a:r>
            <a:rPr lang="en-US" sz="1400">
              <a:latin typeface="Bahnschrift" panose="020B0502040204020203" pitchFamily="34" charset="0"/>
            </a:rPr>
            <a:t>Using formulas you can track employee's availability, working hours and more. This lowers the risk of missed visits and double bookings and any confusion.</a:t>
          </a:r>
          <a:endParaRPr lang="en-US" sz="1400" dirty="0">
            <a:latin typeface="Bahnschrift" panose="020B0502040204020203" pitchFamily="34" charset="0"/>
          </a:endParaRPr>
        </a:p>
      </dgm:t>
    </dgm:pt>
    <dgm:pt modelId="{87419A66-4B3B-4F07-9419-E9481D5AA99A}" type="parTrans" cxnId="{7EAC15D7-444C-4F95-81B9-6450E019CBDF}">
      <dgm:prSet/>
      <dgm:spPr/>
      <dgm:t>
        <a:bodyPr/>
        <a:lstStyle/>
        <a:p>
          <a:endParaRPr lang="en-US"/>
        </a:p>
      </dgm:t>
    </dgm:pt>
    <dgm:pt modelId="{A9D01586-BA58-4E4E-A701-75817960E900}" type="sibTrans" cxnId="{7EAC15D7-444C-4F95-81B9-6450E019CBDF}">
      <dgm:prSet/>
      <dgm:spPr/>
      <dgm:t>
        <a:bodyPr/>
        <a:lstStyle/>
        <a:p>
          <a:endParaRPr lang="en-US"/>
        </a:p>
      </dgm:t>
    </dgm:pt>
    <dgm:pt modelId="{FE74A59F-7666-4FDD-B704-33CB5F3D3B44}">
      <dgm:prSet custT="1"/>
      <dgm:spPr/>
      <dgm:t>
        <a:bodyPr/>
        <a:lstStyle/>
        <a:p>
          <a:pPr>
            <a:lnSpc>
              <a:spcPct val="100000"/>
            </a:lnSpc>
            <a:defRPr cap="all"/>
          </a:pPr>
          <a:r>
            <a:rPr lang="en-US" sz="1400">
              <a:latin typeface="Bahnschrift" panose="020B0502040204020203" pitchFamily="34" charset="0"/>
            </a:rPr>
            <a:t>Managers can use excel to automatically calculate hours worked and care costs using formulas. Using formulas saves time and lowers the risk of human math mistakes, this also means there's less time doing paperwork. </a:t>
          </a:r>
          <a:endParaRPr lang="en-US" sz="1400" dirty="0">
            <a:latin typeface="Bahnschrift" panose="020B0502040204020203" pitchFamily="34" charset="0"/>
          </a:endParaRPr>
        </a:p>
      </dgm:t>
    </dgm:pt>
    <dgm:pt modelId="{FB493C83-FE2A-486E-8D90-512450FCC11A}" type="parTrans" cxnId="{6208786E-FAB9-4C77-8E4C-42AF5606D493}">
      <dgm:prSet/>
      <dgm:spPr/>
      <dgm:t>
        <a:bodyPr/>
        <a:lstStyle/>
        <a:p>
          <a:endParaRPr lang="en-US"/>
        </a:p>
      </dgm:t>
    </dgm:pt>
    <dgm:pt modelId="{9704EF88-D219-4D58-953E-47D415BE5750}" type="sibTrans" cxnId="{6208786E-FAB9-4C77-8E4C-42AF5606D493}">
      <dgm:prSet/>
      <dgm:spPr/>
      <dgm:t>
        <a:bodyPr/>
        <a:lstStyle/>
        <a:p>
          <a:endParaRPr lang="en-US"/>
        </a:p>
      </dgm:t>
    </dgm:pt>
    <dgm:pt modelId="{2F8AAC5B-A5C6-48C3-A9E8-873416446D98}">
      <dgm:prSet custT="1"/>
      <dgm:spPr/>
      <dgm:t>
        <a:bodyPr/>
        <a:lstStyle/>
        <a:p>
          <a:pPr>
            <a:lnSpc>
              <a:spcPct val="100000"/>
            </a:lnSpc>
            <a:defRPr cap="all"/>
          </a:pPr>
          <a:r>
            <a:rPr lang="en-US" sz="1400">
              <a:latin typeface="Bahnschrift" panose="020B0502040204020203" pitchFamily="34" charset="0"/>
            </a:rPr>
            <a:t>Excel files can be shared easily with OneDrive so many people can access the document any time.</a:t>
          </a:r>
          <a:endParaRPr lang="en-US" sz="1400" dirty="0">
            <a:latin typeface="Bahnschrift" panose="020B0502040204020203" pitchFamily="34" charset="0"/>
          </a:endParaRPr>
        </a:p>
      </dgm:t>
    </dgm:pt>
    <dgm:pt modelId="{362EB2AF-3245-4BE9-B34A-B245928011DE}" type="parTrans" cxnId="{B06B4E65-0ADB-494C-91E8-9B346DF14609}">
      <dgm:prSet/>
      <dgm:spPr/>
      <dgm:t>
        <a:bodyPr/>
        <a:lstStyle/>
        <a:p>
          <a:endParaRPr lang="en-US"/>
        </a:p>
      </dgm:t>
    </dgm:pt>
    <dgm:pt modelId="{94ED2AAE-EF48-42BF-BB08-69DEB7783D0C}" type="sibTrans" cxnId="{B06B4E65-0ADB-494C-91E8-9B346DF14609}">
      <dgm:prSet/>
      <dgm:spPr/>
      <dgm:t>
        <a:bodyPr/>
        <a:lstStyle/>
        <a:p>
          <a:endParaRPr lang="en-US"/>
        </a:p>
      </dgm:t>
    </dgm:pt>
    <dgm:pt modelId="{CD16950A-35B7-47BD-96B3-9E751570B9D5}" type="pres">
      <dgm:prSet presAssocID="{7317D162-05B7-452B-B1A9-6DC696E100AC}" presName="root" presStyleCnt="0">
        <dgm:presLayoutVars>
          <dgm:dir/>
          <dgm:resizeHandles val="exact"/>
        </dgm:presLayoutVars>
      </dgm:prSet>
      <dgm:spPr/>
    </dgm:pt>
    <dgm:pt modelId="{4D9A2222-C6AB-4C78-A822-21658DC4EE3B}" type="pres">
      <dgm:prSet presAssocID="{710D3CD9-19CE-4B43-AAF7-8884FC79939C}" presName="compNode" presStyleCnt="0"/>
      <dgm:spPr/>
    </dgm:pt>
    <dgm:pt modelId="{FBE84F1C-6F81-492E-8B0C-E23FD9C176FF}" type="pres">
      <dgm:prSet presAssocID="{710D3CD9-19CE-4B43-AAF7-8884FC79939C}" presName="iconBgRect" presStyleLbl="bgShp" presStyleIdx="0" presStyleCnt="4"/>
      <dgm:spPr/>
    </dgm:pt>
    <dgm:pt modelId="{12ABCC6D-19D3-42D8-B390-838566F54C0C}" type="pres">
      <dgm:prSet presAssocID="{710D3CD9-19CE-4B43-AAF7-8884FC79939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0E378C34-64BC-4C46-9671-4C1EF910DE4C}" type="pres">
      <dgm:prSet presAssocID="{710D3CD9-19CE-4B43-AAF7-8884FC79939C}" presName="spaceRect" presStyleCnt="0"/>
      <dgm:spPr/>
    </dgm:pt>
    <dgm:pt modelId="{2243F895-98C4-40CD-91F9-ECFD09A3C38A}" type="pres">
      <dgm:prSet presAssocID="{710D3CD9-19CE-4B43-AAF7-8884FC79939C}" presName="textRect" presStyleLbl="revTx" presStyleIdx="0" presStyleCnt="4">
        <dgm:presLayoutVars>
          <dgm:chMax val="1"/>
          <dgm:chPref val="1"/>
        </dgm:presLayoutVars>
      </dgm:prSet>
      <dgm:spPr/>
    </dgm:pt>
    <dgm:pt modelId="{AF2F8F26-F586-491A-88A7-F4FB1104185F}" type="pres">
      <dgm:prSet presAssocID="{15F165EC-BF02-4550-949F-67290A110F77}" presName="sibTrans" presStyleCnt="0"/>
      <dgm:spPr/>
    </dgm:pt>
    <dgm:pt modelId="{D325869D-8E41-4233-890E-951109943114}" type="pres">
      <dgm:prSet presAssocID="{5BBCA63F-913D-4BCD-80A4-7734A04DC75B}" presName="compNode" presStyleCnt="0"/>
      <dgm:spPr/>
    </dgm:pt>
    <dgm:pt modelId="{7ACF8CA2-2690-4E1A-9A7B-7D64F981DFF7}" type="pres">
      <dgm:prSet presAssocID="{5BBCA63F-913D-4BCD-80A4-7734A04DC75B}" presName="iconBgRect" presStyleLbl="bgShp" presStyleIdx="1" presStyleCnt="4"/>
      <dgm:spPr/>
    </dgm:pt>
    <dgm:pt modelId="{0435A4BC-4353-4CFB-9C16-A923FBBC2D02}" type="pres">
      <dgm:prSet presAssocID="{5BBCA63F-913D-4BCD-80A4-7734A04DC75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culator"/>
        </a:ext>
      </dgm:extLst>
    </dgm:pt>
    <dgm:pt modelId="{F1BFD9FB-7E67-4096-A7A3-B0B4DF806084}" type="pres">
      <dgm:prSet presAssocID="{5BBCA63F-913D-4BCD-80A4-7734A04DC75B}" presName="spaceRect" presStyleCnt="0"/>
      <dgm:spPr/>
    </dgm:pt>
    <dgm:pt modelId="{3DC3C03C-BD33-4A65-9238-8F4203C68F95}" type="pres">
      <dgm:prSet presAssocID="{5BBCA63F-913D-4BCD-80A4-7734A04DC75B}" presName="textRect" presStyleLbl="revTx" presStyleIdx="1" presStyleCnt="4">
        <dgm:presLayoutVars>
          <dgm:chMax val="1"/>
          <dgm:chPref val="1"/>
        </dgm:presLayoutVars>
      </dgm:prSet>
      <dgm:spPr/>
    </dgm:pt>
    <dgm:pt modelId="{AC00D774-D904-4C08-97E0-C37291F90ACF}" type="pres">
      <dgm:prSet presAssocID="{A9D01586-BA58-4E4E-A701-75817960E900}" presName="sibTrans" presStyleCnt="0"/>
      <dgm:spPr/>
    </dgm:pt>
    <dgm:pt modelId="{5AE4A290-04D5-436E-974E-D9AB3595A0D9}" type="pres">
      <dgm:prSet presAssocID="{2F8AAC5B-A5C6-48C3-A9E8-873416446D98}" presName="compNode" presStyleCnt="0"/>
      <dgm:spPr/>
    </dgm:pt>
    <dgm:pt modelId="{D9AB6BC4-E4A1-4941-9098-B5862D73BB39}" type="pres">
      <dgm:prSet presAssocID="{2F8AAC5B-A5C6-48C3-A9E8-873416446D98}" presName="iconBgRect" presStyleLbl="bgShp" presStyleIdx="2" presStyleCnt="4"/>
      <dgm:spPr/>
    </dgm:pt>
    <dgm:pt modelId="{4C57C1B5-C6D5-469D-8AAB-C363EE024A87}" type="pres">
      <dgm:prSet presAssocID="{2F8AAC5B-A5C6-48C3-A9E8-873416446D9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k"/>
        </a:ext>
      </dgm:extLst>
    </dgm:pt>
    <dgm:pt modelId="{86170F2B-FEA4-4736-AF80-C6C0239BAD48}" type="pres">
      <dgm:prSet presAssocID="{2F8AAC5B-A5C6-48C3-A9E8-873416446D98}" presName="spaceRect" presStyleCnt="0"/>
      <dgm:spPr/>
    </dgm:pt>
    <dgm:pt modelId="{B8805325-8AA3-4F32-9B50-471060B0BBAD}" type="pres">
      <dgm:prSet presAssocID="{2F8AAC5B-A5C6-48C3-A9E8-873416446D98}" presName="textRect" presStyleLbl="revTx" presStyleIdx="2" presStyleCnt="4">
        <dgm:presLayoutVars>
          <dgm:chMax val="1"/>
          <dgm:chPref val="1"/>
        </dgm:presLayoutVars>
      </dgm:prSet>
      <dgm:spPr/>
    </dgm:pt>
    <dgm:pt modelId="{32A6342F-38A8-4288-BE9E-03306B02E622}" type="pres">
      <dgm:prSet presAssocID="{94ED2AAE-EF48-42BF-BB08-69DEB7783D0C}" presName="sibTrans" presStyleCnt="0"/>
      <dgm:spPr/>
    </dgm:pt>
    <dgm:pt modelId="{65ABAEAC-BA38-4747-A278-284346BDD23D}" type="pres">
      <dgm:prSet presAssocID="{FE74A59F-7666-4FDD-B704-33CB5F3D3B44}" presName="compNode" presStyleCnt="0"/>
      <dgm:spPr/>
    </dgm:pt>
    <dgm:pt modelId="{282536F5-6C85-41A6-886C-DC515FB337BF}" type="pres">
      <dgm:prSet presAssocID="{FE74A59F-7666-4FDD-B704-33CB5F3D3B44}" presName="iconBgRect" presStyleLbl="bgShp" presStyleIdx="3" presStyleCnt="4"/>
      <dgm:spPr/>
    </dgm:pt>
    <dgm:pt modelId="{2BB852AD-BDD4-49C5-A61F-62E63020FC81}" type="pres">
      <dgm:prSet presAssocID="{FE74A59F-7666-4FDD-B704-33CB5F3D3B4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07357987-6839-4E58-8C3E-9D2ECA58790A}" type="pres">
      <dgm:prSet presAssocID="{FE74A59F-7666-4FDD-B704-33CB5F3D3B44}" presName="spaceRect" presStyleCnt="0"/>
      <dgm:spPr/>
    </dgm:pt>
    <dgm:pt modelId="{382C87FD-F53C-4584-A872-2E6BFC16E182}" type="pres">
      <dgm:prSet presAssocID="{FE74A59F-7666-4FDD-B704-33CB5F3D3B44}" presName="textRect" presStyleLbl="revTx" presStyleIdx="3" presStyleCnt="4">
        <dgm:presLayoutVars>
          <dgm:chMax val="1"/>
          <dgm:chPref val="1"/>
        </dgm:presLayoutVars>
      </dgm:prSet>
      <dgm:spPr/>
    </dgm:pt>
  </dgm:ptLst>
  <dgm:cxnLst>
    <dgm:cxn modelId="{5B83EF03-ADEE-44F8-8F1F-BB8BDAE71CED}" type="presOf" srcId="{FE74A59F-7666-4FDD-B704-33CB5F3D3B44}" destId="{382C87FD-F53C-4584-A872-2E6BFC16E182}" srcOrd="0" destOrd="0" presId="urn:microsoft.com/office/officeart/2018/5/layout/IconCircleLabelList"/>
    <dgm:cxn modelId="{0B651917-A8C3-4207-AEB8-3A11E7630F8F}" type="presOf" srcId="{5BBCA63F-913D-4BCD-80A4-7734A04DC75B}" destId="{3DC3C03C-BD33-4A65-9238-8F4203C68F95}" srcOrd="0" destOrd="0" presId="urn:microsoft.com/office/officeart/2018/5/layout/IconCircleLabelList"/>
    <dgm:cxn modelId="{A3501A62-FC57-4972-96B8-20E02BFE6D1C}" type="presOf" srcId="{7317D162-05B7-452B-B1A9-6DC696E100AC}" destId="{CD16950A-35B7-47BD-96B3-9E751570B9D5}" srcOrd="0" destOrd="0" presId="urn:microsoft.com/office/officeart/2018/5/layout/IconCircleLabelList"/>
    <dgm:cxn modelId="{216CFA42-8881-4CEC-84AD-5EA264B4B58F}" srcId="{7317D162-05B7-452B-B1A9-6DC696E100AC}" destId="{710D3CD9-19CE-4B43-AAF7-8884FC79939C}" srcOrd="0" destOrd="0" parTransId="{C2F6278D-8DC5-4A64-B0B0-0AB8992846CB}" sibTransId="{15F165EC-BF02-4550-949F-67290A110F77}"/>
    <dgm:cxn modelId="{B06B4E65-0ADB-494C-91E8-9B346DF14609}" srcId="{7317D162-05B7-452B-B1A9-6DC696E100AC}" destId="{2F8AAC5B-A5C6-48C3-A9E8-873416446D98}" srcOrd="2" destOrd="0" parTransId="{362EB2AF-3245-4BE9-B34A-B245928011DE}" sibTransId="{94ED2AAE-EF48-42BF-BB08-69DEB7783D0C}"/>
    <dgm:cxn modelId="{6208786E-FAB9-4C77-8E4C-42AF5606D493}" srcId="{7317D162-05B7-452B-B1A9-6DC696E100AC}" destId="{FE74A59F-7666-4FDD-B704-33CB5F3D3B44}" srcOrd="3" destOrd="0" parTransId="{FB493C83-FE2A-486E-8D90-512450FCC11A}" sibTransId="{9704EF88-D219-4D58-953E-47D415BE5750}"/>
    <dgm:cxn modelId="{E79756B6-B6B1-4D3C-8BF8-8A9F85E5814C}" type="presOf" srcId="{710D3CD9-19CE-4B43-AAF7-8884FC79939C}" destId="{2243F895-98C4-40CD-91F9-ECFD09A3C38A}" srcOrd="0" destOrd="0" presId="urn:microsoft.com/office/officeart/2018/5/layout/IconCircleLabelList"/>
    <dgm:cxn modelId="{9A9F9DB8-0C7C-480E-B516-73C7DBFEBC84}" type="presOf" srcId="{2F8AAC5B-A5C6-48C3-A9E8-873416446D98}" destId="{B8805325-8AA3-4F32-9B50-471060B0BBAD}" srcOrd="0" destOrd="0" presId="urn:microsoft.com/office/officeart/2018/5/layout/IconCircleLabelList"/>
    <dgm:cxn modelId="{7EAC15D7-444C-4F95-81B9-6450E019CBDF}" srcId="{7317D162-05B7-452B-B1A9-6DC696E100AC}" destId="{5BBCA63F-913D-4BCD-80A4-7734A04DC75B}" srcOrd="1" destOrd="0" parTransId="{87419A66-4B3B-4F07-9419-E9481D5AA99A}" sibTransId="{A9D01586-BA58-4E4E-A701-75817960E900}"/>
    <dgm:cxn modelId="{FACA8D1E-7CEE-4A85-8714-36A8154AEA6F}" type="presParOf" srcId="{CD16950A-35B7-47BD-96B3-9E751570B9D5}" destId="{4D9A2222-C6AB-4C78-A822-21658DC4EE3B}" srcOrd="0" destOrd="0" presId="urn:microsoft.com/office/officeart/2018/5/layout/IconCircleLabelList"/>
    <dgm:cxn modelId="{0C4C9477-7F66-4BFF-A5CA-0A2B26C83B84}" type="presParOf" srcId="{4D9A2222-C6AB-4C78-A822-21658DC4EE3B}" destId="{FBE84F1C-6F81-492E-8B0C-E23FD9C176FF}" srcOrd="0" destOrd="0" presId="urn:microsoft.com/office/officeart/2018/5/layout/IconCircleLabelList"/>
    <dgm:cxn modelId="{1037B58F-5D55-4E57-9A86-C5C71707B98B}" type="presParOf" srcId="{4D9A2222-C6AB-4C78-A822-21658DC4EE3B}" destId="{12ABCC6D-19D3-42D8-B390-838566F54C0C}" srcOrd="1" destOrd="0" presId="urn:microsoft.com/office/officeart/2018/5/layout/IconCircleLabelList"/>
    <dgm:cxn modelId="{9C32E69E-31E6-459F-8D32-8FB78E674684}" type="presParOf" srcId="{4D9A2222-C6AB-4C78-A822-21658DC4EE3B}" destId="{0E378C34-64BC-4C46-9671-4C1EF910DE4C}" srcOrd="2" destOrd="0" presId="urn:microsoft.com/office/officeart/2018/5/layout/IconCircleLabelList"/>
    <dgm:cxn modelId="{D52BA898-E559-43AD-BD2A-B737E7456B50}" type="presParOf" srcId="{4D9A2222-C6AB-4C78-A822-21658DC4EE3B}" destId="{2243F895-98C4-40CD-91F9-ECFD09A3C38A}" srcOrd="3" destOrd="0" presId="urn:microsoft.com/office/officeart/2018/5/layout/IconCircleLabelList"/>
    <dgm:cxn modelId="{2C3A668F-CDBE-4EF0-A8DA-F3E6A7C4902E}" type="presParOf" srcId="{CD16950A-35B7-47BD-96B3-9E751570B9D5}" destId="{AF2F8F26-F586-491A-88A7-F4FB1104185F}" srcOrd="1" destOrd="0" presId="urn:microsoft.com/office/officeart/2018/5/layout/IconCircleLabelList"/>
    <dgm:cxn modelId="{391706F4-6BEB-4537-85BA-EA5A023ECC1C}" type="presParOf" srcId="{CD16950A-35B7-47BD-96B3-9E751570B9D5}" destId="{D325869D-8E41-4233-890E-951109943114}" srcOrd="2" destOrd="0" presId="urn:microsoft.com/office/officeart/2018/5/layout/IconCircleLabelList"/>
    <dgm:cxn modelId="{AC7A277F-900E-4BB3-A300-9BA83BE70456}" type="presParOf" srcId="{D325869D-8E41-4233-890E-951109943114}" destId="{7ACF8CA2-2690-4E1A-9A7B-7D64F981DFF7}" srcOrd="0" destOrd="0" presId="urn:microsoft.com/office/officeart/2018/5/layout/IconCircleLabelList"/>
    <dgm:cxn modelId="{30B1B97B-A789-4C0D-8259-3AB9ED18EDC5}" type="presParOf" srcId="{D325869D-8E41-4233-890E-951109943114}" destId="{0435A4BC-4353-4CFB-9C16-A923FBBC2D02}" srcOrd="1" destOrd="0" presId="urn:microsoft.com/office/officeart/2018/5/layout/IconCircleLabelList"/>
    <dgm:cxn modelId="{DE223790-33E2-488A-A26A-8C4D33C5852F}" type="presParOf" srcId="{D325869D-8E41-4233-890E-951109943114}" destId="{F1BFD9FB-7E67-4096-A7A3-B0B4DF806084}" srcOrd="2" destOrd="0" presId="urn:microsoft.com/office/officeart/2018/5/layout/IconCircleLabelList"/>
    <dgm:cxn modelId="{CF2F6DB5-75CA-4359-9590-5CE7BEC42877}" type="presParOf" srcId="{D325869D-8E41-4233-890E-951109943114}" destId="{3DC3C03C-BD33-4A65-9238-8F4203C68F95}" srcOrd="3" destOrd="0" presId="urn:microsoft.com/office/officeart/2018/5/layout/IconCircleLabelList"/>
    <dgm:cxn modelId="{3FB21231-8D97-4B38-8A4A-7D21B4CEFCF9}" type="presParOf" srcId="{CD16950A-35B7-47BD-96B3-9E751570B9D5}" destId="{AC00D774-D904-4C08-97E0-C37291F90ACF}" srcOrd="3" destOrd="0" presId="urn:microsoft.com/office/officeart/2018/5/layout/IconCircleLabelList"/>
    <dgm:cxn modelId="{AE8F0EAF-C189-4363-A895-FD6921A39783}" type="presParOf" srcId="{CD16950A-35B7-47BD-96B3-9E751570B9D5}" destId="{5AE4A290-04D5-436E-974E-D9AB3595A0D9}" srcOrd="4" destOrd="0" presId="urn:microsoft.com/office/officeart/2018/5/layout/IconCircleLabelList"/>
    <dgm:cxn modelId="{7E7D445D-B0B0-4C16-BE41-5A1AA4F0C9FF}" type="presParOf" srcId="{5AE4A290-04D5-436E-974E-D9AB3595A0D9}" destId="{D9AB6BC4-E4A1-4941-9098-B5862D73BB39}" srcOrd="0" destOrd="0" presId="urn:microsoft.com/office/officeart/2018/5/layout/IconCircleLabelList"/>
    <dgm:cxn modelId="{DF8A0563-1A0C-4A90-AC25-6F34FD7D9253}" type="presParOf" srcId="{5AE4A290-04D5-436E-974E-D9AB3595A0D9}" destId="{4C57C1B5-C6D5-469D-8AAB-C363EE024A87}" srcOrd="1" destOrd="0" presId="urn:microsoft.com/office/officeart/2018/5/layout/IconCircleLabelList"/>
    <dgm:cxn modelId="{FE2E2E54-5BCE-494C-B04B-8D881F3F34D4}" type="presParOf" srcId="{5AE4A290-04D5-436E-974E-D9AB3595A0D9}" destId="{86170F2B-FEA4-4736-AF80-C6C0239BAD48}" srcOrd="2" destOrd="0" presId="urn:microsoft.com/office/officeart/2018/5/layout/IconCircleLabelList"/>
    <dgm:cxn modelId="{47648CE2-FCC4-4C96-B315-4E5CC3F4C8BE}" type="presParOf" srcId="{5AE4A290-04D5-436E-974E-D9AB3595A0D9}" destId="{B8805325-8AA3-4F32-9B50-471060B0BBAD}" srcOrd="3" destOrd="0" presId="urn:microsoft.com/office/officeart/2018/5/layout/IconCircleLabelList"/>
    <dgm:cxn modelId="{2956769F-A56B-45F7-91C8-391D6E8158AE}" type="presParOf" srcId="{CD16950A-35B7-47BD-96B3-9E751570B9D5}" destId="{32A6342F-38A8-4288-BE9E-03306B02E622}" srcOrd="5" destOrd="0" presId="urn:microsoft.com/office/officeart/2018/5/layout/IconCircleLabelList"/>
    <dgm:cxn modelId="{487A7EEB-330E-4E64-B37B-D3D054DC1343}" type="presParOf" srcId="{CD16950A-35B7-47BD-96B3-9E751570B9D5}" destId="{65ABAEAC-BA38-4747-A278-284346BDD23D}" srcOrd="6" destOrd="0" presId="urn:microsoft.com/office/officeart/2018/5/layout/IconCircleLabelList"/>
    <dgm:cxn modelId="{49735AB1-3F1D-453A-B8E9-D2939423EE65}" type="presParOf" srcId="{65ABAEAC-BA38-4747-A278-284346BDD23D}" destId="{282536F5-6C85-41A6-886C-DC515FB337BF}" srcOrd="0" destOrd="0" presId="urn:microsoft.com/office/officeart/2018/5/layout/IconCircleLabelList"/>
    <dgm:cxn modelId="{610124EB-A1FD-4876-BDF9-04649CA85513}" type="presParOf" srcId="{65ABAEAC-BA38-4747-A278-284346BDD23D}" destId="{2BB852AD-BDD4-49C5-A61F-62E63020FC81}" srcOrd="1" destOrd="0" presId="urn:microsoft.com/office/officeart/2018/5/layout/IconCircleLabelList"/>
    <dgm:cxn modelId="{C66721AA-ED25-40A8-B541-B54E39623445}" type="presParOf" srcId="{65ABAEAC-BA38-4747-A278-284346BDD23D}" destId="{07357987-6839-4E58-8C3E-9D2ECA58790A}" srcOrd="2" destOrd="0" presId="urn:microsoft.com/office/officeart/2018/5/layout/IconCircleLabelList"/>
    <dgm:cxn modelId="{ACAFAF41-F781-4F8A-B249-D5F87BF2984D}" type="presParOf" srcId="{65ABAEAC-BA38-4747-A278-284346BDD23D}" destId="{382C87FD-F53C-4584-A872-2E6BFC16E18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3C1065-AEAF-449A-BA7B-850932BEDE8E}" type="doc">
      <dgm:prSet loTypeId="urn:microsoft.com/office/officeart/2005/8/layout/cycle2" loCatId="cycle" qsTypeId="urn:microsoft.com/office/officeart/2005/8/quickstyle/simple5" qsCatId="simple" csTypeId="urn:microsoft.com/office/officeart/2005/8/colors/accent1_2" csCatId="accent1" phldr="1"/>
      <dgm:spPr/>
      <dgm:t>
        <a:bodyPr/>
        <a:lstStyle/>
        <a:p>
          <a:endParaRPr lang="en-US"/>
        </a:p>
      </dgm:t>
    </dgm:pt>
    <dgm:pt modelId="{EE100ED8-6A94-4BB8-9CE7-F8C146C81E9D}">
      <dgm:prSet/>
      <dgm:spPr/>
      <dgm:t>
        <a:bodyPr/>
        <a:lstStyle/>
        <a:p>
          <a:r>
            <a:rPr lang="en-US" dirty="0"/>
            <a:t>Use individual Microsoft 365 accounts for all staff</a:t>
          </a:r>
        </a:p>
      </dgm:t>
    </dgm:pt>
    <dgm:pt modelId="{8BDE485D-CB88-48B8-961F-BE7ACE4C1EB5}" type="parTrans" cxnId="{B2A2E2B3-B9B1-4391-B85D-13D1FC120153}">
      <dgm:prSet/>
      <dgm:spPr/>
      <dgm:t>
        <a:bodyPr/>
        <a:lstStyle/>
        <a:p>
          <a:endParaRPr lang="en-US"/>
        </a:p>
      </dgm:t>
    </dgm:pt>
    <dgm:pt modelId="{70C0E39F-AA96-4AE4-833F-351F501A3500}" type="sibTrans" cxnId="{B2A2E2B3-B9B1-4391-B85D-13D1FC120153}">
      <dgm:prSet/>
      <dgm:spPr/>
      <dgm:t>
        <a:bodyPr/>
        <a:lstStyle/>
        <a:p>
          <a:endParaRPr lang="en-US"/>
        </a:p>
      </dgm:t>
    </dgm:pt>
    <dgm:pt modelId="{9C82FEF3-50A6-4663-A336-E4138C44A354}">
      <dgm:prSet/>
      <dgm:spPr/>
      <dgm:t>
        <a:bodyPr/>
        <a:lstStyle/>
        <a:p>
          <a:r>
            <a:rPr lang="en-US" dirty="0"/>
            <a:t>Enable strong passwords and multi-factor authentication (MFA)</a:t>
          </a:r>
        </a:p>
      </dgm:t>
    </dgm:pt>
    <dgm:pt modelId="{DA2D7461-5C15-41B1-A2F0-101AB9486FCE}" type="parTrans" cxnId="{5A076970-721D-44C7-A051-289D1C952866}">
      <dgm:prSet/>
      <dgm:spPr/>
      <dgm:t>
        <a:bodyPr/>
        <a:lstStyle/>
        <a:p>
          <a:endParaRPr lang="en-US"/>
        </a:p>
      </dgm:t>
    </dgm:pt>
    <dgm:pt modelId="{D42889C0-4C88-40E4-82D3-83B63BE7CC41}" type="sibTrans" cxnId="{5A076970-721D-44C7-A051-289D1C952866}">
      <dgm:prSet/>
      <dgm:spPr/>
      <dgm:t>
        <a:bodyPr/>
        <a:lstStyle/>
        <a:p>
          <a:endParaRPr lang="en-US"/>
        </a:p>
      </dgm:t>
    </dgm:pt>
    <dgm:pt modelId="{95C55FCE-9741-4E69-9BA8-B70FE9883ABE}">
      <dgm:prSet/>
      <dgm:spPr/>
      <dgm:t>
        <a:bodyPr/>
        <a:lstStyle/>
        <a:p>
          <a:r>
            <a:rPr lang="en-US" dirty="0"/>
            <a:t> Apply role-based access controls</a:t>
          </a:r>
        </a:p>
      </dgm:t>
    </dgm:pt>
    <dgm:pt modelId="{E925982C-E0C5-4F72-871D-EFBA6C8B28E8}" type="parTrans" cxnId="{5447C9BC-832F-424E-846A-2F2034087313}">
      <dgm:prSet/>
      <dgm:spPr/>
      <dgm:t>
        <a:bodyPr/>
        <a:lstStyle/>
        <a:p>
          <a:endParaRPr lang="en-US"/>
        </a:p>
      </dgm:t>
    </dgm:pt>
    <dgm:pt modelId="{40811136-1493-4406-BF96-6F374EEF3CD4}" type="sibTrans" cxnId="{5447C9BC-832F-424E-846A-2F2034087313}">
      <dgm:prSet/>
      <dgm:spPr/>
      <dgm:t>
        <a:bodyPr/>
        <a:lstStyle/>
        <a:p>
          <a:endParaRPr lang="en-US"/>
        </a:p>
      </dgm:t>
    </dgm:pt>
    <dgm:pt modelId="{65784415-FF3F-47FA-8ECA-A594D71542EA}">
      <dgm:prSet/>
      <dgm:spPr/>
      <dgm:t>
        <a:bodyPr/>
        <a:lstStyle/>
        <a:p>
          <a:r>
            <a:rPr lang="en-US" dirty="0"/>
            <a:t>Automatic log-out on shared devices</a:t>
          </a:r>
        </a:p>
      </dgm:t>
    </dgm:pt>
    <dgm:pt modelId="{CB03C49C-B996-45C6-BA1F-A9373A580623}" type="parTrans" cxnId="{23B725FD-CA08-4A78-92D3-9DD30BDA0393}">
      <dgm:prSet/>
      <dgm:spPr/>
      <dgm:t>
        <a:bodyPr/>
        <a:lstStyle/>
        <a:p>
          <a:endParaRPr lang="en-US"/>
        </a:p>
      </dgm:t>
    </dgm:pt>
    <dgm:pt modelId="{35C3DF79-3936-4047-B276-19AB74A40F97}" type="sibTrans" cxnId="{23B725FD-CA08-4A78-92D3-9DD30BDA0393}">
      <dgm:prSet/>
      <dgm:spPr/>
      <dgm:t>
        <a:bodyPr/>
        <a:lstStyle/>
        <a:p>
          <a:endParaRPr lang="en-US"/>
        </a:p>
      </dgm:t>
    </dgm:pt>
    <dgm:pt modelId="{2BE89F06-1ABB-4B8B-99DD-88A9BF78E4DE}">
      <dgm:prSet/>
      <dgm:spPr/>
      <dgm:t>
        <a:bodyPr/>
        <a:lstStyle/>
        <a:p>
          <a:r>
            <a:rPr lang="en-US" dirty="0"/>
            <a:t>Supports secure remote working for carers and nurses.</a:t>
          </a:r>
        </a:p>
      </dgm:t>
    </dgm:pt>
    <dgm:pt modelId="{4E9B0EE1-8D36-480B-9C61-063F9AFC9CF5}" type="parTrans" cxnId="{4F6C5B7D-DB85-4E7F-99C6-B8E5933D9BC5}">
      <dgm:prSet/>
      <dgm:spPr/>
      <dgm:t>
        <a:bodyPr/>
        <a:lstStyle/>
        <a:p>
          <a:endParaRPr lang="en-US"/>
        </a:p>
      </dgm:t>
    </dgm:pt>
    <dgm:pt modelId="{D5DDC546-3AD5-49A9-80F0-FD8681DB953A}" type="sibTrans" cxnId="{4F6C5B7D-DB85-4E7F-99C6-B8E5933D9BC5}">
      <dgm:prSet/>
      <dgm:spPr/>
      <dgm:t>
        <a:bodyPr/>
        <a:lstStyle/>
        <a:p>
          <a:endParaRPr lang="en-US"/>
        </a:p>
      </dgm:t>
    </dgm:pt>
    <dgm:pt modelId="{98441D1B-34C8-4D3F-9396-5F97F071ED6F}" type="pres">
      <dgm:prSet presAssocID="{583C1065-AEAF-449A-BA7B-850932BEDE8E}" presName="cycle" presStyleCnt="0">
        <dgm:presLayoutVars>
          <dgm:dir/>
          <dgm:resizeHandles val="exact"/>
        </dgm:presLayoutVars>
      </dgm:prSet>
      <dgm:spPr/>
    </dgm:pt>
    <dgm:pt modelId="{ED069B94-862B-4DC4-ACA3-3E08F54D3451}" type="pres">
      <dgm:prSet presAssocID="{EE100ED8-6A94-4BB8-9CE7-F8C146C81E9D}" presName="node" presStyleLbl="node1" presStyleIdx="0" presStyleCnt="5">
        <dgm:presLayoutVars>
          <dgm:bulletEnabled val="1"/>
        </dgm:presLayoutVars>
      </dgm:prSet>
      <dgm:spPr/>
    </dgm:pt>
    <dgm:pt modelId="{7686F8FE-EE1E-446A-ADBF-129CF3A6F8B4}" type="pres">
      <dgm:prSet presAssocID="{70C0E39F-AA96-4AE4-833F-351F501A3500}" presName="sibTrans" presStyleLbl="sibTrans2D1" presStyleIdx="0" presStyleCnt="5"/>
      <dgm:spPr/>
    </dgm:pt>
    <dgm:pt modelId="{0F858AC4-5D53-4DCF-8564-6ED624A3FDF2}" type="pres">
      <dgm:prSet presAssocID="{70C0E39F-AA96-4AE4-833F-351F501A3500}" presName="connectorText" presStyleLbl="sibTrans2D1" presStyleIdx="0" presStyleCnt="5"/>
      <dgm:spPr/>
    </dgm:pt>
    <dgm:pt modelId="{BBAF5559-4ABB-483E-9704-4F50ED762EE9}" type="pres">
      <dgm:prSet presAssocID="{9C82FEF3-50A6-4663-A336-E4138C44A354}" presName="node" presStyleLbl="node1" presStyleIdx="1" presStyleCnt="5">
        <dgm:presLayoutVars>
          <dgm:bulletEnabled val="1"/>
        </dgm:presLayoutVars>
      </dgm:prSet>
      <dgm:spPr/>
    </dgm:pt>
    <dgm:pt modelId="{5D0C6236-5BBA-4AC5-AE5E-5034BDDA924D}" type="pres">
      <dgm:prSet presAssocID="{D42889C0-4C88-40E4-82D3-83B63BE7CC41}" presName="sibTrans" presStyleLbl="sibTrans2D1" presStyleIdx="1" presStyleCnt="5"/>
      <dgm:spPr/>
    </dgm:pt>
    <dgm:pt modelId="{810CADDE-3FED-4A7F-B378-9E01F2F3BA91}" type="pres">
      <dgm:prSet presAssocID="{D42889C0-4C88-40E4-82D3-83B63BE7CC41}" presName="connectorText" presStyleLbl="sibTrans2D1" presStyleIdx="1" presStyleCnt="5"/>
      <dgm:spPr/>
    </dgm:pt>
    <dgm:pt modelId="{0F4763C2-E02E-4595-B3C8-AD9C56D4B60E}" type="pres">
      <dgm:prSet presAssocID="{95C55FCE-9741-4E69-9BA8-B70FE9883ABE}" presName="node" presStyleLbl="node1" presStyleIdx="2" presStyleCnt="5">
        <dgm:presLayoutVars>
          <dgm:bulletEnabled val="1"/>
        </dgm:presLayoutVars>
      </dgm:prSet>
      <dgm:spPr/>
    </dgm:pt>
    <dgm:pt modelId="{7FBE6399-DD9C-4AA5-8960-094F5ABE0999}" type="pres">
      <dgm:prSet presAssocID="{40811136-1493-4406-BF96-6F374EEF3CD4}" presName="sibTrans" presStyleLbl="sibTrans2D1" presStyleIdx="2" presStyleCnt="5"/>
      <dgm:spPr/>
    </dgm:pt>
    <dgm:pt modelId="{87E2E57B-30D8-4CB1-96EA-C7A4716B5873}" type="pres">
      <dgm:prSet presAssocID="{40811136-1493-4406-BF96-6F374EEF3CD4}" presName="connectorText" presStyleLbl="sibTrans2D1" presStyleIdx="2" presStyleCnt="5"/>
      <dgm:spPr/>
    </dgm:pt>
    <dgm:pt modelId="{4DED7176-687C-42BD-AD70-933BEAB88412}" type="pres">
      <dgm:prSet presAssocID="{65784415-FF3F-47FA-8ECA-A594D71542EA}" presName="node" presStyleLbl="node1" presStyleIdx="3" presStyleCnt="5">
        <dgm:presLayoutVars>
          <dgm:bulletEnabled val="1"/>
        </dgm:presLayoutVars>
      </dgm:prSet>
      <dgm:spPr/>
    </dgm:pt>
    <dgm:pt modelId="{BE4586BB-379A-4B34-8C1E-3CEBFFBFEE39}" type="pres">
      <dgm:prSet presAssocID="{35C3DF79-3936-4047-B276-19AB74A40F97}" presName="sibTrans" presStyleLbl="sibTrans2D1" presStyleIdx="3" presStyleCnt="5"/>
      <dgm:spPr/>
    </dgm:pt>
    <dgm:pt modelId="{8D6ED2CA-B4F9-45CA-B2C5-01F57243983C}" type="pres">
      <dgm:prSet presAssocID="{35C3DF79-3936-4047-B276-19AB74A40F97}" presName="connectorText" presStyleLbl="sibTrans2D1" presStyleIdx="3" presStyleCnt="5"/>
      <dgm:spPr/>
    </dgm:pt>
    <dgm:pt modelId="{85394D89-D5CE-49BB-811E-0263DF5C81BE}" type="pres">
      <dgm:prSet presAssocID="{2BE89F06-1ABB-4B8B-99DD-88A9BF78E4DE}" presName="node" presStyleLbl="node1" presStyleIdx="4" presStyleCnt="5">
        <dgm:presLayoutVars>
          <dgm:bulletEnabled val="1"/>
        </dgm:presLayoutVars>
      </dgm:prSet>
      <dgm:spPr/>
    </dgm:pt>
    <dgm:pt modelId="{2609CF3F-DC7B-4E3F-B4AA-D7C49DE86298}" type="pres">
      <dgm:prSet presAssocID="{D5DDC546-3AD5-49A9-80F0-FD8681DB953A}" presName="sibTrans" presStyleLbl="sibTrans2D1" presStyleIdx="4" presStyleCnt="5"/>
      <dgm:spPr/>
    </dgm:pt>
    <dgm:pt modelId="{32DAB818-85A9-4A3E-8B65-E32854BE9246}" type="pres">
      <dgm:prSet presAssocID="{D5DDC546-3AD5-49A9-80F0-FD8681DB953A}" presName="connectorText" presStyleLbl="sibTrans2D1" presStyleIdx="4" presStyleCnt="5"/>
      <dgm:spPr/>
    </dgm:pt>
  </dgm:ptLst>
  <dgm:cxnLst>
    <dgm:cxn modelId="{7C9B3501-5468-4C53-A02B-AD19FA214595}" type="presOf" srcId="{D5DDC546-3AD5-49A9-80F0-FD8681DB953A}" destId="{2609CF3F-DC7B-4E3F-B4AA-D7C49DE86298}" srcOrd="0" destOrd="0" presId="urn:microsoft.com/office/officeart/2005/8/layout/cycle2"/>
    <dgm:cxn modelId="{6B208317-3A4C-42CF-86C0-F0322B95A8BE}" type="presOf" srcId="{70C0E39F-AA96-4AE4-833F-351F501A3500}" destId="{7686F8FE-EE1E-446A-ADBF-129CF3A6F8B4}" srcOrd="0" destOrd="0" presId="urn:microsoft.com/office/officeart/2005/8/layout/cycle2"/>
    <dgm:cxn modelId="{2724F161-8C6F-4F50-A080-D8F83140CF91}" type="presOf" srcId="{65784415-FF3F-47FA-8ECA-A594D71542EA}" destId="{4DED7176-687C-42BD-AD70-933BEAB88412}" srcOrd="0" destOrd="0" presId="urn:microsoft.com/office/officeart/2005/8/layout/cycle2"/>
    <dgm:cxn modelId="{8A5BFB41-4714-482C-957B-F09DC16840B0}" type="presOf" srcId="{D42889C0-4C88-40E4-82D3-83B63BE7CC41}" destId="{810CADDE-3FED-4A7F-B378-9E01F2F3BA91}" srcOrd="1" destOrd="0" presId="urn:microsoft.com/office/officeart/2005/8/layout/cycle2"/>
    <dgm:cxn modelId="{B9871B63-3015-443A-974A-F1CBAFAEA8FF}" type="presOf" srcId="{D5DDC546-3AD5-49A9-80F0-FD8681DB953A}" destId="{32DAB818-85A9-4A3E-8B65-E32854BE9246}" srcOrd="1" destOrd="0" presId="urn:microsoft.com/office/officeart/2005/8/layout/cycle2"/>
    <dgm:cxn modelId="{ADF2694E-6C04-48AC-8141-746858EC86DB}" type="presOf" srcId="{70C0E39F-AA96-4AE4-833F-351F501A3500}" destId="{0F858AC4-5D53-4DCF-8564-6ED624A3FDF2}" srcOrd="1" destOrd="0" presId="urn:microsoft.com/office/officeart/2005/8/layout/cycle2"/>
    <dgm:cxn modelId="{5A076970-721D-44C7-A051-289D1C952866}" srcId="{583C1065-AEAF-449A-BA7B-850932BEDE8E}" destId="{9C82FEF3-50A6-4663-A336-E4138C44A354}" srcOrd="1" destOrd="0" parTransId="{DA2D7461-5C15-41B1-A2F0-101AB9486FCE}" sibTransId="{D42889C0-4C88-40E4-82D3-83B63BE7CC41}"/>
    <dgm:cxn modelId="{4F6C5B7D-DB85-4E7F-99C6-B8E5933D9BC5}" srcId="{583C1065-AEAF-449A-BA7B-850932BEDE8E}" destId="{2BE89F06-1ABB-4B8B-99DD-88A9BF78E4DE}" srcOrd="4" destOrd="0" parTransId="{4E9B0EE1-8D36-480B-9C61-063F9AFC9CF5}" sibTransId="{D5DDC546-3AD5-49A9-80F0-FD8681DB953A}"/>
    <dgm:cxn modelId="{AB99B087-9C72-4D54-AE1A-274653D6A356}" type="presOf" srcId="{583C1065-AEAF-449A-BA7B-850932BEDE8E}" destId="{98441D1B-34C8-4D3F-9396-5F97F071ED6F}" srcOrd="0" destOrd="0" presId="urn:microsoft.com/office/officeart/2005/8/layout/cycle2"/>
    <dgm:cxn modelId="{82B6BA89-F6FA-4158-9B8E-AA6F0EE3172D}" type="presOf" srcId="{EE100ED8-6A94-4BB8-9CE7-F8C146C81E9D}" destId="{ED069B94-862B-4DC4-ACA3-3E08F54D3451}" srcOrd="0" destOrd="0" presId="urn:microsoft.com/office/officeart/2005/8/layout/cycle2"/>
    <dgm:cxn modelId="{4ECB6D9A-A7E4-41B5-ACD7-ED9DFE3B9661}" type="presOf" srcId="{40811136-1493-4406-BF96-6F374EEF3CD4}" destId="{7FBE6399-DD9C-4AA5-8960-094F5ABE0999}" srcOrd="0" destOrd="0" presId="urn:microsoft.com/office/officeart/2005/8/layout/cycle2"/>
    <dgm:cxn modelId="{53AB979C-2974-4291-88CD-79E76DD043B0}" type="presOf" srcId="{35C3DF79-3936-4047-B276-19AB74A40F97}" destId="{8D6ED2CA-B4F9-45CA-B2C5-01F57243983C}" srcOrd="1" destOrd="0" presId="urn:microsoft.com/office/officeart/2005/8/layout/cycle2"/>
    <dgm:cxn modelId="{1255A3AB-1A43-46D2-A8A4-EFA4587F18B0}" type="presOf" srcId="{2BE89F06-1ABB-4B8B-99DD-88A9BF78E4DE}" destId="{85394D89-D5CE-49BB-811E-0263DF5C81BE}" srcOrd="0" destOrd="0" presId="urn:microsoft.com/office/officeart/2005/8/layout/cycle2"/>
    <dgm:cxn modelId="{B2A2E2B3-B9B1-4391-B85D-13D1FC120153}" srcId="{583C1065-AEAF-449A-BA7B-850932BEDE8E}" destId="{EE100ED8-6A94-4BB8-9CE7-F8C146C81E9D}" srcOrd="0" destOrd="0" parTransId="{8BDE485D-CB88-48B8-961F-BE7ACE4C1EB5}" sibTransId="{70C0E39F-AA96-4AE4-833F-351F501A3500}"/>
    <dgm:cxn modelId="{A74522B7-1062-4097-BDC9-5621D639DFFD}" type="presOf" srcId="{D42889C0-4C88-40E4-82D3-83B63BE7CC41}" destId="{5D0C6236-5BBA-4AC5-AE5E-5034BDDA924D}" srcOrd="0" destOrd="0" presId="urn:microsoft.com/office/officeart/2005/8/layout/cycle2"/>
    <dgm:cxn modelId="{5447C9BC-832F-424E-846A-2F2034087313}" srcId="{583C1065-AEAF-449A-BA7B-850932BEDE8E}" destId="{95C55FCE-9741-4E69-9BA8-B70FE9883ABE}" srcOrd="2" destOrd="0" parTransId="{E925982C-E0C5-4F72-871D-EFBA6C8B28E8}" sibTransId="{40811136-1493-4406-BF96-6F374EEF3CD4}"/>
    <dgm:cxn modelId="{DEC114BE-DE9A-4DDE-801A-EE3A3E5DE820}" type="presOf" srcId="{9C82FEF3-50A6-4663-A336-E4138C44A354}" destId="{BBAF5559-4ABB-483E-9704-4F50ED762EE9}" srcOrd="0" destOrd="0" presId="urn:microsoft.com/office/officeart/2005/8/layout/cycle2"/>
    <dgm:cxn modelId="{B9FD05C0-4370-4C39-B4B2-FCD6C1C90B6D}" type="presOf" srcId="{35C3DF79-3936-4047-B276-19AB74A40F97}" destId="{BE4586BB-379A-4B34-8C1E-3CEBFFBFEE39}" srcOrd="0" destOrd="0" presId="urn:microsoft.com/office/officeart/2005/8/layout/cycle2"/>
    <dgm:cxn modelId="{3648C5C9-D4F0-40CE-9709-8BD3BAE04E22}" type="presOf" srcId="{95C55FCE-9741-4E69-9BA8-B70FE9883ABE}" destId="{0F4763C2-E02E-4595-B3C8-AD9C56D4B60E}" srcOrd="0" destOrd="0" presId="urn:microsoft.com/office/officeart/2005/8/layout/cycle2"/>
    <dgm:cxn modelId="{46C73EDD-1DE0-4785-8869-19382421BD9F}" type="presOf" srcId="{40811136-1493-4406-BF96-6F374EEF3CD4}" destId="{87E2E57B-30D8-4CB1-96EA-C7A4716B5873}" srcOrd="1" destOrd="0" presId="urn:microsoft.com/office/officeart/2005/8/layout/cycle2"/>
    <dgm:cxn modelId="{23B725FD-CA08-4A78-92D3-9DD30BDA0393}" srcId="{583C1065-AEAF-449A-BA7B-850932BEDE8E}" destId="{65784415-FF3F-47FA-8ECA-A594D71542EA}" srcOrd="3" destOrd="0" parTransId="{CB03C49C-B996-45C6-BA1F-A9373A580623}" sibTransId="{35C3DF79-3936-4047-B276-19AB74A40F97}"/>
    <dgm:cxn modelId="{3C652E36-317F-45F1-8DBC-4AB3816E746E}" type="presParOf" srcId="{98441D1B-34C8-4D3F-9396-5F97F071ED6F}" destId="{ED069B94-862B-4DC4-ACA3-3E08F54D3451}" srcOrd="0" destOrd="0" presId="urn:microsoft.com/office/officeart/2005/8/layout/cycle2"/>
    <dgm:cxn modelId="{26CEA7F7-706A-4DF5-A076-698CA9FCDD91}" type="presParOf" srcId="{98441D1B-34C8-4D3F-9396-5F97F071ED6F}" destId="{7686F8FE-EE1E-446A-ADBF-129CF3A6F8B4}" srcOrd="1" destOrd="0" presId="urn:microsoft.com/office/officeart/2005/8/layout/cycle2"/>
    <dgm:cxn modelId="{70EB2E3E-6B86-4DEA-BAD4-00AD30FBA687}" type="presParOf" srcId="{7686F8FE-EE1E-446A-ADBF-129CF3A6F8B4}" destId="{0F858AC4-5D53-4DCF-8564-6ED624A3FDF2}" srcOrd="0" destOrd="0" presId="urn:microsoft.com/office/officeart/2005/8/layout/cycle2"/>
    <dgm:cxn modelId="{1A078DE2-0DB5-4BC5-8CBA-35A54D73C6FB}" type="presParOf" srcId="{98441D1B-34C8-4D3F-9396-5F97F071ED6F}" destId="{BBAF5559-4ABB-483E-9704-4F50ED762EE9}" srcOrd="2" destOrd="0" presId="urn:microsoft.com/office/officeart/2005/8/layout/cycle2"/>
    <dgm:cxn modelId="{7C36EDF4-86A2-45D1-A2D6-4EC660DB8AC3}" type="presParOf" srcId="{98441D1B-34C8-4D3F-9396-5F97F071ED6F}" destId="{5D0C6236-5BBA-4AC5-AE5E-5034BDDA924D}" srcOrd="3" destOrd="0" presId="urn:microsoft.com/office/officeart/2005/8/layout/cycle2"/>
    <dgm:cxn modelId="{B57C4D37-2797-4F77-9F65-487B1B9B15AB}" type="presParOf" srcId="{5D0C6236-5BBA-4AC5-AE5E-5034BDDA924D}" destId="{810CADDE-3FED-4A7F-B378-9E01F2F3BA91}" srcOrd="0" destOrd="0" presId="urn:microsoft.com/office/officeart/2005/8/layout/cycle2"/>
    <dgm:cxn modelId="{30B2111B-FA9B-438C-8CC0-56C103433E11}" type="presParOf" srcId="{98441D1B-34C8-4D3F-9396-5F97F071ED6F}" destId="{0F4763C2-E02E-4595-B3C8-AD9C56D4B60E}" srcOrd="4" destOrd="0" presId="urn:microsoft.com/office/officeart/2005/8/layout/cycle2"/>
    <dgm:cxn modelId="{353F062E-1A3D-45F6-AE48-DC362149EB43}" type="presParOf" srcId="{98441D1B-34C8-4D3F-9396-5F97F071ED6F}" destId="{7FBE6399-DD9C-4AA5-8960-094F5ABE0999}" srcOrd="5" destOrd="0" presId="urn:microsoft.com/office/officeart/2005/8/layout/cycle2"/>
    <dgm:cxn modelId="{E99823F2-75DF-4260-B7FC-1624E32E2B3F}" type="presParOf" srcId="{7FBE6399-DD9C-4AA5-8960-094F5ABE0999}" destId="{87E2E57B-30D8-4CB1-96EA-C7A4716B5873}" srcOrd="0" destOrd="0" presId="urn:microsoft.com/office/officeart/2005/8/layout/cycle2"/>
    <dgm:cxn modelId="{75223DD4-0397-4D84-A6CF-A5DE0256A66D}" type="presParOf" srcId="{98441D1B-34C8-4D3F-9396-5F97F071ED6F}" destId="{4DED7176-687C-42BD-AD70-933BEAB88412}" srcOrd="6" destOrd="0" presId="urn:microsoft.com/office/officeart/2005/8/layout/cycle2"/>
    <dgm:cxn modelId="{320D3703-2E1A-4246-ABB4-94F123714D0B}" type="presParOf" srcId="{98441D1B-34C8-4D3F-9396-5F97F071ED6F}" destId="{BE4586BB-379A-4B34-8C1E-3CEBFFBFEE39}" srcOrd="7" destOrd="0" presId="urn:microsoft.com/office/officeart/2005/8/layout/cycle2"/>
    <dgm:cxn modelId="{7D4027C7-A6DC-4F91-ADFF-0C4388DA6D8A}" type="presParOf" srcId="{BE4586BB-379A-4B34-8C1E-3CEBFFBFEE39}" destId="{8D6ED2CA-B4F9-45CA-B2C5-01F57243983C}" srcOrd="0" destOrd="0" presId="urn:microsoft.com/office/officeart/2005/8/layout/cycle2"/>
    <dgm:cxn modelId="{740A6EAB-309D-4714-BB7E-57A3E1FA3C75}" type="presParOf" srcId="{98441D1B-34C8-4D3F-9396-5F97F071ED6F}" destId="{85394D89-D5CE-49BB-811E-0263DF5C81BE}" srcOrd="8" destOrd="0" presId="urn:microsoft.com/office/officeart/2005/8/layout/cycle2"/>
    <dgm:cxn modelId="{D7A7FA12-7C9B-444D-B451-E940C327250F}" type="presParOf" srcId="{98441D1B-34C8-4D3F-9396-5F97F071ED6F}" destId="{2609CF3F-DC7B-4E3F-B4AA-D7C49DE86298}" srcOrd="9" destOrd="0" presId="urn:microsoft.com/office/officeart/2005/8/layout/cycle2"/>
    <dgm:cxn modelId="{BB4EB7F9-6721-4E5F-B9FA-8A0A9503D2A8}" type="presParOf" srcId="{2609CF3F-DC7B-4E3F-B4AA-D7C49DE86298}" destId="{32DAB818-85A9-4A3E-8B65-E32854BE9246}"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EC327FC-FCB0-49FC-AA14-672973C1F329}" type="doc">
      <dgm:prSet loTypeId="urn:microsoft.com/office/officeart/2005/8/layout/vList2" loCatId="list" qsTypeId="urn:microsoft.com/office/officeart/2005/8/quickstyle/simple4" qsCatId="simple" csTypeId="urn:microsoft.com/office/officeart/2005/8/colors/accent1_2" csCatId="accent1" phldr="1"/>
      <dgm:spPr/>
      <dgm:t>
        <a:bodyPr/>
        <a:lstStyle/>
        <a:p>
          <a:endParaRPr lang="en-US"/>
        </a:p>
      </dgm:t>
    </dgm:pt>
    <dgm:pt modelId="{DF20AFF0-9E2D-41E3-90D6-1DA026113272}">
      <dgm:prSet/>
      <dgm:spPr/>
      <dgm:t>
        <a:bodyPr/>
        <a:lstStyle/>
        <a:p>
          <a:r>
            <a:rPr lang="en-US"/>
            <a:t> Mandatory email safety and phishing training</a:t>
          </a:r>
        </a:p>
      </dgm:t>
    </dgm:pt>
    <dgm:pt modelId="{1E7220EC-B2D5-4310-886F-807C620E4807}" type="parTrans" cxnId="{312DBBBE-8A87-4389-9D76-699FEC4AA63A}">
      <dgm:prSet/>
      <dgm:spPr/>
      <dgm:t>
        <a:bodyPr/>
        <a:lstStyle/>
        <a:p>
          <a:endParaRPr lang="en-US"/>
        </a:p>
      </dgm:t>
    </dgm:pt>
    <dgm:pt modelId="{94DC8913-F02F-4072-A55B-644DF1487E0E}" type="sibTrans" cxnId="{312DBBBE-8A87-4389-9D76-699FEC4AA63A}">
      <dgm:prSet/>
      <dgm:spPr/>
      <dgm:t>
        <a:bodyPr/>
        <a:lstStyle/>
        <a:p>
          <a:endParaRPr lang="en-US"/>
        </a:p>
      </dgm:t>
    </dgm:pt>
    <dgm:pt modelId="{ACB8E1B7-42FB-404F-8E8A-F1BBAF14096F}">
      <dgm:prSet/>
      <dgm:spPr/>
      <dgm:t>
        <a:bodyPr/>
        <a:lstStyle/>
        <a:p>
          <a:r>
            <a:rPr lang="en-US" dirty="0"/>
            <a:t>Use Outlook spam and phishing filters</a:t>
          </a:r>
        </a:p>
      </dgm:t>
    </dgm:pt>
    <dgm:pt modelId="{5CCDCEF9-3FCB-423A-88A2-FFAB0227582D}" type="parTrans" cxnId="{B0EE2516-5CCA-41E7-8959-576F528E40A8}">
      <dgm:prSet/>
      <dgm:spPr/>
      <dgm:t>
        <a:bodyPr/>
        <a:lstStyle/>
        <a:p>
          <a:endParaRPr lang="en-US"/>
        </a:p>
      </dgm:t>
    </dgm:pt>
    <dgm:pt modelId="{6B95FBE9-A0B1-419A-9D5E-3E3C6334AB45}" type="sibTrans" cxnId="{B0EE2516-5CCA-41E7-8959-576F528E40A8}">
      <dgm:prSet/>
      <dgm:spPr/>
      <dgm:t>
        <a:bodyPr/>
        <a:lstStyle/>
        <a:p>
          <a:endParaRPr lang="en-US"/>
        </a:p>
      </dgm:t>
    </dgm:pt>
    <dgm:pt modelId="{51FA757E-37A0-48F9-8C53-944FB2D42949}">
      <dgm:prSet/>
      <dgm:spPr/>
      <dgm:t>
        <a:bodyPr/>
        <a:lstStyle/>
        <a:p>
          <a:r>
            <a:rPr lang="en-US" dirty="0"/>
            <a:t>Staff verify senders before opening attachments</a:t>
          </a:r>
        </a:p>
      </dgm:t>
    </dgm:pt>
    <dgm:pt modelId="{8EE67CDD-B6B0-42D6-9F17-9652E84F3ADC}" type="parTrans" cxnId="{671AAED7-4348-4F05-A951-9FB0ECB211DA}">
      <dgm:prSet/>
      <dgm:spPr/>
      <dgm:t>
        <a:bodyPr/>
        <a:lstStyle/>
        <a:p>
          <a:endParaRPr lang="en-US"/>
        </a:p>
      </dgm:t>
    </dgm:pt>
    <dgm:pt modelId="{2E1B4688-8C78-4009-982B-7E5BCD0B21DB}" type="sibTrans" cxnId="{671AAED7-4348-4F05-A951-9FB0ECB211DA}">
      <dgm:prSet/>
      <dgm:spPr/>
      <dgm:t>
        <a:bodyPr/>
        <a:lstStyle/>
        <a:p>
          <a:endParaRPr lang="en-US"/>
        </a:p>
      </dgm:t>
    </dgm:pt>
    <dgm:pt modelId="{6245974F-3583-485D-B5FA-1020E344BEFD}">
      <dgm:prSet/>
      <dgm:spPr/>
      <dgm:t>
        <a:bodyPr/>
        <a:lstStyle/>
        <a:p>
          <a:r>
            <a:rPr lang="en-US" dirty="0"/>
            <a:t>Clear reporting process for suspicious emails</a:t>
          </a:r>
        </a:p>
      </dgm:t>
    </dgm:pt>
    <dgm:pt modelId="{99A88B22-183A-4E46-9333-E301292542FD}" type="parTrans" cxnId="{05D8A596-EEAE-449B-AE11-212B9F63A385}">
      <dgm:prSet/>
      <dgm:spPr/>
      <dgm:t>
        <a:bodyPr/>
        <a:lstStyle/>
        <a:p>
          <a:endParaRPr lang="en-US"/>
        </a:p>
      </dgm:t>
    </dgm:pt>
    <dgm:pt modelId="{68F15A32-21B7-464B-9DDB-2AEF96436DB5}" type="sibTrans" cxnId="{05D8A596-EEAE-449B-AE11-212B9F63A385}">
      <dgm:prSet/>
      <dgm:spPr/>
      <dgm:t>
        <a:bodyPr/>
        <a:lstStyle/>
        <a:p>
          <a:endParaRPr lang="en-US"/>
        </a:p>
      </dgm:t>
    </dgm:pt>
    <dgm:pt modelId="{C4CBDE48-1EDD-4CA8-9CC4-9F2D3CDD6702}">
      <dgm:prSet/>
      <dgm:spPr/>
      <dgm:t>
        <a:bodyPr/>
        <a:lstStyle/>
        <a:p>
          <a:r>
            <a:rPr lang="en-US"/>
            <a:t>Reduces risk of data breaches caused by phishing attacks.</a:t>
          </a:r>
        </a:p>
      </dgm:t>
    </dgm:pt>
    <dgm:pt modelId="{3D6C103F-FE8D-476A-84AC-55DDB5C31923}" type="parTrans" cxnId="{1730CC3D-C63D-45BD-BFD1-CC94D29D8FB1}">
      <dgm:prSet/>
      <dgm:spPr/>
      <dgm:t>
        <a:bodyPr/>
        <a:lstStyle/>
        <a:p>
          <a:endParaRPr lang="en-US"/>
        </a:p>
      </dgm:t>
    </dgm:pt>
    <dgm:pt modelId="{865E9610-6EC6-4A57-A1E0-BD77F7218262}" type="sibTrans" cxnId="{1730CC3D-C63D-45BD-BFD1-CC94D29D8FB1}">
      <dgm:prSet/>
      <dgm:spPr/>
      <dgm:t>
        <a:bodyPr/>
        <a:lstStyle/>
        <a:p>
          <a:endParaRPr lang="en-US"/>
        </a:p>
      </dgm:t>
    </dgm:pt>
    <dgm:pt modelId="{877BBA91-2EAE-4BC2-B134-7D9B626E898C}" type="pres">
      <dgm:prSet presAssocID="{3EC327FC-FCB0-49FC-AA14-672973C1F329}" presName="linear" presStyleCnt="0">
        <dgm:presLayoutVars>
          <dgm:animLvl val="lvl"/>
          <dgm:resizeHandles val="exact"/>
        </dgm:presLayoutVars>
      </dgm:prSet>
      <dgm:spPr/>
    </dgm:pt>
    <dgm:pt modelId="{2DC86C8B-DE06-48F2-8E33-0FDE2EC4500F}" type="pres">
      <dgm:prSet presAssocID="{DF20AFF0-9E2D-41E3-90D6-1DA026113272}" presName="parentText" presStyleLbl="node1" presStyleIdx="0" presStyleCnt="5">
        <dgm:presLayoutVars>
          <dgm:chMax val="0"/>
          <dgm:bulletEnabled val="1"/>
        </dgm:presLayoutVars>
      </dgm:prSet>
      <dgm:spPr/>
    </dgm:pt>
    <dgm:pt modelId="{EADE9F2C-DD38-4867-94E6-B60B905FD20A}" type="pres">
      <dgm:prSet presAssocID="{94DC8913-F02F-4072-A55B-644DF1487E0E}" presName="spacer" presStyleCnt="0"/>
      <dgm:spPr/>
    </dgm:pt>
    <dgm:pt modelId="{2C949D88-FE4C-4037-83FC-F80A39D5606E}" type="pres">
      <dgm:prSet presAssocID="{ACB8E1B7-42FB-404F-8E8A-F1BBAF14096F}" presName="parentText" presStyleLbl="node1" presStyleIdx="1" presStyleCnt="5">
        <dgm:presLayoutVars>
          <dgm:chMax val="0"/>
          <dgm:bulletEnabled val="1"/>
        </dgm:presLayoutVars>
      </dgm:prSet>
      <dgm:spPr/>
    </dgm:pt>
    <dgm:pt modelId="{0E00BFCD-BC4D-4039-B94E-87047C8029C4}" type="pres">
      <dgm:prSet presAssocID="{6B95FBE9-A0B1-419A-9D5E-3E3C6334AB45}" presName="spacer" presStyleCnt="0"/>
      <dgm:spPr/>
    </dgm:pt>
    <dgm:pt modelId="{5D13A6DD-5CC0-4D68-AB1B-11F099C2AB80}" type="pres">
      <dgm:prSet presAssocID="{51FA757E-37A0-48F9-8C53-944FB2D42949}" presName="parentText" presStyleLbl="node1" presStyleIdx="2" presStyleCnt="5" custLinFactY="100000" custLinFactNeighborY="117722">
        <dgm:presLayoutVars>
          <dgm:chMax val="0"/>
          <dgm:bulletEnabled val="1"/>
        </dgm:presLayoutVars>
      </dgm:prSet>
      <dgm:spPr/>
    </dgm:pt>
    <dgm:pt modelId="{1D09D5D7-9F98-45AE-9C1D-DC01CA3E0695}" type="pres">
      <dgm:prSet presAssocID="{2E1B4688-8C78-4009-982B-7E5BCD0B21DB}" presName="spacer" presStyleCnt="0"/>
      <dgm:spPr/>
    </dgm:pt>
    <dgm:pt modelId="{AAF38031-D22F-448B-81DB-CE26996C2AAE}" type="pres">
      <dgm:prSet presAssocID="{6245974F-3583-485D-B5FA-1020E344BEFD}" presName="parentText" presStyleLbl="node1" presStyleIdx="3" presStyleCnt="5" custLinFactY="-94033" custLinFactNeighborY="-100000">
        <dgm:presLayoutVars>
          <dgm:chMax val="0"/>
          <dgm:bulletEnabled val="1"/>
        </dgm:presLayoutVars>
      </dgm:prSet>
      <dgm:spPr/>
    </dgm:pt>
    <dgm:pt modelId="{B041F2E4-9262-456D-A459-74881305A68D}" type="pres">
      <dgm:prSet presAssocID="{68F15A32-21B7-464B-9DDB-2AEF96436DB5}" presName="spacer" presStyleCnt="0"/>
      <dgm:spPr/>
    </dgm:pt>
    <dgm:pt modelId="{C507035A-CB26-4AB7-A7E4-4CC6D0427B9A}" type="pres">
      <dgm:prSet presAssocID="{C4CBDE48-1EDD-4CA8-9CC4-9F2D3CDD6702}" presName="parentText" presStyleLbl="node1" presStyleIdx="4" presStyleCnt="5">
        <dgm:presLayoutVars>
          <dgm:chMax val="0"/>
          <dgm:bulletEnabled val="1"/>
        </dgm:presLayoutVars>
      </dgm:prSet>
      <dgm:spPr/>
    </dgm:pt>
  </dgm:ptLst>
  <dgm:cxnLst>
    <dgm:cxn modelId="{13ADD408-39A0-4EB8-86AA-217F654F9034}" type="presOf" srcId="{3EC327FC-FCB0-49FC-AA14-672973C1F329}" destId="{877BBA91-2EAE-4BC2-B134-7D9B626E898C}" srcOrd="0" destOrd="0" presId="urn:microsoft.com/office/officeart/2005/8/layout/vList2"/>
    <dgm:cxn modelId="{B0EE2516-5CCA-41E7-8959-576F528E40A8}" srcId="{3EC327FC-FCB0-49FC-AA14-672973C1F329}" destId="{ACB8E1B7-42FB-404F-8E8A-F1BBAF14096F}" srcOrd="1" destOrd="0" parTransId="{5CCDCEF9-3FCB-423A-88A2-FFAB0227582D}" sibTransId="{6B95FBE9-A0B1-419A-9D5E-3E3C6334AB45}"/>
    <dgm:cxn modelId="{1730CC3D-C63D-45BD-BFD1-CC94D29D8FB1}" srcId="{3EC327FC-FCB0-49FC-AA14-672973C1F329}" destId="{C4CBDE48-1EDD-4CA8-9CC4-9F2D3CDD6702}" srcOrd="4" destOrd="0" parTransId="{3D6C103F-FE8D-476A-84AC-55DDB5C31923}" sibTransId="{865E9610-6EC6-4A57-A1E0-BD77F7218262}"/>
    <dgm:cxn modelId="{E26AA07A-8D3D-4C78-ACCF-D4479D150585}" type="presOf" srcId="{51FA757E-37A0-48F9-8C53-944FB2D42949}" destId="{5D13A6DD-5CC0-4D68-AB1B-11F099C2AB80}" srcOrd="0" destOrd="0" presId="urn:microsoft.com/office/officeart/2005/8/layout/vList2"/>
    <dgm:cxn modelId="{B977378F-0F88-4C3B-B674-043A27EE0017}" type="presOf" srcId="{C4CBDE48-1EDD-4CA8-9CC4-9F2D3CDD6702}" destId="{C507035A-CB26-4AB7-A7E4-4CC6D0427B9A}" srcOrd="0" destOrd="0" presId="urn:microsoft.com/office/officeart/2005/8/layout/vList2"/>
    <dgm:cxn modelId="{05D8A596-EEAE-449B-AE11-212B9F63A385}" srcId="{3EC327FC-FCB0-49FC-AA14-672973C1F329}" destId="{6245974F-3583-485D-B5FA-1020E344BEFD}" srcOrd="3" destOrd="0" parTransId="{99A88B22-183A-4E46-9333-E301292542FD}" sibTransId="{68F15A32-21B7-464B-9DDB-2AEF96436DB5}"/>
    <dgm:cxn modelId="{0255069C-DAB7-413F-B189-3F7EDB1808DC}" type="presOf" srcId="{ACB8E1B7-42FB-404F-8E8A-F1BBAF14096F}" destId="{2C949D88-FE4C-4037-83FC-F80A39D5606E}" srcOrd="0" destOrd="0" presId="urn:microsoft.com/office/officeart/2005/8/layout/vList2"/>
    <dgm:cxn modelId="{312DBBBE-8A87-4389-9D76-699FEC4AA63A}" srcId="{3EC327FC-FCB0-49FC-AA14-672973C1F329}" destId="{DF20AFF0-9E2D-41E3-90D6-1DA026113272}" srcOrd="0" destOrd="0" parTransId="{1E7220EC-B2D5-4310-886F-807C620E4807}" sibTransId="{94DC8913-F02F-4072-A55B-644DF1487E0E}"/>
    <dgm:cxn modelId="{7C275BCE-2121-4DB7-8F90-2AC1888634E3}" type="presOf" srcId="{6245974F-3583-485D-B5FA-1020E344BEFD}" destId="{AAF38031-D22F-448B-81DB-CE26996C2AAE}" srcOrd="0" destOrd="0" presId="urn:microsoft.com/office/officeart/2005/8/layout/vList2"/>
    <dgm:cxn modelId="{33A2CCD2-464B-47F1-A243-BA41CFEE2E8E}" type="presOf" srcId="{DF20AFF0-9E2D-41E3-90D6-1DA026113272}" destId="{2DC86C8B-DE06-48F2-8E33-0FDE2EC4500F}" srcOrd="0" destOrd="0" presId="urn:microsoft.com/office/officeart/2005/8/layout/vList2"/>
    <dgm:cxn modelId="{671AAED7-4348-4F05-A951-9FB0ECB211DA}" srcId="{3EC327FC-FCB0-49FC-AA14-672973C1F329}" destId="{51FA757E-37A0-48F9-8C53-944FB2D42949}" srcOrd="2" destOrd="0" parTransId="{8EE67CDD-B6B0-42D6-9F17-9652E84F3ADC}" sibTransId="{2E1B4688-8C78-4009-982B-7E5BCD0B21DB}"/>
    <dgm:cxn modelId="{AF6F7F0A-70AC-4425-B6DB-4C0A3F4D5270}" type="presParOf" srcId="{877BBA91-2EAE-4BC2-B134-7D9B626E898C}" destId="{2DC86C8B-DE06-48F2-8E33-0FDE2EC4500F}" srcOrd="0" destOrd="0" presId="urn:microsoft.com/office/officeart/2005/8/layout/vList2"/>
    <dgm:cxn modelId="{A1D63E54-3382-413B-AFBB-F7068BCC9859}" type="presParOf" srcId="{877BBA91-2EAE-4BC2-B134-7D9B626E898C}" destId="{EADE9F2C-DD38-4867-94E6-B60B905FD20A}" srcOrd="1" destOrd="0" presId="urn:microsoft.com/office/officeart/2005/8/layout/vList2"/>
    <dgm:cxn modelId="{5D9023FC-58D4-4296-AB68-F060D29031A8}" type="presParOf" srcId="{877BBA91-2EAE-4BC2-B134-7D9B626E898C}" destId="{2C949D88-FE4C-4037-83FC-F80A39D5606E}" srcOrd="2" destOrd="0" presId="urn:microsoft.com/office/officeart/2005/8/layout/vList2"/>
    <dgm:cxn modelId="{2DF03E2C-BB56-4970-BD26-565C93AAA02B}" type="presParOf" srcId="{877BBA91-2EAE-4BC2-B134-7D9B626E898C}" destId="{0E00BFCD-BC4D-4039-B94E-87047C8029C4}" srcOrd="3" destOrd="0" presId="urn:microsoft.com/office/officeart/2005/8/layout/vList2"/>
    <dgm:cxn modelId="{2314F613-DA8D-4D14-8D99-4F48D8D77151}" type="presParOf" srcId="{877BBA91-2EAE-4BC2-B134-7D9B626E898C}" destId="{5D13A6DD-5CC0-4D68-AB1B-11F099C2AB80}" srcOrd="4" destOrd="0" presId="urn:microsoft.com/office/officeart/2005/8/layout/vList2"/>
    <dgm:cxn modelId="{3FECBD12-2155-428F-8EC8-6061506F2650}" type="presParOf" srcId="{877BBA91-2EAE-4BC2-B134-7D9B626E898C}" destId="{1D09D5D7-9F98-45AE-9C1D-DC01CA3E0695}" srcOrd="5" destOrd="0" presId="urn:microsoft.com/office/officeart/2005/8/layout/vList2"/>
    <dgm:cxn modelId="{306D3A98-2777-4EBF-897A-659B7C70DF30}" type="presParOf" srcId="{877BBA91-2EAE-4BC2-B134-7D9B626E898C}" destId="{AAF38031-D22F-448B-81DB-CE26996C2AAE}" srcOrd="6" destOrd="0" presId="urn:microsoft.com/office/officeart/2005/8/layout/vList2"/>
    <dgm:cxn modelId="{D0A7D364-7670-45C0-8379-D3AE93C98742}" type="presParOf" srcId="{877BBA91-2EAE-4BC2-B134-7D9B626E898C}" destId="{B041F2E4-9262-456D-A459-74881305A68D}" srcOrd="7" destOrd="0" presId="urn:microsoft.com/office/officeart/2005/8/layout/vList2"/>
    <dgm:cxn modelId="{F6B93C79-1400-4AFA-97F4-A8FD4DDB730A}" type="presParOf" srcId="{877BBA91-2EAE-4BC2-B134-7D9B626E898C}" destId="{C507035A-CB26-4AB7-A7E4-4CC6D0427B9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F5292BD-FAAA-4AC6-91D0-9C7D57AAF29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D23D870-BBF2-4727-A6E7-3037306BE0AE}">
      <dgm:prSet/>
      <dgm:spPr/>
      <dgm:t>
        <a:bodyPr/>
        <a:lstStyle/>
        <a:p>
          <a:r>
            <a:rPr lang="en-US" dirty="0"/>
            <a:t>Improved protection of sensitive client data</a:t>
          </a:r>
        </a:p>
      </dgm:t>
    </dgm:pt>
    <dgm:pt modelId="{D64C68F1-BCB5-40F1-ADDA-6E695531DDDC}" type="parTrans" cxnId="{343C4C1E-41C4-4901-A0B2-599C83566748}">
      <dgm:prSet/>
      <dgm:spPr/>
      <dgm:t>
        <a:bodyPr/>
        <a:lstStyle/>
        <a:p>
          <a:endParaRPr lang="en-US"/>
        </a:p>
      </dgm:t>
    </dgm:pt>
    <dgm:pt modelId="{EF6673D1-9B39-4CCC-AE34-98203707E4FE}" type="sibTrans" cxnId="{343C4C1E-41C4-4901-A0B2-599C83566748}">
      <dgm:prSet/>
      <dgm:spPr/>
      <dgm:t>
        <a:bodyPr/>
        <a:lstStyle/>
        <a:p>
          <a:endParaRPr lang="en-US"/>
        </a:p>
      </dgm:t>
    </dgm:pt>
    <dgm:pt modelId="{00E9EB42-8DD7-40C4-A7E5-312A72CECCB8}">
      <dgm:prSet/>
      <dgm:spPr/>
      <dgm:t>
        <a:bodyPr/>
        <a:lstStyle/>
        <a:p>
          <a:r>
            <a:rPr lang="en-US" dirty="0"/>
            <a:t> Increased staff confidence using Microsoft 365</a:t>
          </a:r>
        </a:p>
      </dgm:t>
    </dgm:pt>
    <dgm:pt modelId="{B67A435E-C5D6-4442-82A0-2599897BF374}" type="parTrans" cxnId="{DA5F792C-69D2-4868-A882-F317BD0B9E77}">
      <dgm:prSet/>
      <dgm:spPr/>
      <dgm:t>
        <a:bodyPr/>
        <a:lstStyle/>
        <a:p>
          <a:endParaRPr lang="en-US"/>
        </a:p>
      </dgm:t>
    </dgm:pt>
    <dgm:pt modelId="{2FB2F1DD-BEC7-479D-B21A-958827A0B5F1}" type="sibTrans" cxnId="{DA5F792C-69D2-4868-A882-F317BD0B9E77}">
      <dgm:prSet/>
      <dgm:spPr/>
      <dgm:t>
        <a:bodyPr/>
        <a:lstStyle/>
        <a:p>
          <a:endParaRPr lang="en-US"/>
        </a:p>
      </dgm:t>
    </dgm:pt>
    <dgm:pt modelId="{90B0DC26-5ED3-45D9-B2CE-23AB67D5F4E0}">
      <dgm:prSet/>
      <dgm:spPr/>
      <dgm:t>
        <a:bodyPr/>
        <a:lstStyle/>
        <a:p>
          <a:r>
            <a:rPr lang="en-US" dirty="0"/>
            <a:t>Reduced risk of data breaches</a:t>
          </a:r>
        </a:p>
      </dgm:t>
    </dgm:pt>
    <dgm:pt modelId="{0E019D83-B890-49B3-B4C7-6EF280234523}" type="parTrans" cxnId="{C7FF7AFD-9416-4939-89DA-0DE9E5C679D9}">
      <dgm:prSet/>
      <dgm:spPr/>
      <dgm:t>
        <a:bodyPr/>
        <a:lstStyle/>
        <a:p>
          <a:endParaRPr lang="en-US"/>
        </a:p>
      </dgm:t>
    </dgm:pt>
    <dgm:pt modelId="{76F07406-BC08-4FB9-AB47-F3B2E4B4ABB3}" type="sibTrans" cxnId="{C7FF7AFD-9416-4939-89DA-0DE9E5C679D9}">
      <dgm:prSet/>
      <dgm:spPr/>
      <dgm:t>
        <a:bodyPr/>
        <a:lstStyle/>
        <a:p>
          <a:endParaRPr lang="en-US"/>
        </a:p>
      </dgm:t>
    </dgm:pt>
    <dgm:pt modelId="{182216B2-B6C6-45A5-86B4-660DA9135384}">
      <dgm:prSet/>
      <dgm:spPr/>
      <dgm:t>
        <a:bodyPr/>
        <a:lstStyle/>
        <a:p>
          <a:r>
            <a:rPr lang="en-US" dirty="0"/>
            <a:t> Supports person-</a:t>
          </a:r>
          <a:r>
            <a:rPr lang="en-US" dirty="0" err="1"/>
            <a:t>centred</a:t>
          </a:r>
          <a:r>
            <a:rPr lang="en-US" dirty="0"/>
            <a:t> and safe care delivery</a:t>
          </a:r>
        </a:p>
      </dgm:t>
    </dgm:pt>
    <dgm:pt modelId="{F957C748-86BA-469F-8E3B-582AB805D87B}" type="parTrans" cxnId="{B213CEE8-A129-434B-98E5-6A4EA5372463}">
      <dgm:prSet/>
      <dgm:spPr/>
      <dgm:t>
        <a:bodyPr/>
        <a:lstStyle/>
        <a:p>
          <a:endParaRPr lang="en-US"/>
        </a:p>
      </dgm:t>
    </dgm:pt>
    <dgm:pt modelId="{35BCD27A-9C00-4C09-8AAC-5997309D9B3F}" type="sibTrans" cxnId="{B213CEE8-A129-434B-98E5-6A4EA5372463}">
      <dgm:prSet/>
      <dgm:spPr/>
      <dgm:t>
        <a:bodyPr/>
        <a:lstStyle/>
        <a:p>
          <a:endParaRPr lang="en-US"/>
        </a:p>
      </dgm:t>
    </dgm:pt>
    <dgm:pt modelId="{8E6945DA-7AD1-45D2-8FB2-288E6419A486}" type="pres">
      <dgm:prSet presAssocID="{0F5292BD-FAAA-4AC6-91D0-9C7D57AAF29B}" presName="linear" presStyleCnt="0">
        <dgm:presLayoutVars>
          <dgm:animLvl val="lvl"/>
          <dgm:resizeHandles val="exact"/>
        </dgm:presLayoutVars>
      </dgm:prSet>
      <dgm:spPr/>
    </dgm:pt>
    <dgm:pt modelId="{EFA3A047-5758-4E83-AEC1-1F3F1B22120D}" type="pres">
      <dgm:prSet presAssocID="{0D23D870-BBF2-4727-A6E7-3037306BE0AE}" presName="parentText" presStyleLbl="node1" presStyleIdx="0" presStyleCnt="4">
        <dgm:presLayoutVars>
          <dgm:chMax val="0"/>
          <dgm:bulletEnabled val="1"/>
        </dgm:presLayoutVars>
      </dgm:prSet>
      <dgm:spPr/>
    </dgm:pt>
    <dgm:pt modelId="{825D68DE-7CD2-4500-B197-C901BB6D90B9}" type="pres">
      <dgm:prSet presAssocID="{EF6673D1-9B39-4CCC-AE34-98203707E4FE}" presName="spacer" presStyleCnt="0"/>
      <dgm:spPr/>
    </dgm:pt>
    <dgm:pt modelId="{DD0EBA06-D84F-403A-B5E3-5B737DB3C7AD}" type="pres">
      <dgm:prSet presAssocID="{00E9EB42-8DD7-40C4-A7E5-312A72CECCB8}" presName="parentText" presStyleLbl="node1" presStyleIdx="1" presStyleCnt="4">
        <dgm:presLayoutVars>
          <dgm:chMax val="0"/>
          <dgm:bulletEnabled val="1"/>
        </dgm:presLayoutVars>
      </dgm:prSet>
      <dgm:spPr/>
    </dgm:pt>
    <dgm:pt modelId="{50AA4977-BED3-4538-B90A-CB01883BFB2C}" type="pres">
      <dgm:prSet presAssocID="{2FB2F1DD-BEC7-479D-B21A-958827A0B5F1}" presName="spacer" presStyleCnt="0"/>
      <dgm:spPr/>
    </dgm:pt>
    <dgm:pt modelId="{29401A04-8C01-40D1-A7A1-EC318B886D60}" type="pres">
      <dgm:prSet presAssocID="{90B0DC26-5ED3-45D9-B2CE-23AB67D5F4E0}" presName="parentText" presStyleLbl="node1" presStyleIdx="2" presStyleCnt="4">
        <dgm:presLayoutVars>
          <dgm:chMax val="0"/>
          <dgm:bulletEnabled val="1"/>
        </dgm:presLayoutVars>
      </dgm:prSet>
      <dgm:spPr/>
    </dgm:pt>
    <dgm:pt modelId="{7D92B7BD-5A2A-4A99-99A1-419FA7308115}" type="pres">
      <dgm:prSet presAssocID="{76F07406-BC08-4FB9-AB47-F3B2E4B4ABB3}" presName="spacer" presStyleCnt="0"/>
      <dgm:spPr/>
    </dgm:pt>
    <dgm:pt modelId="{2E67A281-0331-4C8E-8693-C1C2EFBA11EF}" type="pres">
      <dgm:prSet presAssocID="{182216B2-B6C6-45A5-86B4-660DA9135384}" presName="parentText" presStyleLbl="node1" presStyleIdx="3" presStyleCnt="4">
        <dgm:presLayoutVars>
          <dgm:chMax val="0"/>
          <dgm:bulletEnabled val="1"/>
        </dgm:presLayoutVars>
      </dgm:prSet>
      <dgm:spPr/>
    </dgm:pt>
  </dgm:ptLst>
  <dgm:cxnLst>
    <dgm:cxn modelId="{343C4C1E-41C4-4901-A0B2-599C83566748}" srcId="{0F5292BD-FAAA-4AC6-91D0-9C7D57AAF29B}" destId="{0D23D870-BBF2-4727-A6E7-3037306BE0AE}" srcOrd="0" destOrd="0" parTransId="{D64C68F1-BCB5-40F1-ADDA-6E695531DDDC}" sibTransId="{EF6673D1-9B39-4CCC-AE34-98203707E4FE}"/>
    <dgm:cxn modelId="{DA5F792C-69D2-4868-A882-F317BD0B9E77}" srcId="{0F5292BD-FAAA-4AC6-91D0-9C7D57AAF29B}" destId="{00E9EB42-8DD7-40C4-A7E5-312A72CECCB8}" srcOrd="1" destOrd="0" parTransId="{B67A435E-C5D6-4442-82A0-2599897BF374}" sibTransId="{2FB2F1DD-BEC7-479D-B21A-958827A0B5F1}"/>
    <dgm:cxn modelId="{DB062C6B-052C-408E-B3A7-87A855CEFDBA}" type="presOf" srcId="{0F5292BD-FAAA-4AC6-91D0-9C7D57AAF29B}" destId="{8E6945DA-7AD1-45D2-8FB2-288E6419A486}" srcOrd="0" destOrd="0" presId="urn:microsoft.com/office/officeart/2005/8/layout/vList2"/>
    <dgm:cxn modelId="{91725683-C365-4036-AE37-FB343594DFBB}" type="presOf" srcId="{90B0DC26-5ED3-45D9-B2CE-23AB67D5F4E0}" destId="{29401A04-8C01-40D1-A7A1-EC318B886D60}" srcOrd="0" destOrd="0" presId="urn:microsoft.com/office/officeart/2005/8/layout/vList2"/>
    <dgm:cxn modelId="{5397359E-76A7-4525-AFDA-9861A9EF2B76}" type="presOf" srcId="{00E9EB42-8DD7-40C4-A7E5-312A72CECCB8}" destId="{DD0EBA06-D84F-403A-B5E3-5B737DB3C7AD}" srcOrd="0" destOrd="0" presId="urn:microsoft.com/office/officeart/2005/8/layout/vList2"/>
    <dgm:cxn modelId="{1710F2B3-088E-4086-94B8-CF512E8BD249}" type="presOf" srcId="{0D23D870-BBF2-4727-A6E7-3037306BE0AE}" destId="{EFA3A047-5758-4E83-AEC1-1F3F1B22120D}" srcOrd="0" destOrd="0" presId="urn:microsoft.com/office/officeart/2005/8/layout/vList2"/>
    <dgm:cxn modelId="{9656F6BA-9F87-482F-9CC4-0C3E6A352C79}" type="presOf" srcId="{182216B2-B6C6-45A5-86B4-660DA9135384}" destId="{2E67A281-0331-4C8E-8693-C1C2EFBA11EF}" srcOrd="0" destOrd="0" presId="urn:microsoft.com/office/officeart/2005/8/layout/vList2"/>
    <dgm:cxn modelId="{B213CEE8-A129-434B-98E5-6A4EA5372463}" srcId="{0F5292BD-FAAA-4AC6-91D0-9C7D57AAF29B}" destId="{182216B2-B6C6-45A5-86B4-660DA9135384}" srcOrd="3" destOrd="0" parTransId="{F957C748-86BA-469F-8E3B-582AB805D87B}" sibTransId="{35BCD27A-9C00-4C09-8AAC-5997309D9B3F}"/>
    <dgm:cxn modelId="{C7FF7AFD-9416-4939-89DA-0DE9E5C679D9}" srcId="{0F5292BD-FAAA-4AC6-91D0-9C7D57AAF29B}" destId="{90B0DC26-5ED3-45D9-B2CE-23AB67D5F4E0}" srcOrd="2" destOrd="0" parTransId="{0E019D83-B890-49B3-B4C7-6EF280234523}" sibTransId="{76F07406-BC08-4FB9-AB47-F3B2E4B4ABB3}"/>
    <dgm:cxn modelId="{2C41778A-932B-4AE0-836E-61DD0AAFD45C}" type="presParOf" srcId="{8E6945DA-7AD1-45D2-8FB2-288E6419A486}" destId="{EFA3A047-5758-4E83-AEC1-1F3F1B22120D}" srcOrd="0" destOrd="0" presId="urn:microsoft.com/office/officeart/2005/8/layout/vList2"/>
    <dgm:cxn modelId="{5A26F244-4E65-4C15-9496-E3265EEACDB5}" type="presParOf" srcId="{8E6945DA-7AD1-45D2-8FB2-288E6419A486}" destId="{825D68DE-7CD2-4500-B197-C901BB6D90B9}" srcOrd="1" destOrd="0" presId="urn:microsoft.com/office/officeart/2005/8/layout/vList2"/>
    <dgm:cxn modelId="{738FF1B7-9E59-4F48-8D33-B23A1146A98A}" type="presParOf" srcId="{8E6945DA-7AD1-45D2-8FB2-288E6419A486}" destId="{DD0EBA06-D84F-403A-B5E3-5B737DB3C7AD}" srcOrd="2" destOrd="0" presId="urn:microsoft.com/office/officeart/2005/8/layout/vList2"/>
    <dgm:cxn modelId="{B3D78F58-A8F4-4851-928E-E0793B0142BD}" type="presParOf" srcId="{8E6945DA-7AD1-45D2-8FB2-288E6419A486}" destId="{50AA4977-BED3-4538-B90A-CB01883BFB2C}" srcOrd="3" destOrd="0" presId="urn:microsoft.com/office/officeart/2005/8/layout/vList2"/>
    <dgm:cxn modelId="{DECC4A33-B217-4F9F-9351-2D7B357859A5}" type="presParOf" srcId="{8E6945DA-7AD1-45D2-8FB2-288E6419A486}" destId="{29401A04-8C01-40D1-A7A1-EC318B886D60}" srcOrd="4" destOrd="0" presId="urn:microsoft.com/office/officeart/2005/8/layout/vList2"/>
    <dgm:cxn modelId="{C7CE6610-2778-4A29-A845-1F99132202EA}" type="presParOf" srcId="{8E6945DA-7AD1-45D2-8FB2-288E6419A486}" destId="{7D92B7BD-5A2A-4A99-99A1-419FA7308115}" srcOrd="5" destOrd="0" presId="urn:microsoft.com/office/officeart/2005/8/layout/vList2"/>
    <dgm:cxn modelId="{7D56226F-662B-44FA-B36B-6FFA2260C605}" type="presParOf" srcId="{8E6945DA-7AD1-45D2-8FB2-288E6419A486}" destId="{2E67A281-0331-4C8E-8693-C1C2EFBA11E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97D293-9337-4DD7-9FBA-F05C0234FE60}">
      <dsp:nvSpPr>
        <dsp:cNvPr id="0" name=""/>
        <dsp:cNvSpPr/>
      </dsp:nvSpPr>
      <dsp:spPr>
        <a:xfrm>
          <a:off x="1697766" y="453928"/>
          <a:ext cx="350233" cy="91440"/>
        </a:xfrm>
        <a:custGeom>
          <a:avLst/>
          <a:gdLst/>
          <a:ahLst/>
          <a:cxnLst/>
          <a:rect l="0" t="0" r="0" b="0"/>
          <a:pathLst>
            <a:path>
              <a:moveTo>
                <a:pt x="0" y="45720"/>
              </a:moveTo>
              <a:lnTo>
                <a:pt x="35023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63362" y="497744"/>
        <a:ext cx="19041" cy="3808"/>
      </dsp:txXfrm>
    </dsp:sp>
    <dsp:sp modelId="{169CC3AE-576A-49DD-8156-5B822B3257E1}">
      <dsp:nvSpPr>
        <dsp:cNvPr id="0" name=""/>
        <dsp:cNvSpPr/>
      </dsp:nvSpPr>
      <dsp:spPr>
        <a:xfrm>
          <a:off x="43766" y="2908"/>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Automatically Calculates Questions</a:t>
          </a:r>
        </a:p>
      </dsp:txBody>
      <dsp:txXfrm>
        <a:off x="43766" y="2908"/>
        <a:ext cx="1655799" cy="993479"/>
      </dsp:txXfrm>
    </dsp:sp>
    <dsp:sp modelId="{0E478707-589E-46CF-894A-F139A82E491E}">
      <dsp:nvSpPr>
        <dsp:cNvPr id="0" name=""/>
        <dsp:cNvSpPr/>
      </dsp:nvSpPr>
      <dsp:spPr>
        <a:xfrm>
          <a:off x="3734399" y="453928"/>
          <a:ext cx="350233" cy="91440"/>
        </a:xfrm>
        <a:custGeom>
          <a:avLst/>
          <a:gdLst/>
          <a:ahLst/>
          <a:cxnLst/>
          <a:rect l="0" t="0" r="0" b="0"/>
          <a:pathLst>
            <a:path>
              <a:moveTo>
                <a:pt x="0" y="45720"/>
              </a:moveTo>
              <a:lnTo>
                <a:pt x="35023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99995" y="497744"/>
        <a:ext cx="19041" cy="3808"/>
      </dsp:txXfrm>
    </dsp:sp>
    <dsp:sp modelId="{A6990CB7-EB2E-49CF-A4AA-5B9B1B689C70}">
      <dsp:nvSpPr>
        <dsp:cNvPr id="0" name=""/>
        <dsp:cNvSpPr/>
      </dsp:nvSpPr>
      <dsp:spPr>
        <a:xfrm>
          <a:off x="2080400" y="2908"/>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Easy To Edit &amp; Update</a:t>
          </a:r>
        </a:p>
      </dsp:txBody>
      <dsp:txXfrm>
        <a:off x="2080400" y="2908"/>
        <a:ext cx="1655799" cy="993479"/>
      </dsp:txXfrm>
    </dsp:sp>
    <dsp:sp modelId="{40C94F9C-458C-4190-BFF0-B11441056CF3}">
      <dsp:nvSpPr>
        <dsp:cNvPr id="0" name=""/>
        <dsp:cNvSpPr/>
      </dsp:nvSpPr>
      <dsp:spPr>
        <a:xfrm>
          <a:off x="871666" y="994588"/>
          <a:ext cx="4073267" cy="350233"/>
        </a:xfrm>
        <a:custGeom>
          <a:avLst/>
          <a:gdLst/>
          <a:ahLst/>
          <a:cxnLst/>
          <a:rect l="0" t="0" r="0" b="0"/>
          <a:pathLst>
            <a:path>
              <a:moveTo>
                <a:pt x="4073267" y="0"/>
              </a:moveTo>
              <a:lnTo>
                <a:pt x="4073267" y="192216"/>
              </a:lnTo>
              <a:lnTo>
                <a:pt x="0" y="192216"/>
              </a:lnTo>
              <a:lnTo>
                <a:pt x="0" y="350233"/>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6024" y="1167801"/>
        <a:ext cx="204551" cy="3808"/>
      </dsp:txXfrm>
    </dsp:sp>
    <dsp:sp modelId="{AC02E702-17F5-41D2-A7C1-AEC983F94916}">
      <dsp:nvSpPr>
        <dsp:cNvPr id="0" name=""/>
        <dsp:cNvSpPr/>
      </dsp:nvSpPr>
      <dsp:spPr>
        <a:xfrm>
          <a:off x="4117033" y="2908"/>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Easy To Share</a:t>
          </a:r>
        </a:p>
      </dsp:txBody>
      <dsp:txXfrm>
        <a:off x="4117033" y="2908"/>
        <a:ext cx="1655799" cy="993479"/>
      </dsp:txXfrm>
    </dsp:sp>
    <dsp:sp modelId="{E742FFAD-EE11-4DC9-A9A8-75855F6B1894}">
      <dsp:nvSpPr>
        <dsp:cNvPr id="0" name=""/>
        <dsp:cNvSpPr/>
      </dsp:nvSpPr>
      <dsp:spPr>
        <a:xfrm>
          <a:off x="1697766" y="1828242"/>
          <a:ext cx="350233" cy="91440"/>
        </a:xfrm>
        <a:custGeom>
          <a:avLst/>
          <a:gdLst/>
          <a:ahLst/>
          <a:cxnLst/>
          <a:rect l="0" t="0" r="0" b="0"/>
          <a:pathLst>
            <a:path>
              <a:moveTo>
                <a:pt x="0" y="45720"/>
              </a:moveTo>
              <a:lnTo>
                <a:pt x="35023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63362" y="1872057"/>
        <a:ext cx="19041" cy="3808"/>
      </dsp:txXfrm>
    </dsp:sp>
    <dsp:sp modelId="{7D21136C-A4BB-4BBC-A753-BCD586229F6A}">
      <dsp:nvSpPr>
        <dsp:cNvPr id="0" name=""/>
        <dsp:cNvSpPr/>
      </dsp:nvSpPr>
      <dsp:spPr>
        <a:xfrm>
          <a:off x="43766" y="1377222"/>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Efficient</a:t>
          </a:r>
        </a:p>
      </dsp:txBody>
      <dsp:txXfrm>
        <a:off x="43766" y="1377222"/>
        <a:ext cx="1655799" cy="993479"/>
      </dsp:txXfrm>
    </dsp:sp>
    <dsp:sp modelId="{A324572B-8FB8-45ED-91E3-33CA6B4BFABB}">
      <dsp:nvSpPr>
        <dsp:cNvPr id="0" name=""/>
        <dsp:cNvSpPr/>
      </dsp:nvSpPr>
      <dsp:spPr>
        <a:xfrm>
          <a:off x="3734399" y="1828242"/>
          <a:ext cx="350233" cy="91440"/>
        </a:xfrm>
        <a:custGeom>
          <a:avLst/>
          <a:gdLst/>
          <a:ahLst/>
          <a:cxnLst/>
          <a:rect l="0" t="0" r="0" b="0"/>
          <a:pathLst>
            <a:path>
              <a:moveTo>
                <a:pt x="0" y="45720"/>
              </a:moveTo>
              <a:lnTo>
                <a:pt x="35023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99995" y="1872057"/>
        <a:ext cx="19041" cy="3808"/>
      </dsp:txXfrm>
    </dsp:sp>
    <dsp:sp modelId="{D9AAC909-786E-43C8-BE6C-C9043737395B}">
      <dsp:nvSpPr>
        <dsp:cNvPr id="0" name=""/>
        <dsp:cNvSpPr/>
      </dsp:nvSpPr>
      <dsp:spPr>
        <a:xfrm>
          <a:off x="2080400" y="1377222"/>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Resourceful</a:t>
          </a:r>
        </a:p>
      </dsp:txBody>
      <dsp:txXfrm>
        <a:off x="2080400" y="1377222"/>
        <a:ext cx="1655799" cy="993479"/>
      </dsp:txXfrm>
    </dsp:sp>
    <dsp:sp modelId="{D20DBE89-DEBB-4A43-A8CB-BE21B0942E45}">
      <dsp:nvSpPr>
        <dsp:cNvPr id="0" name=""/>
        <dsp:cNvSpPr/>
      </dsp:nvSpPr>
      <dsp:spPr>
        <a:xfrm>
          <a:off x="871666" y="2368902"/>
          <a:ext cx="4073267" cy="350233"/>
        </a:xfrm>
        <a:custGeom>
          <a:avLst/>
          <a:gdLst/>
          <a:ahLst/>
          <a:cxnLst/>
          <a:rect l="0" t="0" r="0" b="0"/>
          <a:pathLst>
            <a:path>
              <a:moveTo>
                <a:pt x="4073267" y="0"/>
              </a:moveTo>
              <a:lnTo>
                <a:pt x="4073267" y="192216"/>
              </a:lnTo>
              <a:lnTo>
                <a:pt x="0" y="192216"/>
              </a:lnTo>
              <a:lnTo>
                <a:pt x="0" y="350233"/>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6024" y="2542114"/>
        <a:ext cx="204551" cy="3808"/>
      </dsp:txXfrm>
    </dsp:sp>
    <dsp:sp modelId="{FAA908B8-89D5-4296-8130-0F477132C9D5}">
      <dsp:nvSpPr>
        <dsp:cNvPr id="0" name=""/>
        <dsp:cNvSpPr/>
      </dsp:nvSpPr>
      <dsp:spPr>
        <a:xfrm>
          <a:off x="4117033" y="1377222"/>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Organizes Data</a:t>
          </a:r>
        </a:p>
      </dsp:txBody>
      <dsp:txXfrm>
        <a:off x="4117033" y="1377222"/>
        <a:ext cx="1655799" cy="993479"/>
      </dsp:txXfrm>
    </dsp:sp>
    <dsp:sp modelId="{367FF606-5EF1-4A6F-9E96-1F0C894D1924}">
      <dsp:nvSpPr>
        <dsp:cNvPr id="0" name=""/>
        <dsp:cNvSpPr/>
      </dsp:nvSpPr>
      <dsp:spPr>
        <a:xfrm>
          <a:off x="1697766" y="3202555"/>
          <a:ext cx="350233" cy="91440"/>
        </a:xfrm>
        <a:custGeom>
          <a:avLst/>
          <a:gdLst/>
          <a:ahLst/>
          <a:cxnLst/>
          <a:rect l="0" t="0" r="0" b="0"/>
          <a:pathLst>
            <a:path>
              <a:moveTo>
                <a:pt x="0" y="45720"/>
              </a:moveTo>
              <a:lnTo>
                <a:pt x="35023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63362" y="3246371"/>
        <a:ext cx="19041" cy="3808"/>
      </dsp:txXfrm>
    </dsp:sp>
    <dsp:sp modelId="{0CEFFF35-1936-4E50-AAA0-2D74DE91B032}">
      <dsp:nvSpPr>
        <dsp:cNvPr id="0" name=""/>
        <dsp:cNvSpPr/>
      </dsp:nvSpPr>
      <dsp:spPr>
        <a:xfrm>
          <a:off x="43766" y="2751535"/>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Hold Loads Of Information</a:t>
          </a:r>
        </a:p>
      </dsp:txBody>
      <dsp:txXfrm>
        <a:off x="43766" y="2751535"/>
        <a:ext cx="1655799" cy="993479"/>
      </dsp:txXfrm>
    </dsp:sp>
    <dsp:sp modelId="{986BCFCB-4381-4627-BD0A-DA5E3C844329}">
      <dsp:nvSpPr>
        <dsp:cNvPr id="0" name=""/>
        <dsp:cNvSpPr/>
      </dsp:nvSpPr>
      <dsp:spPr>
        <a:xfrm>
          <a:off x="3734399" y="3202555"/>
          <a:ext cx="350233" cy="91440"/>
        </a:xfrm>
        <a:custGeom>
          <a:avLst/>
          <a:gdLst/>
          <a:ahLst/>
          <a:cxnLst/>
          <a:rect l="0" t="0" r="0" b="0"/>
          <a:pathLst>
            <a:path>
              <a:moveTo>
                <a:pt x="0" y="45720"/>
              </a:moveTo>
              <a:lnTo>
                <a:pt x="35023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99995" y="3246371"/>
        <a:ext cx="19041" cy="3808"/>
      </dsp:txXfrm>
    </dsp:sp>
    <dsp:sp modelId="{64CC8319-B304-43D6-87EE-5AEBF500D9F5}">
      <dsp:nvSpPr>
        <dsp:cNvPr id="0" name=""/>
        <dsp:cNvSpPr/>
      </dsp:nvSpPr>
      <dsp:spPr>
        <a:xfrm>
          <a:off x="2080400" y="2751535"/>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Built In Formulas </a:t>
          </a:r>
        </a:p>
      </dsp:txBody>
      <dsp:txXfrm>
        <a:off x="2080400" y="2751535"/>
        <a:ext cx="1655799" cy="993479"/>
      </dsp:txXfrm>
    </dsp:sp>
    <dsp:sp modelId="{F7CDDA7B-424D-4787-BD15-601F007DF133}">
      <dsp:nvSpPr>
        <dsp:cNvPr id="0" name=""/>
        <dsp:cNvSpPr/>
      </dsp:nvSpPr>
      <dsp:spPr>
        <a:xfrm>
          <a:off x="871666" y="3743215"/>
          <a:ext cx="4073267" cy="350233"/>
        </a:xfrm>
        <a:custGeom>
          <a:avLst/>
          <a:gdLst/>
          <a:ahLst/>
          <a:cxnLst/>
          <a:rect l="0" t="0" r="0" b="0"/>
          <a:pathLst>
            <a:path>
              <a:moveTo>
                <a:pt x="4073267" y="0"/>
              </a:moveTo>
              <a:lnTo>
                <a:pt x="4073267" y="192216"/>
              </a:lnTo>
              <a:lnTo>
                <a:pt x="0" y="192216"/>
              </a:lnTo>
              <a:lnTo>
                <a:pt x="0" y="350233"/>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6024" y="3916428"/>
        <a:ext cx="204551" cy="3808"/>
      </dsp:txXfrm>
    </dsp:sp>
    <dsp:sp modelId="{A9FC3CA9-53E6-415C-B88A-3B923F65A1D2}">
      <dsp:nvSpPr>
        <dsp:cNvPr id="0" name=""/>
        <dsp:cNvSpPr/>
      </dsp:nvSpPr>
      <dsp:spPr>
        <a:xfrm>
          <a:off x="4117033" y="2751535"/>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Lower Mistakes</a:t>
          </a:r>
        </a:p>
      </dsp:txBody>
      <dsp:txXfrm>
        <a:off x="4117033" y="2751535"/>
        <a:ext cx="1655799" cy="993479"/>
      </dsp:txXfrm>
    </dsp:sp>
    <dsp:sp modelId="{C8BDE1AA-8631-479C-A932-FEE34FBA8644}">
      <dsp:nvSpPr>
        <dsp:cNvPr id="0" name=""/>
        <dsp:cNvSpPr/>
      </dsp:nvSpPr>
      <dsp:spPr>
        <a:xfrm>
          <a:off x="1697766" y="4576869"/>
          <a:ext cx="350233" cy="91440"/>
        </a:xfrm>
        <a:custGeom>
          <a:avLst/>
          <a:gdLst/>
          <a:ahLst/>
          <a:cxnLst/>
          <a:rect l="0" t="0" r="0" b="0"/>
          <a:pathLst>
            <a:path>
              <a:moveTo>
                <a:pt x="0" y="45720"/>
              </a:moveTo>
              <a:lnTo>
                <a:pt x="350233" y="45720"/>
              </a:lnTo>
            </a:path>
          </a:pathLst>
        </a:custGeom>
        <a:noFill/>
        <a:ln w="1270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63362" y="4620685"/>
        <a:ext cx="19041" cy="3808"/>
      </dsp:txXfrm>
    </dsp:sp>
    <dsp:sp modelId="{1B23F8EF-B917-4D26-8C8C-A1FCDE349542}">
      <dsp:nvSpPr>
        <dsp:cNvPr id="0" name=""/>
        <dsp:cNvSpPr/>
      </dsp:nvSpPr>
      <dsp:spPr>
        <a:xfrm>
          <a:off x="43766" y="4125849"/>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Built In Function</a:t>
          </a:r>
        </a:p>
      </dsp:txBody>
      <dsp:txXfrm>
        <a:off x="43766" y="4125849"/>
        <a:ext cx="1655799" cy="993479"/>
      </dsp:txXfrm>
    </dsp:sp>
    <dsp:sp modelId="{04BB4F12-60E2-4542-A64E-7B03B6DF48FC}">
      <dsp:nvSpPr>
        <dsp:cNvPr id="0" name=""/>
        <dsp:cNvSpPr/>
      </dsp:nvSpPr>
      <dsp:spPr>
        <a:xfrm>
          <a:off x="2080400" y="4125849"/>
          <a:ext cx="1655799" cy="9934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1136" tIns="85166" rIns="81136" bIns="85166" numCol="1" spcCol="1270" anchor="ctr" anchorCtr="0">
          <a:noAutofit/>
        </a:bodyPr>
        <a:lstStyle/>
        <a:p>
          <a:pPr marL="0" lvl="0" indent="0" algn="ctr" defTabSz="844550">
            <a:lnSpc>
              <a:spcPct val="90000"/>
            </a:lnSpc>
            <a:spcBef>
              <a:spcPct val="0"/>
            </a:spcBef>
            <a:spcAft>
              <a:spcPct val="35000"/>
            </a:spcAft>
            <a:buNone/>
          </a:pPr>
          <a:r>
            <a:rPr lang="en-US" sz="1900" kern="1200"/>
            <a:t>Part Of Microsoft 365</a:t>
          </a:r>
        </a:p>
      </dsp:txBody>
      <dsp:txXfrm>
        <a:off x="2080400" y="4125849"/>
        <a:ext cx="1655799" cy="9934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DC650E-E35A-4FB2-AED1-F0454532959A}">
      <dsp:nvSpPr>
        <dsp:cNvPr id="0" name=""/>
        <dsp:cNvSpPr/>
      </dsp:nvSpPr>
      <dsp:spPr>
        <a:xfrm>
          <a:off x="0" y="1629"/>
          <a:ext cx="6798539" cy="6944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88E9EC-19FF-4841-84F8-E9F092AEBD23}">
      <dsp:nvSpPr>
        <dsp:cNvPr id="0" name=""/>
        <dsp:cNvSpPr/>
      </dsp:nvSpPr>
      <dsp:spPr>
        <a:xfrm>
          <a:off x="210073" y="157883"/>
          <a:ext cx="381952" cy="3819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0A4DF9-827C-4500-B83F-3CA3FE49A941}">
      <dsp:nvSpPr>
        <dsp:cNvPr id="0" name=""/>
        <dsp:cNvSpPr/>
      </dsp:nvSpPr>
      <dsp:spPr>
        <a:xfrm>
          <a:off x="802100" y="1629"/>
          <a:ext cx="5996438" cy="69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7" tIns="73497" rIns="73497" bIns="73497" numCol="1" spcCol="1270" anchor="ctr" anchorCtr="0">
          <a:noAutofit/>
        </a:bodyPr>
        <a:lstStyle/>
        <a:p>
          <a:pPr marL="0" lvl="0" indent="0" algn="l" defTabSz="844550">
            <a:lnSpc>
              <a:spcPct val="100000"/>
            </a:lnSpc>
            <a:spcBef>
              <a:spcPct val="0"/>
            </a:spcBef>
            <a:spcAft>
              <a:spcPct val="35000"/>
            </a:spcAft>
            <a:buNone/>
          </a:pPr>
          <a:r>
            <a:rPr lang="en-US" sz="1900" kern="1200"/>
            <a:t>Create Clear Staff Rota's</a:t>
          </a:r>
        </a:p>
      </dsp:txBody>
      <dsp:txXfrm>
        <a:off x="802100" y="1629"/>
        <a:ext cx="5996438" cy="694458"/>
      </dsp:txXfrm>
    </dsp:sp>
    <dsp:sp modelId="{3AB58CAB-E76A-41D9-A0A3-3FB237C435B7}">
      <dsp:nvSpPr>
        <dsp:cNvPr id="0" name=""/>
        <dsp:cNvSpPr/>
      </dsp:nvSpPr>
      <dsp:spPr>
        <a:xfrm>
          <a:off x="0" y="869703"/>
          <a:ext cx="6798539" cy="6944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FD87FB-2A26-4682-91E0-B784E352B144}">
      <dsp:nvSpPr>
        <dsp:cNvPr id="0" name=""/>
        <dsp:cNvSpPr/>
      </dsp:nvSpPr>
      <dsp:spPr>
        <a:xfrm>
          <a:off x="210073" y="1025956"/>
          <a:ext cx="381952" cy="3819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229651-2F48-47AB-AB75-381808B5F5B0}">
      <dsp:nvSpPr>
        <dsp:cNvPr id="0" name=""/>
        <dsp:cNvSpPr/>
      </dsp:nvSpPr>
      <dsp:spPr>
        <a:xfrm>
          <a:off x="802100" y="869703"/>
          <a:ext cx="5996438" cy="69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7" tIns="73497" rIns="73497" bIns="73497" numCol="1" spcCol="1270" anchor="ctr" anchorCtr="0">
          <a:noAutofit/>
        </a:bodyPr>
        <a:lstStyle/>
        <a:p>
          <a:pPr marL="0" lvl="0" indent="0" algn="l" defTabSz="844550">
            <a:lnSpc>
              <a:spcPct val="100000"/>
            </a:lnSpc>
            <a:spcBef>
              <a:spcPct val="0"/>
            </a:spcBef>
            <a:spcAft>
              <a:spcPct val="35000"/>
            </a:spcAft>
            <a:buNone/>
          </a:pPr>
          <a:r>
            <a:rPr lang="en-US" sz="1900" kern="1200"/>
            <a:t>Create Schedules For Shifts</a:t>
          </a:r>
        </a:p>
      </dsp:txBody>
      <dsp:txXfrm>
        <a:off x="802100" y="869703"/>
        <a:ext cx="5996438" cy="694458"/>
      </dsp:txXfrm>
    </dsp:sp>
    <dsp:sp modelId="{8453C030-D5B3-4E35-9DF8-4AD41B3A1F23}">
      <dsp:nvSpPr>
        <dsp:cNvPr id="0" name=""/>
        <dsp:cNvSpPr/>
      </dsp:nvSpPr>
      <dsp:spPr>
        <a:xfrm>
          <a:off x="0" y="1737777"/>
          <a:ext cx="6798539" cy="6944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75305E-DF15-4E8D-8EBD-61EF0EB1C96F}">
      <dsp:nvSpPr>
        <dsp:cNvPr id="0" name=""/>
        <dsp:cNvSpPr/>
      </dsp:nvSpPr>
      <dsp:spPr>
        <a:xfrm>
          <a:off x="210073" y="1894030"/>
          <a:ext cx="381952" cy="3819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79D7AA-F989-4284-A3C4-66789C0DDDF8}">
      <dsp:nvSpPr>
        <dsp:cNvPr id="0" name=""/>
        <dsp:cNvSpPr/>
      </dsp:nvSpPr>
      <dsp:spPr>
        <a:xfrm>
          <a:off x="802100" y="1737777"/>
          <a:ext cx="5996438" cy="69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7" tIns="73497" rIns="73497" bIns="73497" numCol="1" spcCol="1270" anchor="ctr" anchorCtr="0">
          <a:noAutofit/>
        </a:bodyPr>
        <a:lstStyle/>
        <a:p>
          <a:pPr marL="0" lvl="0" indent="0" algn="l" defTabSz="844550">
            <a:lnSpc>
              <a:spcPct val="100000"/>
            </a:lnSpc>
            <a:spcBef>
              <a:spcPct val="0"/>
            </a:spcBef>
            <a:spcAft>
              <a:spcPct val="35000"/>
            </a:spcAft>
            <a:buNone/>
          </a:pPr>
          <a:r>
            <a:rPr lang="en-US" sz="1900" kern="1200"/>
            <a:t>Track Employees Availability</a:t>
          </a:r>
        </a:p>
      </dsp:txBody>
      <dsp:txXfrm>
        <a:off x="802100" y="1737777"/>
        <a:ext cx="5996438" cy="694458"/>
      </dsp:txXfrm>
    </dsp:sp>
    <dsp:sp modelId="{1FCF3B85-B478-4DA8-96B5-1419446D8D3F}">
      <dsp:nvSpPr>
        <dsp:cNvPr id="0" name=""/>
        <dsp:cNvSpPr/>
      </dsp:nvSpPr>
      <dsp:spPr>
        <a:xfrm>
          <a:off x="0" y="2605850"/>
          <a:ext cx="6798539" cy="6944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986A88-8013-43EC-8AC7-F47539C45B70}">
      <dsp:nvSpPr>
        <dsp:cNvPr id="0" name=""/>
        <dsp:cNvSpPr/>
      </dsp:nvSpPr>
      <dsp:spPr>
        <a:xfrm>
          <a:off x="210073" y="2762104"/>
          <a:ext cx="381952" cy="38195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EBE0ED-BB95-41D5-AAC0-73BC07A3B0E6}">
      <dsp:nvSpPr>
        <dsp:cNvPr id="0" name=""/>
        <dsp:cNvSpPr/>
      </dsp:nvSpPr>
      <dsp:spPr>
        <a:xfrm>
          <a:off x="802100" y="2605850"/>
          <a:ext cx="5996438" cy="69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7" tIns="73497" rIns="73497" bIns="73497" numCol="1" spcCol="1270" anchor="ctr" anchorCtr="0">
          <a:noAutofit/>
        </a:bodyPr>
        <a:lstStyle/>
        <a:p>
          <a:pPr marL="0" lvl="0" indent="0" algn="l" defTabSz="844550">
            <a:lnSpc>
              <a:spcPct val="100000"/>
            </a:lnSpc>
            <a:spcBef>
              <a:spcPct val="0"/>
            </a:spcBef>
            <a:spcAft>
              <a:spcPct val="35000"/>
            </a:spcAft>
            <a:buNone/>
          </a:pPr>
          <a:r>
            <a:rPr lang="en-US" sz="1900" kern="1200"/>
            <a:t>Track Employee Working Hours</a:t>
          </a:r>
        </a:p>
      </dsp:txBody>
      <dsp:txXfrm>
        <a:off x="802100" y="2605850"/>
        <a:ext cx="5996438" cy="694458"/>
      </dsp:txXfrm>
    </dsp:sp>
    <dsp:sp modelId="{87DB145F-23E1-46E2-B784-B41D535E2397}">
      <dsp:nvSpPr>
        <dsp:cNvPr id="0" name=""/>
        <dsp:cNvSpPr/>
      </dsp:nvSpPr>
      <dsp:spPr>
        <a:xfrm>
          <a:off x="0" y="3473924"/>
          <a:ext cx="6798539" cy="6944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77EFC4-F1D7-4988-9012-AF91A1A522F9}">
      <dsp:nvSpPr>
        <dsp:cNvPr id="0" name=""/>
        <dsp:cNvSpPr/>
      </dsp:nvSpPr>
      <dsp:spPr>
        <a:xfrm>
          <a:off x="210073" y="3630177"/>
          <a:ext cx="381952" cy="38195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158A0E-8999-4D06-B969-502B21B8FB84}">
      <dsp:nvSpPr>
        <dsp:cNvPr id="0" name=""/>
        <dsp:cNvSpPr/>
      </dsp:nvSpPr>
      <dsp:spPr>
        <a:xfrm>
          <a:off x="802100" y="3473924"/>
          <a:ext cx="5996438" cy="69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7" tIns="73497" rIns="73497" bIns="73497" numCol="1" spcCol="1270" anchor="ctr" anchorCtr="0">
          <a:noAutofit/>
        </a:bodyPr>
        <a:lstStyle/>
        <a:p>
          <a:pPr marL="0" lvl="0" indent="0" algn="l" defTabSz="844550">
            <a:lnSpc>
              <a:spcPct val="100000"/>
            </a:lnSpc>
            <a:spcBef>
              <a:spcPct val="0"/>
            </a:spcBef>
            <a:spcAft>
              <a:spcPct val="35000"/>
            </a:spcAft>
            <a:buNone/>
          </a:pPr>
          <a:r>
            <a:rPr lang="en-US" sz="1900" kern="1200"/>
            <a:t>Calculate Hours Worked</a:t>
          </a:r>
        </a:p>
      </dsp:txBody>
      <dsp:txXfrm>
        <a:off x="802100" y="3473924"/>
        <a:ext cx="5996438" cy="694458"/>
      </dsp:txXfrm>
    </dsp:sp>
    <dsp:sp modelId="{30DDE7A8-D60E-43F3-80F0-73E5232D2D17}">
      <dsp:nvSpPr>
        <dsp:cNvPr id="0" name=""/>
        <dsp:cNvSpPr/>
      </dsp:nvSpPr>
      <dsp:spPr>
        <a:xfrm>
          <a:off x="0" y="4341998"/>
          <a:ext cx="6798539" cy="6944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1170D9-80ED-4ED6-AE4D-09F599730300}">
      <dsp:nvSpPr>
        <dsp:cNvPr id="0" name=""/>
        <dsp:cNvSpPr/>
      </dsp:nvSpPr>
      <dsp:spPr>
        <a:xfrm>
          <a:off x="210073" y="4498251"/>
          <a:ext cx="381952" cy="38195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C12B62-4FCB-44B4-8B09-BF68D4523276}">
      <dsp:nvSpPr>
        <dsp:cNvPr id="0" name=""/>
        <dsp:cNvSpPr/>
      </dsp:nvSpPr>
      <dsp:spPr>
        <a:xfrm>
          <a:off x="802100" y="4341998"/>
          <a:ext cx="5996438" cy="69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97" tIns="73497" rIns="73497" bIns="73497" numCol="1" spcCol="1270" anchor="ctr" anchorCtr="0">
          <a:noAutofit/>
        </a:bodyPr>
        <a:lstStyle/>
        <a:p>
          <a:pPr marL="0" lvl="0" indent="0" algn="l" defTabSz="844550">
            <a:lnSpc>
              <a:spcPct val="100000"/>
            </a:lnSpc>
            <a:spcBef>
              <a:spcPct val="0"/>
            </a:spcBef>
            <a:spcAft>
              <a:spcPct val="35000"/>
            </a:spcAft>
            <a:buNone/>
          </a:pPr>
          <a:r>
            <a:rPr lang="en-US" sz="1900" kern="1200"/>
            <a:t>Calculate Care Costs </a:t>
          </a:r>
        </a:p>
      </dsp:txBody>
      <dsp:txXfrm>
        <a:off x="802100" y="4341998"/>
        <a:ext cx="5996438" cy="6944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84F1C-6F81-492E-8B0C-E23FD9C176FF}">
      <dsp:nvSpPr>
        <dsp:cNvPr id="0" name=""/>
        <dsp:cNvSpPr/>
      </dsp:nvSpPr>
      <dsp:spPr>
        <a:xfrm>
          <a:off x="2299055" y="1303"/>
          <a:ext cx="1017580" cy="101758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ABCC6D-19D3-42D8-B390-838566F54C0C}">
      <dsp:nvSpPr>
        <dsp:cNvPr id="0" name=""/>
        <dsp:cNvSpPr/>
      </dsp:nvSpPr>
      <dsp:spPr>
        <a:xfrm>
          <a:off x="2515917" y="218165"/>
          <a:ext cx="583857" cy="5838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43F895-98C4-40CD-91F9-ECFD09A3C38A}">
      <dsp:nvSpPr>
        <dsp:cNvPr id="0" name=""/>
        <dsp:cNvSpPr/>
      </dsp:nvSpPr>
      <dsp:spPr>
        <a:xfrm>
          <a:off x="1973763" y="1335835"/>
          <a:ext cx="1668164" cy="2820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latin typeface="Bahnschrift" panose="020B0502040204020203" pitchFamily="34" charset="0"/>
            </a:rPr>
            <a:t>Create clear and understandable staff Rota's  &amp; schedules for shifts by using tables.</a:t>
          </a:r>
          <a:endParaRPr lang="en-US" sz="1400" kern="1200" dirty="0">
            <a:latin typeface="Bahnschrift" panose="020B0502040204020203" pitchFamily="34" charset="0"/>
          </a:endParaRPr>
        </a:p>
      </dsp:txBody>
      <dsp:txXfrm>
        <a:off x="1973763" y="1335835"/>
        <a:ext cx="1668164" cy="2820524"/>
      </dsp:txXfrm>
    </dsp:sp>
    <dsp:sp modelId="{7ACF8CA2-2690-4E1A-9A7B-7D64F981DFF7}">
      <dsp:nvSpPr>
        <dsp:cNvPr id="0" name=""/>
        <dsp:cNvSpPr/>
      </dsp:nvSpPr>
      <dsp:spPr>
        <a:xfrm>
          <a:off x="4259148" y="1303"/>
          <a:ext cx="1017580" cy="101758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35A4BC-4353-4CFB-9C16-A923FBBC2D02}">
      <dsp:nvSpPr>
        <dsp:cNvPr id="0" name=""/>
        <dsp:cNvSpPr/>
      </dsp:nvSpPr>
      <dsp:spPr>
        <a:xfrm>
          <a:off x="4476009" y="218165"/>
          <a:ext cx="583857" cy="5838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C3C03C-BD33-4A65-9238-8F4203C68F95}">
      <dsp:nvSpPr>
        <dsp:cNvPr id="0" name=""/>
        <dsp:cNvSpPr/>
      </dsp:nvSpPr>
      <dsp:spPr>
        <a:xfrm>
          <a:off x="3933856" y="1335835"/>
          <a:ext cx="1668164" cy="2820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latin typeface="Bahnschrift" panose="020B0502040204020203" pitchFamily="34" charset="0"/>
            </a:rPr>
            <a:t>Using formulas you can track employee's availability, working hours and more. This lowers the risk of missed visits and double bookings and any confusion.</a:t>
          </a:r>
          <a:endParaRPr lang="en-US" sz="1400" kern="1200" dirty="0">
            <a:latin typeface="Bahnschrift" panose="020B0502040204020203" pitchFamily="34" charset="0"/>
          </a:endParaRPr>
        </a:p>
      </dsp:txBody>
      <dsp:txXfrm>
        <a:off x="3933856" y="1335835"/>
        <a:ext cx="1668164" cy="2820524"/>
      </dsp:txXfrm>
    </dsp:sp>
    <dsp:sp modelId="{D9AB6BC4-E4A1-4941-9098-B5862D73BB39}">
      <dsp:nvSpPr>
        <dsp:cNvPr id="0" name=""/>
        <dsp:cNvSpPr/>
      </dsp:nvSpPr>
      <dsp:spPr>
        <a:xfrm>
          <a:off x="6219241" y="1303"/>
          <a:ext cx="1017580" cy="101758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57C1B5-C6D5-469D-8AAB-C363EE024A87}">
      <dsp:nvSpPr>
        <dsp:cNvPr id="0" name=""/>
        <dsp:cNvSpPr/>
      </dsp:nvSpPr>
      <dsp:spPr>
        <a:xfrm>
          <a:off x="6436102" y="218165"/>
          <a:ext cx="583857" cy="5838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805325-8AA3-4F32-9B50-471060B0BBAD}">
      <dsp:nvSpPr>
        <dsp:cNvPr id="0" name=""/>
        <dsp:cNvSpPr/>
      </dsp:nvSpPr>
      <dsp:spPr>
        <a:xfrm>
          <a:off x="5893949" y="1335835"/>
          <a:ext cx="1668164" cy="2820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latin typeface="Bahnschrift" panose="020B0502040204020203" pitchFamily="34" charset="0"/>
            </a:rPr>
            <a:t>Excel files can be shared easily with OneDrive so many people can access the document any time.</a:t>
          </a:r>
          <a:endParaRPr lang="en-US" sz="1400" kern="1200" dirty="0">
            <a:latin typeface="Bahnschrift" panose="020B0502040204020203" pitchFamily="34" charset="0"/>
          </a:endParaRPr>
        </a:p>
      </dsp:txBody>
      <dsp:txXfrm>
        <a:off x="5893949" y="1335835"/>
        <a:ext cx="1668164" cy="2820524"/>
      </dsp:txXfrm>
    </dsp:sp>
    <dsp:sp modelId="{282536F5-6C85-41A6-886C-DC515FB337BF}">
      <dsp:nvSpPr>
        <dsp:cNvPr id="0" name=""/>
        <dsp:cNvSpPr/>
      </dsp:nvSpPr>
      <dsp:spPr>
        <a:xfrm>
          <a:off x="8179334" y="1303"/>
          <a:ext cx="1017580" cy="101758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B852AD-BDD4-49C5-A61F-62E63020FC81}">
      <dsp:nvSpPr>
        <dsp:cNvPr id="0" name=""/>
        <dsp:cNvSpPr/>
      </dsp:nvSpPr>
      <dsp:spPr>
        <a:xfrm>
          <a:off x="8396195" y="218165"/>
          <a:ext cx="583857" cy="5838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2C87FD-F53C-4584-A872-2E6BFC16E182}">
      <dsp:nvSpPr>
        <dsp:cNvPr id="0" name=""/>
        <dsp:cNvSpPr/>
      </dsp:nvSpPr>
      <dsp:spPr>
        <a:xfrm>
          <a:off x="7854042" y="1335835"/>
          <a:ext cx="1668164" cy="2820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latin typeface="Bahnschrift" panose="020B0502040204020203" pitchFamily="34" charset="0"/>
            </a:rPr>
            <a:t>Managers can use excel to automatically calculate hours worked and care costs using formulas. Using formulas saves time and lowers the risk of human math mistakes, this also means there's less time doing paperwork. </a:t>
          </a:r>
          <a:endParaRPr lang="en-US" sz="1400" kern="1200" dirty="0">
            <a:latin typeface="Bahnschrift" panose="020B0502040204020203" pitchFamily="34" charset="0"/>
          </a:endParaRPr>
        </a:p>
      </dsp:txBody>
      <dsp:txXfrm>
        <a:off x="7854042" y="1335835"/>
        <a:ext cx="1668164" cy="28205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69B94-862B-4DC4-ACA3-3E08F54D3451}">
      <dsp:nvSpPr>
        <dsp:cNvPr id="0" name=""/>
        <dsp:cNvSpPr/>
      </dsp:nvSpPr>
      <dsp:spPr>
        <a:xfrm>
          <a:off x="1431383" y="225890"/>
          <a:ext cx="1177858" cy="117785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Use individual Microsoft 365 accounts for all staff</a:t>
          </a:r>
        </a:p>
      </dsp:txBody>
      <dsp:txXfrm>
        <a:off x="1603876" y="398383"/>
        <a:ext cx="832872" cy="832872"/>
      </dsp:txXfrm>
    </dsp:sp>
    <dsp:sp modelId="{7686F8FE-EE1E-446A-ADBF-129CF3A6F8B4}">
      <dsp:nvSpPr>
        <dsp:cNvPr id="0" name=""/>
        <dsp:cNvSpPr/>
      </dsp:nvSpPr>
      <dsp:spPr>
        <a:xfrm rot="2160000">
          <a:off x="2572019" y="1130645"/>
          <a:ext cx="313128" cy="397527"/>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2580989" y="1182542"/>
        <a:ext cx="219190" cy="238517"/>
      </dsp:txXfrm>
    </dsp:sp>
    <dsp:sp modelId="{BBAF5559-4ABB-483E-9704-4F50ED762EE9}">
      <dsp:nvSpPr>
        <dsp:cNvPr id="0" name=""/>
        <dsp:cNvSpPr/>
      </dsp:nvSpPr>
      <dsp:spPr>
        <a:xfrm>
          <a:off x="2862265" y="1265486"/>
          <a:ext cx="1177858" cy="117785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Enable strong passwords and multi-factor authentication (MFA)</a:t>
          </a:r>
        </a:p>
      </dsp:txBody>
      <dsp:txXfrm>
        <a:off x="3034758" y="1437979"/>
        <a:ext cx="832872" cy="832872"/>
      </dsp:txXfrm>
    </dsp:sp>
    <dsp:sp modelId="{5D0C6236-5BBA-4AC5-AE5E-5034BDDA924D}">
      <dsp:nvSpPr>
        <dsp:cNvPr id="0" name=""/>
        <dsp:cNvSpPr/>
      </dsp:nvSpPr>
      <dsp:spPr>
        <a:xfrm rot="6480000">
          <a:off x="3024094" y="2488275"/>
          <a:ext cx="313128" cy="397527"/>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3085577" y="2523110"/>
        <a:ext cx="219190" cy="238517"/>
      </dsp:txXfrm>
    </dsp:sp>
    <dsp:sp modelId="{0F4763C2-E02E-4595-B3C8-AD9C56D4B60E}">
      <dsp:nvSpPr>
        <dsp:cNvPr id="0" name=""/>
        <dsp:cNvSpPr/>
      </dsp:nvSpPr>
      <dsp:spPr>
        <a:xfrm>
          <a:off x="2315717" y="2947589"/>
          <a:ext cx="1177858" cy="117785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 Apply role-based access controls</a:t>
          </a:r>
        </a:p>
      </dsp:txBody>
      <dsp:txXfrm>
        <a:off x="2488210" y="3120082"/>
        <a:ext cx="832872" cy="832872"/>
      </dsp:txXfrm>
    </dsp:sp>
    <dsp:sp modelId="{7FBE6399-DD9C-4AA5-8960-094F5ABE0999}">
      <dsp:nvSpPr>
        <dsp:cNvPr id="0" name=""/>
        <dsp:cNvSpPr/>
      </dsp:nvSpPr>
      <dsp:spPr>
        <a:xfrm rot="10800000">
          <a:off x="1872610" y="3337754"/>
          <a:ext cx="313128" cy="397527"/>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1966548" y="3417259"/>
        <a:ext cx="219190" cy="238517"/>
      </dsp:txXfrm>
    </dsp:sp>
    <dsp:sp modelId="{4DED7176-687C-42BD-AD70-933BEAB88412}">
      <dsp:nvSpPr>
        <dsp:cNvPr id="0" name=""/>
        <dsp:cNvSpPr/>
      </dsp:nvSpPr>
      <dsp:spPr>
        <a:xfrm>
          <a:off x="547050" y="2947589"/>
          <a:ext cx="1177858" cy="117785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Automatic log-out on shared devices</a:t>
          </a:r>
        </a:p>
      </dsp:txBody>
      <dsp:txXfrm>
        <a:off x="719543" y="3120082"/>
        <a:ext cx="832872" cy="832872"/>
      </dsp:txXfrm>
    </dsp:sp>
    <dsp:sp modelId="{BE4586BB-379A-4B34-8C1E-3CEBFFBFEE39}">
      <dsp:nvSpPr>
        <dsp:cNvPr id="0" name=""/>
        <dsp:cNvSpPr/>
      </dsp:nvSpPr>
      <dsp:spPr>
        <a:xfrm rot="15120000">
          <a:off x="708879" y="2505131"/>
          <a:ext cx="313128" cy="397527"/>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770362" y="2629306"/>
        <a:ext cx="219190" cy="238517"/>
      </dsp:txXfrm>
    </dsp:sp>
    <dsp:sp modelId="{85394D89-D5CE-49BB-811E-0263DF5C81BE}">
      <dsp:nvSpPr>
        <dsp:cNvPr id="0" name=""/>
        <dsp:cNvSpPr/>
      </dsp:nvSpPr>
      <dsp:spPr>
        <a:xfrm>
          <a:off x="502" y="1265486"/>
          <a:ext cx="1177858" cy="117785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Supports secure remote working for carers and nurses.</a:t>
          </a:r>
        </a:p>
      </dsp:txBody>
      <dsp:txXfrm>
        <a:off x="172995" y="1437979"/>
        <a:ext cx="832872" cy="832872"/>
      </dsp:txXfrm>
    </dsp:sp>
    <dsp:sp modelId="{2609CF3F-DC7B-4E3F-B4AA-D7C49DE86298}">
      <dsp:nvSpPr>
        <dsp:cNvPr id="0" name=""/>
        <dsp:cNvSpPr/>
      </dsp:nvSpPr>
      <dsp:spPr>
        <a:xfrm rot="19440000">
          <a:off x="1141138" y="1141063"/>
          <a:ext cx="313128" cy="397527"/>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1150108" y="1248176"/>
        <a:ext cx="219190" cy="2385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C86C8B-DE06-48F2-8E33-0FDE2EC4500F}">
      <dsp:nvSpPr>
        <dsp:cNvPr id="0" name=""/>
        <dsp:cNvSpPr/>
      </dsp:nvSpPr>
      <dsp:spPr>
        <a:xfrm>
          <a:off x="0" y="25748"/>
          <a:ext cx="10515600" cy="7862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 Mandatory email safety and phishing training</a:t>
          </a:r>
        </a:p>
      </dsp:txBody>
      <dsp:txXfrm>
        <a:off x="38381" y="64129"/>
        <a:ext cx="10438838" cy="709478"/>
      </dsp:txXfrm>
    </dsp:sp>
    <dsp:sp modelId="{2C949D88-FE4C-4037-83FC-F80A39D5606E}">
      <dsp:nvSpPr>
        <dsp:cNvPr id="0" name=""/>
        <dsp:cNvSpPr/>
      </dsp:nvSpPr>
      <dsp:spPr>
        <a:xfrm>
          <a:off x="0" y="904148"/>
          <a:ext cx="10515600" cy="7862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Use Outlook spam and phishing filters</a:t>
          </a:r>
        </a:p>
      </dsp:txBody>
      <dsp:txXfrm>
        <a:off x="38381" y="942529"/>
        <a:ext cx="10438838" cy="709478"/>
      </dsp:txXfrm>
    </dsp:sp>
    <dsp:sp modelId="{5D13A6DD-5CC0-4D68-AB1B-11F099C2AB80}">
      <dsp:nvSpPr>
        <dsp:cNvPr id="0" name=""/>
        <dsp:cNvSpPr/>
      </dsp:nvSpPr>
      <dsp:spPr>
        <a:xfrm>
          <a:off x="0" y="2677281"/>
          <a:ext cx="10515600" cy="7862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Staff verify senders before opening attachments</a:t>
          </a:r>
        </a:p>
      </dsp:txBody>
      <dsp:txXfrm>
        <a:off x="38381" y="2715662"/>
        <a:ext cx="10438838" cy="709478"/>
      </dsp:txXfrm>
    </dsp:sp>
    <dsp:sp modelId="{AAF38031-D22F-448B-81DB-CE26996C2AAE}">
      <dsp:nvSpPr>
        <dsp:cNvPr id="0" name=""/>
        <dsp:cNvSpPr/>
      </dsp:nvSpPr>
      <dsp:spPr>
        <a:xfrm>
          <a:off x="0" y="1829463"/>
          <a:ext cx="10515600" cy="7862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Clear reporting process for suspicious emails</a:t>
          </a:r>
        </a:p>
      </dsp:txBody>
      <dsp:txXfrm>
        <a:off x="38381" y="1867844"/>
        <a:ext cx="10438838" cy="709478"/>
      </dsp:txXfrm>
    </dsp:sp>
    <dsp:sp modelId="{C507035A-CB26-4AB7-A7E4-4CC6D0427B9A}">
      <dsp:nvSpPr>
        <dsp:cNvPr id="0" name=""/>
        <dsp:cNvSpPr/>
      </dsp:nvSpPr>
      <dsp:spPr>
        <a:xfrm>
          <a:off x="0" y="3539349"/>
          <a:ext cx="10515600" cy="78624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Reduces risk of data breaches caused by phishing attacks.</a:t>
          </a:r>
        </a:p>
      </dsp:txBody>
      <dsp:txXfrm>
        <a:off x="38381" y="3577730"/>
        <a:ext cx="10438838" cy="7094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A3A047-5758-4E83-AEC1-1F3F1B22120D}">
      <dsp:nvSpPr>
        <dsp:cNvPr id="0" name=""/>
        <dsp:cNvSpPr/>
      </dsp:nvSpPr>
      <dsp:spPr>
        <a:xfrm>
          <a:off x="0" y="144189"/>
          <a:ext cx="10515600" cy="9336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t>Improved protection of sensitive client data</a:t>
          </a:r>
        </a:p>
      </dsp:txBody>
      <dsp:txXfrm>
        <a:off x="45578" y="189767"/>
        <a:ext cx="10424444" cy="842504"/>
      </dsp:txXfrm>
    </dsp:sp>
    <dsp:sp modelId="{DD0EBA06-D84F-403A-B5E3-5B737DB3C7AD}">
      <dsp:nvSpPr>
        <dsp:cNvPr id="0" name=""/>
        <dsp:cNvSpPr/>
      </dsp:nvSpPr>
      <dsp:spPr>
        <a:xfrm>
          <a:off x="0" y="1187289"/>
          <a:ext cx="10515600" cy="93366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t> Increased staff confidence using Microsoft 365</a:t>
          </a:r>
        </a:p>
      </dsp:txBody>
      <dsp:txXfrm>
        <a:off x="45578" y="1232867"/>
        <a:ext cx="10424444" cy="842504"/>
      </dsp:txXfrm>
    </dsp:sp>
    <dsp:sp modelId="{29401A04-8C01-40D1-A7A1-EC318B886D60}">
      <dsp:nvSpPr>
        <dsp:cNvPr id="0" name=""/>
        <dsp:cNvSpPr/>
      </dsp:nvSpPr>
      <dsp:spPr>
        <a:xfrm>
          <a:off x="0" y="2230389"/>
          <a:ext cx="10515600" cy="93366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t>Reduced risk of data breaches</a:t>
          </a:r>
        </a:p>
      </dsp:txBody>
      <dsp:txXfrm>
        <a:off x="45578" y="2275967"/>
        <a:ext cx="10424444" cy="842504"/>
      </dsp:txXfrm>
    </dsp:sp>
    <dsp:sp modelId="{2E67A281-0331-4C8E-8693-C1C2EFBA11EF}">
      <dsp:nvSpPr>
        <dsp:cNvPr id="0" name=""/>
        <dsp:cNvSpPr/>
      </dsp:nvSpPr>
      <dsp:spPr>
        <a:xfrm>
          <a:off x="0" y="3273489"/>
          <a:ext cx="10515600" cy="93366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dirty="0"/>
            <a:t> Supports person-</a:t>
          </a:r>
          <a:r>
            <a:rPr lang="en-US" sz="3800" kern="1200" dirty="0" err="1"/>
            <a:t>centred</a:t>
          </a:r>
          <a:r>
            <a:rPr lang="en-US" sz="3800" kern="1200" dirty="0"/>
            <a:t> and safe care delivery</a:t>
          </a:r>
        </a:p>
      </dsp:txBody>
      <dsp:txXfrm>
        <a:off x="45578" y="3319067"/>
        <a:ext cx="10424444" cy="84250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674F98-0F60-4840-BA91-62CDAFEBD9C0}"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FE5E35-9E05-46EA-B5A6-C8436BF8C1A9}" type="slidenum">
              <a:rPr lang="en-GB" smtClean="0"/>
              <a:t>‹#›</a:t>
            </a:fld>
            <a:endParaRPr lang="en-GB"/>
          </a:p>
        </p:txBody>
      </p:sp>
    </p:spTree>
    <p:extLst>
      <p:ext uri="{BB962C8B-B14F-4D97-AF65-F5344CB8AC3E}">
        <p14:creationId xmlns:p14="http://schemas.microsoft.com/office/powerpoint/2010/main" val="2600295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06707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80824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60227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1063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66698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45625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81962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089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82630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99245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635914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vert="horz" lIns="91440" tIns="45720" rIns="91440" bIns="45720" rtlCol="0" anchor="b">
            <a:normAutofit/>
          </a:bodyPr>
          <a:lstStyle>
            <a:lvl1pPr>
              <a:defRPr lang="en-US" sz="5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58495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E38EAEAF-D16E-446F-97F9-D23FB245CB45}"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88766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2/15/2026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27732037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8.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commons.wikimedia.org/wiki/File:Microsoft_Office_Excel_%282019%E2%80%932025%29.svg"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www.deskbright.com/excel/what-is-exc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CB27C-F474-71DF-F7DD-D27A9670F8D9}"/>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sz="2400" b="1" dirty="0"/>
              <a:t>Module Code: LCHS4007_BIRM</a:t>
            </a:r>
            <a:br>
              <a:rPr lang="en-US" sz="2400" b="1" dirty="0"/>
            </a:br>
            <a:r>
              <a:rPr lang="en-US" sz="2400" b="1" dirty="0"/>
              <a:t>Module Title: Digital Skills &amp; Research Methods</a:t>
            </a:r>
            <a:br>
              <a:rPr lang="en-US" sz="2400" b="1" dirty="0"/>
            </a:br>
            <a:br>
              <a:rPr lang="en-US" sz="2400" b="1" dirty="0"/>
            </a:br>
            <a:r>
              <a:rPr lang="en-US" sz="2400" b="1" dirty="0"/>
              <a:t>Group Members: </a:t>
            </a:r>
            <a:br>
              <a:rPr lang="en-US" sz="2400" b="1" dirty="0"/>
            </a:br>
            <a:r>
              <a:rPr lang="en-US" sz="2400" b="1" dirty="0"/>
              <a:t>Abdul Majid (2520511)</a:t>
            </a:r>
            <a:br>
              <a:rPr lang="en-US" sz="2400" b="1" dirty="0"/>
            </a:br>
            <a:r>
              <a:rPr lang="en-US" sz="2400" b="1" dirty="0"/>
              <a:t>Sobia Zafar (2522561)</a:t>
            </a:r>
            <a:br>
              <a:rPr lang="en-US" sz="2400" b="1" dirty="0"/>
            </a:br>
            <a:r>
              <a:rPr lang="en-US" sz="2400" b="1" dirty="0"/>
              <a:t>Rozina Dar (2522563)</a:t>
            </a:r>
            <a:br>
              <a:rPr lang="en-US" sz="2400" b="1" dirty="0"/>
            </a:br>
            <a:br>
              <a:rPr lang="en-US" sz="2400" b="1" dirty="0"/>
            </a:br>
            <a:r>
              <a:rPr lang="en-US" sz="2400" b="1" dirty="0"/>
              <a:t>Lecturer: Dr </a:t>
            </a:r>
            <a:r>
              <a:rPr lang="en-US" sz="2400" b="1" dirty="0" err="1"/>
              <a:t>Aliyuda</a:t>
            </a:r>
            <a:r>
              <a:rPr lang="en-US" sz="2400" b="1" dirty="0"/>
              <a:t> Ali</a:t>
            </a:r>
            <a:br>
              <a:rPr lang="en-US" sz="2400" b="1" dirty="0"/>
            </a:br>
            <a:endParaRPr lang="en-US" sz="2400" dirty="0"/>
          </a:p>
        </p:txBody>
      </p:sp>
      <p:pic>
        <p:nvPicPr>
          <p:cNvPr id="5" name="Picture 4" descr="A computer circuit board with blue lights&#10;&#10;AI-generated content may be incorrect.">
            <a:extLst>
              <a:ext uri="{FF2B5EF4-FFF2-40B4-BE49-F238E27FC236}">
                <a16:creationId xmlns:a16="http://schemas.microsoft.com/office/drawing/2014/main" id="{824C9C06-4500-F94B-0562-7E8C8049E645}"/>
              </a:ext>
            </a:extLst>
          </p:cNvPr>
          <p:cNvPicPr>
            <a:picLocks noChangeAspect="1"/>
          </p:cNvPicPr>
          <p:nvPr/>
        </p:nvPicPr>
        <p:blipFill>
          <a:blip r:embed="rId2"/>
          <a:srcRect l="27915" r="23178"/>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35221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4CF9586-7156-1A7D-F571-BF9D65C1C577}"/>
              </a:ext>
            </a:extLst>
          </p:cNvPr>
          <p:cNvSpPr>
            <a:spLocks noGrp="1"/>
          </p:cNvSpPr>
          <p:nvPr>
            <p:ph type="title"/>
          </p:nvPr>
        </p:nvSpPr>
        <p:spPr>
          <a:xfrm>
            <a:off x="838200" y="365125"/>
            <a:ext cx="5393361" cy="1325563"/>
          </a:xfrm>
        </p:spPr>
        <p:txBody>
          <a:bodyPr>
            <a:normAutofit/>
          </a:bodyPr>
          <a:lstStyle/>
          <a:p>
            <a:r>
              <a:rPr lang="en-GB" b="1"/>
              <a:t>Presentation Outline</a:t>
            </a:r>
          </a:p>
        </p:txBody>
      </p:sp>
      <p:sp>
        <p:nvSpPr>
          <p:cNvPr id="3" name="Content Placeholder 2">
            <a:extLst>
              <a:ext uri="{FF2B5EF4-FFF2-40B4-BE49-F238E27FC236}">
                <a16:creationId xmlns:a16="http://schemas.microsoft.com/office/drawing/2014/main" id="{A29AB9FF-5F9D-6BF2-0E7C-8B3CCD5689BC}"/>
              </a:ext>
            </a:extLst>
          </p:cNvPr>
          <p:cNvSpPr>
            <a:spLocks noGrp="1"/>
          </p:cNvSpPr>
          <p:nvPr>
            <p:ph idx="1"/>
          </p:nvPr>
        </p:nvSpPr>
        <p:spPr>
          <a:xfrm>
            <a:off x="838200" y="1825625"/>
            <a:ext cx="5393361" cy="4351338"/>
          </a:xfrm>
        </p:spPr>
        <p:txBody>
          <a:bodyPr vert="horz" lIns="91440" tIns="45720" rIns="91440" bIns="45720" rtlCol="0">
            <a:normAutofit/>
          </a:bodyPr>
          <a:lstStyle/>
          <a:p>
            <a:r>
              <a:rPr lang="en-GB" sz="2400" b="1" dirty="0"/>
              <a:t>Introduction</a:t>
            </a:r>
          </a:p>
          <a:p>
            <a:r>
              <a:rPr lang="en-GB" sz="2400" b="1" dirty="0"/>
              <a:t>MS Excell</a:t>
            </a:r>
          </a:p>
          <a:p>
            <a:r>
              <a:rPr lang="en-GB" sz="2400" b="1" dirty="0"/>
              <a:t>Benefits for Greenfield care Agency</a:t>
            </a:r>
          </a:p>
          <a:p>
            <a:r>
              <a:rPr lang="en-GB" sz="2400" b="1" dirty="0"/>
              <a:t>MS Teams</a:t>
            </a:r>
          </a:p>
          <a:p>
            <a:r>
              <a:rPr lang="en-GB" sz="2400" b="1" dirty="0"/>
              <a:t>Benefits for Greenfield care Agency</a:t>
            </a:r>
          </a:p>
          <a:p>
            <a:r>
              <a:rPr lang="en-GB" sz="2400" b="1" dirty="0"/>
              <a:t>Digital Safety Action Plan for Greenfield care Home.</a:t>
            </a:r>
          </a:p>
          <a:p>
            <a:r>
              <a:rPr lang="en-GB" sz="2400" b="1" dirty="0"/>
              <a:t>Conclusion</a:t>
            </a:r>
          </a:p>
          <a:p>
            <a:r>
              <a:rPr lang="en-GB" sz="2400" b="1" dirty="0"/>
              <a:t>References</a:t>
            </a:r>
          </a:p>
        </p:txBody>
      </p:sp>
      <p:pic>
        <p:nvPicPr>
          <p:cNvPr id="4" name="Picture 3" descr="People sitting at tables with laptops and people sitting at tables&#10;&#10;AI-generated content may be incorrect.">
            <a:extLst>
              <a:ext uri="{FF2B5EF4-FFF2-40B4-BE49-F238E27FC236}">
                <a16:creationId xmlns:a16="http://schemas.microsoft.com/office/drawing/2014/main" id="{FFA2A339-B53C-2DAA-7471-7F84D76F5504}"/>
              </a:ext>
            </a:extLst>
          </p:cNvPr>
          <p:cNvPicPr>
            <a:picLocks noChangeAspect="1"/>
          </p:cNvPicPr>
          <p:nvPr/>
        </p:nvPicPr>
        <p:blipFill>
          <a:blip r:embed="rId2"/>
          <a:srcRect l="7799" r="35952" b="2"/>
          <a:stretch>
            <a:fillRect/>
          </a:stretch>
        </p:blipFill>
        <p:spPr>
          <a:xfrm>
            <a:off x="6374920" y="77883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8043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Person watching empty phone">
            <a:extLst>
              <a:ext uri="{FF2B5EF4-FFF2-40B4-BE49-F238E27FC236}">
                <a16:creationId xmlns:a16="http://schemas.microsoft.com/office/drawing/2014/main" id="{2D5A066F-9E0C-EA11-941D-C92ECE6C9B54}"/>
              </a:ext>
            </a:extLst>
          </p:cNvPr>
          <p:cNvPicPr>
            <a:picLocks noChangeAspect="1"/>
          </p:cNvPicPr>
          <p:nvPr/>
        </p:nvPicPr>
        <p:blipFill>
          <a:blip r:embed="rId2"/>
          <a:srcRect l="1700" t="6484" r="19397" b="-1"/>
          <a:stretch>
            <a:fillRect/>
          </a:stretch>
        </p:blipFill>
        <p:spPr>
          <a:xfrm>
            <a:off x="3523488" y="10"/>
            <a:ext cx="8668512" cy="6857990"/>
          </a:xfrm>
          <a:prstGeom prst="rect">
            <a:avLst/>
          </a:prstGeom>
          <a:noFill/>
        </p:spPr>
      </p:pic>
      <p:sp>
        <p:nvSpPr>
          <p:cNvPr id="26" name="Rectangle 2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A8F6993B-F471-655C-8623-47A2244F2DE4}"/>
              </a:ext>
            </a:extLst>
          </p:cNvPr>
          <p:cNvSpPr>
            <a:spLocks noGrp="1"/>
          </p:cNvSpPr>
          <p:nvPr>
            <p:ph type="ctrTitle"/>
          </p:nvPr>
        </p:nvSpPr>
        <p:spPr>
          <a:xfrm>
            <a:off x="477981" y="1122363"/>
            <a:ext cx="4023360" cy="3204134"/>
          </a:xfrm>
        </p:spPr>
        <p:txBody>
          <a:bodyPr vert="horz" lIns="91440" tIns="45720" rIns="91440" bIns="45720" rtlCol="0" anchor="b">
            <a:normAutofit/>
          </a:bodyPr>
          <a:lstStyle/>
          <a:p>
            <a:r>
              <a:rPr lang="en-US" sz="4800">
                <a:solidFill>
                  <a:schemeClr val="bg1"/>
                </a:solidFill>
              </a:rPr>
              <a:t>Microsoft 365 Productivity Application</a:t>
            </a:r>
          </a:p>
        </p:txBody>
      </p:sp>
      <p:sp>
        <p:nvSpPr>
          <p:cNvPr id="5" name="Subtitle 4">
            <a:extLst>
              <a:ext uri="{FF2B5EF4-FFF2-40B4-BE49-F238E27FC236}">
                <a16:creationId xmlns:a16="http://schemas.microsoft.com/office/drawing/2014/main" id="{D66009F7-C022-C539-904B-845E0E12D3BF}"/>
              </a:ext>
            </a:extLst>
          </p:cNvPr>
          <p:cNvSpPr>
            <a:spLocks noGrp="1"/>
          </p:cNvSpPr>
          <p:nvPr>
            <p:ph type="subTitle" idx="1"/>
          </p:nvPr>
        </p:nvSpPr>
        <p:spPr>
          <a:xfrm>
            <a:off x="477980" y="4872922"/>
            <a:ext cx="4023359" cy="1208141"/>
          </a:xfrm>
        </p:spPr>
        <p:txBody>
          <a:bodyPr vert="horz" lIns="91440" tIns="45720" rIns="91440" bIns="45720" rtlCol="0">
            <a:normAutofit/>
          </a:bodyPr>
          <a:lstStyle/>
          <a:p>
            <a:endParaRPr lang="en-US">
              <a:solidFill>
                <a:schemeClr val="bg1"/>
              </a:solidFill>
            </a:endParaRPr>
          </a:p>
          <a:p>
            <a:r>
              <a:rPr lang="en-US">
                <a:solidFill>
                  <a:schemeClr val="bg1"/>
                </a:solidFill>
              </a:rPr>
              <a:t>Rozina Dar</a:t>
            </a:r>
          </a:p>
        </p:txBody>
      </p:sp>
      <p:sp>
        <p:nvSpPr>
          <p:cNvPr id="28" name="Rectangle 2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4647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275D6C10-B5A7-4715-803E-0501C9C2C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1C87AF-4ADF-C114-0E2E-4AF8D3BF123F}"/>
              </a:ext>
            </a:extLst>
          </p:cNvPr>
          <p:cNvSpPr>
            <a:spLocks noGrp="1"/>
          </p:cNvSpPr>
          <p:nvPr>
            <p:ph type="title"/>
          </p:nvPr>
        </p:nvSpPr>
        <p:spPr>
          <a:xfrm>
            <a:off x="841248" y="552289"/>
            <a:ext cx="3976496" cy="3900326"/>
          </a:xfrm>
        </p:spPr>
        <p:txBody>
          <a:bodyPr vert="horz" lIns="91440" tIns="45720" rIns="91440" bIns="45720" rtlCol="0" anchor="b">
            <a:normAutofit/>
          </a:bodyPr>
          <a:lstStyle/>
          <a:p>
            <a:r>
              <a:rPr lang="en-US" sz="5200" b="1" kern="1200">
                <a:solidFill>
                  <a:schemeClr val="tx1"/>
                </a:solidFill>
                <a:latin typeface="+mj-lt"/>
                <a:ea typeface="+mj-ea"/>
                <a:cs typeface="+mj-cs"/>
              </a:rPr>
              <a:t>Microsoft Excell</a:t>
            </a:r>
          </a:p>
        </p:txBody>
      </p:sp>
      <p:pic>
        <p:nvPicPr>
          <p:cNvPr id="9" name="Picture 8">
            <a:extLst>
              <a:ext uri="{FF2B5EF4-FFF2-40B4-BE49-F238E27FC236}">
                <a16:creationId xmlns:a16="http://schemas.microsoft.com/office/drawing/2014/main" id="{4876A009-A323-68C3-4987-2B00843AEF73}"/>
              </a:ext>
            </a:extLst>
          </p:cNvPr>
          <p:cNvPicPr>
            <a:picLocks noChangeAspect="1"/>
          </p:cNvPicPr>
          <p:nvPr/>
        </p:nvPicPr>
        <p:blipFill>
          <a:blip r:embed="rId2"/>
          <a:stretch>
            <a:fillRect/>
          </a:stretch>
        </p:blipFill>
        <p:spPr>
          <a:xfrm>
            <a:off x="5264688" y="557189"/>
            <a:ext cx="6007931" cy="5576808"/>
          </a:xfrm>
          <a:prstGeom prst="rect">
            <a:avLst/>
          </a:prstGeom>
        </p:spPr>
      </p:pic>
    </p:spTree>
    <p:extLst>
      <p:ext uri="{BB962C8B-B14F-4D97-AF65-F5344CB8AC3E}">
        <p14:creationId xmlns:p14="http://schemas.microsoft.com/office/powerpoint/2010/main" val="3844912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99D1E9E-F588-24AA-EA57-40B75BE5E6E7}"/>
              </a:ext>
            </a:extLst>
          </p:cNvPr>
          <p:cNvSpPr>
            <a:spLocks noGrp="1"/>
          </p:cNvSpPr>
          <p:nvPr>
            <p:ph type="title"/>
          </p:nvPr>
        </p:nvSpPr>
        <p:spPr>
          <a:xfrm>
            <a:off x="838200" y="365125"/>
            <a:ext cx="5393361" cy="1325563"/>
          </a:xfrm>
        </p:spPr>
        <p:txBody>
          <a:bodyPr vert="horz" lIns="91440" tIns="45720" rIns="91440" bIns="45720" rtlCol="0">
            <a:normAutofit/>
          </a:bodyPr>
          <a:lstStyle/>
          <a:p>
            <a:r>
              <a:rPr lang="en-US" b="1"/>
              <a:t>General Benefits</a:t>
            </a:r>
          </a:p>
        </p:txBody>
      </p:sp>
      <p:pic>
        <p:nvPicPr>
          <p:cNvPr id="9" name="Picture 8">
            <a:extLst>
              <a:ext uri="{FF2B5EF4-FFF2-40B4-BE49-F238E27FC236}">
                <a16:creationId xmlns:a16="http://schemas.microsoft.com/office/drawing/2014/main" id="{236883D7-9660-184A-7B17-66A958C25902}"/>
              </a:ext>
            </a:extLst>
          </p:cNvPr>
          <p:cNvPicPr>
            <a:picLocks noChangeAspect="1"/>
          </p:cNvPicPr>
          <p:nvPr/>
        </p:nvPicPr>
        <p:blipFill>
          <a:blip r:embed="rId2"/>
          <a:srcRect l="17066" r="26685" b="2"/>
          <a:stretch>
            <a:fillRect/>
          </a:stretch>
        </p:blipFill>
        <p:spPr>
          <a:xfrm>
            <a:off x="7043592" y="758514"/>
            <a:ext cx="4453566" cy="4453566"/>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9" name="TextBox 5">
            <a:extLst>
              <a:ext uri="{FF2B5EF4-FFF2-40B4-BE49-F238E27FC236}">
                <a16:creationId xmlns:a16="http://schemas.microsoft.com/office/drawing/2014/main" id="{886B486C-B6E2-C9A0-3BF1-E4ECE5FB35BD}"/>
              </a:ext>
            </a:extLst>
          </p:cNvPr>
          <p:cNvGraphicFramePr/>
          <p:nvPr>
            <p:extLst>
              <p:ext uri="{D42A27DB-BD31-4B8C-83A1-F6EECF244321}">
                <p14:modId xmlns:p14="http://schemas.microsoft.com/office/powerpoint/2010/main" val="636340919"/>
              </p:ext>
            </p:extLst>
          </p:nvPr>
        </p:nvGraphicFramePr>
        <p:xfrm>
          <a:off x="838200" y="1330960"/>
          <a:ext cx="5816600" cy="5122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71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AEEA5807-94FC-CFB7-23E5-5281B85ECE4A}"/>
              </a:ext>
            </a:extLst>
          </p:cNvPr>
          <p:cNvPicPr>
            <a:picLocks noChangeAspect="1"/>
          </p:cNvPicPr>
          <p:nvPr/>
        </p:nvPicPr>
        <p:blipFill>
          <a:blip r:embed="rId2"/>
          <a:srcRect l="4431" r="54723" b="-1"/>
          <a:stretch>
            <a:fillRect/>
          </a:stretch>
        </p:blipFill>
        <p:spPr>
          <a:xfrm>
            <a:off x="1" y="10"/>
            <a:ext cx="4196496" cy="6857990"/>
          </a:xfrm>
          <a:prstGeom prst="rect">
            <a:avLst/>
          </a:prstGeom>
          <a:effectLst/>
        </p:spPr>
      </p:pic>
      <p:graphicFrame>
        <p:nvGraphicFramePr>
          <p:cNvPr id="8" name="TextBox 5">
            <a:extLst>
              <a:ext uri="{FF2B5EF4-FFF2-40B4-BE49-F238E27FC236}">
                <a16:creationId xmlns:a16="http://schemas.microsoft.com/office/drawing/2014/main" id="{4373461F-544F-419D-9076-A48A8FF1FB81}"/>
              </a:ext>
            </a:extLst>
          </p:cNvPr>
          <p:cNvGraphicFramePr/>
          <p:nvPr>
            <p:extLst>
              <p:ext uri="{D42A27DB-BD31-4B8C-83A1-F6EECF244321}">
                <p14:modId xmlns:p14="http://schemas.microsoft.com/office/powerpoint/2010/main" val="57192740"/>
              </p:ext>
            </p:extLst>
          </p:nvPr>
        </p:nvGraphicFramePr>
        <p:xfrm>
          <a:off x="4553734" y="1076960"/>
          <a:ext cx="6798539" cy="50380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90AE0036-A6E4-408E-2F82-007B65983984}"/>
              </a:ext>
            </a:extLst>
          </p:cNvPr>
          <p:cNvSpPr txBox="1"/>
          <p:nvPr/>
        </p:nvSpPr>
        <p:spPr>
          <a:xfrm>
            <a:off x="4278488" y="101600"/>
            <a:ext cx="6920089" cy="584775"/>
          </a:xfrm>
          <a:prstGeom prst="rect">
            <a:avLst/>
          </a:prstGeom>
          <a:noFill/>
        </p:spPr>
        <p:txBody>
          <a:bodyPr wrap="square" rtlCol="0">
            <a:spAutoFit/>
          </a:bodyPr>
          <a:lstStyle/>
          <a:p>
            <a:r>
              <a:rPr lang="en-US" sz="3200" b="1">
                <a:latin typeface="Bahnschrift" panose="020B0502040204020203" pitchFamily="34" charset="0"/>
              </a:rPr>
              <a:t>How Does It Benefit The Agency?</a:t>
            </a:r>
            <a:endParaRPr lang="en-GB" sz="3200" b="1" dirty="0">
              <a:latin typeface="Bahnschrift" panose="020B0502040204020203" pitchFamily="34" charset="0"/>
            </a:endParaRPr>
          </a:p>
        </p:txBody>
      </p:sp>
    </p:spTree>
    <p:extLst>
      <p:ext uri="{BB962C8B-B14F-4D97-AF65-F5344CB8AC3E}">
        <p14:creationId xmlns:p14="http://schemas.microsoft.com/office/powerpoint/2010/main" val="3146860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3" name="Rectangle 12">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32" name="TextBox 3">
            <a:extLst>
              <a:ext uri="{FF2B5EF4-FFF2-40B4-BE49-F238E27FC236}">
                <a16:creationId xmlns:a16="http://schemas.microsoft.com/office/drawing/2014/main" id="{DA452322-FFF8-B292-ED98-29A2F6843FB7}"/>
              </a:ext>
            </a:extLst>
          </p:cNvPr>
          <p:cNvGraphicFramePr/>
          <p:nvPr>
            <p:extLst>
              <p:ext uri="{D42A27DB-BD31-4B8C-83A1-F6EECF244321}">
                <p14:modId xmlns:p14="http://schemas.microsoft.com/office/powerpoint/2010/main" val="477085855"/>
              </p:ext>
            </p:extLst>
          </p:nvPr>
        </p:nvGraphicFramePr>
        <p:xfrm>
          <a:off x="0" y="1219200"/>
          <a:ext cx="1149597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2378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1C2692A-BFAD-528A-EA33-D1CE4C3CE2D6}"/>
              </a:ext>
            </a:extLst>
          </p:cNvPr>
          <p:cNvSpPr>
            <a:spLocks noGrp="1"/>
          </p:cNvSpPr>
          <p:nvPr>
            <p:ph type="title"/>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anchor="ctr">
            <a:normAutofit/>
          </a:bodyPr>
          <a:lstStyle/>
          <a:p>
            <a:pPr algn="ctr"/>
            <a:r>
              <a:rPr lang="en-US" sz="2600" dirty="0">
                <a:solidFill>
                  <a:schemeClr val="bg1"/>
                </a:solidFill>
              </a:rPr>
              <a:t>Usual Template</a:t>
            </a:r>
            <a:endParaRPr lang="en-GB" sz="2600" dirty="0">
              <a:solidFill>
                <a:schemeClr val="bg1"/>
              </a:solidFill>
            </a:endParaRPr>
          </a:p>
        </p:txBody>
      </p:sp>
      <p:pic>
        <p:nvPicPr>
          <p:cNvPr id="4" name="Picture 3">
            <a:extLst>
              <a:ext uri="{FF2B5EF4-FFF2-40B4-BE49-F238E27FC236}">
                <a16:creationId xmlns:a16="http://schemas.microsoft.com/office/drawing/2014/main" id="{7E1EED6C-C9A9-8EE4-18D8-E99BA1E0C072}"/>
              </a:ext>
            </a:extLst>
          </p:cNvPr>
          <p:cNvPicPr>
            <a:picLocks noChangeAspect="1"/>
          </p:cNvPicPr>
          <p:nvPr/>
        </p:nvPicPr>
        <p:blipFill>
          <a:blip r:embed="rId2"/>
          <a:stretch>
            <a:fillRect/>
          </a:stretch>
        </p:blipFill>
        <p:spPr>
          <a:xfrm>
            <a:off x="4072420" y="961812"/>
            <a:ext cx="7120559" cy="4930987"/>
          </a:xfrm>
          <a:prstGeom prst="rect">
            <a:avLst/>
          </a:prstGeom>
        </p:spPr>
      </p:pic>
    </p:spTree>
    <p:extLst>
      <p:ext uri="{BB962C8B-B14F-4D97-AF65-F5344CB8AC3E}">
        <p14:creationId xmlns:p14="http://schemas.microsoft.com/office/powerpoint/2010/main" val="1801883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People sitting at tables with laptops and people sitting at tables&#10;&#10;AI-generated content may be incorrect.">
            <a:extLst>
              <a:ext uri="{FF2B5EF4-FFF2-40B4-BE49-F238E27FC236}">
                <a16:creationId xmlns:a16="http://schemas.microsoft.com/office/drawing/2014/main" id="{03986E8F-DE52-CC66-FDFB-9F6C2B6BD123}"/>
              </a:ext>
            </a:extLst>
          </p:cNvPr>
          <p:cNvPicPr>
            <a:picLocks noChangeAspect="1"/>
          </p:cNvPicPr>
          <p:nvPr/>
        </p:nvPicPr>
        <p:blipFill>
          <a:blip r:embed="rId2"/>
          <a:srcRect l="4874" r="12785"/>
          <a:stretch>
            <a:fillRect/>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5" name="Picture 4" descr="A person sitting at a computer&#10;&#10;AI-generated content may be incorrect.">
            <a:extLst>
              <a:ext uri="{FF2B5EF4-FFF2-40B4-BE49-F238E27FC236}">
                <a16:creationId xmlns:a16="http://schemas.microsoft.com/office/drawing/2014/main" id="{0E6DDE97-2AF7-47E3-A704-688D7DB9D627}"/>
              </a:ext>
            </a:extLst>
          </p:cNvPr>
          <p:cNvPicPr>
            <a:picLocks noChangeAspect="1"/>
          </p:cNvPicPr>
          <p:nvPr/>
        </p:nvPicPr>
        <p:blipFill>
          <a:blip r:embed="rId3"/>
          <a:srcRect l="5606"/>
          <a:stretch>
            <a:fillRect/>
          </a:stretch>
        </p:blipFill>
        <p:spPr>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4" name="Picture 3" descr="A person looking at a group of people on a video call&#10;&#10;AI-generated content may be incorrect.">
            <a:extLst>
              <a:ext uri="{FF2B5EF4-FFF2-40B4-BE49-F238E27FC236}">
                <a16:creationId xmlns:a16="http://schemas.microsoft.com/office/drawing/2014/main" id="{CDCD1E69-58AA-0003-9C42-3F54E67F9853}"/>
              </a:ext>
            </a:extLst>
          </p:cNvPr>
          <p:cNvPicPr>
            <a:picLocks noChangeAspect="1"/>
          </p:cNvPicPr>
          <p:nvPr/>
        </p:nvPicPr>
        <p:blipFill>
          <a:blip r:embed="rId4"/>
          <a:srcRect r="3346"/>
          <a:stretch>
            <a:fillRect/>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21" name="Freeform: Shape 20">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7E1BD6-4987-C08E-6A69-F6D691D3A804}"/>
              </a:ext>
            </a:extLst>
          </p:cNvPr>
          <p:cNvSpPr>
            <a:spLocks noGrp="1"/>
          </p:cNvSpPr>
          <p:nvPr>
            <p:ph type="title"/>
          </p:nvPr>
        </p:nvSpPr>
        <p:spPr>
          <a:xfrm>
            <a:off x="448056" y="685800"/>
            <a:ext cx="2807208" cy="1325563"/>
          </a:xfrm>
        </p:spPr>
        <p:txBody>
          <a:bodyPr>
            <a:normAutofit/>
          </a:bodyPr>
          <a:lstStyle/>
          <a:p>
            <a:r>
              <a:rPr lang="en-GB" sz="2800" b="1">
                <a:latin typeface="Arial"/>
                <a:cs typeface="Arial"/>
              </a:rPr>
              <a:t>Introduction </a:t>
            </a:r>
            <a:endParaRPr lang="en-US" sz="2800" b="1">
              <a:latin typeface="Arial"/>
              <a:cs typeface="Arial"/>
            </a:endParaRPr>
          </a:p>
        </p:txBody>
      </p:sp>
      <p:sp>
        <p:nvSpPr>
          <p:cNvPr id="25" name="Rectangle 24">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F8EA873-23B3-AA4F-5841-644E98B971C4}"/>
              </a:ext>
            </a:extLst>
          </p:cNvPr>
          <p:cNvSpPr>
            <a:spLocks noGrp="1"/>
          </p:cNvSpPr>
          <p:nvPr>
            <p:ph idx="1"/>
          </p:nvPr>
        </p:nvSpPr>
        <p:spPr>
          <a:xfrm>
            <a:off x="448056" y="2258568"/>
            <a:ext cx="2807208" cy="3922776"/>
          </a:xfrm>
        </p:spPr>
        <p:txBody>
          <a:bodyPr vert="horz" lIns="91440" tIns="45720" rIns="91440" bIns="45720" rtlCol="0">
            <a:normAutofit/>
          </a:bodyPr>
          <a:lstStyle/>
          <a:p>
            <a:pPr marL="0" indent="0">
              <a:buNone/>
            </a:pPr>
            <a:r>
              <a:rPr lang="en-GB" sz="1700">
                <a:latin typeface="Arial"/>
                <a:cs typeface="Arial"/>
              </a:rPr>
              <a:t>The ultimate messaging app made by Microsoft. </a:t>
            </a:r>
          </a:p>
          <a:p>
            <a:pPr marL="0" indent="0">
              <a:buNone/>
            </a:pPr>
            <a:r>
              <a:rPr lang="en-GB" sz="1700">
                <a:latin typeface="Arial"/>
                <a:cs typeface="Arial"/>
              </a:rPr>
              <a:t>Made for any organization- a workplace for communication, meetings, and for sharing files. </a:t>
            </a:r>
            <a:endParaRPr lang="en-US" sz="1700">
              <a:latin typeface="Arial"/>
              <a:cs typeface="Arial"/>
            </a:endParaRPr>
          </a:p>
          <a:p>
            <a:pPr marL="0" indent="0">
              <a:buNone/>
            </a:pPr>
            <a:r>
              <a:rPr lang="en-GB" sz="1700">
                <a:latin typeface="Arial"/>
                <a:cs typeface="Arial"/>
              </a:rPr>
              <a:t>Open to all, accessible to everyone. (Microsoft 2026)</a:t>
            </a:r>
            <a:endParaRPr lang="en-US" sz="1700">
              <a:latin typeface="Arial"/>
              <a:cs typeface="Arial"/>
            </a:endParaRPr>
          </a:p>
        </p:txBody>
      </p:sp>
      <p:pic>
        <p:nvPicPr>
          <p:cNvPr id="6" name="Picture 5" descr="A group of people sitting at a table with a computer&#10;&#10;AI-generated content may be incorrect.">
            <a:extLst>
              <a:ext uri="{FF2B5EF4-FFF2-40B4-BE49-F238E27FC236}">
                <a16:creationId xmlns:a16="http://schemas.microsoft.com/office/drawing/2014/main" id="{CBA27450-7C79-E9C9-BD33-0D4420CA37F0}"/>
              </a:ext>
            </a:extLst>
          </p:cNvPr>
          <p:cNvPicPr>
            <a:picLocks noChangeAspect="1"/>
          </p:cNvPicPr>
          <p:nvPr/>
        </p:nvPicPr>
        <p:blipFill>
          <a:blip r:embed="rId5"/>
          <a:srcRect l="6051" r="1" b="1"/>
          <a:stretch>
            <a:fillRect/>
          </a:stretch>
        </p:blipFill>
        <p:spPr>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Tree>
    <p:extLst>
      <p:ext uri="{BB962C8B-B14F-4D97-AF65-F5344CB8AC3E}">
        <p14:creationId xmlns:p14="http://schemas.microsoft.com/office/powerpoint/2010/main" val="953542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E380E-3C44-24CE-4C1C-AD87AD688BAA}"/>
              </a:ext>
            </a:extLst>
          </p:cNvPr>
          <p:cNvSpPr>
            <a:spLocks noGrp="1"/>
          </p:cNvSpPr>
          <p:nvPr>
            <p:ph type="title"/>
          </p:nvPr>
        </p:nvSpPr>
        <p:spPr>
          <a:xfrm>
            <a:off x="640080" y="325369"/>
            <a:ext cx="4368602" cy="1230560"/>
          </a:xfrm>
        </p:spPr>
        <p:txBody>
          <a:bodyPr anchor="b">
            <a:normAutofit/>
          </a:bodyPr>
          <a:lstStyle/>
          <a:p>
            <a:r>
              <a:rPr lang="en-GB" sz="4000" b="1">
                <a:latin typeface="Arial"/>
                <a:cs typeface="Arial"/>
              </a:rPr>
              <a:t>MS Teams</a:t>
            </a:r>
          </a:p>
        </p:txBody>
      </p:sp>
      <p:sp>
        <p:nvSpPr>
          <p:cNvPr id="3" name="Content Placeholder 2">
            <a:extLst>
              <a:ext uri="{FF2B5EF4-FFF2-40B4-BE49-F238E27FC236}">
                <a16:creationId xmlns:a16="http://schemas.microsoft.com/office/drawing/2014/main" id="{1AFBC961-EDF2-1AE1-E13A-ACD372F744E6}"/>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200" b="1">
                <a:latin typeface="Arial"/>
                <a:cs typeface="Arial"/>
              </a:rPr>
              <a:t>Arrange meetings</a:t>
            </a:r>
          </a:p>
          <a:p>
            <a:r>
              <a:rPr lang="en-GB" sz="2200" b="1">
                <a:latin typeface="Arial"/>
                <a:cs typeface="Arial"/>
              </a:rPr>
              <a:t>Quick conversations with colleagues </a:t>
            </a:r>
          </a:p>
          <a:p>
            <a:r>
              <a:rPr lang="en-GB" sz="2200" b="1">
                <a:latin typeface="Arial"/>
                <a:cs typeface="Arial"/>
              </a:rPr>
              <a:t>Share files</a:t>
            </a:r>
          </a:p>
          <a:p>
            <a:r>
              <a:rPr lang="en-GB" sz="2200" b="1">
                <a:latin typeface="Arial"/>
                <a:cs typeface="Arial"/>
              </a:rPr>
              <a:t>Stay connected anytime, anywhere</a:t>
            </a:r>
          </a:p>
          <a:p>
            <a:pPr marL="0" indent="0">
              <a:buNone/>
            </a:pPr>
            <a:r>
              <a:rPr lang="en-GB" sz="2200" b="1">
                <a:latin typeface="Arial"/>
                <a:cs typeface="Arial"/>
              </a:rPr>
              <a:t>Microsoft (N/D)</a:t>
            </a:r>
          </a:p>
          <a:p>
            <a:endParaRPr lang="en-GB" sz="2200"/>
          </a:p>
          <a:p>
            <a:endParaRPr lang="en-GB" sz="2200"/>
          </a:p>
        </p:txBody>
      </p:sp>
      <p:pic>
        <p:nvPicPr>
          <p:cNvPr id="4" name="Picture 3" descr="People sitting at tables with laptops and people sitting at tables&#10;&#10;AI-generated content may be incorrect.">
            <a:extLst>
              <a:ext uri="{FF2B5EF4-FFF2-40B4-BE49-F238E27FC236}">
                <a16:creationId xmlns:a16="http://schemas.microsoft.com/office/drawing/2014/main" id="{693610A0-20C7-EE79-45D2-CCCB120B5DDF}"/>
              </a:ext>
            </a:extLst>
          </p:cNvPr>
          <p:cNvPicPr>
            <a:picLocks noChangeAspect="1"/>
          </p:cNvPicPr>
          <p:nvPr/>
        </p:nvPicPr>
        <p:blipFill>
          <a:blip r:embed="rId2"/>
          <a:srcRect l="19055" r="2452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Picture 4" descr="People sitting at tables with laptops and people sitting at tables&#10;&#10;AI-generated content may be incorrect.">
            <a:extLst>
              <a:ext uri="{FF2B5EF4-FFF2-40B4-BE49-F238E27FC236}">
                <a16:creationId xmlns:a16="http://schemas.microsoft.com/office/drawing/2014/main" id="{39064B49-E7B6-B707-45EC-B609AF29FFEC}"/>
              </a:ext>
            </a:extLst>
          </p:cNvPr>
          <p:cNvPicPr>
            <a:picLocks noChangeAspect="1"/>
          </p:cNvPicPr>
          <p:nvPr/>
        </p:nvPicPr>
        <p:blipFill>
          <a:blip r:embed="rId2"/>
          <a:srcRect l="19055" r="24525"/>
          <a:stretch>
            <a:fillRect/>
          </a:stretch>
        </p:blipFill>
        <p:spPr>
          <a:xfrm>
            <a:off x="5454576" y="142885"/>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Picture 5" descr="People sitting at tables with laptops and people sitting at tables&#10;&#10;AI-generated content may be incorrect.">
            <a:extLst>
              <a:ext uri="{FF2B5EF4-FFF2-40B4-BE49-F238E27FC236}">
                <a16:creationId xmlns:a16="http://schemas.microsoft.com/office/drawing/2014/main" id="{8206501D-A490-502F-C125-773476636996}"/>
              </a:ext>
            </a:extLst>
          </p:cNvPr>
          <p:cNvPicPr>
            <a:picLocks noChangeAspect="1"/>
          </p:cNvPicPr>
          <p:nvPr/>
        </p:nvPicPr>
        <p:blipFill>
          <a:blip r:embed="rId2"/>
          <a:srcRect l="19055" r="24525"/>
          <a:stretch>
            <a:fillRect/>
          </a:stretch>
        </p:blipFill>
        <p:spPr>
          <a:xfrm>
            <a:off x="5311701"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99774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3F98D-75DB-7697-A14E-23DD942322FB}"/>
              </a:ext>
            </a:extLst>
          </p:cNvPr>
          <p:cNvSpPr>
            <a:spLocks noGrp="1"/>
          </p:cNvSpPr>
          <p:nvPr>
            <p:ph type="title"/>
          </p:nvPr>
        </p:nvSpPr>
        <p:spPr>
          <a:xfrm>
            <a:off x="640080" y="622420"/>
            <a:ext cx="4368602" cy="1956841"/>
          </a:xfrm>
        </p:spPr>
        <p:txBody>
          <a:bodyPr anchor="b">
            <a:normAutofit/>
          </a:bodyPr>
          <a:lstStyle/>
          <a:p>
            <a:r>
              <a:rPr lang="en-GB" sz="3400" b="1">
                <a:latin typeface="Arial"/>
                <a:cs typeface="Arial"/>
              </a:rPr>
              <a:t>Some benefits for Greenfield Home Care Agency by using MS Teams</a:t>
            </a:r>
          </a:p>
          <a:p>
            <a:endParaRPr lang="en-GB" sz="3400" b="1">
              <a:latin typeface="Arial"/>
              <a:cs typeface="Arial"/>
            </a:endParaRPr>
          </a:p>
        </p:txBody>
      </p:sp>
      <p:sp>
        <p:nvSpPr>
          <p:cNvPr id="3" name="Content Placeholder 2">
            <a:extLst>
              <a:ext uri="{FF2B5EF4-FFF2-40B4-BE49-F238E27FC236}">
                <a16:creationId xmlns:a16="http://schemas.microsoft.com/office/drawing/2014/main" id="{ABD8E2BE-DA59-56DF-E329-E5EE3D66A2B6}"/>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1600" b="1">
                <a:latin typeface="Arial"/>
                <a:cs typeface="Arial"/>
              </a:rPr>
              <a:t>Supports virtual meetings in high quality audio and video</a:t>
            </a:r>
          </a:p>
          <a:p>
            <a:r>
              <a:rPr lang="en-GB" sz="1600" b="1">
                <a:latin typeface="Arial"/>
                <a:cs typeface="Arial"/>
              </a:rPr>
              <a:t>Provide support for multi-professional collaboration</a:t>
            </a:r>
          </a:p>
          <a:p>
            <a:r>
              <a:rPr lang="en-GB" sz="1600" b="1">
                <a:latin typeface="Arial"/>
                <a:cs typeface="Arial"/>
              </a:rPr>
              <a:t>Can be available across various devices such as laptops, mobile phones, tablets etc. Allowing people to work together in their own time</a:t>
            </a:r>
          </a:p>
          <a:p>
            <a:r>
              <a:rPr lang="en-GB" sz="1600" b="1">
                <a:latin typeface="Arial"/>
                <a:cs typeface="Arial"/>
              </a:rPr>
              <a:t>It is easy to use, with online help &amp; support</a:t>
            </a:r>
          </a:p>
          <a:p>
            <a:pPr marL="0" indent="0">
              <a:buNone/>
            </a:pPr>
            <a:r>
              <a:rPr lang="en-GB" sz="1600" b="1">
                <a:latin typeface="Arial"/>
                <a:cs typeface="Arial"/>
              </a:rPr>
              <a:t>nhs.uk April (2025)</a:t>
            </a:r>
          </a:p>
          <a:p>
            <a:endParaRPr lang="en-GB" sz="1700"/>
          </a:p>
          <a:p>
            <a:endParaRPr lang="en-GB" sz="1700"/>
          </a:p>
          <a:p>
            <a:endParaRPr lang="en-GB" sz="1700"/>
          </a:p>
        </p:txBody>
      </p:sp>
      <p:pic>
        <p:nvPicPr>
          <p:cNvPr id="4" name="Picture 3" descr="People sitting at tables with laptops and people sitting at tables&#10;&#10;AI-generated content may be incorrect.">
            <a:extLst>
              <a:ext uri="{FF2B5EF4-FFF2-40B4-BE49-F238E27FC236}">
                <a16:creationId xmlns:a16="http://schemas.microsoft.com/office/drawing/2014/main" id="{6AE76BBC-8C82-3D3F-23E1-37EE138D126D}"/>
              </a:ext>
            </a:extLst>
          </p:cNvPr>
          <p:cNvPicPr>
            <a:picLocks noChangeAspect="1"/>
          </p:cNvPicPr>
          <p:nvPr/>
        </p:nvPicPr>
        <p:blipFill>
          <a:blip r:embed="rId2"/>
          <a:srcRect l="19055" r="2452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21910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C4DEC-2FAA-EFAB-C7A5-D1DD4F4156A3}"/>
              </a:ext>
            </a:extLst>
          </p:cNvPr>
          <p:cNvSpPr>
            <a:spLocks noGrp="1"/>
          </p:cNvSpPr>
          <p:nvPr>
            <p:ph type="title"/>
          </p:nvPr>
        </p:nvSpPr>
        <p:spPr>
          <a:xfrm>
            <a:off x="640080" y="325369"/>
            <a:ext cx="4368602" cy="1956841"/>
          </a:xfrm>
        </p:spPr>
        <p:txBody>
          <a:bodyPr anchor="b">
            <a:normAutofit/>
          </a:bodyPr>
          <a:lstStyle/>
          <a:p>
            <a:r>
              <a:rPr lang="en-GB" sz="3800" b="1">
                <a:latin typeface="Arial"/>
                <a:cs typeface="Arial"/>
              </a:rPr>
              <a:t>Advantages for Greenfield Home Care Agency</a:t>
            </a:r>
            <a:r>
              <a:rPr lang="en-GB" sz="3800"/>
              <a:t> </a:t>
            </a:r>
          </a:p>
        </p:txBody>
      </p:sp>
      <p:sp>
        <p:nvSpPr>
          <p:cNvPr id="3" name="Content Placeholder 2">
            <a:extLst>
              <a:ext uri="{FF2B5EF4-FFF2-40B4-BE49-F238E27FC236}">
                <a16:creationId xmlns:a16="http://schemas.microsoft.com/office/drawing/2014/main" id="{BDD1DFFE-6C47-E530-B326-35EF39E44BFC}"/>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1900" b="1"/>
              <a:t>Main advantage of using MS Teams for Greenfield Home Care Agency is that, they could arrange meetings with carers and other professionals all at one time. MS Teams can support with ono-on-one, or with several people at one time.</a:t>
            </a:r>
          </a:p>
          <a:p>
            <a:pPr marL="0" indent="0">
              <a:buNone/>
            </a:pPr>
            <a:r>
              <a:rPr lang="en-GB" sz="1900" b="1"/>
              <a:t>Also with MS Teams they will be able to keep documents secure, such as personal details of the patient.</a:t>
            </a:r>
          </a:p>
          <a:p>
            <a:pPr marL="0" indent="0">
              <a:buNone/>
            </a:pPr>
            <a:r>
              <a:rPr lang="en-GB" sz="1900" b="1"/>
              <a:t>centric consulting (2026)</a:t>
            </a:r>
          </a:p>
          <a:p>
            <a:pPr marL="0" indent="0">
              <a:buNone/>
            </a:pPr>
            <a:endParaRPr lang="en-GB" sz="1900" b="1"/>
          </a:p>
        </p:txBody>
      </p:sp>
      <p:pic>
        <p:nvPicPr>
          <p:cNvPr id="4" name="Picture 3" descr="People sitting at tables with laptops and people sitting at tables&#10;&#10;AI-generated content may be incorrect.">
            <a:extLst>
              <a:ext uri="{FF2B5EF4-FFF2-40B4-BE49-F238E27FC236}">
                <a16:creationId xmlns:a16="http://schemas.microsoft.com/office/drawing/2014/main" id="{40FF6DAA-7CBE-2068-4EE7-340FD9C01C35}"/>
              </a:ext>
            </a:extLst>
          </p:cNvPr>
          <p:cNvPicPr>
            <a:picLocks noChangeAspect="1"/>
          </p:cNvPicPr>
          <p:nvPr/>
        </p:nvPicPr>
        <p:blipFill>
          <a:blip r:embed="rId2"/>
          <a:srcRect l="19055" r="2452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52318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CE2733-755C-4CC0-68D1-323328D668AF}"/>
              </a:ext>
            </a:extLst>
          </p:cNvPr>
          <p:cNvSpPr>
            <a:spLocks noGrp="1"/>
          </p:cNvSpPr>
          <p:nvPr>
            <p:ph type="title"/>
          </p:nvPr>
        </p:nvSpPr>
        <p:spPr>
          <a:xfrm>
            <a:off x="838201" y="365125"/>
            <a:ext cx="5251316" cy="1807305"/>
          </a:xfrm>
        </p:spPr>
        <p:txBody>
          <a:bodyPr>
            <a:normAutofit/>
          </a:bodyPr>
          <a:lstStyle/>
          <a:p>
            <a:r>
              <a:rPr lang="en-GB" b="1"/>
              <a:t>Conclusion</a:t>
            </a:r>
          </a:p>
        </p:txBody>
      </p:sp>
      <p:sp>
        <p:nvSpPr>
          <p:cNvPr id="3" name="Content Placeholder 2">
            <a:extLst>
              <a:ext uri="{FF2B5EF4-FFF2-40B4-BE49-F238E27FC236}">
                <a16:creationId xmlns:a16="http://schemas.microsoft.com/office/drawing/2014/main" id="{5C0485A6-1B60-C5EF-F68A-F73D474FA37B}"/>
              </a:ext>
            </a:extLst>
          </p:cNvPr>
          <p:cNvSpPr>
            <a:spLocks noGrp="1"/>
          </p:cNvSpPr>
          <p:nvPr>
            <p:ph idx="1"/>
          </p:nvPr>
        </p:nvSpPr>
        <p:spPr>
          <a:xfrm>
            <a:off x="838200" y="2333297"/>
            <a:ext cx="4619621" cy="3843666"/>
          </a:xfrm>
        </p:spPr>
        <p:txBody>
          <a:bodyPr vert="horz" lIns="91440" tIns="45720" rIns="91440" bIns="45720" rtlCol="0" anchor="t">
            <a:normAutofit/>
          </a:bodyPr>
          <a:lstStyle/>
          <a:p>
            <a:pPr marL="0" indent="0">
              <a:buNone/>
            </a:pPr>
            <a:r>
              <a:rPr lang="en-GB" sz="2000" b="1"/>
              <a:t>Organizations such as Greenfield Home care Agency would  benefit from Microsoft Teams, by enhancing communication, collaboration, and productivity. From streamlined communication to advanced security. The application powers teams to work more efficiently and effectively. Microsoft Teams collaborates leading to improved outcomes and business success. </a:t>
            </a:r>
            <a:endParaRPr lang="en-US" sz="2000" b="1"/>
          </a:p>
          <a:p>
            <a:pPr marL="0" indent="0">
              <a:buNone/>
            </a:pPr>
            <a:r>
              <a:rPr lang="en-GB" sz="2000" b="1"/>
              <a:t>The Knowledge Academy (2026)</a:t>
            </a:r>
          </a:p>
        </p:txBody>
      </p:sp>
      <p:pic>
        <p:nvPicPr>
          <p:cNvPr id="4" name="Picture 3" descr="People sitting at tables with laptops and people sitting at tables&#10;&#10;AI-generated content may be incorrect.">
            <a:extLst>
              <a:ext uri="{FF2B5EF4-FFF2-40B4-BE49-F238E27FC236}">
                <a16:creationId xmlns:a16="http://schemas.microsoft.com/office/drawing/2014/main" id="{E0414DE1-DD19-26CF-BEE5-41AE005F3B7F}"/>
              </a:ext>
            </a:extLst>
          </p:cNvPr>
          <p:cNvPicPr>
            <a:picLocks noChangeAspect="1"/>
          </p:cNvPicPr>
          <p:nvPr/>
        </p:nvPicPr>
        <p:blipFill>
          <a:blip r:embed="rId2"/>
          <a:srcRect l="22811" r="2828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06049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8BABEDE-0A4D-2B44-4415-83DCE7C288B5}"/>
              </a:ext>
            </a:extLst>
          </p:cNvPr>
          <p:cNvPicPr>
            <a:picLocks noChangeAspect="1"/>
          </p:cNvPicPr>
          <p:nvPr/>
        </p:nvPicPr>
        <p:blipFill>
          <a:blip r:embed="rId2"/>
          <a:srcRect l="12210" t="8045" r="29600" b="-2"/>
          <a:stretch>
            <a:fillRect/>
          </a:stretch>
        </p:blipFill>
        <p:spPr>
          <a:xfrm>
            <a:off x="4166616" y="19674"/>
            <a:ext cx="6501384" cy="6857990"/>
          </a:xfrm>
          <a:prstGeom prst="rect">
            <a:avLst/>
          </a:prstGeom>
        </p:spPr>
      </p:pic>
      <p:sp>
        <p:nvSpPr>
          <p:cNvPr id="28" name="Rectangle 27">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7317450"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882485" y="1122363"/>
            <a:ext cx="3017520" cy="3204134"/>
          </a:xfrm>
        </p:spPr>
        <p:txBody>
          <a:bodyPr anchor="b">
            <a:normAutofit/>
          </a:bodyPr>
          <a:lstStyle/>
          <a:p>
            <a:pPr algn="l">
              <a:lnSpc>
                <a:spcPct val="90000"/>
              </a:lnSpc>
            </a:pPr>
            <a:r>
              <a:rPr lang="en-US" sz="4200" dirty="0"/>
              <a:t>Digital Safety Action Plan</a:t>
            </a:r>
          </a:p>
          <a:p>
            <a:pPr algn="l">
              <a:lnSpc>
                <a:spcPct val="90000"/>
              </a:lnSpc>
            </a:pPr>
            <a:r>
              <a:rPr lang="en-US" sz="4200" dirty="0"/>
              <a:t>Greenfield Home Care Agency</a:t>
            </a:r>
          </a:p>
        </p:txBody>
      </p:sp>
      <p:sp>
        <p:nvSpPr>
          <p:cNvPr id="3" name="Subtitle 2"/>
          <p:cNvSpPr>
            <a:spLocks noGrp="1"/>
          </p:cNvSpPr>
          <p:nvPr>
            <p:ph type="subTitle" idx="1"/>
          </p:nvPr>
        </p:nvSpPr>
        <p:spPr>
          <a:xfrm>
            <a:off x="1882485" y="4872923"/>
            <a:ext cx="3495760" cy="1548919"/>
          </a:xfrm>
        </p:spPr>
        <p:txBody>
          <a:bodyPr>
            <a:normAutofit fontScale="25000" lnSpcReduction="20000"/>
          </a:bodyPr>
          <a:lstStyle/>
          <a:p>
            <a:pPr algn="l"/>
            <a:r>
              <a:rPr lang="en-GB" sz="4300" b="1" dirty="0">
                <a:latin typeface="Arial" panose="020B0604020202020204" pitchFamily="34" charset="0"/>
                <a:cs typeface="Arial" panose="020B0604020202020204" pitchFamily="34" charset="0"/>
              </a:rPr>
              <a:t>Module code LCHS4007</a:t>
            </a:r>
          </a:p>
          <a:p>
            <a:pPr algn="l"/>
            <a:r>
              <a:rPr lang="en-GB" sz="4300" b="1" dirty="0">
                <a:latin typeface="Arial" panose="020B0604020202020204" pitchFamily="34" charset="0"/>
                <a:cs typeface="Arial" panose="020B0604020202020204" pitchFamily="34" charset="0"/>
              </a:rPr>
              <a:t>Module Title: Digital Skills and Research Methods.</a:t>
            </a:r>
          </a:p>
          <a:p>
            <a:pPr algn="l"/>
            <a:r>
              <a:rPr lang="en-GB" sz="4300" b="1" dirty="0">
                <a:latin typeface="Arial" panose="020B0604020202020204" pitchFamily="34" charset="0"/>
                <a:cs typeface="Arial" panose="020B0604020202020204" pitchFamily="34" charset="0"/>
              </a:rPr>
              <a:t>Sobia Zafar 2522561</a:t>
            </a:r>
          </a:p>
          <a:p>
            <a:pPr algn="l"/>
            <a:endParaRPr lang="en-GB" sz="4300" b="1" dirty="0">
              <a:latin typeface="Arial" panose="020B0604020202020204" pitchFamily="34" charset="0"/>
              <a:cs typeface="Arial" panose="020B0604020202020204" pitchFamily="34" charset="0"/>
            </a:endParaRPr>
          </a:p>
          <a:p>
            <a:pPr algn="l"/>
            <a:endParaRPr lang="en-US" sz="1800" dirty="0"/>
          </a:p>
          <a:p>
            <a:pPr algn="l"/>
            <a:r>
              <a:rPr lang="en-US" sz="1600" dirty="0"/>
              <a:t>Lecturer Name</a:t>
            </a: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75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4771" y="4546920"/>
            <a:ext cx="29832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Tree>
    <p:extLst>
      <p:ext uri="{BB962C8B-B14F-4D97-AF65-F5344CB8AC3E}">
        <p14:creationId xmlns:p14="http://schemas.microsoft.com/office/powerpoint/2010/main" val="1310196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7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759" y="3752850"/>
            <a:ext cx="2468166" cy="2452687"/>
          </a:xfrm>
        </p:spPr>
        <p:txBody>
          <a:bodyPr anchor="ctr">
            <a:normAutofit/>
          </a:bodyPr>
          <a:lstStyle/>
          <a:p>
            <a:r>
              <a:rPr lang="en-US" sz="3100"/>
              <a:t>Purpose of the Action Plan</a:t>
            </a:r>
          </a:p>
        </p:txBody>
      </p:sp>
      <p:pic>
        <p:nvPicPr>
          <p:cNvPr id="4" name="Picture 3">
            <a:extLst>
              <a:ext uri="{FF2B5EF4-FFF2-40B4-BE49-F238E27FC236}">
                <a16:creationId xmlns:a16="http://schemas.microsoft.com/office/drawing/2014/main" id="{721A2868-3BE3-F639-B093-FAE841399D95}"/>
              </a:ext>
            </a:extLst>
          </p:cNvPr>
          <p:cNvPicPr>
            <a:picLocks noChangeAspect="1"/>
          </p:cNvPicPr>
          <p:nvPr/>
        </p:nvPicPr>
        <p:blipFill>
          <a:blip r:embed="rId2"/>
          <a:srcRect t="29589" b="9617"/>
          <a:stretch>
            <a:fillRect/>
          </a:stretch>
        </p:blipFill>
        <p:spPr>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4691986" y="3752851"/>
            <a:ext cx="5614060" cy="2452687"/>
          </a:xfrm>
        </p:spPr>
        <p:txBody>
          <a:bodyPr anchor="ctr">
            <a:normAutofit/>
          </a:bodyPr>
          <a:lstStyle/>
          <a:p>
            <a:pPr marL="0" indent="0">
              <a:buNone/>
            </a:pPr>
            <a:r>
              <a:rPr lang="en-US" sz="1600" dirty="0"/>
              <a:t>This action plan presents practical steps for Greenfield Home Care Agency which can help to improve data security, protect sensitive service user information, and ensure safe use of Microsoft 365 across the organization.</a:t>
            </a:r>
          </a:p>
        </p:txBody>
      </p:sp>
    </p:spTree>
    <p:extLst>
      <p:ext uri="{BB962C8B-B14F-4D97-AF65-F5344CB8AC3E}">
        <p14:creationId xmlns:p14="http://schemas.microsoft.com/office/powerpoint/2010/main" val="3731713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2152650" y="365126"/>
            <a:ext cx="4040626" cy="1325563"/>
          </a:xfrm>
        </p:spPr>
        <p:txBody>
          <a:bodyPr>
            <a:normAutofit/>
          </a:bodyPr>
          <a:lstStyle/>
          <a:p>
            <a:pPr>
              <a:lnSpc>
                <a:spcPct val="90000"/>
              </a:lnSpc>
            </a:pPr>
            <a:r>
              <a:rPr dirty="0"/>
              <a:t> Secure Access</a:t>
            </a:r>
            <a:endParaRPr lang="en-GB" dirty="0"/>
          </a:p>
        </p:txBody>
      </p:sp>
      <p:pic>
        <p:nvPicPr>
          <p:cNvPr id="6" name="Picture 5">
            <a:extLst>
              <a:ext uri="{FF2B5EF4-FFF2-40B4-BE49-F238E27FC236}">
                <a16:creationId xmlns:a16="http://schemas.microsoft.com/office/drawing/2014/main" id="{A532E9AF-BA23-7089-72FC-22737E3B5A9C}"/>
              </a:ext>
            </a:extLst>
          </p:cNvPr>
          <p:cNvPicPr>
            <a:picLocks noChangeAspect="1"/>
          </p:cNvPicPr>
          <p:nvPr/>
        </p:nvPicPr>
        <p:blipFill>
          <a:blip r:embed="rId2"/>
          <a:srcRect l="36838" r="20913" b="2"/>
          <a:stretch>
            <a:fillRect/>
          </a:stretch>
        </p:blipFill>
        <p:spPr>
          <a:xfrm>
            <a:off x="6489970" y="1315080"/>
            <a:ext cx="4178030"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6589" y="1656147"/>
            <a:ext cx="409575"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Calibri" panose="020F0502020204030204"/>
            </a:endParaRPr>
          </a:p>
        </p:txBody>
      </p:sp>
      <p:sp>
        <p:nvSpPr>
          <p:cNvPr id="1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5054" y="587517"/>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algn="ctr">
              <a:defRPr/>
            </a:pPr>
            <a:endParaRPr lang="en-US">
              <a:solidFill>
                <a:srgbClr val="000000"/>
              </a:solidFill>
              <a:latin typeface="Calibri" panose="020F0502020204030204"/>
            </a:endParaRPr>
          </a:p>
        </p:txBody>
      </p:sp>
      <p:graphicFrame>
        <p:nvGraphicFramePr>
          <p:cNvPr id="5" name="Content Placeholder 2">
            <a:extLst>
              <a:ext uri="{FF2B5EF4-FFF2-40B4-BE49-F238E27FC236}">
                <a16:creationId xmlns:a16="http://schemas.microsoft.com/office/drawing/2014/main" id="{F0BEF7D6-EEB8-3AC4-B163-2ED62CB7F79E}"/>
              </a:ext>
            </a:extLst>
          </p:cNvPr>
          <p:cNvGraphicFramePr>
            <a:graphicFrameLocks noGrp="1"/>
          </p:cNvGraphicFramePr>
          <p:nvPr>
            <p:ph idx="1"/>
            <p:extLst>
              <p:ext uri="{D42A27DB-BD31-4B8C-83A1-F6EECF244321}">
                <p14:modId xmlns:p14="http://schemas.microsoft.com/office/powerpoint/2010/main" val="3176845439"/>
              </p:ext>
            </p:extLst>
          </p:nvPr>
        </p:nvGraphicFramePr>
        <p:xfrm>
          <a:off x="2152650" y="1884620"/>
          <a:ext cx="4040626"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7096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1044901-C072-C06B-FEAA-6A8ED22FD4E6}"/>
              </a:ext>
            </a:extLst>
          </p:cNvPr>
          <p:cNvPicPr>
            <a:picLocks noChangeAspect="1"/>
          </p:cNvPicPr>
          <p:nvPr/>
        </p:nvPicPr>
        <p:blipFill>
          <a:blip r:embed="rId2">
            <a:duotone>
              <a:schemeClr val="bg2">
                <a:shade val="45000"/>
                <a:satMod val="135000"/>
              </a:schemeClr>
              <a:prstClr val="white"/>
            </a:duotone>
          </a:blip>
          <a:srcRect t="192" r="9091" b="31626"/>
          <a:stretch>
            <a:fillRect/>
          </a:stretch>
        </p:blipFill>
        <p:spPr>
          <a:xfrm>
            <a:off x="20" y="10"/>
            <a:ext cx="12191980" cy="6857990"/>
          </a:xfrm>
          <a:prstGeom prst="rect">
            <a:avLst/>
          </a:prstGeom>
        </p:spPr>
      </p:pic>
      <p:sp>
        <p:nvSpPr>
          <p:cNvPr id="32" name="Rectangle 3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t>Email Awareness</a:t>
            </a:r>
          </a:p>
        </p:txBody>
      </p:sp>
      <p:graphicFrame>
        <p:nvGraphicFramePr>
          <p:cNvPr id="5" name="Content Placeholder 2">
            <a:extLst>
              <a:ext uri="{FF2B5EF4-FFF2-40B4-BE49-F238E27FC236}">
                <a16:creationId xmlns:a16="http://schemas.microsoft.com/office/drawing/2014/main" id="{F2E833E5-D9AA-2134-65D0-A82385A5C7D2}"/>
              </a:ext>
            </a:extLst>
          </p:cNvPr>
          <p:cNvGraphicFramePr>
            <a:graphicFrameLocks noGrp="1"/>
          </p:cNvGraphicFramePr>
          <p:nvPr>
            <p:ph idx="1"/>
            <p:extLst>
              <p:ext uri="{D42A27DB-BD31-4B8C-83A1-F6EECF244321}">
                <p14:modId xmlns:p14="http://schemas.microsoft.com/office/powerpoint/2010/main" val="40406545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39882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759" y="3752850"/>
            <a:ext cx="2468166" cy="2452687"/>
          </a:xfrm>
        </p:spPr>
        <p:txBody>
          <a:bodyPr anchor="ctr">
            <a:normAutofit/>
          </a:bodyPr>
          <a:lstStyle/>
          <a:p>
            <a:r>
              <a:rPr lang="en-GB" sz="3100" dirty="0"/>
              <a:t>Data Management</a:t>
            </a:r>
          </a:p>
        </p:txBody>
      </p:sp>
      <p:pic>
        <p:nvPicPr>
          <p:cNvPr id="5" name="Picture 4" descr="Illuminated server room panel">
            <a:extLst>
              <a:ext uri="{FF2B5EF4-FFF2-40B4-BE49-F238E27FC236}">
                <a16:creationId xmlns:a16="http://schemas.microsoft.com/office/drawing/2014/main" id="{2380310C-70BB-C1CF-567E-98ADD0EEAC11}"/>
              </a:ext>
            </a:extLst>
          </p:cNvPr>
          <p:cNvPicPr>
            <a:picLocks noChangeAspect="1"/>
          </p:cNvPicPr>
          <p:nvPr/>
        </p:nvPicPr>
        <p:blipFill>
          <a:blip r:embed="rId2"/>
          <a:srcRect t="28679" b="10527"/>
          <a:stretch>
            <a:fillRect/>
          </a:stretch>
        </p:blipFill>
        <p:spPr>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4691986" y="3752851"/>
            <a:ext cx="5614060" cy="2452687"/>
          </a:xfrm>
        </p:spPr>
        <p:txBody>
          <a:bodyPr anchor="ctr">
            <a:normAutofit/>
          </a:bodyPr>
          <a:lstStyle/>
          <a:p>
            <a:pPr marL="0" indent="0">
              <a:buNone/>
            </a:pPr>
            <a:r>
              <a:rPr lang="en-US" sz="1600" dirty="0"/>
              <a:t> Use SharePoint and OneDrive to store all care records. </a:t>
            </a:r>
          </a:p>
          <a:p>
            <a:pPr marL="0" indent="0">
              <a:buNone/>
            </a:pPr>
            <a:r>
              <a:rPr lang="en-US" sz="1600" dirty="0"/>
              <a:t> Data encryption on all devices.</a:t>
            </a:r>
          </a:p>
          <a:p>
            <a:pPr marL="0" indent="0">
              <a:buNone/>
            </a:pPr>
            <a:r>
              <a:rPr lang="en-US" sz="1600" dirty="0"/>
              <a:t>Regular data backups and recovery testing</a:t>
            </a:r>
          </a:p>
          <a:p>
            <a:pPr marL="0" indent="0">
              <a:buNone/>
            </a:pPr>
            <a:r>
              <a:rPr lang="en-US" sz="1600" dirty="0"/>
              <a:t>Do not store client data on personal devices</a:t>
            </a:r>
          </a:p>
          <a:p>
            <a:pPr marL="0" indent="0">
              <a:buNone/>
            </a:pPr>
            <a:r>
              <a:rPr lang="en-US" sz="1600" dirty="0"/>
              <a:t>Protects care records used in the community.</a:t>
            </a:r>
          </a:p>
        </p:txBody>
      </p:sp>
    </p:spTree>
    <p:extLst>
      <p:ext uri="{BB962C8B-B14F-4D97-AF65-F5344CB8AC3E}">
        <p14:creationId xmlns:p14="http://schemas.microsoft.com/office/powerpoint/2010/main" val="2356921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00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1"/>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95352" y="350196"/>
            <a:ext cx="3485178" cy="1624520"/>
          </a:xfrm>
        </p:spPr>
        <p:txBody>
          <a:bodyPr anchor="ctr">
            <a:normAutofit/>
          </a:bodyPr>
          <a:lstStyle/>
          <a:p>
            <a:pPr>
              <a:lnSpc>
                <a:spcPct val="90000"/>
              </a:lnSpc>
            </a:pPr>
            <a:r>
              <a:rPr lang="en-US" sz="3500" dirty="0"/>
              <a:t> Confidentiality and Compliance</a:t>
            </a:r>
          </a:p>
        </p:txBody>
      </p:sp>
      <p:sp>
        <p:nvSpPr>
          <p:cNvPr id="3" name="Content Placeholder 2"/>
          <p:cNvSpPr>
            <a:spLocks noGrp="1"/>
          </p:cNvSpPr>
          <p:nvPr>
            <p:ph idx="1"/>
          </p:nvPr>
        </p:nvSpPr>
        <p:spPr>
          <a:xfrm>
            <a:off x="1841352" y="1974716"/>
            <a:ext cx="3485179" cy="4680084"/>
          </a:xfrm>
        </p:spPr>
        <p:txBody>
          <a:bodyPr anchor="ctr">
            <a:normAutofit/>
          </a:bodyPr>
          <a:lstStyle/>
          <a:p>
            <a:pPr marL="0" indent="0">
              <a:buNone/>
            </a:pPr>
            <a:r>
              <a:rPr lang="en-US" sz="1700" dirty="0"/>
              <a:t> Data protection and GDPR training for all staff</a:t>
            </a:r>
          </a:p>
          <a:p>
            <a:pPr marL="0" indent="0">
              <a:buNone/>
            </a:pPr>
            <a:r>
              <a:rPr lang="en-US" sz="1700" dirty="0"/>
              <a:t>Confidentiality and acceptable-use policies</a:t>
            </a:r>
          </a:p>
          <a:p>
            <a:pPr marL="0" indent="0">
              <a:buNone/>
            </a:pPr>
            <a:r>
              <a:rPr lang="en-US" sz="1700" dirty="0"/>
              <a:t>Regular audits of data access</a:t>
            </a:r>
          </a:p>
          <a:p>
            <a:pPr marL="0" indent="0">
              <a:buNone/>
            </a:pPr>
            <a:r>
              <a:rPr lang="en-US" sz="1700" dirty="0"/>
              <a:t>Monitor unusual access to care records</a:t>
            </a:r>
          </a:p>
          <a:p>
            <a:pPr marL="0" indent="0">
              <a:buNone/>
            </a:pPr>
            <a:r>
              <a:rPr lang="en-US" sz="1700" dirty="0"/>
              <a:t>Ensures legal compliance and protects client privacy.</a:t>
            </a:r>
          </a:p>
        </p:txBody>
      </p:sp>
      <p:pic>
        <p:nvPicPr>
          <p:cNvPr id="5" name="Picture 4">
            <a:extLst>
              <a:ext uri="{FF2B5EF4-FFF2-40B4-BE49-F238E27FC236}">
                <a16:creationId xmlns:a16="http://schemas.microsoft.com/office/drawing/2014/main" id="{54BB074B-F087-C19A-8ADA-36C6A2763D30}"/>
              </a:ext>
            </a:extLst>
          </p:cNvPr>
          <p:cNvPicPr>
            <a:picLocks noChangeAspect="1"/>
          </p:cNvPicPr>
          <p:nvPr/>
        </p:nvPicPr>
        <p:blipFill>
          <a:blip r:embed="rId2"/>
          <a:srcRect l="20250" r="42208"/>
          <a:stretch>
            <a:fillRect/>
          </a:stretch>
        </p:blipFill>
        <p:spPr>
          <a:xfrm>
            <a:off x="6096000" y="29497"/>
            <a:ext cx="4577118" cy="6858000"/>
          </a:xfrm>
          <a:prstGeom prst="rect">
            <a:avLst/>
          </a:prstGeom>
        </p:spPr>
      </p:pic>
    </p:spTree>
    <p:extLst>
      <p:ext uri="{BB962C8B-B14F-4D97-AF65-F5344CB8AC3E}">
        <p14:creationId xmlns:p14="http://schemas.microsoft.com/office/powerpoint/2010/main" val="32430592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86E09C1-E20D-908A-CD5E-2468E57FF28D}"/>
              </a:ext>
            </a:extLst>
          </p:cNvPr>
          <p:cNvPicPr>
            <a:picLocks noChangeAspect="1"/>
          </p:cNvPicPr>
          <p:nvPr/>
        </p:nvPicPr>
        <p:blipFill>
          <a:blip r:embed="rId2">
            <a:duotone>
              <a:schemeClr val="bg2">
                <a:shade val="45000"/>
                <a:satMod val="135000"/>
              </a:schemeClr>
              <a:prstClr val="white"/>
            </a:duotone>
          </a:blip>
          <a:srcRect t="19699" r="9091" b="3693"/>
          <a:stretch>
            <a:fillRect/>
          </a:stretch>
        </p:blipFill>
        <p:spPr>
          <a:xfrm>
            <a:off x="20" y="-30470"/>
            <a:ext cx="12191980" cy="6857990"/>
          </a:xfrm>
          <a:prstGeom prst="rect">
            <a:avLst/>
          </a:prstGeom>
        </p:spPr>
      </p:pic>
      <p:sp>
        <p:nvSpPr>
          <p:cNvPr id="16" name="Rectangle 15">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a:t>Benefits for Greenfield Home Care Agency</a:t>
            </a:r>
          </a:p>
        </p:txBody>
      </p:sp>
      <p:graphicFrame>
        <p:nvGraphicFramePr>
          <p:cNvPr id="5" name="Content Placeholder 2">
            <a:extLst>
              <a:ext uri="{FF2B5EF4-FFF2-40B4-BE49-F238E27FC236}">
                <a16:creationId xmlns:a16="http://schemas.microsoft.com/office/drawing/2014/main" id="{755F01FE-B751-63C7-BDB3-D4C8832E6B59}"/>
              </a:ext>
            </a:extLst>
          </p:cNvPr>
          <p:cNvGraphicFramePr>
            <a:graphicFrameLocks noGrp="1"/>
          </p:cNvGraphicFramePr>
          <p:nvPr>
            <p:ph idx="1"/>
            <p:extLst>
              <p:ext uri="{D42A27DB-BD31-4B8C-83A1-F6EECF244321}">
                <p14:modId xmlns:p14="http://schemas.microsoft.com/office/powerpoint/2010/main" val="42602380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08832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People sitting at tables with laptops and people sitting at tables&#10;&#10;AI-generated content may be incorrect.">
            <a:extLst>
              <a:ext uri="{FF2B5EF4-FFF2-40B4-BE49-F238E27FC236}">
                <a16:creationId xmlns:a16="http://schemas.microsoft.com/office/drawing/2014/main" id="{16B62E84-9B00-58FF-E211-1374BBE5B738}"/>
              </a:ext>
            </a:extLst>
          </p:cNvPr>
          <p:cNvPicPr>
            <a:picLocks noChangeAspect="1"/>
          </p:cNvPicPr>
          <p:nvPr/>
        </p:nvPicPr>
        <p:blipFill>
          <a:blip r:embed="rId2">
            <a:duotone>
              <a:schemeClr val="bg2">
                <a:shade val="45000"/>
                <a:satMod val="135000"/>
              </a:schemeClr>
              <a:prstClr val="white"/>
            </a:duotone>
          </a:blip>
          <a:srcRect t="3667" r="9091" b="5424"/>
          <a:stretch>
            <a:fillRect/>
          </a:stretch>
        </p:blipFill>
        <p:spPr>
          <a:xfrm>
            <a:off x="20" y="10"/>
            <a:ext cx="12191980" cy="6857990"/>
          </a:xfrm>
          <a:prstGeom prst="rect">
            <a:avLst/>
          </a:prstGeom>
        </p:spPr>
      </p:pic>
      <p:sp>
        <p:nvSpPr>
          <p:cNvPr id="75" name="Rectangle 7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0F1F4-2E4E-4B01-DEA3-29CC6C5418A5}"/>
              </a:ext>
            </a:extLst>
          </p:cNvPr>
          <p:cNvSpPr>
            <a:spLocks noGrp="1"/>
          </p:cNvSpPr>
          <p:nvPr>
            <p:ph type="title"/>
          </p:nvPr>
        </p:nvSpPr>
        <p:spPr>
          <a:xfrm>
            <a:off x="838200" y="365125"/>
            <a:ext cx="10515600" cy="1325563"/>
          </a:xfrm>
        </p:spPr>
        <p:txBody>
          <a:bodyPr>
            <a:normAutofit/>
          </a:bodyPr>
          <a:lstStyle/>
          <a:p>
            <a:r>
              <a:rPr lang="en-GB" b="1"/>
              <a:t>References</a:t>
            </a:r>
            <a:r>
              <a:rPr lang="en-GB"/>
              <a:t> </a:t>
            </a:r>
          </a:p>
        </p:txBody>
      </p:sp>
      <p:sp>
        <p:nvSpPr>
          <p:cNvPr id="3" name="Content Placeholder 2">
            <a:extLst>
              <a:ext uri="{FF2B5EF4-FFF2-40B4-BE49-F238E27FC236}">
                <a16:creationId xmlns:a16="http://schemas.microsoft.com/office/drawing/2014/main" id="{9CCB08E1-1661-4E5D-9486-1985024431D1}"/>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buNone/>
            </a:pPr>
            <a:r>
              <a:rPr lang="en-GB" sz="1500" b="1" dirty="0">
                <a:latin typeface="Arial" panose="020B0604020202020204" pitchFamily="34" charset="0"/>
                <a:cs typeface="Arial" panose="020B0604020202020204" pitchFamily="34" charset="0"/>
              </a:rPr>
              <a:t>Centric Consulting (2026)</a:t>
            </a:r>
          </a:p>
          <a:p>
            <a:pPr marL="0" indent="0">
              <a:buNone/>
            </a:pPr>
            <a:r>
              <a:rPr lang="en-GB" sz="1500" b="1" dirty="0">
                <a:latin typeface="Arial" panose="020B0604020202020204" pitchFamily="34" charset="0"/>
                <a:cs typeface="Arial" panose="020B0604020202020204" pitchFamily="34" charset="0"/>
              </a:rPr>
              <a:t>Microsoft (2026)</a:t>
            </a:r>
          </a:p>
          <a:p>
            <a:pPr marL="0" indent="0">
              <a:buNone/>
            </a:pPr>
            <a:r>
              <a:rPr lang="en-GB" sz="1500" b="1" dirty="0">
                <a:latin typeface="Arial" panose="020B0604020202020204" pitchFamily="34" charset="0"/>
                <a:cs typeface="Arial" panose="020B0604020202020204" pitchFamily="34" charset="0"/>
              </a:rPr>
              <a:t>NHS UK (April 2025)</a:t>
            </a:r>
          </a:p>
          <a:p>
            <a:pPr marL="0" indent="0">
              <a:buNone/>
            </a:pPr>
            <a:r>
              <a:rPr lang="en-GB" sz="1500" b="1" dirty="0">
                <a:latin typeface="Arial" panose="020B0604020202020204" pitchFamily="34" charset="0"/>
                <a:cs typeface="Arial" panose="020B0604020202020204" pitchFamily="34" charset="0"/>
              </a:rPr>
              <a:t>The Knowledge Academy (2026) </a:t>
            </a:r>
          </a:p>
          <a:p>
            <a:pPr marL="0" indent="0">
              <a:buNone/>
            </a:pPr>
            <a:r>
              <a:rPr lang="en-US" sz="1500" b="1" dirty="0">
                <a:latin typeface="Arial" panose="020B0604020202020204" pitchFamily="34" charset="0"/>
                <a:cs typeface="Arial" panose="020B0604020202020204" pitchFamily="34" charset="0"/>
              </a:rPr>
              <a:t>Wikimedia.org. (2019). File:Microsoft Office Excel (2019–2025).</a:t>
            </a:r>
            <a:r>
              <a:rPr lang="en-US" sz="1500" b="1" dirty="0" err="1">
                <a:latin typeface="Arial" panose="020B0604020202020204" pitchFamily="34" charset="0"/>
                <a:cs typeface="Arial" panose="020B0604020202020204" pitchFamily="34" charset="0"/>
              </a:rPr>
              <a:t>svg</a:t>
            </a:r>
            <a:r>
              <a:rPr lang="en-US" sz="1500" b="1" dirty="0">
                <a:latin typeface="Arial" panose="020B0604020202020204" pitchFamily="34" charset="0"/>
                <a:cs typeface="Arial" panose="020B0604020202020204" pitchFamily="34" charset="0"/>
              </a:rPr>
              <a:t> - Wikimedia Commons. [online] Available at: </a:t>
            </a:r>
            <a:r>
              <a:rPr lang="en-US" sz="1500" b="1" dirty="0">
                <a:latin typeface="Arial" panose="020B0604020202020204" pitchFamily="34" charset="0"/>
                <a:cs typeface="Arial" panose="020B0604020202020204" pitchFamily="34" charset="0"/>
                <a:hlinkClick r:id="rId3"/>
              </a:rPr>
              <a:t>https://commons.wikimedia.org/wiki/File:Microsoft_Office_Excel_%282019%E2%80%932025%29.svg</a:t>
            </a:r>
            <a:r>
              <a:rPr lang="en-US" sz="1500" b="1" dirty="0">
                <a:latin typeface="Arial" panose="020B0604020202020204" pitchFamily="34" charset="0"/>
                <a:cs typeface="Arial" panose="020B0604020202020204" pitchFamily="34" charset="0"/>
              </a:rPr>
              <a:t>.</a:t>
            </a:r>
          </a:p>
          <a:p>
            <a:pPr marL="0" indent="0">
              <a:buNone/>
            </a:pPr>
            <a:r>
              <a:rPr lang="en-US" sz="1500" b="1" dirty="0">
                <a:latin typeface="Arial" panose="020B0604020202020204" pitchFamily="34" charset="0"/>
                <a:cs typeface="Arial" panose="020B0604020202020204" pitchFamily="34" charset="0"/>
              </a:rPr>
              <a:t>www.deskbright.com. (n.d.). What Is Excel? A Beginner’s Overview | </a:t>
            </a:r>
            <a:r>
              <a:rPr lang="en-US" sz="1500" b="1" dirty="0" err="1">
                <a:latin typeface="Arial" panose="020B0604020202020204" pitchFamily="34" charset="0"/>
                <a:cs typeface="Arial" panose="020B0604020202020204" pitchFamily="34" charset="0"/>
              </a:rPr>
              <a:t>Deskbright</a:t>
            </a:r>
            <a:r>
              <a:rPr lang="en-US" sz="1500" b="1" dirty="0">
                <a:latin typeface="Arial" panose="020B0604020202020204" pitchFamily="34" charset="0"/>
                <a:cs typeface="Arial" panose="020B0604020202020204" pitchFamily="34" charset="0"/>
              </a:rPr>
              <a:t>. [online] Available at: </a:t>
            </a:r>
            <a:r>
              <a:rPr lang="en-US" sz="1500" b="1" dirty="0">
                <a:latin typeface="Arial" panose="020B0604020202020204" pitchFamily="34" charset="0"/>
                <a:cs typeface="Arial" panose="020B0604020202020204" pitchFamily="34" charset="0"/>
                <a:hlinkClick r:id="rId4"/>
              </a:rPr>
              <a:t>https://www.deskbright.com/excel/what-is-excel/</a:t>
            </a:r>
            <a:r>
              <a:rPr lang="en-US" sz="1500" b="1" dirty="0">
                <a:latin typeface="Arial" panose="020B0604020202020204" pitchFamily="34" charset="0"/>
                <a:cs typeface="Arial" panose="020B0604020202020204" pitchFamily="34" charset="0"/>
              </a:rPr>
              <a:t>.</a:t>
            </a:r>
          </a:p>
          <a:p>
            <a:pPr marL="0" indent="0">
              <a:buNone/>
            </a:pPr>
            <a:r>
              <a:rPr lang="en-US" sz="1500" b="1" dirty="0">
                <a:latin typeface="Arial" panose="020B0604020202020204" pitchFamily="34" charset="0"/>
                <a:cs typeface="Arial" panose="020B0604020202020204" pitchFamily="34" charset="0"/>
              </a:rPr>
              <a:t>McLeod, A. &amp; Dolezel, D. (2018) Cyber-analytics: modeling factors associated with healthcare data breaches.</a:t>
            </a:r>
          </a:p>
          <a:p>
            <a:pPr marL="0" indent="0">
              <a:buNone/>
            </a:pPr>
            <a:r>
              <a:rPr lang="en-US" sz="1500" b="1" dirty="0">
                <a:latin typeface="Arial" panose="020B0604020202020204" pitchFamily="34" charset="0"/>
                <a:cs typeface="Arial" panose="020B0604020202020204" pitchFamily="34" charset="0"/>
              </a:rPr>
              <a:t>Bitdefender (2023) Cybersecurity checklist for healthcare.</a:t>
            </a:r>
          </a:p>
          <a:p>
            <a:pPr marL="0" indent="0">
              <a:buNone/>
            </a:pPr>
            <a:r>
              <a:rPr lang="en-US" sz="1500" b="1" dirty="0">
                <a:latin typeface="Arial" panose="020B0604020202020204" pitchFamily="34" charset="0"/>
                <a:cs typeface="Arial" panose="020B0604020202020204" pitchFamily="34" charset="0"/>
              </a:rPr>
              <a:t>NHS England (2023) Information governance and data protection.</a:t>
            </a:r>
          </a:p>
          <a:p>
            <a:pPr marL="0" indent="0">
              <a:buNone/>
            </a:pPr>
            <a:r>
              <a:rPr lang="en-US" sz="1500" b="1" dirty="0">
                <a:latin typeface="Arial" panose="020B0604020202020204" pitchFamily="34" charset="0"/>
                <a:cs typeface="Arial" panose="020B0604020202020204" pitchFamily="34" charset="0"/>
              </a:rPr>
              <a:t>GDPR Advisor (2024) Cybersecurity best practices for GDPR compliance.</a:t>
            </a:r>
          </a:p>
          <a:p>
            <a:pPr marL="0" indent="0">
              <a:buNone/>
            </a:pPr>
            <a:r>
              <a:rPr lang="en-US" sz="1500" b="1" dirty="0">
                <a:latin typeface="Arial" panose="020B0604020202020204" pitchFamily="34" charset="0"/>
                <a:cs typeface="Arial" panose="020B0604020202020204" pitchFamily="34" charset="0"/>
              </a:rPr>
              <a:t>McLeod, A. &amp; Dolezel, D. (2018) Cyber-analytics: modeling factors associated with healthcare data breaches.</a:t>
            </a:r>
          </a:p>
          <a:p>
            <a:pPr marL="0" indent="0">
              <a:buNone/>
            </a:pPr>
            <a:endParaRPr lang="en-GB" sz="1500" b="1" dirty="0">
              <a:latin typeface="Arial" panose="020B0604020202020204" pitchFamily="34" charset="0"/>
              <a:cs typeface="Arial" panose="020B0604020202020204" pitchFamily="34" charset="0"/>
            </a:endParaRPr>
          </a:p>
          <a:p>
            <a:pPr marL="0" indent="0">
              <a:buNone/>
            </a:pPr>
            <a:endParaRPr lang="en-US" sz="1500" dirty="0"/>
          </a:p>
          <a:p>
            <a:pPr marL="0" indent="0">
              <a:buNone/>
            </a:pPr>
            <a:endParaRPr lang="en-US" sz="1500" dirty="0"/>
          </a:p>
          <a:p>
            <a:pPr marL="0" indent="0">
              <a:buNone/>
            </a:pPr>
            <a:endParaRPr lang="en-US" sz="1500" dirty="0"/>
          </a:p>
          <a:p>
            <a:pPr marL="0" indent="0">
              <a:buNone/>
            </a:pPr>
            <a:endParaRPr lang="en-US" sz="1500" dirty="0"/>
          </a:p>
          <a:p>
            <a:pPr marL="0" indent="0">
              <a:buNone/>
            </a:pPr>
            <a:endParaRPr lang="en-US" sz="1500" dirty="0"/>
          </a:p>
          <a:p>
            <a:pPr marL="0" indent="0">
              <a:buNone/>
            </a:pPr>
            <a:endParaRPr lang="en-GB" sz="1500" b="1" dirty="0"/>
          </a:p>
        </p:txBody>
      </p:sp>
    </p:spTree>
    <p:extLst>
      <p:ext uri="{BB962C8B-B14F-4D97-AF65-F5344CB8AC3E}">
        <p14:creationId xmlns:p14="http://schemas.microsoft.com/office/powerpoint/2010/main" val="309245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160</TotalTime>
  <Words>938</Words>
  <Application>Microsoft Office PowerPoint</Application>
  <PresentationFormat>Widescreen</PresentationFormat>
  <Paragraphs>118</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Aptos</vt:lpstr>
      <vt:lpstr>Aptos Display</vt:lpstr>
      <vt:lpstr>Arial</vt:lpstr>
      <vt:lpstr>Bahnschrift</vt:lpstr>
      <vt:lpstr>Calibri</vt:lpstr>
      <vt:lpstr>Office Theme</vt:lpstr>
      <vt:lpstr>Module Code: LCHS4007_BIRM Module Title: Digital Skills &amp; Research Methods  Group Members:  Abdul Majid (2520511) Sobia Zafar (2522561) Rozina Dar (2522563)  Lecturer: Dr Aliyuda Ali </vt:lpstr>
      <vt:lpstr>Presentation Outline</vt:lpstr>
      <vt:lpstr>Microsoft 365 Productivity Application</vt:lpstr>
      <vt:lpstr>Microsoft Excell</vt:lpstr>
      <vt:lpstr>General Benefits</vt:lpstr>
      <vt:lpstr>PowerPoint Presentation</vt:lpstr>
      <vt:lpstr>PowerPoint Presentation</vt:lpstr>
      <vt:lpstr>Usual Template</vt:lpstr>
      <vt:lpstr>Introduction </vt:lpstr>
      <vt:lpstr>MS Teams</vt:lpstr>
      <vt:lpstr>Some benefits for Greenfield Home Care Agency by using MS Teams </vt:lpstr>
      <vt:lpstr>Advantages for Greenfield Home Care Agency </vt:lpstr>
      <vt:lpstr>Conclusion</vt:lpstr>
      <vt:lpstr>Digital Safety Action Plan Greenfield Home Care Agency</vt:lpstr>
      <vt:lpstr>Purpose of the Action Plan</vt:lpstr>
      <vt:lpstr> Secure Access</vt:lpstr>
      <vt:lpstr>Email Awareness</vt:lpstr>
      <vt:lpstr>Data Management</vt:lpstr>
      <vt:lpstr> Confidentiality and Compliance</vt:lpstr>
      <vt:lpstr>Benefits for Greenfield Home Care Agency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Sobia Zafar</dc:creator>
  <cp:lastModifiedBy>abdul majid</cp:lastModifiedBy>
  <cp:revision>8</cp:revision>
  <dcterms:created xsi:type="dcterms:W3CDTF">2026-02-01T20:46:36Z</dcterms:created>
  <dcterms:modified xsi:type="dcterms:W3CDTF">2026-02-15T12:38:43Z</dcterms:modified>
</cp:coreProperties>
</file>