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5451" r:id="rId4"/>
  </p:sldMasterIdLst>
  <p:notesMasterIdLst>
    <p:notesMasterId r:id="rId22"/>
  </p:notesMasterIdLst>
  <p:sldIdLst>
    <p:sldId id="256" r:id="rId5"/>
    <p:sldId id="257" r:id="rId6"/>
    <p:sldId id="258" r:id="rId7"/>
    <p:sldId id="259" r:id="rId8"/>
    <p:sldId id="260" r:id="rId9"/>
    <p:sldId id="266" r:id="rId10"/>
    <p:sldId id="267" r:id="rId11"/>
    <p:sldId id="268" r:id="rId12"/>
    <p:sldId id="269" r:id="rId13"/>
    <p:sldId id="270" r:id="rId14"/>
    <p:sldId id="262" r:id="rId15"/>
    <p:sldId id="263" r:id="rId16"/>
    <p:sldId id="264" r:id="rId17"/>
    <p:sldId id="265" r:id="rId18"/>
    <p:sldId id="271" r:id="rId19"/>
    <p:sldId id="272" r:id="rId20"/>
    <p:sldId id="273"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1D0094-8370-4957-8ACF-A02E6CAC6962}" v="650" dt="2022-07-15T20:20:30.899"/>
    <p1510:client id="{45E3FF5F-680B-0542-9B83-787329C5AA4E}" v="1" dt="2022-07-15T18:37:19.987"/>
    <p1510:client id="{782B3083-636F-D061-F0EE-A191A06B13E9}" v="375" dt="2022-07-16T19:40:19.756"/>
    <p1510:client id="{BBDDDE8E-E178-55C8-20E2-17CFB1EDD1DE}" v="45" dt="2022-07-15T20:48:54.065"/>
    <p1510:client id="{DAF8C421-F80C-B9E4-D416-CF2C54F48425}" v="120" dt="2022-07-16T09:46:06.03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4" d="100"/>
          <a:sy n="64" d="100"/>
        </p:scale>
        <p:origin x="22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er Nguty Acha (2018019)" userId="S::2018019@student.uwtsd.ac.uk::a6d22a6a-0d62-4089-86b6-9d212a615cc2" providerId="AD" clId="Web-{CBDD7BE9-B43A-00D3-B0E3-910F996196F2}"/>
    <pc:docChg chg="modSld">
      <pc:chgData name="Peter Nguty Acha (2018019)" userId="S::2018019@student.uwtsd.ac.uk::a6d22a6a-0d62-4089-86b6-9d212a615cc2" providerId="AD" clId="Web-{CBDD7BE9-B43A-00D3-B0E3-910F996196F2}" dt="2022-07-12T14:02:23.381" v="0" actId="1076"/>
      <pc:docMkLst>
        <pc:docMk/>
      </pc:docMkLst>
      <pc:sldChg chg="modSp">
        <pc:chgData name="Peter Nguty Acha (2018019)" userId="S::2018019@student.uwtsd.ac.uk::a6d22a6a-0d62-4089-86b6-9d212a615cc2" providerId="AD" clId="Web-{CBDD7BE9-B43A-00D3-B0E3-910F996196F2}" dt="2022-07-12T14:02:23.381" v="0" actId="1076"/>
        <pc:sldMkLst>
          <pc:docMk/>
          <pc:sldMk cId="1155460723" sldId="262"/>
        </pc:sldMkLst>
        <pc:picChg chg="mod">
          <ac:chgData name="Peter Nguty Acha (2018019)" userId="S::2018019@student.uwtsd.ac.uk::a6d22a6a-0d62-4089-86b6-9d212a615cc2" providerId="AD" clId="Web-{CBDD7BE9-B43A-00D3-B0E3-910F996196F2}" dt="2022-07-12T14:02:23.381" v="0" actId="1076"/>
          <ac:picMkLst>
            <pc:docMk/>
            <pc:sldMk cId="1155460723" sldId="262"/>
            <ac:picMk id="2" creationId="{DD7BCAB0-6BF5-8679-4671-0CD1D6D83DCE}"/>
          </ac:picMkLst>
        </pc:picChg>
      </pc:sldChg>
    </pc:docChg>
  </pc:docChgLst>
  <pc:docChgLst>
    <pc:chgData name="Peter Nguty Acha (2018019)" userId="S::2018019@student.uwtsd.ac.uk::a6d22a6a-0d62-4089-86b6-9d212a615cc2" providerId="AD" clId="Web-{7DDFAE9A-9C66-8103-6703-7AC4EE9BD431}"/>
    <pc:docChg chg="addSld modSld addMainMaster delMainMaster">
      <pc:chgData name="Peter Nguty Acha (2018019)" userId="S::2018019@student.uwtsd.ac.uk::a6d22a6a-0d62-4089-86b6-9d212a615cc2" providerId="AD" clId="Web-{7DDFAE9A-9C66-8103-6703-7AC4EE9BD431}" dt="2022-07-12T13:38:44.099" v="701" actId="1076"/>
      <pc:docMkLst>
        <pc:docMk/>
      </pc:docMkLst>
      <pc:sldChg chg="modSp mod modClrScheme chgLayout">
        <pc:chgData name="Peter Nguty Acha (2018019)" userId="S::2018019@student.uwtsd.ac.uk::a6d22a6a-0d62-4089-86b6-9d212a615cc2" providerId="AD" clId="Web-{7DDFAE9A-9C66-8103-6703-7AC4EE9BD431}" dt="2022-07-12T13:37:15.908" v="698"/>
        <pc:sldMkLst>
          <pc:docMk/>
          <pc:sldMk cId="1421056225" sldId="256"/>
        </pc:sldMkLst>
        <pc:spChg chg="mod ord">
          <ac:chgData name="Peter Nguty Acha (2018019)" userId="S::2018019@student.uwtsd.ac.uk::a6d22a6a-0d62-4089-86b6-9d212a615cc2" providerId="AD" clId="Web-{7DDFAE9A-9C66-8103-6703-7AC4EE9BD431}" dt="2022-07-12T13:37:15.908" v="698"/>
          <ac:spMkLst>
            <pc:docMk/>
            <pc:sldMk cId="1421056225" sldId="256"/>
            <ac:spMk id="2" creationId="{EBF61F9B-795C-AE6C-BBCB-CCAAD748C108}"/>
          </ac:spMkLst>
        </pc:spChg>
        <pc:spChg chg="mod ord">
          <ac:chgData name="Peter Nguty Acha (2018019)" userId="S::2018019@student.uwtsd.ac.uk::a6d22a6a-0d62-4089-86b6-9d212a615cc2" providerId="AD" clId="Web-{7DDFAE9A-9C66-8103-6703-7AC4EE9BD431}" dt="2022-07-12T13:37:15.908" v="698"/>
          <ac:spMkLst>
            <pc:docMk/>
            <pc:sldMk cId="1421056225" sldId="256"/>
            <ac:spMk id="3" creationId="{F32121B4-875B-1A69-0614-60EB3DAD0FB2}"/>
          </ac:spMkLst>
        </pc:spChg>
      </pc:sldChg>
      <pc:sldChg chg="modSp mod modClrScheme chgLayout">
        <pc:chgData name="Peter Nguty Acha (2018019)" userId="S::2018019@student.uwtsd.ac.uk::a6d22a6a-0d62-4089-86b6-9d212a615cc2" providerId="AD" clId="Web-{7DDFAE9A-9C66-8103-6703-7AC4EE9BD431}" dt="2022-07-12T13:37:15.908" v="698"/>
        <pc:sldMkLst>
          <pc:docMk/>
          <pc:sldMk cId="4009913642" sldId="257"/>
        </pc:sldMkLst>
        <pc:spChg chg="mod ord">
          <ac:chgData name="Peter Nguty Acha (2018019)" userId="S::2018019@student.uwtsd.ac.uk::a6d22a6a-0d62-4089-86b6-9d212a615cc2" providerId="AD" clId="Web-{7DDFAE9A-9C66-8103-6703-7AC4EE9BD431}" dt="2022-07-12T13:37:15.908" v="698"/>
          <ac:spMkLst>
            <pc:docMk/>
            <pc:sldMk cId="4009913642" sldId="257"/>
            <ac:spMk id="2" creationId="{6E0516CE-4244-405F-99E0-9CD0D3E9924E}"/>
          </ac:spMkLst>
        </pc:spChg>
      </pc:sldChg>
      <pc:sldChg chg="modSp mod modClrScheme chgLayout">
        <pc:chgData name="Peter Nguty Acha (2018019)" userId="S::2018019@student.uwtsd.ac.uk::a6d22a6a-0d62-4089-86b6-9d212a615cc2" providerId="AD" clId="Web-{7DDFAE9A-9C66-8103-6703-7AC4EE9BD431}" dt="2022-07-12T13:37:15.908" v="698"/>
        <pc:sldMkLst>
          <pc:docMk/>
          <pc:sldMk cId="4219515855" sldId="258"/>
        </pc:sldMkLst>
        <pc:spChg chg="mod ord">
          <ac:chgData name="Peter Nguty Acha (2018019)" userId="S::2018019@student.uwtsd.ac.uk::a6d22a6a-0d62-4089-86b6-9d212a615cc2" providerId="AD" clId="Web-{7DDFAE9A-9C66-8103-6703-7AC4EE9BD431}" dt="2022-07-12T13:37:15.908" v="698"/>
          <ac:spMkLst>
            <pc:docMk/>
            <pc:sldMk cId="4219515855" sldId="258"/>
            <ac:spMk id="2" creationId="{DF264DD3-40C0-4F21-EF0D-10BC227F3F46}"/>
          </ac:spMkLst>
        </pc:spChg>
        <pc:spChg chg="mod ord">
          <ac:chgData name="Peter Nguty Acha (2018019)" userId="S::2018019@student.uwtsd.ac.uk::a6d22a6a-0d62-4089-86b6-9d212a615cc2" providerId="AD" clId="Web-{7DDFAE9A-9C66-8103-6703-7AC4EE9BD431}" dt="2022-07-12T13:37:15.908" v="698"/>
          <ac:spMkLst>
            <pc:docMk/>
            <pc:sldMk cId="4219515855" sldId="258"/>
            <ac:spMk id="3" creationId="{C5F57F8E-7603-F168-64FF-4CD26D763166}"/>
          </ac:spMkLst>
        </pc:spChg>
        <pc:picChg chg="mod ord">
          <ac:chgData name="Peter Nguty Acha (2018019)" userId="S::2018019@student.uwtsd.ac.uk::a6d22a6a-0d62-4089-86b6-9d212a615cc2" providerId="AD" clId="Web-{7DDFAE9A-9C66-8103-6703-7AC4EE9BD431}" dt="2022-07-12T13:37:15.908" v="698"/>
          <ac:picMkLst>
            <pc:docMk/>
            <pc:sldMk cId="4219515855" sldId="258"/>
            <ac:picMk id="6" creationId="{D775BFD1-AB18-0233-B879-17DC1B2AF089}"/>
          </ac:picMkLst>
        </pc:picChg>
      </pc:sldChg>
      <pc:sldChg chg="modSp mod modClrScheme chgLayout">
        <pc:chgData name="Peter Nguty Acha (2018019)" userId="S::2018019@student.uwtsd.ac.uk::a6d22a6a-0d62-4089-86b6-9d212a615cc2" providerId="AD" clId="Web-{7DDFAE9A-9C66-8103-6703-7AC4EE9BD431}" dt="2022-07-12T13:37:15.908" v="698"/>
        <pc:sldMkLst>
          <pc:docMk/>
          <pc:sldMk cId="668788880" sldId="259"/>
        </pc:sldMkLst>
        <pc:spChg chg="mod ord">
          <ac:chgData name="Peter Nguty Acha (2018019)" userId="S::2018019@student.uwtsd.ac.uk::a6d22a6a-0d62-4089-86b6-9d212a615cc2" providerId="AD" clId="Web-{7DDFAE9A-9C66-8103-6703-7AC4EE9BD431}" dt="2022-07-12T13:37:15.908" v="698"/>
          <ac:spMkLst>
            <pc:docMk/>
            <pc:sldMk cId="668788880" sldId="259"/>
            <ac:spMk id="2" creationId="{6AA9ABCA-6E4C-CD03-7D5A-C13184F0CF1A}"/>
          </ac:spMkLst>
        </pc:spChg>
        <pc:spChg chg="mod ord">
          <ac:chgData name="Peter Nguty Acha (2018019)" userId="S::2018019@student.uwtsd.ac.uk::a6d22a6a-0d62-4089-86b6-9d212a615cc2" providerId="AD" clId="Web-{7DDFAE9A-9C66-8103-6703-7AC4EE9BD431}" dt="2022-07-12T13:37:15.908" v="698"/>
          <ac:spMkLst>
            <pc:docMk/>
            <pc:sldMk cId="668788880" sldId="259"/>
            <ac:spMk id="4" creationId="{6662CBC2-18E7-5B98-6F5F-1627F1C92D96}"/>
          </ac:spMkLst>
        </pc:spChg>
        <pc:picChg chg="mod ord modCrop">
          <ac:chgData name="Peter Nguty Acha (2018019)" userId="S::2018019@student.uwtsd.ac.uk::a6d22a6a-0d62-4089-86b6-9d212a615cc2" providerId="AD" clId="Web-{7DDFAE9A-9C66-8103-6703-7AC4EE9BD431}" dt="2022-07-12T13:37:15.908" v="698"/>
          <ac:picMkLst>
            <pc:docMk/>
            <pc:sldMk cId="668788880" sldId="259"/>
            <ac:picMk id="21" creationId="{6C4DF429-7C25-62BF-4C5E-30B2BD175F95}"/>
          </ac:picMkLst>
        </pc:picChg>
      </pc:sldChg>
      <pc:sldChg chg="modSp mod modClrScheme chgLayout">
        <pc:chgData name="Peter Nguty Acha (2018019)" userId="S::2018019@student.uwtsd.ac.uk::a6d22a6a-0d62-4089-86b6-9d212a615cc2" providerId="AD" clId="Web-{7DDFAE9A-9C66-8103-6703-7AC4EE9BD431}" dt="2022-07-12T13:37:15.908" v="698"/>
        <pc:sldMkLst>
          <pc:docMk/>
          <pc:sldMk cId="370562654" sldId="260"/>
        </pc:sldMkLst>
        <pc:spChg chg="mod ord">
          <ac:chgData name="Peter Nguty Acha (2018019)" userId="S::2018019@student.uwtsd.ac.uk::a6d22a6a-0d62-4089-86b6-9d212a615cc2" providerId="AD" clId="Web-{7DDFAE9A-9C66-8103-6703-7AC4EE9BD431}" dt="2022-07-12T13:37:15.908" v="698"/>
          <ac:spMkLst>
            <pc:docMk/>
            <pc:sldMk cId="370562654" sldId="260"/>
            <ac:spMk id="2" creationId="{4C20B161-AECE-922D-92FA-7A984CA97A23}"/>
          </ac:spMkLst>
        </pc:spChg>
        <pc:spChg chg="mod ord">
          <ac:chgData name="Peter Nguty Acha (2018019)" userId="S::2018019@student.uwtsd.ac.uk::a6d22a6a-0d62-4089-86b6-9d212a615cc2" providerId="AD" clId="Web-{7DDFAE9A-9C66-8103-6703-7AC4EE9BD431}" dt="2022-07-12T13:37:15.908" v="698"/>
          <ac:spMkLst>
            <pc:docMk/>
            <pc:sldMk cId="370562654" sldId="260"/>
            <ac:spMk id="3" creationId="{ECD39AD6-8B06-078A-DF36-42AA86240758}"/>
          </ac:spMkLst>
        </pc:spChg>
      </pc:sldChg>
      <pc:sldChg chg="addSp modSp mod modClrScheme chgLayout">
        <pc:chgData name="Peter Nguty Acha (2018019)" userId="S::2018019@student.uwtsd.ac.uk::a6d22a6a-0d62-4089-86b6-9d212a615cc2" providerId="AD" clId="Web-{7DDFAE9A-9C66-8103-6703-7AC4EE9BD431}" dt="2022-07-12T13:37:15.908" v="698"/>
        <pc:sldMkLst>
          <pc:docMk/>
          <pc:sldMk cId="1610756860" sldId="261"/>
        </pc:sldMkLst>
        <pc:spChg chg="add">
          <ac:chgData name="Peter Nguty Acha (2018019)" userId="S::2018019@student.uwtsd.ac.uk::a6d22a6a-0d62-4089-86b6-9d212a615cc2" providerId="AD" clId="Web-{7DDFAE9A-9C66-8103-6703-7AC4EE9BD431}" dt="2022-07-12T13:35:52.139" v="694"/>
          <ac:spMkLst>
            <pc:docMk/>
            <pc:sldMk cId="1610756860" sldId="261"/>
            <ac:spMk id="3" creationId="{E510F9DE-295F-DC57-30BC-6E06F615B1C4}"/>
          </ac:spMkLst>
        </pc:spChg>
        <pc:spChg chg="add">
          <ac:chgData name="Peter Nguty Acha (2018019)" userId="S::2018019@student.uwtsd.ac.uk::a6d22a6a-0d62-4089-86b6-9d212a615cc2" providerId="AD" clId="Web-{7DDFAE9A-9C66-8103-6703-7AC4EE9BD431}" dt="2022-07-12T13:36:33.313" v="696"/>
          <ac:spMkLst>
            <pc:docMk/>
            <pc:sldMk cId="1610756860" sldId="261"/>
            <ac:spMk id="4" creationId="{165E21D2-D7FC-B3D6-EFD2-15DE3A9DAB74}"/>
          </ac:spMkLst>
        </pc:spChg>
        <pc:graphicFrameChg chg="mod modGraphic">
          <ac:chgData name="Peter Nguty Acha (2018019)" userId="S::2018019@student.uwtsd.ac.uk::a6d22a6a-0d62-4089-86b6-9d212a615cc2" providerId="AD" clId="Web-{7DDFAE9A-9C66-8103-6703-7AC4EE9BD431}" dt="2022-07-12T13:36:39.360" v="697"/>
          <ac:graphicFrameMkLst>
            <pc:docMk/>
            <pc:sldMk cId="1610756860" sldId="261"/>
            <ac:graphicFrameMk id="2" creationId="{DFEA62AA-B5AD-4361-D00B-909D410D65CD}"/>
          </ac:graphicFrameMkLst>
        </pc:graphicFrameChg>
      </pc:sldChg>
      <pc:sldChg chg="addSp delSp modSp mod modClrScheme delDesignElem chgLayout">
        <pc:chgData name="Peter Nguty Acha (2018019)" userId="S::2018019@student.uwtsd.ac.uk::a6d22a6a-0d62-4089-86b6-9d212a615cc2" providerId="AD" clId="Web-{7DDFAE9A-9C66-8103-6703-7AC4EE9BD431}" dt="2022-07-12T13:38:44.099" v="701" actId="1076"/>
        <pc:sldMkLst>
          <pc:docMk/>
          <pc:sldMk cId="1155460723" sldId="262"/>
        </pc:sldMkLst>
        <pc:spChg chg="del">
          <ac:chgData name="Peter Nguty Acha (2018019)" userId="S::2018019@student.uwtsd.ac.uk::a6d22a6a-0d62-4089-86b6-9d212a615cc2" providerId="AD" clId="Web-{7DDFAE9A-9C66-8103-6703-7AC4EE9BD431}" dt="2022-07-12T13:37:15.908" v="698"/>
          <ac:spMkLst>
            <pc:docMk/>
            <pc:sldMk cId="1155460723" sldId="262"/>
            <ac:spMk id="9" creationId="{2937D191-13D4-4D46-AA31-AA8157D36E28}"/>
          </ac:spMkLst>
        </pc:spChg>
        <pc:spChg chg="del">
          <ac:chgData name="Peter Nguty Acha (2018019)" userId="S::2018019@student.uwtsd.ac.uk::a6d22a6a-0d62-4089-86b6-9d212a615cc2" providerId="AD" clId="Web-{7DDFAE9A-9C66-8103-6703-7AC4EE9BD431}" dt="2022-07-12T13:37:15.908" v="698"/>
          <ac:spMkLst>
            <pc:docMk/>
            <pc:sldMk cId="1155460723" sldId="262"/>
            <ac:spMk id="15" creationId="{1B796756-8CDE-44C7-BF60-022DF3B3A7B7}"/>
          </ac:spMkLst>
        </pc:spChg>
        <pc:spChg chg="del">
          <ac:chgData name="Peter Nguty Acha (2018019)" userId="S::2018019@student.uwtsd.ac.uk::a6d22a6a-0d62-4089-86b6-9d212a615cc2" providerId="AD" clId="Web-{7DDFAE9A-9C66-8103-6703-7AC4EE9BD431}" dt="2022-07-12T13:37:15.908" v="698"/>
          <ac:spMkLst>
            <pc:docMk/>
            <pc:sldMk cId="1155460723" sldId="262"/>
            <ac:spMk id="19" creationId="{B502A146-6461-45FE-B52F-8F9B510D9E31}"/>
          </ac:spMkLst>
        </pc:spChg>
        <pc:spChg chg="del">
          <ac:chgData name="Peter Nguty Acha (2018019)" userId="S::2018019@student.uwtsd.ac.uk::a6d22a6a-0d62-4089-86b6-9d212a615cc2" providerId="AD" clId="Web-{7DDFAE9A-9C66-8103-6703-7AC4EE9BD431}" dt="2022-07-12T13:37:15.908" v="698"/>
          <ac:spMkLst>
            <pc:docMk/>
            <pc:sldMk cId="1155460723" sldId="262"/>
            <ac:spMk id="20" creationId="{95A115E8-EE09-4F41-9329-56DEEE8ABE20}"/>
          </ac:spMkLst>
        </pc:spChg>
        <pc:spChg chg="add">
          <ac:chgData name="Peter Nguty Acha (2018019)" userId="S::2018019@student.uwtsd.ac.uk::a6d22a6a-0d62-4089-86b6-9d212a615cc2" providerId="AD" clId="Web-{7DDFAE9A-9C66-8103-6703-7AC4EE9BD431}" dt="2022-07-12T13:37:24.330" v="699"/>
          <ac:spMkLst>
            <pc:docMk/>
            <pc:sldMk cId="1155460723" sldId="262"/>
            <ac:spMk id="21" creationId="{DFB3CEA1-88D9-42FB-88ED-1E9807FE6596}"/>
          </ac:spMkLst>
        </pc:spChg>
        <pc:spChg chg="add">
          <ac:chgData name="Peter Nguty Acha (2018019)" userId="S::2018019@student.uwtsd.ac.uk::a6d22a6a-0d62-4089-86b6-9d212a615cc2" providerId="AD" clId="Web-{7DDFAE9A-9C66-8103-6703-7AC4EE9BD431}" dt="2022-07-12T13:37:24.330" v="699"/>
          <ac:spMkLst>
            <pc:docMk/>
            <pc:sldMk cId="1155460723" sldId="262"/>
            <ac:spMk id="22" creationId="{9A6C928E-4252-4F33-8C34-E50A12A3170B}"/>
          </ac:spMkLst>
        </pc:spChg>
        <pc:picChg chg="mod">
          <ac:chgData name="Peter Nguty Acha (2018019)" userId="S::2018019@student.uwtsd.ac.uk::a6d22a6a-0d62-4089-86b6-9d212a615cc2" providerId="AD" clId="Web-{7DDFAE9A-9C66-8103-6703-7AC4EE9BD431}" dt="2022-07-12T13:38:44.099" v="701" actId="1076"/>
          <ac:picMkLst>
            <pc:docMk/>
            <pc:sldMk cId="1155460723" sldId="262"/>
            <ac:picMk id="2" creationId="{DD7BCAB0-6BF5-8679-4671-0CD1D6D83DCE}"/>
          </ac:picMkLst>
        </pc:picChg>
      </pc:sldChg>
      <pc:sldChg chg="modSp mod modClrScheme chgLayout">
        <pc:chgData name="Peter Nguty Acha (2018019)" userId="S::2018019@student.uwtsd.ac.uk::a6d22a6a-0d62-4089-86b6-9d212a615cc2" providerId="AD" clId="Web-{7DDFAE9A-9C66-8103-6703-7AC4EE9BD431}" dt="2022-07-12T13:37:15.908" v="698"/>
        <pc:sldMkLst>
          <pc:docMk/>
          <pc:sldMk cId="3965766661" sldId="263"/>
        </pc:sldMkLst>
        <pc:spChg chg="mod ord">
          <ac:chgData name="Peter Nguty Acha (2018019)" userId="S::2018019@student.uwtsd.ac.uk::a6d22a6a-0d62-4089-86b6-9d212a615cc2" providerId="AD" clId="Web-{7DDFAE9A-9C66-8103-6703-7AC4EE9BD431}" dt="2022-07-12T13:37:15.908" v="698"/>
          <ac:spMkLst>
            <pc:docMk/>
            <pc:sldMk cId="3965766661" sldId="263"/>
            <ac:spMk id="2" creationId="{359FE229-8A76-60B4-7BCF-0EADD6498079}"/>
          </ac:spMkLst>
        </pc:spChg>
      </pc:sldChg>
      <pc:sldChg chg="modSp mod modClrScheme chgLayout">
        <pc:chgData name="Peter Nguty Acha (2018019)" userId="S::2018019@student.uwtsd.ac.uk::a6d22a6a-0d62-4089-86b6-9d212a615cc2" providerId="AD" clId="Web-{7DDFAE9A-9C66-8103-6703-7AC4EE9BD431}" dt="2022-07-12T13:37:15.908" v="698"/>
        <pc:sldMkLst>
          <pc:docMk/>
          <pc:sldMk cId="4077409327" sldId="264"/>
        </pc:sldMkLst>
        <pc:spChg chg="mod ord">
          <ac:chgData name="Peter Nguty Acha (2018019)" userId="S::2018019@student.uwtsd.ac.uk::a6d22a6a-0d62-4089-86b6-9d212a615cc2" providerId="AD" clId="Web-{7DDFAE9A-9C66-8103-6703-7AC4EE9BD431}" dt="2022-07-12T13:37:15.908" v="698"/>
          <ac:spMkLst>
            <pc:docMk/>
            <pc:sldMk cId="4077409327" sldId="264"/>
            <ac:spMk id="2" creationId="{104C4314-5EFA-18D8-110D-73CAE011F0D1}"/>
          </ac:spMkLst>
        </pc:spChg>
        <pc:spChg chg="mod ord">
          <ac:chgData name="Peter Nguty Acha (2018019)" userId="S::2018019@student.uwtsd.ac.uk::a6d22a6a-0d62-4089-86b6-9d212a615cc2" providerId="AD" clId="Web-{7DDFAE9A-9C66-8103-6703-7AC4EE9BD431}" dt="2022-07-12T13:37:15.908" v="698"/>
          <ac:spMkLst>
            <pc:docMk/>
            <pc:sldMk cId="4077409327" sldId="264"/>
            <ac:spMk id="3" creationId="{6908EA3C-9D35-C464-60DD-30FAC75CC87D}"/>
          </ac:spMkLst>
        </pc:spChg>
      </pc:sldChg>
      <pc:sldChg chg="modSp mod modClrScheme chgLayout">
        <pc:chgData name="Peter Nguty Acha (2018019)" userId="S::2018019@student.uwtsd.ac.uk::a6d22a6a-0d62-4089-86b6-9d212a615cc2" providerId="AD" clId="Web-{7DDFAE9A-9C66-8103-6703-7AC4EE9BD431}" dt="2022-07-12T13:37:15.908" v="698"/>
        <pc:sldMkLst>
          <pc:docMk/>
          <pc:sldMk cId="693651097" sldId="265"/>
        </pc:sldMkLst>
        <pc:spChg chg="mod ord">
          <ac:chgData name="Peter Nguty Acha (2018019)" userId="S::2018019@student.uwtsd.ac.uk::a6d22a6a-0d62-4089-86b6-9d212a615cc2" providerId="AD" clId="Web-{7DDFAE9A-9C66-8103-6703-7AC4EE9BD431}" dt="2022-07-12T13:37:15.908" v="698"/>
          <ac:spMkLst>
            <pc:docMk/>
            <pc:sldMk cId="693651097" sldId="265"/>
            <ac:spMk id="2" creationId="{BDC0A6DF-25FD-5255-49B8-4A16143D5153}"/>
          </ac:spMkLst>
        </pc:spChg>
        <pc:spChg chg="mod ord">
          <ac:chgData name="Peter Nguty Acha (2018019)" userId="S::2018019@student.uwtsd.ac.uk::a6d22a6a-0d62-4089-86b6-9d212a615cc2" providerId="AD" clId="Web-{7DDFAE9A-9C66-8103-6703-7AC4EE9BD431}" dt="2022-07-12T13:37:15.908" v="698"/>
          <ac:spMkLst>
            <pc:docMk/>
            <pc:sldMk cId="693651097" sldId="265"/>
            <ac:spMk id="3" creationId="{DB75685E-5DCA-4638-7499-6271F18B6D51}"/>
          </ac:spMkLst>
        </pc:spChg>
      </pc:sldChg>
      <pc:sldChg chg="modSp new mod modClrScheme chgLayout">
        <pc:chgData name="Peter Nguty Acha (2018019)" userId="S::2018019@student.uwtsd.ac.uk::a6d22a6a-0d62-4089-86b6-9d212a615cc2" providerId="AD" clId="Web-{7DDFAE9A-9C66-8103-6703-7AC4EE9BD431}" dt="2022-07-12T13:37:15.908" v="698"/>
        <pc:sldMkLst>
          <pc:docMk/>
          <pc:sldMk cId="2965494136" sldId="266"/>
        </pc:sldMkLst>
        <pc:spChg chg="mod ord">
          <ac:chgData name="Peter Nguty Acha (2018019)" userId="S::2018019@student.uwtsd.ac.uk::a6d22a6a-0d62-4089-86b6-9d212a615cc2" providerId="AD" clId="Web-{7DDFAE9A-9C66-8103-6703-7AC4EE9BD431}" dt="2022-07-12T13:37:15.908" v="698"/>
          <ac:spMkLst>
            <pc:docMk/>
            <pc:sldMk cId="2965494136" sldId="266"/>
            <ac:spMk id="2" creationId="{7992A447-AB9E-E7B5-88FC-8DD725D4466D}"/>
          </ac:spMkLst>
        </pc:spChg>
        <pc:spChg chg="mod ord">
          <ac:chgData name="Peter Nguty Acha (2018019)" userId="S::2018019@student.uwtsd.ac.uk::a6d22a6a-0d62-4089-86b6-9d212a615cc2" providerId="AD" clId="Web-{7DDFAE9A-9C66-8103-6703-7AC4EE9BD431}" dt="2022-07-12T13:37:15.908" v="698"/>
          <ac:spMkLst>
            <pc:docMk/>
            <pc:sldMk cId="2965494136" sldId="266"/>
            <ac:spMk id="3" creationId="{964B0708-92D9-3AD4-FC63-E6EC7E6C8433}"/>
          </ac:spMkLst>
        </pc:spChg>
      </pc:sldChg>
      <pc:sldChg chg="modSp new mod modClrScheme chgLayout">
        <pc:chgData name="Peter Nguty Acha (2018019)" userId="S::2018019@student.uwtsd.ac.uk::a6d22a6a-0d62-4089-86b6-9d212a615cc2" providerId="AD" clId="Web-{7DDFAE9A-9C66-8103-6703-7AC4EE9BD431}" dt="2022-07-12T13:37:15.908" v="698"/>
        <pc:sldMkLst>
          <pc:docMk/>
          <pc:sldMk cId="3806054029" sldId="267"/>
        </pc:sldMkLst>
        <pc:spChg chg="mod ord">
          <ac:chgData name="Peter Nguty Acha (2018019)" userId="S::2018019@student.uwtsd.ac.uk::a6d22a6a-0d62-4089-86b6-9d212a615cc2" providerId="AD" clId="Web-{7DDFAE9A-9C66-8103-6703-7AC4EE9BD431}" dt="2022-07-12T13:37:15.908" v="698"/>
          <ac:spMkLst>
            <pc:docMk/>
            <pc:sldMk cId="3806054029" sldId="267"/>
            <ac:spMk id="2" creationId="{E888B282-90C6-176C-192F-2D4A209022A8}"/>
          </ac:spMkLst>
        </pc:spChg>
        <pc:spChg chg="mod ord">
          <ac:chgData name="Peter Nguty Acha (2018019)" userId="S::2018019@student.uwtsd.ac.uk::a6d22a6a-0d62-4089-86b6-9d212a615cc2" providerId="AD" clId="Web-{7DDFAE9A-9C66-8103-6703-7AC4EE9BD431}" dt="2022-07-12T13:37:15.908" v="698"/>
          <ac:spMkLst>
            <pc:docMk/>
            <pc:sldMk cId="3806054029" sldId="267"/>
            <ac:spMk id="3" creationId="{B4F4BE00-C666-A981-DD8A-C860CF115995}"/>
          </ac:spMkLst>
        </pc:spChg>
      </pc:sldChg>
      <pc:sldMasterChg chg="del delSldLayout">
        <pc:chgData name="Peter Nguty Acha (2018019)" userId="S::2018019@student.uwtsd.ac.uk::a6d22a6a-0d62-4089-86b6-9d212a615cc2" providerId="AD" clId="Web-{7DDFAE9A-9C66-8103-6703-7AC4EE9BD431}" dt="2022-07-12T13:37:15.908" v="698"/>
        <pc:sldMasterMkLst>
          <pc:docMk/>
          <pc:sldMasterMk cId="1074378513" sldId="2147485135"/>
        </pc:sldMasterMkLst>
        <pc:sldLayoutChg chg="del">
          <pc:chgData name="Peter Nguty Acha (2018019)" userId="S::2018019@student.uwtsd.ac.uk::a6d22a6a-0d62-4089-86b6-9d212a615cc2" providerId="AD" clId="Web-{7DDFAE9A-9C66-8103-6703-7AC4EE9BD431}" dt="2022-07-12T13:37:15.908" v="698"/>
          <pc:sldLayoutMkLst>
            <pc:docMk/>
            <pc:sldMasterMk cId="1074378513" sldId="2147485135"/>
            <pc:sldLayoutMk cId="1209122723" sldId="2147485136"/>
          </pc:sldLayoutMkLst>
        </pc:sldLayoutChg>
        <pc:sldLayoutChg chg="del">
          <pc:chgData name="Peter Nguty Acha (2018019)" userId="S::2018019@student.uwtsd.ac.uk::a6d22a6a-0d62-4089-86b6-9d212a615cc2" providerId="AD" clId="Web-{7DDFAE9A-9C66-8103-6703-7AC4EE9BD431}" dt="2022-07-12T13:37:15.908" v="698"/>
          <pc:sldLayoutMkLst>
            <pc:docMk/>
            <pc:sldMasterMk cId="1074378513" sldId="2147485135"/>
            <pc:sldLayoutMk cId="185898124" sldId="2147485137"/>
          </pc:sldLayoutMkLst>
        </pc:sldLayoutChg>
        <pc:sldLayoutChg chg="del">
          <pc:chgData name="Peter Nguty Acha (2018019)" userId="S::2018019@student.uwtsd.ac.uk::a6d22a6a-0d62-4089-86b6-9d212a615cc2" providerId="AD" clId="Web-{7DDFAE9A-9C66-8103-6703-7AC4EE9BD431}" dt="2022-07-12T13:37:15.908" v="698"/>
          <pc:sldLayoutMkLst>
            <pc:docMk/>
            <pc:sldMasterMk cId="1074378513" sldId="2147485135"/>
            <pc:sldLayoutMk cId="1093444646" sldId="2147485138"/>
          </pc:sldLayoutMkLst>
        </pc:sldLayoutChg>
        <pc:sldLayoutChg chg="del">
          <pc:chgData name="Peter Nguty Acha (2018019)" userId="S::2018019@student.uwtsd.ac.uk::a6d22a6a-0d62-4089-86b6-9d212a615cc2" providerId="AD" clId="Web-{7DDFAE9A-9C66-8103-6703-7AC4EE9BD431}" dt="2022-07-12T13:37:15.908" v="698"/>
          <pc:sldLayoutMkLst>
            <pc:docMk/>
            <pc:sldMasterMk cId="1074378513" sldId="2147485135"/>
            <pc:sldLayoutMk cId="3955413372" sldId="2147485139"/>
          </pc:sldLayoutMkLst>
        </pc:sldLayoutChg>
        <pc:sldLayoutChg chg="del">
          <pc:chgData name="Peter Nguty Acha (2018019)" userId="S::2018019@student.uwtsd.ac.uk::a6d22a6a-0d62-4089-86b6-9d212a615cc2" providerId="AD" clId="Web-{7DDFAE9A-9C66-8103-6703-7AC4EE9BD431}" dt="2022-07-12T13:37:15.908" v="698"/>
          <pc:sldLayoutMkLst>
            <pc:docMk/>
            <pc:sldMasterMk cId="1074378513" sldId="2147485135"/>
            <pc:sldLayoutMk cId="2992852796" sldId="2147485140"/>
          </pc:sldLayoutMkLst>
        </pc:sldLayoutChg>
        <pc:sldLayoutChg chg="del">
          <pc:chgData name="Peter Nguty Acha (2018019)" userId="S::2018019@student.uwtsd.ac.uk::a6d22a6a-0d62-4089-86b6-9d212a615cc2" providerId="AD" clId="Web-{7DDFAE9A-9C66-8103-6703-7AC4EE9BD431}" dt="2022-07-12T13:37:15.908" v="698"/>
          <pc:sldLayoutMkLst>
            <pc:docMk/>
            <pc:sldMasterMk cId="1074378513" sldId="2147485135"/>
            <pc:sldLayoutMk cId="2275249381" sldId="2147485141"/>
          </pc:sldLayoutMkLst>
        </pc:sldLayoutChg>
        <pc:sldLayoutChg chg="del">
          <pc:chgData name="Peter Nguty Acha (2018019)" userId="S::2018019@student.uwtsd.ac.uk::a6d22a6a-0d62-4089-86b6-9d212a615cc2" providerId="AD" clId="Web-{7DDFAE9A-9C66-8103-6703-7AC4EE9BD431}" dt="2022-07-12T13:37:15.908" v="698"/>
          <pc:sldLayoutMkLst>
            <pc:docMk/>
            <pc:sldMasterMk cId="1074378513" sldId="2147485135"/>
            <pc:sldLayoutMk cId="927746752" sldId="2147485142"/>
          </pc:sldLayoutMkLst>
        </pc:sldLayoutChg>
        <pc:sldLayoutChg chg="del">
          <pc:chgData name="Peter Nguty Acha (2018019)" userId="S::2018019@student.uwtsd.ac.uk::a6d22a6a-0d62-4089-86b6-9d212a615cc2" providerId="AD" clId="Web-{7DDFAE9A-9C66-8103-6703-7AC4EE9BD431}" dt="2022-07-12T13:37:15.908" v="698"/>
          <pc:sldLayoutMkLst>
            <pc:docMk/>
            <pc:sldMasterMk cId="1074378513" sldId="2147485135"/>
            <pc:sldLayoutMk cId="3258754609" sldId="2147485143"/>
          </pc:sldLayoutMkLst>
        </pc:sldLayoutChg>
        <pc:sldLayoutChg chg="del">
          <pc:chgData name="Peter Nguty Acha (2018019)" userId="S::2018019@student.uwtsd.ac.uk::a6d22a6a-0d62-4089-86b6-9d212a615cc2" providerId="AD" clId="Web-{7DDFAE9A-9C66-8103-6703-7AC4EE9BD431}" dt="2022-07-12T13:37:15.908" v="698"/>
          <pc:sldLayoutMkLst>
            <pc:docMk/>
            <pc:sldMasterMk cId="1074378513" sldId="2147485135"/>
            <pc:sldLayoutMk cId="3195945431" sldId="2147485144"/>
          </pc:sldLayoutMkLst>
        </pc:sldLayoutChg>
        <pc:sldLayoutChg chg="del">
          <pc:chgData name="Peter Nguty Acha (2018019)" userId="S::2018019@student.uwtsd.ac.uk::a6d22a6a-0d62-4089-86b6-9d212a615cc2" providerId="AD" clId="Web-{7DDFAE9A-9C66-8103-6703-7AC4EE9BD431}" dt="2022-07-12T13:37:15.908" v="698"/>
          <pc:sldLayoutMkLst>
            <pc:docMk/>
            <pc:sldMasterMk cId="1074378513" sldId="2147485135"/>
            <pc:sldLayoutMk cId="3921662523" sldId="2147485145"/>
          </pc:sldLayoutMkLst>
        </pc:sldLayoutChg>
        <pc:sldLayoutChg chg="del">
          <pc:chgData name="Peter Nguty Acha (2018019)" userId="S::2018019@student.uwtsd.ac.uk::a6d22a6a-0d62-4089-86b6-9d212a615cc2" providerId="AD" clId="Web-{7DDFAE9A-9C66-8103-6703-7AC4EE9BD431}" dt="2022-07-12T13:37:15.908" v="698"/>
          <pc:sldLayoutMkLst>
            <pc:docMk/>
            <pc:sldMasterMk cId="1074378513" sldId="2147485135"/>
            <pc:sldLayoutMk cId="1972246603" sldId="2147485146"/>
          </pc:sldLayoutMkLst>
        </pc:sldLayoutChg>
        <pc:sldLayoutChg chg="del">
          <pc:chgData name="Peter Nguty Acha (2018019)" userId="S::2018019@student.uwtsd.ac.uk::a6d22a6a-0d62-4089-86b6-9d212a615cc2" providerId="AD" clId="Web-{7DDFAE9A-9C66-8103-6703-7AC4EE9BD431}" dt="2022-07-12T13:37:15.908" v="698"/>
          <pc:sldLayoutMkLst>
            <pc:docMk/>
            <pc:sldMasterMk cId="1074378513" sldId="2147485135"/>
            <pc:sldLayoutMk cId="1129263282" sldId="2147485147"/>
          </pc:sldLayoutMkLst>
        </pc:sldLayoutChg>
        <pc:sldLayoutChg chg="del">
          <pc:chgData name="Peter Nguty Acha (2018019)" userId="S::2018019@student.uwtsd.ac.uk::a6d22a6a-0d62-4089-86b6-9d212a615cc2" providerId="AD" clId="Web-{7DDFAE9A-9C66-8103-6703-7AC4EE9BD431}" dt="2022-07-12T13:37:15.908" v="698"/>
          <pc:sldLayoutMkLst>
            <pc:docMk/>
            <pc:sldMasterMk cId="1074378513" sldId="2147485135"/>
            <pc:sldLayoutMk cId="133921076" sldId="2147485148"/>
          </pc:sldLayoutMkLst>
        </pc:sldLayoutChg>
        <pc:sldLayoutChg chg="del">
          <pc:chgData name="Peter Nguty Acha (2018019)" userId="S::2018019@student.uwtsd.ac.uk::a6d22a6a-0d62-4089-86b6-9d212a615cc2" providerId="AD" clId="Web-{7DDFAE9A-9C66-8103-6703-7AC4EE9BD431}" dt="2022-07-12T13:37:15.908" v="698"/>
          <pc:sldLayoutMkLst>
            <pc:docMk/>
            <pc:sldMasterMk cId="1074378513" sldId="2147485135"/>
            <pc:sldLayoutMk cId="3300787968" sldId="2147485149"/>
          </pc:sldLayoutMkLst>
        </pc:sldLayoutChg>
        <pc:sldLayoutChg chg="del">
          <pc:chgData name="Peter Nguty Acha (2018019)" userId="S::2018019@student.uwtsd.ac.uk::a6d22a6a-0d62-4089-86b6-9d212a615cc2" providerId="AD" clId="Web-{7DDFAE9A-9C66-8103-6703-7AC4EE9BD431}" dt="2022-07-12T13:37:15.908" v="698"/>
          <pc:sldLayoutMkLst>
            <pc:docMk/>
            <pc:sldMasterMk cId="1074378513" sldId="2147485135"/>
            <pc:sldLayoutMk cId="1960456164" sldId="2147485150"/>
          </pc:sldLayoutMkLst>
        </pc:sldLayoutChg>
        <pc:sldLayoutChg chg="del">
          <pc:chgData name="Peter Nguty Acha (2018019)" userId="S::2018019@student.uwtsd.ac.uk::a6d22a6a-0d62-4089-86b6-9d212a615cc2" providerId="AD" clId="Web-{7DDFAE9A-9C66-8103-6703-7AC4EE9BD431}" dt="2022-07-12T13:37:15.908" v="698"/>
          <pc:sldLayoutMkLst>
            <pc:docMk/>
            <pc:sldMasterMk cId="1074378513" sldId="2147485135"/>
            <pc:sldLayoutMk cId="1126586108" sldId="2147485151"/>
          </pc:sldLayoutMkLst>
        </pc:sldLayoutChg>
        <pc:sldLayoutChg chg="del">
          <pc:chgData name="Peter Nguty Acha (2018019)" userId="S::2018019@student.uwtsd.ac.uk::a6d22a6a-0d62-4089-86b6-9d212a615cc2" providerId="AD" clId="Web-{7DDFAE9A-9C66-8103-6703-7AC4EE9BD431}" dt="2022-07-12T13:37:15.908" v="698"/>
          <pc:sldLayoutMkLst>
            <pc:docMk/>
            <pc:sldMasterMk cId="1074378513" sldId="2147485135"/>
            <pc:sldLayoutMk cId="4207258345" sldId="2147485152"/>
          </pc:sldLayoutMkLst>
        </pc:sldLayoutChg>
      </pc:sldMasterChg>
      <pc:sldMasterChg chg="add addSldLayout modSldLayout">
        <pc:chgData name="Peter Nguty Acha (2018019)" userId="S::2018019@student.uwtsd.ac.uk::a6d22a6a-0d62-4089-86b6-9d212a615cc2" providerId="AD" clId="Web-{7DDFAE9A-9C66-8103-6703-7AC4EE9BD431}" dt="2022-07-12T13:37:15.908" v="698"/>
        <pc:sldMasterMkLst>
          <pc:docMk/>
          <pc:sldMasterMk cId="422203920" sldId="2147485153"/>
        </pc:sldMasterMkLst>
        <pc:sldLayoutChg chg="add mod replId">
          <pc:chgData name="Peter Nguty Acha (2018019)" userId="S::2018019@student.uwtsd.ac.uk::a6d22a6a-0d62-4089-86b6-9d212a615cc2" providerId="AD" clId="Web-{7DDFAE9A-9C66-8103-6703-7AC4EE9BD431}" dt="2022-07-12T13:37:15.908" v="698"/>
          <pc:sldLayoutMkLst>
            <pc:docMk/>
            <pc:sldMasterMk cId="422203920" sldId="2147485153"/>
            <pc:sldLayoutMk cId="1007490152" sldId="2147485154"/>
          </pc:sldLayoutMkLst>
        </pc:sldLayoutChg>
        <pc:sldLayoutChg chg="add mod replId">
          <pc:chgData name="Peter Nguty Acha (2018019)" userId="S::2018019@student.uwtsd.ac.uk::a6d22a6a-0d62-4089-86b6-9d212a615cc2" providerId="AD" clId="Web-{7DDFAE9A-9C66-8103-6703-7AC4EE9BD431}" dt="2022-07-12T13:37:15.908" v="698"/>
          <pc:sldLayoutMkLst>
            <pc:docMk/>
            <pc:sldMasterMk cId="422203920" sldId="2147485153"/>
            <pc:sldLayoutMk cId="2291991945" sldId="2147485155"/>
          </pc:sldLayoutMkLst>
        </pc:sldLayoutChg>
        <pc:sldLayoutChg chg="add mod replId">
          <pc:chgData name="Peter Nguty Acha (2018019)" userId="S::2018019@student.uwtsd.ac.uk::a6d22a6a-0d62-4089-86b6-9d212a615cc2" providerId="AD" clId="Web-{7DDFAE9A-9C66-8103-6703-7AC4EE9BD431}" dt="2022-07-12T13:37:15.908" v="698"/>
          <pc:sldLayoutMkLst>
            <pc:docMk/>
            <pc:sldMasterMk cId="422203920" sldId="2147485153"/>
            <pc:sldLayoutMk cId="4229964089" sldId="2147485156"/>
          </pc:sldLayoutMkLst>
        </pc:sldLayoutChg>
        <pc:sldLayoutChg chg="add mod replId">
          <pc:chgData name="Peter Nguty Acha (2018019)" userId="S::2018019@student.uwtsd.ac.uk::a6d22a6a-0d62-4089-86b6-9d212a615cc2" providerId="AD" clId="Web-{7DDFAE9A-9C66-8103-6703-7AC4EE9BD431}" dt="2022-07-12T13:37:15.908" v="698"/>
          <pc:sldLayoutMkLst>
            <pc:docMk/>
            <pc:sldMasterMk cId="422203920" sldId="2147485153"/>
            <pc:sldLayoutMk cId="3478150222" sldId="2147485157"/>
          </pc:sldLayoutMkLst>
        </pc:sldLayoutChg>
        <pc:sldLayoutChg chg="add mod replId">
          <pc:chgData name="Peter Nguty Acha (2018019)" userId="S::2018019@student.uwtsd.ac.uk::a6d22a6a-0d62-4089-86b6-9d212a615cc2" providerId="AD" clId="Web-{7DDFAE9A-9C66-8103-6703-7AC4EE9BD431}" dt="2022-07-12T13:37:15.908" v="698"/>
          <pc:sldLayoutMkLst>
            <pc:docMk/>
            <pc:sldMasterMk cId="422203920" sldId="2147485153"/>
            <pc:sldLayoutMk cId="636142614" sldId="2147485158"/>
          </pc:sldLayoutMkLst>
        </pc:sldLayoutChg>
        <pc:sldLayoutChg chg="add mod replId">
          <pc:chgData name="Peter Nguty Acha (2018019)" userId="S::2018019@student.uwtsd.ac.uk::a6d22a6a-0d62-4089-86b6-9d212a615cc2" providerId="AD" clId="Web-{7DDFAE9A-9C66-8103-6703-7AC4EE9BD431}" dt="2022-07-12T13:37:15.908" v="698"/>
          <pc:sldLayoutMkLst>
            <pc:docMk/>
            <pc:sldMasterMk cId="422203920" sldId="2147485153"/>
            <pc:sldLayoutMk cId="1984399843" sldId="2147485159"/>
          </pc:sldLayoutMkLst>
        </pc:sldLayoutChg>
        <pc:sldLayoutChg chg="add mod replId">
          <pc:chgData name="Peter Nguty Acha (2018019)" userId="S::2018019@student.uwtsd.ac.uk::a6d22a6a-0d62-4089-86b6-9d212a615cc2" providerId="AD" clId="Web-{7DDFAE9A-9C66-8103-6703-7AC4EE9BD431}" dt="2022-07-12T13:37:15.908" v="698"/>
          <pc:sldLayoutMkLst>
            <pc:docMk/>
            <pc:sldMasterMk cId="422203920" sldId="2147485153"/>
            <pc:sldLayoutMk cId="498770038" sldId="2147485160"/>
          </pc:sldLayoutMkLst>
        </pc:sldLayoutChg>
        <pc:sldLayoutChg chg="add mod replId">
          <pc:chgData name="Peter Nguty Acha (2018019)" userId="S::2018019@student.uwtsd.ac.uk::a6d22a6a-0d62-4089-86b6-9d212a615cc2" providerId="AD" clId="Web-{7DDFAE9A-9C66-8103-6703-7AC4EE9BD431}" dt="2022-07-12T13:37:15.908" v="698"/>
          <pc:sldLayoutMkLst>
            <pc:docMk/>
            <pc:sldMasterMk cId="422203920" sldId="2147485153"/>
            <pc:sldLayoutMk cId="2593330699" sldId="2147485161"/>
          </pc:sldLayoutMkLst>
        </pc:sldLayoutChg>
        <pc:sldLayoutChg chg="add mod replId">
          <pc:chgData name="Peter Nguty Acha (2018019)" userId="S::2018019@student.uwtsd.ac.uk::a6d22a6a-0d62-4089-86b6-9d212a615cc2" providerId="AD" clId="Web-{7DDFAE9A-9C66-8103-6703-7AC4EE9BD431}" dt="2022-07-12T13:37:15.908" v="698"/>
          <pc:sldLayoutMkLst>
            <pc:docMk/>
            <pc:sldMasterMk cId="422203920" sldId="2147485153"/>
            <pc:sldLayoutMk cId="2048542339" sldId="2147485162"/>
          </pc:sldLayoutMkLst>
        </pc:sldLayoutChg>
        <pc:sldLayoutChg chg="add mod replId">
          <pc:chgData name="Peter Nguty Acha (2018019)" userId="S::2018019@student.uwtsd.ac.uk::a6d22a6a-0d62-4089-86b6-9d212a615cc2" providerId="AD" clId="Web-{7DDFAE9A-9C66-8103-6703-7AC4EE9BD431}" dt="2022-07-12T13:37:15.908" v="698"/>
          <pc:sldLayoutMkLst>
            <pc:docMk/>
            <pc:sldMasterMk cId="422203920" sldId="2147485153"/>
            <pc:sldLayoutMk cId="4014625944" sldId="2147485163"/>
          </pc:sldLayoutMkLst>
        </pc:sldLayoutChg>
        <pc:sldLayoutChg chg="add mod replId">
          <pc:chgData name="Peter Nguty Acha (2018019)" userId="S::2018019@student.uwtsd.ac.uk::a6d22a6a-0d62-4089-86b6-9d212a615cc2" providerId="AD" clId="Web-{7DDFAE9A-9C66-8103-6703-7AC4EE9BD431}" dt="2022-07-12T13:37:15.908" v="698"/>
          <pc:sldLayoutMkLst>
            <pc:docMk/>
            <pc:sldMasterMk cId="422203920" sldId="2147485153"/>
            <pc:sldLayoutMk cId="1817145240" sldId="2147485164"/>
          </pc:sldLayoutMkLst>
        </pc:sldLayoutChg>
        <pc:sldLayoutChg chg="add mod replId">
          <pc:chgData name="Peter Nguty Acha (2018019)" userId="S::2018019@student.uwtsd.ac.uk::a6d22a6a-0d62-4089-86b6-9d212a615cc2" providerId="AD" clId="Web-{7DDFAE9A-9C66-8103-6703-7AC4EE9BD431}" dt="2022-07-12T13:37:15.908" v="698"/>
          <pc:sldLayoutMkLst>
            <pc:docMk/>
            <pc:sldMasterMk cId="422203920" sldId="2147485153"/>
            <pc:sldLayoutMk cId="3736208445" sldId="2147485165"/>
          </pc:sldLayoutMkLst>
        </pc:sldLayoutChg>
        <pc:sldLayoutChg chg="add mod replId">
          <pc:chgData name="Peter Nguty Acha (2018019)" userId="S::2018019@student.uwtsd.ac.uk::a6d22a6a-0d62-4089-86b6-9d212a615cc2" providerId="AD" clId="Web-{7DDFAE9A-9C66-8103-6703-7AC4EE9BD431}" dt="2022-07-12T13:37:15.908" v="698"/>
          <pc:sldLayoutMkLst>
            <pc:docMk/>
            <pc:sldMasterMk cId="422203920" sldId="2147485153"/>
            <pc:sldLayoutMk cId="2357972990" sldId="2147485166"/>
          </pc:sldLayoutMkLst>
        </pc:sldLayoutChg>
        <pc:sldLayoutChg chg="add mod replId">
          <pc:chgData name="Peter Nguty Acha (2018019)" userId="S::2018019@student.uwtsd.ac.uk::a6d22a6a-0d62-4089-86b6-9d212a615cc2" providerId="AD" clId="Web-{7DDFAE9A-9C66-8103-6703-7AC4EE9BD431}" dt="2022-07-12T13:37:15.908" v="698"/>
          <pc:sldLayoutMkLst>
            <pc:docMk/>
            <pc:sldMasterMk cId="422203920" sldId="2147485153"/>
            <pc:sldLayoutMk cId="3004500003" sldId="2147485167"/>
          </pc:sldLayoutMkLst>
        </pc:sldLayoutChg>
        <pc:sldLayoutChg chg="add mod replId">
          <pc:chgData name="Peter Nguty Acha (2018019)" userId="S::2018019@student.uwtsd.ac.uk::a6d22a6a-0d62-4089-86b6-9d212a615cc2" providerId="AD" clId="Web-{7DDFAE9A-9C66-8103-6703-7AC4EE9BD431}" dt="2022-07-12T13:37:15.908" v="698"/>
          <pc:sldLayoutMkLst>
            <pc:docMk/>
            <pc:sldMasterMk cId="422203920" sldId="2147485153"/>
            <pc:sldLayoutMk cId="2158226535" sldId="2147485168"/>
          </pc:sldLayoutMkLst>
        </pc:sldLayoutChg>
        <pc:sldLayoutChg chg="add mod replId">
          <pc:chgData name="Peter Nguty Acha (2018019)" userId="S::2018019@student.uwtsd.ac.uk::a6d22a6a-0d62-4089-86b6-9d212a615cc2" providerId="AD" clId="Web-{7DDFAE9A-9C66-8103-6703-7AC4EE9BD431}" dt="2022-07-12T13:37:15.908" v="698"/>
          <pc:sldLayoutMkLst>
            <pc:docMk/>
            <pc:sldMasterMk cId="422203920" sldId="2147485153"/>
            <pc:sldLayoutMk cId="1732087671" sldId="2147485169"/>
          </pc:sldLayoutMkLst>
        </pc:sldLayoutChg>
        <pc:sldLayoutChg chg="add mod replId">
          <pc:chgData name="Peter Nguty Acha (2018019)" userId="S::2018019@student.uwtsd.ac.uk::a6d22a6a-0d62-4089-86b6-9d212a615cc2" providerId="AD" clId="Web-{7DDFAE9A-9C66-8103-6703-7AC4EE9BD431}" dt="2022-07-12T13:37:15.908" v="698"/>
          <pc:sldLayoutMkLst>
            <pc:docMk/>
            <pc:sldMasterMk cId="422203920" sldId="2147485153"/>
            <pc:sldLayoutMk cId="3909076618" sldId="2147485170"/>
          </pc:sldLayoutMkLst>
        </pc:sldLayoutChg>
      </pc:sldMasterChg>
    </pc:docChg>
  </pc:docChgLst>
  <pc:docChgLst>
    <pc:chgData name="Peter Nguty Acha" userId="a6d22a6a-0d62-4089-86b6-9d212a615cc2" providerId="ADAL" clId="{45E3FF5F-680B-0542-9B83-787329C5AA4E}"/>
    <pc:docChg chg="modSld">
      <pc:chgData name="Peter Nguty Acha" userId="a6d22a6a-0d62-4089-86b6-9d212a615cc2" providerId="ADAL" clId="{45E3FF5F-680B-0542-9B83-787329C5AA4E}" dt="2022-07-15T18:37:19.988" v="0" actId="1076"/>
      <pc:docMkLst>
        <pc:docMk/>
      </pc:docMkLst>
      <pc:sldChg chg="modSp">
        <pc:chgData name="Peter Nguty Acha" userId="a6d22a6a-0d62-4089-86b6-9d212a615cc2" providerId="ADAL" clId="{45E3FF5F-680B-0542-9B83-787329C5AA4E}" dt="2022-07-15T18:37:19.988" v="0" actId="1076"/>
        <pc:sldMkLst>
          <pc:docMk/>
          <pc:sldMk cId="370562654" sldId="260"/>
        </pc:sldMkLst>
        <pc:spChg chg="mod">
          <ac:chgData name="Peter Nguty Acha" userId="a6d22a6a-0d62-4089-86b6-9d212a615cc2" providerId="ADAL" clId="{45E3FF5F-680B-0542-9B83-787329C5AA4E}" dt="2022-07-15T18:37:19.988" v="0" actId="1076"/>
          <ac:spMkLst>
            <pc:docMk/>
            <pc:sldMk cId="370562654" sldId="260"/>
            <ac:spMk id="3" creationId="{ECD39AD6-8B06-078A-DF36-42AA86240758}"/>
          </ac:spMkLst>
        </pc:spChg>
      </pc:sldChg>
    </pc:docChg>
  </pc:docChgLst>
  <pc:docChgLst>
    <pc:chgData name="Peter Nguty Acha (2018019)" userId="S::2018019@student.uwtsd.ac.uk::a6d22a6a-0d62-4089-86b6-9d212a615cc2" providerId="AD" clId="Web-{782B3083-636F-D061-F0EE-A191A06B13E9}"/>
    <pc:docChg chg="modSld">
      <pc:chgData name="Peter Nguty Acha (2018019)" userId="S::2018019@student.uwtsd.ac.uk::a6d22a6a-0d62-4089-86b6-9d212a615cc2" providerId="AD" clId="Web-{782B3083-636F-D061-F0EE-A191A06B13E9}" dt="2022-07-16T19:40:19.756" v="368" actId="20577"/>
      <pc:docMkLst>
        <pc:docMk/>
      </pc:docMkLst>
      <pc:sldChg chg="modSp">
        <pc:chgData name="Peter Nguty Acha (2018019)" userId="S::2018019@student.uwtsd.ac.uk::a6d22a6a-0d62-4089-86b6-9d212a615cc2" providerId="AD" clId="Web-{782B3083-636F-D061-F0EE-A191A06B13E9}" dt="2022-07-16T19:40:19.756" v="368" actId="20577"/>
        <pc:sldMkLst>
          <pc:docMk/>
          <pc:sldMk cId="668788880" sldId="259"/>
        </pc:sldMkLst>
        <pc:spChg chg="mod">
          <ac:chgData name="Peter Nguty Acha (2018019)" userId="S::2018019@student.uwtsd.ac.uk::a6d22a6a-0d62-4089-86b6-9d212a615cc2" providerId="AD" clId="Web-{782B3083-636F-D061-F0EE-A191A06B13E9}" dt="2022-07-16T19:40:19.756" v="368" actId="20577"/>
          <ac:spMkLst>
            <pc:docMk/>
            <pc:sldMk cId="668788880" sldId="259"/>
            <ac:spMk id="4" creationId="{6662CBC2-18E7-5B98-6F5F-1627F1C92D96}"/>
          </ac:spMkLst>
        </pc:spChg>
      </pc:sldChg>
      <pc:sldChg chg="modSp">
        <pc:chgData name="Peter Nguty Acha (2018019)" userId="S::2018019@student.uwtsd.ac.uk::a6d22a6a-0d62-4089-86b6-9d212a615cc2" providerId="AD" clId="Web-{782B3083-636F-D061-F0EE-A191A06B13E9}" dt="2022-07-16T19:27:24.268" v="243" actId="20577"/>
        <pc:sldMkLst>
          <pc:docMk/>
          <pc:sldMk cId="3011116655" sldId="268"/>
        </pc:sldMkLst>
        <pc:spChg chg="mod">
          <ac:chgData name="Peter Nguty Acha (2018019)" userId="S::2018019@student.uwtsd.ac.uk::a6d22a6a-0d62-4089-86b6-9d212a615cc2" providerId="AD" clId="Web-{782B3083-636F-D061-F0EE-A191A06B13E9}" dt="2022-07-16T19:27:24.268" v="243" actId="20577"/>
          <ac:spMkLst>
            <pc:docMk/>
            <pc:sldMk cId="3011116655" sldId="268"/>
            <ac:spMk id="3" creationId="{3CE447A9-4B75-6480-7809-80883F53602A}"/>
          </ac:spMkLst>
        </pc:spChg>
      </pc:sldChg>
      <pc:sldChg chg="modSp">
        <pc:chgData name="Peter Nguty Acha (2018019)" userId="S::2018019@student.uwtsd.ac.uk::a6d22a6a-0d62-4089-86b6-9d212a615cc2" providerId="AD" clId="Web-{782B3083-636F-D061-F0EE-A191A06B13E9}" dt="2022-07-16T19:24:23.154" v="169"/>
        <pc:sldMkLst>
          <pc:docMk/>
          <pc:sldMk cId="1779500235" sldId="269"/>
        </pc:sldMkLst>
        <pc:graphicFrameChg chg="mod modGraphic">
          <ac:chgData name="Peter Nguty Acha (2018019)" userId="S::2018019@student.uwtsd.ac.uk::a6d22a6a-0d62-4089-86b6-9d212a615cc2" providerId="AD" clId="Web-{782B3083-636F-D061-F0EE-A191A06B13E9}" dt="2022-07-16T19:24:23.154" v="169"/>
          <ac:graphicFrameMkLst>
            <pc:docMk/>
            <pc:sldMk cId="1779500235" sldId="269"/>
            <ac:graphicFrameMk id="3" creationId="{E308B153-8191-738F-4A11-C4265FB28DAA}"/>
          </ac:graphicFrameMkLst>
        </pc:graphicFrameChg>
      </pc:sldChg>
    </pc:docChg>
  </pc:docChgLst>
  <pc:docChgLst>
    <pc:chgData name="Peter Nguty Acha" userId="a6d22a6a-0d62-4089-86b6-9d212a615cc2" providerId="ADAL" clId="{CEC48E6C-4F95-45EF-B021-18F16E6F8FDD}"/>
    <pc:docChg chg="undo custSel addSld delSld modSld">
      <pc:chgData name="Peter Nguty Acha" userId="a6d22a6a-0d62-4089-86b6-9d212a615cc2" providerId="ADAL" clId="{CEC48E6C-4F95-45EF-B021-18F16E6F8FDD}" dt="2022-07-07T10:18:39.418" v="1565" actId="20577"/>
      <pc:docMkLst>
        <pc:docMk/>
      </pc:docMkLst>
      <pc:sldChg chg="delSp modSp delDesignElem">
        <pc:chgData name="Peter Nguty Acha" userId="a6d22a6a-0d62-4089-86b6-9d212a615cc2" providerId="ADAL" clId="{CEC48E6C-4F95-45EF-B021-18F16E6F8FDD}" dt="2022-07-07T08:07:19.912" v="517"/>
        <pc:sldMkLst>
          <pc:docMk/>
          <pc:sldMk cId="4009913642" sldId="257"/>
        </pc:sldMkLst>
        <pc:spChg chg="del">
          <ac:chgData name="Peter Nguty Acha" userId="a6d22a6a-0d62-4089-86b6-9d212a615cc2" providerId="ADAL" clId="{CEC48E6C-4F95-45EF-B021-18F16E6F8FDD}" dt="2022-07-07T08:07:19.912" v="517"/>
          <ac:spMkLst>
            <pc:docMk/>
            <pc:sldMk cId="4009913642" sldId="257"/>
            <ac:spMk id="143" creationId="{079CE317-680B-449C-A423-71C1FE069B4C}"/>
          </ac:spMkLst>
        </pc:spChg>
        <pc:spChg chg="del">
          <ac:chgData name="Peter Nguty Acha" userId="a6d22a6a-0d62-4089-86b6-9d212a615cc2" providerId="ADAL" clId="{CEC48E6C-4F95-45EF-B021-18F16E6F8FDD}" dt="2022-07-07T08:07:19.912" v="517"/>
          <ac:spMkLst>
            <pc:docMk/>
            <pc:sldMk cId="4009913642" sldId="257"/>
            <ac:spMk id="151" creationId="{0D105174-071A-4257-860A-5EE2D11DD5E6}"/>
          </ac:spMkLst>
        </pc:spChg>
        <pc:spChg chg="del">
          <ac:chgData name="Peter Nguty Acha" userId="a6d22a6a-0d62-4089-86b6-9d212a615cc2" providerId="ADAL" clId="{CEC48E6C-4F95-45EF-B021-18F16E6F8FDD}" dt="2022-07-07T08:07:19.912" v="517"/>
          <ac:spMkLst>
            <pc:docMk/>
            <pc:sldMk cId="4009913642" sldId="257"/>
            <ac:spMk id="157" creationId="{E17B217C-3C66-46B3-9E9D-2771AA2A23E2}"/>
          </ac:spMkLst>
        </pc:spChg>
        <pc:spChg chg="del">
          <ac:chgData name="Peter Nguty Acha" userId="a6d22a6a-0d62-4089-86b6-9d212a615cc2" providerId="ADAL" clId="{CEC48E6C-4F95-45EF-B021-18F16E6F8FDD}" dt="2022-07-07T08:07:19.912" v="517"/>
          <ac:spMkLst>
            <pc:docMk/>
            <pc:sldMk cId="4009913642" sldId="257"/>
            <ac:spMk id="162" creationId="{8A848D99-5D8B-49F5-97E9-AA7C3F5F2BE6}"/>
          </ac:spMkLst>
        </pc:spChg>
        <pc:spChg chg="del">
          <ac:chgData name="Peter Nguty Acha" userId="a6d22a6a-0d62-4089-86b6-9d212a615cc2" providerId="ADAL" clId="{CEC48E6C-4F95-45EF-B021-18F16E6F8FDD}" dt="2022-06-30T08:51:25.415" v="2"/>
          <ac:spMkLst>
            <pc:docMk/>
            <pc:sldMk cId="4009913642" sldId="257"/>
            <ac:spMk id="166" creationId="{6288FC2F-B192-42B2-90BE-517E1039BE0B}"/>
          </ac:spMkLst>
        </pc:spChg>
        <pc:spChg chg="del">
          <ac:chgData name="Peter Nguty Acha" userId="a6d22a6a-0d62-4089-86b6-9d212a615cc2" providerId="ADAL" clId="{CEC48E6C-4F95-45EF-B021-18F16E6F8FDD}" dt="2022-06-30T08:51:25.415" v="2"/>
          <ac:spMkLst>
            <pc:docMk/>
            <pc:sldMk cId="4009913642" sldId="257"/>
            <ac:spMk id="177" creationId="{CC28BCC9-4093-4FD5-83EB-7EC297F51396}"/>
          </ac:spMkLst>
        </pc:spChg>
        <pc:grpChg chg="del">
          <ac:chgData name="Peter Nguty Acha" userId="a6d22a6a-0d62-4089-86b6-9d212a615cc2" providerId="ADAL" clId="{CEC48E6C-4F95-45EF-B021-18F16E6F8FDD}" dt="2022-07-07T08:07:19.912" v="517"/>
          <ac:grpSpMkLst>
            <pc:docMk/>
            <pc:sldMk cId="4009913642" sldId="257"/>
            <ac:grpSpMk id="123" creationId="{DDA34B8A-FA8D-4E16-AD72-7B60B1C2582A}"/>
          </ac:grpSpMkLst>
        </pc:grpChg>
        <pc:grpChg chg="del">
          <ac:chgData name="Peter Nguty Acha" userId="a6d22a6a-0d62-4089-86b6-9d212a615cc2" providerId="ADAL" clId="{CEC48E6C-4F95-45EF-B021-18F16E6F8FDD}" dt="2022-06-30T08:51:25.415" v="2"/>
          <ac:grpSpMkLst>
            <pc:docMk/>
            <pc:sldMk cId="4009913642" sldId="257"/>
            <ac:grpSpMk id="155" creationId="{E5D4A15D-C852-47D7-A7E3-7F8FEE9FCA9D}"/>
          </ac:grpSpMkLst>
        </pc:grpChg>
        <pc:grpChg chg="del">
          <ac:chgData name="Peter Nguty Acha" userId="a6d22a6a-0d62-4089-86b6-9d212a615cc2" providerId="ADAL" clId="{CEC48E6C-4F95-45EF-B021-18F16E6F8FDD}" dt="2022-06-30T08:51:25.415" v="2"/>
          <ac:grpSpMkLst>
            <pc:docMk/>
            <pc:sldMk cId="4009913642" sldId="257"/>
            <ac:grpSpMk id="168" creationId="{08BCF048-8940-4354-B9EC-5AD74E283CE3}"/>
          </ac:grpSpMkLst>
        </pc:grpChg>
        <pc:graphicFrameChg chg="mod">
          <ac:chgData name="Peter Nguty Acha" userId="a6d22a6a-0d62-4089-86b6-9d212a615cc2" providerId="ADAL" clId="{CEC48E6C-4F95-45EF-B021-18F16E6F8FDD}" dt="2022-06-30T09:40:37.759" v="298" actId="20577"/>
          <ac:graphicFrameMkLst>
            <pc:docMk/>
            <pc:sldMk cId="4009913642" sldId="257"/>
            <ac:graphicFrameMk id="120" creationId="{AB4A52B0-760A-F64F-BB9F-A58EAAD456D0}"/>
          </ac:graphicFrameMkLst>
        </pc:graphicFrameChg>
      </pc:sldChg>
      <pc:sldChg chg="delSp delDesignElem">
        <pc:chgData name="Peter Nguty Acha" userId="a6d22a6a-0d62-4089-86b6-9d212a615cc2" providerId="ADAL" clId="{CEC48E6C-4F95-45EF-B021-18F16E6F8FDD}" dt="2022-07-07T08:07:19.912" v="517"/>
        <pc:sldMkLst>
          <pc:docMk/>
          <pc:sldMk cId="4219515855" sldId="258"/>
        </pc:sldMkLst>
        <pc:spChg chg="del">
          <ac:chgData name="Peter Nguty Acha" userId="a6d22a6a-0d62-4089-86b6-9d212a615cc2" providerId="ADAL" clId="{CEC48E6C-4F95-45EF-B021-18F16E6F8FDD}" dt="2022-06-30T08:51:25.415" v="2"/>
          <ac:spMkLst>
            <pc:docMk/>
            <pc:sldMk cId="4219515855" sldId="258"/>
            <ac:spMk id="10" creationId="{59647F54-801D-44AB-8284-EDDFF7763139}"/>
          </ac:spMkLst>
        </pc:spChg>
        <pc:spChg chg="del">
          <ac:chgData name="Peter Nguty Acha" userId="a6d22a6a-0d62-4089-86b6-9d212a615cc2" providerId="ADAL" clId="{CEC48E6C-4F95-45EF-B021-18F16E6F8FDD}" dt="2022-06-30T08:51:25.415" v="2"/>
          <ac:spMkLst>
            <pc:docMk/>
            <pc:sldMk cId="4219515855" sldId="258"/>
            <ac:spMk id="11" creationId="{89EA2611-DCBA-4E97-A2B2-9A466E76BDA4}"/>
          </ac:spMkLst>
        </pc:spChg>
        <pc:spChg chg="del">
          <ac:chgData name="Peter Nguty Acha" userId="a6d22a6a-0d62-4089-86b6-9d212a615cc2" providerId="ADAL" clId="{CEC48E6C-4F95-45EF-B021-18F16E6F8FDD}" dt="2022-06-30T08:51:25.415" v="2"/>
          <ac:spMkLst>
            <pc:docMk/>
            <pc:sldMk cId="4219515855" sldId="258"/>
            <ac:spMk id="22" creationId="{FD2669AB-35DB-41EC-BE9C-DA80B60A3280}"/>
          </ac:spMkLst>
        </pc:spChg>
        <pc:spChg chg="del">
          <ac:chgData name="Peter Nguty Acha" userId="a6d22a6a-0d62-4089-86b6-9d212a615cc2" providerId="ADAL" clId="{CEC48E6C-4F95-45EF-B021-18F16E6F8FDD}" dt="2022-06-30T08:51:25.415" v="2"/>
          <ac:spMkLst>
            <pc:docMk/>
            <pc:sldMk cId="4219515855" sldId="258"/>
            <ac:spMk id="24" creationId="{BBC615D1-6E12-40EF-915B-316CFDB550D5}"/>
          </ac:spMkLst>
        </pc:spChg>
        <pc:spChg chg="del">
          <ac:chgData name="Peter Nguty Acha" userId="a6d22a6a-0d62-4089-86b6-9d212a615cc2" providerId="ADAL" clId="{CEC48E6C-4F95-45EF-B021-18F16E6F8FDD}" dt="2022-06-30T08:51:25.415" v="2"/>
          <ac:spMkLst>
            <pc:docMk/>
            <pc:sldMk cId="4219515855" sldId="258"/>
            <ac:spMk id="26" creationId="{B9797D36-DE1E-47CD-881A-6C1F5828261B}"/>
          </ac:spMkLst>
        </pc:spChg>
        <pc:spChg chg="del">
          <ac:chgData name="Peter Nguty Acha" userId="a6d22a6a-0d62-4089-86b6-9d212a615cc2" providerId="ADAL" clId="{CEC48E6C-4F95-45EF-B021-18F16E6F8FDD}" dt="2022-06-30T08:51:25.415" v="2"/>
          <ac:spMkLst>
            <pc:docMk/>
            <pc:sldMk cId="4219515855" sldId="258"/>
            <ac:spMk id="28" creationId="{4A2FAF1F-F462-46AF-A9E6-CC93C4E2C359}"/>
          </ac:spMkLst>
        </pc:spChg>
        <pc:spChg chg="del">
          <ac:chgData name="Peter Nguty Acha" userId="a6d22a6a-0d62-4089-86b6-9d212a615cc2" providerId="ADAL" clId="{CEC48E6C-4F95-45EF-B021-18F16E6F8FDD}" dt="2022-06-30T08:51:25.415" v="2"/>
          <ac:spMkLst>
            <pc:docMk/>
            <pc:sldMk cId="4219515855" sldId="258"/>
            <ac:spMk id="30" creationId="{7146BED8-BAE9-42C5-A3DD-7B946445DB8C}"/>
          </ac:spMkLst>
        </pc:spChg>
        <pc:spChg chg="del">
          <ac:chgData name="Peter Nguty Acha" userId="a6d22a6a-0d62-4089-86b6-9d212a615cc2" providerId="ADAL" clId="{CEC48E6C-4F95-45EF-B021-18F16E6F8FDD}" dt="2022-06-30T08:51:25.415" v="2"/>
          <ac:spMkLst>
            <pc:docMk/>
            <pc:sldMk cId="4219515855" sldId="258"/>
            <ac:spMk id="32" creationId="{15765FE8-B62F-41E4-A73C-74C91A8FD945}"/>
          </ac:spMkLst>
        </pc:spChg>
        <pc:spChg chg="del">
          <ac:chgData name="Peter Nguty Acha" userId="a6d22a6a-0d62-4089-86b6-9d212a615cc2" providerId="ADAL" clId="{CEC48E6C-4F95-45EF-B021-18F16E6F8FDD}" dt="2022-07-07T08:07:19.912" v="517"/>
          <ac:spMkLst>
            <pc:docMk/>
            <pc:sldMk cId="4219515855" sldId="258"/>
            <ac:spMk id="36" creationId="{59647F54-801D-44AB-8284-EDDFF7763139}"/>
          </ac:spMkLst>
        </pc:spChg>
        <pc:spChg chg="del">
          <ac:chgData name="Peter Nguty Acha" userId="a6d22a6a-0d62-4089-86b6-9d212a615cc2" providerId="ADAL" clId="{CEC48E6C-4F95-45EF-B021-18F16E6F8FDD}" dt="2022-07-07T08:07:19.912" v="517"/>
          <ac:spMkLst>
            <pc:docMk/>
            <pc:sldMk cId="4219515855" sldId="258"/>
            <ac:spMk id="38" creationId="{89EA2611-DCBA-4E97-A2B2-9A466E76BDA4}"/>
          </ac:spMkLst>
        </pc:spChg>
        <pc:spChg chg="del">
          <ac:chgData name="Peter Nguty Acha" userId="a6d22a6a-0d62-4089-86b6-9d212a615cc2" providerId="ADAL" clId="{CEC48E6C-4F95-45EF-B021-18F16E6F8FDD}" dt="2022-07-07T08:07:19.912" v="517"/>
          <ac:spMkLst>
            <pc:docMk/>
            <pc:sldMk cId="4219515855" sldId="258"/>
            <ac:spMk id="48" creationId="{FD2669AB-35DB-41EC-BE9C-DA80B60A3280}"/>
          </ac:spMkLst>
        </pc:spChg>
        <pc:spChg chg="del">
          <ac:chgData name="Peter Nguty Acha" userId="a6d22a6a-0d62-4089-86b6-9d212a615cc2" providerId="ADAL" clId="{CEC48E6C-4F95-45EF-B021-18F16E6F8FDD}" dt="2022-07-07T08:07:19.912" v="517"/>
          <ac:spMkLst>
            <pc:docMk/>
            <pc:sldMk cId="4219515855" sldId="258"/>
            <ac:spMk id="49" creationId="{BBC615D1-6E12-40EF-915B-316CFDB550D5}"/>
          </ac:spMkLst>
        </pc:spChg>
        <pc:spChg chg="del">
          <ac:chgData name="Peter Nguty Acha" userId="a6d22a6a-0d62-4089-86b6-9d212a615cc2" providerId="ADAL" clId="{CEC48E6C-4F95-45EF-B021-18F16E6F8FDD}" dt="2022-07-07T08:07:19.912" v="517"/>
          <ac:spMkLst>
            <pc:docMk/>
            <pc:sldMk cId="4219515855" sldId="258"/>
            <ac:spMk id="50" creationId="{B9797D36-DE1E-47CD-881A-6C1F5828261B}"/>
          </ac:spMkLst>
        </pc:spChg>
        <pc:spChg chg="del">
          <ac:chgData name="Peter Nguty Acha" userId="a6d22a6a-0d62-4089-86b6-9d212a615cc2" providerId="ADAL" clId="{CEC48E6C-4F95-45EF-B021-18F16E6F8FDD}" dt="2022-07-07T08:07:19.912" v="517"/>
          <ac:spMkLst>
            <pc:docMk/>
            <pc:sldMk cId="4219515855" sldId="258"/>
            <ac:spMk id="51" creationId="{4A2FAF1F-F462-46AF-A9E6-CC93C4E2C359}"/>
          </ac:spMkLst>
        </pc:spChg>
        <pc:spChg chg="del">
          <ac:chgData name="Peter Nguty Acha" userId="a6d22a6a-0d62-4089-86b6-9d212a615cc2" providerId="ADAL" clId="{CEC48E6C-4F95-45EF-B021-18F16E6F8FDD}" dt="2022-07-07T08:07:19.912" v="517"/>
          <ac:spMkLst>
            <pc:docMk/>
            <pc:sldMk cId="4219515855" sldId="258"/>
            <ac:spMk id="52" creationId="{7146BED8-BAE9-42C5-A3DD-7B946445DB8C}"/>
          </ac:spMkLst>
        </pc:spChg>
        <pc:spChg chg="del">
          <ac:chgData name="Peter Nguty Acha" userId="a6d22a6a-0d62-4089-86b6-9d212a615cc2" providerId="ADAL" clId="{CEC48E6C-4F95-45EF-B021-18F16E6F8FDD}" dt="2022-07-07T08:07:19.912" v="517"/>
          <ac:spMkLst>
            <pc:docMk/>
            <pc:sldMk cId="4219515855" sldId="258"/>
            <ac:spMk id="53" creationId="{15765FE8-B62F-41E4-A73C-74C91A8FD945}"/>
          </ac:spMkLst>
        </pc:spChg>
        <pc:grpChg chg="del">
          <ac:chgData name="Peter Nguty Acha" userId="a6d22a6a-0d62-4089-86b6-9d212a615cc2" providerId="ADAL" clId="{CEC48E6C-4F95-45EF-B021-18F16E6F8FDD}" dt="2022-06-30T08:51:25.415" v="2"/>
          <ac:grpSpMkLst>
            <pc:docMk/>
            <pc:sldMk cId="4219515855" sldId="258"/>
            <ac:grpSpMk id="9" creationId="{FAEF28A3-012D-4640-B8B8-1EF6EAF7233B}"/>
          </ac:grpSpMkLst>
        </pc:grpChg>
        <pc:grpChg chg="del">
          <ac:chgData name="Peter Nguty Acha" userId="a6d22a6a-0d62-4089-86b6-9d212a615cc2" providerId="ADAL" clId="{CEC48E6C-4F95-45EF-B021-18F16E6F8FDD}" dt="2022-07-07T08:07:19.912" v="517"/>
          <ac:grpSpMkLst>
            <pc:docMk/>
            <pc:sldMk cId="4219515855" sldId="258"/>
            <ac:grpSpMk id="34" creationId="{FAEF28A3-012D-4640-B8B8-1EF6EAF7233B}"/>
          </ac:grpSpMkLst>
        </pc:grpChg>
      </pc:sldChg>
      <pc:sldChg chg="modSp">
        <pc:chgData name="Peter Nguty Acha" userId="a6d22a6a-0d62-4089-86b6-9d212a615cc2" providerId="ADAL" clId="{CEC48E6C-4F95-45EF-B021-18F16E6F8FDD}" dt="2022-07-07T08:17:07.843" v="771"/>
        <pc:sldMkLst>
          <pc:docMk/>
          <pc:sldMk cId="668788880" sldId="259"/>
        </pc:sldMkLst>
        <pc:picChg chg="mod">
          <ac:chgData name="Peter Nguty Acha" userId="a6d22a6a-0d62-4089-86b6-9d212a615cc2" providerId="ADAL" clId="{CEC48E6C-4F95-45EF-B021-18F16E6F8FDD}" dt="2022-07-07T08:17:07.843" v="771"/>
          <ac:picMkLst>
            <pc:docMk/>
            <pc:sldMk cId="668788880" sldId="259"/>
            <ac:picMk id="21" creationId="{6C4DF429-7C25-62BF-4C5E-30B2BD175F95}"/>
          </ac:picMkLst>
        </pc:picChg>
      </pc:sldChg>
      <pc:sldChg chg="modSp mod">
        <pc:chgData name="Peter Nguty Acha" userId="a6d22a6a-0d62-4089-86b6-9d212a615cc2" providerId="ADAL" clId="{CEC48E6C-4F95-45EF-B021-18F16E6F8FDD}" dt="2022-07-07T08:17:07.843" v="771"/>
        <pc:sldMkLst>
          <pc:docMk/>
          <pc:sldMk cId="370562654" sldId="260"/>
        </pc:sldMkLst>
        <pc:spChg chg="mod">
          <ac:chgData name="Peter Nguty Acha" userId="a6d22a6a-0d62-4089-86b6-9d212a615cc2" providerId="ADAL" clId="{CEC48E6C-4F95-45EF-B021-18F16E6F8FDD}" dt="2022-07-07T08:17:07.843" v="771"/>
          <ac:spMkLst>
            <pc:docMk/>
            <pc:sldMk cId="370562654" sldId="260"/>
            <ac:spMk id="2" creationId="{4C20B161-AECE-922D-92FA-7A984CA97A23}"/>
          </ac:spMkLst>
        </pc:spChg>
        <pc:spChg chg="mod">
          <ac:chgData name="Peter Nguty Acha" userId="a6d22a6a-0d62-4089-86b6-9d212a615cc2" providerId="ADAL" clId="{CEC48E6C-4F95-45EF-B021-18F16E6F8FDD}" dt="2022-07-07T08:17:07.843" v="771"/>
          <ac:spMkLst>
            <pc:docMk/>
            <pc:sldMk cId="370562654" sldId="260"/>
            <ac:spMk id="3" creationId="{ECD39AD6-8B06-078A-DF36-42AA86240758}"/>
          </ac:spMkLst>
        </pc:spChg>
      </pc:sldChg>
      <pc:sldChg chg="addSp delSp modSp mod setBg delDesignElem">
        <pc:chgData name="Peter Nguty Acha" userId="a6d22a6a-0d62-4089-86b6-9d212a615cc2" providerId="ADAL" clId="{CEC48E6C-4F95-45EF-B021-18F16E6F8FDD}" dt="2022-06-30T09:45:58.801" v="301"/>
        <pc:sldMkLst>
          <pc:docMk/>
          <pc:sldMk cId="1610756860" sldId="261"/>
        </pc:sldMkLst>
        <pc:spChg chg="add del">
          <ac:chgData name="Peter Nguty Acha" userId="a6d22a6a-0d62-4089-86b6-9d212a615cc2" providerId="ADAL" clId="{CEC48E6C-4F95-45EF-B021-18F16E6F8FDD}" dt="2022-06-30T09:45:58.801" v="301"/>
          <ac:spMkLst>
            <pc:docMk/>
            <pc:sldMk cId="1610756860" sldId="261"/>
            <ac:spMk id="7" creationId="{4F78DAAE-B0C3-49A3-8AB1-AD2FF0E3686F}"/>
          </ac:spMkLst>
        </pc:spChg>
        <pc:spChg chg="add del">
          <ac:chgData name="Peter Nguty Acha" userId="a6d22a6a-0d62-4089-86b6-9d212a615cc2" providerId="ADAL" clId="{CEC48E6C-4F95-45EF-B021-18F16E6F8FDD}" dt="2022-06-30T09:45:58.801" v="301"/>
          <ac:spMkLst>
            <pc:docMk/>
            <pc:sldMk cId="1610756860" sldId="261"/>
            <ac:spMk id="9" creationId="{F6A8A81D-3338-4B0F-A26F-A3D259D27681}"/>
          </ac:spMkLst>
        </pc:spChg>
        <pc:spChg chg="add del">
          <ac:chgData name="Peter Nguty Acha" userId="a6d22a6a-0d62-4089-86b6-9d212a615cc2" providerId="ADAL" clId="{CEC48E6C-4F95-45EF-B021-18F16E6F8FDD}" dt="2022-06-30T09:45:58.801" v="301"/>
          <ac:spMkLst>
            <pc:docMk/>
            <pc:sldMk cId="1610756860" sldId="261"/>
            <ac:spMk id="11" creationId="{40155665-7CE2-4939-AE5E-020DC1D20753}"/>
          </ac:spMkLst>
        </pc:spChg>
        <pc:graphicFrameChg chg="mod modGraphic">
          <ac:chgData name="Peter Nguty Acha" userId="a6d22a6a-0d62-4089-86b6-9d212a615cc2" providerId="ADAL" clId="{CEC48E6C-4F95-45EF-B021-18F16E6F8FDD}" dt="2022-06-30T09:04:21.514" v="155" actId="26606"/>
          <ac:graphicFrameMkLst>
            <pc:docMk/>
            <pc:sldMk cId="1610756860" sldId="261"/>
            <ac:graphicFrameMk id="2" creationId="{DFEA62AA-B5AD-4361-D00B-909D410D65CD}"/>
          </ac:graphicFrameMkLst>
        </pc:graphicFrameChg>
      </pc:sldChg>
      <pc:sldChg chg="addSp delSp modSp mod setBg delDesignElem">
        <pc:chgData name="Peter Nguty Acha" userId="a6d22a6a-0d62-4089-86b6-9d212a615cc2" providerId="ADAL" clId="{CEC48E6C-4F95-45EF-B021-18F16E6F8FDD}" dt="2022-07-07T08:18:03.770" v="814" actId="26606"/>
        <pc:sldMkLst>
          <pc:docMk/>
          <pc:sldMk cId="1155460723" sldId="262"/>
        </pc:sldMkLst>
        <pc:spChg chg="add del">
          <ac:chgData name="Peter Nguty Acha" userId="a6d22a6a-0d62-4089-86b6-9d212a615cc2" providerId="ADAL" clId="{CEC48E6C-4F95-45EF-B021-18F16E6F8FDD}" dt="2022-06-30T09:05:35.223" v="157" actId="26606"/>
          <ac:spMkLst>
            <pc:docMk/>
            <pc:sldMk cId="1155460723" sldId="262"/>
            <ac:spMk id="7" creationId="{85F279D6-ED25-4D3F-9479-8ABB21867D9B}"/>
          </ac:spMkLst>
        </pc:spChg>
        <pc:spChg chg="add del">
          <ac:chgData name="Peter Nguty Acha" userId="a6d22a6a-0d62-4089-86b6-9d212a615cc2" providerId="ADAL" clId="{CEC48E6C-4F95-45EF-B021-18F16E6F8FDD}" dt="2022-06-30T09:05:35.223" v="157" actId="26606"/>
          <ac:spMkLst>
            <pc:docMk/>
            <pc:sldMk cId="1155460723" sldId="262"/>
            <ac:spMk id="8" creationId="{38D0B1B4-C487-47EF-B7D0-421066454CB6}"/>
          </ac:spMkLst>
        </pc:spChg>
        <pc:spChg chg="add">
          <ac:chgData name="Peter Nguty Acha" userId="a6d22a6a-0d62-4089-86b6-9d212a615cc2" providerId="ADAL" clId="{CEC48E6C-4F95-45EF-B021-18F16E6F8FDD}" dt="2022-07-07T08:18:03.770" v="814" actId="26606"/>
          <ac:spMkLst>
            <pc:docMk/>
            <pc:sldMk cId="1155460723" sldId="262"/>
            <ac:spMk id="9" creationId="{2937D191-13D4-4D46-AA31-AA8157D36E28}"/>
          </ac:spMkLst>
        </pc:spChg>
        <pc:spChg chg="add del">
          <ac:chgData name="Peter Nguty Acha" userId="a6d22a6a-0d62-4089-86b6-9d212a615cc2" providerId="ADAL" clId="{CEC48E6C-4F95-45EF-B021-18F16E6F8FDD}" dt="2022-06-30T09:05:35.223" v="157" actId="26606"/>
          <ac:spMkLst>
            <pc:docMk/>
            <pc:sldMk cId="1155460723" sldId="262"/>
            <ac:spMk id="14" creationId="{0214736A-03B2-4B91-B0AF-B21213F3B9DF}"/>
          </ac:spMkLst>
        </pc:spChg>
        <pc:spChg chg="add">
          <ac:chgData name="Peter Nguty Acha" userId="a6d22a6a-0d62-4089-86b6-9d212a615cc2" providerId="ADAL" clId="{CEC48E6C-4F95-45EF-B021-18F16E6F8FDD}" dt="2022-07-07T08:18:03.770" v="814" actId="26606"/>
          <ac:spMkLst>
            <pc:docMk/>
            <pc:sldMk cId="1155460723" sldId="262"/>
            <ac:spMk id="15" creationId="{1B796756-8CDE-44C7-BF60-022DF3B3A7B7}"/>
          </ac:spMkLst>
        </pc:spChg>
        <pc:spChg chg="add del">
          <ac:chgData name="Peter Nguty Acha" userId="a6d22a6a-0d62-4089-86b6-9d212a615cc2" providerId="ADAL" clId="{CEC48E6C-4F95-45EF-B021-18F16E6F8FDD}" dt="2022-06-30T09:45:58.801" v="301"/>
          <ac:spMkLst>
            <pc:docMk/>
            <pc:sldMk cId="1155460723" sldId="262"/>
            <ac:spMk id="16" creationId="{4F78DAAE-B0C3-49A3-8AB1-AD2FF0E3686F}"/>
          </ac:spMkLst>
        </pc:spChg>
        <pc:spChg chg="add del">
          <ac:chgData name="Peter Nguty Acha" userId="a6d22a6a-0d62-4089-86b6-9d212a615cc2" providerId="ADAL" clId="{CEC48E6C-4F95-45EF-B021-18F16E6F8FDD}" dt="2022-06-30T09:45:58.801" v="301"/>
          <ac:spMkLst>
            <pc:docMk/>
            <pc:sldMk cId="1155460723" sldId="262"/>
            <ac:spMk id="17" creationId="{F6A8A81D-3338-4B0F-A26F-A3D259D27681}"/>
          </ac:spMkLst>
        </pc:spChg>
        <pc:spChg chg="add del">
          <ac:chgData name="Peter Nguty Acha" userId="a6d22a6a-0d62-4089-86b6-9d212a615cc2" providerId="ADAL" clId="{CEC48E6C-4F95-45EF-B021-18F16E6F8FDD}" dt="2022-06-30T09:45:58.801" v="301"/>
          <ac:spMkLst>
            <pc:docMk/>
            <pc:sldMk cId="1155460723" sldId="262"/>
            <ac:spMk id="18" creationId="{40155665-7CE2-4939-AE5E-020DC1D20753}"/>
          </ac:spMkLst>
        </pc:spChg>
        <pc:spChg chg="add">
          <ac:chgData name="Peter Nguty Acha" userId="a6d22a6a-0d62-4089-86b6-9d212a615cc2" providerId="ADAL" clId="{CEC48E6C-4F95-45EF-B021-18F16E6F8FDD}" dt="2022-07-07T08:18:03.770" v="814" actId="26606"/>
          <ac:spMkLst>
            <pc:docMk/>
            <pc:sldMk cId="1155460723" sldId="262"/>
            <ac:spMk id="19" creationId="{B502A146-6461-45FE-B52F-8F9B510D9E31}"/>
          </ac:spMkLst>
        </pc:spChg>
        <pc:spChg chg="add">
          <ac:chgData name="Peter Nguty Acha" userId="a6d22a6a-0d62-4089-86b6-9d212a615cc2" providerId="ADAL" clId="{CEC48E6C-4F95-45EF-B021-18F16E6F8FDD}" dt="2022-07-07T08:18:03.770" v="814" actId="26606"/>
          <ac:spMkLst>
            <pc:docMk/>
            <pc:sldMk cId="1155460723" sldId="262"/>
            <ac:spMk id="20" creationId="{95A115E8-EE09-4F41-9329-56DEEE8ABE20}"/>
          </ac:spMkLst>
        </pc:spChg>
        <pc:picChg chg="mod">
          <ac:chgData name="Peter Nguty Acha" userId="a6d22a6a-0d62-4089-86b6-9d212a615cc2" providerId="ADAL" clId="{CEC48E6C-4F95-45EF-B021-18F16E6F8FDD}" dt="2022-07-07T08:18:03.770" v="814" actId="26606"/>
          <ac:picMkLst>
            <pc:docMk/>
            <pc:sldMk cId="1155460723" sldId="262"/>
            <ac:picMk id="2" creationId="{DD7BCAB0-6BF5-8679-4671-0CD1D6D83DCE}"/>
          </ac:picMkLst>
        </pc:picChg>
      </pc:sldChg>
      <pc:sldChg chg="addSp delSp modSp mod setBg setClrOvrMap delDesignElem">
        <pc:chgData name="Peter Nguty Acha" userId="a6d22a6a-0d62-4089-86b6-9d212a615cc2" providerId="ADAL" clId="{CEC48E6C-4F95-45EF-B021-18F16E6F8FDD}" dt="2022-07-07T09:22:09.071" v="1526" actId="20577"/>
        <pc:sldMkLst>
          <pc:docMk/>
          <pc:sldMk cId="3965766661" sldId="263"/>
        </pc:sldMkLst>
        <pc:spChg chg="mod">
          <ac:chgData name="Peter Nguty Acha" userId="a6d22a6a-0d62-4089-86b6-9d212a615cc2" providerId="ADAL" clId="{CEC48E6C-4F95-45EF-B021-18F16E6F8FDD}" dt="2022-07-07T08:50:13.612" v="1371" actId="255"/>
          <ac:spMkLst>
            <pc:docMk/>
            <pc:sldMk cId="3965766661" sldId="263"/>
            <ac:spMk id="2" creationId="{359FE229-8A76-60B4-7BCF-0EADD6498079}"/>
          </ac:spMkLst>
        </pc:spChg>
        <pc:spChg chg="add del mod">
          <ac:chgData name="Peter Nguty Acha" userId="a6d22a6a-0d62-4089-86b6-9d212a615cc2" providerId="ADAL" clId="{CEC48E6C-4F95-45EF-B021-18F16E6F8FDD}" dt="2022-06-30T08:52:03.869" v="7" actId="26606"/>
          <ac:spMkLst>
            <pc:docMk/>
            <pc:sldMk cId="3965766661" sldId="263"/>
            <ac:spMk id="3" creationId="{DA1E7218-0683-C108-9C65-4C3DEACA3242}"/>
          </ac:spMkLst>
        </pc:spChg>
        <pc:spChg chg="add del">
          <ac:chgData name="Peter Nguty Acha" userId="a6d22a6a-0d62-4089-86b6-9d212a615cc2" providerId="ADAL" clId="{CEC48E6C-4F95-45EF-B021-18F16E6F8FDD}" dt="2022-06-30T08:52:58.434" v="25" actId="26606"/>
          <ac:spMkLst>
            <pc:docMk/>
            <pc:sldMk cId="3965766661" sldId="263"/>
            <ac:spMk id="19" creationId="{20E145FF-1D18-4246-A2BA-9F6B4D53364C}"/>
          </ac:spMkLst>
        </pc:spChg>
        <pc:spChg chg="add del">
          <ac:chgData name="Peter Nguty Acha" userId="a6d22a6a-0d62-4089-86b6-9d212a615cc2" providerId="ADAL" clId="{CEC48E6C-4F95-45EF-B021-18F16E6F8FDD}" dt="2022-06-30T08:52:03.715" v="6" actId="26606"/>
          <ac:spMkLst>
            <pc:docMk/>
            <pc:sldMk cId="3965766661" sldId="263"/>
            <ac:spMk id="20" creationId="{6288FC2F-B192-42B2-90BE-517E1039BE0B}"/>
          </ac:spMkLst>
        </pc:spChg>
        <pc:spChg chg="add del">
          <ac:chgData name="Peter Nguty Acha" userId="a6d22a6a-0d62-4089-86b6-9d212a615cc2" providerId="ADAL" clId="{CEC48E6C-4F95-45EF-B021-18F16E6F8FDD}" dt="2022-06-30T08:52:58.434" v="25" actId="26606"/>
          <ac:spMkLst>
            <pc:docMk/>
            <pc:sldMk cId="3965766661" sldId="263"/>
            <ac:spMk id="21" creationId="{C314C310-850D-4491-AA52-C75BEA68B68C}"/>
          </ac:spMkLst>
        </pc:spChg>
        <pc:spChg chg="add del">
          <ac:chgData name="Peter Nguty Acha" userId="a6d22a6a-0d62-4089-86b6-9d212a615cc2" providerId="ADAL" clId="{CEC48E6C-4F95-45EF-B021-18F16E6F8FDD}" dt="2022-06-30T08:52:03.715" v="6" actId="26606"/>
          <ac:spMkLst>
            <pc:docMk/>
            <pc:sldMk cId="3965766661" sldId="263"/>
            <ac:spMk id="31" creationId="{CC28BCC9-4093-4FD5-83EB-7EC297F51396}"/>
          </ac:spMkLst>
        </pc:spChg>
        <pc:spChg chg="add del">
          <ac:chgData name="Peter Nguty Acha" userId="a6d22a6a-0d62-4089-86b6-9d212a615cc2" providerId="ADAL" clId="{CEC48E6C-4F95-45EF-B021-18F16E6F8FDD}" dt="2022-06-30T08:52:58.434" v="25" actId="26606"/>
          <ac:spMkLst>
            <pc:docMk/>
            <pc:sldMk cId="3965766661" sldId="263"/>
            <ac:spMk id="34" creationId="{DA1E7218-0683-C108-9C65-4C3DEACA3242}"/>
          </ac:spMkLst>
        </pc:spChg>
        <pc:spChg chg="add del">
          <ac:chgData name="Peter Nguty Acha" userId="a6d22a6a-0d62-4089-86b6-9d212a615cc2" providerId="ADAL" clId="{CEC48E6C-4F95-45EF-B021-18F16E6F8FDD}" dt="2022-06-30T09:04:00.772" v="154"/>
          <ac:spMkLst>
            <pc:docMk/>
            <pc:sldMk cId="3965766661" sldId="263"/>
            <ac:spMk id="51" creationId="{6288FC2F-B192-42B2-90BE-517E1039BE0B}"/>
          </ac:spMkLst>
        </pc:spChg>
        <pc:spChg chg="add del">
          <ac:chgData name="Peter Nguty Acha" userId="a6d22a6a-0d62-4089-86b6-9d212a615cc2" providerId="ADAL" clId="{CEC48E6C-4F95-45EF-B021-18F16E6F8FDD}" dt="2022-06-30T09:04:00.772" v="154"/>
          <ac:spMkLst>
            <pc:docMk/>
            <pc:sldMk cId="3965766661" sldId="263"/>
            <ac:spMk id="57" creationId="{F9ED434F-8767-46CC-B26B-5AF62FF01E66}"/>
          </ac:spMkLst>
        </pc:spChg>
        <pc:grpChg chg="add del">
          <ac:chgData name="Peter Nguty Acha" userId="a6d22a6a-0d62-4089-86b6-9d212a615cc2" providerId="ADAL" clId="{CEC48E6C-4F95-45EF-B021-18F16E6F8FDD}" dt="2022-06-30T08:52:58.434" v="25" actId="26606"/>
          <ac:grpSpMkLst>
            <pc:docMk/>
            <pc:sldMk cId="3965766661" sldId="263"/>
            <ac:grpSpMk id="8" creationId="{7084313B-C03D-4981-9786-879159A60395}"/>
          </ac:grpSpMkLst>
        </pc:grpChg>
        <pc:grpChg chg="add del">
          <ac:chgData name="Peter Nguty Acha" userId="a6d22a6a-0d62-4089-86b6-9d212a615cc2" providerId="ADAL" clId="{CEC48E6C-4F95-45EF-B021-18F16E6F8FDD}" dt="2022-06-30T08:52:03.715" v="6" actId="26606"/>
          <ac:grpSpMkLst>
            <pc:docMk/>
            <pc:sldMk cId="3965766661" sldId="263"/>
            <ac:grpSpMk id="9" creationId="{E5D4A15D-C852-47D7-A7E3-7F8FEE9FCA9D}"/>
          </ac:grpSpMkLst>
        </pc:grpChg>
        <pc:grpChg chg="add del">
          <ac:chgData name="Peter Nguty Acha" userId="a6d22a6a-0d62-4089-86b6-9d212a615cc2" providerId="ADAL" clId="{CEC48E6C-4F95-45EF-B021-18F16E6F8FDD}" dt="2022-06-30T08:52:03.715" v="6" actId="26606"/>
          <ac:grpSpMkLst>
            <pc:docMk/>
            <pc:sldMk cId="3965766661" sldId="263"/>
            <ac:grpSpMk id="22" creationId="{08BCF048-8940-4354-B9EC-5AD74E283CE3}"/>
          </ac:grpSpMkLst>
        </pc:grpChg>
        <pc:grpChg chg="add del">
          <ac:chgData name="Peter Nguty Acha" userId="a6d22a6a-0d62-4089-86b6-9d212a615cc2" providerId="ADAL" clId="{CEC48E6C-4F95-45EF-B021-18F16E6F8FDD}" dt="2022-06-30T08:52:58.434" v="25" actId="26606"/>
          <ac:grpSpMkLst>
            <pc:docMk/>
            <pc:sldMk cId="3965766661" sldId="263"/>
            <ac:grpSpMk id="23" creationId="{D4EC3799-3F52-48CE-85CC-83AED368EB42}"/>
          </ac:grpSpMkLst>
        </pc:grpChg>
        <pc:grpChg chg="add del">
          <ac:chgData name="Peter Nguty Acha" userId="a6d22a6a-0d62-4089-86b6-9d212a615cc2" providerId="ADAL" clId="{CEC48E6C-4F95-45EF-B021-18F16E6F8FDD}" dt="2022-06-30T09:04:00.772" v="154"/>
          <ac:grpSpMkLst>
            <pc:docMk/>
            <pc:sldMk cId="3965766661" sldId="263"/>
            <ac:grpSpMk id="40" creationId="{E5D4A15D-C852-47D7-A7E3-7F8FEE9FCA9D}"/>
          </ac:grpSpMkLst>
        </pc:grpChg>
        <pc:grpChg chg="add del">
          <ac:chgData name="Peter Nguty Acha" userId="a6d22a6a-0d62-4089-86b6-9d212a615cc2" providerId="ADAL" clId="{CEC48E6C-4F95-45EF-B021-18F16E6F8FDD}" dt="2022-06-30T09:04:00.772" v="154"/>
          <ac:grpSpMkLst>
            <pc:docMk/>
            <pc:sldMk cId="3965766661" sldId="263"/>
            <ac:grpSpMk id="53" creationId="{2F448CB3-7B4F-45D7-B7C0-DF553DF61453}"/>
          </ac:grpSpMkLst>
        </pc:grpChg>
        <pc:graphicFrameChg chg="add del">
          <ac:chgData name="Peter Nguty Acha" userId="a6d22a6a-0d62-4089-86b6-9d212a615cc2" providerId="ADAL" clId="{CEC48E6C-4F95-45EF-B021-18F16E6F8FDD}" dt="2022-07-07T07:49:08.854" v="308" actId="3680"/>
          <ac:graphicFrameMkLst>
            <pc:docMk/>
            <pc:sldMk cId="3965766661" sldId="263"/>
            <ac:graphicFrameMk id="3" creationId="{FFB594D7-EC7F-38B4-4F9D-B33C418E3B7C}"/>
          </ac:graphicFrameMkLst>
        </pc:graphicFrameChg>
        <pc:graphicFrameChg chg="add del">
          <ac:chgData name="Peter Nguty Acha" userId="a6d22a6a-0d62-4089-86b6-9d212a615cc2" providerId="ADAL" clId="{CEC48E6C-4F95-45EF-B021-18F16E6F8FDD}" dt="2022-06-30T08:52:03.715" v="6" actId="26606"/>
          <ac:graphicFrameMkLst>
            <pc:docMk/>
            <pc:sldMk cId="3965766661" sldId="263"/>
            <ac:graphicFrameMk id="5" creationId="{442E8184-AAB2-4B03-FDD4-F8CA113F239E}"/>
          </ac:graphicFrameMkLst>
        </pc:graphicFrameChg>
        <pc:graphicFrameChg chg="add mod">
          <ac:chgData name="Peter Nguty Acha" userId="a6d22a6a-0d62-4089-86b6-9d212a615cc2" providerId="ADAL" clId="{CEC48E6C-4F95-45EF-B021-18F16E6F8FDD}" dt="2022-07-07T09:22:09.071" v="1526" actId="20577"/>
          <ac:graphicFrameMkLst>
            <pc:docMk/>
            <pc:sldMk cId="3965766661" sldId="263"/>
            <ac:graphicFrameMk id="36" creationId="{DF61A206-AB3A-1DB7-8D0F-F6E2BC0E4ADA}"/>
          </ac:graphicFrameMkLst>
        </pc:graphicFrameChg>
        <pc:cxnChg chg="add del">
          <ac:chgData name="Peter Nguty Acha" userId="a6d22a6a-0d62-4089-86b6-9d212a615cc2" providerId="ADAL" clId="{CEC48E6C-4F95-45EF-B021-18F16E6F8FDD}" dt="2022-06-30T08:52:58.434" v="25" actId="26606"/>
          <ac:cxnSpMkLst>
            <pc:docMk/>
            <pc:sldMk cId="3965766661" sldId="263"/>
            <ac:cxnSpMk id="27" creationId="{789E20C7-BB50-4317-93C7-90C8ED80B275}"/>
          </ac:cxnSpMkLst>
        </pc:cxnChg>
      </pc:sldChg>
      <pc:sldChg chg="new del">
        <pc:chgData name="Peter Nguty Acha" userId="a6d22a6a-0d62-4089-86b6-9d212a615cc2" providerId="ADAL" clId="{CEC48E6C-4F95-45EF-B021-18F16E6F8FDD}" dt="2022-07-07T07:50:54.778" v="310" actId="680"/>
        <pc:sldMkLst>
          <pc:docMk/>
          <pc:sldMk cId="202668213" sldId="264"/>
        </pc:sldMkLst>
      </pc:sldChg>
      <pc:sldChg chg="addSp delSp modSp new mod">
        <pc:chgData name="Peter Nguty Acha" userId="a6d22a6a-0d62-4089-86b6-9d212a615cc2" providerId="ADAL" clId="{CEC48E6C-4F95-45EF-B021-18F16E6F8FDD}" dt="2022-07-07T08:44:28.631" v="1338" actId="20577"/>
        <pc:sldMkLst>
          <pc:docMk/>
          <pc:sldMk cId="4077409327" sldId="264"/>
        </pc:sldMkLst>
        <pc:spChg chg="mod">
          <ac:chgData name="Peter Nguty Acha" userId="a6d22a6a-0d62-4089-86b6-9d212a615cc2" providerId="ADAL" clId="{CEC48E6C-4F95-45EF-B021-18F16E6F8FDD}" dt="2022-07-07T08:22:50.688" v="944" actId="14100"/>
          <ac:spMkLst>
            <pc:docMk/>
            <pc:sldMk cId="4077409327" sldId="264"/>
            <ac:spMk id="2" creationId="{104C4314-5EFA-18D8-110D-73CAE011F0D1}"/>
          </ac:spMkLst>
        </pc:spChg>
        <pc:spChg chg="mod">
          <ac:chgData name="Peter Nguty Acha" userId="a6d22a6a-0d62-4089-86b6-9d212a615cc2" providerId="ADAL" clId="{CEC48E6C-4F95-45EF-B021-18F16E6F8FDD}" dt="2022-07-07T08:17:07.843" v="771"/>
          <ac:spMkLst>
            <pc:docMk/>
            <pc:sldMk cId="4077409327" sldId="264"/>
            <ac:spMk id="3" creationId="{6908EA3C-9D35-C464-60DD-30FAC75CC87D}"/>
          </ac:spMkLst>
        </pc:spChg>
        <pc:graphicFrameChg chg="add del">
          <ac:chgData name="Peter Nguty Acha" userId="a6d22a6a-0d62-4089-86b6-9d212a615cc2" providerId="ADAL" clId="{CEC48E6C-4F95-45EF-B021-18F16E6F8FDD}" dt="2022-07-07T08:12:00.996" v="603" actId="3680"/>
          <ac:graphicFrameMkLst>
            <pc:docMk/>
            <pc:sldMk cId="4077409327" sldId="264"/>
            <ac:graphicFrameMk id="4" creationId="{5BD0CF11-5656-1F5C-0974-1CC741D9FE58}"/>
          </ac:graphicFrameMkLst>
        </pc:graphicFrameChg>
        <pc:graphicFrameChg chg="add del mod modGraphic">
          <ac:chgData name="Peter Nguty Acha" userId="a6d22a6a-0d62-4089-86b6-9d212a615cc2" providerId="ADAL" clId="{CEC48E6C-4F95-45EF-B021-18F16E6F8FDD}" dt="2022-07-07T08:13:09.759" v="624" actId="3680"/>
          <ac:graphicFrameMkLst>
            <pc:docMk/>
            <pc:sldMk cId="4077409327" sldId="264"/>
            <ac:graphicFrameMk id="5" creationId="{A25587C4-1738-3DC3-F5CE-4F7188A61E60}"/>
          </ac:graphicFrameMkLst>
        </pc:graphicFrameChg>
        <pc:graphicFrameChg chg="add del mod modGraphic">
          <ac:chgData name="Peter Nguty Acha" userId="a6d22a6a-0d62-4089-86b6-9d212a615cc2" providerId="ADAL" clId="{CEC48E6C-4F95-45EF-B021-18F16E6F8FDD}" dt="2022-07-07T08:14:42.970" v="674" actId="3680"/>
          <ac:graphicFrameMkLst>
            <pc:docMk/>
            <pc:sldMk cId="4077409327" sldId="264"/>
            <ac:graphicFrameMk id="6" creationId="{9EEF0416-E544-94B7-42F2-CB63672EE3CE}"/>
          </ac:graphicFrameMkLst>
        </pc:graphicFrameChg>
        <pc:graphicFrameChg chg="add mod modGraphic">
          <ac:chgData name="Peter Nguty Acha" userId="a6d22a6a-0d62-4089-86b6-9d212a615cc2" providerId="ADAL" clId="{CEC48E6C-4F95-45EF-B021-18F16E6F8FDD}" dt="2022-07-07T08:44:28.631" v="1338" actId="20577"/>
          <ac:graphicFrameMkLst>
            <pc:docMk/>
            <pc:sldMk cId="4077409327" sldId="264"/>
            <ac:graphicFrameMk id="7" creationId="{681E7CEB-F1A3-F8BA-8A4A-D3BDB7E00388}"/>
          </ac:graphicFrameMkLst>
        </pc:graphicFrameChg>
      </pc:sldChg>
      <pc:sldChg chg="addSp delSp modSp new del mod">
        <pc:chgData name="Peter Nguty Acha" userId="a6d22a6a-0d62-4089-86b6-9d212a615cc2" providerId="ADAL" clId="{CEC48E6C-4F95-45EF-B021-18F16E6F8FDD}" dt="2022-07-07T08:06:28.539" v="513" actId="680"/>
        <pc:sldMkLst>
          <pc:docMk/>
          <pc:sldMk cId="4268549183" sldId="264"/>
        </pc:sldMkLst>
        <pc:graphicFrameChg chg="add del modGraphic">
          <ac:chgData name="Peter Nguty Acha" userId="a6d22a6a-0d62-4089-86b6-9d212a615cc2" providerId="ADAL" clId="{CEC48E6C-4F95-45EF-B021-18F16E6F8FDD}" dt="2022-07-07T07:52:31.658" v="320" actId="3680"/>
          <ac:graphicFrameMkLst>
            <pc:docMk/>
            <pc:sldMk cId="4268549183" sldId="264"/>
            <ac:graphicFrameMk id="2" creationId="{2E37917F-7883-7531-21F4-69F14CE6F252}"/>
          </ac:graphicFrameMkLst>
        </pc:graphicFrameChg>
        <pc:graphicFrameChg chg="add del modGraphic">
          <ac:chgData name="Peter Nguty Acha" userId="a6d22a6a-0d62-4089-86b6-9d212a615cc2" providerId="ADAL" clId="{CEC48E6C-4F95-45EF-B021-18F16E6F8FDD}" dt="2022-07-07T07:56:41.354" v="373" actId="3680"/>
          <ac:graphicFrameMkLst>
            <pc:docMk/>
            <pc:sldMk cId="4268549183" sldId="264"/>
            <ac:graphicFrameMk id="3" creationId="{87199320-711E-52BD-01B7-A7D31DA7A5BB}"/>
          </ac:graphicFrameMkLst>
        </pc:graphicFrameChg>
      </pc:sldChg>
      <pc:sldChg chg="modSp new mod">
        <pc:chgData name="Peter Nguty Acha" userId="a6d22a6a-0d62-4089-86b6-9d212a615cc2" providerId="ADAL" clId="{CEC48E6C-4F95-45EF-B021-18F16E6F8FDD}" dt="2022-07-07T10:18:39.418" v="1565" actId="20577"/>
        <pc:sldMkLst>
          <pc:docMk/>
          <pc:sldMk cId="693651097" sldId="265"/>
        </pc:sldMkLst>
        <pc:spChg chg="mod">
          <ac:chgData name="Peter Nguty Acha" userId="a6d22a6a-0d62-4089-86b6-9d212a615cc2" providerId="ADAL" clId="{CEC48E6C-4F95-45EF-B021-18F16E6F8FDD}" dt="2022-07-07T10:18:39.418" v="1565" actId="20577"/>
          <ac:spMkLst>
            <pc:docMk/>
            <pc:sldMk cId="693651097" sldId="265"/>
            <ac:spMk id="2" creationId="{BDC0A6DF-25FD-5255-49B8-4A16143D5153}"/>
          </ac:spMkLst>
        </pc:spChg>
      </pc:sldChg>
      <pc:sldChg chg="addSp delSp modSp new del mod">
        <pc:chgData name="Peter Nguty Acha" userId="a6d22a6a-0d62-4089-86b6-9d212a615cc2" providerId="ADAL" clId="{CEC48E6C-4F95-45EF-B021-18F16E6F8FDD}" dt="2022-07-07T08:06:28.194" v="512" actId="680"/>
        <pc:sldMkLst>
          <pc:docMk/>
          <pc:sldMk cId="1338014172" sldId="265"/>
        </pc:sldMkLst>
        <pc:spChg chg="mod">
          <ac:chgData name="Peter Nguty Acha" userId="a6d22a6a-0d62-4089-86b6-9d212a615cc2" providerId="ADAL" clId="{CEC48E6C-4F95-45EF-B021-18F16E6F8FDD}" dt="2022-07-07T08:06:27.889" v="511" actId="20577"/>
          <ac:spMkLst>
            <pc:docMk/>
            <pc:sldMk cId="1338014172" sldId="265"/>
            <ac:spMk id="2" creationId="{96EC94FC-DA77-4319-3239-AEECC6056AAA}"/>
          </ac:spMkLst>
        </pc:spChg>
        <pc:graphicFrameChg chg="add del mod modGraphic">
          <ac:chgData name="Peter Nguty Acha" userId="a6d22a6a-0d62-4089-86b6-9d212a615cc2" providerId="ADAL" clId="{CEC48E6C-4F95-45EF-B021-18F16E6F8FDD}" dt="2022-07-07T08:06:15.161" v="501" actId="3680"/>
          <ac:graphicFrameMkLst>
            <pc:docMk/>
            <pc:sldMk cId="1338014172" sldId="265"/>
            <ac:graphicFrameMk id="3" creationId="{ABD8A87D-DD27-D385-3CD6-413619764FCB}"/>
          </ac:graphicFrameMkLst>
        </pc:graphicFrameChg>
      </pc:sldChg>
    </pc:docChg>
  </pc:docChgLst>
  <pc:docChgLst>
    <pc:chgData name="Peter Nguty Acha (2018019)" userId="S::2018019@student.uwtsd.ac.uk::a6d22a6a-0d62-4089-86b6-9d212a615cc2" providerId="AD" clId="Web-{DF312A92-E680-FD37-AABB-7C27E894DCB2}"/>
    <pc:docChg chg="modSld addMainMaster delMainMaster">
      <pc:chgData name="Peter Nguty Acha (2018019)" userId="S::2018019@student.uwtsd.ac.uk::a6d22a6a-0d62-4089-86b6-9d212a615cc2" providerId="AD" clId="Web-{DF312A92-E680-FD37-AABB-7C27E894DCB2}" dt="2022-07-12T22:13:02.417" v="1"/>
      <pc:docMkLst>
        <pc:docMk/>
      </pc:docMkLst>
      <pc:sldChg chg="modSp mod modClrScheme chgLayout">
        <pc:chgData name="Peter Nguty Acha (2018019)" userId="S::2018019@student.uwtsd.ac.uk::a6d22a6a-0d62-4089-86b6-9d212a615cc2" providerId="AD" clId="Web-{DF312A92-E680-FD37-AABB-7C27E894DCB2}" dt="2022-07-12T22:13:02.417" v="1"/>
        <pc:sldMkLst>
          <pc:docMk/>
          <pc:sldMk cId="1421056225" sldId="256"/>
        </pc:sldMkLst>
        <pc:spChg chg="mod ord">
          <ac:chgData name="Peter Nguty Acha (2018019)" userId="S::2018019@student.uwtsd.ac.uk::a6d22a6a-0d62-4089-86b6-9d212a615cc2" providerId="AD" clId="Web-{DF312A92-E680-FD37-AABB-7C27E894DCB2}" dt="2022-07-12T22:13:02.417" v="1"/>
          <ac:spMkLst>
            <pc:docMk/>
            <pc:sldMk cId="1421056225" sldId="256"/>
            <ac:spMk id="2" creationId="{EBF61F9B-795C-AE6C-BBCB-CCAAD748C108}"/>
          </ac:spMkLst>
        </pc:spChg>
        <pc:spChg chg="mod ord">
          <ac:chgData name="Peter Nguty Acha (2018019)" userId="S::2018019@student.uwtsd.ac.uk::a6d22a6a-0d62-4089-86b6-9d212a615cc2" providerId="AD" clId="Web-{DF312A92-E680-FD37-AABB-7C27E894DCB2}" dt="2022-07-12T22:13:02.417" v="1"/>
          <ac:spMkLst>
            <pc:docMk/>
            <pc:sldMk cId="1421056225" sldId="256"/>
            <ac:spMk id="3" creationId="{F32121B4-875B-1A69-0614-60EB3DAD0FB2}"/>
          </ac:spMkLst>
        </pc:spChg>
      </pc:sldChg>
      <pc:sldChg chg="modSp mod modClrScheme chgLayout">
        <pc:chgData name="Peter Nguty Acha (2018019)" userId="S::2018019@student.uwtsd.ac.uk::a6d22a6a-0d62-4089-86b6-9d212a615cc2" providerId="AD" clId="Web-{DF312A92-E680-FD37-AABB-7C27E894DCB2}" dt="2022-07-12T22:13:02.417" v="1"/>
        <pc:sldMkLst>
          <pc:docMk/>
          <pc:sldMk cId="4009913642" sldId="257"/>
        </pc:sldMkLst>
        <pc:spChg chg="mod ord">
          <ac:chgData name="Peter Nguty Acha (2018019)" userId="S::2018019@student.uwtsd.ac.uk::a6d22a6a-0d62-4089-86b6-9d212a615cc2" providerId="AD" clId="Web-{DF312A92-E680-FD37-AABB-7C27E894DCB2}" dt="2022-07-12T22:13:02.417" v="1"/>
          <ac:spMkLst>
            <pc:docMk/>
            <pc:sldMk cId="4009913642" sldId="257"/>
            <ac:spMk id="2" creationId="{6E0516CE-4244-405F-99E0-9CD0D3E9924E}"/>
          </ac:spMkLst>
        </pc:spChg>
      </pc:sldChg>
      <pc:sldChg chg="modSp mod modClrScheme chgLayout">
        <pc:chgData name="Peter Nguty Acha (2018019)" userId="S::2018019@student.uwtsd.ac.uk::a6d22a6a-0d62-4089-86b6-9d212a615cc2" providerId="AD" clId="Web-{DF312A92-E680-FD37-AABB-7C27E894DCB2}" dt="2022-07-12T22:13:02.417" v="1"/>
        <pc:sldMkLst>
          <pc:docMk/>
          <pc:sldMk cId="4219515855" sldId="258"/>
        </pc:sldMkLst>
        <pc:spChg chg="mod ord">
          <ac:chgData name="Peter Nguty Acha (2018019)" userId="S::2018019@student.uwtsd.ac.uk::a6d22a6a-0d62-4089-86b6-9d212a615cc2" providerId="AD" clId="Web-{DF312A92-E680-FD37-AABB-7C27E894DCB2}" dt="2022-07-12T22:13:02.417" v="1"/>
          <ac:spMkLst>
            <pc:docMk/>
            <pc:sldMk cId="4219515855" sldId="258"/>
            <ac:spMk id="2" creationId="{DF264DD3-40C0-4F21-EF0D-10BC227F3F46}"/>
          </ac:spMkLst>
        </pc:spChg>
        <pc:spChg chg="mod ord">
          <ac:chgData name="Peter Nguty Acha (2018019)" userId="S::2018019@student.uwtsd.ac.uk::a6d22a6a-0d62-4089-86b6-9d212a615cc2" providerId="AD" clId="Web-{DF312A92-E680-FD37-AABB-7C27E894DCB2}" dt="2022-07-12T22:13:02.417" v="1"/>
          <ac:spMkLst>
            <pc:docMk/>
            <pc:sldMk cId="4219515855" sldId="258"/>
            <ac:spMk id="3" creationId="{C5F57F8E-7603-F168-64FF-4CD26D763166}"/>
          </ac:spMkLst>
        </pc:spChg>
        <pc:picChg chg="mod ord">
          <ac:chgData name="Peter Nguty Acha (2018019)" userId="S::2018019@student.uwtsd.ac.uk::a6d22a6a-0d62-4089-86b6-9d212a615cc2" providerId="AD" clId="Web-{DF312A92-E680-FD37-AABB-7C27E894DCB2}" dt="2022-07-12T22:13:02.417" v="1"/>
          <ac:picMkLst>
            <pc:docMk/>
            <pc:sldMk cId="4219515855" sldId="258"/>
            <ac:picMk id="6" creationId="{D775BFD1-AB18-0233-B879-17DC1B2AF089}"/>
          </ac:picMkLst>
        </pc:picChg>
      </pc:sldChg>
      <pc:sldChg chg="modSp mod modClrScheme chgLayout">
        <pc:chgData name="Peter Nguty Acha (2018019)" userId="S::2018019@student.uwtsd.ac.uk::a6d22a6a-0d62-4089-86b6-9d212a615cc2" providerId="AD" clId="Web-{DF312A92-E680-FD37-AABB-7C27E894DCB2}" dt="2022-07-12T22:13:02.417" v="1"/>
        <pc:sldMkLst>
          <pc:docMk/>
          <pc:sldMk cId="668788880" sldId="259"/>
        </pc:sldMkLst>
        <pc:spChg chg="mod ord">
          <ac:chgData name="Peter Nguty Acha (2018019)" userId="S::2018019@student.uwtsd.ac.uk::a6d22a6a-0d62-4089-86b6-9d212a615cc2" providerId="AD" clId="Web-{DF312A92-E680-FD37-AABB-7C27E894DCB2}" dt="2022-07-12T22:13:02.417" v="1"/>
          <ac:spMkLst>
            <pc:docMk/>
            <pc:sldMk cId="668788880" sldId="259"/>
            <ac:spMk id="2" creationId="{6AA9ABCA-6E4C-CD03-7D5A-C13184F0CF1A}"/>
          </ac:spMkLst>
        </pc:spChg>
        <pc:spChg chg="mod ord">
          <ac:chgData name="Peter Nguty Acha (2018019)" userId="S::2018019@student.uwtsd.ac.uk::a6d22a6a-0d62-4089-86b6-9d212a615cc2" providerId="AD" clId="Web-{DF312A92-E680-FD37-AABB-7C27E894DCB2}" dt="2022-07-12T22:13:02.417" v="1"/>
          <ac:spMkLst>
            <pc:docMk/>
            <pc:sldMk cId="668788880" sldId="259"/>
            <ac:spMk id="4" creationId="{6662CBC2-18E7-5B98-6F5F-1627F1C92D96}"/>
          </ac:spMkLst>
        </pc:spChg>
        <pc:picChg chg="mod ord modCrop">
          <ac:chgData name="Peter Nguty Acha (2018019)" userId="S::2018019@student.uwtsd.ac.uk::a6d22a6a-0d62-4089-86b6-9d212a615cc2" providerId="AD" clId="Web-{DF312A92-E680-FD37-AABB-7C27E894DCB2}" dt="2022-07-12T22:13:02.417" v="1"/>
          <ac:picMkLst>
            <pc:docMk/>
            <pc:sldMk cId="668788880" sldId="259"/>
            <ac:picMk id="21" creationId="{6C4DF429-7C25-62BF-4C5E-30B2BD175F95}"/>
          </ac:picMkLst>
        </pc:picChg>
      </pc:sldChg>
      <pc:sldChg chg="modSp mod modClrScheme chgLayout">
        <pc:chgData name="Peter Nguty Acha (2018019)" userId="S::2018019@student.uwtsd.ac.uk::a6d22a6a-0d62-4089-86b6-9d212a615cc2" providerId="AD" clId="Web-{DF312A92-E680-FD37-AABB-7C27E894DCB2}" dt="2022-07-12T22:13:02.417" v="1"/>
        <pc:sldMkLst>
          <pc:docMk/>
          <pc:sldMk cId="370562654" sldId="260"/>
        </pc:sldMkLst>
        <pc:spChg chg="mod ord">
          <ac:chgData name="Peter Nguty Acha (2018019)" userId="S::2018019@student.uwtsd.ac.uk::a6d22a6a-0d62-4089-86b6-9d212a615cc2" providerId="AD" clId="Web-{DF312A92-E680-FD37-AABB-7C27E894DCB2}" dt="2022-07-12T22:13:02.417" v="1"/>
          <ac:spMkLst>
            <pc:docMk/>
            <pc:sldMk cId="370562654" sldId="260"/>
            <ac:spMk id="2" creationId="{4C20B161-AECE-922D-92FA-7A984CA97A23}"/>
          </ac:spMkLst>
        </pc:spChg>
        <pc:spChg chg="mod ord">
          <ac:chgData name="Peter Nguty Acha (2018019)" userId="S::2018019@student.uwtsd.ac.uk::a6d22a6a-0d62-4089-86b6-9d212a615cc2" providerId="AD" clId="Web-{DF312A92-E680-FD37-AABB-7C27E894DCB2}" dt="2022-07-12T22:13:02.417" v="1"/>
          <ac:spMkLst>
            <pc:docMk/>
            <pc:sldMk cId="370562654" sldId="260"/>
            <ac:spMk id="3" creationId="{ECD39AD6-8B06-078A-DF36-42AA86240758}"/>
          </ac:spMkLst>
        </pc:spChg>
      </pc:sldChg>
      <pc:sldChg chg="mod modClrScheme chgLayout">
        <pc:chgData name="Peter Nguty Acha (2018019)" userId="S::2018019@student.uwtsd.ac.uk::a6d22a6a-0d62-4089-86b6-9d212a615cc2" providerId="AD" clId="Web-{DF312A92-E680-FD37-AABB-7C27E894DCB2}" dt="2022-07-12T22:13:02.417" v="1"/>
        <pc:sldMkLst>
          <pc:docMk/>
          <pc:sldMk cId="1155460723" sldId="262"/>
        </pc:sldMkLst>
      </pc:sldChg>
      <pc:sldChg chg="modSp mod modClrScheme chgLayout">
        <pc:chgData name="Peter Nguty Acha (2018019)" userId="S::2018019@student.uwtsd.ac.uk::a6d22a6a-0d62-4089-86b6-9d212a615cc2" providerId="AD" clId="Web-{DF312A92-E680-FD37-AABB-7C27E894DCB2}" dt="2022-07-12T22:13:02.417" v="1"/>
        <pc:sldMkLst>
          <pc:docMk/>
          <pc:sldMk cId="3965766661" sldId="263"/>
        </pc:sldMkLst>
        <pc:spChg chg="mod ord">
          <ac:chgData name="Peter Nguty Acha (2018019)" userId="S::2018019@student.uwtsd.ac.uk::a6d22a6a-0d62-4089-86b6-9d212a615cc2" providerId="AD" clId="Web-{DF312A92-E680-FD37-AABB-7C27E894DCB2}" dt="2022-07-12T22:13:02.417" v="1"/>
          <ac:spMkLst>
            <pc:docMk/>
            <pc:sldMk cId="3965766661" sldId="263"/>
            <ac:spMk id="2" creationId="{359FE229-8A76-60B4-7BCF-0EADD6498079}"/>
          </ac:spMkLst>
        </pc:spChg>
      </pc:sldChg>
      <pc:sldChg chg="modSp mod modClrScheme chgLayout">
        <pc:chgData name="Peter Nguty Acha (2018019)" userId="S::2018019@student.uwtsd.ac.uk::a6d22a6a-0d62-4089-86b6-9d212a615cc2" providerId="AD" clId="Web-{DF312A92-E680-FD37-AABB-7C27E894DCB2}" dt="2022-07-12T22:13:02.417" v="1"/>
        <pc:sldMkLst>
          <pc:docMk/>
          <pc:sldMk cId="4077409327" sldId="264"/>
        </pc:sldMkLst>
        <pc:spChg chg="mod ord">
          <ac:chgData name="Peter Nguty Acha (2018019)" userId="S::2018019@student.uwtsd.ac.uk::a6d22a6a-0d62-4089-86b6-9d212a615cc2" providerId="AD" clId="Web-{DF312A92-E680-FD37-AABB-7C27E894DCB2}" dt="2022-07-12T22:13:02.417" v="1"/>
          <ac:spMkLst>
            <pc:docMk/>
            <pc:sldMk cId="4077409327" sldId="264"/>
            <ac:spMk id="2" creationId="{104C4314-5EFA-18D8-110D-73CAE011F0D1}"/>
          </ac:spMkLst>
        </pc:spChg>
        <pc:spChg chg="mod ord">
          <ac:chgData name="Peter Nguty Acha (2018019)" userId="S::2018019@student.uwtsd.ac.uk::a6d22a6a-0d62-4089-86b6-9d212a615cc2" providerId="AD" clId="Web-{DF312A92-E680-FD37-AABB-7C27E894DCB2}" dt="2022-07-12T22:13:02.417" v="1"/>
          <ac:spMkLst>
            <pc:docMk/>
            <pc:sldMk cId="4077409327" sldId="264"/>
            <ac:spMk id="3" creationId="{6908EA3C-9D35-C464-60DD-30FAC75CC87D}"/>
          </ac:spMkLst>
        </pc:spChg>
      </pc:sldChg>
      <pc:sldChg chg="modSp mod modClrScheme chgLayout">
        <pc:chgData name="Peter Nguty Acha (2018019)" userId="S::2018019@student.uwtsd.ac.uk::a6d22a6a-0d62-4089-86b6-9d212a615cc2" providerId="AD" clId="Web-{DF312A92-E680-FD37-AABB-7C27E894DCB2}" dt="2022-07-12T22:13:02.417" v="1"/>
        <pc:sldMkLst>
          <pc:docMk/>
          <pc:sldMk cId="693651097" sldId="265"/>
        </pc:sldMkLst>
        <pc:spChg chg="mod ord">
          <ac:chgData name="Peter Nguty Acha (2018019)" userId="S::2018019@student.uwtsd.ac.uk::a6d22a6a-0d62-4089-86b6-9d212a615cc2" providerId="AD" clId="Web-{DF312A92-E680-FD37-AABB-7C27E894DCB2}" dt="2022-07-12T22:13:02.417" v="1"/>
          <ac:spMkLst>
            <pc:docMk/>
            <pc:sldMk cId="693651097" sldId="265"/>
            <ac:spMk id="2" creationId="{BDC0A6DF-25FD-5255-49B8-4A16143D5153}"/>
          </ac:spMkLst>
        </pc:spChg>
        <pc:spChg chg="mod ord">
          <ac:chgData name="Peter Nguty Acha (2018019)" userId="S::2018019@student.uwtsd.ac.uk::a6d22a6a-0d62-4089-86b6-9d212a615cc2" providerId="AD" clId="Web-{DF312A92-E680-FD37-AABB-7C27E894DCB2}" dt="2022-07-12T22:13:02.417" v="1"/>
          <ac:spMkLst>
            <pc:docMk/>
            <pc:sldMk cId="693651097" sldId="265"/>
            <ac:spMk id="3" creationId="{DB75685E-5DCA-4638-7499-6271F18B6D51}"/>
          </ac:spMkLst>
        </pc:spChg>
      </pc:sldChg>
      <pc:sldChg chg="modSp mod modClrScheme chgLayout">
        <pc:chgData name="Peter Nguty Acha (2018019)" userId="S::2018019@student.uwtsd.ac.uk::a6d22a6a-0d62-4089-86b6-9d212a615cc2" providerId="AD" clId="Web-{DF312A92-E680-FD37-AABB-7C27E894DCB2}" dt="2022-07-12T22:13:02.417" v="1"/>
        <pc:sldMkLst>
          <pc:docMk/>
          <pc:sldMk cId="2965494136" sldId="266"/>
        </pc:sldMkLst>
        <pc:spChg chg="mod ord">
          <ac:chgData name="Peter Nguty Acha (2018019)" userId="S::2018019@student.uwtsd.ac.uk::a6d22a6a-0d62-4089-86b6-9d212a615cc2" providerId="AD" clId="Web-{DF312A92-E680-FD37-AABB-7C27E894DCB2}" dt="2022-07-12T22:13:02.417" v="1"/>
          <ac:spMkLst>
            <pc:docMk/>
            <pc:sldMk cId="2965494136" sldId="266"/>
            <ac:spMk id="2" creationId="{7992A447-AB9E-E7B5-88FC-8DD725D4466D}"/>
          </ac:spMkLst>
        </pc:spChg>
        <pc:spChg chg="mod ord">
          <ac:chgData name="Peter Nguty Acha (2018019)" userId="S::2018019@student.uwtsd.ac.uk::a6d22a6a-0d62-4089-86b6-9d212a615cc2" providerId="AD" clId="Web-{DF312A92-E680-FD37-AABB-7C27E894DCB2}" dt="2022-07-12T22:13:02.417" v="1"/>
          <ac:spMkLst>
            <pc:docMk/>
            <pc:sldMk cId="2965494136" sldId="266"/>
            <ac:spMk id="3" creationId="{964B0708-92D9-3AD4-FC63-E6EC7E6C8433}"/>
          </ac:spMkLst>
        </pc:spChg>
      </pc:sldChg>
      <pc:sldChg chg="modSp mod modClrScheme chgLayout">
        <pc:chgData name="Peter Nguty Acha (2018019)" userId="S::2018019@student.uwtsd.ac.uk::a6d22a6a-0d62-4089-86b6-9d212a615cc2" providerId="AD" clId="Web-{DF312A92-E680-FD37-AABB-7C27E894DCB2}" dt="2022-07-12T22:13:02.417" v="1"/>
        <pc:sldMkLst>
          <pc:docMk/>
          <pc:sldMk cId="3806054029" sldId="267"/>
        </pc:sldMkLst>
        <pc:spChg chg="mod ord">
          <ac:chgData name="Peter Nguty Acha (2018019)" userId="S::2018019@student.uwtsd.ac.uk::a6d22a6a-0d62-4089-86b6-9d212a615cc2" providerId="AD" clId="Web-{DF312A92-E680-FD37-AABB-7C27E894DCB2}" dt="2022-07-12T22:13:02.417" v="1"/>
          <ac:spMkLst>
            <pc:docMk/>
            <pc:sldMk cId="3806054029" sldId="267"/>
            <ac:spMk id="2" creationId="{E888B282-90C6-176C-192F-2D4A209022A8}"/>
          </ac:spMkLst>
        </pc:spChg>
        <pc:spChg chg="mod ord">
          <ac:chgData name="Peter Nguty Acha (2018019)" userId="S::2018019@student.uwtsd.ac.uk::a6d22a6a-0d62-4089-86b6-9d212a615cc2" providerId="AD" clId="Web-{DF312A92-E680-FD37-AABB-7C27E894DCB2}" dt="2022-07-12T22:13:02.417" v="1"/>
          <ac:spMkLst>
            <pc:docMk/>
            <pc:sldMk cId="3806054029" sldId="267"/>
            <ac:spMk id="3" creationId="{B4F4BE00-C666-A981-DD8A-C860CF115995}"/>
          </ac:spMkLst>
        </pc:spChg>
      </pc:sldChg>
      <pc:sldChg chg="modSp mod modClrScheme chgLayout">
        <pc:chgData name="Peter Nguty Acha (2018019)" userId="S::2018019@student.uwtsd.ac.uk::a6d22a6a-0d62-4089-86b6-9d212a615cc2" providerId="AD" clId="Web-{DF312A92-E680-FD37-AABB-7C27E894DCB2}" dt="2022-07-12T22:13:02.417" v="1"/>
        <pc:sldMkLst>
          <pc:docMk/>
          <pc:sldMk cId="3011116655" sldId="268"/>
        </pc:sldMkLst>
        <pc:spChg chg="mod ord">
          <ac:chgData name="Peter Nguty Acha (2018019)" userId="S::2018019@student.uwtsd.ac.uk::a6d22a6a-0d62-4089-86b6-9d212a615cc2" providerId="AD" clId="Web-{DF312A92-E680-FD37-AABB-7C27E894DCB2}" dt="2022-07-12T22:13:02.417" v="1"/>
          <ac:spMkLst>
            <pc:docMk/>
            <pc:sldMk cId="3011116655" sldId="268"/>
            <ac:spMk id="2" creationId="{A8D0F816-2C3E-0383-CF6D-A7AA5B23E77B}"/>
          </ac:spMkLst>
        </pc:spChg>
        <pc:spChg chg="mod ord">
          <ac:chgData name="Peter Nguty Acha (2018019)" userId="S::2018019@student.uwtsd.ac.uk::a6d22a6a-0d62-4089-86b6-9d212a615cc2" providerId="AD" clId="Web-{DF312A92-E680-FD37-AABB-7C27E894DCB2}" dt="2022-07-12T22:13:02.417" v="1"/>
          <ac:spMkLst>
            <pc:docMk/>
            <pc:sldMk cId="3011116655" sldId="268"/>
            <ac:spMk id="3" creationId="{3CE447A9-4B75-6480-7809-80883F53602A}"/>
          </ac:spMkLst>
        </pc:spChg>
      </pc:sldChg>
      <pc:sldChg chg="modSp mod modClrScheme chgLayout">
        <pc:chgData name="Peter Nguty Acha (2018019)" userId="S::2018019@student.uwtsd.ac.uk::a6d22a6a-0d62-4089-86b6-9d212a615cc2" providerId="AD" clId="Web-{DF312A92-E680-FD37-AABB-7C27E894DCB2}" dt="2022-07-12T22:13:02.417" v="1"/>
        <pc:sldMkLst>
          <pc:docMk/>
          <pc:sldMk cId="1779500235" sldId="269"/>
        </pc:sldMkLst>
        <pc:spChg chg="mod ord">
          <ac:chgData name="Peter Nguty Acha (2018019)" userId="S::2018019@student.uwtsd.ac.uk::a6d22a6a-0d62-4089-86b6-9d212a615cc2" providerId="AD" clId="Web-{DF312A92-E680-FD37-AABB-7C27E894DCB2}" dt="2022-07-12T22:13:02.417" v="1"/>
          <ac:spMkLst>
            <pc:docMk/>
            <pc:sldMk cId="1779500235" sldId="269"/>
            <ac:spMk id="2" creationId="{2B2FD58E-0B90-3341-D35F-FFB587D10331}"/>
          </ac:spMkLst>
        </pc:spChg>
      </pc:sldChg>
      <pc:sldMasterChg chg="del delSldLayout">
        <pc:chgData name="Peter Nguty Acha (2018019)" userId="S::2018019@student.uwtsd.ac.uk::a6d22a6a-0d62-4089-86b6-9d212a615cc2" providerId="AD" clId="Web-{DF312A92-E680-FD37-AABB-7C27E894DCB2}" dt="2022-07-12T22:12:47.510" v="0"/>
        <pc:sldMasterMkLst>
          <pc:docMk/>
          <pc:sldMasterMk cId="3851521796" sldId="2147485341"/>
        </pc:sldMasterMkLst>
        <pc:sldLayoutChg chg="del">
          <pc:chgData name="Peter Nguty Acha (2018019)" userId="S::2018019@student.uwtsd.ac.uk::a6d22a6a-0d62-4089-86b6-9d212a615cc2" providerId="AD" clId="Web-{DF312A92-E680-FD37-AABB-7C27E894DCB2}" dt="2022-07-12T22:12:47.510" v="0"/>
          <pc:sldLayoutMkLst>
            <pc:docMk/>
            <pc:sldMasterMk cId="3851521796" sldId="2147485341"/>
            <pc:sldLayoutMk cId="667927753" sldId="2147485342"/>
          </pc:sldLayoutMkLst>
        </pc:sldLayoutChg>
        <pc:sldLayoutChg chg="del">
          <pc:chgData name="Peter Nguty Acha (2018019)" userId="S::2018019@student.uwtsd.ac.uk::a6d22a6a-0d62-4089-86b6-9d212a615cc2" providerId="AD" clId="Web-{DF312A92-E680-FD37-AABB-7C27E894DCB2}" dt="2022-07-12T22:12:47.510" v="0"/>
          <pc:sldLayoutMkLst>
            <pc:docMk/>
            <pc:sldMasterMk cId="3851521796" sldId="2147485341"/>
            <pc:sldLayoutMk cId="81807668" sldId="2147485343"/>
          </pc:sldLayoutMkLst>
        </pc:sldLayoutChg>
        <pc:sldLayoutChg chg="del">
          <pc:chgData name="Peter Nguty Acha (2018019)" userId="S::2018019@student.uwtsd.ac.uk::a6d22a6a-0d62-4089-86b6-9d212a615cc2" providerId="AD" clId="Web-{DF312A92-E680-FD37-AABB-7C27E894DCB2}" dt="2022-07-12T22:12:47.510" v="0"/>
          <pc:sldLayoutMkLst>
            <pc:docMk/>
            <pc:sldMasterMk cId="3851521796" sldId="2147485341"/>
            <pc:sldLayoutMk cId="2963320867" sldId="2147485344"/>
          </pc:sldLayoutMkLst>
        </pc:sldLayoutChg>
        <pc:sldLayoutChg chg="del">
          <pc:chgData name="Peter Nguty Acha (2018019)" userId="S::2018019@student.uwtsd.ac.uk::a6d22a6a-0d62-4089-86b6-9d212a615cc2" providerId="AD" clId="Web-{DF312A92-E680-FD37-AABB-7C27E894DCB2}" dt="2022-07-12T22:12:47.510" v="0"/>
          <pc:sldLayoutMkLst>
            <pc:docMk/>
            <pc:sldMasterMk cId="3851521796" sldId="2147485341"/>
            <pc:sldLayoutMk cId="896182302" sldId="2147485345"/>
          </pc:sldLayoutMkLst>
        </pc:sldLayoutChg>
        <pc:sldLayoutChg chg="del">
          <pc:chgData name="Peter Nguty Acha (2018019)" userId="S::2018019@student.uwtsd.ac.uk::a6d22a6a-0d62-4089-86b6-9d212a615cc2" providerId="AD" clId="Web-{DF312A92-E680-FD37-AABB-7C27E894DCB2}" dt="2022-07-12T22:12:47.510" v="0"/>
          <pc:sldLayoutMkLst>
            <pc:docMk/>
            <pc:sldMasterMk cId="3851521796" sldId="2147485341"/>
            <pc:sldLayoutMk cId="3023280052" sldId="2147485346"/>
          </pc:sldLayoutMkLst>
        </pc:sldLayoutChg>
        <pc:sldLayoutChg chg="del">
          <pc:chgData name="Peter Nguty Acha (2018019)" userId="S::2018019@student.uwtsd.ac.uk::a6d22a6a-0d62-4089-86b6-9d212a615cc2" providerId="AD" clId="Web-{DF312A92-E680-FD37-AABB-7C27E894DCB2}" dt="2022-07-12T22:12:47.510" v="0"/>
          <pc:sldLayoutMkLst>
            <pc:docMk/>
            <pc:sldMasterMk cId="3851521796" sldId="2147485341"/>
            <pc:sldLayoutMk cId="9265945" sldId="2147485347"/>
          </pc:sldLayoutMkLst>
        </pc:sldLayoutChg>
        <pc:sldLayoutChg chg="del">
          <pc:chgData name="Peter Nguty Acha (2018019)" userId="S::2018019@student.uwtsd.ac.uk::a6d22a6a-0d62-4089-86b6-9d212a615cc2" providerId="AD" clId="Web-{DF312A92-E680-FD37-AABB-7C27E894DCB2}" dt="2022-07-12T22:12:47.510" v="0"/>
          <pc:sldLayoutMkLst>
            <pc:docMk/>
            <pc:sldMasterMk cId="3851521796" sldId="2147485341"/>
            <pc:sldLayoutMk cId="2730731762" sldId="2147485348"/>
          </pc:sldLayoutMkLst>
        </pc:sldLayoutChg>
        <pc:sldLayoutChg chg="del">
          <pc:chgData name="Peter Nguty Acha (2018019)" userId="S::2018019@student.uwtsd.ac.uk::a6d22a6a-0d62-4089-86b6-9d212a615cc2" providerId="AD" clId="Web-{DF312A92-E680-FD37-AABB-7C27E894DCB2}" dt="2022-07-12T22:12:47.510" v="0"/>
          <pc:sldLayoutMkLst>
            <pc:docMk/>
            <pc:sldMasterMk cId="3851521796" sldId="2147485341"/>
            <pc:sldLayoutMk cId="3925506234" sldId="2147485349"/>
          </pc:sldLayoutMkLst>
        </pc:sldLayoutChg>
        <pc:sldLayoutChg chg="del">
          <pc:chgData name="Peter Nguty Acha (2018019)" userId="S::2018019@student.uwtsd.ac.uk::a6d22a6a-0d62-4089-86b6-9d212a615cc2" providerId="AD" clId="Web-{DF312A92-E680-FD37-AABB-7C27E894DCB2}" dt="2022-07-12T22:12:47.510" v="0"/>
          <pc:sldLayoutMkLst>
            <pc:docMk/>
            <pc:sldMasterMk cId="3851521796" sldId="2147485341"/>
            <pc:sldLayoutMk cId="1231294652" sldId="2147485350"/>
          </pc:sldLayoutMkLst>
        </pc:sldLayoutChg>
        <pc:sldLayoutChg chg="del">
          <pc:chgData name="Peter Nguty Acha (2018019)" userId="S::2018019@student.uwtsd.ac.uk::a6d22a6a-0d62-4089-86b6-9d212a615cc2" providerId="AD" clId="Web-{DF312A92-E680-FD37-AABB-7C27E894DCB2}" dt="2022-07-12T22:12:47.510" v="0"/>
          <pc:sldLayoutMkLst>
            <pc:docMk/>
            <pc:sldMasterMk cId="3851521796" sldId="2147485341"/>
            <pc:sldLayoutMk cId="299124494" sldId="2147485351"/>
          </pc:sldLayoutMkLst>
        </pc:sldLayoutChg>
        <pc:sldLayoutChg chg="del">
          <pc:chgData name="Peter Nguty Acha (2018019)" userId="S::2018019@student.uwtsd.ac.uk::a6d22a6a-0d62-4089-86b6-9d212a615cc2" providerId="AD" clId="Web-{DF312A92-E680-FD37-AABB-7C27E894DCB2}" dt="2022-07-12T22:12:47.510" v="0"/>
          <pc:sldLayoutMkLst>
            <pc:docMk/>
            <pc:sldMasterMk cId="3851521796" sldId="2147485341"/>
            <pc:sldLayoutMk cId="1136149527" sldId="2147485352"/>
          </pc:sldLayoutMkLst>
        </pc:sldLayoutChg>
        <pc:sldLayoutChg chg="del">
          <pc:chgData name="Peter Nguty Acha (2018019)" userId="S::2018019@student.uwtsd.ac.uk::a6d22a6a-0d62-4089-86b6-9d212a615cc2" providerId="AD" clId="Web-{DF312A92-E680-FD37-AABB-7C27E894DCB2}" dt="2022-07-12T22:12:47.510" v="0"/>
          <pc:sldLayoutMkLst>
            <pc:docMk/>
            <pc:sldMasterMk cId="3851521796" sldId="2147485341"/>
            <pc:sldLayoutMk cId="4134626336" sldId="2147485353"/>
          </pc:sldLayoutMkLst>
        </pc:sldLayoutChg>
        <pc:sldLayoutChg chg="del">
          <pc:chgData name="Peter Nguty Acha (2018019)" userId="S::2018019@student.uwtsd.ac.uk::a6d22a6a-0d62-4089-86b6-9d212a615cc2" providerId="AD" clId="Web-{DF312A92-E680-FD37-AABB-7C27E894DCB2}" dt="2022-07-12T22:12:47.510" v="0"/>
          <pc:sldLayoutMkLst>
            <pc:docMk/>
            <pc:sldMasterMk cId="3851521796" sldId="2147485341"/>
            <pc:sldLayoutMk cId="578145986" sldId="2147485354"/>
          </pc:sldLayoutMkLst>
        </pc:sldLayoutChg>
        <pc:sldLayoutChg chg="del">
          <pc:chgData name="Peter Nguty Acha (2018019)" userId="S::2018019@student.uwtsd.ac.uk::a6d22a6a-0d62-4089-86b6-9d212a615cc2" providerId="AD" clId="Web-{DF312A92-E680-FD37-AABB-7C27E894DCB2}" dt="2022-07-12T22:12:47.510" v="0"/>
          <pc:sldLayoutMkLst>
            <pc:docMk/>
            <pc:sldMasterMk cId="3851521796" sldId="2147485341"/>
            <pc:sldLayoutMk cId="1437310426" sldId="2147485355"/>
          </pc:sldLayoutMkLst>
        </pc:sldLayoutChg>
        <pc:sldLayoutChg chg="del">
          <pc:chgData name="Peter Nguty Acha (2018019)" userId="S::2018019@student.uwtsd.ac.uk::a6d22a6a-0d62-4089-86b6-9d212a615cc2" providerId="AD" clId="Web-{DF312A92-E680-FD37-AABB-7C27E894DCB2}" dt="2022-07-12T22:12:47.510" v="0"/>
          <pc:sldLayoutMkLst>
            <pc:docMk/>
            <pc:sldMasterMk cId="3851521796" sldId="2147485341"/>
            <pc:sldLayoutMk cId="3150384980" sldId="2147485356"/>
          </pc:sldLayoutMkLst>
        </pc:sldLayoutChg>
        <pc:sldLayoutChg chg="del">
          <pc:chgData name="Peter Nguty Acha (2018019)" userId="S::2018019@student.uwtsd.ac.uk::a6d22a6a-0d62-4089-86b6-9d212a615cc2" providerId="AD" clId="Web-{DF312A92-E680-FD37-AABB-7C27E894DCB2}" dt="2022-07-12T22:12:47.510" v="0"/>
          <pc:sldLayoutMkLst>
            <pc:docMk/>
            <pc:sldMasterMk cId="3851521796" sldId="2147485341"/>
            <pc:sldLayoutMk cId="1416613712" sldId="2147485357"/>
          </pc:sldLayoutMkLst>
        </pc:sldLayoutChg>
        <pc:sldLayoutChg chg="del">
          <pc:chgData name="Peter Nguty Acha (2018019)" userId="S::2018019@student.uwtsd.ac.uk::a6d22a6a-0d62-4089-86b6-9d212a615cc2" providerId="AD" clId="Web-{DF312A92-E680-FD37-AABB-7C27E894DCB2}" dt="2022-07-12T22:12:47.510" v="0"/>
          <pc:sldLayoutMkLst>
            <pc:docMk/>
            <pc:sldMasterMk cId="3851521796" sldId="2147485341"/>
            <pc:sldLayoutMk cId="1579448571" sldId="2147485358"/>
          </pc:sldLayoutMkLst>
        </pc:sldLayoutChg>
      </pc:sldMasterChg>
      <pc:sldMasterChg chg="add del addSldLayout delSldLayout modSldLayout">
        <pc:chgData name="Peter Nguty Acha (2018019)" userId="S::2018019@student.uwtsd.ac.uk::a6d22a6a-0d62-4089-86b6-9d212a615cc2" providerId="AD" clId="Web-{DF312A92-E680-FD37-AABB-7C27E894DCB2}" dt="2022-07-12T22:13:02.417" v="1"/>
        <pc:sldMasterMkLst>
          <pc:docMk/>
          <pc:sldMasterMk cId="2615871418" sldId="2147485359"/>
        </pc:sldMasterMkLst>
        <pc:sldLayoutChg chg="add del mod replId">
          <pc:chgData name="Peter Nguty Acha (2018019)" userId="S::2018019@student.uwtsd.ac.uk::a6d22a6a-0d62-4089-86b6-9d212a615cc2" providerId="AD" clId="Web-{DF312A92-E680-FD37-AABB-7C27E894DCB2}" dt="2022-07-12T22:13:02.417" v="1"/>
          <pc:sldLayoutMkLst>
            <pc:docMk/>
            <pc:sldMasterMk cId="2615871418" sldId="2147485359"/>
            <pc:sldLayoutMk cId="103013050" sldId="2147485360"/>
          </pc:sldLayoutMkLst>
        </pc:sldLayoutChg>
        <pc:sldLayoutChg chg="add del mod replId">
          <pc:chgData name="Peter Nguty Acha (2018019)" userId="S::2018019@student.uwtsd.ac.uk::a6d22a6a-0d62-4089-86b6-9d212a615cc2" providerId="AD" clId="Web-{DF312A92-E680-FD37-AABB-7C27E894DCB2}" dt="2022-07-12T22:13:02.417" v="1"/>
          <pc:sldLayoutMkLst>
            <pc:docMk/>
            <pc:sldMasterMk cId="2615871418" sldId="2147485359"/>
            <pc:sldLayoutMk cId="198887712" sldId="2147485361"/>
          </pc:sldLayoutMkLst>
        </pc:sldLayoutChg>
        <pc:sldLayoutChg chg="add del mod replId">
          <pc:chgData name="Peter Nguty Acha (2018019)" userId="S::2018019@student.uwtsd.ac.uk::a6d22a6a-0d62-4089-86b6-9d212a615cc2" providerId="AD" clId="Web-{DF312A92-E680-FD37-AABB-7C27E894DCB2}" dt="2022-07-12T22:13:02.417" v="1"/>
          <pc:sldLayoutMkLst>
            <pc:docMk/>
            <pc:sldMasterMk cId="2615871418" sldId="2147485359"/>
            <pc:sldLayoutMk cId="2888763331" sldId="2147485362"/>
          </pc:sldLayoutMkLst>
        </pc:sldLayoutChg>
        <pc:sldLayoutChg chg="add del mod replId">
          <pc:chgData name="Peter Nguty Acha (2018019)" userId="S::2018019@student.uwtsd.ac.uk::a6d22a6a-0d62-4089-86b6-9d212a615cc2" providerId="AD" clId="Web-{DF312A92-E680-FD37-AABB-7C27E894DCB2}" dt="2022-07-12T22:13:02.417" v="1"/>
          <pc:sldLayoutMkLst>
            <pc:docMk/>
            <pc:sldMasterMk cId="2615871418" sldId="2147485359"/>
            <pc:sldLayoutMk cId="1396482386" sldId="2147485363"/>
          </pc:sldLayoutMkLst>
        </pc:sldLayoutChg>
        <pc:sldLayoutChg chg="add del mod replId">
          <pc:chgData name="Peter Nguty Acha (2018019)" userId="S::2018019@student.uwtsd.ac.uk::a6d22a6a-0d62-4089-86b6-9d212a615cc2" providerId="AD" clId="Web-{DF312A92-E680-FD37-AABB-7C27E894DCB2}" dt="2022-07-12T22:13:02.417" v="1"/>
          <pc:sldLayoutMkLst>
            <pc:docMk/>
            <pc:sldMasterMk cId="2615871418" sldId="2147485359"/>
            <pc:sldLayoutMk cId="2681820079" sldId="2147485364"/>
          </pc:sldLayoutMkLst>
        </pc:sldLayoutChg>
        <pc:sldLayoutChg chg="add del mod replId">
          <pc:chgData name="Peter Nguty Acha (2018019)" userId="S::2018019@student.uwtsd.ac.uk::a6d22a6a-0d62-4089-86b6-9d212a615cc2" providerId="AD" clId="Web-{DF312A92-E680-FD37-AABB-7C27E894DCB2}" dt="2022-07-12T22:13:02.417" v="1"/>
          <pc:sldLayoutMkLst>
            <pc:docMk/>
            <pc:sldMasterMk cId="2615871418" sldId="2147485359"/>
            <pc:sldLayoutMk cId="2446896665" sldId="2147485365"/>
          </pc:sldLayoutMkLst>
        </pc:sldLayoutChg>
        <pc:sldLayoutChg chg="add del mod replId">
          <pc:chgData name="Peter Nguty Acha (2018019)" userId="S::2018019@student.uwtsd.ac.uk::a6d22a6a-0d62-4089-86b6-9d212a615cc2" providerId="AD" clId="Web-{DF312A92-E680-FD37-AABB-7C27E894DCB2}" dt="2022-07-12T22:13:02.417" v="1"/>
          <pc:sldLayoutMkLst>
            <pc:docMk/>
            <pc:sldMasterMk cId="2615871418" sldId="2147485359"/>
            <pc:sldLayoutMk cId="3466963372" sldId="2147485366"/>
          </pc:sldLayoutMkLst>
        </pc:sldLayoutChg>
        <pc:sldLayoutChg chg="add del mod replId">
          <pc:chgData name="Peter Nguty Acha (2018019)" userId="S::2018019@student.uwtsd.ac.uk::a6d22a6a-0d62-4089-86b6-9d212a615cc2" providerId="AD" clId="Web-{DF312A92-E680-FD37-AABB-7C27E894DCB2}" dt="2022-07-12T22:13:02.417" v="1"/>
          <pc:sldLayoutMkLst>
            <pc:docMk/>
            <pc:sldMasterMk cId="2615871418" sldId="2147485359"/>
            <pc:sldLayoutMk cId="3190683683" sldId="2147485367"/>
          </pc:sldLayoutMkLst>
        </pc:sldLayoutChg>
        <pc:sldLayoutChg chg="add del mod replId">
          <pc:chgData name="Peter Nguty Acha (2018019)" userId="S::2018019@student.uwtsd.ac.uk::a6d22a6a-0d62-4089-86b6-9d212a615cc2" providerId="AD" clId="Web-{DF312A92-E680-FD37-AABB-7C27E894DCB2}" dt="2022-07-12T22:13:02.417" v="1"/>
          <pc:sldLayoutMkLst>
            <pc:docMk/>
            <pc:sldMasterMk cId="2615871418" sldId="2147485359"/>
            <pc:sldLayoutMk cId="1245809694" sldId="2147485368"/>
          </pc:sldLayoutMkLst>
        </pc:sldLayoutChg>
        <pc:sldLayoutChg chg="add del mod replId">
          <pc:chgData name="Peter Nguty Acha (2018019)" userId="S::2018019@student.uwtsd.ac.uk::a6d22a6a-0d62-4089-86b6-9d212a615cc2" providerId="AD" clId="Web-{DF312A92-E680-FD37-AABB-7C27E894DCB2}" dt="2022-07-12T22:13:02.417" v="1"/>
          <pc:sldLayoutMkLst>
            <pc:docMk/>
            <pc:sldMasterMk cId="2615871418" sldId="2147485359"/>
            <pc:sldLayoutMk cId="3983902396" sldId="2147485369"/>
          </pc:sldLayoutMkLst>
        </pc:sldLayoutChg>
        <pc:sldLayoutChg chg="add del mod replId">
          <pc:chgData name="Peter Nguty Acha (2018019)" userId="S::2018019@student.uwtsd.ac.uk::a6d22a6a-0d62-4089-86b6-9d212a615cc2" providerId="AD" clId="Web-{DF312A92-E680-FD37-AABB-7C27E894DCB2}" dt="2022-07-12T22:13:02.417" v="1"/>
          <pc:sldLayoutMkLst>
            <pc:docMk/>
            <pc:sldMasterMk cId="2615871418" sldId="2147485359"/>
            <pc:sldLayoutMk cId="3001596786" sldId="2147485370"/>
          </pc:sldLayoutMkLst>
        </pc:sldLayoutChg>
        <pc:sldLayoutChg chg="add del mod replId">
          <pc:chgData name="Peter Nguty Acha (2018019)" userId="S::2018019@student.uwtsd.ac.uk::a6d22a6a-0d62-4089-86b6-9d212a615cc2" providerId="AD" clId="Web-{DF312A92-E680-FD37-AABB-7C27E894DCB2}" dt="2022-07-12T22:13:02.417" v="1"/>
          <pc:sldLayoutMkLst>
            <pc:docMk/>
            <pc:sldMasterMk cId="2615871418" sldId="2147485359"/>
            <pc:sldLayoutMk cId="1560761725" sldId="2147485371"/>
          </pc:sldLayoutMkLst>
        </pc:sldLayoutChg>
        <pc:sldLayoutChg chg="add del mod replId">
          <pc:chgData name="Peter Nguty Acha (2018019)" userId="S::2018019@student.uwtsd.ac.uk::a6d22a6a-0d62-4089-86b6-9d212a615cc2" providerId="AD" clId="Web-{DF312A92-E680-FD37-AABB-7C27E894DCB2}" dt="2022-07-12T22:13:02.417" v="1"/>
          <pc:sldLayoutMkLst>
            <pc:docMk/>
            <pc:sldMasterMk cId="2615871418" sldId="2147485359"/>
            <pc:sldLayoutMk cId="1856074360" sldId="2147485372"/>
          </pc:sldLayoutMkLst>
        </pc:sldLayoutChg>
        <pc:sldLayoutChg chg="add del mod replId">
          <pc:chgData name="Peter Nguty Acha (2018019)" userId="S::2018019@student.uwtsd.ac.uk::a6d22a6a-0d62-4089-86b6-9d212a615cc2" providerId="AD" clId="Web-{DF312A92-E680-FD37-AABB-7C27E894DCB2}" dt="2022-07-12T22:13:02.417" v="1"/>
          <pc:sldLayoutMkLst>
            <pc:docMk/>
            <pc:sldMasterMk cId="2615871418" sldId="2147485359"/>
            <pc:sldLayoutMk cId="4694943" sldId="2147485373"/>
          </pc:sldLayoutMkLst>
        </pc:sldLayoutChg>
        <pc:sldLayoutChg chg="add del mod replId">
          <pc:chgData name="Peter Nguty Acha (2018019)" userId="S::2018019@student.uwtsd.ac.uk::a6d22a6a-0d62-4089-86b6-9d212a615cc2" providerId="AD" clId="Web-{DF312A92-E680-FD37-AABB-7C27E894DCB2}" dt="2022-07-12T22:13:02.417" v="1"/>
          <pc:sldLayoutMkLst>
            <pc:docMk/>
            <pc:sldMasterMk cId="2615871418" sldId="2147485359"/>
            <pc:sldLayoutMk cId="4196373917" sldId="2147485374"/>
          </pc:sldLayoutMkLst>
        </pc:sldLayoutChg>
        <pc:sldLayoutChg chg="add del mod replId">
          <pc:chgData name="Peter Nguty Acha (2018019)" userId="S::2018019@student.uwtsd.ac.uk::a6d22a6a-0d62-4089-86b6-9d212a615cc2" providerId="AD" clId="Web-{DF312A92-E680-FD37-AABB-7C27E894DCB2}" dt="2022-07-12T22:13:02.417" v="1"/>
          <pc:sldLayoutMkLst>
            <pc:docMk/>
            <pc:sldMasterMk cId="2615871418" sldId="2147485359"/>
            <pc:sldLayoutMk cId="1787418833" sldId="2147485375"/>
          </pc:sldLayoutMkLst>
        </pc:sldLayoutChg>
        <pc:sldLayoutChg chg="add del mod replId">
          <pc:chgData name="Peter Nguty Acha (2018019)" userId="S::2018019@student.uwtsd.ac.uk::a6d22a6a-0d62-4089-86b6-9d212a615cc2" providerId="AD" clId="Web-{DF312A92-E680-FD37-AABB-7C27E894DCB2}" dt="2022-07-12T22:13:02.417" v="1"/>
          <pc:sldLayoutMkLst>
            <pc:docMk/>
            <pc:sldMasterMk cId="2615871418" sldId="2147485359"/>
            <pc:sldLayoutMk cId="3608037340" sldId="2147485376"/>
          </pc:sldLayoutMkLst>
        </pc:sldLayoutChg>
        <pc:sldLayoutChg chg="add del mod replId">
          <pc:chgData name="Peter Nguty Acha (2018019)" userId="S::2018019@student.uwtsd.ac.uk::a6d22a6a-0d62-4089-86b6-9d212a615cc2" providerId="AD" clId="Web-{DF312A92-E680-FD37-AABB-7C27E894DCB2}" dt="2022-07-12T22:13:02.417" v="1"/>
          <pc:sldLayoutMkLst>
            <pc:docMk/>
            <pc:sldMasterMk cId="2615871418" sldId="2147485359"/>
            <pc:sldLayoutMk cId="755257523" sldId="2147485377"/>
          </pc:sldLayoutMkLst>
        </pc:sldLayoutChg>
      </pc:sldMasterChg>
      <pc:sldMasterChg chg="add addSldLayout modSldLayout">
        <pc:chgData name="Peter Nguty Acha (2018019)" userId="S::2018019@student.uwtsd.ac.uk::a6d22a6a-0d62-4089-86b6-9d212a615cc2" providerId="AD" clId="Web-{DF312A92-E680-FD37-AABB-7C27E894DCB2}" dt="2022-07-12T22:13:02.417" v="1"/>
        <pc:sldMasterMkLst>
          <pc:docMk/>
          <pc:sldMasterMk cId="3481036813" sldId="2147485378"/>
        </pc:sldMasterMkLst>
        <pc:sldLayoutChg chg="add mod replId">
          <pc:chgData name="Peter Nguty Acha (2018019)" userId="S::2018019@student.uwtsd.ac.uk::a6d22a6a-0d62-4089-86b6-9d212a615cc2" providerId="AD" clId="Web-{DF312A92-E680-FD37-AABB-7C27E894DCB2}" dt="2022-07-12T22:13:02.417" v="1"/>
          <pc:sldLayoutMkLst>
            <pc:docMk/>
            <pc:sldMasterMk cId="3481036813" sldId="2147485378"/>
            <pc:sldLayoutMk cId="2128259277" sldId="2147485379"/>
          </pc:sldLayoutMkLst>
        </pc:sldLayoutChg>
        <pc:sldLayoutChg chg="add mod replId">
          <pc:chgData name="Peter Nguty Acha (2018019)" userId="S::2018019@student.uwtsd.ac.uk::a6d22a6a-0d62-4089-86b6-9d212a615cc2" providerId="AD" clId="Web-{DF312A92-E680-FD37-AABB-7C27E894DCB2}" dt="2022-07-12T22:13:02.417" v="1"/>
          <pc:sldLayoutMkLst>
            <pc:docMk/>
            <pc:sldMasterMk cId="3481036813" sldId="2147485378"/>
            <pc:sldLayoutMk cId="3566104020" sldId="2147485380"/>
          </pc:sldLayoutMkLst>
        </pc:sldLayoutChg>
        <pc:sldLayoutChg chg="add mod replId">
          <pc:chgData name="Peter Nguty Acha (2018019)" userId="S::2018019@student.uwtsd.ac.uk::a6d22a6a-0d62-4089-86b6-9d212a615cc2" providerId="AD" clId="Web-{DF312A92-E680-FD37-AABB-7C27E894DCB2}" dt="2022-07-12T22:13:02.417" v="1"/>
          <pc:sldLayoutMkLst>
            <pc:docMk/>
            <pc:sldMasterMk cId="3481036813" sldId="2147485378"/>
            <pc:sldLayoutMk cId="899702771" sldId="2147485381"/>
          </pc:sldLayoutMkLst>
        </pc:sldLayoutChg>
        <pc:sldLayoutChg chg="add mod replId">
          <pc:chgData name="Peter Nguty Acha (2018019)" userId="S::2018019@student.uwtsd.ac.uk::a6d22a6a-0d62-4089-86b6-9d212a615cc2" providerId="AD" clId="Web-{DF312A92-E680-FD37-AABB-7C27E894DCB2}" dt="2022-07-12T22:13:02.417" v="1"/>
          <pc:sldLayoutMkLst>
            <pc:docMk/>
            <pc:sldMasterMk cId="3481036813" sldId="2147485378"/>
            <pc:sldLayoutMk cId="1552576781" sldId="2147485382"/>
          </pc:sldLayoutMkLst>
        </pc:sldLayoutChg>
        <pc:sldLayoutChg chg="add mod replId">
          <pc:chgData name="Peter Nguty Acha (2018019)" userId="S::2018019@student.uwtsd.ac.uk::a6d22a6a-0d62-4089-86b6-9d212a615cc2" providerId="AD" clId="Web-{DF312A92-E680-FD37-AABB-7C27E894DCB2}" dt="2022-07-12T22:13:02.417" v="1"/>
          <pc:sldLayoutMkLst>
            <pc:docMk/>
            <pc:sldMasterMk cId="3481036813" sldId="2147485378"/>
            <pc:sldLayoutMk cId="3508839086" sldId="2147485383"/>
          </pc:sldLayoutMkLst>
        </pc:sldLayoutChg>
        <pc:sldLayoutChg chg="add mod replId">
          <pc:chgData name="Peter Nguty Acha (2018019)" userId="S::2018019@student.uwtsd.ac.uk::a6d22a6a-0d62-4089-86b6-9d212a615cc2" providerId="AD" clId="Web-{DF312A92-E680-FD37-AABB-7C27E894DCB2}" dt="2022-07-12T22:13:02.417" v="1"/>
          <pc:sldLayoutMkLst>
            <pc:docMk/>
            <pc:sldMasterMk cId="3481036813" sldId="2147485378"/>
            <pc:sldLayoutMk cId="4192390067" sldId="2147485384"/>
          </pc:sldLayoutMkLst>
        </pc:sldLayoutChg>
        <pc:sldLayoutChg chg="add mod replId">
          <pc:chgData name="Peter Nguty Acha (2018019)" userId="S::2018019@student.uwtsd.ac.uk::a6d22a6a-0d62-4089-86b6-9d212a615cc2" providerId="AD" clId="Web-{DF312A92-E680-FD37-AABB-7C27E894DCB2}" dt="2022-07-12T22:13:02.417" v="1"/>
          <pc:sldLayoutMkLst>
            <pc:docMk/>
            <pc:sldMasterMk cId="3481036813" sldId="2147485378"/>
            <pc:sldLayoutMk cId="4279178352" sldId="2147485385"/>
          </pc:sldLayoutMkLst>
        </pc:sldLayoutChg>
        <pc:sldLayoutChg chg="add mod replId">
          <pc:chgData name="Peter Nguty Acha (2018019)" userId="S::2018019@student.uwtsd.ac.uk::a6d22a6a-0d62-4089-86b6-9d212a615cc2" providerId="AD" clId="Web-{DF312A92-E680-FD37-AABB-7C27E894DCB2}" dt="2022-07-12T22:13:02.417" v="1"/>
          <pc:sldLayoutMkLst>
            <pc:docMk/>
            <pc:sldMasterMk cId="3481036813" sldId="2147485378"/>
            <pc:sldLayoutMk cId="1477035148" sldId="2147485386"/>
          </pc:sldLayoutMkLst>
        </pc:sldLayoutChg>
        <pc:sldLayoutChg chg="add mod replId">
          <pc:chgData name="Peter Nguty Acha (2018019)" userId="S::2018019@student.uwtsd.ac.uk::a6d22a6a-0d62-4089-86b6-9d212a615cc2" providerId="AD" clId="Web-{DF312A92-E680-FD37-AABB-7C27E894DCB2}" dt="2022-07-12T22:13:02.417" v="1"/>
          <pc:sldLayoutMkLst>
            <pc:docMk/>
            <pc:sldMasterMk cId="3481036813" sldId="2147485378"/>
            <pc:sldLayoutMk cId="1978186300" sldId="2147485387"/>
          </pc:sldLayoutMkLst>
        </pc:sldLayoutChg>
        <pc:sldLayoutChg chg="add mod replId">
          <pc:chgData name="Peter Nguty Acha (2018019)" userId="S::2018019@student.uwtsd.ac.uk::a6d22a6a-0d62-4089-86b6-9d212a615cc2" providerId="AD" clId="Web-{DF312A92-E680-FD37-AABB-7C27E894DCB2}" dt="2022-07-12T22:13:02.417" v="1"/>
          <pc:sldLayoutMkLst>
            <pc:docMk/>
            <pc:sldMasterMk cId="3481036813" sldId="2147485378"/>
            <pc:sldLayoutMk cId="1107787935" sldId="2147485388"/>
          </pc:sldLayoutMkLst>
        </pc:sldLayoutChg>
        <pc:sldLayoutChg chg="add mod replId">
          <pc:chgData name="Peter Nguty Acha (2018019)" userId="S::2018019@student.uwtsd.ac.uk::a6d22a6a-0d62-4089-86b6-9d212a615cc2" providerId="AD" clId="Web-{DF312A92-E680-FD37-AABB-7C27E894DCB2}" dt="2022-07-12T22:13:02.417" v="1"/>
          <pc:sldLayoutMkLst>
            <pc:docMk/>
            <pc:sldMasterMk cId="3481036813" sldId="2147485378"/>
            <pc:sldLayoutMk cId="231566402" sldId="2147485389"/>
          </pc:sldLayoutMkLst>
        </pc:sldLayoutChg>
        <pc:sldLayoutChg chg="add mod replId">
          <pc:chgData name="Peter Nguty Acha (2018019)" userId="S::2018019@student.uwtsd.ac.uk::a6d22a6a-0d62-4089-86b6-9d212a615cc2" providerId="AD" clId="Web-{DF312A92-E680-FD37-AABB-7C27E894DCB2}" dt="2022-07-12T22:13:02.417" v="1"/>
          <pc:sldLayoutMkLst>
            <pc:docMk/>
            <pc:sldMasterMk cId="3481036813" sldId="2147485378"/>
            <pc:sldLayoutMk cId="534058359" sldId="2147485390"/>
          </pc:sldLayoutMkLst>
        </pc:sldLayoutChg>
        <pc:sldLayoutChg chg="add mod replId">
          <pc:chgData name="Peter Nguty Acha (2018019)" userId="S::2018019@student.uwtsd.ac.uk::a6d22a6a-0d62-4089-86b6-9d212a615cc2" providerId="AD" clId="Web-{DF312A92-E680-FD37-AABB-7C27E894DCB2}" dt="2022-07-12T22:13:02.417" v="1"/>
          <pc:sldLayoutMkLst>
            <pc:docMk/>
            <pc:sldMasterMk cId="3481036813" sldId="2147485378"/>
            <pc:sldLayoutMk cId="3787878013" sldId="2147485391"/>
          </pc:sldLayoutMkLst>
        </pc:sldLayoutChg>
        <pc:sldLayoutChg chg="add mod replId">
          <pc:chgData name="Peter Nguty Acha (2018019)" userId="S::2018019@student.uwtsd.ac.uk::a6d22a6a-0d62-4089-86b6-9d212a615cc2" providerId="AD" clId="Web-{DF312A92-E680-FD37-AABB-7C27E894DCB2}" dt="2022-07-12T22:13:02.417" v="1"/>
          <pc:sldLayoutMkLst>
            <pc:docMk/>
            <pc:sldMasterMk cId="3481036813" sldId="2147485378"/>
            <pc:sldLayoutMk cId="941416282" sldId="2147485392"/>
          </pc:sldLayoutMkLst>
        </pc:sldLayoutChg>
        <pc:sldLayoutChg chg="add mod replId">
          <pc:chgData name="Peter Nguty Acha (2018019)" userId="S::2018019@student.uwtsd.ac.uk::a6d22a6a-0d62-4089-86b6-9d212a615cc2" providerId="AD" clId="Web-{DF312A92-E680-FD37-AABB-7C27E894DCB2}" dt="2022-07-12T22:13:02.417" v="1"/>
          <pc:sldLayoutMkLst>
            <pc:docMk/>
            <pc:sldMasterMk cId="3481036813" sldId="2147485378"/>
            <pc:sldLayoutMk cId="278446739" sldId="2147485393"/>
          </pc:sldLayoutMkLst>
        </pc:sldLayoutChg>
        <pc:sldLayoutChg chg="add mod replId">
          <pc:chgData name="Peter Nguty Acha (2018019)" userId="S::2018019@student.uwtsd.ac.uk::a6d22a6a-0d62-4089-86b6-9d212a615cc2" providerId="AD" clId="Web-{DF312A92-E680-FD37-AABB-7C27E894DCB2}" dt="2022-07-12T22:13:02.417" v="1"/>
          <pc:sldLayoutMkLst>
            <pc:docMk/>
            <pc:sldMasterMk cId="3481036813" sldId="2147485378"/>
            <pc:sldLayoutMk cId="4128141455" sldId="2147485394"/>
          </pc:sldLayoutMkLst>
        </pc:sldLayoutChg>
        <pc:sldLayoutChg chg="add mod replId">
          <pc:chgData name="Peter Nguty Acha (2018019)" userId="S::2018019@student.uwtsd.ac.uk::a6d22a6a-0d62-4089-86b6-9d212a615cc2" providerId="AD" clId="Web-{DF312A92-E680-FD37-AABB-7C27E894DCB2}" dt="2022-07-12T22:13:02.417" v="1"/>
          <pc:sldLayoutMkLst>
            <pc:docMk/>
            <pc:sldMasterMk cId="3481036813" sldId="2147485378"/>
            <pc:sldLayoutMk cId="68179356" sldId="2147485395"/>
          </pc:sldLayoutMkLst>
        </pc:sldLayoutChg>
        <pc:sldLayoutChg chg="add mod replId">
          <pc:chgData name="Peter Nguty Acha (2018019)" userId="S::2018019@student.uwtsd.ac.uk::a6d22a6a-0d62-4089-86b6-9d212a615cc2" providerId="AD" clId="Web-{DF312A92-E680-FD37-AABB-7C27E894DCB2}" dt="2022-07-12T22:13:02.417" v="1"/>
          <pc:sldLayoutMkLst>
            <pc:docMk/>
            <pc:sldMasterMk cId="3481036813" sldId="2147485378"/>
            <pc:sldLayoutMk cId="2746662716" sldId="2147485396"/>
          </pc:sldLayoutMkLst>
        </pc:sldLayoutChg>
      </pc:sldMasterChg>
    </pc:docChg>
  </pc:docChgLst>
  <pc:docChgLst>
    <pc:chgData name="Peter Nguty Acha (2018019)" userId="S::2018019@student.uwtsd.ac.uk::a6d22a6a-0d62-4089-86b6-9d212a615cc2" providerId="AD" clId="Web-{13373DE9-6604-6063-1E79-674AE20CAEA5}"/>
    <pc:docChg chg="modSld">
      <pc:chgData name="Peter Nguty Acha (2018019)" userId="S::2018019@student.uwtsd.ac.uk::a6d22a6a-0d62-4089-86b6-9d212a615cc2" providerId="AD" clId="Web-{13373DE9-6604-6063-1E79-674AE20CAEA5}" dt="2022-07-12T13:52:20.663" v="16"/>
      <pc:docMkLst>
        <pc:docMk/>
      </pc:docMkLst>
      <pc:sldChg chg="modSp">
        <pc:chgData name="Peter Nguty Acha (2018019)" userId="S::2018019@student.uwtsd.ac.uk::a6d22a6a-0d62-4089-86b6-9d212a615cc2" providerId="AD" clId="Web-{13373DE9-6604-6063-1E79-674AE20CAEA5}" dt="2022-07-12T13:52:20.663" v="16"/>
        <pc:sldMkLst>
          <pc:docMk/>
          <pc:sldMk cId="1610756860" sldId="261"/>
        </pc:sldMkLst>
        <pc:spChg chg="mod">
          <ac:chgData name="Peter Nguty Acha (2018019)" userId="S::2018019@student.uwtsd.ac.uk::a6d22a6a-0d62-4089-86b6-9d212a615cc2" providerId="AD" clId="Web-{13373DE9-6604-6063-1E79-674AE20CAEA5}" dt="2022-07-12T13:46:24.370" v="0" actId="14100"/>
          <ac:spMkLst>
            <pc:docMk/>
            <pc:sldMk cId="1610756860" sldId="261"/>
            <ac:spMk id="4" creationId="{165E21D2-D7FC-B3D6-EFD2-15DE3A9DAB74}"/>
          </ac:spMkLst>
        </pc:spChg>
        <pc:graphicFrameChg chg="mod modGraphic">
          <ac:chgData name="Peter Nguty Acha (2018019)" userId="S::2018019@student.uwtsd.ac.uk::a6d22a6a-0d62-4089-86b6-9d212a615cc2" providerId="AD" clId="Web-{13373DE9-6604-6063-1E79-674AE20CAEA5}" dt="2022-07-12T13:52:20.663" v="16"/>
          <ac:graphicFrameMkLst>
            <pc:docMk/>
            <pc:sldMk cId="1610756860" sldId="261"/>
            <ac:graphicFrameMk id="2" creationId="{DFEA62AA-B5AD-4361-D00B-909D410D65CD}"/>
          </ac:graphicFrameMkLst>
        </pc:graphicFrameChg>
      </pc:sldChg>
    </pc:docChg>
  </pc:docChgLst>
  <pc:docChgLst>
    <pc:chgData name="Peter Nguty Acha" userId="a6d22a6a-0d62-4089-86b6-9d212a615cc2" providerId="ADAL" clId="{A9579D49-E79C-D043-9F0B-3FC37A2417D9}"/>
    <pc:docChg chg="addSld">
      <pc:chgData name="Peter Nguty Acha" userId="a6d22a6a-0d62-4089-86b6-9d212a615cc2" providerId="ADAL" clId="{A9579D49-E79C-D043-9F0B-3FC37A2417D9}" dt="2022-06-23T20:41:03.644" v="0" actId="680"/>
      <pc:docMkLst>
        <pc:docMk/>
      </pc:docMkLst>
      <pc:sldChg chg="new">
        <pc:chgData name="Peter Nguty Acha" userId="a6d22a6a-0d62-4089-86b6-9d212a615cc2" providerId="ADAL" clId="{A9579D49-E79C-D043-9F0B-3FC37A2417D9}" dt="2022-06-23T20:41:03.644" v="0" actId="680"/>
        <pc:sldMkLst>
          <pc:docMk/>
          <pc:sldMk cId="463414555" sldId="262"/>
        </pc:sldMkLst>
      </pc:sldChg>
    </pc:docChg>
  </pc:docChgLst>
  <pc:docChgLst>
    <pc:chgData name="Peter Nguty Acha (2018019)" userId="S::2018019@student.uwtsd.ac.uk::a6d22a6a-0d62-4089-86b6-9d212a615cc2" providerId="AD" clId="Web-{A33093A9-3E17-72DB-3D99-D2D794F1D789}"/>
    <pc:docChg chg="modSld">
      <pc:chgData name="Peter Nguty Acha (2018019)" userId="S::2018019@student.uwtsd.ac.uk::a6d22a6a-0d62-4089-86b6-9d212a615cc2" providerId="AD" clId="Web-{A33093A9-3E17-72DB-3D99-D2D794F1D789}" dt="2022-06-30T08:21:47.415" v="118" actId="20577"/>
      <pc:docMkLst>
        <pc:docMk/>
      </pc:docMkLst>
      <pc:sldChg chg="modSp">
        <pc:chgData name="Peter Nguty Acha (2018019)" userId="S::2018019@student.uwtsd.ac.uk::a6d22a6a-0d62-4089-86b6-9d212a615cc2" providerId="AD" clId="Web-{A33093A9-3E17-72DB-3D99-D2D794F1D789}" dt="2022-06-30T08:21:47.415" v="118" actId="20577"/>
        <pc:sldMkLst>
          <pc:docMk/>
          <pc:sldMk cId="668788880" sldId="259"/>
        </pc:sldMkLst>
        <pc:spChg chg="mod">
          <ac:chgData name="Peter Nguty Acha (2018019)" userId="S::2018019@student.uwtsd.ac.uk::a6d22a6a-0d62-4089-86b6-9d212a615cc2" providerId="AD" clId="Web-{A33093A9-3E17-72DB-3D99-D2D794F1D789}" dt="2022-06-30T08:21:47.415" v="118" actId="20577"/>
          <ac:spMkLst>
            <pc:docMk/>
            <pc:sldMk cId="668788880" sldId="259"/>
            <ac:spMk id="4" creationId="{6662CBC2-18E7-5B98-6F5F-1627F1C92D96}"/>
          </ac:spMkLst>
        </pc:spChg>
      </pc:sldChg>
      <pc:sldChg chg="modSp">
        <pc:chgData name="Peter Nguty Acha (2018019)" userId="S::2018019@student.uwtsd.ac.uk::a6d22a6a-0d62-4089-86b6-9d212a615cc2" providerId="AD" clId="Web-{A33093A9-3E17-72DB-3D99-D2D794F1D789}" dt="2022-06-30T08:20:37.350" v="116" actId="20577"/>
        <pc:sldMkLst>
          <pc:docMk/>
          <pc:sldMk cId="370562654" sldId="260"/>
        </pc:sldMkLst>
        <pc:spChg chg="mod">
          <ac:chgData name="Peter Nguty Acha (2018019)" userId="S::2018019@student.uwtsd.ac.uk::a6d22a6a-0d62-4089-86b6-9d212a615cc2" providerId="AD" clId="Web-{A33093A9-3E17-72DB-3D99-D2D794F1D789}" dt="2022-06-30T08:20:37.350" v="116" actId="20577"/>
          <ac:spMkLst>
            <pc:docMk/>
            <pc:sldMk cId="370562654" sldId="260"/>
            <ac:spMk id="3" creationId="{ECD39AD6-8B06-078A-DF36-42AA86240758}"/>
          </ac:spMkLst>
        </pc:spChg>
      </pc:sldChg>
    </pc:docChg>
  </pc:docChgLst>
  <pc:docChgLst>
    <pc:chgData name="Peter Nguty Acha (2018019)" userId="a6d22a6a-0d62-4089-86b6-9d212a615cc2" providerId="ADAL" clId="{00613813-F707-43BC-8064-46B61541909D}"/>
    <pc:docChg chg="undo custSel addSld delSld modSld">
      <pc:chgData name="Peter Nguty Acha (2018019)" userId="a6d22a6a-0d62-4089-86b6-9d212a615cc2" providerId="ADAL" clId="{00613813-F707-43BC-8064-46B61541909D}" dt="2022-06-24T18:39:31.787" v="477" actId="680"/>
      <pc:docMkLst>
        <pc:docMk/>
      </pc:docMkLst>
      <pc:sldChg chg="modSp mod">
        <pc:chgData name="Peter Nguty Acha (2018019)" userId="a6d22a6a-0d62-4089-86b6-9d212a615cc2" providerId="ADAL" clId="{00613813-F707-43BC-8064-46B61541909D}" dt="2022-06-20T11:11:11.121" v="0" actId="20577"/>
        <pc:sldMkLst>
          <pc:docMk/>
          <pc:sldMk cId="1698961060" sldId="257"/>
        </pc:sldMkLst>
        <pc:spChg chg="mod">
          <ac:chgData name="Peter Nguty Acha (2018019)" userId="a6d22a6a-0d62-4089-86b6-9d212a615cc2" providerId="ADAL" clId="{00613813-F707-43BC-8064-46B61541909D}" dt="2022-06-20T11:11:11.121" v="0" actId="20577"/>
          <ac:spMkLst>
            <pc:docMk/>
            <pc:sldMk cId="1698961060" sldId="257"/>
            <ac:spMk id="3" creationId="{7EF4C040-960A-A9C1-F3D5-8E245F517554}"/>
          </ac:spMkLst>
        </pc:spChg>
      </pc:sldChg>
      <pc:sldChg chg="addSp delSp modSp mod setBg setClrOvrMap delDesignElem">
        <pc:chgData name="Peter Nguty Acha (2018019)" userId="a6d22a6a-0d62-4089-86b6-9d212a615cc2" providerId="ADAL" clId="{00613813-F707-43BC-8064-46B61541909D}" dt="2022-06-24T18:32:38.956" v="473" actId="26606"/>
        <pc:sldMkLst>
          <pc:docMk/>
          <pc:sldMk cId="4009913642" sldId="257"/>
        </pc:sldMkLst>
        <pc:spChg chg="mod">
          <ac:chgData name="Peter Nguty Acha (2018019)" userId="a6d22a6a-0d62-4089-86b6-9d212a615cc2" providerId="ADAL" clId="{00613813-F707-43BC-8064-46B61541909D}" dt="2022-06-24T18:32:38.956" v="473" actId="26606"/>
          <ac:spMkLst>
            <pc:docMk/>
            <pc:sldMk cId="4009913642" sldId="257"/>
            <ac:spMk id="2" creationId="{6E0516CE-4244-405F-99E0-9CD0D3E9924E}"/>
          </ac:spMkLst>
        </pc:spChg>
        <pc:spChg chg="add del">
          <ac:chgData name="Peter Nguty Acha (2018019)" userId="a6d22a6a-0d62-4089-86b6-9d212a615cc2" providerId="ADAL" clId="{00613813-F707-43BC-8064-46B61541909D}" dt="2022-06-23T09:12:19.260" v="33" actId="26606"/>
          <ac:spMkLst>
            <pc:docMk/>
            <pc:sldMk cId="4009913642" sldId="257"/>
            <ac:spMk id="3" creationId="{2C338302-A2F8-FC13-F0EC-088B40BE0D6F}"/>
          </ac:spMkLst>
        </pc:spChg>
        <pc:spChg chg="del">
          <ac:chgData name="Peter Nguty Acha (2018019)" userId="a6d22a6a-0d62-4089-86b6-9d212a615cc2" providerId="ADAL" clId="{00613813-F707-43BC-8064-46B61541909D}" dt="2022-06-23T09:09:39.149" v="12"/>
          <ac:spMkLst>
            <pc:docMk/>
            <pc:sldMk cId="4009913642" sldId="257"/>
            <ac:spMk id="12" creationId="{7A00717A-7D3C-456B-A779-9D0638878237}"/>
          </ac:spMkLst>
        </pc:spChg>
        <pc:spChg chg="del">
          <ac:chgData name="Peter Nguty Acha (2018019)" userId="a6d22a6a-0d62-4089-86b6-9d212a615cc2" providerId="ADAL" clId="{00613813-F707-43BC-8064-46B61541909D}" dt="2022-06-23T09:09:39.149" v="12"/>
          <ac:spMkLst>
            <pc:docMk/>
            <pc:sldMk cId="4009913642" sldId="257"/>
            <ac:spMk id="18" creationId="{546E6246-28E6-4A2D-B924-24539B8C6CB4}"/>
          </ac:spMkLst>
        </pc:spChg>
        <pc:spChg chg="del">
          <ac:chgData name="Peter Nguty Acha (2018019)" userId="a6d22a6a-0d62-4089-86b6-9d212a615cc2" providerId="ADAL" clId="{00613813-F707-43BC-8064-46B61541909D}" dt="2022-06-23T09:09:39.149" v="12"/>
          <ac:spMkLst>
            <pc:docMk/>
            <pc:sldMk cId="4009913642" sldId="257"/>
            <ac:spMk id="20" creationId="{923E8915-D2AA-4327-A45A-972C3CA9574B}"/>
          </ac:spMkLst>
        </pc:spChg>
        <pc:spChg chg="del">
          <ac:chgData name="Peter Nguty Acha (2018019)" userId="a6d22a6a-0d62-4089-86b6-9d212a615cc2" providerId="ADAL" clId="{00613813-F707-43BC-8064-46B61541909D}" dt="2022-06-23T09:09:39.149" v="12"/>
          <ac:spMkLst>
            <pc:docMk/>
            <pc:sldMk cId="4009913642" sldId="257"/>
            <ac:spMk id="22" creationId="{8302FC3C-9804-4950-B721-5FD704BA6065}"/>
          </ac:spMkLst>
        </pc:spChg>
        <pc:spChg chg="del">
          <ac:chgData name="Peter Nguty Acha (2018019)" userId="a6d22a6a-0d62-4089-86b6-9d212a615cc2" providerId="ADAL" clId="{00613813-F707-43BC-8064-46B61541909D}" dt="2022-06-23T09:09:39.149" v="12"/>
          <ac:spMkLst>
            <pc:docMk/>
            <pc:sldMk cId="4009913642" sldId="257"/>
            <ac:spMk id="28" creationId="{F3798573-F27B-47EB-8EA4-7EE34954C2D6}"/>
          </ac:spMkLst>
        </pc:spChg>
        <pc:spChg chg="add del">
          <ac:chgData name="Peter Nguty Acha (2018019)" userId="a6d22a6a-0d62-4089-86b6-9d212a615cc2" providerId="ADAL" clId="{00613813-F707-43BC-8064-46B61541909D}" dt="2022-06-23T09:11:34.186" v="24" actId="26606"/>
          <ac:spMkLst>
            <pc:docMk/>
            <pc:sldMk cId="4009913642" sldId="257"/>
            <ac:spMk id="46" creationId="{6288FC2F-B192-42B2-90BE-517E1039BE0B}"/>
          </ac:spMkLst>
        </pc:spChg>
        <pc:spChg chg="add del">
          <ac:chgData name="Peter Nguty Acha (2018019)" userId="a6d22a6a-0d62-4089-86b6-9d212a615cc2" providerId="ADAL" clId="{00613813-F707-43BC-8064-46B61541909D}" dt="2022-06-23T09:11:34.186" v="24" actId="26606"/>
          <ac:spMkLst>
            <pc:docMk/>
            <pc:sldMk cId="4009913642" sldId="257"/>
            <ac:spMk id="55" creationId="{CC28BCC9-4093-4FD5-83EB-7EC297F51396}"/>
          </ac:spMkLst>
        </pc:spChg>
        <pc:spChg chg="add del">
          <ac:chgData name="Peter Nguty Acha (2018019)" userId="a6d22a6a-0d62-4089-86b6-9d212a615cc2" providerId="ADAL" clId="{00613813-F707-43BC-8064-46B61541909D}" dt="2022-06-23T09:11:53.168" v="26" actId="26606"/>
          <ac:spMkLst>
            <pc:docMk/>
            <pc:sldMk cId="4009913642" sldId="257"/>
            <ac:spMk id="64" creationId="{6288FC2F-B192-42B2-90BE-517E1039BE0B}"/>
          </ac:spMkLst>
        </pc:spChg>
        <pc:spChg chg="add del">
          <ac:chgData name="Peter Nguty Acha (2018019)" userId="a6d22a6a-0d62-4089-86b6-9d212a615cc2" providerId="ADAL" clId="{00613813-F707-43BC-8064-46B61541909D}" dt="2022-06-23T09:11:53.168" v="26" actId="26606"/>
          <ac:spMkLst>
            <pc:docMk/>
            <pc:sldMk cId="4009913642" sldId="257"/>
            <ac:spMk id="68" creationId="{F9ED434F-8767-46CC-B26B-5AF62FF01E66}"/>
          </ac:spMkLst>
        </pc:spChg>
        <pc:spChg chg="add del">
          <ac:chgData name="Peter Nguty Acha (2018019)" userId="a6d22a6a-0d62-4089-86b6-9d212a615cc2" providerId="ADAL" clId="{00613813-F707-43BC-8064-46B61541909D}" dt="2022-06-23T09:11:55.684" v="28" actId="26606"/>
          <ac:spMkLst>
            <pc:docMk/>
            <pc:sldMk cId="4009913642" sldId="257"/>
            <ac:spMk id="77" creationId="{6288FC2F-B192-42B2-90BE-517E1039BE0B}"/>
          </ac:spMkLst>
        </pc:spChg>
        <pc:spChg chg="add del">
          <ac:chgData name="Peter Nguty Acha (2018019)" userId="a6d22a6a-0d62-4089-86b6-9d212a615cc2" providerId="ADAL" clId="{00613813-F707-43BC-8064-46B61541909D}" dt="2022-06-23T09:11:55.684" v="28" actId="26606"/>
          <ac:spMkLst>
            <pc:docMk/>
            <pc:sldMk cId="4009913642" sldId="257"/>
            <ac:spMk id="86" creationId="{CC28BCC9-4093-4FD5-83EB-7EC297F51396}"/>
          </ac:spMkLst>
        </pc:spChg>
        <pc:spChg chg="add del">
          <ac:chgData name="Peter Nguty Acha (2018019)" userId="a6d22a6a-0d62-4089-86b6-9d212a615cc2" providerId="ADAL" clId="{00613813-F707-43BC-8064-46B61541909D}" dt="2022-06-23T09:12:02.772" v="30" actId="26606"/>
          <ac:spMkLst>
            <pc:docMk/>
            <pc:sldMk cId="4009913642" sldId="257"/>
            <ac:spMk id="95" creationId="{6288FC2F-B192-42B2-90BE-517E1039BE0B}"/>
          </ac:spMkLst>
        </pc:spChg>
        <pc:spChg chg="add del">
          <ac:chgData name="Peter Nguty Acha (2018019)" userId="a6d22a6a-0d62-4089-86b6-9d212a615cc2" providerId="ADAL" clId="{00613813-F707-43BC-8064-46B61541909D}" dt="2022-06-23T09:12:02.772" v="30" actId="26606"/>
          <ac:spMkLst>
            <pc:docMk/>
            <pc:sldMk cId="4009913642" sldId="257"/>
            <ac:spMk id="99" creationId="{F9ED434F-8767-46CC-B26B-5AF62FF01E66}"/>
          </ac:spMkLst>
        </pc:spChg>
        <pc:spChg chg="add del">
          <ac:chgData name="Peter Nguty Acha (2018019)" userId="a6d22a6a-0d62-4089-86b6-9d212a615cc2" providerId="ADAL" clId="{00613813-F707-43BC-8064-46B61541909D}" dt="2022-06-23T09:12:39.703" v="35"/>
          <ac:spMkLst>
            <pc:docMk/>
            <pc:sldMk cId="4009913642" sldId="257"/>
            <ac:spMk id="110" creationId="{6288FC2F-B192-42B2-90BE-517E1039BE0B}"/>
          </ac:spMkLst>
        </pc:spChg>
        <pc:spChg chg="add del">
          <ac:chgData name="Peter Nguty Acha (2018019)" userId="a6d22a6a-0d62-4089-86b6-9d212a615cc2" providerId="ADAL" clId="{00613813-F707-43BC-8064-46B61541909D}" dt="2022-06-23T09:12:39.703" v="35"/>
          <ac:spMkLst>
            <pc:docMk/>
            <pc:sldMk cId="4009913642" sldId="257"/>
            <ac:spMk id="119" creationId="{CC28BCC9-4093-4FD5-83EB-7EC297F51396}"/>
          </ac:spMkLst>
        </pc:spChg>
        <pc:spChg chg="add del">
          <ac:chgData name="Peter Nguty Acha (2018019)" userId="a6d22a6a-0d62-4089-86b6-9d212a615cc2" providerId="ADAL" clId="{00613813-F707-43BC-8064-46B61541909D}" dt="2022-06-24T18:31:08.332" v="446" actId="26606"/>
          <ac:spMkLst>
            <pc:docMk/>
            <pc:sldMk cId="4009913642" sldId="257"/>
            <ac:spMk id="129" creationId="{670D6F2B-93AF-47D6-9378-5E54BE0AC69F}"/>
          </ac:spMkLst>
        </pc:spChg>
        <pc:spChg chg="add del">
          <ac:chgData name="Peter Nguty Acha (2018019)" userId="a6d22a6a-0d62-4089-86b6-9d212a615cc2" providerId="ADAL" clId="{00613813-F707-43BC-8064-46B61541909D}" dt="2022-06-24T18:31:08.332" v="446" actId="26606"/>
          <ac:spMkLst>
            <pc:docMk/>
            <pc:sldMk cId="4009913642" sldId="257"/>
            <ac:spMk id="131" creationId="{2D529E20-662F-4915-ACD7-970C026FDB7F}"/>
          </ac:spMkLst>
        </pc:spChg>
        <pc:spChg chg="add del">
          <ac:chgData name="Peter Nguty Acha (2018019)" userId="a6d22a6a-0d62-4089-86b6-9d212a615cc2" providerId="ADAL" clId="{00613813-F707-43BC-8064-46B61541909D}" dt="2022-06-24T18:31:08.332" v="446" actId="26606"/>
          <ac:spMkLst>
            <pc:docMk/>
            <pc:sldMk cId="4009913642" sldId="257"/>
            <ac:spMk id="133" creationId="{1AD5EB79-7F9A-4BBC-92A5-188382CBA1B6}"/>
          </ac:spMkLst>
        </pc:spChg>
        <pc:spChg chg="add del">
          <ac:chgData name="Peter Nguty Acha (2018019)" userId="a6d22a6a-0d62-4089-86b6-9d212a615cc2" providerId="ADAL" clId="{00613813-F707-43BC-8064-46B61541909D}" dt="2022-06-24T18:31:08.332" v="446" actId="26606"/>
          <ac:spMkLst>
            <pc:docMk/>
            <pc:sldMk cId="4009913642" sldId="257"/>
            <ac:spMk id="135" creationId="{B9B8A17F-DC3A-4D9A-AA53-9BFB894CD7BA}"/>
          </ac:spMkLst>
        </pc:spChg>
        <pc:spChg chg="add del">
          <ac:chgData name="Peter Nguty Acha (2018019)" userId="a6d22a6a-0d62-4089-86b6-9d212a615cc2" providerId="ADAL" clId="{00613813-F707-43BC-8064-46B61541909D}" dt="2022-06-24T18:29:12.805" v="428" actId="26606"/>
          <ac:spMkLst>
            <pc:docMk/>
            <pc:sldMk cId="4009913642" sldId="257"/>
            <ac:spMk id="136" creationId="{6288FC2F-B192-42B2-90BE-517E1039BE0B}"/>
          </ac:spMkLst>
        </pc:spChg>
        <pc:spChg chg="add del">
          <ac:chgData name="Peter Nguty Acha (2018019)" userId="a6d22a6a-0d62-4089-86b6-9d212a615cc2" providerId="ADAL" clId="{00613813-F707-43BC-8064-46B61541909D}" dt="2022-06-24T18:32:38.956" v="473" actId="26606"/>
          <ac:spMkLst>
            <pc:docMk/>
            <pc:sldMk cId="4009913642" sldId="257"/>
            <ac:spMk id="140" creationId="{E17B217C-3C66-46B3-9E9D-2771AA2A23E2}"/>
          </ac:spMkLst>
        </pc:spChg>
        <pc:spChg chg="add del">
          <ac:chgData name="Peter Nguty Acha (2018019)" userId="a6d22a6a-0d62-4089-86b6-9d212a615cc2" providerId="ADAL" clId="{00613813-F707-43BC-8064-46B61541909D}" dt="2022-06-24T18:29:12.805" v="428" actId="26606"/>
          <ac:spMkLst>
            <pc:docMk/>
            <pc:sldMk cId="4009913642" sldId="257"/>
            <ac:spMk id="142" creationId="{F9ED434F-8767-46CC-B26B-5AF62FF01E66}"/>
          </ac:spMkLst>
        </pc:spChg>
        <pc:spChg chg="add del">
          <ac:chgData name="Peter Nguty Acha (2018019)" userId="a6d22a6a-0d62-4089-86b6-9d212a615cc2" providerId="ADAL" clId="{00613813-F707-43BC-8064-46B61541909D}" dt="2022-06-24T18:32:38.956" v="473" actId="26606"/>
          <ac:spMkLst>
            <pc:docMk/>
            <pc:sldMk cId="4009913642" sldId="257"/>
            <ac:spMk id="144" creationId="{079CE317-680B-449C-A423-71C1FE069B4C}"/>
          </ac:spMkLst>
        </pc:spChg>
        <pc:spChg chg="add del">
          <ac:chgData name="Peter Nguty Acha (2018019)" userId="a6d22a6a-0d62-4089-86b6-9d212a615cc2" providerId="ADAL" clId="{00613813-F707-43BC-8064-46B61541909D}" dt="2022-06-24T18:32:38.956" v="473" actId="26606"/>
          <ac:spMkLst>
            <pc:docMk/>
            <pc:sldMk cId="4009913642" sldId="257"/>
            <ac:spMk id="145" creationId="{0D105174-071A-4257-860A-5EE2D11DD5E6}"/>
          </ac:spMkLst>
        </pc:spChg>
        <pc:spChg chg="add del">
          <ac:chgData name="Peter Nguty Acha (2018019)" userId="a6d22a6a-0d62-4089-86b6-9d212a615cc2" providerId="ADAL" clId="{00613813-F707-43BC-8064-46B61541909D}" dt="2022-06-24T18:29:16.327" v="430" actId="26606"/>
          <ac:spMkLst>
            <pc:docMk/>
            <pc:sldMk cId="4009913642" sldId="257"/>
            <ac:spMk id="147" creationId="{CC28BCC9-4093-4FD5-83EB-7EC297F51396}"/>
          </ac:spMkLst>
        </pc:spChg>
        <pc:spChg chg="add del">
          <ac:chgData name="Peter Nguty Acha (2018019)" userId="a6d22a6a-0d62-4089-86b6-9d212a615cc2" providerId="ADAL" clId="{00613813-F707-43BC-8064-46B61541909D}" dt="2022-06-24T18:29:16.327" v="430" actId="26606"/>
          <ac:spMkLst>
            <pc:docMk/>
            <pc:sldMk cId="4009913642" sldId="257"/>
            <ac:spMk id="148" creationId="{6288FC2F-B192-42B2-90BE-517E1039BE0B}"/>
          </ac:spMkLst>
        </pc:spChg>
        <pc:spChg chg="add del">
          <ac:chgData name="Peter Nguty Acha (2018019)" userId="a6d22a6a-0d62-4089-86b6-9d212a615cc2" providerId="ADAL" clId="{00613813-F707-43BC-8064-46B61541909D}" dt="2022-06-24T18:32:38.956" v="473" actId="26606"/>
          <ac:spMkLst>
            <pc:docMk/>
            <pc:sldMk cId="4009913642" sldId="257"/>
            <ac:spMk id="150" creationId="{8A848D99-5D8B-49F5-97E9-AA7C3F5F2BE6}"/>
          </ac:spMkLst>
        </pc:spChg>
        <pc:spChg chg="add del">
          <ac:chgData name="Peter Nguty Acha (2018019)" userId="a6d22a6a-0d62-4089-86b6-9d212a615cc2" providerId="ADAL" clId="{00613813-F707-43BC-8064-46B61541909D}" dt="2022-06-24T18:29:30.360" v="432" actId="26606"/>
          <ac:spMkLst>
            <pc:docMk/>
            <pc:sldMk cId="4009913642" sldId="257"/>
            <ac:spMk id="153" creationId="{6288FC2F-B192-42B2-90BE-517E1039BE0B}"/>
          </ac:spMkLst>
        </pc:spChg>
        <pc:spChg chg="add del">
          <ac:chgData name="Peter Nguty Acha (2018019)" userId="a6d22a6a-0d62-4089-86b6-9d212a615cc2" providerId="ADAL" clId="{00613813-F707-43BC-8064-46B61541909D}" dt="2022-06-24T18:29:30.360" v="432" actId="26606"/>
          <ac:spMkLst>
            <pc:docMk/>
            <pc:sldMk cId="4009913642" sldId="257"/>
            <ac:spMk id="156" creationId="{CC28BCC9-4093-4FD5-83EB-7EC297F51396}"/>
          </ac:spMkLst>
        </pc:spChg>
        <pc:spChg chg="add del">
          <ac:chgData name="Peter Nguty Acha (2018019)" userId="a6d22a6a-0d62-4089-86b6-9d212a615cc2" providerId="ADAL" clId="{00613813-F707-43BC-8064-46B61541909D}" dt="2022-06-24T18:29:57.619" v="434" actId="26606"/>
          <ac:spMkLst>
            <pc:docMk/>
            <pc:sldMk cId="4009913642" sldId="257"/>
            <ac:spMk id="159" creationId="{6288FC2F-B192-42B2-90BE-517E1039BE0B}"/>
          </ac:spMkLst>
        </pc:spChg>
        <pc:spChg chg="add del">
          <ac:chgData name="Peter Nguty Acha (2018019)" userId="a6d22a6a-0d62-4089-86b6-9d212a615cc2" providerId="ADAL" clId="{00613813-F707-43BC-8064-46B61541909D}" dt="2022-06-24T18:29:57.619" v="434" actId="26606"/>
          <ac:spMkLst>
            <pc:docMk/>
            <pc:sldMk cId="4009913642" sldId="257"/>
            <ac:spMk id="161" creationId="{F9ED434F-8767-46CC-B26B-5AF62FF01E66}"/>
          </ac:spMkLst>
        </pc:spChg>
        <pc:spChg chg="add del">
          <ac:chgData name="Peter Nguty Acha (2018019)" userId="a6d22a6a-0d62-4089-86b6-9d212a615cc2" providerId="ADAL" clId="{00613813-F707-43BC-8064-46B61541909D}" dt="2022-06-24T18:30:14.689" v="436" actId="26606"/>
          <ac:spMkLst>
            <pc:docMk/>
            <pc:sldMk cId="4009913642" sldId="257"/>
            <ac:spMk id="164" creationId="{6288FC2F-B192-42B2-90BE-517E1039BE0B}"/>
          </ac:spMkLst>
        </pc:spChg>
        <pc:spChg chg="add">
          <ac:chgData name="Peter Nguty Acha (2018019)" userId="a6d22a6a-0d62-4089-86b6-9d212a615cc2" providerId="ADAL" clId="{00613813-F707-43BC-8064-46B61541909D}" dt="2022-06-24T18:32:38.956" v="473" actId="26606"/>
          <ac:spMkLst>
            <pc:docMk/>
            <pc:sldMk cId="4009913642" sldId="257"/>
            <ac:spMk id="166" creationId="{6288FC2F-B192-42B2-90BE-517E1039BE0B}"/>
          </ac:spMkLst>
        </pc:spChg>
        <pc:spChg chg="add">
          <ac:chgData name="Peter Nguty Acha (2018019)" userId="a6d22a6a-0d62-4089-86b6-9d212a615cc2" providerId="ADAL" clId="{00613813-F707-43BC-8064-46B61541909D}" dt="2022-06-24T18:32:38.956" v="473" actId="26606"/>
          <ac:spMkLst>
            <pc:docMk/>
            <pc:sldMk cId="4009913642" sldId="257"/>
            <ac:spMk id="177" creationId="{CC28BCC9-4093-4FD5-83EB-7EC297F51396}"/>
          </ac:spMkLst>
        </pc:spChg>
        <pc:grpChg chg="add del">
          <ac:chgData name="Peter Nguty Acha (2018019)" userId="a6d22a6a-0d62-4089-86b6-9d212a615cc2" providerId="ADAL" clId="{00613813-F707-43BC-8064-46B61541909D}" dt="2022-06-23T09:11:34.186" v="24" actId="26606"/>
          <ac:grpSpMkLst>
            <pc:docMk/>
            <pc:sldMk cId="4009913642" sldId="257"/>
            <ac:grpSpMk id="9" creationId="{E5D4A15D-C852-47D7-A7E3-7F8FEE9FCA9D}"/>
          </ac:grpSpMkLst>
        </pc:grpChg>
        <pc:grpChg chg="add del">
          <ac:chgData name="Peter Nguty Acha (2018019)" userId="a6d22a6a-0d62-4089-86b6-9d212a615cc2" providerId="ADAL" clId="{00613813-F707-43BC-8064-46B61541909D}" dt="2022-06-23T09:11:34.186" v="24" actId="26606"/>
          <ac:grpSpMkLst>
            <pc:docMk/>
            <pc:sldMk cId="4009913642" sldId="257"/>
            <ac:grpSpMk id="47" creationId="{08BCF048-8940-4354-B9EC-5AD74E283CE3}"/>
          </ac:grpSpMkLst>
        </pc:grpChg>
        <pc:grpChg chg="add del">
          <ac:chgData name="Peter Nguty Acha (2018019)" userId="a6d22a6a-0d62-4089-86b6-9d212a615cc2" providerId="ADAL" clId="{00613813-F707-43BC-8064-46B61541909D}" dt="2022-06-23T09:11:53.168" v="26" actId="26606"/>
          <ac:grpSpMkLst>
            <pc:docMk/>
            <pc:sldMk cId="4009913642" sldId="257"/>
            <ac:grpSpMk id="58" creationId="{E5D4A15D-C852-47D7-A7E3-7F8FEE9FCA9D}"/>
          </ac:grpSpMkLst>
        </pc:grpChg>
        <pc:grpChg chg="add del">
          <ac:chgData name="Peter Nguty Acha (2018019)" userId="a6d22a6a-0d62-4089-86b6-9d212a615cc2" providerId="ADAL" clId="{00613813-F707-43BC-8064-46B61541909D}" dt="2022-06-23T09:11:53.168" v="26" actId="26606"/>
          <ac:grpSpMkLst>
            <pc:docMk/>
            <pc:sldMk cId="4009913642" sldId="257"/>
            <ac:grpSpMk id="65" creationId="{2F448CB3-7B4F-45D7-B7C0-DF553DF61453}"/>
          </ac:grpSpMkLst>
        </pc:grpChg>
        <pc:grpChg chg="add del">
          <ac:chgData name="Peter Nguty Acha (2018019)" userId="a6d22a6a-0d62-4089-86b6-9d212a615cc2" providerId="ADAL" clId="{00613813-F707-43BC-8064-46B61541909D}" dt="2022-06-23T09:11:55.684" v="28" actId="26606"/>
          <ac:grpSpMkLst>
            <pc:docMk/>
            <pc:sldMk cId="4009913642" sldId="257"/>
            <ac:grpSpMk id="71" creationId="{E5D4A15D-C852-47D7-A7E3-7F8FEE9FCA9D}"/>
          </ac:grpSpMkLst>
        </pc:grpChg>
        <pc:grpChg chg="add del">
          <ac:chgData name="Peter Nguty Acha (2018019)" userId="a6d22a6a-0d62-4089-86b6-9d212a615cc2" providerId="ADAL" clId="{00613813-F707-43BC-8064-46B61541909D}" dt="2022-06-23T09:11:55.684" v="28" actId="26606"/>
          <ac:grpSpMkLst>
            <pc:docMk/>
            <pc:sldMk cId="4009913642" sldId="257"/>
            <ac:grpSpMk id="78" creationId="{08BCF048-8940-4354-B9EC-5AD74E283CE3}"/>
          </ac:grpSpMkLst>
        </pc:grpChg>
        <pc:grpChg chg="add del">
          <ac:chgData name="Peter Nguty Acha (2018019)" userId="a6d22a6a-0d62-4089-86b6-9d212a615cc2" providerId="ADAL" clId="{00613813-F707-43BC-8064-46B61541909D}" dt="2022-06-23T09:12:02.772" v="30" actId="26606"/>
          <ac:grpSpMkLst>
            <pc:docMk/>
            <pc:sldMk cId="4009913642" sldId="257"/>
            <ac:grpSpMk id="89" creationId="{E5D4A15D-C852-47D7-A7E3-7F8FEE9FCA9D}"/>
          </ac:grpSpMkLst>
        </pc:grpChg>
        <pc:grpChg chg="add del">
          <ac:chgData name="Peter Nguty Acha (2018019)" userId="a6d22a6a-0d62-4089-86b6-9d212a615cc2" providerId="ADAL" clId="{00613813-F707-43BC-8064-46B61541909D}" dt="2022-06-23T09:12:02.772" v="30" actId="26606"/>
          <ac:grpSpMkLst>
            <pc:docMk/>
            <pc:sldMk cId="4009913642" sldId="257"/>
            <ac:grpSpMk id="96" creationId="{2F448CB3-7B4F-45D7-B7C0-DF553DF61453}"/>
          </ac:grpSpMkLst>
        </pc:grpChg>
        <pc:grpChg chg="add del">
          <ac:chgData name="Peter Nguty Acha (2018019)" userId="a6d22a6a-0d62-4089-86b6-9d212a615cc2" providerId="ADAL" clId="{00613813-F707-43BC-8064-46B61541909D}" dt="2022-06-23T09:12:39.703" v="35"/>
          <ac:grpSpMkLst>
            <pc:docMk/>
            <pc:sldMk cId="4009913642" sldId="257"/>
            <ac:grpSpMk id="104" creationId="{E5D4A15D-C852-47D7-A7E3-7F8FEE9FCA9D}"/>
          </ac:grpSpMkLst>
        </pc:grpChg>
        <pc:grpChg chg="add del">
          <ac:chgData name="Peter Nguty Acha (2018019)" userId="a6d22a6a-0d62-4089-86b6-9d212a615cc2" providerId="ADAL" clId="{00613813-F707-43BC-8064-46B61541909D}" dt="2022-06-23T09:12:39.703" v="35"/>
          <ac:grpSpMkLst>
            <pc:docMk/>
            <pc:sldMk cId="4009913642" sldId="257"/>
            <ac:grpSpMk id="111" creationId="{08BCF048-8940-4354-B9EC-5AD74E283CE3}"/>
          </ac:grpSpMkLst>
        </pc:grpChg>
        <pc:grpChg chg="add del">
          <ac:chgData name="Peter Nguty Acha (2018019)" userId="a6d22a6a-0d62-4089-86b6-9d212a615cc2" providerId="ADAL" clId="{00613813-F707-43BC-8064-46B61541909D}" dt="2022-06-24T18:31:08.332" v="446" actId="26606"/>
          <ac:grpSpMkLst>
            <pc:docMk/>
            <pc:sldMk cId="4009913642" sldId="257"/>
            <ac:grpSpMk id="122" creationId="{6503EB0F-2257-4A3E-A73B-E1DE769B459F}"/>
          </ac:grpSpMkLst>
        </pc:grpChg>
        <pc:grpChg chg="add del">
          <ac:chgData name="Peter Nguty Acha (2018019)" userId="a6d22a6a-0d62-4089-86b6-9d212a615cc2" providerId="ADAL" clId="{00613813-F707-43BC-8064-46B61541909D}" dt="2022-06-24T18:29:12.805" v="428" actId="26606"/>
          <ac:grpSpMkLst>
            <pc:docMk/>
            <pc:sldMk cId="4009913642" sldId="257"/>
            <ac:grpSpMk id="125" creationId="{E5D4A15D-C852-47D7-A7E3-7F8FEE9FCA9D}"/>
          </ac:grpSpMkLst>
        </pc:grpChg>
        <pc:grpChg chg="add del">
          <ac:chgData name="Peter Nguty Acha (2018019)" userId="a6d22a6a-0d62-4089-86b6-9d212a615cc2" providerId="ADAL" clId="{00613813-F707-43BC-8064-46B61541909D}" dt="2022-06-24T18:32:38.956" v="473" actId="26606"/>
          <ac:grpSpMkLst>
            <pc:docMk/>
            <pc:sldMk cId="4009913642" sldId="257"/>
            <ac:grpSpMk id="137" creationId="{DDA34B8A-FA8D-4E16-AD72-7B60B1C2582A}"/>
          </ac:grpSpMkLst>
        </pc:grpChg>
        <pc:grpChg chg="add del">
          <ac:chgData name="Peter Nguty Acha (2018019)" userId="a6d22a6a-0d62-4089-86b6-9d212a615cc2" providerId="ADAL" clId="{00613813-F707-43BC-8064-46B61541909D}" dt="2022-06-24T18:29:12.805" v="428" actId="26606"/>
          <ac:grpSpMkLst>
            <pc:docMk/>
            <pc:sldMk cId="4009913642" sldId="257"/>
            <ac:grpSpMk id="138" creationId="{2F448CB3-7B4F-45D7-B7C0-DF553DF61453}"/>
          </ac:grpSpMkLst>
        </pc:grpChg>
        <pc:grpChg chg="add del">
          <ac:chgData name="Peter Nguty Acha (2018019)" userId="a6d22a6a-0d62-4089-86b6-9d212a615cc2" providerId="ADAL" clId="{00613813-F707-43BC-8064-46B61541909D}" dt="2022-06-24T18:29:16.327" v="430" actId="26606"/>
          <ac:grpSpMkLst>
            <pc:docMk/>
            <pc:sldMk cId="4009913642" sldId="257"/>
            <ac:grpSpMk id="146" creationId="{E5D4A15D-C852-47D7-A7E3-7F8FEE9FCA9D}"/>
          </ac:grpSpMkLst>
        </pc:grpChg>
        <pc:grpChg chg="add del">
          <ac:chgData name="Peter Nguty Acha (2018019)" userId="a6d22a6a-0d62-4089-86b6-9d212a615cc2" providerId="ADAL" clId="{00613813-F707-43BC-8064-46B61541909D}" dt="2022-06-24T18:29:16.327" v="430" actId="26606"/>
          <ac:grpSpMkLst>
            <pc:docMk/>
            <pc:sldMk cId="4009913642" sldId="257"/>
            <ac:grpSpMk id="149" creationId="{08BCF048-8940-4354-B9EC-5AD74E283CE3}"/>
          </ac:grpSpMkLst>
        </pc:grpChg>
        <pc:grpChg chg="add del">
          <ac:chgData name="Peter Nguty Acha (2018019)" userId="a6d22a6a-0d62-4089-86b6-9d212a615cc2" providerId="ADAL" clId="{00613813-F707-43BC-8064-46B61541909D}" dt="2022-06-24T18:29:30.360" v="432" actId="26606"/>
          <ac:grpSpMkLst>
            <pc:docMk/>
            <pc:sldMk cId="4009913642" sldId="257"/>
            <ac:grpSpMk id="152" creationId="{E5D4A15D-C852-47D7-A7E3-7F8FEE9FCA9D}"/>
          </ac:grpSpMkLst>
        </pc:grpChg>
        <pc:grpChg chg="add del">
          <ac:chgData name="Peter Nguty Acha (2018019)" userId="a6d22a6a-0d62-4089-86b6-9d212a615cc2" providerId="ADAL" clId="{00613813-F707-43BC-8064-46B61541909D}" dt="2022-06-24T18:29:30.360" v="432" actId="26606"/>
          <ac:grpSpMkLst>
            <pc:docMk/>
            <pc:sldMk cId="4009913642" sldId="257"/>
            <ac:grpSpMk id="154" creationId="{08BCF048-8940-4354-B9EC-5AD74E283CE3}"/>
          </ac:grpSpMkLst>
        </pc:grpChg>
        <pc:grpChg chg="add">
          <ac:chgData name="Peter Nguty Acha (2018019)" userId="a6d22a6a-0d62-4089-86b6-9d212a615cc2" providerId="ADAL" clId="{00613813-F707-43BC-8064-46B61541909D}" dt="2022-06-24T18:32:38.956" v="473" actId="26606"/>
          <ac:grpSpMkLst>
            <pc:docMk/>
            <pc:sldMk cId="4009913642" sldId="257"/>
            <ac:grpSpMk id="155" creationId="{E5D4A15D-C852-47D7-A7E3-7F8FEE9FCA9D}"/>
          </ac:grpSpMkLst>
        </pc:grpChg>
        <pc:grpChg chg="add del">
          <ac:chgData name="Peter Nguty Acha (2018019)" userId="a6d22a6a-0d62-4089-86b6-9d212a615cc2" providerId="ADAL" clId="{00613813-F707-43BC-8064-46B61541909D}" dt="2022-06-24T18:29:57.619" v="434" actId="26606"/>
          <ac:grpSpMkLst>
            <pc:docMk/>
            <pc:sldMk cId="4009913642" sldId="257"/>
            <ac:grpSpMk id="158" creationId="{E5D4A15D-C852-47D7-A7E3-7F8FEE9FCA9D}"/>
          </ac:grpSpMkLst>
        </pc:grpChg>
        <pc:grpChg chg="add del">
          <ac:chgData name="Peter Nguty Acha (2018019)" userId="a6d22a6a-0d62-4089-86b6-9d212a615cc2" providerId="ADAL" clId="{00613813-F707-43BC-8064-46B61541909D}" dt="2022-06-24T18:29:57.619" v="434" actId="26606"/>
          <ac:grpSpMkLst>
            <pc:docMk/>
            <pc:sldMk cId="4009913642" sldId="257"/>
            <ac:grpSpMk id="160" creationId="{2F448CB3-7B4F-45D7-B7C0-DF553DF61453}"/>
          </ac:grpSpMkLst>
        </pc:grpChg>
        <pc:grpChg chg="add del">
          <ac:chgData name="Peter Nguty Acha (2018019)" userId="a6d22a6a-0d62-4089-86b6-9d212a615cc2" providerId="ADAL" clId="{00613813-F707-43BC-8064-46B61541909D}" dt="2022-06-24T18:30:14.689" v="436" actId="26606"/>
          <ac:grpSpMkLst>
            <pc:docMk/>
            <pc:sldMk cId="4009913642" sldId="257"/>
            <ac:grpSpMk id="163" creationId="{E5D4A15D-C852-47D7-A7E3-7F8FEE9FCA9D}"/>
          </ac:grpSpMkLst>
        </pc:grpChg>
        <pc:grpChg chg="add">
          <ac:chgData name="Peter Nguty Acha (2018019)" userId="a6d22a6a-0d62-4089-86b6-9d212a615cc2" providerId="ADAL" clId="{00613813-F707-43BC-8064-46B61541909D}" dt="2022-06-24T18:32:38.956" v="473" actId="26606"/>
          <ac:grpSpMkLst>
            <pc:docMk/>
            <pc:sldMk cId="4009913642" sldId="257"/>
            <ac:grpSpMk id="168" creationId="{08BCF048-8940-4354-B9EC-5AD74E283CE3}"/>
          </ac:grpSpMkLst>
        </pc:grpChg>
        <pc:graphicFrameChg chg="add del">
          <ac:chgData name="Peter Nguty Acha (2018019)" userId="a6d22a6a-0d62-4089-86b6-9d212a615cc2" providerId="ADAL" clId="{00613813-F707-43BC-8064-46B61541909D}" dt="2022-06-23T09:11:34.186" v="24" actId="26606"/>
          <ac:graphicFrameMkLst>
            <pc:docMk/>
            <pc:sldMk cId="4009913642" sldId="257"/>
            <ac:graphicFrameMk id="56" creationId="{AB4A52B0-760A-F64F-BB9F-A58EAAD456D0}"/>
          </ac:graphicFrameMkLst>
        </pc:graphicFrameChg>
        <pc:graphicFrameChg chg="add del">
          <ac:chgData name="Peter Nguty Acha (2018019)" userId="a6d22a6a-0d62-4089-86b6-9d212a615cc2" providerId="ADAL" clId="{00613813-F707-43BC-8064-46B61541909D}" dt="2022-06-23T09:11:53.168" v="26" actId="26606"/>
          <ac:graphicFrameMkLst>
            <pc:docMk/>
            <pc:sldMk cId="4009913642" sldId="257"/>
            <ac:graphicFrameMk id="69" creationId="{2685DC57-C503-37F8-C507-14505F73661C}"/>
          </ac:graphicFrameMkLst>
        </pc:graphicFrameChg>
        <pc:graphicFrameChg chg="add del">
          <ac:chgData name="Peter Nguty Acha (2018019)" userId="a6d22a6a-0d62-4089-86b6-9d212a615cc2" providerId="ADAL" clId="{00613813-F707-43BC-8064-46B61541909D}" dt="2022-06-23T09:11:55.684" v="28" actId="26606"/>
          <ac:graphicFrameMkLst>
            <pc:docMk/>
            <pc:sldMk cId="4009913642" sldId="257"/>
            <ac:graphicFrameMk id="87" creationId="{75B06935-F709-6D4C-F9BB-7451C20FE666}"/>
          </ac:graphicFrameMkLst>
        </pc:graphicFrameChg>
        <pc:graphicFrameChg chg="add del">
          <ac:chgData name="Peter Nguty Acha (2018019)" userId="a6d22a6a-0d62-4089-86b6-9d212a615cc2" providerId="ADAL" clId="{00613813-F707-43BC-8064-46B61541909D}" dt="2022-06-23T09:12:02.772" v="30" actId="26606"/>
          <ac:graphicFrameMkLst>
            <pc:docMk/>
            <pc:sldMk cId="4009913642" sldId="257"/>
            <ac:graphicFrameMk id="100" creationId="{80C37680-D233-E161-248F-5AB3ECA7E3BA}"/>
          </ac:graphicFrameMkLst>
        </pc:graphicFrameChg>
        <pc:graphicFrameChg chg="add del">
          <ac:chgData name="Peter Nguty Acha (2018019)" userId="a6d22a6a-0d62-4089-86b6-9d212a615cc2" providerId="ADAL" clId="{00613813-F707-43BC-8064-46B61541909D}" dt="2022-06-23T09:12:19.025" v="32" actId="26606"/>
          <ac:graphicFrameMkLst>
            <pc:docMk/>
            <pc:sldMk cId="4009913642" sldId="257"/>
            <ac:graphicFrameMk id="102" creationId="{F509E4D8-40E8-E685-4924-512C5258FC7A}"/>
          </ac:graphicFrameMkLst>
        </pc:graphicFrameChg>
        <pc:graphicFrameChg chg="add mod modGraphic">
          <ac:chgData name="Peter Nguty Acha (2018019)" userId="a6d22a6a-0d62-4089-86b6-9d212a615cc2" providerId="ADAL" clId="{00613813-F707-43BC-8064-46B61541909D}" dt="2022-06-24T18:32:38.956" v="473" actId="26606"/>
          <ac:graphicFrameMkLst>
            <pc:docMk/>
            <pc:sldMk cId="4009913642" sldId="257"/>
            <ac:graphicFrameMk id="120" creationId="{AB4A52B0-760A-F64F-BB9F-A58EAAD456D0}"/>
          </ac:graphicFrameMkLst>
        </pc:graphicFrameChg>
        <pc:picChg chg="del">
          <ac:chgData name="Peter Nguty Acha (2018019)" userId="a6d22a6a-0d62-4089-86b6-9d212a615cc2" providerId="ADAL" clId="{00613813-F707-43BC-8064-46B61541909D}" dt="2022-06-23T09:09:39.149" v="12"/>
          <ac:picMkLst>
            <pc:docMk/>
            <pc:sldMk cId="4009913642" sldId="257"/>
            <ac:picMk id="5" creationId="{73B88195-8D9E-4359-A86C-9456C469F7CC}"/>
          </ac:picMkLst>
        </pc:picChg>
        <pc:picChg chg="del">
          <ac:chgData name="Peter Nguty Acha (2018019)" userId="a6d22a6a-0d62-4089-86b6-9d212a615cc2" providerId="ADAL" clId="{00613813-F707-43BC-8064-46B61541909D}" dt="2022-06-23T09:09:39.149" v="12"/>
          <ac:picMkLst>
            <pc:docMk/>
            <pc:sldMk cId="4009913642" sldId="257"/>
            <ac:picMk id="10" creationId="{03EC48BD-A960-4717-BC76-7E4C9822503D}"/>
          </ac:picMkLst>
        </pc:picChg>
        <pc:picChg chg="del">
          <ac:chgData name="Peter Nguty Acha (2018019)" userId="a6d22a6a-0d62-4089-86b6-9d212a615cc2" providerId="ADAL" clId="{00613813-F707-43BC-8064-46B61541909D}" dt="2022-06-23T09:09:39.149" v="12"/>
          <ac:picMkLst>
            <pc:docMk/>
            <pc:sldMk cId="4009913642" sldId="257"/>
            <ac:picMk id="14" creationId="{EEB0E133-CF2F-4AD3-ACA6-03E91BB6033D}"/>
          </ac:picMkLst>
        </pc:picChg>
        <pc:picChg chg="del">
          <ac:chgData name="Peter Nguty Acha (2018019)" userId="a6d22a6a-0d62-4089-86b6-9d212a615cc2" providerId="ADAL" clId="{00613813-F707-43BC-8064-46B61541909D}" dt="2022-06-23T09:09:39.149" v="12"/>
          <ac:picMkLst>
            <pc:docMk/>
            <pc:sldMk cId="4009913642" sldId="257"/>
            <ac:picMk id="16" creationId="{6CD94893-A2D1-401B-A469-D34E425DCE3D}"/>
          </ac:picMkLst>
        </pc:picChg>
        <pc:picChg chg="del">
          <ac:chgData name="Peter Nguty Acha (2018019)" userId="a6d22a6a-0d62-4089-86b6-9d212a615cc2" providerId="ADAL" clId="{00613813-F707-43BC-8064-46B61541909D}" dt="2022-06-23T09:09:39.149" v="12"/>
          <ac:picMkLst>
            <pc:docMk/>
            <pc:sldMk cId="4009913642" sldId="257"/>
            <ac:picMk id="26" creationId="{3BC6EBB2-9BDC-4075-BA6B-43A9FBF9C86C}"/>
          </ac:picMkLst>
        </pc:picChg>
        <pc:cxnChg chg="del">
          <ac:chgData name="Peter Nguty Acha (2018019)" userId="a6d22a6a-0d62-4089-86b6-9d212a615cc2" providerId="ADAL" clId="{00613813-F707-43BC-8064-46B61541909D}" dt="2022-06-23T09:09:39.149" v="12"/>
          <ac:cxnSpMkLst>
            <pc:docMk/>
            <pc:sldMk cId="4009913642" sldId="257"/>
            <ac:cxnSpMk id="24" creationId="{6B9695BD-ECF6-49CA-8877-8C493193C65D}"/>
          </ac:cxnSpMkLst>
        </pc:cxnChg>
      </pc:sldChg>
      <pc:sldChg chg="addSp delSp modSp mod setBg setClrOvrMap delDesignElem">
        <pc:chgData name="Peter Nguty Acha (2018019)" userId="a6d22a6a-0d62-4089-86b6-9d212a615cc2" providerId="ADAL" clId="{00613813-F707-43BC-8064-46B61541909D}" dt="2022-06-24T18:37:48.267" v="474" actId="26606"/>
        <pc:sldMkLst>
          <pc:docMk/>
          <pc:sldMk cId="4219515855" sldId="258"/>
        </pc:sldMkLst>
        <pc:spChg chg="mod">
          <ac:chgData name="Peter Nguty Acha (2018019)" userId="a6d22a6a-0d62-4089-86b6-9d212a615cc2" providerId="ADAL" clId="{00613813-F707-43BC-8064-46B61541909D}" dt="2022-06-24T18:37:48.267" v="474" actId="26606"/>
          <ac:spMkLst>
            <pc:docMk/>
            <pc:sldMk cId="4219515855" sldId="258"/>
            <ac:spMk id="2" creationId="{DF264DD3-40C0-4F21-EF0D-10BC227F3F46}"/>
          </ac:spMkLst>
        </pc:spChg>
        <pc:spChg chg="mod ord">
          <ac:chgData name="Peter Nguty Acha (2018019)" userId="a6d22a6a-0d62-4089-86b6-9d212a615cc2" providerId="ADAL" clId="{00613813-F707-43BC-8064-46B61541909D}" dt="2022-06-24T18:37:48.267" v="474" actId="26606"/>
          <ac:spMkLst>
            <pc:docMk/>
            <pc:sldMk cId="4219515855" sldId="258"/>
            <ac:spMk id="3" creationId="{C5F57F8E-7603-F168-64FF-4CD26D763166}"/>
          </ac:spMkLst>
        </pc:spChg>
        <pc:spChg chg="mod">
          <ac:chgData name="Peter Nguty Acha (2018019)" userId="a6d22a6a-0d62-4089-86b6-9d212a615cc2" providerId="ADAL" clId="{00613813-F707-43BC-8064-46B61541909D}" dt="2022-06-24T18:37:48.267" v="474" actId="26606"/>
          <ac:spMkLst>
            <pc:docMk/>
            <pc:sldMk cId="4219515855" sldId="258"/>
            <ac:spMk id="7" creationId="{31903319-02CB-52AE-9616-A0A183DA7D07}"/>
          </ac:spMkLst>
        </pc:spChg>
        <pc:spChg chg="add">
          <ac:chgData name="Peter Nguty Acha (2018019)" userId="a6d22a6a-0d62-4089-86b6-9d212a615cc2" providerId="ADAL" clId="{00613813-F707-43BC-8064-46B61541909D}" dt="2022-06-24T18:37:48.267" v="474" actId="26606"/>
          <ac:spMkLst>
            <pc:docMk/>
            <pc:sldMk cId="4219515855" sldId="258"/>
            <ac:spMk id="10" creationId="{59647F54-801D-44AB-8284-EDDFF7763139}"/>
          </ac:spMkLst>
        </pc:spChg>
        <pc:spChg chg="add">
          <ac:chgData name="Peter Nguty Acha (2018019)" userId="a6d22a6a-0d62-4089-86b6-9d212a615cc2" providerId="ADAL" clId="{00613813-F707-43BC-8064-46B61541909D}" dt="2022-06-24T18:37:48.267" v="474" actId="26606"/>
          <ac:spMkLst>
            <pc:docMk/>
            <pc:sldMk cId="4219515855" sldId="258"/>
            <ac:spMk id="11" creationId="{89EA2611-DCBA-4E97-A2B2-9A466E76BDA4}"/>
          </ac:spMkLst>
        </pc:spChg>
        <pc:spChg chg="add">
          <ac:chgData name="Peter Nguty Acha (2018019)" userId="a6d22a6a-0d62-4089-86b6-9d212a615cc2" providerId="ADAL" clId="{00613813-F707-43BC-8064-46B61541909D}" dt="2022-06-24T18:37:48.267" v="474" actId="26606"/>
          <ac:spMkLst>
            <pc:docMk/>
            <pc:sldMk cId="4219515855" sldId="258"/>
            <ac:spMk id="22" creationId="{FD2669AB-35DB-41EC-BE9C-DA80B60A3280}"/>
          </ac:spMkLst>
        </pc:spChg>
        <pc:spChg chg="add del">
          <ac:chgData name="Peter Nguty Acha (2018019)" userId="a6d22a6a-0d62-4089-86b6-9d212a615cc2" providerId="ADAL" clId="{00613813-F707-43BC-8064-46B61541909D}" dt="2022-06-23T09:12:48.994" v="38" actId="26606"/>
          <ac:spMkLst>
            <pc:docMk/>
            <pc:sldMk cId="4219515855" sldId="258"/>
            <ac:spMk id="23" creationId="{079CE317-680B-449C-A423-71C1FE069B4C}"/>
          </ac:spMkLst>
        </pc:spChg>
        <pc:spChg chg="add">
          <ac:chgData name="Peter Nguty Acha (2018019)" userId="a6d22a6a-0d62-4089-86b6-9d212a615cc2" providerId="ADAL" clId="{00613813-F707-43BC-8064-46B61541909D}" dt="2022-06-24T18:37:48.267" v="474" actId="26606"/>
          <ac:spMkLst>
            <pc:docMk/>
            <pc:sldMk cId="4219515855" sldId="258"/>
            <ac:spMk id="24" creationId="{BBC615D1-6E12-40EF-915B-316CFDB550D5}"/>
          </ac:spMkLst>
        </pc:spChg>
        <pc:spChg chg="add del">
          <ac:chgData name="Peter Nguty Acha (2018019)" userId="a6d22a6a-0d62-4089-86b6-9d212a615cc2" providerId="ADAL" clId="{00613813-F707-43BC-8064-46B61541909D}" dt="2022-06-23T09:12:48.994" v="38" actId="26606"/>
          <ac:spMkLst>
            <pc:docMk/>
            <pc:sldMk cId="4219515855" sldId="258"/>
            <ac:spMk id="25" creationId="{643780CE-2BE5-46F6-97B2-60DF30217ED3}"/>
          </ac:spMkLst>
        </pc:spChg>
        <pc:spChg chg="add">
          <ac:chgData name="Peter Nguty Acha (2018019)" userId="a6d22a6a-0d62-4089-86b6-9d212a615cc2" providerId="ADAL" clId="{00613813-F707-43BC-8064-46B61541909D}" dt="2022-06-24T18:37:48.267" v="474" actId="26606"/>
          <ac:spMkLst>
            <pc:docMk/>
            <pc:sldMk cId="4219515855" sldId="258"/>
            <ac:spMk id="26" creationId="{B9797D36-DE1E-47CD-881A-6C1F5828261B}"/>
          </ac:spMkLst>
        </pc:spChg>
        <pc:spChg chg="add del">
          <ac:chgData name="Peter Nguty Acha (2018019)" userId="a6d22a6a-0d62-4089-86b6-9d212a615cc2" providerId="ADAL" clId="{00613813-F707-43BC-8064-46B61541909D}" dt="2022-06-23T09:12:48.994" v="38" actId="26606"/>
          <ac:spMkLst>
            <pc:docMk/>
            <pc:sldMk cId="4219515855" sldId="258"/>
            <ac:spMk id="27" creationId="{61A87A49-68E6-459E-A5A6-46229FF42125}"/>
          </ac:spMkLst>
        </pc:spChg>
        <pc:spChg chg="add">
          <ac:chgData name="Peter Nguty Acha (2018019)" userId="a6d22a6a-0d62-4089-86b6-9d212a615cc2" providerId="ADAL" clId="{00613813-F707-43BC-8064-46B61541909D}" dt="2022-06-24T18:37:48.267" v="474" actId="26606"/>
          <ac:spMkLst>
            <pc:docMk/>
            <pc:sldMk cId="4219515855" sldId="258"/>
            <ac:spMk id="28" creationId="{4A2FAF1F-F462-46AF-A9E6-CC93C4E2C359}"/>
          </ac:spMkLst>
        </pc:spChg>
        <pc:spChg chg="add del">
          <ac:chgData name="Peter Nguty Acha (2018019)" userId="a6d22a6a-0d62-4089-86b6-9d212a615cc2" providerId="ADAL" clId="{00613813-F707-43BC-8064-46B61541909D}" dt="2022-06-23T09:12:48.994" v="38" actId="26606"/>
          <ac:spMkLst>
            <pc:docMk/>
            <pc:sldMk cId="4219515855" sldId="258"/>
            <ac:spMk id="29" creationId="{F6ACD5FC-CAFE-48EB-B765-60EED2E052F0}"/>
          </ac:spMkLst>
        </pc:spChg>
        <pc:spChg chg="add">
          <ac:chgData name="Peter Nguty Acha (2018019)" userId="a6d22a6a-0d62-4089-86b6-9d212a615cc2" providerId="ADAL" clId="{00613813-F707-43BC-8064-46B61541909D}" dt="2022-06-24T18:37:48.267" v="474" actId="26606"/>
          <ac:spMkLst>
            <pc:docMk/>
            <pc:sldMk cId="4219515855" sldId="258"/>
            <ac:spMk id="30" creationId="{7146BED8-BAE9-42C5-A3DD-7B946445DB8C}"/>
          </ac:spMkLst>
        </pc:spChg>
        <pc:spChg chg="add del">
          <ac:chgData name="Peter Nguty Acha (2018019)" userId="a6d22a6a-0d62-4089-86b6-9d212a615cc2" providerId="ADAL" clId="{00613813-F707-43BC-8064-46B61541909D}" dt="2022-06-23T09:12:48.994" v="38" actId="26606"/>
          <ac:spMkLst>
            <pc:docMk/>
            <pc:sldMk cId="4219515855" sldId="258"/>
            <ac:spMk id="31" creationId="{9F33B405-D785-4738-B1C0-6A0AA5E98286}"/>
          </ac:spMkLst>
        </pc:spChg>
        <pc:spChg chg="add">
          <ac:chgData name="Peter Nguty Acha (2018019)" userId="a6d22a6a-0d62-4089-86b6-9d212a615cc2" providerId="ADAL" clId="{00613813-F707-43BC-8064-46B61541909D}" dt="2022-06-24T18:37:48.267" v="474" actId="26606"/>
          <ac:spMkLst>
            <pc:docMk/>
            <pc:sldMk cId="4219515855" sldId="258"/>
            <ac:spMk id="32" creationId="{15765FE8-B62F-41E4-A73C-74C91A8FD945}"/>
          </ac:spMkLst>
        </pc:spChg>
        <pc:spChg chg="add del">
          <ac:chgData name="Peter Nguty Acha (2018019)" userId="a6d22a6a-0d62-4089-86b6-9d212a615cc2" providerId="ADAL" clId="{00613813-F707-43BC-8064-46B61541909D}" dt="2022-06-23T09:12:48.994" v="38" actId="26606"/>
          <ac:spMkLst>
            <pc:docMk/>
            <pc:sldMk cId="4219515855" sldId="258"/>
            <ac:spMk id="33" creationId="{4233DC0E-DE6C-4FB6-A529-51B162641AB8}"/>
          </ac:spMkLst>
        </pc:spChg>
        <pc:spChg chg="add del">
          <ac:chgData name="Peter Nguty Acha (2018019)" userId="a6d22a6a-0d62-4089-86b6-9d212a615cc2" providerId="ADAL" clId="{00613813-F707-43BC-8064-46B61541909D}" dt="2022-06-23T09:12:48.994" v="38" actId="26606"/>
          <ac:spMkLst>
            <pc:docMk/>
            <pc:sldMk cId="4219515855" sldId="258"/>
            <ac:spMk id="35" creationId="{3870477F-E451-4BC3-863F-0E2FC572884B}"/>
          </ac:spMkLst>
        </pc:spChg>
        <pc:spChg chg="add del">
          <ac:chgData name="Peter Nguty Acha (2018019)" userId="a6d22a6a-0d62-4089-86b6-9d212a615cc2" providerId="ADAL" clId="{00613813-F707-43BC-8064-46B61541909D}" dt="2022-06-23T09:12:48.994" v="38" actId="26606"/>
          <ac:spMkLst>
            <pc:docMk/>
            <pc:sldMk cId="4219515855" sldId="258"/>
            <ac:spMk id="37" creationId="{B4A81DE1-E2BC-4A31-99EE-71350421B0EA}"/>
          </ac:spMkLst>
        </pc:spChg>
        <pc:spChg chg="add del">
          <ac:chgData name="Peter Nguty Acha (2018019)" userId="a6d22a6a-0d62-4089-86b6-9d212a615cc2" providerId="ADAL" clId="{00613813-F707-43BC-8064-46B61541909D}" dt="2022-06-23T09:13:02.766" v="41"/>
          <ac:spMkLst>
            <pc:docMk/>
            <pc:sldMk cId="4219515855" sldId="258"/>
            <ac:spMk id="40" creationId="{59647F54-801D-44AB-8284-EDDFF7763139}"/>
          </ac:spMkLst>
        </pc:spChg>
        <pc:spChg chg="add del">
          <ac:chgData name="Peter Nguty Acha (2018019)" userId="a6d22a6a-0d62-4089-86b6-9d212a615cc2" providerId="ADAL" clId="{00613813-F707-43BC-8064-46B61541909D}" dt="2022-06-23T09:13:02.766" v="41"/>
          <ac:spMkLst>
            <pc:docMk/>
            <pc:sldMk cId="4219515855" sldId="258"/>
            <ac:spMk id="41" creationId="{510C9632-BB6F-48EE-AB65-501878BA5DB6}"/>
          </ac:spMkLst>
        </pc:spChg>
        <pc:spChg chg="add del">
          <ac:chgData name="Peter Nguty Acha (2018019)" userId="a6d22a6a-0d62-4089-86b6-9d212a615cc2" providerId="ADAL" clId="{00613813-F707-43BC-8064-46B61541909D}" dt="2022-06-23T09:13:02.766" v="41"/>
          <ac:spMkLst>
            <pc:docMk/>
            <pc:sldMk cId="4219515855" sldId="258"/>
            <ac:spMk id="42" creationId="{4EC8AAB6-953B-4D29-9967-3C44D06BB4E8}"/>
          </ac:spMkLst>
        </pc:spChg>
        <pc:spChg chg="add del">
          <ac:chgData name="Peter Nguty Acha (2018019)" userId="a6d22a6a-0d62-4089-86b6-9d212a615cc2" providerId="ADAL" clId="{00613813-F707-43BC-8064-46B61541909D}" dt="2022-06-23T09:13:02.766" v="41"/>
          <ac:spMkLst>
            <pc:docMk/>
            <pc:sldMk cId="4219515855" sldId="258"/>
            <ac:spMk id="43" creationId="{C89ED458-2326-40DC-9C7B-1A717B6551AD}"/>
          </ac:spMkLst>
        </pc:spChg>
        <pc:spChg chg="add del">
          <ac:chgData name="Peter Nguty Acha (2018019)" userId="a6d22a6a-0d62-4089-86b6-9d212a615cc2" providerId="ADAL" clId="{00613813-F707-43BC-8064-46B61541909D}" dt="2022-06-23T09:13:02.766" v="41"/>
          <ac:spMkLst>
            <pc:docMk/>
            <pc:sldMk cId="4219515855" sldId="258"/>
            <ac:spMk id="44" creationId="{6F9D1DE6-E368-4F07-85F9-D5B767477DDF}"/>
          </ac:spMkLst>
        </pc:spChg>
        <pc:spChg chg="add del">
          <ac:chgData name="Peter Nguty Acha (2018019)" userId="a6d22a6a-0d62-4089-86b6-9d212a615cc2" providerId="ADAL" clId="{00613813-F707-43BC-8064-46B61541909D}" dt="2022-06-23T09:13:02.766" v="41"/>
          <ac:spMkLst>
            <pc:docMk/>
            <pc:sldMk cId="4219515855" sldId="258"/>
            <ac:spMk id="45" creationId="{F63B1F66-4ACE-4A01-8ADF-F175A9C358B2}"/>
          </ac:spMkLst>
        </pc:spChg>
        <pc:spChg chg="add del">
          <ac:chgData name="Peter Nguty Acha (2018019)" userId="a6d22a6a-0d62-4089-86b6-9d212a615cc2" providerId="ADAL" clId="{00613813-F707-43BC-8064-46B61541909D}" dt="2022-06-23T09:13:02.766" v="41"/>
          <ac:spMkLst>
            <pc:docMk/>
            <pc:sldMk cId="4219515855" sldId="258"/>
            <ac:spMk id="46" creationId="{CF8448ED-9332-4A9B-8CAB-B1985E596E20}"/>
          </ac:spMkLst>
        </pc:spChg>
        <pc:spChg chg="add del">
          <ac:chgData name="Peter Nguty Acha (2018019)" userId="a6d22a6a-0d62-4089-86b6-9d212a615cc2" providerId="ADAL" clId="{00613813-F707-43BC-8064-46B61541909D}" dt="2022-06-23T09:13:02.766" v="41"/>
          <ac:spMkLst>
            <pc:docMk/>
            <pc:sldMk cId="4219515855" sldId="258"/>
            <ac:spMk id="47" creationId="{ED3A2261-1C75-40FF-8CD6-18C5900C1C8D}"/>
          </ac:spMkLst>
        </pc:spChg>
        <pc:grpChg chg="add">
          <ac:chgData name="Peter Nguty Acha (2018019)" userId="a6d22a6a-0d62-4089-86b6-9d212a615cc2" providerId="ADAL" clId="{00613813-F707-43BC-8064-46B61541909D}" dt="2022-06-24T18:37:48.267" v="474" actId="26606"/>
          <ac:grpSpMkLst>
            <pc:docMk/>
            <pc:sldMk cId="4219515855" sldId="258"/>
            <ac:grpSpMk id="9" creationId="{FAEF28A3-012D-4640-B8B8-1EF6EAF7233B}"/>
          </ac:grpSpMkLst>
        </pc:grpChg>
        <pc:grpChg chg="add del">
          <ac:chgData name="Peter Nguty Acha (2018019)" userId="a6d22a6a-0d62-4089-86b6-9d212a615cc2" providerId="ADAL" clId="{00613813-F707-43BC-8064-46B61541909D}" dt="2022-06-23T09:12:48.994" v="38" actId="26606"/>
          <ac:grpSpMkLst>
            <pc:docMk/>
            <pc:sldMk cId="4219515855" sldId="258"/>
            <ac:grpSpMk id="12" creationId="{DDA34B8A-FA8D-4E16-AD72-7B60B1C2582A}"/>
          </ac:grpSpMkLst>
        </pc:grpChg>
        <pc:grpChg chg="add del">
          <ac:chgData name="Peter Nguty Acha (2018019)" userId="a6d22a6a-0d62-4089-86b6-9d212a615cc2" providerId="ADAL" clId="{00613813-F707-43BC-8064-46B61541909D}" dt="2022-06-23T09:13:02.766" v="41"/>
          <ac:grpSpMkLst>
            <pc:docMk/>
            <pc:sldMk cId="4219515855" sldId="258"/>
            <ac:grpSpMk id="39" creationId="{FAEF28A3-012D-4640-B8B8-1EF6EAF7233B}"/>
          </ac:grpSpMkLst>
        </pc:grpChg>
        <pc:picChg chg="mod">
          <ac:chgData name="Peter Nguty Acha (2018019)" userId="a6d22a6a-0d62-4089-86b6-9d212a615cc2" providerId="ADAL" clId="{00613813-F707-43BC-8064-46B61541909D}" dt="2022-06-24T18:37:48.267" v="474" actId="26606"/>
          <ac:picMkLst>
            <pc:docMk/>
            <pc:sldMk cId="4219515855" sldId="258"/>
            <ac:picMk id="6" creationId="{D775BFD1-AB18-0233-B879-17DC1B2AF089}"/>
          </ac:picMkLst>
        </pc:picChg>
      </pc:sldChg>
      <pc:sldChg chg="addSp delSp modSp mod setBg setClrOvrMap delDesignElem">
        <pc:chgData name="Peter Nguty Acha (2018019)" userId="a6d22a6a-0d62-4089-86b6-9d212a615cc2" providerId="ADAL" clId="{00613813-F707-43BC-8064-46B61541909D}" dt="2022-06-24T18:29:01.339" v="426"/>
        <pc:sldMkLst>
          <pc:docMk/>
          <pc:sldMk cId="668788880" sldId="259"/>
        </pc:sldMkLst>
        <pc:spChg chg="mod">
          <ac:chgData name="Peter Nguty Acha (2018019)" userId="a6d22a6a-0d62-4089-86b6-9d212a615cc2" providerId="ADAL" clId="{00613813-F707-43BC-8064-46B61541909D}" dt="2022-06-23T09:13:39.893" v="50" actId="26606"/>
          <ac:spMkLst>
            <pc:docMk/>
            <pc:sldMk cId="668788880" sldId="259"/>
            <ac:spMk id="2" creationId="{6AA9ABCA-6E4C-CD03-7D5A-C13184F0CF1A}"/>
          </ac:spMkLst>
        </pc:spChg>
        <pc:spChg chg="mod">
          <ac:chgData name="Peter Nguty Acha (2018019)" userId="a6d22a6a-0d62-4089-86b6-9d212a615cc2" providerId="ADAL" clId="{00613813-F707-43BC-8064-46B61541909D}" dt="2022-06-23T20:45:59.434" v="386" actId="20577"/>
          <ac:spMkLst>
            <pc:docMk/>
            <pc:sldMk cId="668788880" sldId="259"/>
            <ac:spMk id="4" creationId="{6662CBC2-18E7-5B98-6F5F-1627F1C92D96}"/>
          </ac:spMkLst>
        </pc:spChg>
        <pc:spChg chg="mod">
          <ac:chgData name="Peter Nguty Acha (2018019)" userId="a6d22a6a-0d62-4089-86b6-9d212a615cc2" providerId="ADAL" clId="{00613813-F707-43BC-8064-46B61541909D}" dt="2022-06-23T09:13:39.893" v="50" actId="26606"/>
          <ac:spMkLst>
            <pc:docMk/>
            <pc:sldMk cId="668788880" sldId="259"/>
            <ac:spMk id="22" creationId="{41760EBE-1CC9-1B3E-AD1D-737A9AEFB9D1}"/>
          </ac:spMkLst>
        </pc:spChg>
        <pc:spChg chg="add del">
          <ac:chgData name="Peter Nguty Acha (2018019)" userId="a6d22a6a-0d62-4089-86b6-9d212a615cc2" providerId="ADAL" clId="{00613813-F707-43BC-8064-46B61541909D}" dt="2022-06-23T09:13:08.730" v="43" actId="26606"/>
          <ac:spMkLst>
            <pc:docMk/>
            <pc:sldMk cId="668788880" sldId="259"/>
            <ac:spMk id="26" creationId="{B8144315-1C5A-4185-A952-25D98D303D46}"/>
          </ac:spMkLst>
        </pc:spChg>
        <pc:spChg chg="add del">
          <ac:chgData name="Peter Nguty Acha (2018019)" userId="a6d22a6a-0d62-4089-86b6-9d212a615cc2" providerId="ADAL" clId="{00613813-F707-43BC-8064-46B61541909D}" dt="2022-06-23T09:13:08.730" v="43" actId="26606"/>
          <ac:spMkLst>
            <pc:docMk/>
            <pc:sldMk cId="668788880" sldId="259"/>
            <ac:spMk id="30" creationId="{11CAC6F2-0806-417B-BF5D-5AEF6195FA49}"/>
          </ac:spMkLst>
        </pc:spChg>
        <pc:spChg chg="del">
          <ac:chgData name="Peter Nguty Acha (2018019)" userId="a6d22a6a-0d62-4089-86b6-9d212a615cc2" providerId="ADAL" clId="{00613813-F707-43BC-8064-46B61541909D}" dt="2022-06-23T09:09:39.149" v="12"/>
          <ac:spMkLst>
            <pc:docMk/>
            <pc:sldMk cId="668788880" sldId="259"/>
            <ac:spMk id="31" creationId="{FE5ECD52-6A23-4FF4-8C32-7B5DE9973ADA}"/>
          </ac:spMkLst>
        </pc:spChg>
        <pc:spChg chg="add del">
          <ac:chgData name="Peter Nguty Acha (2018019)" userId="a6d22a6a-0d62-4089-86b6-9d212a615cc2" providerId="ADAL" clId="{00613813-F707-43BC-8064-46B61541909D}" dt="2022-06-23T09:13:08.730" v="43" actId="26606"/>
          <ac:spMkLst>
            <pc:docMk/>
            <pc:sldMk cId="668788880" sldId="259"/>
            <ac:spMk id="32" creationId="{D4723B02-0AAB-4F6E-BA41-8ED99D559D93}"/>
          </ac:spMkLst>
        </pc:spChg>
        <pc:spChg chg="add del">
          <ac:chgData name="Peter Nguty Acha (2018019)" userId="a6d22a6a-0d62-4089-86b6-9d212a615cc2" providerId="ADAL" clId="{00613813-F707-43BC-8064-46B61541909D}" dt="2022-06-24T18:29:01.339" v="426"/>
          <ac:spMkLst>
            <pc:docMk/>
            <pc:sldMk cId="668788880" sldId="259"/>
            <ac:spMk id="34" creationId="{FE5ECD52-6A23-4FF4-8C32-7B5DE9973ADA}"/>
          </ac:spMkLst>
        </pc:spChg>
        <pc:spChg chg="del">
          <ac:chgData name="Peter Nguty Acha (2018019)" userId="a6d22a6a-0d62-4089-86b6-9d212a615cc2" providerId="ADAL" clId="{00613813-F707-43BC-8064-46B61541909D}" dt="2022-06-23T09:09:39.149" v="12"/>
          <ac:spMkLst>
            <pc:docMk/>
            <pc:sldMk cId="668788880" sldId="259"/>
            <ac:spMk id="37" creationId="{45624C63-3CCA-4EA6-B822-6E710A82062B}"/>
          </ac:spMkLst>
        </pc:spChg>
        <pc:spChg chg="add del">
          <ac:chgData name="Peter Nguty Acha (2018019)" userId="a6d22a6a-0d62-4089-86b6-9d212a615cc2" providerId="ADAL" clId="{00613813-F707-43BC-8064-46B61541909D}" dt="2022-06-24T18:29:01.339" v="426"/>
          <ac:spMkLst>
            <pc:docMk/>
            <pc:sldMk cId="668788880" sldId="259"/>
            <ac:spMk id="39" creationId="{7EC1FE46-BC17-4FF1-93AF-8B9806F498AA}"/>
          </ac:spMkLst>
        </pc:spChg>
        <pc:spChg chg="add del">
          <ac:chgData name="Peter Nguty Acha (2018019)" userId="a6d22a6a-0d62-4089-86b6-9d212a615cc2" providerId="ADAL" clId="{00613813-F707-43BC-8064-46B61541909D}" dt="2022-06-23T09:13:11.548" v="45" actId="26606"/>
          <ac:spMkLst>
            <pc:docMk/>
            <pc:sldMk cId="668788880" sldId="259"/>
            <ac:spMk id="40" creationId="{B8144315-1C5A-4185-A952-25D98D303D46}"/>
          </ac:spMkLst>
        </pc:spChg>
        <pc:spChg chg="add del">
          <ac:chgData name="Peter Nguty Acha (2018019)" userId="a6d22a6a-0d62-4089-86b6-9d212a615cc2" providerId="ADAL" clId="{00613813-F707-43BC-8064-46B61541909D}" dt="2022-06-23T09:13:27.689" v="48"/>
          <ac:spMkLst>
            <pc:docMk/>
            <pc:sldMk cId="668788880" sldId="259"/>
            <ac:spMk id="42" creationId="{4EC8AAB6-953B-4D29-9967-3C44D06BB4E8}"/>
          </ac:spMkLst>
        </pc:spChg>
        <pc:spChg chg="add del">
          <ac:chgData name="Peter Nguty Acha (2018019)" userId="a6d22a6a-0d62-4089-86b6-9d212a615cc2" providerId="ADAL" clId="{00613813-F707-43BC-8064-46B61541909D}" dt="2022-06-24T18:29:01.339" v="426"/>
          <ac:spMkLst>
            <pc:docMk/>
            <pc:sldMk cId="668788880" sldId="259"/>
            <ac:spMk id="43" creationId="{CA0BBA79-D07A-4635-963C-CD96DA45978B}"/>
          </ac:spMkLst>
        </pc:spChg>
        <pc:spChg chg="add del">
          <ac:chgData name="Peter Nguty Acha (2018019)" userId="a6d22a6a-0d62-4089-86b6-9d212a615cc2" providerId="ADAL" clId="{00613813-F707-43BC-8064-46B61541909D}" dt="2022-06-23T09:13:27.689" v="48"/>
          <ac:spMkLst>
            <pc:docMk/>
            <pc:sldMk cId="668788880" sldId="259"/>
            <ac:spMk id="44" creationId="{C89ED458-2326-40DC-9C7B-1A717B6551AD}"/>
          </ac:spMkLst>
        </pc:spChg>
        <pc:spChg chg="add del">
          <ac:chgData name="Peter Nguty Acha (2018019)" userId="a6d22a6a-0d62-4089-86b6-9d212a615cc2" providerId="ADAL" clId="{00613813-F707-43BC-8064-46B61541909D}" dt="2022-06-23T09:13:27.689" v="48"/>
          <ac:spMkLst>
            <pc:docMk/>
            <pc:sldMk cId="668788880" sldId="259"/>
            <ac:spMk id="46" creationId="{6F9D1DE6-E368-4F07-85F9-D5B767477DDF}"/>
          </ac:spMkLst>
        </pc:spChg>
        <pc:spChg chg="add del">
          <ac:chgData name="Peter Nguty Acha (2018019)" userId="a6d22a6a-0d62-4089-86b6-9d212a615cc2" providerId="ADAL" clId="{00613813-F707-43BC-8064-46B61541909D}" dt="2022-06-23T09:13:27.689" v="48"/>
          <ac:spMkLst>
            <pc:docMk/>
            <pc:sldMk cId="668788880" sldId="259"/>
            <ac:spMk id="48" creationId="{F63B1F66-4ACE-4A01-8ADF-F175A9C358B2}"/>
          </ac:spMkLst>
        </pc:spChg>
        <pc:spChg chg="add del">
          <ac:chgData name="Peter Nguty Acha (2018019)" userId="a6d22a6a-0d62-4089-86b6-9d212a615cc2" providerId="ADAL" clId="{00613813-F707-43BC-8064-46B61541909D}" dt="2022-06-24T18:29:01.339" v="426"/>
          <ac:spMkLst>
            <pc:docMk/>
            <pc:sldMk cId="668788880" sldId="259"/>
            <ac:spMk id="49" creationId="{45624C63-3CCA-4EA6-B822-6E710A82062B}"/>
          </ac:spMkLst>
        </pc:spChg>
        <pc:spChg chg="add del">
          <ac:chgData name="Peter Nguty Acha (2018019)" userId="a6d22a6a-0d62-4089-86b6-9d212a615cc2" providerId="ADAL" clId="{00613813-F707-43BC-8064-46B61541909D}" dt="2022-06-23T09:13:27.689" v="48"/>
          <ac:spMkLst>
            <pc:docMk/>
            <pc:sldMk cId="668788880" sldId="259"/>
            <ac:spMk id="50" creationId="{CF8448ED-9332-4A9B-8CAB-B1985E596E20}"/>
          </ac:spMkLst>
        </pc:spChg>
        <pc:spChg chg="add del">
          <ac:chgData name="Peter Nguty Acha (2018019)" userId="a6d22a6a-0d62-4089-86b6-9d212a615cc2" providerId="ADAL" clId="{00613813-F707-43BC-8064-46B61541909D}" dt="2022-06-24T18:29:01.339" v="426"/>
          <ac:spMkLst>
            <pc:docMk/>
            <pc:sldMk cId="668788880" sldId="259"/>
            <ac:spMk id="51" creationId="{A2F3A92E-99C8-43D2-BFF4-FC126D3F903F}"/>
          </ac:spMkLst>
        </pc:spChg>
        <pc:spChg chg="add del">
          <ac:chgData name="Peter Nguty Acha (2018019)" userId="a6d22a6a-0d62-4089-86b6-9d212a615cc2" providerId="ADAL" clId="{00613813-F707-43BC-8064-46B61541909D}" dt="2022-06-23T09:13:27.689" v="48"/>
          <ac:spMkLst>
            <pc:docMk/>
            <pc:sldMk cId="668788880" sldId="259"/>
            <ac:spMk id="52" creationId="{ED3A2261-1C75-40FF-8CD6-18C5900C1C8D}"/>
          </ac:spMkLst>
        </pc:spChg>
        <pc:spChg chg="add del">
          <ac:chgData name="Peter Nguty Acha (2018019)" userId="a6d22a6a-0d62-4089-86b6-9d212a615cc2" providerId="ADAL" clId="{00613813-F707-43BC-8064-46B61541909D}" dt="2022-06-23T09:13:27.689" v="48"/>
          <ac:spMkLst>
            <pc:docMk/>
            <pc:sldMk cId="668788880" sldId="259"/>
            <ac:spMk id="56" creationId="{59647F54-801D-44AB-8284-EDDFF7763139}"/>
          </ac:spMkLst>
        </pc:spChg>
        <pc:spChg chg="add del">
          <ac:chgData name="Peter Nguty Acha (2018019)" userId="a6d22a6a-0d62-4089-86b6-9d212a615cc2" providerId="ADAL" clId="{00613813-F707-43BC-8064-46B61541909D}" dt="2022-06-23T09:13:27.689" v="48"/>
          <ac:spMkLst>
            <pc:docMk/>
            <pc:sldMk cId="668788880" sldId="259"/>
            <ac:spMk id="57" creationId="{510C9632-BB6F-48EE-AB65-501878BA5DB6}"/>
          </ac:spMkLst>
        </pc:spChg>
        <pc:grpChg chg="add del">
          <ac:chgData name="Peter Nguty Acha (2018019)" userId="a6d22a6a-0d62-4089-86b6-9d212a615cc2" providerId="ADAL" clId="{00613813-F707-43BC-8064-46B61541909D}" dt="2022-06-23T09:13:08.730" v="43" actId="26606"/>
          <ac:grpSpMkLst>
            <pc:docMk/>
            <pc:sldMk cId="668788880" sldId="259"/>
            <ac:grpSpMk id="24" creationId="{4091D54B-59AB-4A5E-8E9E-0421BD66D4FB}"/>
          </ac:grpSpMkLst>
        </pc:grpChg>
        <pc:grpChg chg="add del">
          <ac:chgData name="Peter Nguty Acha (2018019)" userId="a6d22a6a-0d62-4089-86b6-9d212a615cc2" providerId="ADAL" clId="{00613813-F707-43BC-8064-46B61541909D}" dt="2022-06-23T09:13:11.548" v="45" actId="26606"/>
          <ac:grpSpMkLst>
            <pc:docMk/>
            <pc:sldMk cId="668788880" sldId="259"/>
            <ac:grpSpMk id="38" creationId="{4091D54B-59AB-4A5E-8E9E-0421BD66D4FB}"/>
          </ac:grpSpMkLst>
        </pc:grpChg>
        <pc:grpChg chg="add del">
          <ac:chgData name="Peter Nguty Acha (2018019)" userId="a6d22a6a-0d62-4089-86b6-9d212a615cc2" providerId="ADAL" clId="{00613813-F707-43BC-8064-46B61541909D}" dt="2022-06-23T09:13:11.548" v="45" actId="26606"/>
          <ac:grpSpMkLst>
            <pc:docMk/>
            <pc:sldMk cId="668788880" sldId="259"/>
            <ac:grpSpMk id="41" creationId="{25A657F0-42F3-40D3-BC75-7DA1F5C6A225}"/>
          </ac:grpSpMkLst>
        </pc:grpChg>
        <pc:grpChg chg="add del">
          <ac:chgData name="Peter Nguty Acha (2018019)" userId="a6d22a6a-0d62-4089-86b6-9d212a615cc2" providerId="ADAL" clId="{00613813-F707-43BC-8064-46B61541909D}" dt="2022-06-23T09:13:27.689" v="48"/>
          <ac:grpSpMkLst>
            <pc:docMk/>
            <pc:sldMk cId="668788880" sldId="259"/>
            <ac:grpSpMk id="45" creationId="{FAEF28A3-012D-4640-B8B8-1EF6EAF7233B}"/>
          </ac:grpSpMkLst>
        </pc:grpChg>
        <pc:picChg chg="mod ord">
          <ac:chgData name="Peter Nguty Acha (2018019)" userId="a6d22a6a-0d62-4089-86b6-9d212a615cc2" providerId="ADAL" clId="{00613813-F707-43BC-8064-46B61541909D}" dt="2022-06-23T09:13:39.893" v="50" actId="26606"/>
          <ac:picMkLst>
            <pc:docMk/>
            <pc:sldMk cId="668788880" sldId="259"/>
            <ac:picMk id="21" creationId="{6C4DF429-7C25-62BF-4C5E-30B2BD175F95}"/>
          </ac:picMkLst>
        </pc:picChg>
        <pc:picChg chg="add del">
          <ac:chgData name="Peter Nguty Acha (2018019)" userId="a6d22a6a-0d62-4089-86b6-9d212a615cc2" providerId="ADAL" clId="{00613813-F707-43BC-8064-46B61541909D}" dt="2022-06-24T18:29:01.339" v="426"/>
          <ac:picMkLst>
            <pc:docMk/>
            <pc:sldMk cId="668788880" sldId="259"/>
            <ac:picMk id="25" creationId="{26E32CE1-D113-412E-9933-113646E21F53}"/>
          </ac:picMkLst>
        </pc:picChg>
        <pc:picChg chg="del">
          <ac:chgData name="Peter Nguty Acha (2018019)" userId="a6d22a6a-0d62-4089-86b6-9d212a615cc2" providerId="ADAL" clId="{00613813-F707-43BC-8064-46B61541909D}" dt="2022-06-23T09:09:39.149" v="12"/>
          <ac:picMkLst>
            <pc:docMk/>
            <pc:sldMk cId="668788880" sldId="259"/>
            <ac:picMk id="27" creationId="{26E32CE1-D113-412E-9933-113646E21F53}"/>
          </ac:picMkLst>
        </pc:picChg>
        <pc:picChg chg="add del">
          <ac:chgData name="Peter Nguty Acha (2018019)" userId="a6d22a6a-0d62-4089-86b6-9d212a615cc2" providerId="ADAL" clId="{00613813-F707-43BC-8064-46B61541909D}" dt="2022-06-24T18:29:01.339" v="426"/>
          <ac:picMkLst>
            <pc:docMk/>
            <pc:sldMk cId="668788880" sldId="259"/>
            <ac:picMk id="28" creationId="{117B7C8B-175B-4009-808B-9F66FD108AB3}"/>
          </ac:picMkLst>
        </pc:picChg>
        <pc:picChg chg="del">
          <ac:chgData name="Peter Nguty Acha (2018019)" userId="a6d22a6a-0d62-4089-86b6-9d212a615cc2" providerId="ADAL" clId="{00613813-F707-43BC-8064-46B61541909D}" dt="2022-06-23T09:09:39.149" v="12"/>
          <ac:picMkLst>
            <pc:docMk/>
            <pc:sldMk cId="668788880" sldId="259"/>
            <ac:picMk id="29" creationId="{117B7C8B-175B-4009-808B-9F66FD108AB3}"/>
          </ac:picMkLst>
        </pc:picChg>
        <pc:picChg chg="del">
          <ac:chgData name="Peter Nguty Acha (2018019)" userId="a6d22a6a-0d62-4089-86b6-9d212a615cc2" providerId="ADAL" clId="{00613813-F707-43BC-8064-46B61541909D}" dt="2022-06-23T09:09:39.149" v="12"/>
          <ac:picMkLst>
            <pc:docMk/>
            <pc:sldMk cId="668788880" sldId="259"/>
            <ac:picMk id="33" creationId="{5C3F2B96-5F34-41C9-8E37-A9CD279A4270}"/>
          </ac:picMkLst>
        </pc:picChg>
        <pc:picChg chg="del">
          <ac:chgData name="Peter Nguty Acha (2018019)" userId="a6d22a6a-0d62-4089-86b6-9d212a615cc2" providerId="ADAL" clId="{00613813-F707-43BC-8064-46B61541909D}" dt="2022-06-23T09:09:39.149" v="12"/>
          <ac:picMkLst>
            <pc:docMk/>
            <pc:sldMk cId="668788880" sldId="259"/>
            <ac:picMk id="35" creationId="{9A4E02BF-4F0E-44E2-A489-075900B7866C}"/>
          </ac:picMkLst>
        </pc:picChg>
        <pc:picChg chg="add del">
          <ac:chgData name="Peter Nguty Acha (2018019)" userId="a6d22a6a-0d62-4089-86b6-9d212a615cc2" providerId="ADAL" clId="{00613813-F707-43BC-8064-46B61541909D}" dt="2022-06-24T18:29:01.339" v="426"/>
          <ac:picMkLst>
            <pc:docMk/>
            <pc:sldMk cId="668788880" sldId="259"/>
            <ac:picMk id="36" creationId="{5C3F2B96-5F34-41C9-8E37-A9CD279A4270}"/>
          </ac:picMkLst>
        </pc:picChg>
        <pc:picChg chg="add del">
          <ac:chgData name="Peter Nguty Acha (2018019)" userId="a6d22a6a-0d62-4089-86b6-9d212a615cc2" providerId="ADAL" clId="{00613813-F707-43BC-8064-46B61541909D}" dt="2022-06-24T18:29:01.339" v="426"/>
          <ac:picMkLst>
            <pc:docMk/>
            <pc:sldMk cId="668788880" sldId="259"/>
            <ac:picMk id="47" creationId="{9A4E02BF-4F0E-44E2-A489-075900B7866C}"/>
          </ac:picMkLst>
        </pc:picChg>
      </pc:sldChg>
      <pc:sldChg chg="modSp">
        <pc:chgData name="Peter Nguty Acha (2018019)" userId="a6d22a6a-0d62-4089-86b6-9d212a615cc2" providerId="ADAL" clId="{00613813-F707-43BC-8064-46B61541909D}" dt="2022-06-24T18:30:46.257" v="444"/>
        <pc:sldMkLst>
          <pc:docMk/>
          <pc:sldMk cId="370562654" sldId="260"/>
        </pc:sldMkLst>
        <pc:spChg chg="mod">
          <ac:chgData name="Peter Nguty Acha (2018019)" userId="a6d22a6a-0d62-4089-86b6-9d212a615cc2" providerId="ADAL" clId="{00613813-F707-43BC-8064-46B61541909D}" dt="2022-06-24T18:30:46.257" v="444"/>
          <ac:spMkLst>
            <pc:docMk/>
            <pc:sldMk cId="370562654" sldId="260"/>
            <ac:spMk id="2" creationId="{4C20B161-AECE-922D-92FA-7A984CA97A23}"/>
          </ac:spMkLst>
        </pc:spChg>
        <pc:spChg chg="mod">
          <ac:chgData name="Peter Nguty Acha (2018019)" userId="a6d22a6a-0d62-4089-86b6-9d212a615cc2" providerId="ADAL" clId="{00613813-F707-43BC-8064-46B61541909D}" dt="2022-06-24T18:30:46.257" v="444"/>
          <ac:spMkLst>
            <pc:docMk/>
            <pc:sldMk cId="370562654" sldId="260"/>
            <ac:spMk id="3" creationId="{ECD39AD6-8B06-078A-DF36-42AA86240758}"/>
          </ac:spMkLst>
        </pc:spChg>
      </pc:sldChg>
      <pc:sldChg chg="del">
        <pc:chgData name="Peter Nguty Acha (2018019)" userId="a6d22a6a-0d62-4089-86b6-9d212a615cc2" providerId="ADAL" clId="{00613813-F707-43BC-8064-46B61541909D}" dt="2022-06-23T19:54:05.469" v="61" actId="2696"/>
        <pc:sldMkLst>
          <pc:docMk/>
          <pc:sldMk cId="463414555" sldId="262"/>
        </pc:sldMkLst>
      </pc:sldChg>
      <pc:sldChg chg="addSp delSp modSp new mod setBg delDesignElem">
        <pc:chgData name="Peter Nguty Acha (2018019)" userId="a6d22a6a-0d62-4089-86b6-9d212a615cc2" providerId="ADAL" clId="{00613813-F707-43BC-8064-46B61541909D}" dt="2022-06-24T18:29:01.339" v="426"/>
        <pc:sldMkLst>
          <pc:docMk/>
          <pc:sldMk cId="1155460723" sldId="262"/>
        </pc:sldMkLst>
        <pc:spChg chg="add mod">
          <ac:chgData name="Peter Nguty Acha (2018019)" userId="a6d22a6a-0d62-4089-86b6-9d212a615cc2" providerId="ADAL" clId="{00613813-F707-43BC-8064-46B61541909D}" dt="2022-06-24T18:26:56.654" v="416" actId="26606"/>
          <ac:spMkLst>
            <pc:docMk/>
            <pc:sldMk cId="1155460723" sldId="262"/>
            <ac:spMk id="3" creationId="{57EE5426-6D54-A2A8-196F-3513D46C1771}"/>
          </ac:spMkLst>
        </pc:spChg>
        <pc:spChg chg="add mod">
          <ac:chgData name="Peter Nguty Acha (2018019)" userId="a6d22a6a-0d62-4089-86b6-9d212a615cc2" providerId="ADAL" clId="{00613813-F707-43BC-8064-46B61541909D}" dt="2022-06-24T18:26:56.654" v="416" actId="26606"/>
          <ac:spMkLst>
            <pc:docMk/>
            <pc:sldMk cId="1155460723" sldId="262"/>
            <ac:spMk id="5" creationId="{FF000E87-5096-EC84-98C0-58F153154DBA}"/>
          </ac:spMkLst>
        </pc:spChg>
        <pc:spChg chg="add del">
          <ac:chgData name="Peter Nguty Acha (2018019)" userId="a6d22a6a-0d62-4089-86b6-9d212a615cc2" providerId="ADAL" clId="{00613813-F707-43BC-8064-46B61541909D}" dt="2022-06-24T18:29:01.339" v="426"/>
          <ac:spMkLst>
            <pc:docMk/>
            <pc:sldMk cId="1155460723" sldId="262"/>
            <ac:spMk id="10" creationId="{B0487C8F-7D6C-4EAF-A9A5-45D8E94FC2C9}"/>
          </ac:spMkLst>
        </pc:spChg>
        <pc:spChg chg="add del">
          <ac:chgData name="Peter Nguty Acha (2018019)" userId="a6d22a6a-0d62-4089-86b6-9d212a615cc2" providerId="ADAL" clId="{00613813-F707-43BC-8064-46B61541909D}" dt="2022-06-23T21:08:23.923" v="393" actId="26606"/>
          <ac:spMkLst>
            <pc:docMk/>
            <pc:sldMk cId="1155460723" sldId="262"/>
            <ac:spMk id="11" creationId="{DFB3CEA1-88D9-42FB-88ED-1E9807FE6596}"/>
          </ac:spMkLst>
        </pc:spChg>
        <pc:spChg chg="add del">
          <ac:chgData name="Peter Nguty Acha (2018019)" userId="a6d22a6a-0d62-4089-86b6-9d212a615cc2" providerId="ADAL" clId="{00613813-F707-43BC-8064-46B61541909D}" dt="2022-06-24T18:29:01.339" v="426"/>
          <ac:spMkLst>
            <pc:docMk/>
            <pc:sldMk cId="1155460723" sldId="262"/>
            <ac:spMk id="12" creationId="{1578DA0F-394A-417D-892B-8253831A2587}"/>
          </ac:spMkLst>
        </pc:spChg>
        <pc:spChg chg="add del">
          <ac:chgData name="Peter Nguty Acha (2018019)" userId="a6d22a6a-0d62-4089-86b6-9d212a615cc2" providerId="ADAL" clId="{00613813-F707-43BC-8064-46B61541909D}" dt="2022-06-23T21:08:23.923" v="393" actId="26606"/>
          <ac:spMkLst>
            <pc:docMk/>
            <pc:sldMk cId="1155460723" sldId="262"/>
            <ac:spMk id="13" creationId="{9A6C928E-4252-4F33-8C34-E50A12A3170B}"/>
          </ac:spMkLst>
        </pc:spChg>
        <pc:picChg chg="add mod ord">
          <ac:chgData name="Peter Nguty Acha (2018019)" userId="a6d22a6a-0d62-4089-86b6-9d212a615cc2" providerId="ADAL" clId="{00613813-F707-43BC-8064-46B61541909D}" dt="2022-06-24T18:26:56.654" v="416" actId="26606"/>
          <ac:picMkLst>
            <pc:docMk/>
            <pc:sldMk cId="1155460723" sldId="262"/>
            <ac:picMk id="2" creationId="{DD7BCAB0-6BF5-8679-4671-0CD1D6D83DCE}"/>
          </ac:picMkLst>
        </pc:picChg>
        <pc:picChg chg="add del mod ord">
          <ac:chgData name="Peter Nguty Acha (2018019)" userId="a6d22a6a-0d62-4089-86b6-9d212a615cc2" providerId="ADAL" clId="{00613813-F707-43BC-8064-46B61541909D}" dt="2022-06-23T21:08:27.616" v="394"/>
          <ac:picMkLst>
            <pc:docMk/>
            <pc:sldMk cId="1155460723" sldId="262"/>
            <ac:picMk id="6" creationId="{6D6CAC7A-E737-3D32-4BF0-E0A9B284EA71}"/>
          </ac:picMkLst>
        </pc:picChg>
      </pc:sldChg>
      <pc:sldChg chg="new del">
        <pc:chgData name="Peter Nguty Acha (2018019)" userId="a6d22a6a-0d62-4089-86b6-9d212a615cc2" providerId="ADAL" clId="{00613813-F707-43BC-8064-46B61541909D}" dt="2022-06-23T19:54:49.950" v="63" actId="2696"/>
        <pc:sldMkLst>
          <pc:docMk/>
          <pc:sldMk cId="2123896928" sldId="262"/>
        </pc:sldMkLst>
      </pc:sldChg>
      <pc:sldChg chg="addSp delSp modSp new del mod">
        <pc:chgData name="Peter Nguty Acha (2018019)" userId="a6d22a6a-0d62-4089-86b6-9d212a615cc2" providerId="ADAL" clId="{00613813-F707-43BC-8064-46B61541909D}" dt="2022-06-23T18:56:31.832" v="60" actId="2696"/>
        <pc:sldMkLst>
          <pc:docMk/>
          <pc:sldMk cId="2376223112" sldId="262"/>
        </pc:sldMkLst>
        <pc:spChg chg="add del mod">
          <ac:chgData name="Peter Nguty Acha (2018019)" userId="a6d22a6a-0d62-4089-86b6-9d212a615cc2" providerId="ADAL" clId="{00613813-F707-43BC-8064-46B61541909D}" dt="2022-06-23T18:56:09.577" v="59" actId="21"/>
          <ac:spMkLst>
            <pc:docMk/>
            <pc:sldMk cId="2376223112" sldId="262"/>
            <ac:spMk id="5" creationId="{18022B40-25D1-A2E9-6872-ACBDF084A3FE}"/>
          </ac:spMkLst>
        </pc:spChg>
        <pc:picChg chg="add mod">
          <ac:chgData name="Peter Nguty Acha (2018019)" userId="a6d22a6a-0d62-4089-86b6-9d212a615cc2" providerId="ADAL" clId="{00613813-F707-43BC-8064-46B61541909D}" dt="2022-06-23T18:53:22.614" v="58" actId="1076"/>
          <ac:picMkLst>
            <pc:docMk/>
            <pc:sldMk cId="2376223112" sldId="262"/>
            <ac:picMk id="4" creationId="{E0D8BE6B-A128-1D6C-ABBF-394C6E44ADCF}"/>
          </ac:picMkLst>
        </pc:picChg>
        <pc:inkChg chg="add del">
          <ac:chgData name="Peter Nguty Acha (2018019)" userId="a6d22a6a-0d62-4089-86b6-9d212a615cc2" providerId="ADAL" clId="{00613813-F707-43BC-8064-46B61541909D}" dt="2022-06-23T18:50:43.314" v="52" actId="9405"/>
          <ac:inkMkLst>
            <pc:docMk/>
            <pc:sldMk cId="2376223112" sldId="262"/>
            <ac:inkMk id="2" creationId="{F0BC08A5-6188-77B2-F587-1218350576C6}"/>
          </ac:inkMkLst>
        </pc:inkChg>
      </pc:sldChg>
      <pc:sldChg chg="addSp delSp new del mod">
        <pc:chgData name="Peter Nguty Acha (2018019)" userId="a6d22a6a-0d62-4089-86b6-9d212a615cc2" providerId="ADAL" clId="{00613813-F707-43BC-8064-46B61541909D}" dt="2022-06-23T08:05:23.738" v="8" actId="2696"/>
        <pc:sldMkLst>
          <pc:docMk/>
          <pc:sldMk cId="2682334477" sldId="262"/>
        </pc:sldMkLst>
        <pc:inkChg chg="add del">
          <ac:chgData name="Peter Nguty Acha (2018019)" userId="a6d22a6a-0d62-4089-86b6-9d212a615cc2" providerId="ADAL" clId="{00613813-F707-43BC-8064-46B61541909D}" dt="2022-06-23T08:03:56.838" v="7" actId="9405"/>
          <ac:inkMkLst>
            <pc:docMk/>
            <pc:sldMk cId="2682334477" sldId="262"/>
            <ac:inkMk id="2" creationId="{25CEC293-383E-2E17-2DD9-9D268286C3E6}"/>
          </ac:inkMkLst>
        </pc:inkChg>
        <pc:inkChg chg="add del">
          <ac:chgData name="Peter Nguty Acha (2018019)" userId="a6d22a6a-0d62-4089-86b6-9d212a615cc2" providerId="ADAL" clId="{00613813-F707-43BC-8064-46B61541909D}" dt="2022-06-23T08:03:56.117" v="6" actId="9405"/>
          <ac:inkMkLst>
            <pc:docMk/>
            <pc:sldMk cId="2682334477" sldId="262"/>
            <ac:inkMk id="3" creationId="{C8EF6D47-1F0D-052A-5A31-1EEF688B4E34}"/>
          </ac:inkMkLst>
        </pc:inkChg>
        <pc:inkChg chg="add del">
          <ac:chgData name="Peter Nguty Acha (2018019)" userId="a6d22a6a-0d62-4089-86b6-9d212a615cc2" providerId="ADAL" clId="{00613813-F707-43BC-8064-46B61541909D}" dt="2022-06-23T08:03:51.136" v="5" actId="9405"/>
          <ac:inkMkLst>
            <pc:docMk/>
            <pc:sldMk cId="2682334477" sldId="262"/>
            <ac:inkMk id="4" creationId="{E0E68D4D-12FB-CA6C-4FD5-E65A038D1A1D}"/>
          </ac:inkMkLst>
        </pc:inkChg>
      </pc:sldChg>
      <pc:sldChg chg="new del">
        <pc:chgData name="Peter Nguty Acha (2018019)" userId="a6d22a6a-0d62-4089-86b6-9d212a615cc2" providerId="ADAL" clId="{00613813-F707-43BC-8064-46B61541909D}" dt="2022-06-24T18:39:06.032" v="476" actId="2696"/>
        <pc:sldMkLst>
          <pc:docMk/>
          <pc:sldMk cId="2732509894" sldId="263"/>
        </pc:sldMkLst>
      </pc:sldChg>
      <pc:sldChg chg="new">
        <pc:chgData name="Peter Nguty Acha (2018019)" userId="a6d22a6a-0d62-4089-86b6-9d212a615cc2" providerId="ADAL" clId="{00613813-F707-43BC-8064-46B61541909D}" dt="2022-06-24T18:39:31.787" v="477" actId="680"/>
        <pc:sldMkLst>
          <pc:docMk/>
          <pc:sldMk cId="3965766661" sldId="263"/>
        </pc:sldMkLst>
      </pc:sldChg>
    </pc:docChg>
  </pc:docChgLst>
  <pc:docChgLst>
    <pc:chgData name="Peter Nguty Acha (2018019)" userId="S::2018019@student.uwtsd.ac.uk::a6d22a6a-0d62-4089-86b6-9d212a615cc2" providerId="AD" clId="Web-{2EFE05E9-F956-59EE-010C-1540DD3CDFEA}"/>
    <pc:docChg chg="addSld modSld addMainMaster delMainMaster">
      <pc:chgData name="Peter Nguty Acha (2018019)" userId="S::2018019@student.uwtsd.ac.uk::a6d22a6a-0d62-4089-86b6-9d212a615cc2" providerId="AD" clId="Web-{2EFE05E9-F956-59EE-010C-1540DD3CDFEA}" dt="2022-07-12T21:53:34.543" v="553"/>
      <pc:docMkLst>
        <pc:docMk/>
      </pc:docMkLst>
      <pc:sldChg chg="modSp mod modClrScheme chgLayout">
        <pc:chgData name="Peter Nguty Acha (2018019)" userId="S::2018019@student.uwtsd.ac.uk::a6d22a6a-0d62-4089-86b6-9d212a615cc2" providerId="AD" clId="Web-{2EFE05E9-F956-59EE-010C-1540DD3CDFEA}" dt="2022-07-12T21:53:34.543" v="553"/>
        <pc:sldMkLst>
          <pc:docMk/>
          <pc:sldMk cId="1421056225" sldId="256"/>
        </pc:sldMkLst>
        <pc:spChg chg="mod ord">
          <ac:chgData name="Peter Nguty Acha (2018019)" userId="S::2018019@student.uwtsd.ac.uk::a6d22a6a-0d62-4089-86b6-9d212a615cc2" providerId="AD" clId="Web-{2EFE05E9-F956-59EE-010C-1540DD3CDFEA}" dt="2022-07-12T21:53:34.543" v="553"/>
          <ac:spMkLst>
            <pc:docMk/>
            <pc:sldMk cId="1421056225" sldId="256"/>
            <ac:spMk id="2" creationId="{EBF61F9B-795C-AE6C-BBCB-CCAAD748C108}"/>
          </ac:spMkLst>
        </pc:spChg>
        <pc:spChg chg="mod ord">
          <ac:chgData name="Peter Nguty Acha (2018019)" userId="S::2018019@student.uwtsd.ac.uk::a6d22a6a-0d62-4089-86b6-9d212a615cc2" providerId="AD" clId="Web-{2EFE05E9-F956-59EE-010C-1540DD3CDFEA}" dt="2022-07-12T21:53:34.543" v="553"/>
          <ac:spMkLst>
            <pc:docMk/>
            <pc:sldMk cId="1421056225" sldId="256"/>
            <ac:spMk id="3" creationId="{F32121B4-875B-1A69-0614-60EB3DAD0FB2}"/>
          </ac:spMkLst>
        </pc:spChg>
      </pc:sldChg>
      <pc:sldChg chg="modSp mod modClrScheme chgLayout">
        <pc:chgData name="Peter Nguty Acha (2018019)" userId="S::2018019@student.uwtsd.ac.uk::a6d22a6a-0d62-4089-86b6-9d212a615cc2" providerId="AD" clId="Web-{2EFE05E9-F956-59EE-010C-1540DD3CDFEA}" dt="2022-07-12T21:53:34.543" v="553"/>
        <pc:sldMkLst>
          <pc:docMk/>
          <pc:sldMk cId="4009913642" sldId="257"/>
        </pc:sldMkLst>
        <pc:spChg chg="mod ord">
          <ac:chgData name="Peter Nguty Acha (2018019)" userId="S::2018019@student.uwtsd.ac.uk::a6d22a6a-0d62-4089-86b6-9d212a615cc2" providerId="AD" clId="Web-{2EFE05E9-F956-59EE-010C-1540DD3CDFEA}" dt="2022-07-12T21:53:34.543" v="553"/>
          <ac:spMkLst>
            <pc:docMk/>
            <pc:sldMk cId="4009913642" sldId="257"/>
            <ac:spMk id="2" creationId="{6E0516CE-4244-405F-99E0-9CD0D3E9924E}"/>
          </ac:spMkLst>
        </pc:spChg>
      </pc:sldChg>
      <pc:sldChg chg="modSp mod modClrScheme chgLayout">
        <pc:chgData name="Peter Nguty Acha (2018019)" userId="S::2018019@student.uwtsd.ac.uk::a6d22a6a-0d62-4089-86b6-9d212a615cc2" providerId="AD" clId="Web-{2EFE05E9-F956-59EE-010C-1540DD3CDFEA}" dt="2022-07-12T21:53:34.543" v="553"/>
        <pc:sldMkLst>
          <pc:docMk/>
          <pc:sldMk cId="4219515855" sldId="258"/>
        </pc:sldMkLst>
        <pc:spChg chg="mod ord">
          <ac:chgData name="Peter Nguty Acha (2018019)" userId="S::2018019@student.uwtsd.ac.uk::a6d22a6a-0d62-4089-86b6-9d212a615cc2" providerId="AD" clId="Web-{2EFE05E9-F956-59EE-010C-1540DD3CDFEA}" dt="2022-07-12T21:53:34.543" v="553"/>
          <ac:spMkLst>
            <pc:docMk/>
            <pc:sldMk cId="4219515855" sldId="258"/>
            <ac:spMk id="2" creationId="{DF264DD3-40C0-4F21-EF0D-10BC227F3F46}"/>
          </ac:spMkLst>
        </pc:spChg>
        <pc:spChg chg="mod ord">
          <ac:chgData name="Peter Nguty Acha (2018019)" userId="S::2018019@student.uwtsd.ac.uk::a6d22a6a-0d62-4089-86b6-9d212a615cc2" providerId="AD" clId="Web-{2EFE05E9-F956-59EE-010C-1540DD3CDFEA}" dt="2022-07-12T21:53:34.543" v="553"/>
          <ac:spMkLst>
            <pc:docMk/>
            <pc:sldMk cId="4219515855" sldId="258"/>
            <ac:spMk id="3" creationId="{C5F57F8E-7603-F168-64FF-4CD26D763166}"/>
          </ac:spMkLst>
        </pc:spChg>
        <pc:picChg chg="mod ord">
          <ac:chgData name="Peter Nguty Acha (2018019)" userId="S::2018019@student.uwtsd.ac.uk::a6d22a6a-0d62-4089-86b6-9d212a615cc2" providerId="AD" clId="Web-{2EFE05E9-F956-59EE-010C-1540DD3CDFEA}" dt="2022-07-12T21:53:34.543" v="553"/>
          <ac:picMkLst>
            <pc:docMk/>
            <pc:sldMk cId="4219515855" sldId="258"/>
            <ac:picMk id="6" creationId="{D775BFD1-AB18-0233-B879-17DC1B2AF089}"/>
          </ac:picMkLst>
        </pc:picChg>
      </pc:sldChg>
      <pc:sldChg chg="modSp mod modClrScheme chgLayout">
        <pc:chgData name="Peter Nguty Acha (2018019)" userId="S::2018019@student.uwtsd.ac.uk::a6d22a6a-0d62-4089-86b6-9d212a615cc2" providerId="AD" clId="Web-{2EFE05E9-F956-59EE-010C-1540DD3CDFEA}" dt="2022-07-12T21:53:34.543" v="553"/>
        <pc:sldMkLst>
          <pc:docMk/>
          <pc:sldMk cId="668788880" sldId="259"/>
        </pc:sldMkLst>
        <pc:spChg chg="mod ord">
          <ac:chgData name="Peter Nguty Acha (2018019)" userId="S::2018019@student.uwtsd.ac.uk::a6d22a6a-0d62-4089-86b6-9d212a615cc2" providerId="AD" clId="Web-{2EFE05E9-F956-59EE-010C-1540DD3CDFEA}" dt="2022-07-12T21:53:34.543" v="553"/>
          <ac:spMkLst>
            <pc:docMk/>
            <pc:sldMk cId="668788880" sldId="259"/>
            <ac:spMk id="2" creationId="{6AA9ABCA-6E4C-CD03-7D5A-C13184F0CF1A}"/>
          </ac:spMkLst>
        </pc:spChg>
        <pc:spChg chg="mod ord">
          <ac:chgData name="Peter Nguty Acha (2018019)" userId="S::2018019@student.uwtsd.ac.uk::a6d22a6a-0d62-4089-86b6-9d212a615cc2" providerId="AD" clId="Web-{2EFE05E9-F956-59EE-010C-1540DD3CDFEA}" dt="2022-07-12T21:53:34.543" v="553"/>
          <ac:spMkLst>
            <pc:docMk/>
            <pc:sldMk cId="668788880" sldId="259"/>
            <ac:spMk id="4" creationId="{6662CBC2-18E7-5B98-6F5F-1627F1C92D96}"/>
          </ac:spMkLst>
        </pc:spChg>
        <pc:picChg chg="mod ord modCrop">
          <ac:chgData name="Peter Nguty Acha (2018019)" userId="S::2018019@student.uwtsd.ac.uk::a6d22a6a-0d62-4089-86b6-9d212a615cc2" providerId="AD" clId="Web-{2EFE05E9-F956-59EE-010C-1540DD3CDFEA}" dt="2022-07-12T21:53:34.543" v="553"/>
          <ac:picMkLst>
            <pc:docMk/>
            <pc:sldMk cId="668788880" sldId="259"/>
            <ac:picMk id="21" creationId="{6C4DF429-7C25-62BF-4C5E-30B2BD175F95}"/>
          </ac:picMkLst>
        </pc:picChg>
      </pc:sldChg>
      <pc:sldChg chg="addSp delSp modSp mod setBg modClrScheme setClrOvrMap delDesignElem chgLayout">
        <pc:chgData name="Peter Nguty Acha (2018019)" userId="S::2018019@student.uwtsd.ac.uk::a6d22a6a-0d62-4089-86b6-9d212a615cc2" providerId="AD" clId="Web-{2EFE05E9-F956-59EE-010C-1540DD3CDFEA}" dt="2022-07-12T21:53:34.543" v="553"/>
        <pc:sldMkLst>
          <pc:docMk/>
          <pc:sldMk cId="370562654" sldId="260"/>
        </pc:sldMkLst>
        <pc:spChg chg="mod ord">
          <ac:chgData name="Peter Nguty Acha (2018019)" userId="S::2018019@student.uwtsd.ac.uk::a6d22a6a-0d62-4089-86b6-9d212a615cc2" providerId="AD" clId="Web-{2EFE05E9-F956-59EE-010C-1540DD3CDFEA}" dt="2022-07-12T21:53:34.543" v="553"/>
          <ac:spMkLst>
            <pc:docMk/>
            <pc:sldMk cId="370562654" sldId="260"/>
            <ac:spMk id="2" creationId="{4C20B161-AECE-922D-92FA-7A984CA97A23}"/>
          </ac:spMkLst>
        </pc:spChg>
        <pc:spChg chg="mod ord">
          <ac:chgData name="Peter Nguty Acha (2018019)" userId="S::2018019@student.uwtsd.ac.uk::a6d22a6a-0d62-4089-86b6-9d212a615cc2" providerId="AD" clId="Web-{2EFE05E9-F956-59EE-010C-1540DD3CDFEA}" dt="2022-07-12T21:53:34.543" v="553"/>
          <ac:spMkLst>
            <pc:docMk/>
            <pc:sldMk cId="370562654" sldId="260"/>
            <ac:spMk id="3" creationId="{ECD39AD6-8B06-078A-DF36-42AA86240758}"/>
          </ac:spMkLst>
        </pc:spChg>
        <pc:spChg chg="add del">
          <ac:chgData name="Peter Nguty Acha (2018019)" userId="S::2018019@student.uwtsd.ac.uk::a6d22a6a-0d62-4089-86b6-9d212a615cc2" providerId="AD" clId="Web-{2EFE05E9-F956-59EE-010C-1540DD3CDFEA}" dt="2022-07-12T21:24:53.496" v="42"/>
          <ac:spMkLst>
            <pc:docMk/>
            <pc:sldMk cId="370562654" sldId="260"/>
            <ac:spMk id="19" creationId="{20E145FF-1D18-4246-A2BA-9F6B4D53364C}"/>
          </ac:spMkLst>
        </pc:spChg>
        <pc:spChg chg="add del">
          <ac:chgData name="Peter Nguty Acha (2018019)" userId="S::2018019@student.uwtsd.ac.uk::a6d22a6a-0d62-4089-86b6-9d212a615cc2" providerId="AD" clId="Web-{2EFE05E9-F956-59EE-010C-1540DD3CDFEA}" dt="2022-07-12T21:24:53.496" v="42"/>
          <ac:spMkLst>
            <pc:docMk/>
            <pc:sldMk cId="370562654" sldId="260"/>
            <ac:spMk id="21" creationId="{01109B5D-BC35-4376-98A2-F53B03E4E1B4}"/>
          </ac:spMkLst>
        </pc:spChg>
        <pc:spChg chg="add del">
          <ac:chgData name="Peter Nguty Acha (2018019)" userId="S::2018019@student.uwtsd.ac.uk::a6d22a6a-0d62-4089-86b6-9d212a615cc2" providerId="AD" clId="Web-{2EFE05E9-F956-59EE-010C-1540DD3CDFEA}" dt="2022-07-12T21:24:53.496" v="42"/>
          <ac:spMkLst>
            <pc:docMk/>
            <pc:sldMk cId="370562654" sldId="260"/>
            <ac:spMk id="23" creationId="{94D90C11-98A3-40E3-B04C-A3025D6458A3}"/>
          </ac:spMkLst>
        </pc:spChg>
        <pc:spChg chg="add del">
          <ac:chgData name="Peter Nguty Acha (2018019)" userId="S::2018019@student.uwtsd.ac.uk::a6d22a6a-0d62-4089-86b6-9d212a615cc2" providerId="AD" clId="Web-{2EFE05E9-F956-59EE-010C-1540DD3CDFEA}" dt="2022-07-12T21:24:53.496" v="42"/>
          <ac:spMkLst>
            <pc:docMk/>
            <pc:sldMk cId="370562654" sldId="260"/>
            <ac:spMk id="25" creationId="{A3B28FB1-97C9-4A9E-A45B-356508C2C38B}"/>
          </ac:spMkLst>
        </pc:spChg>
        <pc:grpChg chg="add del">
          <ac:chgData name="Peter Nguty Acha (2018019)" userId="S::2018019@student.uwtsd.ac.uk::a6d22a6a-0d62-4089-86b6-9d212a615cc2" providerId="AD" clId="Web-{2EFE05E9-F956-59EE-010C-1540DD3CDFEA}" dt="2022-07-12T21:24:53.496" v="42"/>
          <ac:grpSpMkLst>
            <pc:docMk/>
            <pc:sldMk cId="370562654" sldId="260"/>
            <ac:grpSpMk id="8" creationId="{7084313B-C03D-4981-9786-879159A60395}"/>
          </ac:grpSpMkLst>
        </pc:grpChg>
      </pc:sldChg>
      <pc:sldChg chg="addSp delSp modSp mod setBg modClrScheme setClrOvrMap delDesignElem chgLayout">
        <pc:chgData name="Peter Nguty Acha (2018019)" userId="S::2018019@student.uwtsd.ac.uk::a6d22a6a-0d62-4089-86b6-9d212a615cc2" providerId="AD" clId="Web-{2EFE05E9-F956-59EE-010C-1540DD3CDFEA}" dt="2022-07-12T21:53:34.543" v="553"/>
        <pc:sldMkLst>
          <pc:docMk/>
          <pc:sldMk cId="1155460723" sldId="262"/>
        </pc:sldMkLst>
        <pc:spChg chg="add del">
          <ac:chgData name="Peter Nguty Acha (2018019)" userId="S::2018019@student.uwtsd.ac.uk::a6d22a6a-0d62-4089-86b6-9d212a615cc2" providerId="AD" clId="Web-{2EFE05E9-F956-59EE-010C-1540DD3CDFEA}" dt="2022-07-12T21:53:34.543" v="553"/>
          <ac:spMkLst>
            <pc:docMk/>
            <pc:sldMk cId="1155460723" sldId="262"/>
            <ac:spMk id="23" creationId="{F8C668FA-2417-47B5-B454-2D55FC17FF7A}"/>
          </ac:spMkLst>
        </pc:spChg>
        <pc:spChg chg="add del">
          <ac:chgData name="Peter Nguty Acha (2018019)" userId="S::2018019@student.uwtsd.ac.uk::a6d22a6a-0d62-4089-86b6-9d212a615cc2" providerId="AD" clId="Web-{2EFE05E9-F956-59EE-010C-1540DD3CDFEA}" dt="2022-07-12T21:53:34.543" v="553"/>
          <ac:spMkLst>
            <pc:docMk/>
            <pc:sldMk cId="1155460723" sldId="262"/>
            <ac:spMk id="25" creationId="{2B4CDDF6-55C3-415A-8D8B-7E03C3D616FC}"/>
          </ac:spMkLst>
        </pc:spChg>
        <pc:picChg chg="mod">
          <ac:chgData name="Peter Nguty Acha (2018019)" userId="S::2018019@student.uwtsd.ac.uk::a6d22a6a-0d62-4089-86b6-9d212a615cc2" providerId="AD" clId="Web-{2EFE05E9-F956-59EE-010C-1540DD3CDFEA}" dt="2022-07-12T21:29:27.321" v="56"/>
          <ac:picMkLst>
            <pc:docMk/>
            <pc:sldMk cId="1155460723" sldId="262"/>
            <ac:picMk id="2" creationId="{DD7BCAB0-6BF5-8679-4671-0CD1D6D83DCE}"/>
          </ac:picMkLst>
        </pc:picChg>
        <pc:picChg chg="add del">
          <ac:chgData name="Peter Nguty Acha (2018019)" userId="S::2018019@student.uwtsd.ac.uk::a6d22a6a-0d62-4089-86b6-9d212a615cc2" providerId="AD" clId="Web-{2EFE05E9-F956-59EE-010C-1540DD3CDFEA}" dt="2022-07-12T21:53:34.543" v="553"/>
          <ac:picMkLst>
            <pc:docMk/>
            <pc:sldMk cId="1155460723" sldId="262"/>
            <ac:picMk id="24" creationId="{97FEBA57-8992-46BB-BCF0-5A83FE8E01E8}"/>
          </ac:picMkLst>
        </pc:picChg>
      </pc:sldChg>
      <pc:sldChg chg="modSp mod modClrScheme chgLayout">
        <pc:chgData name="Peter Nguty Acha (2018019)" userId="S::2018019@student.uwtsd.ac.uk::a6d22a6a-0d62-4089-86b6-9d212a615cc2" providerId="AD" clId="Web-{2EFE05E9-F956-59EE-010C-1540DD3CDFEA}" dt="2022-07-12T21:53:34.543" v="553"/>
        <pc:sldMkLst>
          <pc:docMk/>
          <pc:sldMk cId="3965766661" sldId="263"/>
        </pc:sldMkLst>
        <pc:spChg chg="mod ord">
          <ac:chgData name="Peter Nguty Acha (2018019)" userId="S::2018019@student.uwtsd.ac.uk::a6d22a6a-0d62-4089-86b6-9d212a615cc2" providerId="AD" clId="Web-{2EFE05E9-F956-59EE-010C-1540DD3CDFEA}" dt="2022-07-12T21:53:34.543" v="553"/>
          <ac:spMkLst>
            <pc:docMk/>
            <pc:sldMk cId="3965766661" sldId="263"/>
            <ac:spMk id="2" creationId="{359FE229-8A76-60B4-7BCF-0EADD6498079}"/>
          </ac:spMkLst>
        </pc:spChg>
      </pc:sldChg>
      <pc:sldChg chg="modSp mod modClrScheme chgLayout">
        <pc:chgData name="Peter Nguty Acha (2018019)" userId="S::2018019@student.uwtsd.ac.uk::a6d22a6a-0d62-4089-86b6-9d212a615cc2" providerId="AD" clId="Web-{2EFE05E9-F956-59EE-010C-1540DD3CDFEA}" dt="2022-07-12T21:53:34.543" v="553"/>
        <pc:sldMkLst>
          <pc:docMk/>
          <pc:sldMk cId="4077409327" sldId="264"/>
        </pc:sldMkLst>
        <pc:spChg chg="mod ord">
          <ac:chgData name="Peter Nguty Acha (2018019)" userId="S::2018019@student.uwtsd.ac.uk::a6d22a6a-0d62-4089-86b6-9d212a615cc2" providerId="AD" clId="Web-{2EFE05E9-F956-59EE-010C-1540DD3CDFEA}" dt="2022-07-12T21:53:34.543" v="553"/>
          <ac:spMkLst>
            <pc:docMk/>
            <pc:sldMk cId="4077409327" sldId="264"/>
            <ac:spMk id="2" creationId="{104C4314-5EFA-18D8-110D-73CAE011F0D1}"/>
          </ac:spMkLst>
        </pc:spChg>
        <pc:spChg chg="mod ord">
          <ac:chgData name="Peter Nguty Acha (2018019)" userId="S::2018019@student.uwtsd.ac.uk::a6d22a6a-0d62-4089-86b6-9d212a615cc2" providerId="AD" clId="Web-{2EFE05E9-F956-59EE-010C-1540DD3CDFEA}" dt="2022-07-12T21:53:34.543" v="553"/>
          <ac:spMkLst>
            <pc:docMk/>
            <pc:sldMk cId="4077409327" sldId="264"/>
            <ac:spMk id="3" creationId="{6908EA3C-9D35-C464-60DD-30FAC75CC87D}"/>
          </ac:spMkLst>
        </pc:spChg>
      </pc:sldChg>
      <pc:sldChg chg="modSp mod modClrScheme chgLayout">
        <pc:chgData name="Peter Nguty Acha (2018019)" userId="S::2018019@student.uwtsd.ac.uk::a6d22a6a-0d62-4089-86b6-9d212a615cc2" providerId="AD" clId="Web-{2EFE05E9-F956-59EE-010C-1540DD3CDFEA}" dt="2022-07-12T21:53:34.543" v="553"/>
        <pc:sldMkLst>
          <pc:docMk/>
          <pc:sldMk cId="693651097" sldId="265"/>
        </pc:sldMkLst>
        <pc:spChg chg="mod ord">
          <ac:chgData name="Peter Nguty Acha (2018019)" userId="S::2018019@student.uwtsd.ac.uk::a6d22a6a-0d62-4089-86b6-9d212a615cc2" providerId="AD" clId="Web-{2EFE05E9-F956-59EE-010C-1540DD3CDFEA}" dt="2022-07-12T21:53:34.543" v="553"/>
          <ac:spMkLst>
            <pc:docMk/>
            <pc:sldMk cId="693651097" sldId="265"/>
            <ac:spMk id="2" creationId="{BDC0A6DF-25FD-5255-49B8-4A16143D5153}"/>
          </ac:spMkLst>
        </pc:spChg>
        <pc:spChg chg="mod ord">
          <ac:chgData name="Peter Nguty Acha (2018019)" userId="S::2018019@student.uwtsd.ac.uk::a6d22a6a-0d62-4089-86b6-9d212a615cc2" providerId="AD" clId="Web-{2EFE05E9-F956-59EE-010C-1540DD3CDFEA}" dt="2022-07-12T21:53:34.543" v="553"/>
          <ac:spMkLst>
            <pc:docMk/>
            <pc:sldMk cId="693651097" sldId="265"/>
            <ac:spMk id="3" creationId="{DB75685E-5DCA-4638-7499-6271F18B6D51}"/>
          </ac:spMkLst>
        </pc:spChg>
      </pc:sldChg>
      <pc:sldChg chg="addSp delSp modSp mod setBg modClrScheme setClrOvrMap delDesignElem chgLayout">
        <pc:chgData name="Peter Nguty Acha (2018019)" userId="S::2018019@student.uwtsd.ac.uk::a6d22a6a-0d62-4089-86b6-9d212a615cc2" providerId="AD" clId="Web-{2EFE05E9-F956-59EE-010C-1540DD3CDFEA}" dt="2022-07-12T21:53:34.543" v="553"/>
        <pc:sldMkLst>
          <pc:docMk/>
          <pc:sldMk cId="2965494136" sldId="266"/>
        </pc:sldMkLst>
        <pc:spChg chg="mod ord">
          <ac:chgData name="Peter Nguty Acha (2018019)" userId="S::2018019@student.uwtsd.ac.uk::a6d22a6a-0d62-4089-86b6-9d212a615cc2" providerId="AD" clId="Web-{2EFE05E9-F956-59EE-010C-1540DD3CDFEA}" dt="2022-07-12T21:53:34.543" v="553"/>
          <ac:spMkLst>
            <pc:docMk/>
            <pc:sldMk cId="2965494136" sldId="266"/>
            <ac:spMk id="2" creationId="{7992A447-AB9E-E7B5-88FC-8DD725D4466D}"/>
          </ac:spMkLst>
        </pc:spChg>
        <pc:spChg chg="mod ord">
          <ac:chgData name="Peter Nguty Acha (2018019)" userId="S::2018019@student.uwtsd.ac.uk::a6d22a6a-0d62-4089-86b6-9d212a615cc2" providerId="AD" clId="Web-{2EFE05E9-F956-59EE-010C-1540DD3CDFEA}" dt="2022-07-12T21:53:34.543" v="553"/>
          <ac:spMkLst>
            <pc:docMk/>
            <pc:sldMk cId="2965494136" sldId="266"/>
            <ac:spMk id="3" creationId="{964B0708-92D9-3AD4-FC63-E6EC7E6C8433}"/>
          </ac:spMkLst>
        </pc:spChg>
        <pc:spChg chg="add del">
          <ac:chgData name="Peter Nguty Acha (2018019)" userId="S::2018019@student.uwtsd.ac.uk::a6d22a6a-0d62-4089-86b6-9d212a615cc2" providerId="AD" clId="Web-{2EFE05E9-F956-59EE-010C-1540DD3CDFEA}" dt="2022-07-12T21:24:44.230" v="41"/>
          <ac:spMkLst>
            <pc:docMk/>
            <pc:sldMk cId="2965494136" sldId="266"/>
            <ac:spMk id="8" creationId="{01109B5D-BC35-4376-98A2-F53B03E4E1B4}"/>
          </ac:spMkLst>
        </pc:spChg>
        <pc:spChg chg="add del">
          <ac:chgData name="Peter Nguty Acha (2018019)" userId="S::2018019@student.uwtsd.ac.uk::a6d22a6a-0d62-4089-86b6-9d212a615cc2" providerId="AD" clId="Web-{2EFE05E9-F956-59EE-010C-1540DD3CDFEA}" dt="2022-07-12T21:24:44.230" v="41"/>
          <ac:spMkLst>
            <pc:docMk/>
            <pc:sldMk cId="2965494136" sldId="266"/>
            <ac:spMk id="10" creationId="{94D90C11-98A3-40E3-B04C-A3025D6458A3}"/>
          </ac:spMkLst>
        </pc:spChg>
        <pc:spChg chg="add del">
          <ac:chgData name="Peter Nguty Acha (2018019)" userId="S::2018019@student.uwtsd.ac.uk::a6d22a6a-0d62-4089-86b6-9d212a615cc2" providerId="AD" clId="Web-{2EFE05E9-F956-59EE-010C-1540DD3CDFEA}" dt="2022-07-12T21:24:44.230" v="41"/>
          <ac:spMkLst>
            <pc:docMk/>
            <pc:sldMk cId="2965494136" sldId="266"/>
            <ac:spMk id="12" creationId="{A3B28FB1-97C9-4A9E-A45B-356508C2C38B}"/>
          </ac:spMkLst>
        </pc:spChg>
      </pc:sldChg>
      <pc:sldChg chg="addSp delSp modSp mod setBg modClrScheme setClrOvrMap delDesignElem chgLayout">
        <pc:chgData name="Peter Nguty Acha (2018019)" userId="S::2018019@student.uwtsd.ac.uk::a6d22a6a-0d62-4089-86b6-9d212a615cc2" providerId="AD" clId="Web-{2EFE05E9-F956-59EE-010C-1540DD3CDFEA}" dt="2022-07-12T21:53:34.543" v="553"/>
        <pc:sldMkLst>
          <pc:docMk/>
          <pc:sldMk cId="3806054029" sldId="267"/>
        </pc:sldMkLst>
        <pc:spChg chg="mod ord">
          <ac:chgData name="Peter Nguty Acha (2018019)" userId="S::2018019@student.uwtsd.ac.uk::a6d22a6a-0d62-4089-86b6-9d212a615cc2" providerId="AD" clId="Web-{2EFE05E9-F956-59EE-010C-1540DD3CDFEA}" dt="2022-07-12T21:53:34.543" v="553"/>
          <ac:spMkLst>
            <pc:docMk/>
            <pc:sldMk cId="3806054029" sldId="267"/>
            <ac:spMk id="2" creationId="{E888B282-90C6-176C-192F-2D4A209022A8}"/>
          </ac:spMkLst>
        </pc:spChg>
        <pc:spChg chg="mod ord">
          <ac:chgData name="Peter Nguty Acha (2018019)" userId="S::2018019@student.uwtsd.ac.uk::a6d22a6a-0d62-4089-86b6-9d212a615cc2" providerId="AD" clId="Web-{2EFE05E9-F956-59EE-010C-1540DD3CDFEA}" dt="2022-07-12T21:53:34.543" v="553"/>
          <ac:spMkLst>
            <pc:docMk/>
            <pc:sldMk cId="3806054029" sldId="267"/>
            <ac:spMk id="3" creationId="{B4F4BE00-C666-A981-DD8A-C860CF115995}"/>
          </ac:spMkLst>
        </pc:spChg>
        <pc:spChg chg="add del">
          <ac:chgData name="Peter Nguty Acha (2018019)" userId="S::2018019@student.uwtsd.ac.uk::a6d22a6a-0d62-4089-86b6-9d212a615cc2" providerId="AD" clId="Web-{2EFE05E9-F956-59EE-010C-1540DD3CDFEA}" dt="2022-07-12T21:24:33.276" v="40"/>
          <ac:spMkLst>
            <pc:docMk/>
            <pc:sldMk cId="3806054029" sldId="267"/>
            <ac:spMk id="8" creationId="{C314C310-850D-4491-AA52-C75BEA68B68C}"/>
          </ac:spMkLst>
        </pc:spChg>
        <pc:grpChg chg="add del">
          <ac:chgData name="Peter Nguty Acha (2018019)" userId="S::2018019@student.uwtsd.ac.uk::a6d22a6a-0d62-4089-86b6-9d212a615cc2" providerId="AD" clId="Web-{2EFE05E9-F956-59EE-010C-1540DD3CDFEA}" dt="2022-07-12T21:24:33.276" v="40"/>
          <ac:grpSpMkLst>
            <pc:docMk/>
            <pc:sldMk cId="3806054029" sldId="267"/>
            <ac:grpSpMk id="10" creationId="{D4EC3799-3F52-48CE-85CC-83AED368EB42}"/>
          </ac:grpSpMkLst>
        </pc:grpChg>
        <pc:cxnChg chg="add del">
          <ac:chgData name="Peter Nguty Acha (2018019)" userId="S::2018019@student.uwtsd.ac.uk::a6d22a6a-0d62-4089-86b6-9d212a615cc2" providerId="AD" clId="Web-{2EFE05E9-F956-59EE-010C-1540DD3CDFEA}" dt="2022-07-12T21:24:33.276" v="40"/>
          <ac:cxnSpMkLst>
            <pc:docMk/>
            <pc:sldMk cId="3806054029" sldId="267"/>
            <ac:cxnSpMk id="14" creationId="{789E20C7-BB50-4317-93C7-90C8ED80B275}"/>
          </ac:cxnSpMkLst>
        </pc:cxnChg>
      </pc:sldChg>
      <pc:sldChg chg="addSp delSp modSp mod setBg modClrScheme setClrOvrMap delDesignElem chgLayout">
        <pc:chgData name="Peter Nguty Acha (2018019)" userId="S::2018019@student.uwtsd.ac.uk::a6d22a6a-0d62-4089-86b6-9d212a615cc2" providerId="AD" clId="Web-{2EFE05E9-F956-59EE-010C-1540DD3CDFEA}" dt="2022-07-12T21:53:34.543" v="553"/>
        <pc:sldMkLst>
          <pc:docMk/>
          <pc:sldMk cId="3011116655" sldId="268"/>
        </pc:sldMkLst>
        <pc:spChg chg="mod ord">
          <ac:chgData name="Peter Nguty Acha (2018019)" userId="S::2018019@student.uwtsd.ac.uk::a6d22a6a-0d62-4089-86b6-9d212a615cc2" providerId="AD" clId="Web-{2EFE05E9-F956-59EE-010C-1540DD3CDFEA}" dt="2022-07-12T21:53:34.543" v="553"/>
          <ac:spMkLst>
            <pc:docMk/>
            <pc:sldMk cId="3011116655" sldId="268"/>
            <ac:spMk id="2" creationId="{A8D0F816-2C3E-0383-CF6D-A7AA5B23E77B}"/>
          </ac:spMkLst>
        </pc:spChg>
        <pc:spChg chg="mod ord">
          <ac:chgData name="Peter Nguty Acha (2018019)" userId="S::2018019@student.uwtsd.ac.uk::a6d22a6a-0d62-4089-86b6-9d212a615cc2" providerId="AD" clId="Web-{2EFE05E9-F956-59EE-010C-1540DD3CDFEA}" dt="2022-07-12T21:53:34.543" v="553"/>
          <ac:spMkLst>
            <pc:docMk/>
            <pc:sldMk cId="3011116655" sldId="268"/>
            <ac:spMk id="3" creationId="{3CE447A9-4B75-6480-7809-80883F53602A}"/>
          </ac:spMkLst>
        </pc:spChg>
        <pc:spChg chg="add del">
          <ac:chgData name="Peter Nguty Acha (2018019)" userId="S::2018019@student.uwtsd.ac.uk::a6d22a6a-0d62-4089-86b6-9d212a615cc2" providerId="AD" clId="Web-{2EFE05E9-F956-59EE-010C-1540DD3CDFEA}" dt="2022-07-12T21:34:45.555" v="70"/>
          <ac:spMkLst>
            <pc:docMk/>
            <pc:sldMk cId="3011116655" sldId="268"/>
            <ac:spMk id="5" creationId="{C1709A45-C6F3-4CEE-AA0F-887FAC5CAE7D}"/>
          </ac:spMkLst>
        </pc:spChg>
        <pc:spChg chg="add del">
          <ac:chgData name="Peter Nguty Acha (2018019)" userId="S::2018019@student.uwtsd.ac.uk::a6d22a6a-0d62-4089-86b6-9d212a615cc2" providerId="AD" clId="Web-{2EFE05E9-F956-59EE-010C-1540DD3CDFEA}" dt="2022-07-12T21:25:36.372" v="49"/>
          <ac:spMkLst>
            <pc:docMk/>
            <pc:sldMk cId="3011116655" sldId="268"/>
            <ac:spMk id="12" creationId="{643780CE-2BE5-46F6-97B2-60DF30217ED3}"/>
          </ac:spMkLst>
        </pc:spChg>
        <pc:spChg chg="add del">
          <ac:chgData name="Peter Nguty Acha (2018019)" userId="S::2018019@student.uwtsd.ac.uk::a6d22a6a-0d62-4089-86b6-9d212a615cc2" providerId="AD" clId="Web-{2EFE05E9-F956-59EE-010C-1540DD3CDFEA}" dt="2022-07-12T21:25:36.372" v="49"/>
          <ac:spMkLst>
            <pc:docMk/>
            <pc:sldMk cId="3011116655" sldId="268"/>
            <ac:spMk id="14" creationId="{61A87A49-68E6-459E-A5A6-46229FF42125}"/>
          </ac:spMkLst>
        </pc:spChg>
        <pc:spChg chg="add del">
          <ac:chgData name="Peter Nguty Acha (2018019)" userId="S::2018019@student.uwtsd.ac.uk::a6d22a6a-0d62-4089-86b6-9d212a615cc2" providerId="AD" clId="Web-{2EFE05E9-F956-59EE-010C-1540DD3CDFEA}" dt="2022-07-12T21:25:36.372" v="49"/>
          <ac:spMkLst>
            <pc:docMk/>
            <pc:sldMk cId="3011116655" sldId="268"/>
            <ac:spMk id="16" creationId="{F6ACD5FC-CAFE-48EB-B765-60EED2E052F0}"/>
          </ac:spMkLst>
        </pc:spChg>
        <pc:spChg chg="add del">
          <ac:chgData name="Peter Nguty Acha (2018019)" userId="S::2018019@student.uwtsd.ac.uk::a6d22a6a-0d62-4089-86b6-9d212a615cc2" providerId="AD" clId="Web-{2EFE05E9-F956-59EE-010C-1540DD3CDFEA}" dt="2022-07-12T21:25:36.372" v="49"/>
          <ac:spMkLst>
            <pc:docMk/>
            <pc:sldMk cId="3011116655" sldId="268"/>
            <ac:spMk id="20" creationId="{9F33B405-D785-4738-B1C0-6A0AA5E98286}"/>
          </ac:spMkLst>
        </pc:spChg>
        <pc:spChg chg="add del">
          <ac:chgData name="Peter Nguty Acha (2018019)" userId="S::2018019@student.uwtsd.ac.uk::a6d22a6a-0d62-4089-86b6-9d212a615cc2" providerId="AD" clId="Web-{2EFE05E9-F956-59EE-010C-1540DD3CDFEA}" dt="2022-07-12T21:25:36.372" v="49"/>
          <ac:spMkLst>
            <pc:docMk/>
            <pc:sldMk cId="3011116655" sldId="268"/>
            <ac:spMk id="25" creationId="{4233DC0E-DE6C-4FB6-A529-51B162641AB8}"/>
          </ac:spMkLst>
        </pc:spChg>
        <pc:spChg chg="add del">
          <ac:chgData name="Peter Nguty Acha (2018019)" userId="S::2018019@student.uwtsd.ac.uk::a6d22a6a-0d62-4089-86b6-9d212a615cc2" providerId="AD" clId="Web-{2EFE05E9-F956-59EE-010C-1540DD3CDFEA}" dt="2022-07-12T21:25:36.372" v="49"/>
          <ac:spMkLst>
            <pc:docMk/>
            <pc:sldMk cId="3011116655" sldId="268"/>
            <ac:spMk id="29" creationId="{3870477F-E451-4BC3-863F-0E2FC572884B}"/>
          </ac:spMkLst>
        </pc:spChg>
        <pc:spChg chg="add del">
          <ac:chgData name="Peter Nguty Acha (2018019)" userId="S::2018019@student.uwtsd.ac.uk::a6d22a6a-0d62-4089-86b6-9d212a615cc2" providerId="AD" clId="Web-{2EFE05E9-F956-59EE-010C-1540DD3CDFEA}" dt="2022-07-12T21:25:36.372" v="49"/>
          <ac:spMkLst>
            <pc:docMk/>
            <pc:sldMk cId="3011116655" sldId="268"/>
            <ac:spMk id="30" creationId="{B4A81DE1-E2BC-4A31-99EE-71350421B0EA}"/>
          </ac:spMkLst>
        </pc:spChg>
        <pc:spChg chg="add del">
          <ac:chgData name="Peter Nguty Acha (2018019)" userId="S::2018019@student.uwtsd.ac.uk::a6d22a6a-0d62-4089-86b6-9d212a615cc2" providerId="AD" clId="Web-{2EFE05E9-F956-59EE-010C-1540DD3CDFEA}" dt="2022-07-12T21:18:58.408" v="15"/>
          <ac:spMkLst>
            <pc:docMk/>
            <pc:sldMk cId="3011116655" sldId="268"/>
            <ac:spMk id="32" creationId="{643780CE-2BE5-46F6-97B2-60DF30217ED3}"/>
          </ac:spMkLst>
        </pc:spChg>
        <pc:spChg chg="add del">
          <ac:chgData name="Peter Nguty Acha (2018019)" userId="S::2018019@student.uwtsd.ac.uk::a6d22a6a-0d62-4089-86b6-9d212a615cc2" providerId="AD" clId="Web-{2EFE05E9-F956-59EE-010C-1540DD3CDFEA}" dt="2022-07-12T21:18:58.408" v="15"/>
          <ac:spMkLst>
            <pc:docMk/>
            <pc:sldMk cId="3011116655" sldId="268"/>
            <ac:spMk id="33" creationId="{61A87A49-68E6-459E-A5A6-46229FF42125}"/>
          </ac:spMkLst>
        </pc:spChg>
        <pc:spChg chg="add del">
          <ac:chgData name="Peter Nguty Acha (2018019)" userId="S::2018019@student.uwtsd.ac.uk::a6d22a6a-0d62-4089-86b6-9d212a615cc2" providerId="AD" clId="Web-{2EFE05E9-F956-59EE-010C-1540DD3CDFEA}" dt="2022-07-12T21:18:58.408" v="15"/>
          <ac:spMkLst>
            <pc:docMk/>
            <pc:sldMk cId="3011116655" sldId="268"/>
            <ac:spMk id="34" creationId="{F6ACD5FC-CAFE-48EB-B765-60EED2E052F0}"/>
          </ac:spMkLst>
        </pc:spChg>
        <pc:spChg chg="add del">
          <ac:chgData name="Peter Nguty Acha (2018019)" userId="S::2018019@student.uwtsd.ac.uk::a6d22a6a-0d62-4089-86b6-9d212a615cc2" providerId="AD" clId="Web-{2EFE05E9-F956-59EE-010C-1540DD3CDFEA}" dt="2022-07-12T21:18:58.408" v="15"/>
          <ac:spMkLst>
            <pc:docMk/>
            <pc:sldMk cId="3011116655" sldId="268"/>
            <ac:spMk id="35" creationId="{9F33B405-D785-4738-B1C0-6A0AA5E98286}"/>
          </ac:spMkLst>
        </pc:spChg>
        <pc:spChg chg="add del">
          <ac:chgData name="Peter Nguty Acha (2018019)" userId="S::2018019@student.uwtsd.ac.uk::a6d22a6a-0d62-4089-86b6-9d212a615cc2" providerId="AD" clId="Web-{2EFE05E9-F956-59EE-010C-1540DD3CDFEA}" dt="2022-07-12T21:18:58.408" v="15"/>
          <ac:spMkLst>
            <pc:docMk/>
            <pc:sldMk cId="3011116655" sldId="268"/>
            <ac:spMk id="36" creationId="{4233DC0E-DE6C-4FB6-A529-51B162641AB8}"/>
          </ac:spMkLst>
        </pc:spChg>
        <pc:spChg chg="add del">
          <ac:chgData name="Peter Nguty Acha (2018019)" userId="S::2018019@student.uwtsd.ac.uk::a6d22a6a-0d62-4089-86b6-9d212a615cc2" providerId="AD" clId="Web-{2EFE05E9-F956-59EE-010C-1540DD3CDFEA}" dt="2022-07-12T21:18:58.408" v="15"/>
          <ac:spMkLst>
            <pc:docMk/>
            <pc:sldMk cId="3011116655" sldId="268"/>
            <ac:spMk id="37" creationId="{3870477F-E451-4BC3-863F-0E2FC572884B}"/>
          </ac:spMkLst>
        </pc:spChg>
        <pc:spChg chg="add del">
          <ac:chgData name="Peter Nguty Acha (2018019)" userId="S::2018019@student.uwtsd.ac.uk::a6d22a6a-0d62-4089-86b6-9d212a615cc2" providerId="AD" clId="Web-{2EFE05E9-F956-59EE-010C-1540DD3CDFEA}" dt="2022-07-12T21:18:58.408" v="15"/>
          <ac:spMkLst>
            <pc:docMk/>
            <pc:sldMk cId="3011116655" sldId="268"/>
            <ac:spMk id="38" creationId="{B4A81DE1-E2BC-4A31-99EE-71350421B0EA}"/>
          </ac:spMkLst>
        </pc:spChg>
        <pc:spChg chg="add del">
          <ac:chgData name="Peter Nguty Acha (2018019)" userId="S::2018019@student.uwtsd.ac.uk::a6d22a6a-0d62-4089-86b6-9d212a615cc2" providerId="AD" clId="Web-{2EFE05E9-F956-59EE-010C-1540DD3CDFEA}" dt="2022-07-12T21:21:48.569" v="23"/>
          <ac:spMkLst>
            <pc:docMk/>
            <pc:sldMk cId="3011116655" sldId="268"/>
            <ac:spMk id="39" creationId="{643780CE-2BE5-46F6-97B2-60DF30217ED3}"/>
          </ac:spMkLst>
        </pc:spChg>
        <pc:spChg chg="add del">
          <ac:chgData name="Peter Nguty Acha (2018019)" userId="S::2018019@student.uwtsd.ac.uk::a6d22a6a-0d62-4089-86b6-9d212a615cc2" providerId="AD" clId="Web-{2EFE05E9-F956-59EE-010C-1540DD3CDFEA}" dt="2022-07-12T21:18:24.842" v="11"/>
          <ac:spMkLst>
            <pc:docMk/>
            <pc:sldMk cId="3011116655" sldId="268"/>
            <ac:spMk id="40" creationId="{C4EF29AB-620C-4783-9B23-EACEB54D7836}"/>
          </ac:spMkLst>
        </pc:spChg>
        <pc:spChg chg="add del">
          <ac:chgData name="Peter Nguty Acha (2018019)" userId="S::2018019@student.uwtsd.ac.uk::a6d22a6a-0d62-4089-86b6-9d212a615cc2" providerId="AD" clId="Web-{2EFE05E9-F956-59EE-010C-1540DD3CDFEA}" dt="2022-07-12T21:21:48.569" v="23"/>
          <ac:spMkLst>
            <pc:docMk/>
            <pc:sldMk cId="3011116655" sldId="268"/>
            <ac:spMk id="41" creationId="{61A87A49-68E6-459E-A5A6-46229FF42125}"/>
          </ac:spMkLst>
        </pc:spChg>
        <pc:spChg chg="add del">
          <ac:chgData name="Peter Nguty Acha (2018019)" userId="S::2018019@student.uwtsd.ac.uk::a6d22a6a-0d62-4089-86b6-9d212a615cc2" providerId="AD" clId="Web-{2EFE05E9-F956-59EE-010C-1540DD3CDFEA}" dt="2022-07-12T21:21:48.569" v="23"/>
          <ac:spMkLst>
            <pc:docMk/>
            <pc:sldMk cId="3011116655" sldId="268"/>
            <ac:spMk id="43" creationId="{F6ACD5FC-CAFE-48EB-B765-60EED2E052F0}"/>
          </ac:spMkLst>
        </pc:spChg>
        <pc:spChg chg="add del">
          <ac:chgData name="Peter Nguty Acha (2018019)" userId="S::2018019@student.uwtsd.ac.uk::a6d22a6a-0d62-4089-86b6-9d212a615cc2" providerId="AD" clId="Web-{2EFE05E9-F956-59EE-010C-1540DD3CDFEA}" dt="2022-07-12T21:21:48.569" v="23"/>
          <ac:spMkLst>
            <pc:docMk/>
            <pc:sldMk cId="3011116655" sldId="268"/>
            <ac:spMk id="44" creationId="{9F33B405-D785-4738-B1C0-6A0AA5E98286}"/>
          </ac:spMkLst>
        </pc:spChg>
        <pc:spChg chg="add del">
          <ac:chgData name="Peter Nguty Acha (2018019)" userId="S::2018019@student.uwtsd.ac.uk::a6d22a6a-0d62-4089-86b6-9d212a615cc2" providerId="AD" clId="Web-{2EFE05E9-F956-59EE-010C-1540DD3CDFEA}" dt="2022-07-12T21:21:48.569" v="23"/>
          <ac:spMkLst>
            <pc:docMk/>
            <pc:sldMk cId="3011116655" sldId="268"/>
            <ac:spMk id="45" creationId="{4233DC0E-DE6C-4FB6-A529-51B162641AB8}"/>
          </ac:spMkLst>
        </pc:spChg>
        <pc:spChg chg="add del">
          <ac:chgData name="Peter Nguty Acha (2018019)" userId="S::2018019@student.uwtsd.ac.uk::a6d22a6a-0d62-4089-86b6-9d212a615cc2" providerId="AD" clId="Web-{2EFE05E9-F956-59EE-010C-1540DD3CDFEA}" dt="2022-07-12T21:21:48.569" v="23"/>
          <ac:spMkLst>
            <pc:docMk/>
            <pc:sldMk cId="3011116655" sldId="268"/>
            <ac:spMk id="46" creationId="{3870477F-E451-4BC3-863F-0E2FC572884B}"/>
          </ac:spMkLst>
        </pc:spChg>
        <pc:spChg chg="add del">
          <ac:chgData name="Peter Nguty Acha (2018019)" userId="S::2018019@student.uwtsd.ac.uk::a6d22a6a-0d62-4089-86b6-9d212a615cc2" providerId="AD" clId="Web-{2EFE05E9-F956-59EE-010C-1540DD3CDFEA}" dt="2022-07-12T21:21:48.569" v="23"/>
          <ac:spMkLst>
            <pc:docMk/>
            <pc:sldMk cId="3011116655" sldId="268"/>
            <ac:spMk id="47" creationId="{B4A81DE1-E2BC-4A31-99EE-71350421B0EA}"/>
          </ac:spMkLst>
        </pc:spChg>
        <pc:spChg chg="add del">
          <ac:chgData name="Peter Nguty Acha (2018019)" userId="S::2018019@student.uwtsd.ac.uk::a6d22a6a-0d62-4089-86b6-9d212a615cc2" providerId="AD" clId="Web-{2EFE05E9-F956-59EE-010C-1540DD3CDFEA}" dt="2022-07-12T21:22:19.835" v="29"/>
          <ac:spMkLst>
            <pc:docMk/>
            <pc:sldMk cId="3011116655" sldId="268"/>
            <ac:spMk id="48" creationId="{EE4E366E-272A-409E-840F-9A6A64A9E3FF}"/>
          </ac:spMkLst>
        </pc:spChg>
        <pc:spChg chg="add del">
          <ac:chgData name="Peter Nguty Acha (2018019)" userId="S::2018019@student.uwtsd.ac.uk::a6d22a6a-0d62-4089-86b6-9d212a615cc2" providerId="AD" clId="Web-{2EFE05E9-F956-59EE-010C-1540DD3CDFEA}" dt="2022-07-12T21:25:21.465" v="47"/>
          <ac:spMkLst>
            <pc:docMk/>
            <pc:sldMk cId="3011116655" sldId="268"/>
            <ac:spMk id="49" creationId="{6C9E16AD-C39A-45E0-9155-60C082A8DDE1}"/>
          </ac:spMkLst>
        </pc:spChg>
        <pc:spChg chg="add del">
          <ac:chgData name="Peter Nguty Acha (2018019)" userId="S::2018019@student.uwtsd.ac.uk::a6d22a6a-0d62-4089-86b6-9d212a615cc2" providerId="AD" clId="Web-{2EFE05E9-F956-59EE-010C-1540DD3CDFEA}" dt="2022-07-12T21:21:51.725" v="25"/>
          <ac:spMkLst>
            <pc:docMk/>
            <pc:sldMk cId="3011116655" sldId="268"/>
            <ac:spMk id="50" creationId="{643780CE-2BE5-46F6-97B2-60DF30217ED3}"/>
          </ac:spMkLst>
        </pc:spChg>
        <pc:spChg chg="add del">
          <ac:chgData name="Peter Nguty Acha (2018019)" userId="S::2018019@student.uwtsd.ac.uk::a6d22a6a-0d62-4089-86b6-9d212a615cc2" providerId="AD" clId="Web-{2EFE05E9-F956-59EE-010C-1540DD3CDFEA}" dt="2022-07-12T21:21:51.725" v="25"/>
          <ac:spMkLst>
            <pc:docMk/>
            <pc:sldMk cId="3011116655" sldId="268"/>
            <ac:spMk id="51" creationId="{61A87A49-68E6-459E-A5A6-46229FF42125}"/>
          </ac:spMkLst>
        </pc:spChg>
        <pc:spChg chg="add del">
          <ac:chgData name="Peter Nguty Acha (2018019)" userId="S::2018019@student.uwtsd.ac.uk::a6d22a6a-0d62-4089-86b6-9d212a615cc2" providerId="AD" clId="Web-{2EFE05E9-F956-59EE-010C-1540DD3CDFEA}" dt="2022-07-12T21:21:51.725" v="25"/>
          <ac:spMkLst>
            <pc:docMk/>
            <pc:sldMk cId="3011116655" sldId="268"/>
            <ac:spMk id="52" creationId="{F6ACD5FC-CAFE-48EB-B765-60EED2E052F0}"/>
          </ac:spMkLst>
        </pc:spChg>
        <pc:spChg chg="add del">
          <ac:chgData name="Peter Nguty Acha (2018019)" userId="S::2018019@student.uwtsd.ac.uk::a6d22a6a-0d62-4089-86b6-9d212a615cc2" providerId="AD" clId="Web-{2EFE05E9-F956-59EE-010C-1540DD3CDFEA}" dt="2022-07-12T21:21:51.725" v="25"/>
          <ac:spMkLst>
            <pc:docMk/>
            <pc:sldMk cId="3011116655" sldId="268"/>
            <ac:spMk id="53" creationId="{9F33B405-D785-4738-B1C0-6A0AA5E98286}"/>
          </ac:spMkLst>
        </pc:spChg>
        <pc:spChg chg="add del">
          <ac:chgData name="Peter Nguty Acha (2018019)" userId="S::2018019@student.uwtsd.ac.uk::a6d22a6a-0d62-4089-86b6-9d212a615cc2" providerId="AD" clId="Web-{2EFE05E9-F956-59EE-010C-1540DD3CDFEA}" dt="2022-07-12T21:21:51.725" v="25"/>
          <ac:spMkLst>
            <pc:docMk/>
            <pc:sldMk cId="3011116655" sldId="268"/>
            <ac:spMk id="54" creationId="{4233DC0E-DE6C-4FB6-A529-51B162641AB8}"/>
          </ac:spMkLst>
        </pc:spChg>
        <pc:spChg chg="add del">
          <ac:chgData name="Peter Nguty Acha (2018019)" userId="S::2018019@student.uwtsd.ac.uk::a6d22a6a-0d62-4089-86b6-9d212a615cc2" providerId="AD" clId="Web-{2EFE05E9-F956-59EE-010C-1540DD3CDFEA}" dt="2022-07-12T21:21:51.725" v="25"/>
          <ac:spMkLst>
            <pc:docMk/>
            <pc:sldMk cId="3011116655" sldId="268"/>
            <ac:spMk id="55" creationId="{3870477F-E451-4BC3-863F-0E2FC572884B}"/>
          </ac:spMkLst>
        </pc:spChg>
        <pc:spChg chg="add del">
          <ac:chgData name="Peter Nguty Acha (2018019)" userId="S::2018019@student.uwtsd.ac.uk::a6d22a6a-0d62-4089-86b6-9d212a615cc2" providerId="AD" clId="Web-{2EFE05E9-F956-59EE-010C-1540DD3CDFEA}" dt="2022-07-12T21:21:51.725" v="25"/>
          <ac:spMkLst>
            <pc:docMk/>
            <pc:sldMk cId="3011116655" sldId="268"/>
            <ac:spMk id="56" creationId="{B4A81DE1-E2BC-4A31-99EE-71350421B0EA}"/>
          </ac:spMkLst>
        </pc:spChg>
        <pc:spChg chg="add del">
          <ac:chgData name="Peter Nguty Acha (2018019)" userId="S::2018019@student.uwtsd.ac.uk::a6d22a6a-0d62-4089-86b6-9d212a615cc2" providerId="AD" clId="Web-{2EFE05E9-F956-59EE-010C-1540DD3CDFEA}" dt="2022-07-12T21:22:19.835" v="29"/>
          <ac:spMkLst>
            <pc:docMk/>
            <pc:sldMk cId="3011116655" sldId="268"/>
            <ac:spMk id="57" creationId="{A721560C-E4AB-4287-A29C-3F6916794CB9}"/>
          </ac:spMkLst>
        </pc:spChg>
        <pc:spChg chg="add del">
          <ac:chgData name="Peter Nguty Acha (2018019)" userId="S::2018019@student.uwtsd.ac.uk::a6d22a6a-0d62-4089-86b6-9d212a615cc2" providerId="AD" clId="Web-{2EFE05E9-F956-59EE-010C-1540DD3CDFEA}" dt="2022-07-12T21:24:18.792" v="39"/>
          <ac:spMkLst>
            <pc:docMk/>
            <pc:sldMk cId="3011116655" sldId="268"/>
            <ac:spMk id="58" creationId="{643780CE-2BE5-46F6-97B2-60DF30217ED3}"/>
          </ac:spMkLst>
        </pc:spChg>
        <pc:spChg chg="add del">
          <ac:chgData name="Peter Nguty Acha (2018019)" userId="S::2018019@student.uwtsd.ac.uk::a6d22a6a-0d62-4089-86b6-9d212a615cc2" providerId="AD" clId="Web-{2EFE05E9-F956-59EE-010C-1540DD3CDFEA}" dt="2022-07-12T21:24:18.792" v="39"/>
          <ac:spMkLst>
            <pc:docMk/>
            <pc:sldMk cId="3011116655" sldId="268"/>
            <ac:spMk id="59" creationId="{61A87A49-68E6-459E-A5A6-46229FF42125}"/>
          </ac:spMkLst>
        </pc:spChg>
        <pc:spChg chg="add del">
          <ac:chgData name="Peter Nguty Acha (2018019)" userId="S::2018019@student.uwtsd.ac.uk::a6d22a6a-0d62-4089-86b6-9d212a615cc2" providerId="AD" clId="Web-{2EFE05E9-F956-59EE-010C-1540DD3CDFEA}" dt="2022-07-12T21:24:18.792" v="39"/>
          <ac:spMkLst>
            <pc:docMk/>
            <pc:sldMk cId="3011116655" sldId="268"/>
            <ac:spMk id="60" creationId="{F6ACD5FC-CAFE-48EB-B765-60EED2E052F0}"/>
          </ac:spMkLst>
        </pc:spChg>
        <pc:spChg chg="add del">
          <ac:chgData name="Peter Nguty Acha (2018019)" userId="S::2018019@student.uwtsd.ac.uk::a6d22a6a-0d62-4089-86b6-9d212a615cc2" providerId="AD" clId="Web-{2EFE05E9-F956-59EE-010C-1540DD3CDFEA}" dt="2022-07-12T21:24:18.792" v="39"/>
          <ac:spMkLst>
            <pc:docMk/>
            <pc:sldMk cId="3011116655" sldId="268"/>
            <ac:spMk id="61" creationId="{9F33B405-D785-4738-B1C0-6A0AA5E98286}"/>
          </ac:spMkLst>
        </pc:spChg>
        <pc:spChg chg="add del">
          <ac:chgData name="Peter Nguty Acha (2018019)" userId="S::2018019@student.uwtsd.ac.uk::a6d22a6a-0d62-4089-86b6-9d212a615cc2" providerId="AD" clId="Web-{2EFE05E9-F956-59EE-010C-1540DD3CDFEA}" dt="2022-07-12T21:24:18.792" v="39"/>
          <ac:spMkLst>
            <pc:docMk/>
            <pc:sldMk cId="3011116655" sldId="268"/>
            <ac:spMk id="62" creationId="{4233DC0E-DE6C-4FB6-A529-51B162641AB8}"/>
          </ac:spMkLst>
        </pc:spChg>
        <pc:spChg chg="add del">
          <ac:chgData name="Peter Nguty Acha (2018019)" userId="S::2018019@student.uwtsd.ac.uk::a6d22a6a-0d62-4089-86b6-9d212a615cc2" providerId="AD" clId="Web-{2EFE05E9-F956-59EE-010C-1540DD3CDFEA}" dt="2022-07-12T21:24:18.792" v="39"/>
          <ac:spMkLst>
            <pc:docMk/>
            <pc:sldMk cId="3011116655" sldId="268"/>
            <ac:spMk id="63" creationId="{3870477F-E451-4BC3-863F-0E2FC572884B}"/>
          </ac:spMkLst>
        </pc:spChg>
        <pc:spChg chg="add del">
          <ac:chgData name="Peter Nguty Acha (2018019)" userId="S::2018019@student.uwtsd.ac.uk::a6d22a6a-0d62-4089-86b6-9d212a615cc2" providerId="AD" clId="Web-{2EFE05E9-F956-59EE-010C-1540DD3CDFEA}" dt="2022-07-12T21:24:18.792" v="39"/>
          <ac:spMkLst>
            <pc:docMk/>
            <pc:sldMk cId="3011116655" sldId="268"/>
            <ac:spMk id="64" creationId="{B4A81DE1-E2BC-4A31-99EE-71350421B0EA}"/>
          </ac:spMkLst>
        </pc:spChg>
        <pc:spChg chg="add del">
          <ac:chgData name="Peter Nguty Acha (2018019)" userId="S::2018019@student.uwtsd.ac.uk::a6d22a6a-0d62-4089-86b6-9d212a615cc2" providerId="AD" clId="Web-{2EFE05E9-F956-59EE-010C-1540DD3CDFEA}" dt="2022-07-12T21:22:19.835" v="29"/>
          <ac:spMkLst>
            <pc:docMk/>
            <pc:sldMk cId="3011116655" sldId="268"/>
            <ac:spMk id="65" creationId="{DF6CFF07-D953-4F9C-9A0E-E0A6AACB6158}"/>
          </ac:spMkLst>
        </pc:spChg>
        <pc:spChg chg="add del">
          <ac:chgData name="Peter Nguty Acha (2018019)" userId="S::2018019@student.uwtsd.ac.uk::a6d22a6a-0d62-4089-86b6-9d212a615cc2" providerId="AD" clId="Web-{2EFE05E9-F956-59EE-010C-1540DD3CDFEA}" dt="2022-07-12T21:22:19.835" v="29"/>
          <ac:spMkLst>
            <pc:docMk/>
            <pc:sldMk cId="3011116655" sldId="268"/>
            <ac:spMk id="66" creationId="{DAA4FEEE-0B5F-41BF-825D-60F9FB089568}"/>
          </ac:spMkLst>
        </pc:spChg>
        <pc:spChg chg="add del">
          <ac:chgData name="Peter Nguty Acha (2018019)" userId="S::2018019@student.uwtsd.ac.uk::a6d22a6a-0d62-4089-86b6-9d212a615cc2" providerId="AD" clId="Web-{2EFE05E9-F956-59EE-010C-1540DD3CDFEA}" dt="2022-07-12T21:23:05.290" v="33"/>
          <ac:spMkLst>
            <pc:docMk/>
            <pc:sldMk cId="3011116655" sldId="268"/>
            <ac:spMk id="67" creationId="{32454A55-8D0E-4288-BA8C-0F28467A20D8}"/>
          </ac:spMkLst>
        </pc:spChg>
        <pc:spChg chg="add del">
          <ac:chgData name="Peter Nguty Acha (2018019)" userId="S::2018019@student.uwtsd.ac.uk::a6d22a6a-0d62-4089-86b6-9d212a615cc2" providerId="AD" clId="Web-{2EFE05E9-F956-59EE-010C-1540DD3CDFEA}" dt="2022-07-12T21:24:07.276" v="37"/>
          <ac:spMkLst>
            <pc:docMk/>
            <pc:sldMk cId="3011116655" sldId="268"/>
            <ac:spMk id="68" creationId="{B4AAD3FD-83A5-4B89-9F8F-01B8870865BE}"/>
          </ac:spMkLst>
        </pc:spChg>
        <pc:spChg chg="add del">
          <ac:chgData name="Peter Nguty Acha (2018019)" userId="S::2018019@student.uwtsd.ac.uk::a6d22a6a-0d62-4089-86b6-9d212a615cc2" providerId="AD" clId="Web-{2EFE05E9-F956-59EE-010C-1540DD3CDFEA}" dt="2022-07-12T21:24:07.276" v="37"/>
          <ac:spMkLst>
            <pc:docMk/>
            <pc:sldMk cId="3011116655" sldId="268"/>
            <ac:spMk id="69" creationId="{61752F1D-FC0F-4103-9584-630E643CCDA6}"/>
          </ac:spMkLst>
        </pc:spChg>
        <pc:spChg chg="add del">
          <ac:chgData name="Peter Nguty Acha (2018019)" userId="S::2018019@student.uwtsd.ac.uk::a6d22a6a-0d62-4089-86b6-9d212a615cc2" providerId="AD" clId="Web-{2EFE05E9-F956-59EE-010C-1540DD3CDFEA}" dt="2022-07-12T21:24:07.276" v="37"/>
          <ac:spMkLst>
            <pc:docMk/>
            <pc:sldMk cId="3011116655" sldId="268"/>
            <ac:spMk id="70" creationId="{70151CB7-E7DE-4917-B831-01DF9CE01306}"/>
          </ac:spMkLst>
        </pc:spChg>
        <pc:spChg chg="add del">
          <ac:chgData name="Peter Nguty Acha (2018019)" userId="S::2018019@student.uwtsd.ac.uk::a6d22a6a-0d62-4089-86b6-9d212a615cc2" providerId="AD" clId="Web-{2EFE05E9-F956-59EE-010C-1540DD3CDFEA}" dt="2022-07-12T21:24:07.276" v="37"/>
          <ac:spMkLst>
            <pc:docMk/>
            <pc:sldMk cId="3011116655" sldId="268"/>
            <ac:spMk id="71" creationId="{A92A1116-1C84-41DF-B803-1F7B0883EC82}"/>
          </ac:spMkLst>
        </pc:spChg>
        <pc:spChg chg="add del">
          <ac:chgData name="Peter Nguty Acha (2018019)" userId="S::2018019@student.uwtsd.ac.uk::a6d22a6a-0d62-4089-86b6-9d212a615cc2" providerId="AD" clId="Web-{2EFE05E9-F956-59EE-010C-1540DD3CDFEA}" dt="2022-07-12T21:23:05.290" v="33"/>
          <ac:spMkLst>
            <pc:docMk/>
            <pc:sldMk cId="3011116655" sldId="268"/>
            <ac:spMk id="72" creationId="{42BF945A-4452-4881-AF25-582DE1943CF8}"/>
          </ac:spMkLst>
        </pc:spChg>
        <pc:spChg chg="add del">
          <ac:chgData name="Peter Nguty Acha (2018019)" userId="S::2018019@student.uwtsd.ac.uk::a6d22a6a-0d62-4089-86b6-9d212a615cc2" providerId="AD" clId="Web-{2EFE05E9-F956-59EE-010C-1540DD3CDFEA}" dt="2022-07-12T21:23:05.290" v="33"/>
          <ac:spMkLst>
            <pc:docMk/>
            <pc:sldMk cId="3011116655" sldId="268"/>
            <ac:spMk id="73" creationId="{7BF02DAB-EEF0-487F-A106-B70843EA6DFC}"/>
          </ac:spMkLst>
        </pc:spChg>
        <pc:spChg chg="add del">
          <ac:chgData name="Peter Nguty Acha (2018019)" userId="S::2018019@student.uwtsd.ac.uk::a6d22a6a-0d62-4089-86b6-9d212a615cc2" providerId="AD" clId="Web-{2EFE05E9-F956-59EE-010C-1540DD3CDFEA}" dt="2022-07-12T21:23:59.541" v="35"/>
          <ac:spMkLst>
            <pc:docMk/>
            <pc:sldMk cId="3011116655" sldId="268"/>
            <ac:spMk id="75" creationId="{878E39B0-B6CB-49AB-A20A-A6C85A5CD045}"/>
          </ac:spMkLst>
        </pc:spChg>
        <pc:spChg chg="add del">
          <ac:chgData name="Peter Nguty Acha (2018019)" userId="S::2018019@student.uwtsd.ac.uk::a6d22a6a-0d62-4089-86b6-9d212a615cc2" providerId="AD" clId="Web-{2EFE05E9-F956-59EE-010C-1540DD3CDFEA}" dt="2022-07-12T21:23:59.541" v="35"/>
          <ac:spMkLst>
            <pc:docMk/>
            <pc:sldMk cId="3011116655" sldId="268"/>
            <ac:spMk id="76" creationId="{7D000E2A-988F-47B5-97D7-A1967C197A0A}"/>
          </ac:spMkLst>
        </pc:spChg>
        <pc:spChg chg="add del">
          <ac:chgData name="Peter Nguty Acha (2018019)" userId="S::2018019@student.uwtsd.ac.uk::a6d22a6a-0d62-4089-86b6-9d212a615cc2" providerId="AD" clId="Web-{2EFE05E9-F956-59EE-010C-1540DD3CDFEA}" dt="2022-07-12T21:23:59.541" v="35"/>
          <ac:spMkLst>
            <pc:docMk/>
            <pc:sldMk cId="3011116655" sldId="268"/>
            <ac:spMk id="77" creationId="{2DF9A8DC-DF87-4436-BC2F-27B68DEB3B44}"/>
          </ac:spMkLst>
        </pc:spChg>
        <pc:spChg chg="add del">
          <ac:chgData name="Peter Nguty Acha (2018019)" userId="S::2018019@student.uwtsd.ac.uk::a6d22a6a-0d62-4089-86b6-9d212a615cc2" providerId="AD" clId="Web-{2EFE05E9-F956-59EE-010C-1540DD3CDFEA}" dt="2022-07-12T21:53:34.543" v="553"/>
          <ac:spMkLst>
            <pc:docMk/>
            <pc:sldMk cId="3011116655" sldId="268"/>
            <ac:spMk id="78" creationId="{50E53EDA-3B94-4F6B-9E86-D3BB9EBB9616}"/>
          </ac:spMkLst>
        </pc:spChg>
        <pc:grpChg chg="add del">
          <ac:chgData name="Peter Nguty Acha (2018019)" userId="S::2018019@student.uwtsd.ac.uk::a6d22a6a-0d62-4089-86b6-9d212a615cc2" providerId="AD" clId="Web-{2EFE05E9-F956-59EE-010C-1540DD3CDFEA}" dt="2022-07-12T21:18:24.842" v="11"/>
          <ac:grpSpMkLst>
            <pc:docMk/>
            <pc:sldMk cId="3011116655" sldId="268"/>
            <ac:grpSpMk id="31" creationId="{A2FC4F8C-DCFB-41A7-9587-B6E49A20404A}"/>
          </ac:grpSpMkLst>
        </pc:grpChg>
        <pc:grpChg chg="add del">
          <ac:chgData name="Peter Nguty Acha (2018019)" userId="S::2018019@student.uwtsd.ac.uk::a6d22a6a-0d62-4089-86b6-9d212a615cc2" providerId="AD" clId="Web-{2EFE05E9-F956-59EE-010C-1540DD3CDFEA}" dt="2022-07-12T21:25:21.465" v="47"/>
          <ac:grpSpMkLst>
            <pc:docMk/>
            <pc:sldMk cId="3011116655" sldId="268"/>
            <ac:grpSpMk id="42" creationId="{4E8CF7C5-117C-459C-9B4C-82B31795175A}"/>
          </ac:grpSpMkLst>
        </pc:grpChg>
        <pc:graphicFrameChg chg="del mod modGraphic">
          <ac:chgData name="Peter Nguty Acha (2018019)" userId="S::2018019@student.uwtsd.ac.uk::a6d22a6a-0d62-4089-86b6-9d212a615cc2" providerId="AD" clId="Web-{2EFE05E9-F956-59EE-010C-1540DD3CDFEA}" dt="2022-07-12T21:32:48.067" v="61"/>
          <ac:graphicFrameMkLst>
            <pc:docMk/>
            <pc:sldMk cId="3011116655" sldId="268"/>
            <ac:graphicFrameMk id="4" creationId="{BD74AB92-2548-CB1B-E789-B6EEE1C3ABF3}"/>
          </ac:graphicFrameMkLst>
        </pc:graphicFrameChg>
        <pc:cxnChg chg="add del">
          <ac:chgData name="Peter Nguty Acha (2018019)" userId="S::2018019@student.uwtsd.ac.uk::a6d22a6a-0d62-4089-86b6-9d212a615cc2" providerId="AD" clId="Web-{2EFE05E9-F956-59EE-010C-1540DD3CDFEA}" dt="2022-07-12T21:34:45.555" v="70"/>
          <ac:cxnSpMkLst>
            <pc:docMk/>
            <pc:sldMk cId="3011116655" sldId="268"/>
            <ac:cxnSpMk id="74" creationId="{26E963D7-0A73-484A-B8A2-DDBFEA123C2F}"/>
          </ac:cxnSpMkLst>
        </pc:cxnChg>
        <pc:cxnChg chg="add del">
          <ac:chgData name="Peter Nguty Acha (2018019)" userId="S::2018019@student.uwtsd.ac.uk::a6d22a6a-0d62-4089-86b6-9d212a615cc2" providerId="AD" clId="Web-{2EFE05E9-F956-59EE-010C-1540DD3CDFEA}" dt="2022-07-12T21:53:34.543" v="553"/>
          <ac:cxnSpMkLst>
            <pc:docMk/>
            <pc:sldMk cId="3011116655" sldId="268"/>
            <ac:cxnSpMk id="79" creationId="{30EFD79F-7790-479B-B7DB-BD0D8C101DDD}"/>
          </ac:cxnSpMkLst>
        </pc:cxnChg>
      </pc:sldChg>
      <pc:sldChg chg="addSp delSp modSp new mod setBg modClrScheme setClrOvrMap chgLayout">
        <pc:chgData name="Peter Nguty Acha (2018019)" userId="S::2018019@student.uwtsd.ac.uk::a6d22a6a-0d62-4089-86b6-9d212a615cc2" providerId="AD" clId="Web-{2EFE05E9-F956-59EE-010C-1540DD3CDFEA}" dt="2022-07-12T21:53:34.543" v="553"/>
        <pc:sldMkLst>
          <pc:docMk/>
          <pc:sldMk cId="1779500235" sldId="269"/>
        </pc:sldMkLst>
        <pc:spChg chg="mod ord">
          <ac:chgData name="Peter Nguty Acha (2018019)" userId="S::2018019@student.uwtsd.ac.uk::a6d22a6a-0d62-4089-86b6-9d212a615cc2" providerId="AD" clId="Web-{2EFE05E9-F956-59EE-010C-1540DD3CDFEA}" dt="2022-07-12T21:53:34.543" v="553"/>
          <ac:spMkLst>
            <pc:docMk/>
            <pc:sldMk cId="1779500235" sldId="269"/>
            <ac:spMk id="2" creationId="{2B2FD58E-0B90-3341-D35F-FFB587D10331}"/>
          </ac:spMkLst>
        </pc:spChg>
        <pc:spChg chg="add del">
          <ac:chgData name="Peter Nguty Acha (2018019)" userId="S::2018019@student.uwtsd.ac.uk::a6d22a6a-0d62-4089-86b6-9d212a615cc2" providerId="AD" clId="Web-{2EFE05E9-F956-59EE-010C-1540DD3CDFEA}" dt="2022-07-12T21:50:11.486" v="552"/>
          <ac:spMkLst>
            <pc:docMk/>
            <pc:sldMk cId="1779500235" sldId="269"/>
            <ac:spMk id="10" creationId="{663E7BCA-E0FA-4E55-B6F9-296548775308}"/>
          </ac:spMkLst>
        </pc:spChg>
        <pc:spChg chg="add del">
          <ac:chgData name="Peter Nguty Acha (2018019)" userId="S::2018019@student.uwtsd.ac.uk::a6d22a6a-0d62-4089-86b6-9d212a615cc2" providerId="AD" clId="Web-{2EFE05E9-F956-59EE-010C-1540DD3CDFEA}" dt="2022-07-12T21:50:11.486" v="552"/>
          <ac:spMkLst>
            <pc:docMk/>
            <pc:sldMk cId="1779500235" sldId="269"/>
            <ac:spMk id="14" creationId="{47D1B3D9-1F1B-468B-AC82-D0DD90D05875}"/>
          </ac:spMkLst>
        </pc:spChg>
        <pc:graphicFrameChg chg="add mod modGraphic">
          <ac:chgData name="Peter Nguty Acha (2018019)" userId="S::2018019@student.uwtsd.ac.uk::a6d22a6a-0d62-4089-86b6-9d212a615cc2" providerId="AD" clId="Web-{2EFE05E9-F956-59EE-010C-1540DD3CDFEA}" dt="2022-07-12T21:50:11.486" v="552"/>
          <ac:graphicFrameMkLst>
            <pc:docMk/>
            <pc:sldMk cId="1779500235" sldId="269"/>
            <ac:graphicFrameMk id="3" creationId="{E308B153-8191-738F-4A11-C4265FB28DAA}"/>
          </ac:graphicFrameMkLst>
        </pc:graphicFrameChg>
        <pc:picChg chg="add del">
          <ac:chgData name="Peter Nguty Acha (2018019)" userId="S::2018019@student.uwtsd.ac.uk::a6d22a6a-0d62-4089-86b6-9d212a615cc2" providerId="AD" clId="Web-{2EFE05E9-F956-59EE-010C-1540DD3CDFEA}" dt="2022-07-12T21:50:11.486" v="552"/>
          <ac:picMkLst>
            <pc:docMk/>
            <pc:sldMk cId="1779500235" sldId="269"/>
            <ac:picMk id="8" creationId="{6AF6706C-CF07-43A1-BCC4-CBA5D33820DA}"/>
          </ac:picMkLst>
        </pc:picChg>
        <pc:picChg chg="add del">
          <ac:chgData name="Peter Nguty Acha (2018019)" userId="S::2018019@student.uwtsd.ac.uk::a6d22a6a-0d62-4089-86b6-9d212a615cc2" providerId="AD" clId="Web-{2EFE05E9-F956-59EE-010C-1540DD3CDFEA}" dt="2022-07-12T21:50:11.486" v="552"/>
          <ac:picMkLst>
            <pc:docMk/>
            <pc:sldMk cId="1779500235" sldId="269"/>
            <ac:picMk id="12" creationId="{1D6E130B-775E-4AE3-971F-4765BB84AD95}"/>
          </ac:picMkLst>
        </pc:picChg>
      </pc:sldChg>
      <pc:sldMasterChg chg="add del addSldLayout delSldLayout">
        <pc:chgData name="Peter Nguty Acha (2018019)" userId="S::2018019@student.uwtsd.ac.uk::a6d22a6a-0d62-4089-86b6-9d212a615cc2" providerId="AD" clId="Web-{2EFE05E9-F956-59EE-010C-1540DD3CDFEA}" dt="2022-07-12T21:26:47.796" v="54"/>
        <pc:sldMasterMkLst>
          <pc:docMk/>
          <pc:sldMasterMk cId="2298952002" sldId="2147485272"/>
        </pc:sldMasterMkLst>
        <pc:sldLayoutChg chg="add del">
          <pc:chgData name="Peter Nguty Acha (2018019)" userId="S::2018019@student.uwtsd.ac.uk::a6d22a6a-0d62-4089-86b6-9d212a615cc2" providerId="AD" clId="Web-{2EFE05E9-F956-59EE-010C-1540DD3CDFEA}" dt="2022-07-12T21:26:47.796" v="54"/>
          <pc:sldLayoutMkLst>
            <pc:docMk/>
            <pc:sldMasterMk cId="2298952002" sldId="2147485272"/>
            <pc:sldLayoutMk cId="3130234483" sldId="2147485273"/>
          </pc:sldLayoutMkLst>
        </pc:sldLayoutChg>
        <pc:sldLayoutChg chg="add del">
          <pc:chgData name="Peter Nguty Acha (2018019)" userId="S::2018019@student.uwtsd.ac.uk::a6d22a6a-0d62-4089-86b6-9d212a615cc2" providerId="AD" clId="Web-{2EFE05E9-F956-59EE-010C-1540DD3CDFEA}" dt="2022-07-12T21:26:47.796" v="54"/>
          <pc:sldLayoutMkLst>
            <pc:docMk/>
            <pc:sldMasterMk cId="2298952002" sldId="2147485272"/>
            <pc:sldLayoutMk cId="2971646343" sldId="2147485274"/>
          </pc:sldLayoutMkLst>
        </pc:sldLayoutChg>
        <pc:sldLayoutChg chg="add del">
          <pc:chgData name="Peter Nguty Acha (2018019)" userId="S::2018019@student.uwtsd.ac.uk::a6d22a6a-0d62-4089-86b6-9d212a615cc2" providerId="AD" clId="Web-{2EFE05E9-F956-59EE-010C-1540DD3CDFEA}" dt="2022-07-12T21:26:47.796" v="54"/>
          <pc:sldLayoutMkLst>
            <pc:docMk/>
            <pc:sldMasterMk cId="2298952002" sldId="2147485272"/>
            <pc:sldLayoutMk cId="659898018" sldId="2147485275"/>
          </pc:sldLayoutMkLst>
        </pc:sldLayoutChg>
        <pc:sldLayoutChg chg="add del">
          <pc:chgData name="Peter Nguty Acha (2018019)" userId="S::2018019@student.uwtsd.ac.uk::a6d22a6a-0d62-4089-86b6-9d212a615cc2" providerId="AD" clId="Web-{2EFE05E9-F956-59EE-010C-1540DD3CDFEA}" dt="2022-07-12T21:26:47.796" v="54"/>
          <pc:sldLayoutMkLst>
            <pc:docMk/>
            <pc:sldMasterMk cId="2298952002" sldId="2147485272"/>
            <pc:sldLayoutMk cId="322299047" sldId="2147485276"/>
          </pc:sldLayoutMkLst>
        </pc:sldLayoutChg>
        <pc:sldLayoutChg chg="add del">
          <pc:chgData name="Peter Nguty Acha (2018019)" userId="S::2018019@student.uwtsd.ac.uk::a6d22a6a-0d62-4089-86b6-9d212a615cc2" providerId="AD" clId="Web-{2EFE05E9-F956-59EE-010C-1540DD3CDFEA}" dt="2022-07-12T21:26:47.796" v="54"/>
          <pc:sldLayoutMkLst>
            <pc:docMk/>
            <pc:sldMasterMk cId="2298952002" sldId="2147485272"/>
            <pc:sldLayoutMk cId="1442065198" sldId="2147485277"/>
          </pc:sldLayoutMkLst>
        </pc:sldLayoutChg>
        <pc:sldLayoutChg chg="add del">
          <pc:chgData name="Peter Nguty Acha (2018019)" userId="S::2018019@student.uwtsd.ac.uk::a6d22a6a-0d62-4089-86b6-9d212a615cc2" providerId="AD" clId="Web-{2EFE05E9-F956-59EE-010C-1540DD3CDFEA}" dt="2022-07-12T21:26:47.796" v="54"/>
          <pc:sldLayoutMkLst>
            <pc:docMk/>
            <pc:sldMasterMk cId="2298952002" sldId="2147485272"/>
            <pc:sldLayoutMk cId="338825610" sldId="2147485278"/>
          </pc:sldLayoutMkLst>
        </pc:sldLayoutChg>
        <pc:sldLayoutChg chg="add del">
          <pc:chgData name="Peter Nguty Acha (2018019)" userId="S::2018019@student.uwtsd.ac.uk::a6d22a6a-0d62-4089-86b6-9d212a615cc2" providerId="AD" clId="Web-{2EFE05E9-F956-59EE-010C-1540DD3CDFEA}" dt="2022-07-12T21:26:47.796" v="54"/>
          <pc:sldLayoutMkLst>
            <pc:docMk/>
            <pc:sldMasterMk cId="2298952002" sldId="2147485272"/>
            <pc:sldLayoutMk cId="715762014" sldId="2147485279"/>
          </pc:sldLayoutMkLst>
        </pc:sldLayoutChg>
        <pc:sldLayoutChg chg="add del">
          <pc:chgData name="Peter Nguty Acha (2018019)" userId="S::2018019@student.uwtsd.ac.uk::a6d22a6a-0d62-4089-86b6-9d212a615cc2" providerId="AD" clId="Web-{2EFE05E9-F956-59EE-010C-1540DD3CDFEA}" dt="2022-07-12T21:26:47.796" v="54"/>
          <pc:sldLayoutMkLst>
            <pc:docMk/>
            <pc:sldMasterMk cId="2298952002" sldId="2147485272"/>
            <pc:sldLayoutMk cId="4068529600" sldId="2147485280"/>
          </pc:sldLayoutMkLst>
        </pc:sldLayoutChg>
        <pc:sldLayoutChg chg="add del">
          <pc:chgData name="Peter Nguty Acha (2018019)" userId="S::2018019@student.uwtsd.ac.uk::a6d22a6a-0d62-4089-86b6-9d212a615cc2" providerId="AD" clId="Web-{2EFE05E9-F956-59EE-010C-1540DD3CDFEA}" dt="2022-07-12T21:26:47.796" v="54"/>
          <pc:sldLayoutMkLst>
            <pc:docMk/>
            <pc:sldMasterMk cId="2298952002" sldId="2147485272"/>
            <pc:sldLayoutMk cId="3410577999" sldId="2147485281"/>
          </pc:sldLayoutMkLst>
        </pc:sldLayoutChg>
        <pc:sldLayoutChg chg="add del">
          <pc:chgData name="Peter Nguty Acha (2018019)" userId="S::2018019@student.uwtsd.ac.uk::a6d22a6a-0d62-4089-86b6-9d212a615cc2" providerId="AD" clId="Web-{2EFE05E9-F956-59EE-010C-1540DD3CDFEA}" dt="2022-07-12T21:26:47.796" v="54"/>
          <pc:sldLayoutMkLst>
            <pc:docMk/>
            <pc:sldMasterMk cId="2298952002" sldId="2147485272"/>
            <pc:sldLayoutMk cId="2588346385" sldId="2147485282"/>
          </pc:sldLayoutMkLst>
        </pc:sldLayoutChg>
        <pc:sldLayoutChg chg="add del">
          <pc:chgData name="Peter Nguty Acha (2018019)" userId="S::2018019@student.uwtsd.ac.uk::a6d22a6a-0d62-4089-86b6-9d212a615cc2" providerId="AD" clId="Web-{2EFE05E9-F956-59EE-010C-1540DD3CDFEA}" dt="2022-07-12T21:26:47.796" v="54"/>
          <pc:sldLayoutMkLst>
            <pc:docMk/>
            <pc:sldMasterMk cId="2298952002" sldId="2147485272"/>
            <pc:sldLayoutMk cId="3453145129" sldId="2147485283"/>
          </pc:sldLayoutMkLst>
        </pc:sldLayoutChg>
        <pc:sldLayoutChg chg="add del">
          <pc:chgData name="Peter Nguty Acha (2018019)" userId="S::2018019@student.uwtsd.ac.uk::a6d22a6a-0d62-4089-86b6-9d212a615cc2" providerId="AD" clId="Web-{2EFE05E9-F956-59EE-010C-1540DD3CDFEA}" dt="2022-07-12T21:26:47.796" v="54"/>
          <pc:sldLayoutMkLst>
            <pc:docMk/>
            <pc:sldMasterMk cId="2298952002" sldId="2147485272"/>
            <pc:sldLayoutMk cId="1393855699" sldId="2147485284"/>
          </pc:sldLayoutMkLst>
        </pc:sldLayoutChg>
      </pc:sldMasterChg>
      <pc:sldMasterChg chg="add del addSldLayout delSldLayout modSldLayout">
        <pc:chgData name="Peter Nguty Acha (2018019)" userId="S::2018019@student.uwtsd.ac.uk::a6d22a6a-0d62-4089-86b6-9d212a615cc2" providerId="AD" clId="Web-{2EFE05E9-F956-59EE-010C-1540DD3CDFEA}" dt="2022-07-12T21:26:10.482" v="53"/>
        <pc:sldMasterMkLst>
          <pc:docMk/>
          <pc:sldMasterMk cId="511546924" sldId="2147485285"/>
        </pc:sldMasterMkLst>
        <pc:sldLayoutChg chg="add del mod replId">
          <pc:chgData name="Peter Nguty Acha (2018019)" userId="S::2018019@student.uwtsd.ac.uk::a6d22a6a-0d62-4089-86b6-9d212a615cc2" providerId="AD" clId="Web-{2EFE05E9-F956-59EE-010C-1540DD3CDFEA}" dt="2022-07-12T21:26:10.482" v="53"/>
          <pc:sldLayoutMkLst>
            <pc:docMk/>
            <pc:sldMasterMk cId="511546924" sldId="2147485285"/>
            <pc:sldLayoutMk cId="3390941942" sldId="2147485286"/>
          </pc:sldLayoutMkLst>
        </pc:sldLayoutChg>
        <pc:sldLayoutChg chg="add del mod replId">
          <pc:chgData name="Peter Nguty Acha (2018019)" userId="S::2018019@student.uwtsd.ac.uk::a6d22a6a-0d62-4089-86b6-9d212a615cc2" providerId="AD" clId="Web-{2EFE05E9-F956-59EE-010C-1540DD3CDFEA}" dt="2022-07-12T21:26:10.482" v="53"/>
          <pc:sldLayoutMkLst>
            <pc:docMk/>
            <pc:sldMasterMk cId="511546924" sldId="2147485285"/>
            <pc:sldLayoutMk cId="772693303" sldId="2147485287"/>
          </pc:sldLayoutMkLst>
        </pc:sldLayoutChg>
        <pc:sldLayoutChg chg="add del mod replId">
          <pc:chgData name="Peter Nguty Acha (2018019)" userId="S::2018019@student.uwtsd.ac.uk::a6d22a6a-0d62-4089-86b6-9d212a615cc2" providerId="AD" clId="Web-{2EFE05E9-F956-59EE-010C-1540DD3CDFEA}" dt="2022-07-12T21:26:10.482" v="53"/>
          <pc:sldLayoutMkLst>
            <pc:docMk/>
            <pc:sldMasterMk cId="511546924" sldId="2147485285"/>
            <pc:sldLayoutMk cId="3709753651" sldId="2147485288"/>
          </pc:sldLayoutMkLst>
        </pc:sldLayoutChg>
        <pc:sldLayoutChg chg="add del mod replId">
          <pc:chgData name="Peter Nguty Acha (2018019)" userId="S::2018019@student.uwtsd.ac.uk::a6d22a6a-0d62-4089-86b6-9d212a615cc2" providerId="AD" clId="Web-{2EFE05E9-F956-59EE-010C-1540DD3CDFEA}" dt="2022-07-12T21:26:10.482" v="53"/>
          <pc:sldLayoutMkLst>
            <pc:docMk/>
            <pc:sldMasterMk cId="511546924" sldId="2147485285"/>
            <pc:sldLayoutMk cId="1347234819" sldId="2147485289"/>
          </pc:sldLayoutMkLst>
        </pc:sldLayoutChg>
        <pc:sldLayoutChg chg="add del mod replId">
          <pc:chgData name="Peter Nguty Acha (2018019)" userId="S::2018019@student.uwtsd.ac.uk::a6d22a6a-0d62-4089-86b6-9d212a615cc2" providerId="AD" clId="Web-{2EFE05E9-F956-59EE-010C-1540DD3CDFEA}" dt="2022-07-12T21:26:10.482" v="53"/>
          <pc:sldLayoutMkLst>
            <pc:docMk/>
            <pc:sldMasterMk cId="511546924" sldId="2147485285"/>
            <pc:sldLayoutMk cId="3184174390" sldId="2147485290"/>
          </pc:sldLayoutMkLst>
        </pc:sldLayoutChg>
        <pc:sldLayoutChg chg="add del mod replId">
          <pc:chgData name="Peter Nguty Acha (2018019)" userId="S::2018019@student.uwtsd.ac.uk::a6d22a6a-0d62-4089-86b6-9d212a615cc2" providerId="AD" clId="Web-{2EFE05E9-F956-59EE-010C-1540DD3CDFEA}" dt="2022-07-12T21:26:10.482" v="53"/>
          <pc:sldLayoutMkLst>
            <pc:docMk/>
            <pc:sldMasterMk cId="511546924" sldId="2147485285"/>
            <pc:sldLayoutMk cId="3983426087" sldId="2147485291"/>
          </pc:sldLayoutMkLst>
        </pc:sldLayoutChg>
        <pc:sldLayoutChg chg="add del mod replId">
          <pc:chgData name="Peter Nguty Acha (2018019)" userId="S::2018019@student.uwtsd.ac.uk::a6d22a6a-0d62-4089-86b6-9d212a615cc2" providerId="AD" clId="Web-{2EFE05E9-F956-59EE-010C-1540DD3CDFEA}" dt="2022-07-12T21:26:10.482" v="53"/>
          <pc:sldLayoutMkLst>
            <pc:docMk/>
            <pc:sldMasterMk cId="511546924" sldId="2147485285"/>
            <pc:sldLayoutMk cId="1653897916" sldId="2147485292"/>
          </pc:sldLayoutMkLst>
        </pc:sldLayoutChg>
        <pc:sldLayoutChg chg="add del mod replId">
          <pc:chgData name="Peter Nguty Acha (2018019)" userId="S::2018019@student.uwtsd.ac.uk::a6d22a6a-0d62-4089-86b6-9d212a615cc2" providerId="AD" clId="Web-{2EFE05E9-F956-59EE-010C-1540DD3CDFEA}" dt="2022-07-12T21:26:10.482" v="53"/>
          <pc:sldLayoutMkLst>
            <pc:docMk/>
            <pc:sldMasterMk cId="511546924" sldId="2147485285"/>
            <pc:sldLayoutMk cId="3227063603" sldId="2147485293"/>
          </pc:sldLayoutMkLst>
        </pc:sldLayoutChg>
        <pc:sldLayoutChg chg="add del mod replId">
          <pc:chgData name="Peter Nguty Acha (2018019)" userId="S::2018019@student.uwtsd.ac.uk::a6d22a6a-0d62-4089-86b6-9d212a615cc2" providerId="AD" clId="Web-{2EFE05E9-F956-59EE-010C-1540DD3CDFEA}" dt="2022-07-12T21:26:10.482" v="53"/>
          <pc:sldLayoutMkLst>
            <pc:docMk/>
            <pc:sldMasterMk cId="511546924" sldId="2147485285"/>
            <pc:sldLayoutMk cId="1816658569" sldId="2147485294"/>
          </pc:sldLayoutMkLst>
        </pc:sldLayoutChg>
        <pc:sldLayoutChg chg="add del mod replId">
          <pc:chgData name="Peter Nguty Acha (2018019)" userId="S::2018019@student.uwtsd.ac.uk::a6d22a6a-0d62-4089-86b6-9d212a615cc2" providerId="AD" clId="Web-{2EFE05E9-F956-59EE-010C-1540DD3CDFEA}" dt="2022-07-12T21:26:10.482" v="53"/>
          <pc:sldLayoutMkLst>
            <pc:docMk/>
            <pc:sldMasterMk cId="511546924" sldId="2147485285"/>
            <pc:sldLayoutMk cId="4192724646" sldId="2147485295"/>
          </pc:sldLayoutMkLst>
        </pc:sldLayoutChg>
        <pc:sldLayoutChg chg="add del mod replId">
          <pc:chgData name="Peter Nguty Acha (2018019)" userId="S::2018019@student.uwtsd.ac.uk::a6d22a6a-0d62-4089-86b6-9d212a615cc2" providerId="AD" clId="Web-{2EFE05E9-F956-59EE-010C-1540DD3CDFEA}" dt="2022-07-12T21:26:10.482" v="53"/>
          <pc:sldLayoutMkLst>
            <pc:docMk/>
            <pc:sldMasterMk cId="511546924" sldId="2147485285"/>
            <pc:sldLayoutMk cId="1122507431" sldId="2147485296"/>
          </pc:sldLayoutMkLst>
        </pc:sldLayoutChg>
        <pc:sldLayoutChg chg="add del mod replId">
          <pc:chgData name="Peter Nguty Acha (2018019)" userId="S::2018019@student.uwtsd.ac.uk::a6d22a6a-0d62-4089-86b6-9d212a615cc2" providerId="AD" clId="Web-{2EFE05E9-F956-59EE-010C-1540DD3CDFEA}" dt="2022-07-12T21:26:10.482" v="53"/>
          <pc:sldLayoutMkLst>
            <pc:docMk/>
            <pc:sldMasterMk cId="511546924" sldId="2147485285"/>
            <pc:sldLayoutMk cId="3628535010" sldId="2147485297"/>
          </pc:sldLayoutMkLst>
        </pc:sldLayoutChg>
      </pc:sldMasterChg>
      <pc:sldMasterChg chg="add del addSldLayout delSldLayout modSldLayout">
        <pc:chgData name="Peter Nguty Acha (2018019)" userId="S::2018019@student.uwtsd.ac.uk::a6d22a6a-0d62-4089-86b6-9d212a615cc2" providerId="AD" clId="Web-{2EFE05E9-F956-59EE-010C-1540DD3CDFEA}" dt="2022-07-12T21:29:02.461" v="55"/>
        <pc:sldMasterMkLst>
          <pc:docMk/>
          <pc:sldMasterMk cId="1473352738" sldId="2147485285"/>
        </pc:sldMasterMkLst>
        <pc:sldLayoutChg chg="add del mod replId">
          <pc:chgData name="Peter Nguty Acha (2018019)" userId="S::2018019@student.uwtsd.ac.uk::a6d22a6a-0d62-4089-86b6-9d212a615cc2" providerId="AD" clId="Web-{2EFE05E9-F956-59EE-010C-1540DD3CDFEA}" dt="2022-07-12T21:29:02.461" v="55"/>
          <pc:sldLayoutMkLst>
            <pc:docMk/>
            <pc:sldMasterMk cId="1473352738" sldId="2147485285"/>
            <pc:sldLayoutMk cId="1468614067" sldId="2147485286"/>
          </pc:sldLayoutMkLst>
        </pc:sldLayoutChg>
        <pc:sldLayoutChg chg="add del mod replId">
          <pc:chgData name="Peter Nguty Acha (2018019)" userId="S::2018019@student.uwtsd.ac.uk::a6d22a6a-0d62-4089-86b6-9d212a615cc2" providerId="AD" clId="Web-{2EFE05E9-F956-59EE-010C-1540DD3CDFEA}" dt="2022-07-12T21:29:02.461" v="55"/>
          <pc:sldLayoutMkLst>
            <pc:docMk/>
            <pc:sldMasterMk cId="1473352738" sldId="2147485285"/>
            <pc:sldLayoutMk cId="1564645829" sldId="2147485287"/>
          </pc:sldLayoutMkLst>
        </pc:sldLayoutChg>
        <pc:sldLayoutChg chg="add del mod replId">
          <pc:chgData name="Peter Nguty Acha (2018019)" userId="S::2018019@student.uwtsd.ac.uk::a6d22a6a-0d62-4089-86b6-9d212a615cc2" providerId="AD" clId="Web-{2EFE05E9-F956-59EE-010C-1540DD3CDFEA}" dt="2022-07-12T21:29:02.461" v="55"/>
          <pc:sldLayoutMkLst>
            <pc:docMk/>
            <pc:sldMasterMk cId="1473352738" sldId="2147485285"/>
            <pc:sldLayoutMk cId="3561984752" sldId="2147485288"/>
          </pc:sldLayoutMkLst>
        </pc:sldLayoutChg>
        <pc:sldLayoutChg chg="add del mod replId">
          <pc:chgData name="Peter Nguty Acha (2018019)" userId="S::2018019@student.uwtsd.ac.uk::a6d22a6a-0d62-4089-86b6-9d212a615cc2" providerId="AD" clId="Web-{2EFE05E9-F956-59EE-010C-1540DD3CDFEA}" dt="2022-07-12T21:29:02.461" v="55"/>
          <pc:sldLayoutMkLst>
            <pc:docMk/>
            <pc:sldMasterMk cId="1473352738" sldId="2147485285"/>
            <pc:sldLayoutMk cId="2965103157" sldId="2147485289"/>
          </pc:sldLayoutMkLst>
        </pc:sldLayoutChg>
        <pc:sldLayoutChg chg="add del mod replId">
          <pc:chgData name="Peter Nguty Acha (2018019)" userId="S::2018019@student.uwtsd.ac.uk::a6d22a6a-0d62-4089-86b6-9d212a615cc2" providerId="AD" clId="Web-{2EFE05E9-F956-59EE-010C-1540DD3CDFEA}" dt="2022-07-12T21:29:02.461" v="55"/>
          <pc:sldLayoutMkLst>
            <pc:docMk/>
            <pc:sldMasterMk cId="1473352738" sldId="2147485285"/>
            <pc:sldLayoutMk cId="237022126" sldId="2147485290"/>
          </pc:sldLayoutMkLst>
        </pc:sldLayoutChg>
        <pc:sldLayoutChg chg="add del mod replId">
          <pc:chgData name="Peter Nguty Acha (2018019)" userId="S::2018019@student.uwtsd.ac.uk::a6d22a6a-0d62-4089-86b6-9d212a615cc2" providerId="AD" clId="Web-{2EFE05E9-F956-59EE-010C-1540DD3CDFEA}" dt="2022-07-12T21:29:02.461" v="55"/>
          <pc:sldLayoutMkLst>
            <pc:docMk/>
            <pc:sldMasterMk cId="1473352738" sldId="2147485285"/>
            <pc:sldLayoutMk cId="3478921180" sldId="2147485291"/>
          </pc:sldLayoutMkLst>
        </pc:sldLayoutChg>
        <pc:sldLayoutChg chg="add del mod replId">
          <pc:chgData name="Peter Nguty Acha (2018019)" userId="S::2018019@student.uwtsd.ac.uk::a6d22a6a-0d62-4089-86b6-9d212a615cc2" providerId="AD" clId="Web-{2EFE05E9-F956-59EE-010C-1540DD3CDFEA}" dt="2022-07-12T21:29:02.461" v="55"/>
          <pc:sldLayoutMkLst>
            <pc:docMk/>
            <pc:sldMasterMk cId="1473352738" sldId="2147485285"/>
            <pc:sldLayoutMk cId="113660748" sldId="2147485292"/>
          </pc:sldLayoutMkLst>
        </pc:sldLayoutChg>
        <pc:sldLayoutChg chg="add del mod replId">
          <pc:chgData name="Peter Nguty Acha (2018019)" userId="S::2018019@student.uwtsd.ac.uk::a6d22a6a-0d62-4089-86b6-9d212a615cc2" providerId="AD" clId="Web-{2EFE05E9-F956-59EE-010C-1540DD3CDFEA}" dt="2022-07-12T21:29:02.461" v="55"/>
          <pc:sldLayoutMkLst>
            <pc:docMk/>
            <pc:sldMasterMk cId="1473352738" sldId="2147485285"/>
            <pc:sldLayoutMk cId="2911400839" sldId="2147485293"/>
          </pc:sldLayoutMkLst>
        </pc:sldLayoutChg>
        <pc:sldLayoutChg chg="add del mod replId">
          <pc:chgData name="Peter Nguty Acha (2018019)" userId="S::2018019@student.uwtsd.ac.uk::a6d22a6a-0d62-4089-86b6-9d212a615cc2" providerId="AD" clId="Web-{2EFE05E9-F956-59EE-010C-1540DD3CDFEA}" dt="2022-07-12T21:29:02.461" v="55"/>
          <pc:sldLayoutMkLst>
            <pc:docMk/>
            <pc:sldMasterMk cId="1473352738" sldId="2147485285"/>
            <pc:sldLayoutMk cId="2870329131" sldId="2147485294"/>
          </pc:sldLayoutMkLst>
        </pc:sldLayoutChg>
        <pc:sldLayoutChg chg="add del mod replId">
          <pc:chgData name="Peter Nguty Acha (2018019)" userId="S::2018019@student.uwtsd.ac.uk::a6d22a6a-0d62-4089-86b6-9d212a615cc2" providerId="AD" clId="Web-{2EFE05E9-F956-59EE-010C-1540DD3CDFEA}" dt="2022-07-12T21:29:02.461" v="55"/>
          <pc:sldLayoutMkLst>
            <pc:docMk/>
            <pc:sldMasterMk cId="1473352738" sldId="2147485285"/>
            <pc:sldLayoutMk cId="2903393057" sldId="2147485295"/>
          </pc:sldLayoutMkLst>
        </pc:sldLayoutChg>
        <pc:sldLayoutChg chg="add del mod replId">
          <pc:chgData name="Peter Nguty Acha (2018019)" userId="S::2018019@student.uwtsd.ac.uk::a6d22a6a-0d62-4089-86b6-9d212a615cc2" providerId="AD" clId="Web-{2EFE05E9-F956-59EE-010C-1540DD3CDFEA}" dt="2022-07-12T21:29:02.461" v="55"/>
          <pc:sldLayoutMkLst>
            <pc:docMk/>
            <pc:sldMasterMk cId="1473352738" sldId="2147485285"/>
            <pc:sldLayoutMk cId="2694571966" sldId="2147485296"/>
          </pc:sldLayoutMkLst>
        </pc:sldLayoutChg>
        <pc:sldLayoutChg chg="add del mod replId">
          <pc:chgData name="Peter Nguty Acha (2018019)" userId="S::2018019@student.uwtsd.ac.uk::a6d22a6a-0d62-4089-86b6-9d212a615cc2" providerId="AD" clId="Web-{2EFE05E9-F956-59EE-010C-1540DD3CDFEA}" dt="2022-07-12T21:29:02.461" v="55"/>
          <pc:sldLayoutMkLst>
            <pc:docMk/>
            <pc:sldMasterMk cId="1473352738" sldId="2147485285"/>
            <pc:sldLayoutMk cId="781737689" sldId="2147485297"/>
          </pc:sldLayoutMkLst>
        </pc:sldLayoutChg>
        <pc:sldLayoutChg chg="add del mod replId">
          <pc:chgData name="Peter Nguty Acha (2018019)" userId="S::2018019@student.uwtsd.ac.uk::a6d22a6a-0d62-4089-86b6-9d212a615cc2" providerId="AD" clId="Web-{2EFE05E9-F956-59EE-010C-1540DD3CDFEA}" dt="2022-07-12T21:29:02.461" v="55"/>
          <pc:sldLayoutMkLst>
            <pc:docMk/>
            <pc:sldMasterMk cId="1473352738" sldId="2147485285"/>
            <pc:sldLayoutMk cId="3708699799" sldId="2147485298"/>
          </pc:sldLayoutMkLst>
        </pc:sldLayoutChg>
        <pc:sldLayoutChg chg="add del mod replId">
          <pc:chgData name="Peter Nguty Acha (2018019)" userId="S::2018019@student.uwtsd.ac.uk::a6d22a6a-0d62-4089-86b6-9d212a615cc2" providerId="AD" clId="Web-{2EFE05E9-F956-59EE-010C-1540DD3CDFEA}" dt="2022-07-12T21:29:02.461" v="55"/>
          <pc:sldLayoutMkLst>
            <pc:docMk/>
            <pc:sldMasterMk cId="1473352738" sldId="2147485285"/>
            <pc:sldLayoutMk cId="165554151" sldId="2147485299"/>
          </pc:sldLayoutMkLst>
        </pc:sldLayoutChg>
        <pc:sldLayoutChg chg="add del mod replId">
          <pc:chgData name="Peter Nguty Acha (2018019)" userId="S::2018019@student.uwtsd.ac.uk::a6d22a6a-0d62-4089-86b6-9d212a615cc2" providerId="AD" clId="Web-{2EFE05E9-F956-59EE-010C-1540DD3CDFEA}" dt="2022-07-12T21:29:02.461" v="55"/>
          <pc:sldLayoutMkLst>
            <pc:docMk/>
            <pc:sldMasterMk cId="1473352738" sldId="2147485285"/>
            <pc:sldLayoutMk cId="287081813" sldId="2147485300"/>
          </pc:sldLayoutMkLst>
        </pc:sldLayoutChg>
        <pc:sldLayoutChg chg="add del mod replId">
          <pc:chgData name="Peter Nguty Acha (2018019)" userId="S::2018019@student.uwtsd.ac.uk::a6d22a6a-0d62-4089-86b6-9d212a615cc2" providerId="AD" clId="Web-{2EFE05E9-F956-59EE-010C-1540DD3CDFEA}" dt="2022-07-12T21:29:02.461" v="55"/>
          <pc:sldLayoutMkLst>
            <pc:docMk/>
            <pc:sldMasterMk cId="1473352738" sldId="2147485285"/>
            <pc:sldLayoutMk cId="3377738599" sldId="2147485301"/>
          </pc:sldLayoutMkLst>
        </pc:sldLayoutChg>
        <pc:sldLayoutChg chg="add del mod replId">
          <pc:chgData name="Peter Nguty Acha (2018019)" userId="S::2018019@student.uwtsd.ac.uk::a6d22a6a-0d62-4089-86b6-9d212a615cc2" providerId="AD" clId="Web-{2EFE05E9-F956-59EE-010C-1540DD3CDFEA}" dt="2022-07-12T21:29:02.461" v="55"/>
          <pc:sldLayoutMkLst>
            <pc:docMk/>
            <pc:sldMasterMk cId="1473352738" sldId="2147485285"/>
            <pc:sldLayoutMk cId="4220877000" sldId="2147485302"/>
          </pc:sldLayoutMkLst>
        </pc:sldLayoutChg>
      </pc:sldMasterChg>
      <pc:sldMasterChg chg="add del addSldLayout delSldLayout modSldLayout">
        <pc:chgData name="Peter Nguty Acha (2018019)" userId="S::2018019@student.uwtsd.ac.uk::a6d22a6a-0d62-4089-86b6-9d212a615cc2" providerId="AD" clId="Web-{2EFE05E9-F956-59EE-010C-1540DD3CDFEA}" dt="2022-07-12T21:26:04.044" v="52"/>
        <pc:sldMasterMkLst>
          <pc:docMk/>
          <pc:sldMasterMk cId="3266933693" sldId="2147485298"/>
        </pc:sldMasterMkLst>
        <pc:sldLayoutChg chg="add del mod replId">
          <pc:chgData name="Peter Nguty Acha (2018019)" userId="S::2018019@student.uwtsd.ac.uk::a6d22a6a-0d62-4089-86b6-9d212a615cc2" providerId="AD" clId="Web-{2EFE05E9-F956-59EE-010C-1540DD3CDFEA}" dt="2022-07-12T21:26:04.044" v="52"/>
          <pc:sldLayoutMkLst>
            <pc:docMk/>
            <pc:sldMasterMk cId="3266933693" sldId="2147485298"/>
            <pc:sldLayoutMk cId="2164350061" sldId="2147485299"/>
          </pc:sldLayoutMkLst>
        </pc:sldLayoutChg>
        <pc:sldLayoutChg chg="add del mod replId">
          <pc:chgData name="Peter Nguty Acha (2018019)" userId="S::2018019@student.uwtsd.ac.uk::a6d22a6a-0d62-4089-86b6-9d212a615cc2" providerId="AD" clId="Web-{2EFE05E9-F956-59EE-010C-1540DD3CDFEA}" dt="2022-07-12T21:26:04.044" v="52"/>
          <pc:sldLayoutMkLst>
            <pc:docMk/>
            <pc:sldMasterMk cId="3266933693" sldId="2147485298"/>
            <pc:sldLayoutMk cId="3528452588" sldId="2147485300"/>
          </pc:sldLayoutMkLst>
        </pc:sldLayoutChg>
        <pc:sldLayoutChg chg="add del mod replId">
          <pc:chgData name="Peter Nguty Acha (2018019)" userId="S::2018019@student.uwtsd.ac.uk::a6d22a6a-0d62-4089-86b6-9d212a615cc2" providerId="AD" clId="Web-{2EFE05E9-F956-59EE-010C-1540DD3CDFEA}" dt="2022-07-12T21:26:04.044" v="52"/>
          <pc:sldLayoutMkLst>
            <pc:docMk/>
            <pc:sldMasterMk cId="3266933693" sldId="2147485298"/>
            <pc:sldLayoutMk cId="1970436901" sldId="2147485301"/>
          </pc:sldLayoutMkLst>
        </pc:sldLayoutChg>
        <pc:sldLayoutChg chg="add del mod replId">
          <pc:chgData name="Peter Nguty Acha (2018019)" userId="S::2018019@student.uwtsd.ac.uk::a6d22a6a-0d62-4089-86b6-9d212a615cc2" providerId="AD" clId="Web-{2EFE05E9-F956-59EE-010C-1540DD3CDFEA}" dt="2022-07-12T21:26:04.044" v="52"/>
          <pc:sldLayoutMkLst>
            <pc:docMk/>
            <pc:sldMasterMk cId="3266933693" sldId="2147485298"/>
            <pc:sldLayoutMk cId="2259382337" sldId="2147485302"/>
          </pc:sldLayoutMkLst>
        </pc:sldLayoutChg>
        <pc:sldLayoutChg chg="add del mod replId">
          <pc:chgData name="Peter Nguty Acha (2018019)" userId="S::2018019@student.uwtsd.ac.uk::a6d22a6a-0d62-4089-86b6-9d212a615cc2" providerId="AD" clId="Web-{2EFE05E9-F956-59EE-010C-1540DD3CDFEA}" dt="2022-07-12T21:26:04.044" v="52"/>
          <pc:sldLayoutMkLst>
            <pc:docMk/>
            <pc:sldMasterMk cId="3266933693" sldId="2147485298"/>
            <pc:sldLayoutMk cId="1081923413" sldId="2147485303"/>
          </pc:sldLayoutMkLst>
        </pc:sldLayoutChg>
        <pc:sldLayoutChg chg="add del mod replId">
          <pc:chgData name="Peter Nguty Acha (2018019)" userId="S::2018019@student.uwtsd.ac.uk::a6d22a6a-0d62-4089-86b6-9d212a615cc2" providerId="AD" clId="Web-{2EFE05E9-F956-59EE-010C-1540DD3CDFEA}" dt="2022-07-12T21:26:04.044" v="52"/>
          <pc:sldLayoutMkLst>
            <pc:docMk/>
            <pc:sldMasterMk cId="3266933693" sldId="2147485298"/>
            <pc:sldLayoutMk cId="3923777890" sldId="2147485304"/>
          </pc:sldLayoutMkLst>
        </pc:sldLayoutChg>
        <pc:sldLayoutChg chg="add del mod replId">
          <pc:chgData name="Peter Nguty Acha (2018019)" userId="S::2018019@student.uwtsd.ac.uk::a6d22a6a-0d62-4089-86b6-9d212a615cc2" providerId="AD" clId="Web-{2EFE05E9-F956-59EE-010C-1540DD3CDFEA}" dt="2022-07-12T21:26:04.044" v="52"/>
          <pc:sldLayoutMkLst>
            <pc:docMk/>
            <pc:sldMasterMk cId="3266933693" sldId="2147485298"/>
            <pc:sldLayoutMk cId="3834267471" sldId="2147485305"/>
          </pc:sldLayoutMkLst>
        </pc:sldLayoutChg>
        <pc:sldLayoutChg chg="add del mod replId">
          <pc:chgData name="Peter Nguty Acha (2018019)" userId="S::2018019@student.uwtsd.ac.uk::a6d22a6a-0d62-4089-86b6-9d212a615cc2" providerId="AD" clId="Web-{2EFE05E9-F956-59EE-010C-1540DD3CDFEA}" dt="2022-07-12T21:26:04.044" v="52"/>
          <pc:sldLayoutMkLst>
            <pc:docMk/>
            <pc:sldMasterMk cId="3266933693" sldId="2147485298"/>
            <pc:sldLayoutMk cId="1482683299" sldId="2147485306"/>
          </pc:sldLayoutMkLst>
        </pc:sldLayoutChg>
        <pc:sldLayoutChg chg="add del mod replId">
          <pc:chgData name="Peter Nguty Acha (2018019)" userId="S::2018019@student.uwtsd.ac.uk::a6d22a6a-0d62-4089-86b6-9d212a615cc2" providerId="AD" clId="Web-{2EFE05E9-F956-59EE-010C-1540DD3CDFEA}" dt="2022-07-12T21:26:04.044" v="52"/>
          <pc:sldLayoutMkLst>
            <pc:docMk/>
            <pc:sldMasterMk cId="3266933693" sldId="2147485298"/>
            <pc:sldLayoutMk cId="106298524" sldId="2147485307"/>
          </pc:sldLayoutMkLst>
        </pc:sldLayoutChg>
        <pc:sldLayoutChg chg="add del mod replId">
          <pc:chgData name="Peter Nguty Acha (2018019)" userId="S::2018019@student.uwtsd.ac.uk::a6d22a6a-0d62-4089-86b6-9d212a615cc2" providerId="AD" clId="Web-{2EFE05E9-F956-59EE-010C-1540DD3CDFEA}" dt="2022-07-12T21:26:04.044" v="52"/>
          <pc:sldLayoutMkLst>
            <pc:docMk/>
            <pc:sldMasterMk cId="3266933693" sldId="2147485298"/>
            <pc:sldLayoutMk cId="3386300230" sldId="2147485308"/>
          </pc:sldLayoutMkLst>
        </pc:sldLayoutChg>
        <pc:sldLayoutChg chg="add del mod replId">
          <pc:chgData name="Peter Nguty Acha (2018019)" userId="S::2018019@student.uwtsd.ac.uk::a6d22a6a-0d62-4089-86b6-9d212a615cc2" providerId="AD" clId="Web-{2EFE05E9-F956-59EE-010C-1540DD3CDFEA}" dt="2022-07-12T21:26:04.044" v="52"/>
          <pc:sldLayoutMkLst>
            <pc:docMk/>
            <pc:sldMasterMk cId="3266933693" sldId="2147485298"/>
            <pc:sldLayoutMk cId="1690219021" sldId="2147485309"/>
          </pc:sldLayoutMkLst>
        </pc:sldLayoutChg>
        <pc:sldLayoutChg chg="add del mod replId">
          <pc:chgData name="Peter Nguty Acha (2018019)" userId="S::2018019@student.uwtsd.ac.uk::a6d22a6a-0d62-4089-86b6-9d212a615cc2" providerId="AD" clId="Web-{2EFE05E9-F956-59EE-010C-1540DD3CDFEA}" dt="2022-07-12T21:26:04.044" v="52"/>
          <pc:sldLayoutMkLst>
            <pc:docMk/>
            <pc:sldMasterMk cId="3266933693" sldId="2147485298"/>
            <pc:sldLayoutMk cId="1177250272" sldId="2147485310"/>
          </pc:sldLayoutMkLst>
        </pc:sldLayoutChg>
      </pc:sldMasterChg>
      <pc:sldMasterChg chg="add del addSldLayout delSldLayout modSldLayout">
        <pc:chgData name="Peter Nguty Acha (2018019)" userId="S::2018019@student.uwtsd.ac.uk::a6d22a6a-0d62-4089-86b6-9d212a615cc2" providerId="AD" clId="Web-{2EFE05E9-F956-59EE-010C-1540DD3CDFEA}" dt="2022-07-12T21:53:34.543" v="553"/>
        <pc:sldMasterMkLst>
          <pc:docMk/>
          <pc:sldMasterMk cId="3302631961" sldId="2147485303"/>
        </pc:sldMasterMkLst>
        <pc:sldLayoutChg chg="add del mod replId">
          <pc:chgData name="Peter Nguty Acha (2018019)" userId="S::2018019@student.uwtsd.ac.uk::a6d22a6a-0d62-4089-86b6-9d212a615cc2" providerId="AD" clId="Web-{2EFE05E9-F956-59EE-010C-1540DD3CDFEA}" dt="2022-07-12T21:53:34.543" v="553"/>
          <pc:sldLayoutMkLst>
            <pc:docMk/>
            <pc:sldMasterMk cId="3302631961" sldId="2147485303"/>
            <pc:sldLayoutMk cId="2855414574" sldId="2147485304"/>
          </pc:sldLayoutMkLst>
        </pc:sldLayoutChg>
        <pc:sldLayoutChg chg="add del mod replId">
          <pc:chgData name="Peter Nguty Acha (2018019)" userId="S::2018019@student.uwtsd.ac.uk::a6d22a6a-0d62-4089-86b6-9d212a615cc2" providerId="AD" clId="Web-{2EFE05E9-F956-59EE-010C-1540DD3CDFEA}" dt="2022-07-12T21:53:34.543" v="553"/>
          <pc:sldLayoutMkLst>
            <pc:docMk/>
            <pc:sldMasterMk cId="3302631961" sldId="2147485303"/>
            <pc:sldLayoutMk cId="2117695258" sldId="2147485305"/>
          </pc:sldLayoutMkLst>
        </pc:sldLayoutChg>
        <pc:sldLayoutChg chg="add del mod replId">
          <pc:chgData name="Peter Nguty Acha (2018019)" userId="S::2018019@student.uwtsd.ac.uk::a6d22a6a-0d62-4089-86b6-9d212a615cc2" providerId="AD" clId="Web-{2EFE05E9-F956-59EE-010C-1540DD3CDFEA}" dt="2022-07-12T21:53:34.543" v="553"/>
          <pc:sldLayoutMkLst>
            <pc:docMk/>
            <pc:sldMasterMk cId="3302631961" sldId="2147485303"/>
            <pc:sldLayoutMk cId="3735673876" sldId="2147485306"/>
          </pc:sldLayoutMkLst>
        </pc:sldLayoutChg>
        <pc:sldLayoutChg chg="add del mod replId">
          <pc:chgData name="Peter Nguty Acha (2018019)" userId="S::2018019@student.uwtsd.ac.uk::a6d22a6a-0d62-4089-86b6-9d212a615cc2" providerId="AD" clId="Web-{2EFE05E9-F956-59EE-010C-1540DD3CDFEA}" dt="2022-07-12T21:53:34.543" v="553"/>
          <pc:sldLayoutMkLst>
            <pc:docMk/>
            <pc:sldMasterMk cId="3302631961" sldId="2147485303"/>
            <pc:sldLayoutMk cId="2277656639" sldId="2147485307"/>
          </pc:sldLayoutMkLst>
        </pc:sldLayoutChg>
        <pc:sldLayoutChg chg="add del mod replId">
          <pc:chgData name="Peter Nguty Acha (2018019)" userId="S::2018019@student.uwtsd.ac.uk::a6d22a6a-0d62-4089-86b6-9d212a615cc2" providerId="AD" clId="Web-{2EFE05E9-F956-59EE-010C-1540DD3CDFEA}" dt="2022-07-12T21:53:34.543" v="553"/>
          <pc:sldLayoutMkLst>
            <pc:docMk/>
            <pc:sldMasterMk cId="3302631961" sldId="2147485303"/>
            <pc:sldLayoutMk cId="2601337123" sldId="2147485308"/>
          </pc:sldLayoutMkLst>
        </pc:sldLayoutChg>
        <pc:sldLayoutChg chg="add del mod replId">
          <pc:chgData name="Peter Nguty Acha (2018019)" userId="S::2018019@student.uwtsd.ac.uk::a6d22a6a-0d62-4089-86b6-9d212a615cc2" providerId="AD" clId="Web-{2EFE05E9-F956-59EE-010C-1540DD3CDFEA}" dt="2022-07-12T21:53:34.543" v="553"/>
          <pc:sldLayoutMkLst>
            <pc:docMk/>
            <pc:sldMasterMk cId="3302631961" sldId="2147485303"/>
            <pc:sldLayoutMk cId="1884589233" sldId="2147485309"/>
          </pc:sldLayoutMkLst>
        </pc:sldLayoutChg>
        <pc:sldLayoutChg chg="add del mod replId">
          <pc:chgData name="Peter Nguty Acha (2018019)" userId="S::2018019@student.uwtsd.ac.uk::a6d22a6a-0d62-4089-86b6-9d212a615cc2" providerId="AD" clId="Web-{2EFE05E9-F956-59EE-010C-1540DD3CDFEA}" dt="2022-07-12T21:53:34.543" v="553"/>
          <pc:sldLayoutMkLst>
            <pc:docMk/>
            <pc:sldMasterMk cId="3302631961" sldId="2147485303"/>
            <pc:sldLayoutMk cId="3513707242" sldId="2147485310"/>
          </pc:sldLayoutMkLst>
        </pc:sldLayoutChg>
        <pc:sldLayoutChg chg="add del mod replId">
          <pc:chgData name="Peter Nguty Acha (2018019)" userId="S::2018019@student.uwtsd.ac.uk::a6d22a6a-0d62-4089-86b6-9d212a615cc2" providerId="AD" clId="Web-{2EFE05E9-F956-59EE-010C-1540DD3CDFEA}" dt="2022-07-12T21:53:34.543" v="553"/>
          <pc:sldLayoutMkLst>
            <pc:docMk/>
            <pc:sldMasterMk cId="3302631961" sldId="2147485303"/>
            <pc:sldLayoutMk cId="3958311950" sldId="2147485311"/>
          </pc:sldLayoutMkLst>
        </pc:sldLayoutChg>
        <pc:sldLayoutChg chg="add del mod replId">
          <pc:chgData name="Peter Nguty Acha (2018019)" userId="S::2018019@student.uwtsd.ac.uk::a6d22a6a-0d62-4089-86b6-9d212a615cc2" providerId="AD" clId="Web-{2EFE05E9-F956-59EE-010C-1540DD3CDFEA}" dt="2022-07-12T21:53:34.543" v="553"/>
          <pc:sldLayoutMkLst>
            <pc:docMk/>
            <pc:sldMasterMk cId="3302631961" sldId="2147485303"/>
            <pc:sldLayoutMk cId="626387513" sldId="2147485312"/>
          </pc:sldLayoutMkLst>
        </pc:sldLayoutChg>
        <pc:sldLayoutChg chg="add del mod replId">
          <pc:chgData name="Peter Nguty Acha (2018019)" userId="S::2018019@student.uwtsd.ac.uk::a6d22a6a-0d62-4089-86b6-9d212a615cc2" providerId="AD" clId="Web-{2EFE05E9-F956-59EE-010C-1540DD3CDFEA}" dt="2022-07-12T21:53:34.543" v="553"/>
          <pc:sldLayoutMkLst>
            <pc:docMk/>
            <pc:sldMasterMk cId="3302631961" sldId="2147485303"/>
            <pc:sldLayoutMk cId="4201673609" sldId="2147485313"/>
          </pc:sldLayoutMkLst>
        </pc:sldLayoutChg>
        <pc:sldLayoutChg chg="add del mod replId">
          <pc:chgData name="Peter Nguty Acha (2018019)" userId="S::2018019@student.uwtsd.ac.uk::a6d22a6a-0d62-4089-86b6-9d212a615cc2" providerId="AD" clId="Web-{2EFE05E9-F956-59EE-010C-1540DD3CDFEA}" dt="2022-07-12T21:53:34.543" v="553"/>
          <pc:sldLayoutMkLst>
            <pc:docMk/>
            <pc:sldMasterMk cId="3302631961" sldId="2147485303"/>
            <pc:sldLayoutMk cId="3832017956" sldId="2147485314"/>
          </pc:sldLayoutMkLst>
        </pc:sldLayoutChg>
        <pc:sldLayoutChg chg="add del mod replId">
          <pc:chgData name="Peter Nguty Acha (2018019)" userId="S::2018019@student.uwtsd.ac.uk::a6d22a6a-0d62-4089-86b6-9d212a615cc2" providerId="AD" clId="Web-{2EFE05E9-F956-59EE-010C-1540DD3CDFEA}" dt="2022-07-12T21:53:34.543" v="553"/>
          <pc:sldLayoutMkLst>
            <pc:docMk/>
            <pc:sldMasterMk cId="3302631961" sldId="2147485303"/>
            <pc:sldLayoutMk cId="751532882" sldId="2147485315"/>
          </pc:sldLayoutMkLst>
        </pc:sldLayoutChg>
        <pc:sldLayoutChg chg="add del mod replId">
          <pc:chgData name="Peter Nguty Acha (2018019)" userId="S::2018019@student.uwtsd.ac.uk::a6d22a6a-0d62-4089-86b6-9d212a615cc2" providerId="AD" clId="Web-{2EFE05E9-F956-59EE-010C-1540DD3CDFEA}" dt="2022-07-12T21:53:34.543" v="553"/>
          <pc:sldLayoutMkLst>
            <pc:docMk/>
            <pc:sldMasterMk cId="3302631961" sldId="2147485303"/>
            <pc:sldLayoutMk cId="1580219060" sldId="2147485316"/>
          </pc:sldLayoutMkLst>
        </pc:sldLayoutChg>
        <pc:sldLayoutChg chg="add del mod replId">
          <pc:chgData name="Peter Nguty Acha (2018019)" userId="S::2018019@student.uwtsd.ac.uk::a6d22a6a-0d62-4089-86b6-9d212a615cc2" providerId="AD" clId="Web-{2EFE05E9-F956-59EE-010C-1540DD3CDFEA}" dt="2022-07-12T21:53:34.543" v="553"/>
          <pc:sldLayoutMkLst>
            <pc:docMk/>
            <pc:sldMasterMk cId="3302631961" sldId="2147485303"/>
            <pc:sldLayoutMk cId="2358978645" sldId="2147485317"/>
          </pc:sldLayoutMkLst>
        </pc:sldLayoutChg>
        <pc:sldLayoutChg chg="add del mod replId">
          <pc:chgData name="Peter Nguty Acha (2018019)" userId="S::2018019@student.uwtsd.ac.uk::a6d22a6a-0d62-4089-86b6-9d212a615cc2" providerId="AD" clId="Web-{2EFE05E9-F956-59EE-010C-1540DD3CDFEA}" dt="2022-07-12T21:53:34.543" v="553"/>
          <pc:sldLayoutMkLst>
            <pc:docMk/>
            <pc:sldMasterMk cId="3302631961" sldId="2147485303"/>
            <pc:sldLayoutMk cId="2950638406" sldId="2147485318"/>
          </pc:sldLayoutMkLst>
        </pc:sldLayoutChg>
        <pc:sldLayoutChg chg="add del mod replId">
          <pc:chgData name="Peter Nguty Acha (2018019)" userId="S::2018019@student.uwtsd.ac.uk::a6d22a6a-0d62-4089-86b6-9d212a615cc2" providerId="AD" clId="Web-{2EFE05E9-F956-59EE-010C-1540DD3CDFEA}" dt="2022-07-12T21:53:34.543" v="553"/>
          <pc:sldLayoutMkLst>
            <pc:docMk/>
            <pc:sldMasterMk cId="3302631961" sldId="2147485303"/>
            <pc:sldLayoutMk cId="3457376485" sldId="2147485319"/>
          </pc:sldLayoutMkLst>
        </pc:sldLayoutChg>
        <pc:sldLayoutChg chg="add del mod replId">
          <pc:chgData name="Peter Nguty Acha (2018019)" userId="S::2018019@student.uwtsd.ac.uk::a6d22a6a-0d62-4089-86b6-9d212a615cc2" providerId="AD" clId="Web-{2EFE05E9-F956-59EE-010C-1540DD3CDFEA}" dt="2022-07-12T21:53:34.543" v="553"/>
          <pc:sldLayoutMkLst>
            <pc:docMk/>
            <pc:sldMasterMk cId="3302631961" sldId="2147485303"/>
            <pc:sldLayoutMk cId="619172623" sldId="2147485320"/>
          </pc:sldLayoutMkLst>
        </pc:sldLayoutChg>
        <pc:sldLayoutChg chg="add del mod replId">
          <pc:chgData name="Peter Nguty Acha (2018019)" userId="S::2018019@student.uwtsd.ac.uk::a6d22a6a-0d62-4089-86b6-9d212a615cc2" providerId="AD" clId="Web-{2EFE05E9-F956-59EE-010C-1540DD3CDFEA}" dt="2022-07-12T21:53:34.543" v="553"/>
          <pc:sldLayoutMkLst>
            <pc:docMk/>
            <pc:sldMasterMk cId="3302631961" sldId="2147485303"/>
            <pc:sldLayoutMk cId="108952498" sldId="2147485321"/>
          </pc:sldLayoutMkLst>
        </pc:sldLayoutChg>
      </pc:sldMasterChg>
      <pc:sldMasterChg chg="add del addSldLayout delSldLayout modSldLayout">
        <pc:chgData name="Peter Nguty Acha (2018019)" userId="S::2018019@student.uwtsd.ac.uk::a6d22a6a-0d62-4089-86b6-9d212a615cc2" providerId="AD" clId="Web-{2EFE05E9-F956-59EE-010C-1540DD3CDFEA}" dt="2022-07-12T21:25:59.263" v="51"/>
        <pc:sldMasterMkLst>
          <pc:docMk/>
          <pc:sldMasterMk cId="1080832154" sldId="2147485311"/>
        </pc:sldMasterMkLst>
        <pc:sldLayoutChg chg="add del mod replId">
          <pc:chgData name="Peter Nguty Acha (2018019)" userId="S::2018019@student.uwtsd.ac.uk::a6d22a6a-0d62-4089-86b6-9d212a615cc2" providerId="AD" clId="Web-{2EFE05E9-F956-59EE-010C-1540DD3CDFEA}" dt="2022-07-12T21:25:59.263" v="51"/>
          <pc:sldLayoutMkLst>
            <pc:docMk/>
            <pc:sldMasterMk cId="1080832154" sldId="2147485311"/>
            <pc:sldLayoutMk cId="242756641" sldId="2147485312"/>
          </pc:sldLayoutMkLst>
        </pc:sldLayoutChg>
        <pc:sldLayoutChg chg="add del mod replId">
          <pc:chgData name="Peter Nguty Acha (2018019)" userId="S::2018019@student.uwtsd.ac.uk::a6d22a6a-0d62-4089-86b6-9d212a615cc2" providerId="AD" clId="Web-{2EFE05E9-F956-59EE-010C-1540DD3CDFEA}" dt="2022-07-12T21:25:59.263" v="51"/>
          <pc:sldLayoutMkLst>
            <pc:docMk/>
            <pc:sldMasterMk cId="1080832154" sldId="2147485311"/>
            <pc:sldLayoutMk cId="2160413558" sldId="2147485313"/>
          </pc:sldLayoutMkLst>
        </pc:sldLayoutChg>
        <pc:sldLayoutChg chg="add del mod replId">
          <pc:chgData name="Peter Nguty Acha (2018019)" userId="S::2018019@student.uwtsd.ac.uk::a6d22a6a-0d62-4089-86b6-9d212a615cc2" providerId="AD" clId="Web-{2EFE05E9-F956-59EE-010C-1540DD3CDFEA}" dt="2022-07-12T21:25:59.263" v="51"/>
          <pc:sldLayoutMkLst>
            <pc:docMk/>
            <pc:sldMasterMk cId="1080832154" sldId="2147485311"/>
            <pc:sldLayoutMk cId="2305719551" sldId="2147485314"/>
          </pc:sldLayoutMkLst>
        </pc:sldLayoutChg>
        <pc:sldLayoutChg chg="add del mod replId">
          <pc:chgData name="Peter Nguty Acha (2018019)" userId="S::2018019@student.uwtsd.ac.uk::a6d22a6a-0d62-4089-86b6-9d212a615cc2" providerId="AD" clId="Web-{2EFE05E9-F956-59EE-010C-1540DD3CDFEA}" dt="2022-07-12T21:25:59.263" v="51"/>
          <pc:sldLayoutMkLst>
            <pc:docMk/>
            <pc:sldMasterMk cId="1080832154" sldId="2147485311"/>
            <pc:sldLayoutMk cId="161129899" sldId="2147485315"/>
          </pc:sldLayoutMkLst>
        </pc:sldLayoutChg>
        <pc:sldLayoutChg chg="add del mod replId">
          <pc:chgData name="Peter Nguty Acha (2018019)" userId="S::2018019@student.uwtsd.ac.uk::a6d22a6a-0d62-4089-86b6-9d212a615cc2" providerId="AD" clId="Web-{2EFE05E9-F956-59EE-010C-1540DD3CDFEA}" dt="2022-07-12T21:25:59.263" v="51"/>
          <pc:sldLayoutMkLst>
            <pc:docMk/>
            <pc:sldMasterMk cId="1080832154" sldId="2147485311"/>
            <pc:sldLayoutMk cId="3908325796" sldId="2147485316"/>
          </pc:sldLayoutMkLst>
        </pc:sldLayoutChg>
        <pc:sldLayoutChg chg="add del mod replId">
          <pc:chgData name="Peter Nguty Acha (2018019)" userId="S::2018019@student.uwtsd.ac.uk::a6d22a6a-0d62-4089-86b6-9d212a615cc2" providerId="AD" clId="Web-{2EFE05E9-F956-59EE-010C-1540DD3CDFEA}" dt="2022-07-12T21:25:59.263" v="51"/>
          <pc:sldLayoutMkLst>
            <pc:docMk/>
            <pc:sldMasterMk cId="1080832154" sldId="2147485311"/>
            <pc:sldLayoutMk cId="1419979439" sldId="2147485317"/>
          </pc:sldLayoutMkLst>
        </pc:sldLayoutChg>
        <pc:sldLayoutChg chg="add del mod replId">
          <pc:chgData name="Peter Nguty Acha (2018019)" userId="S::2018019@student.uwtsd.ac.uk::a6d22a6a-0d62-4089-86b6-9d212a615cc2" providerId="AD" clId="Web-{2EFE05E9-F956-59EE-010C-1540DD3CDFEA}" dt="2022-07-12T21:25:59.263" v="51"/>
          <pc:sldLayoutMkLst>
            <pc:docMk/>
            <pc:sldMasterMk cId="1080832154" sldId="2147485311"/>
            <pc:sldLayoutMk cId="2146869320" sldId="2147485318"/>
          </pc:sldLayoutMkLst>
        </pc:sldLayoutChg>
        <pc:sldLayoutChg chg="add del mod replId">
          <pc:chgData name="Peter Nguty Acha (2018019)" userId="S::2018019@student.uwtsd.ac.uk::a6d22a6a-0d62-4089-86b6-9d212a615cc2" providerId="AD" clId="Web-{2EFE05E9-F956-59EE-010C-1540DD3CDFEA}" dt="2022-07-12T21:25:59.263" v="51"/>
          <pc:sldLayoutMkLst>
            <pc:docMk/>
            <pc:sldMasterMk cId="1080832154" sldId="2147485311"/>
            <pc:sldLayoutMk cId="1744644118" sldId="2147485319"/>
          </pc:sldLayoutMkLst>
        </pc:sldLayoutChg>
        <pc:sldLayoutChg chg="add del mod replId">
          <pc:chgData name="Peter Nguty Acha (2018019)" userId="S::2018019@student.uwtsd.ac.uk::a6d22a6a-0d62-4089-86b6-9d212a615cc2" providerId="AD" clId="Web-{2EFE05E9-F956-59EE-010C-1540DD3CDFEA}" dt="2022-07-12T21:25:59.263" v="51"/>
          <pc:sldLayoutMkLst>
            <pc:docMk/>
            <pc:sldMasterMk cId="1080832154" sldId="2147485311"/>
            <pc:sldLayoutMk cId="871818934" sldId="2147485320"/>
          </pc:sldLayoutMkLst>
        </pc:sldLayoutChg>
        <pc:sldLayoutChg chg="add del mod replId">
          <pc:chgData name="Peter Nguty Acha (2018019)" userId="S::2018019@student.uwtsd.ac.uk::a6d22a6a-0d62-4089-86b6-9d212a615cc2" providerId="AD" clId="Web-{2EFE05E9-F956-59EE-010C-1540DD3CDFEA}" dt="2022-07-12T21:25:59.263" v="51"/>
          <pc:sldLayoutMkLst>
            <pc:docMk/>
            <pc:sldMasterMk cId="1080832154" sldId="2147485311"/>
            <pc:sldLayoutMk cId="3293416904" sldId="2147485321"/>
          </pc:sldLayoutMkLst>
        </pc:sldLayoutChg>
        <pc:sldLayoutChg chg="add del mod replId">
          <pc:chgData name="Peter Nguty Acha (2018019)" userId="S::2018019@student.uwtsd.ac.uk::a6d22a6a-0d62-4089-86b6-9d212a615cc2" providerId="AD" clId="Web-{2EFE05E9-F956-59EE-010C-1540DD3CDFEA}" dt="2022-07-12T21:25:59.263" v="51"/>
          <pc:sldLayoutMkLst>
            <pc:docMk/>
            <pc:sldMasterMk cId="1080832154" sldId="2147485311"/>
            <pc:sldLayoutMk cId="2788509276" sldId="2147485322"/>
          </pc:sldLayoutMkLst>
        </pc:sldLayoutChg>
        <pc:sldLayoutChg chg="add del mod replId">
          <pc:chgData name="Peter Nguty Acha (2018019)" userId="S::2018019@student.uwtsd.ac.uk::a6d22a6a-0d62-4089-86b6-9d212a615cc2" providerId="AD" clId="Web-{2EFE05E9-F956-59EE-010C-1540DD3CDFEA}" dt="2022-07-12T21:25:59.263" v="51"/>
          <pc:sldLayoutMkLst>
            <pc:docMk/>
            <pc:sldMasterMk cId="1080832154" sldId="2147485311"/>
            <pc:sldLayoutMk cId="4294525078" sldId="2147485323"/>
          </pc:sldLayoutMkLst>
        </pc:sldLayoutChg>
      </pc:sldMasterChg>
      <pc:sldMasterChg chg="add addSldLayout modSldLayout">
        <pc:chgData name="Peter Nguty Acha (2018019)" userId="S::2018019@student.uwtsd.ac.uk::a6d22a6a-0d62-4089-86b6-9d212a615cc2" providerId="AD" clId="Web-{2EFE05E9-F956-59EE-010C-1540DD3CDFEA}" dt="2022-07-12T21:53:34.543" v="553"/>
        <pc:sldMasterMkLst>
          <pc:docMk/>
          <pc:sldMasterMk cId="45659090" sldId="2147485322"/>
        </pc:sldMasterMkLst>
        <pc:sldLayoutChg chg="add mod replId">
          <pc:chgData name="Peter Nguty Acha (2018019)" userId="S::2018019@student.uwtsd.ac.uk::a6d22a6a-0d62-4089-86b6-9d212a615cc2" providerId="AD" clId="Web-{2EFE05E9-F956-59EE-010C-1540DD3CDFEA}" dt="2022-07-12T21:53:34.543" v="553"/>
          <pc:sldLayoutMkLst>
            <pc:docMk/>
            <pc:sldMasterMk cId="45659090" sldId="2147485322"/>
            <pc:sldLayoutMk cId="3986870935" sldId="2147485323"/>
          </pc:sldLayoutMkLst>
        </pc:sldLayoutChg>
        <pc:sldLayoutChg chg="add mod replId">
          <pc:chgData name="Peter Nguty Acha (2018019)" userId="S::2018019@student.uwtsd.ac.uk::a6d22a6a-0d62-4089-86b6-9d212a615cc2" providerId="AD" clId="Web-{2EFE05E9-F956-59EE-010C-1540DD3CDFEA}" dt="2022-07-12T21:53:34.543" v="553"/>
          <pc:sldLayoutMkLst>
            <pc:docMk/>
            <pc:sldMasterMk cId="45659090" sldId="2147485322"/>
            <pc:sldLayoutMk cId="2507480093" sldId="2147485324"/>
          </pc:sldLayoutMkLst>
        </pc:sldLayoutChg>
        <pc:sldLayoutChg chg="add mod replId">
          <pc:chgData name="Peter Nguty Acha (2018019)" userId="S::2018019@student.uwtsd.ac.uk::a6d22a6a-0d62-4089-86b6-9d212a615cc2" providerId="AD" clId="Web-{2EFE05E9-F956-59EE-010C-1540DD3CDFEA}" dt="2022-07-12T21:53:34.543" v="553"/>
          <pc:sldLayoutMkLst>
            <pc:docMk/>
            <pc:sldMasterMk cId="45659090" sldId="2147485322"/>
            <pc:sldLayoutMk cId="3341236577" sldId="2147485325"/>
          </pc:sldLayoutMkLst>
        </pc:sldLayoutChg>
        <pc:sldLayoutChg chg="add mod replId">
          <pc:chgData name="Peter Nguty Acha (2018019)" userId="S::2018019@student.uwtsd.ac.uk::a6d22a6a-0d62-4089-86b6-9d212a615cc2" providerId="AD" clId="Web-{2EFE05E9-F956-59EE-010C-1540DD3CDFEA}" dt="2022-07-12T21:53:34.543" v="553"/>
          <pc:sldLayoutMkLst>
            <pc:docMk/>
            <pc:sldMasterMk cId="45659090" sldId="2147485322"/>
            <pc:sldLayoutMk cId="2874955679" sldId="2147485326"/>
          </pc:sldLayoutMkLst>
        </pc:sldLayoutChg>
        <pc:sldLayoutChg chg="add mod replId">
          <pc:chgData name="Peter Nguty Acha (2018019)" userId="S::2018019@student.uwtsd.ac.uk::a6d22a6a-0d62-4089-86b6-9d212a615cc2" providerId="AD" clId="Web-{2EFE05E9-F956-59EE-010C-1540DD3CDFEA}" dt="2022-07-12T21:53:34.543" v="553"/>
          <pc:sldLayoutMkLst>
            <pc:docMk/>
            <pc:sldMasterMk cId="45659090" sldId="2147485322"/>
            <pc:sldLayoutMk cId="2247452934" sldId="2147485327"/>
          </pc:sldLayoutMkLst>
        </pc:sldLayoutChg>
        <pc:sldLayoutChg chg="add mod replId">
          <pc:chgData name="Peter Nguty Acha (2018019)" userId="S::2018019@student.uwtsd.ac.uk::a6d22a6a-0d62-4089-86b6-9d212a615cc2" providerId="AD" clId="Web-{2EFE05E9-F956-59EE-010C-1540DD3CDFEA}" dt="2022-07-12T21:53:34.543" v="553"/>
          <pc:sldLayoutMkLst>
            <pc:docMk/>
            <pc:sldMasterMk cId="45659090" sldId="2147485322"/>
            <pc:sldLayoutMk cId="4061176661" sldId="2147485328"/>
          </pc:sldLayoutMkLst>
        </pc:sldLayoutChg>
        <pc:sldLayoutChg chg="add mod replId">
          <pc:chgData name="Peter Nguty Acha (2018019)" userId="S::2018019@student.uwtsd.ac.uk::a6d22a6a-0d62-4089-86b6-9d212a615cc2" providerId="AD" clId="Web-{2EFE05E9-F956-59EE-010C-1540DD3CDFEA}" dt="2022-07-12T21:53:34.543" v="553"/>
          <pc:sldLayoutMkLst>
            <pc:docMk/>
            <pc:sldMasterMk cId="45659090" sldId="2147485322"/>
            <pc:sldLayoutMk cId="3607569465" sldId="2147485329"/>
          </pc:sldLayoutMkLst>
        </pc:sldLayoutChg>
        <pc:sldLayoutChg chg="add mod replId">
          <pc:chgData name="Peter Nguty Acha (2018019)" userId="S::2018019@student.uwtsd.ac.uk::a6d22a6a-0d62-4089-86b6-9d212a615cc2" providerId="AD" clId="Web-{2EFE05E9-F956-59EE-010C-1540DD3CDFEA}" dt="2022-07-12T21:53:34.543" v="553"/>
          <pc:sldLayoutMkLst>
            <pc:docMk/>
            <pc:sldMasterMk cId="45659090" sldId="2147485322"/>
            <pc:sldLayoutMk cId="3101218372" sldId="2147485330"/>
          </pc:sldLayoutMkLst>
        </pc:sldLayoutChg>
        <pc:sldLayoutChg chg="add mod replId">
          <pc:chgData name="Peter Nguty Acha (2018019)" userId="S::2018019@student.uwtsd.ac.uk::a6d22a6a-0d62-4089-86b6-9d212a615cc2" providerId="AD" clId="Web-{2EFE05E9-F956-59EE-010C-1540DD3CDFEA}" dt="2022-07-12T21:53:34.543" v="553"/>
          <pc:sldLayoutMkLst>
            <pc:docMk/>
            <pc:sldMasterMk cId="45659090" sldId="2147485322"/>
            <pc:sldLayoutMk cId="922167051" sldId="2147485331"/>
          </pc:sldLayoutMkLst>
        </pc:sldLayoutChg>
        <pc:sldLayoutChg chg="add mod replId">
          <pc:chgData name="Peter Nguty Acha (2018019)" userId="S::2018019@student.uwtsd.ac.uk::a6d22a6a-0d62-4089-86b6-9d212a615cc2" providerId="AD" clId="Web-{2EFE05E9-F956-59EE-010C-1540DD3CDFEA}" dt="2022-07-12T21:53:34.543" v="553"/>
          <pc:sldLayoutMkLst>
            <pc:docMk/>
            <pc:sldMasterMk cId="45659090" sldId="2147485322"/>
            <pc:sldLayoutMk cId="842047473" sldId="2147485332"/>
          </pc:sldLayoutMkLst>
        </pc:sldLayoutChg>
        <pc:sldLayoutChg chg="add mod replId">
          <pc:chgData name="Peter Nguty Acha (2018019)" userId="S::2018019@student.uwtsd.ac.uk::a6d22a6a-0d62-4089-86b6-9d212a615cc2" providerId="AD" clId="Web-{2EFE05E9-F956-59EE-010C-1540DD3CDFEA}" dt="2022-07-12T21:53:34.543" v="553"/>
          <pc:sldLayoutMkLst>
            <pc:docMk/>
            <pc:sldMasterMk cId="45659090" sldId="2147485322"/>
            <pc:sldLayoutMk cId="2357096916" sldId="2147485333"/>
          </pc:sldLayoutMkLst>
        </pc:sldLayoutChg>
        <pc:sldLayoutChg chg="add mod replId">
          <pc:chgData name="Peter Nguty Acha (2018019)" userId="S::2018019@student.uwtsd.ac.uk::a6d22a6a-0d62-4089-86b6-9d212a615cc2" providerId="AD" clId="Web-{2EFE05E9-F956-59EE-010C-1540DD3CDFEA}" dt="2022-07-12T21:53:34.543" v="553"/>
          <pc:sldLayoutMkLst>
            <pc:docMk/>
            <pc:sldMasterMk cId="45659090" sldId="2147485322"/>
            <pc:sldLayoutMk cId="125181714" sldId="2147485334"/>
          </pc:sldLayoutMkLst>
        </pc:sldLayoutChg>
        <pc:sldLayoutChg chg="add mod replId">
          <pc:chgData name="Peter Nguty Acha (2018019)" userId="S::2018019@student.uwtsd.ac.uk::a6d22a6a-0d62-4089-86b6-9d212a615cc2" providerId="AD" clId="Web-{2EFE05E9-F956-59EE-010C-1540DD3CDFEA}" dt="2022-07-12T21:53:34.543" v="553"/>
          <pc:sldLayoutMkLst>
            <pc:docMk/>
            <pc:sldMasterMk cId="45659090" sldId="2147485322"/>
            <pc:sldLayoutMk cId="3901552261" sldId="2147485335"/>
          </pc:sldLayoutMkLst>
        </pc:sldLayoutChg>
        <pc:sldLayoutChg chg="add mod replId">
          <pc:chgData name="Peter Nguty Acha (2018019)" userId="S::2018019@student.uwtsd.ac.uk::a6d22a6a-0d62-4089-86b6-9d212a615cc2" providerId="AD" clId="Web-{2EFE05E9-F956-59EE-010C-1540DD3CDFEA}" dt="2022-07-12T21:53:34.543" v="553"/>
          <pc:sldLayoutMkLst>
            <pc:docMk/>
            <pc:sldMasterMk cId="45659090" sldId="2147485322"/>
            <pc:sldLayoutMk cId="3541729303" sldId="2147485336"/>
          </pc:sldLayoutMkLst>
        </pc:sldLayoutChg>
        <pc:sldLayoutChg chg="add mod replId">
          <pc:chgData name="Peter Nguty Acha (2018019)" userId="S::2018019@student.uwtsd.ac.uk::a6d22a6a-0d62-4089-86b6-9d212a615cc2" providerId="AD" clId="Web-{2EFE05E9-F956-59EE-010C-1540DD3CDFEA}" dt="2022-07-12T21:53:34.543" v="553"/>
          <pc:sldLayoutMkLst>
            <pc:docMk/>
            <pc:sldMasterMk cId="45659090" sldId="2147485322"/>
            <pc:sldLayoutMk cId="4194542351" sldId="2147485337"/>
          </pc:sldLayoutMkLst>
        </pc:sldLayoutChg>
        <pc:sldLayoutChg chg="add mod replId">
          <pc:chgData name="Peter Nguty Acha (2018019)" userId="S::2018019@student.uwtsd.ac.uk::a6d22a6a-0d62-4089-86b6-9d212a615cc2" providerId="AD" clId="Web-{2EFE05E9-F956-59EE-010C-1540DD3CDFEA}" dt="2022-07-12T21:53:34.543" v="553"/>
          <pc:sldLayoutMkLst>
            <pc:docMk/>
            <pc:sldMasterMk cId="45659090" sldId="2147485322"/>
            <pc:sldLayoutMk cId="3331682510" sldId="2147485338"/>
          </pc:sldLayoutMkLst>
        </pc:sldLayoutChg>
        <pc:sldLayoutChg chg="add mod replId">
          <pc:chgData name="Peter Nguty Acha (2018019)" userId="S::2018019@student.uwtsd.ac.uk::a6d22a6a-0d62-4089-86b6-9d212a615cc2" providerId="AD" clId="Web-{2EFE05E9-F956-59EE-010C-1540DD3CDFEA}" dt="2022-07-12T21:53:34.543" v="553"/>
          <pc:sldLayoutMkLst>
            <pc:docMk/>
            <pc:sldMasterMk cId="45659090" sldId="2147485322"/>
            <pc:sldLayoutMk cId="3517264257" sldId="2147485339"/>
          </pc:sldLayoutMkLst>
        </pc:sldLayoutChg>
        <pc:sldLayoutChg chg="add mod replId">
          <pc:chgData name="Peter Nguty Acha (2018019)" userId="S::2018019@student.uwtsd.ac.uk::a6d22a6a-0d62-4089-86b6-9d212a615cc2" providerId="AD" clId="Web-{2EFE05E9-F956-59EE-010C-1540DD3CDFEA}" dt="2022-07-12T21:53:34.543" v="553"/>
          <pc:sldLayoutMkLst>
            <pc:docMk/>
            <pc:sldMasterMk cId="45659090" sldId="2147485322"/>
            <pc:sldLayoutMk cId="3267715944" sldId="2147485340"/>
          </pc:sldLayoutMkLst>
        </pc:sldLayoutChg>
      </pc:sldMasterChg>
      <pc:sldMasterChg chg="add del addSldLayout delSldLayout modSldLayout">
        <pc:chgData name="Peter Nguty Acha (2018019)" userId="S::2018019@student.uwtsd.ac.uk::a6d22a6a-0d62-4089-86b6-9d212a615cc2" providerId="AD" clId="Web-{2EFE05E9-F956-59EE-010C-1540DD3CDFEA}" dt="2022-07-12T21:25:40.419" v="50"/>
        <pc:sldMasterMkLst>
          <pc:docMk/>
          <pc:sldMasterMk cId="526341983" sldId="2147485324"/>
        </pc:sldMasterMkLst>
        <pc:sldLayoutChg chg="add del mod replId">
          <pc:chgData name="Peter Nguty Acha (2018019)" userId="S::2018019@student.uwtsd.ac.uk::a6d22a6a-0d62-4089-86b6-9d212a615cc2" providerId="AD" clId="Web-{2EFE05E9-F956-59EE-010C-1540DD3CDFEA}" dt="2022-07-12T21:25:40.419" v="50"/>
          <pc:sldLayoutMkLst>
            <pc:docMk/>
            <pc:sldMasterMk cId="526341983" sldId="2147485324"/>
            <pc:sldLayoutMk cId="998124926" sldId="2147485325"/>
          </pc:sldLayoutMkLst>
        </pc:sldLayoutChg>
        <pc:sldLayoutChg chg="add del mod replId">
          <pc:chgData name="Peter Nguty Acha (2018019)" userId="S::2018019@student.uwtsd.ac.uk::a6d22a6a-0d62-4089-86b6-9d212a615cc2" providerId="AD" clId="Web-{2EFE05E9-F956-59EE-010C-1540DD3CDFEA}" dt="2022-07-12T21:25:40.419" v="50"/>
          <pc:sldLayoutMkLst>
            <pc:docMk/>
            <pc:sldMasterMk cId="526341983" sldId="2147485324"/>
            <pc:sldLayoutMk cId="2195709780" sldId="2147485326"/>
          </pc:sldLayoutMkLst>
        </pc:sldLayoutChg>
        <pc:sldLayoutChg chg="add del mod replId">
          <pc:chgData name="Peter Nguty Acha (2018019)" userId="S::2018019@student.uwtsd.ac.uk::a6d22a6a-0d62-4089-86b6-9d212a615cc2" providerId="AD" clId="Web-{2EFE05E9-F956-59EE-010C-1540DD3CDFEA}" dt="2022-07-12T21:25:40.419" v="50"/>
          <pc:sldLayoutMkLst>
            <pc:docMk/>
            <pc:sldMasterMk cId="526341983" sldId="2147485324"/>
            <pc:sldLayoutMk cId="3792615099" sldId="2147485327"/>
          </pc:sldLayoutMkLst>
        </pc:sldLayoutChg>
        <pc:sldLayoutChg chg="add del mod replId">
          <pc:chgData name="Peter Nguty Acha (2018019)" userId="S::2018019@student.uwtsd.ac.uk::a6d22a6a-0d62-4089-86b6-9d212a615cc2" providerId="AD" clId="Web-{2EFE05E9-F956-59EE-010C-1540DD3CDFEA}" dt="2022-07-12T21:25:40.419" v="50"/>
          <pc:sldLayoutMkLst>
            <pc:docMk/>
            <pc:sldMasterMk cId="526341983" sldId="2147485324"/>
            <pc:sldLayoutMk cId="824873293" sldId="2147485328"/>
          </pc:sldLayoutMkLst>
        </pc:sldLayoutChg>
        <pc:sldLayoutChg chg="add del mod replId">
          <pc:chgData name="Peter Nguty Acha (2018019)" userId="S::2018019@student.uwtsd.ac.uk::a6d22a6a-0d62-4089-86b6-9d212a615cc2" providerId="AD" clId="Web-{2EFE05E9-F956-59EE-010C-1540DD3CDFEA}" dt="2022-07-12T21:25:40.419" v="50"/>
          <pc:sldLayoutMkLst>
            <pc:docMk/>
            <pc:sldMasterMk cId="526341983" sldId="2147485324"/>
            <pc:sldLayoutMk cId="2250644207" sldId="2147485329"/>
          </pc:sldLayoutMkLst>
        </pc:sldLayoutChg>
        <pc:sldLayoutChg chg="add del mod replId">
          <pc:chgData name="Peter Nguty Acha (2018019)" userId="S::2018019@student.uwtsd.ac.uk::a6d22a6a-0d62-4089-86b6-9d212a615cc2" providerId="AD" clId="Web-{2EFE05E9-F956-59EE-010C-1540DD3CDFEA}" dt="2022-07-12T21:25:40.419" v="50"/>
          <pc:sldLayoutMkLst>
            <pc:docMk/>
            <pc:sldMasterMk cId="526341983" sldId="2147485324"/>
            <pc:sldLayoutMk cId="3230752135" sldId="2147485330"/>
          </pc:sldLayoutMkLst>
        </pc:sldLayoutChg>
        <pc:sldLayoutChg chg="add del mod replId">
          <pc:chgData name="Peter Nguty Acha (2018019)" userId="S::2018019@student.uwtsd.ac.uk::a6d22a6a-0d62-4089-86b6-9d212a615cc2" providerId="AD" clId="Web-{2EFE05E9-F956-59EE-010C-1540DD3CDFEA}" dt="2022-07-12T21:25:40.419" v="50"/>
          <pc:sldLayoutMkLst>
            <pc:docMk/>
            <pc:sldMasterMk cId="526341983" sldId="2147485324"/>
            <pc:sldLayoutMk cId="3069634230" sldId="2147485331"/>
          </pc:sldLayoutMkLst>
        </pc:sldLayoutChg>
        <pc:sldLayoutChg chg="add del mod replId">
          <pc:chgData name="Peter Nguty Acha (2018019)" userId="S::2018019@student.uwtsd.ac.uk::a6d22a6a-0d62-4089-86b6-9d212a615cc2" providerId="AD" clId="Web-{2EFE05E9-F956-59EE-010C-1540DD3CDFEA}" dt="2022-07-12T21:25:40.419" v="50"/>
          <pc:sldLayoutMkLst>
            <pc:docMk/>
            <pc:sldMasterMk cId="526341983" sldId="2147485324"/>
            <pc:sldLayoutMk cId="2684247170" sldId="2147485332"/>
          </pc:sldLayoutMkLst>
        </pc:sldLayoutChg>
        <pc:sldLayoutChg chg="add del mod replId">
          <pc:chgData name="Peter Nguty Acha (2018019)" userId="S::2018019@student.uwtsd.ac.uk::a6d22a6a-0d62-4089-86b6-9d212a615cc2" providerId="AD" clId="Web-{2EFE05E9-F956-59EE-010C-1540DD3CDFEA}" dt="2022-07-12T21:25:40.419" v="50"/>
          <pc:sldLayoutMkLst>
            <pc:docMk/>
            <pc:sldMasterMk cId="526341983" sldId="2147485324"/>
            <pc:sldLayoutMk cId="2439525868" sldId="2147485333"/>
          </pc:sldLayoutMkLst>
        </pc:sldLayoutChg>
        <pc:sldLayoutChg chg="add del mod replId">
          <pc:chgData name="Peter Nguty Acha (2018019)" userId="S::2018019@student.uwtsd.ac.uk::a6d22a6a-0d62-4089-86b6-9d212a615cc2" providerId="AD" clId="Web-{2EFE05E9-F956-59EE-010C-1540DD3CDFEA}" dt="2022-07-12T21:25:40.419" v="50"/>
          <pc:sldLayoutMkLst>
            <pc:docMk/>
            <pc:sldMasterMk cId="526341983" sldId="2147485324"/>
            <pc:sldLayoutMk cId="2433450890" sldId="2147485334"/>
          </pc:sldLayoutMkLst>
        </pc:sldLayoutChg>
        <pc:sldLayoutChg chg="add del mod replId">
          <pc:chgData name="Peter Nguty Acha (2018019)" userId="S::2018019@student.uwtsd.ac.uk::a6d22a6a-0d62-4089-86b6-9d212a615cc2" providerId="AD" clId="Web-{2EFE05E9-F956-59EE-010C-1540DD3CDFEA}" dt="2022-07-12T21:25:40.419" v="50"/>
          <pc:sldLayoutMkLst>
            <pc:docMk/>
            <pc:sldMasterMk cId="526341983" sldId="2147485324"/>
            <pc:sldLayoutMk cId="2168184156" sldId="2147485335"/>
          </pc:sldLayoutMkLst>
        </pc:sldLayoutChg>
        <pc:sldLayoutChg chg="add del mod replId">
          <pc:chgData name="Peter Nguty Acha (2018019)" userId="S::2018019@student.uwtsd.ac.uk::a6d22a6a-0d62-4089-86b6-9d212a615cc2" providerId="AD" clId="Web-{2EFE05E9-F956-59EE-010C-1540DD3CDFEA}" dt="2022-07-12T21:25:40.419" v="50"/>
          <pc:sldLayoutMkLst>
            <pc:docMk/>
            <pc:sldMasterMk cId="526341983" sldId="2147485324"/>
            <pc:sldLayoutMk cId="3937280162" sldId="2147485336"/>
          </pc:sldLayoutMkLst>
        </pc:sldLayoutChg>
        <pc:sldLayoutChg chg="add del mod replId">
          <pc:chgData name="Peter Nguty Acha (2018019)" userId="S::2018019@student.uwtsd.ac.uk::a6d22a6a-0d62-4089-86b6-9d212a615cc2" providerId="AD" clId="Web-{2EFE05E9-F956-59EE-010C-1540DD3CDFEA}" dt="2022-07-12T21:25:40.419" v="50"/>
          <pc:sldLayoutMkLst>
            <pc:docMk/>
            <pc:sldMasterMk cId="526341983" sldId="2147485324"/>
            <pc:sldLayoutMk cId="3494431085" sldId="2147485337"/>
          </pc:sldLayoutMkLst>
        </pc:sldLayoutChg>
        <pc:sldLayoutChg chg="add del mod replId">
          <pc:chgData name="Peter Nguty Acha (2018019)" userId="S::2018019@student.uwtsd.ac.uk::a6d22a6a-0d62-4089-86b6-9d212a615cc2" providerId="AD" clId="Web-{2EFE05E9-F956-59EE-010C-1540DD3CDFEA}" dt="2022-07-12T21:25:40.419" v="50"/>
          <pc:sldLayoutMkLst>
            <pc:docMk/>
            <pc:sldMasterMk cId="526341983" sldId="2147485324"/>
            <pc:sldLayoutMk cId="2832221400" sldId="2147485338"/>
          </pc:sldLayoutMkLst>
        </pc:sldLayoutChg>
        <pc:sldLayoutChg chg="add del mod replId">
          <pc:chgData name="Peter Nguty Acha (2018019)" userId="S::2018019@student.uwtsd.ac.uk::a6d22a6a-0d62-4089-86b6-9d212a615cc2" providerId="AD" clId="Web-{2EFE05E9-F956-59EE-010C-1540DD3CDFEA}" dt="2022-07-12T21:25:40.419" v="50"/>
          <pc:sldLayoutMkLst>
            <pc:docMk/>
            <pc:sldMasterMk cId="526341983" sldId="2147485324"/>
            <pc:sldLayoutMk cId="4117612485" sldId="2147485339"/>
          </pc:sldLayoutMkLst>
        </pc:sldLayoutChg>
        <pc:sldLayoutChg chg="add del mod replId">
          <pc:chgData name="Peter Nguty Acha (2018019)" userId="S::2018019@student.uwtsd.ac.uk::a6d22a6a-0d62-4089-86b6-9d212a615cc2" providerId="AD" clId="Web-{2EFE05E9-F956-59EE-010C-1540DD3CDFEA}" dt="2022-07-12T21:25:40.419" v="50"/>
          <pc:sldLayoutMkLst>
            <pc:docMk/>
            <pc:sldMasterMk cId="526341983" sldId="2147485324"/>
            <pc:sldLayoutMk cId="2586129120" sldId="2147485340"/>
          </pc:sldLayoutMkLst>
        </pc:sldLayoutChg>
        <pc:sldLayoutChg chg="add del mod replId">
          <pc:chgData name="Peter Nguty Acha (2018019)" userId="S::2018019@student.uwtsd.ac.uk::a6d22a6a-0d62-4089-86b6-9d212a615cc2" providerId="AD" clId="Web-{2EFE05E9-F956-59EE-010C-1540DD3CDFEA}" dt="2022-07-12T21:25:40.419" v="50"/>
          <pc:sldLayoutMkLst>
            <pc:docMk/>
            <pc:sldMasterMk cId="526341983" sldId="2147485324"/>
            <pc:sldLayoutMk cId="2731493837" sldId="2147485341"/>
          </pc:sldLayoutMkLst>
        </pc:sldLayoutChg>
      </pc:sldMasterChg>
      <pc:sldMasterChg chg="add del addSldLayout delSldLayout modSldLayout">
        <pc:chgData name="Peter Nguty Acha (2018019)" userId="S::2018019@student.uwtsd.ac.uk::a6d22a6a-0d62-4089-86b6-9d212a615cc2" providerId="AD" clId="Web-{2EFE05E9-F956-59EE-010C-1540DD3CDFEA}" dt="2022-07-12T21:25:26.981" v="48"/>
        <pc:sldMasterMkLst>
          <pc:docMk/>
          <pc:sldMasterMk cId="1110793710" sldId="2147485342"/>
        </pc:sldMasterMkLst>
        <pc:sldLayoutChg chg="add del mod replId">
          <pc:chgData name="Peter Nguty Acha (2018019)" userId="S::2018019@student.uwtsd.ac.uk::a6d22a6a-0d62-4089-86b6-9d212a615cc2" providerId="AD" clId="Web-{2EFE05E9-F956-59EE-010C-1540DD3CDFEA}" dt="2022-07-12T21:25:26.981" v="48"/>
          <pc:sldLayoutMkLst>
            <pc:docMk/>
            <pc:sldMasterMk cId="1110793710" sldId="2147485342"/>
            <pc:sldLayoutMk cId="1095198913" sldId="2147485343"/>
          </pc:sldLayoutMkLst>
        </pc:sldLayoutChg>
        <pc:sldLayoutChg chg="add del mod replId">
          <pc:chgData name="Peter Nguty Acha (2018019)" userId="S::2018019@student.uwtsd.ac.uk::a6d22a6a-0d62-4089-86b6-9d212a615cc2" providerId="AD" clId="Web-{2EFE05E9-F956-59EE-010C-1540DD3CDFEA}" dt="2022-07-12T21:25:26.981" v="48"/>
          <pc:sldLayoutMkLst>
            <pc:docMk/>
            <pc:sldMasterMk cId="1110793710" sldId="2147485342"/>
            <pc:sldLayoutMk cId="2679618590" sldId="2147485344"/>
          </pc:sldLayoutMkLst>
        </pc:sldLayoutChg>
        <pc:sldLayoutChg chg="add del mod replId">
          <pc:chgData name="Peter Nguty Acha (2018019)" userId="S::2018019@student.uwtsd.ac.uk::a6d22a6a-0d62-4089-86b6-9d212a615cc2" providerId="AD" clId="Web-{2EFE05E9-F956-59EE-010C-1540DD3CDFEA}" dt="2022-07-12T21:25:26.981" v="48"/>
          <pc:sldLayoutMkLst>
            <pc:docMk/>
            <pc:sldMasterMk cId="1110793710" sldId="2147485342"/>
            <pc:sldLayoutMk cId="524198342" sldId="2147485345"/>
          </pc:sldLayoutMkLst>
        </pc:sldLayoutChg>
        <pc:sldLayoutChg chg="add del mod replId">
          <pc:chgData name="Peter Nguty Acha (2018019)" userId="S::2018019@student.uwtsd.ac.uk::a6d22a6a-0d62-4089-86b6-9d212a615cc2" providerId="AD" clId="Web-{2EFE05E9-F956-59EE-010C-1540DD3CDFEA}" dt="2022-07-12T21:25:26.981" v="48"/>
          <pc:sldLayoutMkLst>
            <pc:docMk/>
            <pc:sldMasterMk cId="1110793710" sldId="2147485342"/>
            <pc:sldLayoutMk cId="1606162709" sldId="2147485346"/>
          </pc:sldLayoutMkLst>
        </pc:sldLayoutChg>
        <pc:sldLayoutChg chg="add del mod replId">
          <pc:chgData name="Peter Nguty Acha (2018019)" userId="S::2018019@student.uwtsd.ac.uk::a6d22a6a-0d62-4089-86b6-9d212a615cc2" providerId="AD" clId="Web-{2EFE05E9-F956-59EE-010C-1540DD3CDFEA}" dt="2022-07-12T21:25:26.981" v="48"/>
          <pc:sldLayoutMkLst>
            <pc:docMk/>
            <pc:sldMasterMk cId="1110793710" sldId="2147485342"/>
            <pc:sldLayoutMk cId="4278028778" sldId="2147485347"/>
          </pc:sldLayoutMkLst>
        </pc:sldLayoutChg>
        <pc:sldLayoutChg chg="add del mod replId">
          <pc:chgData name="Peter Nguty Acha (2018019)" userId="S::2018019@student.uwtsd.ac.uk::a6d22a6a-0d62-4089-86b6-9d212a615cc2" providerId="AD" clId="Web-{2EFE05E9-F956-59EE-010C-1540DD3CDFEA}" dt="2022-07-12T21:25:26.981" v="48"/>
          <pc:sldLayoutMkLst>
            <pc:docMk/>
            <pc:sldMasterMk cId="1110793710" sldId="2147485342"/>
            <pc:sldLayoutMk cId="2687355993" sldId="2147485348"/>
          </pc:sldLayoutMkLst>
        </pc:sldLayoutChg>
        <pc:sldLayoutChg chg="add del mod replId">
          <pc:chgData name="Peter Nguty Acha (2018019)" userId="S::2018019@student.uwtsd.ac.uk::a6d22a6a-0d62-4089-86b6-9d212a615cc2" providerId="AD" clId="Web-{2EFE05E9-F956-59EE-010C-1540DD3CDFEA}" dt="2022-07-12T21:25:26.981" v="48"/>
          <pc:sldLayoutMkLst>
            <pc:docMk/>
            <pc:sldMasterMk cId="1110793710" sldId="2147485342"/>
            <pc:sldLayoutMk cId="1946212773" sldId="2147485349"/>
          </pc:sldLayoutMkLst>
        </pc:sldLayoutChg>
        <pc:sldLayoutChg chg="add del mod replId">
          <pc:chgData name="Peter Nguty Acha (2018019)" userId="S::2018019@student.uwtsd.ac.uk::a6d22a6a-0d62-4089-86b6-9d212a615cc2" providerId="AD" clId="Web-{2EFE05E9-F956-59EE-010C-1540DD3CDFEA}" dt="2022-07-12T21:25:26.981" v="48"/>
          <pc:sldLayoutMkLst>
            <pc:docMk/>
            <pc:sldMasterMk cId="1110793710" sldId="2147485342"/>
            <pc:sldLayoutMk cId="177124414" sldId="2147485350"/>
          </pc:sldLayoutMkLst>
        </pc:sldLayoutChg>
        <pc:sldLayoutChg chg="add del mod replId">
          <pc:chgData name="Peter Nguty Acha (2018019)" userId="S::2018019@student.uwtsd.ac.uk::a6d22a6a-0d62-4089-86b6-9d212a615cc2" providerId="AD" clId="Web-{2EFE05E9-F956-59EE-010C-1540DD3CDFEA}" dt="2022-07-12T21:25:26.981" v="48"/>
          <pc:sldLayoutMkLst>
            <pc:docMk/>
            <pc:sldMasterMk cId="1110793710" sldId="2147485342"/>
            <pc:sldLayoutMk cId="2982935070" sldId="2147485351"/>
          </pc:sldLayoutMkLst>
        </pc:sldLayoutChg>
        <pc:sldLayoutChg chg="add del mod replId">
          <pc:chgData name="Peter Nguty Acha (2018019)" userId="S::2018019@student.uwtsd.ac.uk::a6d22a6a-0d62-4089-86b6-9d212a615cc2" providerId="AD" clId="Web-{2EFE05E9-F956-59EE-010C-1540DD3CDFEA}" dt="2022-07-12T21:25:26.981" v="48"/>
          <pc:sldLayoutMkLst>
            <pc:docMk/>
            <pc:sldMasterMk cId="1110793710" sldId="2147485342"/>
            <pc:sldLayoutMk cId="4147637445" sldId="2147485352"/>
          </pc:sldLayoutMkLst>
        </pc:sldLayoutChg>
        <pc:sldLayoutChg chg="add del mod replId">
          <pc:chgData name="Peter Nguty Acha (2018019)" userId="S::2018019@student.uwtsd.ac.uk::a6d22a6a-0d62-4089-86b6-9d212a615cc2" providerId="AD" clId="Web-{2EFE05E9-F956-59EE-010C-1540DD3CDFEA}" dt="2022-07-12T21:25:26.981" v="48"/>
          <pc:sldLayoutMkLst>
            <pc:docMk/>
            <pc:sldMasterMk cId="1110793710" sldId="2147485342"/>
            <pc:sldLayoutMk cId="3306960688" sldId="2147485353"/>
          </pc:sldLayoutMkLst>
        </pc:sldLayoutChg>
        <pc:sldLayoutChg chg="add del mod replId">
          <pc:chgData name="Peter Nguty Acha (2018019)" userId="S::2018019@student.uwtsd.ac.uk::a6d22a6a-0d62-4089-86b6-9d212a615cc2" providerId="AD" clId="Web-{2EFE05E9-F956-59EE-010C-1540DD3CDFEA}" dt="2022-07-12T21:25:26.981" v="48"/>
          <pc:sldLayoutMkLst>
            <pc:docMk/>
            <pc:sldMasterMk cId="1110793710" sldId="2147485342"/>
            <pc:sldLayoutMk cId="3915275823" sldId="2147485354"/>
          </pc:sldLayoutMkLst>
        </pc:sldLayoutChg>
        <pc:sldLayoutChg chg="add del mod replId">
          <pc:chgData name="Peter Nguty Acha (2018019)" userId="S::2018019@student.uwtsd.ac.uk::a6d22a6a-0d62-4089-86b6-9d212a615cc2" providerId="AD" clId="Web-{2EFE05E9-F956-59EE-010C-1540DD3CDFEA}" dt="2022-07-12T21:25:26.981" v="48"/>
          <pc:sldLayoutMkLst>
            <pc:docMk/>
            <pc:sldMasterMk cId="1110793710" sldId="2147485342"/>
            <pc:sldLayoutMk cId="3137710728" sldId="2147485355"/>
          </pc:sldLayoutMkLst>
        </pc:sldLayoutChg>
        <pc:sldLayoutChg chg="add del mod replId">
          <pc:chgData name="Peter Nguty Acha (2018019)" userId="S::2018019@student.uwtsd.ac.uk::a6d22a6a-0d62-4089-86b6-9d212a615cc2" providerId="AD" clId="Web-{2EFE05E9-F956-59EE-010C-1540DD3CDFEA}" dt="2022-07-12T21:25:26.981" v="48"/>
          <pc:sldLayoutMkLst>
            <pc:docMk/>
            <pc:sldMasterMk cId="1110793710" sldId="2147485342"/>
            <pc:sldLayoutMk cId="2940356941" sldId="2147485356"/>
          </pc:sldLayoutMkLst>
        </pc:sldLayoutChg>
        <pc:sldLayoutChg chg="add del mod replId">
          <pc:chgData name="Peter Nguty Acha (2018019)" userId="S::2018019@student.uwtsd.ac.uk::a6d22a6a-0d62-4089-86b6-9d212a615cc2" providerId="AD" clId="Web-{2EFE05E9-F956-59EE-010C-1540DD3CDFEA}" dt="2022-07-12T21:25:26.981" v="48"/>
          <pc:sldLayoutMkLst>
            <pc:docMk/>
            <pc:sldMasterMk cId="1110793710" sldId="2147485342"/>
            <pc:sldLayoutMk cId="1447430719" sldId="2147485357"/>
          </pc:sldLayoutMkLst>
        </pc:sldLayoutChg>
        <pc:sldLayoutChg chg="add del mod replId">
          <pc:chgData name="Peter Nguty Acha (2018019)" userId="S::2018019@student.uwtsd.ac.uk::a6d22a6a-0d62-4089-86b6-9d212a615cc2" providerId="AD" clId="Web-{2EFE05E9-F956-59EE-010C-1540DD3CDFEA}" dt="2022-07-12T21:25:26.981" v="48"/>
          <pc:sldLayoutMkLst>
            <pc:docMk/>
            <pc:sldMasterMk cId="1110793710" sldId="2147485342"/>
            <pc:sldLayoutMk cId="1853066224" sldId="2147485358"/>
          </pc:sldLayoutMkLst>
        </pc:sldLayoutChg>
        <pc:sldLayoutChg chg="add del mod replId">
          <pc:chgData name="Peter Nguty Acha (2018019)" userId="S::2018019@student.uwtsd.ac.uk::a6d22a6a-0d62-4089-86b6-9d212a615cc2" providerId="AD" clId="Web-{2EFE05E9-F956-59EE-010C-1540DD3CDFEA}" dt="2022-07-12T21:25:26.981" v="48"/>
          <pc:sldLayoutMkLst>
            <pc:docMk/>
            <pc:sldMasterMk cId="1110793710" sldId="2147485342"/>
            <pc:sldLayoutMk cId="1057667574" sldId="2147485359"/>
          </pc:sldLayoutMkLst>
        </pc:sldLayoutChg>
      </pc:sldMasterChg>
      <pc:sldMasterChg chg="add del addSldLayout delSldLayout modSldLayout">
        <pc:chgData name="Peter Nguty Acha (2018019)" userId="S::2018019@student.uwtsd.ac.uk::a6d22a6a-0d62-4089-86b6-9d212a615cc2" providerId="AD" clId="Web-{2EFE05E9-F956-59EE-010C-1540DD3CDFEA}" dt="2022-07-12T21:25:14.121" v="46"/>
        <pc:sldMasterMkLst>
          <pc:docMk/>
          <pc:sldMasterMk cId="3364002329" sldId="2147485360"/>
        </pc:sldMasterMkLst>
        <pc:sldLayoutChg chg="add del mod replId">
          <pc:chgData name="Peter Nguty Acha (2018019)" userId="S::2018019@student.uwtsd.ac.uk::a6d22a6a-0d62-4089-86b6-9d212a615cc2" providerId="AD" clId="Web-{2EFE05E9-F956-59EE-010C-1540DD3CDFEA}" dt="2022-07-12T21:25:14.121" v="46"/>
          <pc:sldLayoutMkLst>
            <pc:docMk/>
            <pc:sldMasterMk cId="3364002329" sldId="2147485360"/>
            <pc:sldLayoutMk cId="2184263289" sldId="2147485361"/>
          </pc:sldLayoutMkLst>
        </pc:sldLayoutChg>
        <pc:sldLayoutChg chg="add del mod replId">
          <pc:chgData name="Peter Nguty Acha (2018019)" userId="S::2018019@student.uwtsd.ac.uk::a6d22a6a-0d62-4089-86b6-9d212a615cc2" providerId="AD" clId="Web-{2EFE05E9-F956-59EE-010C-1540DD3CDFEA}" dt="2022-07-12T21:25:14.121" v="46"/>
          <pc:sldLayoutMkLst>
            <pc:docMk/>
            <pc:sldMasterMk cId="3364002329" sldId="2147485360"/>
            <pc:sldLayoutMk cId="2557075553" sldId="2147485362"/>
          </pc:sldLayoutMkLst>
        </pc:sldLayoutChg>
        <pc:sldLayoutChg chg="add del mod replId">
          <pc:chgData name="Peter Nguty Acha (2018019)" userId="S::2018019@student.uwtsd.ac.uk::a6d22a6a-0d62-4089-86b6-9d212a615cc2" providerId="AD" clId="Web-{2EFE05E9-F956-59EE-010C-1540DD3CDFEA}" dt="2022-07-12T21:25:14.121" v="46"/>
          <pc:sldLayoutMkLst>
            <pc:docMk/>
            <pc:sldMasterMk cId="3364002329" sldId="2147485360"/>
            <pc:sldLayoutMk cId="1701081393" sldId="2147485363"/>
          </pc:sldLayoutMkLst>
        </pc:sldLayoutChg>
        <pc:sldLayoutChg chg="add del mod replId">
          <pc:chgData name="Peter Nguty Acha (2018019)" userId="S::2018019@student.uwtsd.ac.uk::a6d22a6a-0d62-4089-86b6-9d212a615cc2" providerId="AD" clId="Web-{2EFE05E9-F956-59EE-010C-1540DD3CDFEA}" dt="2022-07-12T21:25:14.121" v="46"/>
          <pc:sldLayoutMkLst>
            <pc:docMk/>
            <pc:sldMasterMk cId="3364002329" sldId="2147485360"/>
            <pc:sldLayoutMk cId="2124749262" sldId="2147485364"/>
          </pc:sldLayoutMkLst>
        </pc:sldLayoutChg>
        <pc:sldLayoutChg chg="add del mod replId">
          <pc:chgData name="Peter Nguty Acha (2018019)" userId="S::2018019@student.uwtsd.ac.uk::a6d22a6a-0d62-4089-86b6-9d212a615cc2" providerId="AD" clId="Web-{2EFE05E9-F956-59EE-010C-1540DD3CDFEA}" dt="2022-07-12T21:25:14.121" v="46"/>
          <pc:sldLayoutMkLst>
            <pc:docMk/>
            <pc:sldMasterMk cId="3364002329" sldId="2147485360"/>
            <pc:sldLayoutMk cId="3473112488" sldId="2147485365"/>
          </pc:sldLayoutMkLst>
        </pc:sldLayoutChg>
        <pc:sldLayoutChg chg="add del mod replId">
          <pc:chgData name="Peter Nguty Acha (2018019)" userId="S::2018019@student.uwtsd.ac.uk::a6d22a6a-0d62-4089-86b6-9d212a615cc2" providerId="AD" clId="Web-{2EFE05E9-F956-59EE-010C-1540DD3CDFEA}" dt="2022-07-12T21:25:14.121" v="46"/>
          <pc:sldLayoutMkLst>
            <pc:docMk/>
            <pc:sldMasterMk cId="3364002329" sldId="2147485360"/>
            <pc:sldLayoutMk cId="3947839894" sldId="2147485366"/>
          </pc:sldLayoutMkLst>
        </pc:sldLayoutChg>
        <pc:sldLayoutChg chg="add del mod replId">
          <pc:chgData name="Peter Nguty Acha (2018019)" userId="S::2018019@student.uwtsd.ac.uk::a6d22a6a-0d62-4089-86b6-9d212a615cc2" providerId="AD" clId="Web-{2EFE05E9-F956-59EE-010C-1540DD3CDFEA}" dt="2022-07-12T21:25:14.121" v="46"/>
          <pc:sldLayoutMkLst>
            <pc:docMk/>
            <pc:sldMasterMk cId="3364002329" sldId="2147485360"/>
            <pc:sldLayoutMk cId="2464678185" sldId="2147485367"/>
          </pc:sldLayoutMkLst>
        </pc:sldLayoutChg>
        <pc:sldLayoutChg chg="add del mod replId">
          <pc:chgData name="Peter Nguty Acha (2018019)" userId="S::2018019@student.uwtsd.ac.uk::a6d22a6a-0d62-4089-86b6-9d212a615cc2" providerId="AD" clId="Web-{2EFE05E9-F956-59EE-010C-1540DD3CDFEA}" dt="2022-07-12T21:25:14.121" v="46"/>
          <pc:sldLayoutMkLst>
            <pc:docMk/>
            <pc:sldMasterMk cId="3364002329" sldId="2147485360"/>
            <pc:sldLayoutMk cId="1440078188" sldId="2147485368"/>
          </pc:sldLayoutMkLst>
        </pc:sldLayoutChg>
        <pc:sldLayoutChg chg="add del mod replId">
          <pc:chgData name="Peter Nguty Acha (2018019)" userId="S::2018019@student.uwtsd.ac.uk::a6d22a6a-0d62-4089-86b6-9d212a615cc2" providerId="AD" clId="Web-{2EFE05E9-F956-59EE-010C-1540DD3CDFEA}" dt="2022-07-12T21:25:14.121" v="46"/>
          <pc:sldLayoutMkLst>
            <pc:docMk/>
            <pc:sldMasterMk cId="3364002329" sldId="2147485360"/>
            <pc:sldLayoutMk cId="3268236368" sldId="2147485369"/>
          </pc:sldLayoutMkLst>
        </pc:sldLayoutChg>
        <pc:sldLayoutChg chg="add del mod replId">
          <pc:chgData name="Peter Nguty Acha (2018019)" userId="S::2018019@student.uwtsd.ac.uk::a6d22a6a-0d62-4089-86b6-9d212a615cc2" providerId="AD" clId="Web-{2EFE05E9-F956-59EE-010C-1540DD3CDFEA}" dt="2022-07-12T21:25:14.121" v="46"/>
          <pc:sldLayoutMkLst>
            <pc:docMk/>
            <pc:sldMasterMk cId="3364002329" sldId="2147485360"/>
            <pc:sldLayoutMk cId="2009936903" sldId="2147485370"/>
          </pc:sldLayoutMkLst>
        </pc:sldLayoutChg>
        <pc:sldLayoutChg chg="add del mod replId">
          <pc:chgData name="Peter Nguty Acha (2018019)" userId="S::2018019@student.uwtsd.ac.uk::a6d22a6a-0d62-4089-86b6-9d212a615cc2" providerId="AD" clId="Web-{2EFE05E9-F956-59EE-010C-1540DD3CDFEA}" dt="2022-07-12T21:25:14.121" v="46"/>
          <pc:sldLayoutMkLst>
            <pc:docMk/>
            <pc:sldMasterMk cId="3364002329" sldId="2147485360"/>
            <pc:sldLayoutMk cId="3954232788" sldId="2147485371"/>
          </pc:sldLayoutMkLst>
        </pc:sldLayoutChg>
        <pc:sldLayoutChg chg="add del mod replId">
          <pc:chgData name="Peter Nguty Acha (2018019)" userId="S::2018019@student.uwtsd.ac.uk::a6d22a6a-0d62-4089-86b6-9d212a615cc2" providerId="AD" clId="Web-{2EFE05E9-F956-59EE-010C-1540DD3CDFEA}" dt="2022-07-12T21:25:14.121" v="46"/>
          <pc:sldLayoutMkLst>
            <pc:docMk/>
            <pc:sldMasterMk cId="3364002329" sldId="2147485360"/>
            <pc:sldLayoutMk cId="1864198237" sldId="2147485372"/>
          </pc:sldLayoutMkLst>
        </pc:sldLayoutChg>
        <pc:sldLayoutChg chg="add del mod replId">
          <pc:chgData name="Peter Nguty Acha (2018019)" userId="S::2018019@student.uwtsd.ac.uk::a6d22a6a-0d62-4089-86b6-9d212a615cc2" providerId="AD" clId="Web-{2EFE05E9-F956-59EE-010C-1540DD3CDFEA}" dt="2022-07-12T21:25:14.121" v="46"/>
          <pc:sldLayoutMkLst>
            <pc:docMk/>
            <pc:sldMasterMk cId="3364002329" sldId="2147485360"/>
            <pc:sldLayoutMk cId="136004517" sldId="2147485373"/>
          </pc:sldLayoutMkLst>
        </pc:sldLayoutChg>
        <pc:sldLayoutChg chg="add del mod replId">
          <pc:chgData name="Peter Nguty Acha (2018019)" userId="S::2018019@student.uwtsd.ac.uk::a6d22a6a-0d62-4089-86b6-9d212a615cc2" providerId="AD" clId="Web-{2EFE05E9-F956-59EE-010C-1540DD3CDFEA}" dt="2022-07-12T21:25:14.121" v="46"/>
          <pc:sldLayoutMkLst>
            <pc:docMk/>
            <pc:sldMasterMk cId="3364002329" sldId="2147485360"/>
            <pc:sldLayoutMk cId="928326699" sldId="2147485374"/>
          </pc:sldLayoutMkLst>
        </pc:sldLayoutChg>
        <pc:sldLayoutChg chg="add del mod replId">
          <pc:chgData name="Peter Nguty Acha (2018019)" userId="S::2018019@student.uwtsd.ac.uk::a6d22a6a-0d62-4089-86b6-9d212a615cc2" providerId="AD" clId="Web-{2EFE05E9-F956-59EE-010C-1540DD3CDFEA}" dt="2022-07-12T21:25:14.121" v="46"/>
          <pc:sldLayoutMkLst>
            <pc:docMk/>
            <pc:sldMasterMk cId="3364002329" sldId="2147485360"/>
            <pc:sldLayoutMk cId="4247353292" sldId="2147485375"/>
          </pc:sldLayoutMkLst>
        </pc:sldLayoutChg>
        <pc:sldLayoutChg chg="add del mod replId">
          <pc:chgData name="Peter Nguty Acha (2018019)" userId="S::2018019@student.uwtsd.ac.uk::a6d22a6a-0d62-4089-86b6-9d212a615cc2" providerId="AD" clId="Web-{2EFE05E9-F956-59EE-010C-1540DD3CDFEA}" dt="2022-07-12T21:25:14.121" v="46"/>
          <pc:sldLayoutMkLst>
            <pc:docMk/>
            <pc:sldMasterMk cId="3364002329" sldId="2147485360"/>
            <pc:sldLayoutMk cId="859677900" sldId="2147485376"/>
          </pc:sldLayoutMkLst>
        </pc:sldLayoutChg>
        <pc:sldLayoutChg chg="add del mod replId">
          <pc:chgData name="Peter Nguty Acha (2018019)" userId="S::2018019@student.uwtsd.ac.uk::a6d22a6a-0d62-4089-86b6-9d212a615cc2" providerId="AD" clId="Web-{2EFE05E9-F956-59EE-010C-1540DD3CDFEA}" dt="2022-07-12T21:25:14.121" v="46"/>
          <pc:sldLayoutMkLst>
            <pc:docMk/>
            <pc:sldMasterMk cId="3364002329" sldId="2147485360"/>
            <pc:sldLayoutMk cId="4144273231" sldId="2147485377"/>
          </pc:sldLayoutMkLst>
        </pc:sldLayoutChg>
      </pc:sldMasterChg>
      <pc:sldMasterChg chg="add del addSldLayout delSldLayout modSldLayout">
        <pc:chgData name="Peter Nguty Acha (2018019)" userId="S::2018019@student.uwtsd.ac.uk::a6d22a6a-0d62-4089-86b6-9d212a615cc2" providerId="AD" clId="Web-{2EFE05E9-F956-59EE-010C-1540DD3CDFEA}" dt="2022-07-12T21:25:03.824" v="44"/>
        <pc:sldMasterMkLst>
          <pc:docMk/>
          <pc:sldMasterMk cId="2134526854" sldId="2147485378"/>
        </pc:sldMasterMkLst>
        <pc:sldLayoutChg chg="add del mod replId">
          <pc:chgData name="Peter Nguty Acha (2018019)" userId="S::2018019@student.uwtsd.ac.uk::a6d22a6a-0d62-4089-86b6-9d212a615cc2" providerId="AD" clId="Web-{2EFE05E9-F956-59EE-010C-1540DD3CDFEA}" dt="2022-07-12T21:25:03.824" v="44"/>
          <pc:sldLayoutMkLst>
            <pc:docMk/>
            <pc:sldMasterMk cId="2134526854" sldId="2147485378"/>
            <pc:sldLayoutMk cId="1414220964" sldId="2147485379"/>
          </pc:sldLayoutMkLst>
        </pc:sldLayoutChg>
        <pc:sldLayoutChg chg="add del mod replId">
          <pc:chgData name="Peter Nguty Acha (2018019)" userId="S::2018019@student.uwtsd.ac.uk::a6d22a6a-0d62-4089-86b6-9d212a615cc2" providerId="AD" clId="Web-{2EFE05E9-F956-59EE-010C-1540DD3CDFEA}" dt="2022-07-12T21:25:03.824" v="44"/>
          <pc:sldLayoutMkLst>
            <pc:docMk/>
            <pc:sldMasterMk cId="2134526854" sldId="2147485378"/>
            <pc:sldLayoutMk cId="3385800258" sldId="2147485380"/>
          </pc:sldLayoutMkLst>
        </pc:sldLayoutChg>
        <pc:sldLayoutChg chg="add del mod replId">
          <pc:chgData name="Peter Nguty Acha (2018019)" userId="S::2018019@student.uwtsd.ac.uk::a6d22a6a-0d62-4089-86b6-9d212a615cc2" providerId="AD" clId="Web-{2EFE05E9-F956-59EE-010C-1540DD3CDFEA}" dt="2022-07-12T21:25:03.824" v="44"/>
          <pc:sldLayoutMkLst>
            <pc:docMk/>
            <pc:sldMasterMk cId="2134526854" sldId="2147485378"/>
            <pc:sldLayoutMk cId="862387109" sldId="2147485381"/>
          </pc:sldLayoutMkLst>
        </pc:sldLayoutChg>
        <pc:sldLayoutChg chg="add del mod replId">
          <pc:chgData name="Peter Nguty Acha (2018019)" userId="S::2018019@student.uwtsd.ac.uk::a6d22a6a-0d62-4089-86b6-9d212a615cc2" providerId="AD" clId="Web-{2EFE05E9-F956-59EE-010C-1540DD3CDFEA}" dt="2022-07-12T21:25:03.824" v="44"/>
          <pc:sldLayoutMkLst>
            <pc:docMk/>
            <pc:sldMasterMk cId="2134526854" sldId="2147485378"/>
            <pc:sldLayoutMk cId="3066066715" sldId="2147485382"/>
          </pc:sldLayoutMkLst>
        </pc:sldLayoutChg>
        <pc:sldLayoutChg chg="add del mod replId">
          <pc:chgData name="Peter Nguty Acha (2018019)" userId="S::2018019@student.uwtsd.ac.uk::a6d22a6a-0d62-4089-86b6-9d212a615cc2" providerId="AD" clId="Web-{2EFE05E9-F956-59EE-010C-1540DD3CDFEA}" dt="2022-07-12T21:25:03.824" v="44"/>
          <pc:sldLayoutMkLst>
            <pc:docMk/>
            <pc:sldMasterMk cId="2134526854" sldId="2147485378"/>
            <pc:sldLayoutMk cId="3230794940" sldId="2147485383"/>
          </pc:sldLayoutMkLst>
        </pc:sldLayoutChg>
        <pc:sldLayoutChg chg="add del mod replId">
          <pc:chgData name="Peter Nguty Acha (2018019)" userId="S::2018019@student.uwtsd.ac.uk::a6d22a6a-0d62-4089-86b6-9d212a615cc2" providerId="AD" clId="Web-{2EFE05E9-F956-59EE-010C-1540DD3CDFEA}" dt="2022-07-12T21:25:03.824" v="44"/>
          <pc:sldLayoutMkLst>
            <pc:docMk/>
            <pc:sldMasterMk cId="2134526854" sldId="2147485378"/>
            <pc:sldLayoutMk cId="3391810761" sldId="2147485384"/>
          </pc:sldLayoutMkLst>
        </pc:sldLayoutChg>
        <pc:sldLayoutChg chg="add del mod replId">
          <pc:chgData name="Peter Nguty Acha (2018019)" userId="S::2018019@student.uwtsd.ac.uk::a6d22a6a-0d62-4089-86b6-9d212a615cc2" providerId="AD" clId="Web-{2EFE05E9-F956-59EE-010C-1540DD3CDFEA}" dt="2022-07-12T21:25:03.824" v="44"/>
          <pc:sldLayoutMkLst>
            <pc:docMk/>
            <pc:sldMasterMk cId="2134526854" sldId="2147485378"/>
            <pc:sldLayoutMk cId="3579938147" sldId="2147485385"/>
          </pc:sldLayoutMkLst>
        </pc:sldLayoutChg>
        <pc:sldLayoutChg chg="add del mod replId">
          <pc:chgData name="Peter Nguty Acha (2018019)" userId="S::2018019@student.uwtsd.ac.uk::a6d22a6a-0d62-4089-86b6-9d212a615cc2" providerId="AD" clId="Web-{2EFE05E9-F956-59EE-010C-1540DD3CDFEA}" dt="2022-07-12T21:25:03.824" v="44"/>
          <pc:sldLayoutMkLst>
            <pc:docMk/>
            <pc:sldMasterMk cId="2134526854" sldId="2147485378"/>
            <pc:sldLayoutMk cId="2627559347" sldId="2147485386"/>
          </pc:sldLayoutMkLst>
        </pc:sldLayoutChg>
        <pc:sldLayoutChg chg="add del mod replId">
          <pc:chgData name="Peter Nguty Acha (2018019)" userId="S::2018019@student.uwtsd.ac.uk::a6d22a6a-0d62-4089-86b6-9d212a615cc2" providerId="AD" clId="Web-{2EFE05E9-F956-59EE-010C-1540DD3CDFEA}" dt="2022-07-12T21:25:03.824" v="44"/>
          <pc:sldLayoutMkLst>
            <pc:docMk/>
            <pc:sldMasterMk cId="2134526854" sldId="2147485378"/>
            <pc:sldLayoutMk cId="4075287572" sldId="2147485387"/>
          </pc:sldLayoutMkLst>
        </pc:sldLayoutChg>
        <pc:sldLayoutChg chg="add del mod replId">
          <pc:chgData name="Peter Nguty Acha (2018019)" userId="S::2018019@student.uwtsd.ac.uk::a6d22a6a-0d62-4089-86b6-9d212a615cc2" providerId="AD" clId="Web-{2EFE05E9-F956-59EE-010C-1540DD3CDFEA}" dt="2022-07-12T21:25:03.824" v="44"/>
          <pc:sldLayoutMkLst>
            <pc:docMk/>
            <pc:sldMasterMk cId="2134526854" sldId="2147485378"/>
            <pc:sldLayoutMk cId="2738969550" sldId="2147485388"/>
          </pc:sldLayoutMkLst>
        </pc:sldLayoutChg>
        <pc:sldLayoutChg chg="add del mod replId">
          <pc:chgData name="Peter Nguty Acha (2018019)" userId="S::2018019@student.uwtsd.ac.uk::a6d22a6a-0d62-4089-86b6-9d212a615cc2" providerId="AD" clId="Web-{2EFE05E9-F956-59EE-010C-1540DD3CDFEA}" dt="2022-07-12T21:25:03.824" v="44"/>
          <pc:sldLayoutMkLst>
            <pc:docMk/>
            <pc:sldMasterMk cId="2134526854" sldId="2147485378"/>
            <pc:sldLayoutMk cId="4146267444" sldId="2147485389"/>
          </pc:sldLayoutMkLst>
        </pc:sldLayoutChg>
        <pc:sldLayoutChg chg="add del mod replId">
          <pc:chgData name="Peter Nguty Acha (2018019)" userId="S::2018019@student.uwtsd.ac.uk::a6d22a6a-0d62-4089-86b6-9d212a615cc2" providerId="AD" clId="Web-{2EFE05E9-F956-59EE-010C-1540DD3CDFEA}" dt="2022-07-12T21:25:03.824" v="44"/>
          <pc:sldLayoutMkLst>
            <pc:docMk/>
            <pc:sldMasterMk cId="2134526854" sldId="2147485378"/>
            <pc:sldLayoutMk cId="160236675" sldId="2147485390"/>
          </pc:sldLayoutMkLst>
        </pc:sldLayoutChg>
        <pc:sldLayoutChg chg="add del mod replId">
          <pc:chgData name="Peter Nguty Acha (2018019)" userId="S::2018019@student.uwtsd.ac.uk::a6d22a6a-0d62-4089-86b6-9d212a615cc2" providerId="AD" clId="Web-{2EFE05E9-F956-59EE-010C-1540DD3CDFEA}" dt="2022-07-12T21:25:03.824" v="44"/>
          <pc:sldLayoutMkLst>
            <pc:docMk/>
            <pc:sldMasterMk cId="2134526854" sldId="2147485378"/>
            <pc:sldLayoutMk cId="4259088105" sldId="2147485391"/>
          </pc:sldLayoutMkLst>
        </pc:sldLayoutChg>
        <pc:sldLayoutChg chg="add del mod replId">
          <pc:chgData name="Peter Nguty Acha (2018019)" userId="S::2018019@student.uwtsd.ac.uk::a6d22a6a-0d62-4089-86b6-9d212a615cc2" providerId="AD" clId="Web-{2EFE05E9-F956-59EE-010C-1540DD3CDFEA}" dt="2022-07-12T21:25:03.824" v="44"/>
          <pc:sldLayoutMkLst>
            <pc:docMk/>
            <pc:sldMasterMk cId="2134526854" sldId="2147485378"/>
            <pc:sldLayoutMk cId="1510068799" sldId="2147485392"/>
          </pc:sldLayoutMkLst>
        </pc:sldLayoutChg>
        <pc:sldLayoutChg chg="add del mod replId">
          <pc:chgData name="Peter Nguty Acha (2018019)" userId="S::2018019@student.uwtsd.ac.uk::a6d22a6a-0d62-4089-86b6-9d212a615cc2" providerId="AD" clId="Web-{2EFE05E9-F956-59EE-010C-1540DD3CDFEA}" dt="2022-07-12T21:25:03.824" v="44"/>
          <pc:sldLayoutMkLst>
            <pc:docMk/>
            <pc:sldMasterMk cId="2134526854" sldId="2147485378"/>
            <pc:sldLayoutMk cId="3595804677" sldId="2147485393"/>
          </pc:sldLayoutMkLst>
        </pc:sldLayoutChg>
        <pc:sldLayoutChg chg="add del mod replId">
          <pc:chgData name="Peter Nguty Acha (2018019)" userId="S::2018019@student.uwtsd.ac.uk::a6d22a6a-0d62-4089-86b6-9d212a615cc2" providerId="AD" clId="Web-{2EFE05E9-F956-59EE-010C-1540DD3CDFEA}" dt="2022-07-12T21:25:03.824" v="44"/>
          <pc:sldLayoutMkLst>
            <pc:docMk/>
            <pc:sldMasterMk cId="2134526854" sldId="2147485378"/>
            <pc:sldLayoutMk cId="246218951" sldId="2147485394"/>
          </pc:sldLayoutMkLst>
        </pc:sldLayoutChg>
        <pc:sldLayoutChg chg="add del mod replId">
          <pc:chgData name="Peter Nguty Acha (2018019)" userId="S::2018019@student.uwtsd.ac.uk::a6d22a6a-0d62-4089-86b6-9d212a615cc2" providerId="AD" clId="Web-{2EFE05E9-F956-59EE-010C-1540DD3CDFEA}" dt="2022-07-12T21:25:03.824" v="44"/>
          <pc:sldLayoutMkLst>
            <pc:docMk/>
            <pc:sldMasterMk cId="2134526854" sldId="2147485378"/>
            <pc:sldLayoutMk cId="2605101255" sldId="2147485395"/>
          </pc:sldLayoutMkLst>
        </pc:sldLayoutChg>
      </pc:sldMasterChg>
      <pc:sldMasterChg chg="add del addSldLayout delSldLayout modSldLayout">
        <pc:chgData name="Peter Nguty Acha (2018019)" userId="S::2018019@student.uwtsd.ac.uk::a6d22a6a-0d62-4089-86b6-9d212a615cc2" providerId="AD" clId="Web-{2EFE05E9-F956-59EE-010C-1540DD3CDFEA}" dt="2022-07-12T21:24:58.293" v="43"/>
        <pc:sldMasterMkLst>
          <pc:docMk/>
          <pc:sldMasterMk cId="3763864932" sldId="2147485396"/>
        </pc:sldMasterMkLst>
        <pc:sldLayoutChg chg="add del mod replId">
          <pc:chgData name="Peter Nguty Acha (2018019)" userId="S::2018019@student.uwtsd.ac.uk::a6d22a6a-0d62-4089-86b6-9d212a615cc2" providerId="AD" clId="Web-{2EFE05E9-F956-59EE-010C-1540DD3CDFEA}" dt="2022-07-12T21:24:58.293" v="43"/>
          <pc:sldLayoutMkLst>
            <pc:docMk/>
            <pc:sldMasterMk cId="3763864932" sldId="2147485396"/>
            <pc:sldLayoutMk cId="3525536297" sldId="2147485397"/>
          </pc:sldLayoutMkLst>
        </pc:sldLayoutChg>
        <pc:sldLayoutChg chg="add del mod replId">
          <pc:chgData name="Peter Nguty Acha (2018019)" userId="S::2018019@student.uwtsd.ac.uk::a6d22a6a-0d62-4089-86b6-9d212a615cc2" providerId="AD" clId="Web-{2EFE05E9-F956-59EE-010C-1540DD3CDFEA}" dt="2022-07-12T21:24:58.293" v="43"/>
          <pc:sldLayoutMkLst>
            <pc:docMk/>
            <pc:sldMasterMk cId="3763864932" sldId="2147485396"/>
            <pc:sldLayoutMk cId="2751058905" sldId="2147485398"/>
          </pc:sldLayoutMkLst>
        </pc:sldLayoutChg>
        <pc:sldLayoutChg chg="add del mod replId">
          <pc:chgData name="Peter Nguty Acha (2018019)" userId="S::2018019@student.uwtsd.ac.uk::a6d22a6a-0d62-4089-86b6-9d212a615cc2" providerId="AD" clId="Web-{2EFE05E9-F956-59EE-010C-1540DD3CDFEA}" dt="2022-07-12T21:24:58.293" v="43"/>
          <pc:sldLayoutMkLst>
            <pc:docMk/>
            <pc:sldMasterMk cId="3763864932" sldId="2147485396"/>
            <pc:sldLayoutMk cId="3435696376" sldId="2147485399"/>
          </pc:sldLayoutMkLst>
        </pc:sldLayoutChg>
        <pc:sldLayoutChg chg="add del mod replId">
          <pc:chgData name="Peter Nguty Acha (2018019)" userId="S::2018019@student.uwtsd.ac.uk::a6d22a6a-0d62-4089-86b6-9d212a615cc2" providerId="AD" clId="Web-{2EFE05E9-F956-59EE-010C-1540DD3CDFEA}" dt="2022-07-12T21:24:58.293" v="43"/>
          <pc:sldLayoutMkLst>
            <pc:docMk/>
            <pc:sldMasterMk cId="3763864932" sldId="2147485396"/>
            <pc:sldLayoutMk cId="3562910101" sldId="2147485400"/>
          </pc:sldLayoutMkLst>
        </pc:sldLayoutChg>
        <pc:sldLayoutChg chg="add del mod replId">
          <pc:chgData name="Peter Nguty Acha (2018019)" userId="S::2018019@student.uwtsd.ac.uk::a6d22a6a-0d62-4089-86b6-9d212a615cc2" providerId="AD" clId="Web-{2EFE05E9-F956-59EE-010C-1540DD3CDFEA}" dt="2022-07-12T21:24:58.293" v="43"/>
          <pc:sldLayoutMkLst>
            <pc:docMk/>
            <pc:sldMasterMk cId="3763864932" sldId="2147485396"/>
            <pc:sldLayoutMk cId="3012999595" sldId="2147485401"/>
          </pc:sldLayoutMkLst>
        </pc:sldLayoutChg>
        <pc:sldLayoutChg chg="add del mod replId">
          <pc:chgData name="Peter Nguty Acha (2018019)" userId="S::2018019@student.uwtsd.ac.uk::a6d22a6a-0d62-4089-86b6-9d212a615cc2" providerId="AD" clId="Web-{2EFE05E9-F956-59EE-010C-1540DD3CDFEA}" dt="2022-07-12T21:24:58.293" v="43"/>
          <pc:sldLayoutMkLst>
            <pc:docMk/>
            <pc:sldMasterMk cId="3763864932" sldId="2147485396"/>
            <pc:sldLayoutMk cId="709354315" sldId="2147485402"/>
          </pc:sldLayoutMkLst>
        </pc:sldLayoutChg>
        <pc:sldLayoutChg chg="add del mod replId">
          <pc:chgData name="Peter Nguty Acha (2018019)" userId="S::2018019@student.uwtsd.ac.uk::a6d22a6a-0d62-4089-86b6-9d212a615cc2" providerId="AD" clId="Web-{2EFE05E9-F956-59EE-010C-1540DD3CDFEA}" dt="2022-07-12T21:24:58.293" v="43"/>
          <pc:sldLayoutMkLst>
            <pc:docMk/>
            <pc:sldMasterMk cId="3763864932" sldId="2147485396"/>
            <pc:sldLayoutMk cId="2440249894" sldId="2147485403"/>
          </pc:sldLayoutMkLst>
        </pc:sldLayoutChg>
        <pc:sldLayoutChg chg="add del mod replId">
          <pc:chgData name="Peter Nguty Acha (2018019)" userId="S::2018019@student.uwtsd.ac.uk::a6d22a6a-0d62-4089-86b6-9d212a615cc2" providerId="AD" clId="Web-{2EFE05E9-F956-59EE-010C-1540DD3CDFEA}" dt="2022-07-12T21:24:58.293" v="43"/>
          <pc:sldLayoutMkLst>
            <pc:docMk/>
            <pc:sldMasterMk cId="3763864932" sldId="2147485396"/>
            <pc:sldLayoutMk cId="3248560970" sldId="2147485404"/>
          </pc:sldLayoutMkLst>
        </pc:sldLayoutChg>
        <pc:sldLayoutChg chg="add del mod replId">
          <pc:chgData name="Peter Nguty Acha (2018019)" userId="S::2018019@student.uwtsd.ac.uk::a6d22a6a-0d62-4089-86b6-9d212a615cc2" providerId="AD" clId="Web-{2EFE05E9-F956-59EE-010C-1540DD3CDFEA}" dt="2022-07-12T21:24:58.293" v="43"/>
          <pc:sldLayoutMkLst>
            <pc:docMk/>
            <pc:sldMasterMk cId="3763864932" sldId="2147485396"/>
            <pc:sldLayoutMk cId="4290067851" sldId="2147485405"/>
          </pc:sldLayoutMkLst>
        </pc:sldLayoutChg>
        <pc:sldLayoutChg chg="add del mod replId">
          <pc:chgData name="Peter Nguty Acha (2018019)" userId="S::2018019@student.uwtsd.ac.uk::a6d22a6a-0d62-4089-86b6-9d212a615cc2" providerId="AD" clId="Web-{2EFE05E9-F956-59EE-010C-1540DD3CDFEA}" dt="2022-07-12T21:24:58.293" v="43"/>
          <pc:sldLayoutMkLst>
            <pc:docMk/>
            <pc:sldMasterMk cId="3763864932" sldId="2147485396"/>
            <pc:sldLayoutMk cId="160028319" sldId="2147485406"/>
          </pc:sldLayoutMkLst>
        </pc:sldLayoutChg>
        <pc:sldLayoutChg chg="add del mod replId">
          <pc:chgData name="Peter Nguty Acha (2018019)" userId="S::2018019@student.uwtsd.ac.uk::a6d22a6a-0d62-4089-86b6-9d212a615cc2" providerId="AD" clId="Web-{2EFE05E9-F956-59EE-010C-1540DD3CDFEA}" dt="2022-07-12T21:24:58.293" v="43"/>
          <pc:sldLayoutMkLst>
            <pc:docMk/>
            <pc:sldMasterMk cId="3763864932" sldId="2147485396"/>
            <pc:sldLayoutMk cId="1419853147" sldId="2147485407"/>
          </pc:sldLayoutMkLst>
        </pc:sldLayoutChg>
        <pc:sldLayoutChg chg="add del mod replId">
          <pc:chgData name="Peter Nguty Acha (2018019)" userId="S::2018019@student.uwtsd.ac.uk::a6d22a6a-0d62-4089-86b6-9d212a615cc2" providerId="AD" clId="Web-{2EFE05E9-F956-59EE-010C-1540DD3CDFEA}" dt="2022-07-12T21:24:58.293" v="43"/>
          <pc:sldLayoutMkLst>
            <pc:docMk/>
            <pc:sldMasterMk cId="3763864932" sldId="2147485396"/>
            <pc:sldLayoutMk cId="3687486699" sldId="2147485408"/>
          </pc:sldLayoutMkLst>
        </pc:sldLayoutChg>
        <pc:sldLayoutChg chg="add del mod replId">
          <pc:chgData name="Peter Nguty Acha (2018019)" userId="S::2018019@student.uwtsd.ac.uk::a6d22a6a-0d62-4089-86b6-9d212a615cc2" providerId="AD" clId="Web-{2EFE05E9-F956-59EE-010C-1540DD3CDFEA}" dt="2022-07-12T21:24:58.293" v="43"/>
          <pc:sldLayoutMkLst>
            <pc:docMk/>
            <pc:sldMasterMk cId="3763864932" sldId="2147485396"/>
            <pc:sldLayoutMk cId="2150086546" sldId="2147485409"/>
          </pc:sldLayoutMkLst>
        </pc:sldLayoutChg>
        <pc:sldLayoutChg chg="add del mod replId">
          <pc:chgData name="Peter Nguty Acha (2018019)" userId="S::2018019@student.uwtsd.ac.uk::a6d22a6a-0d62-4089-86b6-9d212a615cc2" providerId="AD" clId="Web-{2EFE05E9-F956-59EE-010C-1540DD3CDFEA}" dt="2022-07-12T21:24:58.293" v="43"/>
          <pc:sldLayoutMkLst>
            <pc:docMk/>
            <pc:sldMasterMk cId="3763864932" sldId="2147485396"/>
            <pc:sldLayoutMk cId="2379131707" sldId="2147485410"/>
          </pc:sldLayoutMkLst>
        </pc:sldLayoutChg>
        <pc:sldLayoutChg chg="add del mod replId">
          <pc:chgData name="Peter Nguty Acha (2018019)" userId="S::2018019@student.uwtsd.ac.uk::a6d22a6a-0d62-4089-86b6-9d212a615cc2" providerId="AD" clId="Web-{2EFE05E9-F956-59EE-010C-1540DD3CDFEA}" dt="2022-07-12T21:24:58.293" v="43"/>
          <pc:sldLayoutMkLst>
            <pc:docMk/>
            <pc:sldMasterMk cId="3763864932" sldId="2147485396"/>
            <pc:sldLayoutMk cId="2151364075" sldId="2147485411"/>
          </pc:sldLayoutMkLst>
        </pc:sldLayoutChg>
        <pc:sldLayoutChg chg="add del mod replId">
          <pc:chgData name="Peter Nguty Acha (2018019)" userId="S::2018019@student.uwtsd.ac.uk::a6d22a6a-0d62-4089-86b6-9d212a615cc2" providerId="AD" clId="Web-{2EFE05E9-F956-59EE-010C-1540DD3CDFEA}" dt="2022-07-12T21:24:58.293" v="43"/>
          <pc:sldLayoutMkLst>
            <pc:docMk/>
            <pc:sldMasterMk cId="3763864932" sldId="2147485396"/>
            <pc:sldLayoutMk cId="348758956" sldId="2147485412"/>
          </pc:sldLayoutMkLst>
        </pc:sldLayoutChg>
        <pc:sldLayoutChg chg="add del mod replId">
          <pc:chgData name="Peter Nguty Acha (2018019)" userId="S::2018019@student.uwtsd.ac.uk::a6d22a6a-0d62-4089-86b6-9d212a615cc2" providerId="AD" clId="Web-{2EFE05E9-F956-59EE-010C-1540DD3CDFEA}" dt="2022-07-12T21:24:58.293" v="43"/>
          <pc:sldLayoutMkLst>
            <pc:docMk/>
            <pc:sldMasterMk cId="3763864932" sldId="2147485396"/>
            <pc:sldLayoutMk cId="3387140297" sldId="2147485413"/>
          </pc:sldLayoutMkLst>
        </pc:sldLayoutChg>
      </pc:sldMasterChg>
      <pc:sldMasterChg chg="add del addSldLayout delSldLayout modSldLayout">
        <pc:chgData name="Peter Nguty Acha (2018019)" userId="S::2018019@student.uwtsd.ac.uk::a6d22a6a-0d62-4089-86b6-9d212a615cc2" providerId="AD" clId="Web-{2EFE05E9-F956-59EE-010C-1540DD3CDFEA}" dt="2022-07-12T21:24:10.088" v="38"/>
        <pc:sldMasterMkLst>
          <pc:docMk/>
          <pc:sldMasterMk cId="448759273" sldId="2147485414"/>
        </pc:sldMasterMkLst>
        <pc:sldLayoutChg chg="add del mod replId">
          <pc:chgData name="Peter Nguty Acha (2018019)" userId="S::2018019@student.uwtsd.ac.uk::a6d22a6a-0d62-4089-86b6-9d212a615cc2" providerId="AD" clId="Web-{2EFE05E9-F956-59EE-010C-1540DD3CDFEA}" dt="2022-07-12T21:24:10.088" v="38"/>
          <pc:sldLayoutMkLst>
            <pc:docMk/>
            <pc:sldMasterMk cId="448759273" sldId="2147485414"/>
            <pc:sldLayoutMk cId="1541040090" sldId="2147485415"/>
          </pc:sldLayoutMkLst>
        </pc:sldLayoutChg>
        <pc:sldLayoutChg chg="add del mod replId">
          <pc:chgData name="Peter Nguty Acha (2018019)" userId="S::2018019@student.uwtsd.ac.uk::a6d22a6a-0d62-4089-86b6-9d212a615cc2" providerId="AD" clId="Web-{2EFE05E9-F956-59EE-010C-1540DD3CDFEA}" dt="2022-07-12T21:24:10.088" v="38"/>
          <pc:sldLayoutMkLst>
            <pc:docMk/>
            <pc:sldMasterMk cId="448759273" sldId="2147485414"/>
            <pc:sldLayoutMk cId="3492020261" sldId="2147485416"/>
          </pc:sldLayoutMkLst>
        </pc:sldLayoutChg>
        <pc:sldLayoutChg chg="add del mod replId">
          <pc:chgData name="Peter Nguty Acha (2018019)" userId="S::2018019@student.uwtsd.ac.uk::a6d22a6a-0d62-4089-86b6-9d212a615cc2" providerId="AD" clId="Web-{2EFE05E9-F956-59EE-010C-1540DD3CDFEA}" dt="2022-07-12T21:24:10.088" v="38"/>
          <pc:sldLayoutMkLst>
            <pc:docMk/>
            <pc:sldMasterMk cId="448759273" sldId="2147485414"/>
            <pc:sldLayoutMk cId="3792609968" sldId="2147485417"/>
          </pc:sldLayoutMkLst>
        </pc:sldLayoutChg>
        <pc:sldLayoutChg chg="add del mod replId">
          <pc:chgData name="Peter Nguty Acha (2018019)" userId="S::2018019@student.uwtsd.ac.uk::a6d22a6a-0d62-4089-86b6-9d212a615cc2" providerId="AD" clId="Web-{2EFE05E9-F956-59EE-010C-1540DD3CDFEA}" dt="2022-07-12T21:24:10.088" v="38"/>
          <pc:sldLayoutMkLst>
            <pc:docMk/>
            <pc:sldMasterMk cId="448759273" sldId="2147485414"/>
            <pc:sldLayoutMk cId="2272232583" sldId="2147485418"/>
          </pc:sldLayoutMkLst>
        </pc:sldLayoutChg>
        <pc:sldLayoutChg chg="add del mod replId">
          <pc:chgData name="Peter Nguty Acha (2018019)" userId="S::2018019@student.uwtsd.ac.uk::a6d22a6a-0d62-4089-86b6-9d212a615cc2" providerId="AD" clId="Web-{2EFE05E9-F956-59EE-010C-1540DD3CDFEA}" dt="2022-07-12T21:24:10.088" v="38"/>
          <pc:sldLayoutMkLst>
            <pc:docMk/>
            <pc:sldMasterMk cId="448759273" sldId="2147485414"/>
            <pc:sldLayoutMk cId="1209499463" sldId="2147485419"/>
          </pc:sldLayoutMkLst>
        </pc:sldLayoutChg>
        <pc:sldLayoutChg chg="add del mod replId">
          <pc:chgData name="Peter Nguty Acha (2018019)" userId="S::2018019@student.uwtsd.ac.uk::a6d22a6a-0d62-4089-86b6-9d212a615cc2" providerId="AD" clId="Web-{2EFE05E9-F956-59EE-010C-1540DD3CDFEA}" dt="2022-07-12T21:24:10.088" v="38"/>
          <pc:sldLayoutMkLst>
            <pc:docMk/>
            <pc:sldMasterMk cId="448759273" sldId="2147485414"/>
            <pc:sldLayoutMk cId="1988486810" sldId="2147485420"/>
          </pc:sldLayoutMkLst>
        </pc:sldLayoutChg>
        <pc:sldLayoutChg chg="add del mod replId">
          <pc:chgData name="Peter Nguty Acha (2018019)" userId="S::2018019@student.uwtsd.ac.uk::a6d22a6a-0d62-4089-86b6-9d212a615cc2" providerId="AD" clId="Web-{2EFE05E9-F956-59EE-010C-1540DD3CDFEA}" dt="2022-07-12T21:24:10.088" v="38"/>
          <pc:sldLayoutMkLst>
            <pc:docMk/>
            <pc:sldMasterMk cId="448759273" sldId="2147485414"/>
            <pc:sldLayoutMk cId="2030986010" sldId="2147485421"/>
          </pc:sldLayoutMkLst>
        </pc:sldLayoutChg>
        <pc:sldLayoutChg chg="add del mod replId">
          <pc:chgData name="Peter Nguty Acha (2018019)" userId="S::2018019@student.uwtsd.ac.uk::a6d22a6a-0d62-4089-86b6-9d212a615cc2" providerId="AD" clId="Web-{2EFE05E9-F956-59EE-010C-1540DD3CDFEA}" dt="2022-07-12T21:24:10.088" v="38"/>
          <pc:sldLayoutMkLst>
            <pc:docMk/>
            <pc:sldMasterMk cId="448759273" sldId="2147485414"/>
            <pc:sldLayoutMk cId="963643123" sldId="2147485422"/>
          </pc:sldLayoutMkLst>
        </pc:sldLayoutChg>
        <pc:sldLayoutChg chg="add del mod replId">
          <pc:chgData name="Peter Nguty Acha (2018019)" userId="S::2018019@student.uwtsd.ac.uk::a6d22a6a-0d62-4089-86b6-9d212a615cc2" providerId="AD" clId="Web-{2EFE05E9-F956-59EE-010C-1540DD3CDFEA}" dt="2022-07-12T21:24:10.088" v="38"/>
          <pc:sldLayoutMkLst>
            <pc:docMk/>
            <pc:sldMasterMk cId="448759273" sldId="2147485414"/>
            <pc:sldLayoutMk cId="904319404" sldId="2147485423"/>
          </pc:sldLayoutMkLst>
        </pc:sldLayoutChg>
        <pc:sldLayoutChg chg="add del mod replId">
          <pc:chgData name="Peter Nguty Acha (2018019)" userId="S::2018019@student.uwtsd.ac.uk::a6d22a6a-0d62-4089-86b6-9d212a615cc2" providerId="AD" clId="Web-{2EFE05E9-F956-59EE-010C-1540DD3CDFEA}" dt="2022-07-12T21:24:10.088" v="38"/>
          <pc:sldLayoutMkLst>
            <pc:docMk/>
            <pc:sldMasterMk cId="448759273" sldId="2147485414"/>
            <pc:sldLayoutMk cId="775298963" sldId="2147485424"/>
          </pc:sldLayoutMkLst>
        </pc:sldLayoutChg>
        <pc:sldLayoutChg chg="add del mod replId">
          <pc:chgData name="Peter Nguty Acha (2018019)" userId="S::2018019@student.uwtsd.ac.uk::a6d22a6a-0d62-4089-86b6-9d212a615cc2" providerId="AD" clId="Web-{2EFE05E9-F956-59EE-010C-1540DD3CDFEA}" dt="2022-07-12T21:24:10.088" v="38"/>
          <pc:sldLayoutMkLst>
            <pc:docMk/>
            <pc:sldMasterMk cId="448759273" sldId="2147485414"/>
            <pc:sldLayoutMk cId="1454164055" sldId="2147485425"/>
          </pc:sldLayoutMkLst>
        </pc:sldLayoutChg>
        <pc:sldLayoutChg chg="add del mod replId">
          <pc:chgData name="Peter Nguty Acha (2018019)" userId="S::2018019@student.uwtsd.ac.uk::a6d22a6a-0d62-4089-86b6-9d212a615cc2" providerId="AD" clId="Web-{2EFE05E9-F956-59EE-010C-1540DD3CDFEA}" dt="2022-07-12T21:24:10.088" v="38"/>
          <pc:sldLayoutMkLst>
            <pc:docMk/>
            <pc:sldMasterMk cId="448759273" sldId="2147485414"/>
            <pc:sldLayoutMk cId="3528902486" sldId="2147485426"/>
          </pc:sldLayoutMkLst>
        </pc:sldLayoutChg>
        <pc:sldLayoutChg chg="add del mod replId">
          <pc:chgData name="Peter Nguty Acha (2018019)" userId="S::2018019@student.uwtsd.ac.uk::a6d22a6a-0d62-4089-86b6-9d212a615cc2" providerId="AD" clId="Web-{2EFE05E9-F956-59EE-010C-1540DD3CDFEA}" dt="2022-07-12T21:24:10.088" v="38"/>
          <pc:sldLayoutMkLst>
            <pc:docMk/>
            <pc:sldMasterMk cId="448759273" sldId="2147485414"/>
            <pc:sldLayoutMk cId="1154817771" sldId="2147485427"/>
          </pc:sldLayoutMkLst>
        </pc:sldLayoutChg>
        <pc:sldLayoutChg chg="add del mod replId">
          <pc:chgData name="Peter Nguty Acha (2018019)" userId="S::2018019@student.uwtsd.ac.uk::a6d22a6a-0d62-4089-86b6-9d212a615cc2" providerId="AD" clId="Web-{2EFE05E9-F956-59EE-010C-1540DD3CDFEA}" dt="2022-07-12T21:24:10.088" v="38"/>
          <pc:sldLayoutMkLst>
            <pc:docMk/>
            <pc:sldMasterMk cId="448759273" sldId="2147485414"/>
            <pc:sldLayoutMk cId="87827481" sldId="2147485428"/>
          </pc:sldLayoutMkLst>
        </pc:sldLayoutChg>
        <pc:sldLayoutChg chg="add del mod replId">
          <pc:chgData name="Peter Nguty Acha (2018019)" userId="S::2018019@student.uwtsd.ac.uk::a6d22a6a-0d62-4089-86b6-9d212a615cc2" providerId="AD" clId="Web-{2EFE05E9-F956-59EE-010C-1540DD3CDFEA}" dt="2022-07-12T21:24:10.088" v="38"/>
          <pc:sldLayoutMkLst>
            <pc:docMk/>
            <pc:sldMasterMk cId="448759273" sldId="2147485414"/>
            <pc:sldLayoutMk cId="3056169752" sldId="2147485429"/>
          </pc:sldLayoutMkLst>
        </pc:sldLayoutChg>
        <pc:sldLayoutChg chg="add del mod replId">
          <pc:chgData name="Peter Nguty Acha (2018019)" userId="S::2018019@student.uwtsd.ac.uk::a6d22a6a-0d62-4089-86b6-9d212a615cc2" providerId="AD" clId="Web-{2EFE05E9-F956-59EE-010C-1540DD3CDFEA}" dt="2022-07-12T21:24:10.088" v="38"/>
          <pc:sldLayoutMkLst>
            <pc:docMk/>
            <pc:sldMasterMk cId="448759273" sldId="2147485414"/>
            <pc:sldLayoutMk cId="213583741" sldId="2147485430"/>
          </pc:sldLayoutMkLst>
        </pc:sldLayoutChg>
        <pc:sldLayoutChg chg="add del mod replId">
          <pc:chgData name="Peter Nguty Acha (2018019)" userId="S::2018019@student.uwtsd.ac.uk::a6d22a6a-0d62-4089-86b6-9d212a615cc2" providerId="AD" clId="Web-{2EFE05E9-F956-59EE-010C-1540DD3CDFEA}" dt="2022-07-12T21:24:10.088" v="38"/>
          <pc:sldLayoutMkLst>
            <pc:docMk/>
            <pc:sldMasterMk cId="448759273" sldId="2147485414"/>
            <pc:sldLayoutMk cId="1855058803" sldId="2147485431"/>
          </pc:sldLayoutMkLst>
        </pc:sldLayoutChg>
      </pc:sldMasterChg>
      <pc:sldMasterChg chg="add del addSldLayout delSldLayout modSldLayout">
        <pc:chgData name="Peter Nguty Acha (2018019)" userId="S::2018019@student.uwtsd.ac.uk::a6d22a6a-0d62-4089-86b6-9d212a615cc2" providerId="AD" clId="Web-{2EFE05E9-F956-59EE-010C-1540DD3CDFEA}" dt="2022-07-12T21:24:01.025" v="36"/>
        <pc:sldMasterMkLst>
          <pc:docMk/>
          <pc:sldMasterMk cId="424681651" sldId="2147485432"/>
        </pc:sldMasterMkLst>
        <pc:sldLayoutChg chg="add del mod replId">
          <pc:chgData name="Peter Nguty Acha (2018019)" userId="S::2018019@student.uwtsd.ac.uk::a6d22a6a-0d62-4089-86b6-9d212a615cc2" providerId="AD" clId="Web-{2EFE05E9-F956-59EE-010C-1540DD3CDFEA}" dt="2022-07-12T21:24:01.025" v="36"/>
          <pc:sldLayoutMkLst>
            <pc:docMk/>
            <pc:sldMasterMk cId="424681651" sldId="2147485432"/>
            <pc:sldLayoutMk cId="3481384422" sldId="2147485433"/>
          </pc:sldLayoutMkLst>
        </pc:sldLayoutChg>
        <pc:sldLayoutChg chg="add del mod replId">
          <pc:chgData name="Peter Nguty Acha (2018019)" userId="S::2018019@student.uwtsd.ac.uk::a6d22a6a-0d62-4089-86b6-9d212a615cc2" providerId="AD" clId="Web-{2EFE05E9-F956-59EE-010C-1540DD3CDFEA}" dt="2022-07-12T21:24:01.025" v="36"/>
          <pc:sldLayoutMkLst>
            <pc:docMk/>
            <pc:sldMasterMk cId="424681651" sldId="2147485432"/>
            <pc:sldLayoutMk cId="4031177144" sldId="2147485434"/>
          </pc:sldLayoutMkLst>
        </pc:sldLayoutChg>
        <pc:sldLayoutChg chg="add del mod replId">
          <pc:chgData name="Peter Nguty Acha (2018019)" userId="S::2018019@student.uwtsd.ac.uk::a6d22a6a-0d62-4089-86b6-9d212a615cc2" providerId="AD" clId="Web-{2EFE05E9-F956-59EE-010C-1540DD3CDFEA}" dt="2022-07-12T21:24:01.025" v="36"/>
          <pc:sldLayoutMkLst>
            <pc:docMk/>
            <pc:sldMasterMk cId="424681651" sldId="2147485432"/>
            <pc:sldLayoutMk cId="3494870781" sldId="2147485435"/>
          </pc:sldLayoutMkLst>
        </pc:sldLayoutChg>
        <pc:sldLayoutChg chg="add del mod replId">
          <pc:chgData name="Peter Nguty Acha (2018019)" userId="S::2018019@student.uwtsd.ac.uk::a6d22a6a-0d62-4089-86b6-9d212a615cc2" providerId="AD" clId="Web-{2EFE05E9-F956-59EE-010C-1540DD3CDFEA}" dt="2022-07-12T21:24:01.025" v="36"/>
          <pc:sldLayoutMkLst>
            <pc:docMk/>
            <pc:sldMasterMk cId="424681651" sldId="2147485432"/>
            <pc:sldLayoutMk cId="1513370917" sldId="2147485436"/>
          </pc:sldLayoutMkLst>
        </pc:sldLayoutChg>
        <pc:sldLayoutChg chg="add del mod replId">
          <pc:chgData name="Peter Nguty Acha (2018019)" userId="S::2018019@student.uwtsd.ac.uk::a6d22a6a-0d62-4089-86b6-9d212a615cc2" providerId="AD" clId="Web-{2EFE05E9-F956-59EE-010C-1540DD3CDFEA}" dt="2022-07-12T21:24:01.025" v="36"/>
          <pc:sldLayoutMkLst>
            <pc:docMk/>
            <pc:sldMasterMk cId="424681651" sldId="2147485432"/>
            <pc:sldLayoutMk cId="4084497685" sldId="2147485437"/>
          </pc:sldLayoutMkLst>
        </pc:sldLayoutChg>
        <pc:sldLayoutChg chg="add del mod replId">
          <pc:chgData name="Peter Nguty Acha (2018019)" userId="S::2018019@student.uwtsd.ac.uk::a6d22a6a-0d62-4089-86b6-9d212a615cc2" providerId="AD" clId="Web-{2EFE05E9-F956-59EE-010C-1540DD3CDFEA}" dt="2022-07-12T21:24:01.025" v="36"/>
          <pc:sldLayoutMkLst>
            <pc:docMk/>
            <pc:sldMasterMk cId="424681651" sldId="2147485432"/>
            <pc:sldLayoutMk cId="3191051096" sldId="2147485438"/>
          </pc:sldLayoutMkLst>
        </pc:sldLayoutChg>
        <pc:sldLayoutChg chg="add del mod replId">
          <pc:chgData name="Peter Nguty Acha (2018019)" userId="S::2018019@student.uwtsd.ac.uk::a6d22a6a-0d62-4089-86b6-9d212a615cc2" providerId="AD" clId="Web-{2EFE05E9-F956-59EE-010C-1540DD3CDFEA}" dt="2022-07-12T21:24:01.025" v="36"/>
          <pc:sldLayoutMkLst>
            <pc:docMk/>
            <pc:sldMasterMk cId="424681651" sldId="2147485432"/>
            <pc:sldLayoutMk cId="1151034068" sldId="2147485439"/>
          </pc:sldLayoutMkLst>
        </pc:sldLayoutChg>
        <pc:sldLayoutChg chg="add del mod replId">
          <pc:chgData name="Peter Nguty Acha (2018019)" userId="S::2018019@student.uwtsd.ac.uk::a6d22a6a-0d62-4089-86b6-9d212a615cc2" providerId="AD" clId="Web-{2EFE05E9-F956-59EE-010C-1540DD3CDFEA}" dt="2022-07-12T21:24:01.025" v="36"/>
          <pc:sldLayoutMkLst>
            <pc:docMk/>
            <pc:sldMasterMk cId="424681651" sldId="2147485432"/>
            <pc:sldLayoutMk cId="3862437091" sldId="2147485440"/>
          </pc:sldLayoutMkLst>
        </pc:sldLayoutChg>
        <pc:sldLayoutChg chg="add del mod replId">
          <pc:chgData name="Peter Nguty Acha (2018019)" userId="S::2018019@student.uwtsd.ac.uk::a6d22a6a-0d62-4089-86b6-9d212a615cc2" providerId="AD" clId="Web-{2EFE05E9-F956-59EE-010C-1540DD3CDFEA}" dt="2022-07-12T21:24:01.025" v="36"/>
          <pc:sldLayoutMkLst>
            <pc:docMk/>
            <pc:sldMasterMk cId="424681651" sldId="2147485432"/>
            <pc:sldLayoutMk cId="3188052300" sldId="2147485441"/>
          </pc:sldLayoutMkLst>
        </pc:sldLayoutChg>
        <pc:sldLayoutChg chg="add del mod replId">
          <pc:chgData name="Peter Nguty Acha (2018019)" userId="S::2018019@student.uwtsd.ac.uk::a6d22a6a-0d62-4089-86b6-9d212a615cc2" providerId="AD" clId="Web-{2EFE05E9-F956-59EE-010C-1540DD3CDFEA}" dt="2022-07-12T21:24:01.025" v="36"/>
          <pc:sldLayoutMkLst>
            <pc:docMk/>
            <pc:sldMasterMk cId="424681651" sldId="2147485432"/>
            <pc:sldLayoutMk cId="3939151940" sldId="2147485442"/>
          </pc:sldLayoutMkLst>
        </pc:sldLayoutChg>
        <pc:sldLayoutChg chg="add del mod replId">
          <pc:chgData name="Peter Nguty Acha (2018019)" userId="S::2018019@student.uwtsd.ac.uk::a6d22a6a-0d62-4089-86b6-9d212a615cc2" providerId="AD" clId="Web-{2EFE05E9-F956-59EE-010C-1540DD3CDFEA}" dt="2022-07-12T21:24:01.025" v="36"/>
          <pc:sldLayoutMkLst>
            <pc:docMk/>
            <pc:sldMasterMk cId="424681651" sldId="2147485432"/>
            <pc:sldLayoutMk cId="3891304367" sldId="2147485443"/>
          </pc:sldLayoutMkLst>
        </pc:sldLayoutChg>
        <pc:sldLayoutChg chg="add del mod replId">
          <pc:chgData name="Peter Nguty Acha (2018019)" userId="S::2018019@student.uwtsd.ac.uk::a6d22a6a-0d62-4089-86b6-9d212a615cc2" providerId="AD" clId="Web-{2EFE05E9-F956-59EE-010C-1540DD3CDFEA}" dt="2022-07-12T21:24:01.025" v="36"/>
          <pc:sldLayoutMkLst>
            <pc:docMk/>
            <pc:sldMasterMk cId="424681651" sldId="2147485432"/>
            <pc:sldLayoutMk cId="2516447064" sldId="2147485444"/>
          </pc:sldLayoutMkLst>
        </pc:sldLayoutChg>
        <pc:sldLayoutChg chg="add del mod replId">
          <pc:chgData name="Peter Nguty Acha (2018019)" userId="S::2018019@student.uwtsd.ac.uk::a6d22a6a-0d62-4089-86b6-9d212a615cc2" providerId="AD" clId="Web-{2EFE05E9-F956-59EE-010C-1540DD3CDFEA}" dt="2022-07-12T21:24:01.025" v="36"/>
          <pc:sldLayoutMkLst>
            <pc:docMk/>
            <pc:sldMasterMk cId="424681651" sldId="2147485432"/>
            <pc:sldLayoutMk cId="70349946" sldId="2147485445"/>
          </pc:sldLayoutMkLst>
        </pc:sldLayoutChg>
        <pc:sldLayoutChg chg="add del mod replId">
          <pc:chgData name="Peter Nguty Acha (2018019)" userId="S::2018019@student.uwtsd.ac.uk::a6d22a6a-0d62-4089-86b6-9d212a615cc2" providerId="AD" clId="Web-{2EFE05E9-F956-59EE-010C-1540DD3CDFEA}" dt="2022-07-12T21:24:01.025" v="36"/>
          <pc:sldLayoutMkLst>
            <pc:docMk/>
            <pc:sldMasterMk cId="424681651" sldId="2147485432"/>
            <pc:sldLayoutMk cId="1689117949" sldId="2147485446"/>
          </pc:sldLayoutMkLst>
        </pc:sldLayoutChg>
        <pc:sldLayoutChg chg="add del mod replId">
          <pc:chgData name="Peter Nguty Acha (2018019)" userId="S::2018019@student.uwtsd.ac.uk::a6d22a6a-0d62-4089-86b6-9d212a615cc2" providerId="AD" clId="Web-{2EFE05E9-F956-59EE-010C-1540DD3CDFEA}" dt="2022-07-12T21:24:01.025" v="36"/>
          <pc:sldLayoutMkLst>
            <pc:docMk/>
            <pc:sldMasterMk cId="424681651" sldId="2147485432"/>
            <pc:sldLayoutMk cId="683189305" sldId="2147485447"/>
          </pc:sldLayoutMkLst>
        </pc:sldLayoutChg>
        <pc:sldLayoutChg chg="add del mod replId">
          <pc:chgData name="Peter Nguty Acha (2018019)" userId="S::2018019@student.uwtsd.ac.uk::a6d22a6a-0d62-4089-86b6-9d212a615cc2" providerId="AD" clId="Web-{2EFE05E9-F956-59EE-010C-1540DD3CDFEA}" dt="2022-07-12T21:24:01.025" v="36"/>
          <pc:sldLayoutMkLst>
            <pc:docMk/>
            <pc:sldMasterMk cId="424681651" sldId="2147485432"/>
            <pc:sldLayoutMk cId="2936223135" sldId="2147485448"/>
          </pc:sldLayoutMkLst>
        </pc:sldLayoutChg>
        <pc:sldLayoutChg chg="add del mod replId">
          <pc:chgData name="Peter Nguty Acha (2018019)" userId="S::2018019@student.uwtsd.ac.uk::a6d22a6a-0d62-4089-86b6-9d212a615cc2" providerId="AD" clId="Web-{2EFE05E9-F956-59EE-010C-1540DD3CDFEA}" dt="2022-07-12T21:24:01.025" v="36"/>
          <pc:sldLayoutMkLst>
            <pc:docMk/>
            <pc:sldMasterMk cId="424681651" sldId="2147485432"/>
            <pc:sldLayoutMk cId="704861804" sldId="2147485449"/>
          </pc:sldLayoutMkLst>
        </pc:sldLayoutChg>
      </pc:sldMasterChg>
    </pc:docChg>
  </pc:docChgLst>
  <pc:docChgLst>
    <pc:chgData name="Peter Nguty Acha (2018019)" userId="S::2018019@student.uwtsd.ac.uk::a6d22a6a-0d62-4089-86b6-9d212a615cc2" providerId="AD" clId="Web-{BBDDDE8E-E178-55C8-20E2-17CFB1EDD1DE}"/>
    <pc:docChg chg="modSld">
      <pc:chgData name="Peter Nguty Acha (2018019)" userId="S::2018019@student.uwtsd.ac.uk::a6d22a6a-0d62-4089-86b6-9d212a615cc2" providerId="AD" clId="Web-{BBDDDE8E-E178-55C8-20E2-17CFB1EDD1DE}" dt="2022-07-15T20:48:54.065" v="44" actId="20577"/>
      <pc:docMkLst>
        <pc:docMk/>
      </pc:docMkLst>
      <pc:sldChg chg="modSp">
        <pc:chgData name="Peter Nguty Acha (2018019)" userId="S::2018019@student.uwtsd.ac.uk::a6d22a6a-0d62-4089-86b6-9d212a615cc2" providerId="AD" clId="Web-{BBDDDE8E-E178-55C8-20E2-17CFB1EDD1DE}" dt="2022-07-15T20:48:54.065" v="44" actId="20577"/>
        <pc:sldMkLst>
          <pc:docMk/>
          <pc:sldMk cId="1836630297" sldId="273"/>
        </pc:sldMkLst>
        <pc:spChg chg="mod">
          <ac:chgData name="Peter Nguty Acha (2018019)" userId="S::2018019@student.uwtsd.ac.uk::a6d22a6a-0d62-4089-86b6-9d212a615cc2" providerId="AD" clId="Web-{BBDDDE8E-E178-55C8-20E2-17CFB1EDD1DE}" dt="2022-07-15T20:48:54.065" v="44" actId="20577"/>
          <ac:spMkLst>
            <pc:docMk/>
            <pc:sldMk cId="1836630297" sldId="273"/>
            <ac:spMk id="3" creationId="{D75C5311-31DF-6EA9-36A4-D3C103996346}"/>
          </ac:spMkLst>
        </pc:spChg>
      </pc:sldChg>
    </pc:docChg>
  </pc:docChgLst>
  <pc:docChgLst>
    <pc:chgData name="Peter Nguty Acha (2018019)" userId="a6d22a6a-0d62-4089-86b6-9d212a615cc2" providerId="ADAL" clId="{CEC48E6C-4F95-45EF-B021-18F16E6F8FDD}"/>
    <pc:docChg chg="custSel modSld">
      <pc:chgData name="Peter Nguty Acha (2018019)" userId="a6d22a6a-0d62-4089-86b6-9d212a615cc2" providerId="ADAL" clId="{CEC48E6C-4F95-45EF-B021-18F16E6F8FDD}" dt="2022-07-07T07:14:58.493" v="18" actId="26606"/>
      <pc:docMkLst>
        <pc:docMk/>
      </pc:docMkLst>
      <pc:sldChg chg="addSp modSp mod setClrOvrMap">
        <pc:chgData name="Peter Nguty Acha (2018019)" userId="a6d22a6a-0d62-4089-86b6-9d212a615cc2" providerId="ADAL" clId="{CEC48E6C-4F95-45EF-B021-18F16E6F8FDD}" dt="2022-07-07T07:13:29.048" v="17" actId="26606"/>
        <pc:sldMkLst>
          <pc:docMk/>
          <pc:sldMk cId="4009913642" sldId="257"/>
        </pc:sldMkLst>
        <pc:spChg chg="mod">
          <ac:chgData name="Peter Nguty Acha (2018019)" userId="a6d22a6a-0d62-4089-86b6-9d212a615cc2" providerId="ADAL" clId="{CEC48E6C-4F95-45EF-B021-18F16E6F8FDD}" dt="2022-07-07T07:13:29.048" v="17" actId="26606"/>
          <ac:spMkLst>
            <pc:docMk/>
            <pc:sldMk cId="4009913642" sldId="257"/>
            <ac:spMk id="2" creationId="{6E0516CE-4244-405F-99E0-9CD0D3E9924E}"/>
          </ac:spMkLst>
        </pc:spChg>
        <pc:spChg chg="add">
          <ac:chgData name="Peter Nguty Acha (2018019)" userId="a6d22a6a-0d62-4089-86b6-9d212a615cc2" providerId="ADAL" clId="{CEC48E6C-4F95-45EF-B021-18F16E6F8FDD}" dt="2022-07-07T07:13:29.048" v="17" actId="26606"/>
          <ac:spMkLst>
            <pc:docMk/>
            <pc:sldMk cId="4009913642" sldId="257"/>
            <ac:spMk id="143" creationId="{079CE317-680B-449C-A423-71C1FE069B4C}"/>
          </ac:spMkLst>
        </pc:spChg>
        <pc:spChg chg="add">
          <ac:chgData name="Peter Nguty Acha (2018019)" userId="a6d22a6a-0d62-4089-86b6-9d212a615cc2" providerId="ADAL" clId="{CEC48E6C-4F95-45EF-B021-18F16E6F8FDD}" dt="2022-07-07T07:13:29.048" v="17" actId="26606"/>
          <ac:spMkLst>
            <pc:docMk/>
            <pc:sldMk cId="4009913642" sldId="257"/>
            <ac:spMk id="151" creationId="{0D105174-071A-4257-860A-5EE2D11DD5E6}"/>
          </ac:spMkLst>
        </pc:spChg>
        <pc:spChg chg="add">
          <ac:chgData name="Peter Nguty Acha (2018019)" userId="a6d22a6a-0d62-4089-86b6-9d212a615cc2" providerId="ADAL" clId="{CEC48E6C-4F95-45EF-B021-18F16E6F8FDD}" dt="2022-07-07T07:13:29.048" v="17" actId="26606"/>
          <ac:spMkLst>
            <pc:docMk/>
            <pc:sldMk cId="4009913642" sldId="257"/>
            <ac:spMk id="157" creationId="{E17B217C-3C66-46B3-9E9D-2771AA2A23E2}"/>
          </ac:spMkLst>
        </pc:spChg>
        <pc:spChg chg="add">
          <ac:chgData name="Peter Nguty Acha (2018019)" userId="a6d22a6a-0d62-4089-86b6-9d212a615cc2" providerId="ADAL" clId="{CEC48E6C-4F95-45EF-B021-18F16E6F8FDD}" dt="2022-07-07T07:13:29.048" v="17" actId="26606"/>
          <ac:spMkLst>
            <pc:docMk/>
            <pc:sldMk cId="4009913642" sldId="257"/>
            <ac:spMk id="162" creationId="{8A848D99-5D8B-49F5-97E9-AA7C3F5F2BE6}"/>
          </ac:spMkLst>
        </pc:spChg>
        <pc:grpChg chg="add">
          <ac:chgData name="Peter Nguty Acha (2018019)" userId="a6d22a6a-0d62-4089-86b6-9d212a615cc2" providerId="ADAL" clId="{CEC48E6C-4F95-45EF-B021-18F16E6F8FDD}" dt="2022-07-07T07:13:29.048" v="17" actId="26606"/>
          <ac:grpSpMkLst>
            <pc:docMk/>
            <pc:sldMk cId="4009913642" sldId="257"/>
            <ac:grpSpMk id="123" creationId="{DDA34B8A-FA8D-4E16-AD72-7B60B1C2582A}"/>
          </ac:grpSpMkLst>
        </pc:grpChg>
        <pc:graphicFrameChg chg="mod modGraphic">
          <ac:chgData name="Peter Nguty Acha (2018019)" userId="a6d22a6a-0d62-4089-86b6-9d212a615cc2" providerId="ADAL" clId="{CEC48E6C-4F95-45EF-B021-18F16E6F8FDD}" dt="2022-07-07T07:13:29.048" v="17" actId="26606"/>
          <ac:graphicFrameMkLst>
            <pc:docMk/>
            <pc:sldMk cId="4009913642" sldId="257"/>
            <ac:graphicFrameMk id="120" creationId="{AB4A52B0-760A-F64F-BB9F-A58EAAD456D0}"/>
          </ac:graphicFrameMkLst>
        </pc:graphicFrameChg>
      </pc:sldChg>
      <pc:sldChg chg="addSp modSp mod">
        <pc:chgData name="Peter Nguty Acha (2018019)" userId="a6d22a6a-0d62-4089-86b6-9d212a615cc2" providerId="ADAL" clId="{CEC48E6C-4F95-45EF-B021-18F16E6F8FDD}" dt="2022-07-07T07:14:58.493" v="18" actId="26606"/>
        <pc:sldMkLst>
          <pc:docMk/>
          <pc:sldMk cId="4219515855" sldId="258"/>
        </pc:sldMkLst>
        <pc:spChg chg="ord">
          <ac:chgData name="Peter Nguty Acha (2018019)" userId="a6d22a6a-0d62-4089-86b6-9d212a615cc2" providerId="ADAL" clId="{CEC48E6C-4F95-45EF-B021-18F16E6F8FDD}" dt="2022-07-07T07:14:58.493" v="18" actId="26606"/>
          <ac:spMkLst>
            <pc:docMk/>
            <pc:sldMk cId="4219515855" sldId="258"/>
            <ac:spMk id="3" creationId="{C5F57F8E-7603-F168-64FF-4CD26D763166}"/>
          </ac:spMkLst>
        </pc:spChg>
        <pc:spChg chg="add">
          <ac:chgData name="Peter Nguty Acha (2018019)" userId="a6d22a6a-0d62-4089-86b6-9d212a615cc2" providerId="ADAL" clId="{CEC48E6C-4F95-45EF-B021-18F16E6F8FDD}" dt="2022-07-07T07:14:58.493" v="18" actId="26606"/>
          <ac:spMkLst>
            <pc:docMk/>
            <pc:sldMk cId="4219515855" sldId="258"/>
            <ac:spMk id="36" creationId="{59647F54-801D-44AB-8284-EDDFF7763139}"/>
          </ac:spMkLst>
        </pc:spChg>
        <pc:spChg chg="add">
          <ac:chgData name="Peter Nguty Acha (2018019)" userId="a6d22a6a-0d62-4089-86b6-9d212a615cc2" providerId="ADAL" clId="{CEC48E6C-4F95-45EF-B021-18F16E6F8FDD}" dt="2022-07-07T07:14:58.493" v="18" actId="26606"/>
          <ac:spMkLst>
            <pc:docMk/>
            <pc:sldMk cId="4219515855" sldId="258"/>
            <ac:spMk id="38" creationId="{89EA2611-DCBA-4E97-A2B2-9A466E76BDA4}"/>
          </ac:spMkLst>
        </pc:spChg>
        <pc:spChg chg="add">
          <ac:chgData name="Peter Nguty Acha (2018019)" userId="a6d22a6a-0d62-4089-86b6-9d212a615cc2" providerId="ADAL" clId="{CEC48E6C-4F95-45EF-B021-18F16E6F8FDD}" dt="2022-07-07T07:14:58.493" v="18" actId="26606"/>
          <ac:spMkLst>
            <pc:docMk/>
            <pc:sldMk cId="4219515855" sldId="258"/>
            <ac:spMk id="48" creationId="{FD2669AB-35DB-41EC-BE9C-DA80B60A3280}"/>
          </ac:spMkLst>
        </pc:spChg>
        <pc:spChg chg="add">
          <ac:chgData name="Peter Nguty Acha (2018019)" userId="a6d22a6a-0d62-4089-86b6-9d212a615cc2" providerId="ADAL" clId="{CEC48E6C-4F95-45EF-B021-18F16E6F8FDD}" dt="2022-07-07T07:14:58.493" v="18" actId="26606"/>
          <ac:spMkLst>
            <pc:docMk/>
            <pc:sldMk cId="4219515855" sldId="258"/>
            <ac:spMk id="49" creationId="{BBC615D1-6E12-40EF-915B-316CFDB550D5}"/>
          </ac:spMkLst>
        </pc:spChg>
        <pc:spChg chg="add">
          <ac:chgData name="Peter Nguty Acha (2018019)" userId="a6d22a6a-0d62-4089-86b6-9d212a615cc2" providerId="ADAL" clId="{CEC48E6C-4F95-45EF-B021-18F16E6F8FDD}" dt="2022-07-07T07:14:58.493" v="18" actId="26606"/>
          <ac:spMkLst>
            <pc:docMk/>
            <pc:sldMk cId="4219515855" sldId="258"/>
            <ac:spMk id="50" creationId="{B9797D36-DE1E-47CD-881A-6C1F5828261B}"/>
          </ac:spMkLst>
        </pc:spChg>
        <pc:spChg chg="add">
          <ac:chgData name="Peter Nguty Acha (2018019)" userId="a6d22a6a-0d62-4089-86b6-9d212a615cc2" providerId="ADAL" clId="{CEC48E6C-4F95-45EF-B021-18F16E6F8FDD}" dt="2022-07-07T07:14:58.493" v="18" actId="26606"/>
          <ac:spMkLst>
            <pc:docMk/>
            <pc:sldMk cId="4219515855" sldId="258"/>
            <ac:spMk id="51" creationId="{4A2FAF1F-F462-46AF-A9E6-CC93C4E2C359}"/>
          </ac:spMkLst>
        </pc:spChg>
        <pc:spChg chg="add">
          <ac:chgData name="Peter Nguty Acha (2018019)" userId="a6d22a6a-0d62-4089-86b6-9d212a615cc2" providerId="ADAL" clId="{CEC48E6C-4F95-45EF-B021-18F16E6F8FDD}" dt="2022-07-07T07:14:58.493" v="18" actId="26606"/>
          <ac:spMkLst>
            <pc:docMk/>
            <pc:sldMk cId="4219515855" sldId="258"/>
            <ac:spMk id="52" creationId="{7146BED8-BAE9-42C5-A3DD-7B946445DB8C}"/>
          </ac:spMkLst>
        </pc:spChg>
        <pc:spChg chg="add">
          <ac:chgData name="Peter Nguty Acha (2018019)" userId="a6d22a6a-0d62-4089-86b6-9d212a615cc2" providerId="ADAL" clId="{CEC48E6C-4F95-45EF-B021-18F16E6F8FDD}" dt="2022-07-07T07:14:58.493" v="18" actId="26606"/>
          <ac:spMkLst>
            <pc:docMk/>
            <pc:sldMk cId="4219515855" sldId="258"/>
            <ac:spMk id="53" creationId="{15765FE8-B62F-41E4-A73C-74C91A8FD945}"/>
          </ac:spMkLst>
        </pc:spChg>
        <pc:grpChg chg="add">
          <ac:chgData name="Peter Nguty Acha (2018019)" userId="a6d22a6a-0d62-4089-86b6-9d212a615cc2" providerId="ADAL" clId="{CEC48E6C-4F95-45EF-B021-18F16E6F8FDD}" dt="2022-07-07T07:14:58.493" v="18" actId="26606"/>
          <ac:grpSpMkLst>
            <pc:docMk/>
            <pc:sldMk cId="4219515855" sldId="258"/>
            <ac:grpSpMk id="34" creationId="{FAEF28A3-012D-4640-B8B8-1EF6EAF7233B}"/>
          </ac:grpSpMkLst>
        </pc:grpChg>
      </pc:sldChg>
      <pc:sldChg chg="modSp">
        <pc:chgData name="Peter Nguty Acha (2018019)" userId="a6d22a6a-0d62-4089-86b6-9d212a615cc2" providerId="ADAL" clId="{CEC48E6C-4F95-45EF-B021-18F16E6F8FDD}" dt="2022-07-07T07:13:13.988" v="16"/>
        <pc:sldMkLst>
          <pc:docMk/>
          <pc:sldMk cId="668788880" sldId="259"/>
        </pc:sldMkLst>
        <pc:picChg chg="mod">
          <ac:chgData name="Peter Nguty Acha (2018019)" userId="a6d22a6a-0d62-4089-86b6-9d212a615cc2" providerId="ADAL" clId="{CEC48E6C-4F95-45EF-B021-18F16E6F8FDD}" dt="2022-07-07T07:13:13.988" v="16"/>
          <ac:picMkLst>
            <pc:docMk/>
            <pc:sldMk cId="668788880" sldId="259"/>
            <ac:picMk id="21" creationId="{6C4DF429-7C25-62BF-4C5E-30B2BD175F95}"/>
          </ac:picMkLst>
        </pc:picChg>
      </pc:sldChg>
      <pc:sldChg chg="modSp">
        <pc:chgData name="Peter Nguty Acha (2018019)" userId="a6d22a6a-0d62-4089-86b6-9d212a615cc2" providerId="ADAL" clId="{CEC48E6C-4F95-45EF-B021-18F16E6F8FDD}" dt="2022-07-07T07:13:13.988" v="16"/>
        <pc:sldMkLst>
          <pc:docMk/>
          <pc:sldMk cId="370562654" sldId="260"/>
        </pc:sldMkLst>
        <pc:spChg chg="mod">
          <ac:chgData name="Peter Nguty Acha (2018019)" userId="a6d22a6a-0d62-4089-86b6-9d212a615cc2" providerId="ADAL" clId="{CEC48E6C-4F95-45EF-B021-18F16E6F8FDD}" dt="2022-07-07T07:13:13.988" v="16"/>
          <ac:spMkLst>
            <pc:docMk/>
            <pc:sldMk cId="370562654" sldId="260"/>
            <ac:spMk id="2" creationId="{4C20B161-AECE-922D-92FA-7A984CA97A23}"/>
          </ac:spMkLst>
        </pc:spChg>
        <pc:spChg chg="mod">
          <ac:chgData name="Peter Nguty Acha (2018019)" userId="a6d22a6a-0d62-4089-86b6-9d212a615cc2" providerId="ADAL" clId="{CEC48E6C-4F95-45EF-B021-18F16E6F8FDD}" dt="2022-07-07T07:13:13.988" v="16"/>
          <ac:spMkLst>
            <pc:docMk/>
            <pc:sldMk cId="370562654" sldId="260"/>
            <ac:spMk id="3" creationId="{ECD39AD6-8B06-078A-DF36-42AA86240758}"/>
          </ac:spMkLst>
        </pc:spChg>
      </pc:sldChg>
    </pc:docChg>
  </pc:docChgLst>
  <pc:docChgLst>
    <pc:chgData name="Peter Nguty Acha (2018019)" userId="a6d22a6a-0d62-4089-86b6-9d212a615cc2" providerId="ADAL" clId="{3A1D0094-8370-4957-8ACF-A02E6CAC6962}"/>
    <pc:docChg chg="undo custSel addSld delSld modSld">
      <pc:chgData name="Peter Nguty Acha (2018019)" userId="a6d22a6a-0d62-4089-86b6-9d212a615cc2" providerId="ADAL" clId="{3A1D0094-8370-4957-8ACF-A02E6CAC6962}" dt="2022-07-15T20:26:44.417" v="3329" actId="26606"/>
      <pc:docMkLst>
        <pc:docMk/>
      </pc:docMkLst>
      <pc:sldChg chg="addSp delSp modSp mod setBg setClrOvrMap delDesignElem">
        <pc:chgData name="Peter Nguty Acha (2018019)" userId="a6d22a6a-0d62-4089-86b6-9d212a615cc2" providerId="ADAL" clId="{3A1D0094-8370-4957-8ACF-A02E6CAC6962}" dt="2022-07-15T20:20:30.899" v="3293"/>
        <pc:sldMkLst>
          <pc:docMk/>
          <pc:sldMk cId="668788880" sldId="259"/>
        </pc:sldMkLst>
        <pc:spChg chg="mod">
          <ac:chgData name="Peter Nguty Acha (2018019)" userId="a6d22a6a-0d62-4089-86b6-9d212a615cc2" providerId="ADAL" clId="{3A1D0094-8370-4957-8ACF-A02E6CAC6962}" dt="2022-07-15T20:19:45.302" v="3289" actId="26606"/>
          <ac:spMkLst>
            <pc:docMk/>
            <pc:sldMk cId="668788880" sldId="259"/>
            <ac:spMk id="2" creationId="{6AA9ABCA-6E4C-CD03-7D5A-C13184F0CF1A}"/>
          </ac:spMkLst>
        </pc:spChg>
        <pc:spChg chg="mod">
          <ac:chgData name="Peter Nguty Acha (2018019)" userId="a6d22a6a-0d62-4089-86b6-9d212a615cc2" providerId="ADAL" clId="{3A1D0094-8370-4957-8ACF-A02E6CAC6962}" dt="2022-07-15T20:19:45.302" v="3289" actId="26606"/>
          <ac:spMkLst>
            <pc:docMk/>
            <pc:sldMk cId="668788880" sldId="259"/>
            <ac:spMk id="4" creationId="{6662CBC2-18E7-5B98-6F5F-1627F1C92D96}"/>
          </ac:spMkLst>
        </pc:spChg>
        <pc:spChg chg="mod">
          <ac:chgData name="Peter Nguty Acha (2018019)" userId="a6d22a6a-0d62-4089-86b6-9d212a615cc2" providerId="ADAL" clId="{3A1D0094-8370-4957-8ACF-A02E6CAC6962}" dt="2022-07-15T20:19:45.302" v="3289" actId="26606"/>
          <ac:spMkLst>
            <pc:docMk/>
            <pc:sldMk cId="668788880" sldId="259"/>
            <ac:spMk id="22" creationId="{41760EBE-1CC9-1B3E-AD1D-737A9AEFB9D1}"/>
          </ac:spMkLst>
        </pc:spChg>
        <pc:spChg chg="add del">
          <ac:chgData name="Peter Nguty Acha (2018019)" userId="a6d22a6a-0d62-4089-86b6-9d212a615cc2" providerId="ADAL" clId="{3A1D0094-8370-4957-8ACF-A02E6CAC6962}" dt="2022-07-15T20:20:17.502" v="3291"/>
          <ac:spMkLst>
            <pc:docMk/>
            <pc:sldMk cId="668788880" sldId="259"/>
            <ac:spMk id="65" creationId="{59647F54-801D-44AB-8284-EDDFF7763139}"/>
          </ac:spMkLst>
        </pc:spChg>
        <pc:spChg chg="add del">
          <ac:chgData name="Peter Nguty Acha (2018019)" userId="a6d22a6a-0d62-4089-86b6-9d212a615cc2" providerId="ADAL" clId="{3A1D0094-8370-4957-8ACF-A02E6CAC6962}" dt="2022-07-15T20:20:17.502" v="3291"/>
          <ac:spMkLst>
            <pc:docMk/>
            <pc:sldMk cId="668788880" sldId="259"/>
            <ac:spMk id="66" creationId="{89EA2611-DCBA-4E97-A2B2-9A466E76BDA4}"/>
          </ac:spMkLst>
        </pc:spChg>
        <pc:spChg chg="add del">
          <ac:chgData name="Peter Nguty Acha (2018019)" userId="a6d22a6a-0d62-4089-86b6-9d212a615cc2" providerId="ADAL" clId="{3A1D0094-8370-4957-8ACF-A02E6CAC6962}" dt="2022-07-15T20:20:17.502" v="3291"/>
          <ac:spMkLst>
            <pc:docMk/>
            <pc:sldMk cId="668788880" sldId="259"/>
            <ac:spMk id="67" creationId="{BBC615D1-6E12-40EF-915B-316CFDB550D5}"/>
          </ac:spMkLst>
        </pc:spChg>
        <pc:spChg chg="add del">
          <ac:chgData name="Peter Nguty Acha (2018019)" userId="a6d22a6a-0d62-4089-86b6-9d212a615cc2" providerId="ADAL" clId="{3A1D0094-8370-4957-8ACF-A02E6CAC6962}" dt="2022-07-15T20:20:17.502" v="3291"/>
          <ac:spMkLst>
            <pc:docMk/>
            <pc:sldMk cId="668788880" sldId="259"/>
            <ac:spMk id="68" creationId="{B9797D36-DE1E-47CD-881A-6C1F5828261B}"/>
          </ac:spMkLst>
        </pc:spChg>
        <pc:spChg chg="add del">
          <ac:chgData name="Peter Nguty Acha (2018019)" userId="a6d22a6a-0d62-4089-86b6-9d212a615cc2" providerId="ADAL" clId="{3A1D0094-8370-4957-8ACF-A02E6CAC6962}" dt="2022-07-15T20:20:17.502" v="3291"/>
          <ac:spMkLst>
            <pc:docMk/>
            <pc:sldMk cId="668788880" sldId="259"/>
            <ac:spMk id="69" creationId="{4A2FAF1F-F462-46AF-A9E6-CC93C4E2C359}"/>
          </ac:spMkLst>
        </pc:spChg>
        <pc:spChg chg="add del">
          <ac:chgData name="Peter Nguty Acha (2018019)" userId="a6d22a6a-0d62-4089-86b6-9d212a615cc2" providerId="ADAL" clId="{3A1D0094-8370-4957-8ACF-A02E6CAC6962}" dt="2022-07-15T20:20:17.502" v="3291"/>
          <ac:spMkLst>
            <pc:docMk/>
            <pc:sldMk cId="668788880" sldId="259"/>
            <ac:spMk id="70" creationId="{7146BED8-BAE9-42C5-A3DD-7B946445DB8C}"/>
          </ac:spMkLst>
        </pc:spChg>
        <pc:spChg chg="add del">
          <ac:chgData name="Peter Nguty Acha (2018019)" userId="a6d22a6a-0d62-4089-86b6-9d212a615cc2" providerId="ADAL" clId="{3A1D0094-8370-4957-8ACF-A02E6CAC6962}" dt="2022-07-15T20:20:17.502" v="3291"/>
          <ac:spMkLst>
            <pc:docMk/>
            <pc:sldMk cId="668788880" sldId="259"/>
            <ac:spMk id="71" creationId="{15765FE8-B62F-41E4-A73C-74C91A8FD945}"/>
          </ac:spMkLst>
        </pc:spChg>
        <pc:grpChg chg="add del">
          <ac:chgData name="Peter Nguty Acha (2018019)" userId="a6d22a6a-0d62-4089-86b6-9d212a615cc2" providerId="ADAL" clId="{3A1D0094-8370-4957-8ACF-A02E6CAC6962}" dt="2022-07-15T20:20:17.502" v="3291"/>
          <ac:grpSpMkLst>
            <pc:docMk/>
            <pc:sldMk cId="668788880" sldId="259"/>
            <ac:grpSpMk id="53" creationId="{FAEF28A3-012D-4640-B8B8-1EF6EAF7233B}"/>
          </ac:grpSpMkLst>
        </pc:grpChg>
        <pc:picChg chg="mod">
          <ac:chgData name="Peter Nguty Acha (2018019)" userId="a6d22a6a-0d62-4089-86b6-9d212a615cc2" providerId="ADAL" clId="{3A1D0094-8370-4957-8ACF-A02E6CAC6962}" dt="2022-07-15T20:20:30.899" v="3293"/>
          <ac:picMkLst>
            <pc:docMk/>
            <pc:sldMk cId="668788880" sldId="259"/>
            <ac:picMk id="21" creationId="{6C4DF429-7C25-62BF-4C5E-30B2BD175F95}"/>
          </ac:picMkLst>
        </pc:picChg>
      </pc:sldChg>
      <pc:sldChg chg="addSp modSp mod setBg setClrOvrMap">
        <pc:chgData name="Peter Nguty Acha (2018019)" userId="a6d22a6a-0d62-4089-86b6-9d212a615cc2" providerId="ADAL" clId="{3A1D0094-8370-4957-8ACF-A02E6CAC6962}" dt="2022-07-15T20:20:43.326" v="3294" actId="26606"/>
        <pc:sldMkLst>
          <pc:docMk/>
          <pc:sldMk cId="370562654" sldId="260"/>
        </pc:sldMkLst>
        <pc:spChg chg="mod">
          <ac:chgData name="Peter Nguty Acha (2018019)" userId="a6d22a6a-0d62-4089-86b6-9d212a615cc2" providerId="ADAL" clId="{3A1D0094-8370-4957-8ACF-A02E6CAC6962}" dt="2022-07-15T20:20:43.326" v="3294" actId="26606"/>
          <ac:spMkLst>
            <pc:docMk/>
            <pc:sldMk cId="370562654" sldId="260"/>
            <ac:spMk id="2" creationId="{4C20B161-AECE-922D-92FA-7A984CA97A23}"/>
          </ac:spMkLst>
        </pc:spChg>
        <pc:spChg chg="mod">
          <ac:chgData name="Peter Nguty Acha (2018019)" userId="a6d22a6a-0d62-4089-86b6-9d212a615cc2" providerId="ADAL" clId="{3A1D0094-8370-4957-8ACF-A02E6CAC6962}" dt="2022-07-15T20:20:43.326" v="3294" actId="26606"/>
          <ac:spMkLst>
            <pc:docMk/>
            <pc:sldMk cId="370562654" sldId="260"/>
            <ac:spMk id="3" creationId="{ECD39AD6-8B06-078A-DF36-42AA86240758}"/>
          </ac:spMkLst>
        </pc:spChg>
        <pc:spChg chg="add">
          <ac:chgData name="Peter Nguty Acha (2018019)" userId="a6d22a6a-0d62-4089-86b6-9d212a615cc2" providerId="ADAL" clId="{3A1D0094-8370-4957-8ACF-A02E6CAC6962}" dt="2022-07-15T20:20:43.326" v="3294" actId="26606"/>
          <ac:spMkLst>
            <pc:docMk/>
            <pc:sldMk cId="370562654" sldId="260"/>
            <ac:spMk id="6" creationId="{20E145FF-1D18-4246-A2BA-9F6B4D53364C}"/>
          </ac:spMkLst>
        </pc:spChg>
        <pc:spChg chg="add">
          <ac:chgData name="Peter Nguty Acha (2018019)" userId="a6d22a6a-0d62-4089-86b6-9d212a615cc2" providerId="ADAL" clId="{3A1D0094-8370-4957-8ACF-A02E6CAC6962}" dt="2022-07-15T20:20:43.326" v="3294" actId="26606"/>
          <ac:spMkLst>
            <pc:docMk/>
            <pc:sldMk cId="370562654" sldId="260"/>
            <ac:spMk id="7" creationId="{C314C310-850D-4491-AA52-C75BEA68B68C}"/>
          </ac:spMkLst>
        </pc:spChg>
        <pc:grpChg chg="add">
          <ac:chgData name="Peter Nguty Acha (2018019)" userId="a6d22a6a-0d62-4089-86b6-9d212a615cc2" providerId="ADAL" clId="{3A1D0094-8370-4957-8ACF-A02E6CAC6962}" dt="2022-07-15T20:20:43.326" v="3294" actId="26606"/>
          <ac:grpSpMkLst>
            <pc:docMk/>
            <pc:sldMk cId="370562654" sldId="260"/>
            <ac:grpSpMk id="5" creationId="{7084313B-C03D-4981-9786-879159A60395}"/>
          </ac:grpSpMkLst>
        </pc:grpChg>
        <pc:grpChg chg="add">
          <ac:chgData name="Peter Nguty Acha (2018019)" userId="a6d22a6a-0d62-4089-86b6-9d212a615cc2" providerId="ADAL" clId="{3A1D0094-8370-4957-8ACF-A02E6CAC6962}" dt="2022-07-15T20:20:43.326" v="3294" actId="26606"/>
          <ac:grpSpMkLst>
            <pc:docMk/>
            <pc:sldMk cId="370562654" sldId="260"/>
            <ac:grpSpMk id="18" creationId="{D4EC3799-3F52-48CE-85CC-83AED368EB42}"/>
          </ac:grpSpMkLst>
        </pc:grpChg>
        <pc:cxnChg chg="add">
          <ac:chgData name="Peter Nguty Acha (2018019)" userId="a6d22a6a-0d62-4089-86b6-9d212a615cc2" providerId="ADAL" clId="{3A1D0094-8370-4957-8ACF-A02E6CAC6962}" dt="2022-07-15T20:20:43.326" v="3294" actId="26606"/>
          <ac:cxnSpMkLst>
            <pc:docMk/>
            <pc:sldMk cId="370562654" sldId="260"/>
            <ac:cxnSpMk id="27" creationId="{789E20C7-BB50-4317-93C7-90C8ED80B275}"/>
          </ac:cxnSpMkLst>
        </pc:cxnChg>
      </pc:sldChg>
      <pc:sldChg chg="addSp delSp modSp mod setClrOvrMap">
        <pc:chgData name="Peter Nguty Acha (2018019)" userId="a6d22a6a-0d62-4089-86b6-9d212a615cc2" providerId="ADAL" clId="{3A1D0094-8370-4957-8ACF-A02E6CAC6962}" dt="2022-07-15T20:24:09.863" v="3313" actId="26606"/>
        <pc:sldMkLst>
          <pc:docMk/>
          <pc:sldMk cId="1155460723" sldId="262"/>
        </pc:sldMkLst>
        <pc:spChg chg="add del">
          <ac:chgData name="Peter Nguty Acha (2018019)" userId="a6d22a6a-0d62-4089-86b6-9d212a615cc2" providerId="ADAL" clId="{3A1D0094-8370-4957-8ACF-A02E6CAC6962}" dt="2022-07-15T20:24:07.660" v="3310" actId="26606"/>
          <ac:spMkLst>
            <pc:docMk/>
            <pc:sldMk cId="1155460723" sldId="262"/>
            <ac:spMk id="26" creationId="{4F78DAAE-B0C3-49A3-8AB1-AD2FF0E3686F}"/>
          </ac:spMkLst>
        </pc:spChg>
        <pc:spChg chg="add del">
          <ac:chgData name="Peter Nguty Acha (2018019)" userId="a6d22a6a-0d62-4089-86b6-9d212a615cc2" providerId="ADAL" clId="{3A1D0094-8370-4957-8ACF-A02E6CAC6962}" dt="2022-07-15T20:24:07.660" v="3310" actId="26606"/>
          <ac:spMkLst>
            <pc:docMk/>
            <pc:sldMk cId="1155460723" sldId="262"/>
            <ac:spMk id="27" creationId="{F6A8A81D-3338-4B0F-A26F-A3D259D27681}"/>
          </ac:spMkLst>
        </pc:spChg>
        <pc:spChg chg="add del">
          <ac:chgData name="Peter Nguty Acha (2018019)" userId="a6d22a6a-0d62-4089-86b6-9d212a615cc2" providerId="ADAL" clId="{3A1D0094-8370-4957-8ACF-A02E6CAC6962}" dt="2022-07-15T20:24:07.660" v="3310" actId="26606"/>
          <ac:spMkLst>
            <pc:docMk/>
            <pc:sldMk cId="1155460723" sldId="262"/>
            <ac:spMk id="28" creationId="{40155665-7CE2-4939-AE5E-020DC1D20753}"/>
          </ac:spMkLst>
        </pc:spChg>
        <pc:spChg chg="add del">
          <ac:chgData name="Peter Nguty Acha (2018019)" userId="a6d22a6a-0d62-4089-86b6-9d212a615cc2" providerId="ADAL" clId="{3A1D0094-8370-4957-8ACF-A02E6CAC6962}" dt="2022-07-15T20:24:09.842" v="3312" actId="26606"/>
          <ac:spMkLst>
            <pc:docMk/>
            <pc:sldMk cId="1155460723" sldId="262"/>
            <ac:spMk id="30" creationId="{85F279D6-ED25-4D3F-9479-8ABB21867D9B}"/>
          </ac:spMkLst>
        </pc:spChg>
        <pc:spChg chg="add del">
          <ac:chgData name="Peter Nguty Acha (2018019)" userId="a6d22a6a-0d62-4089-86b6-9d212a615cc2" providerId="ADAL" clId="{3A1D0094-8370-4957-8ACF-A02E6CAC6962}" dt="2022-07-15T20:24:09.842" v="3312" actId="26606"/>
          <ac:spMkLst>
            <pc:docMk/>
            <pc:sldMk cId="1155460723" sldId="262"/>
            <ac:spMk id="31" creationId="{38D0B1B4-C487-47EF-B7D0-421066454CB6}"/>
          </ac:spMkLst>
        </pc:spChg>
        <pc:spChg chg="add del">
          <ac:chgData name="Peter Nguty Acha (2018019)" userId="a6d22a6a-0d62-4089-86b6-9d212a615cc2" providerId="ADAL" clId="{3A1D0094-8370-4957-8ACF-A02E6CAC6962}" dt="2022-07-15T20:24:09.842" v="3312" actId="26606"/>
          <ac:spMkLst>
            <pc:docMk/>
            <pc:sldMk cId="1155460723" sldId="262"/>
            <ac:spMk id="32" creationId="{0214736A-03B2-4B91-B0AF-B21213F3B9DF}"/>
          </ac:spMkLst>
        </pc:spChg>
        <pc:spChg chg="add">
          <ac:chgData name="Peter Nguty Acha (2018019)" userId="a6d22a6a-0d62-4089-86b6-9d212a615cc2" providerId="ADAL" clId="{3A1D0094-8370-4957-8ACF-A02E6CAC6962}" dt="2022-07-15T20:24:09.863" v="3313" actId="26606"/>
          <ac:spMkLst>
            <pc:docMk/>
            <pc:sldMk cId="1155460723" sldId="262"/>
            <ac:spMk id="34" creationId="{4F78DAAE-B0C3-49A3-8AB1-AD2FF0E3686F}"/>
          </ac:spMkLst>
        </pc:spChg>
        <pc:spChg chg="add">
          <ac:chgData name="Peter Nguty Acha (2018019)" userId="a6d22a6a-0d62-4089-86b6-9d212a615cc2" providerId="ADAL" clId="{3A1D0094-8370-4957-8ACF-A02E6CAC6962}" dt="2022-07-15T20:24:09.863" v="3313" actId="26606"/>
          <ac:spMkLst>
            <pc:docMk/>
            <pc:sldMk cId="1155460723" sldId="262"/>
            <ac:spMk id="35" creationId="{F6A8A81D-3338-4B0F-A26F-A3D259D27681}"/>
          </ac:spMkLst>
        </pc:spChg>
        <pc:spChg chg="add">
          <ac:chgData name="Peter Nguty Acha (2018019)" userId="a6d22a6a-0d62-4089-86b6-9d212a615cc2" providerId="ADAL" clId="{3A1D0094-8370-4957-8ACF-A02E6CAC6962}" dt="2022-07-15T20:24:09.863" v="3313" actId="26606"/>
          <ac:spMkLst>
            <pc:docMk/>
            <pc:sldMk cId="1155460723" sldId="262"/>
            <ac:spMk id="36" creationId="{40155665-7CE2-4939-AE5E-020DC1D20753}"/>
          </ac:spMkLst>
        </pc:spChg>
        <pc:picChg chg="mod">
          <ac:chgData name="Peter Nguty Acha (2018019)" userId="a6d22a6a-0d62-4089-86b6-9d212a615cc2" providerId="ADAL" clId="{3A1D0094-8370-4957-8ACF-A02E6CAC6962}" dt="2022-07-15T20:24:09.863" v="3313" actId="26606"/>
          <ac:picMkLst>
            <pc:docMk/>
            <pc:sldMk cId="1155460723" sldId="262"/>
            <ac:picMk id="2" creationId="{DD7BCAB0-6BF5-8679-4671-0CD1D6D83DCE}"/>
          </ac:picMkLst>
        </pc:picChg>
      </pc:sldChg>
      <pc:sldChg chg="addSp delSp modSp mod setBg setClrOvrMap delDesignElem">
        <pc:chgData name="Peter Nguty Acha (2018019)" userId="a6d22a6a-0d62-4089-86b6-9d212a615cc2" providerId="ADAL" clId="{3A1D0094-8370-4957-8ACF-A02E6CAC6962}" dt="2022-07-15T20:18:41.225" v="3285"/>
        <pc:sldMkLst>
          <pc:docMk/>
          <pc:sldMk cId="3965766661" sldId="263"/>
        </pc:sldMkLst>
        <pc:spChg chg="mod">
          <ac:chgData name="Peter Nguty Acha (2018019)" userId="a6d22a6a-0d62-4089-86b6-9d212a615cc2" providerId="ADAL" clId="{3A1D0094-8370-4957-8ACF-A02E6CAC6962}" dt="2022-07-15T18:21:51.320" v="3063" actId="26606"/>
          <ac:spMkLst>
            <pc:docMk/>
            <pc:sldMk cId="3965766661" sldId="263"/>
            <ac:spMk id="2" creationId="{359FE229-8A76-60B4-7BCF-0EADD6498079}"/>
          </ac:spMkLst>
        </pc:spChg>
        <pc:spChg chg="add del">
          <ac:chgData name="Peter Nguty Acha (2018019)" userId="a6d22a6a-0d62-4089-86b6-9d212a615cc2" providerId="ADAL" clId="{3A1D0094-8370-4957-8ACF-A02E6CAC6962}" dt="2022-07-15T16:49:17.546" v="1007" actId="26606"/>
          <ac:spMkLst>
            <pc:docMk/>
            <pc:sldMk cId="3965766661" sldId="263"/>
            <ac:spMk id="39" creationId="{6288FC2F-B192-42B2-90BE-517E1039BE0B}"/>
          </ac:spMkLst>
        </pc:spChg>
        <pc:spChg chg="add del">
          <ac:chgData name="Peter Nguty Acha (2018019)" userId="a6d22a6a-0d62-4089-86b6-9d212a615cc2" providerId="ADAL" clId="{3A1D0094-8370-4957-8ACF-A02E6CAC6962}" dt="2022-07-15T16:48:56.552" v="1003" actId="26606"/>
          <ac:spMkLst>
            <pc:docMk/>
            <pc:sldMk cId="3965766661" sldId="263"/>
            <ac:spMk id="52" creationId="{6288FC2F-B192-42B2-90BE-517E1039BE0B}"/>
          </ac:spMkLst>
        </pc:spChg>
        <pc:spChg chg="add del">
          <ac:chgData name="Peter Nguty Acha (2018019)" userId="a6d22a6a-0d62-4089-86b6-9d212a615cc2" providerId="ADAL" clId="{3A1D0094-8370-4957-8ACF-A02E6CAC6962}" dt="2022-07-15T16:49:39.951" v="1014"/>
          <ac:spMkLst>
            <pc:docMk/>
            <pc:sldMk cId="3965766661" sldId="263"/>
            <ac:spMk id="56" creationId="{6288FC2F-B192-42B2-90BE-517E1039BE0B}"/>
          </ac:spMkLst>
        </pc:spChg>
        <pc:spChg chg="add del">
          <ac:chgData name="Peter Nguty Acha (2018019)" userId="a6d22a6a-0d62-4089-86b6-9d212a615cc2" providerId="ADAL" clId="{3A1D0094-8370-4957-8ACF-A02E6CAC6962}" dt="2022-07-15T16:48:56.552" v="1003" actId="26606"/>
          <ac:spMkLst>
            <pc:docMk/>
            <pc:sldMk cId="3965766661" sldId="263"/>
            <ac:spMk id="58" creationId="{F9ED434F-8767-46CC-B26B-5AF62FF01E66}"/>
          </ac:spMkLst>
        </pc:spChg>
        <pc:spChg chg="add del">
          <ac:chgData name="Peter Nguty Acha (2018019)" userId="a6d22a6a-0d62-4089-86b6-9d212a615cc2" providerId="ADAL" clId="{3A1D0094-8370-4957-8ACF-A02E6CAC6962}" dt="2022-07-15T16:49:58.293" v="1016" actId="26606"/>
          <ac:spMkLst>
            <pc:docMk/>
            <pc:sldMk cId="3965766661" sldId="263"/>
            <ac:spMk id="60" creationId="{6288FC2F-B192-42B2-90BE-517E1039BE0B}"/>
          </ac:spMkLst>
        </pc:spChg>
        <pc:spChg chg="add del">
          <ac:chgData name="Peter Nguty Acha (2018019)" userId="a6d22a6a-0d62-4089-86b6-9d212a615cc2" providerId="ADAL" clId="{3A1D0094-8370-4957-8ACF-A02E6CAC6962}" dt="2022-07-15T16:49:17.546" v="1007" actId="26606"/>
          <ac:spMkLst>
            <pc:docMk/>
            <pc:sldMk cId="3965766661" sldId="263"/>
            <ac:spMk id="63" creationId="{CC28BCC9-4093-4FD5-83EB-7EC297F51396}"/>
          </ac:spMkLst>
        </pc:spChg>
        <pc:spChg chg="add del">
          <ac:chgData name="Peter Nguty Acha (2018019)" userId="a6d22a6a-0d62-4089-86b6-9d212a615cc2" providerId="ADAL" clId="{3A1D0094-8370-4957-8ACF-A02E6CAC6962}" dt="2022-07-15T18:21:07.121" v="3056" actId="26606"/>
          <ac:spMkLst>
            <pc:docMk/>
            <pc:sldMk cId="3965766661" sldId="263"/>
            <ac:spMk id="65" creationId="{6288FC2F-B192-42B2-90BE-517E1039BE0B}"/>
          </ac:spMkLst>
        </pc:spChg>
        <pc:spChg chg="add del">
          <ac:chgData name="Peter Nguty Acha (2018019)" userId="a6d22a6a-0d62-4089-86b6-9d212a615cc2" providerId="ADAL" clId="{3A1D0094-8370-4957-8ACF-A02E6CAC6962}" dt="2022-07-15T20:18:41.225" v="3285"/>
          <ac:spMkLst>
            <pc:docMk/>
            <pc:sldMk cId="3965766661" sldId="263"/>
            <ac:spMk id="67" creationId="{6288FC2F-B192-42B2-90BE-517E1039BE0B}"/>
          </ac:spMkLst>
        </pc:spChg>
        <pc:spChg chg="add del">
          <ac:chgData name="Peter Nguty Acha (2018019)" userId="a6d22a6a-0d62-4089-86b6-9d212a615cc2" providerId="ADAL" clId="{3A1D0094-8370-4957-8ACF-A02E6CAC6962}" dt="2022-07-15T18:21:40.889" v="3062"/>
          <ac:spMkLst>
            <pc:docMk/>
            <pc:sldMk cId="3965766661" sldId="263"/>
            <ac:spMk id="68" creationId="{33E51D9F-DA72-49DE-9183-76B062B38581}"/>
          </ac:spMkLst>
        </pc:spChg>
        <pc:spChg chg="add del">
          <ac:chgData name="Peter Nguty Acha (2018019)" userId="a6d22a6a-0d62-4089-86b6-9d212a615cc2" providerId="ADAL" clId="{3A1D0094-8370-4957-8ACF-A02E6CAC6962}" dt="2022-07-15T20:18:41.225" v="3285"/>
          <ac:spMkLst>
            <pc:docMk/>
            <pc:sldMk cId="3965766661" sldId="263"/>
            <ac:spMk id="72" creationId="{F9ED434F-8767-46CC-B26B-5AF62FF01E66}"/>
          </ac:spMkLst>
        </pc:spChg>
        <pc:spChg chg="add del">
          <ac:chgData name="Peter Nguty Acha (2018019)" userId="a6d22a6a-0d62-4089-86b6-9d212a615cc2" providerId="ADAL" clId="{3A1D0094-8370-4957-8ACF-A02E6CAC6962}" dt="2022-07-15T18:21:07.121" v="3056" actId="26606"/>
          <ac:spMkLst>
            <pc:docMk/>
            <pc:sldMk cId="3965766661" sldId="263"/>
            <ac:spMk id="73" creationId="{CC28BCC9-4093-4FD5-83EB-7EC297F51396}"/>
          </ac:spMkLst>
        </pc:spChg>
        <pc:spChg chg="add del">
          <ac:chgData name="Peter Nguty Acha (2018019)" userId="a6d22a6a-0d62-4089-86b6-9d212a615cc2" providerId="ADAL" clId="{3A1D0094-8370-4957-8ACF-A02E6CAC6962}" dt="2022-07-15T18:21:20.499" v="3058" actId="26606"/>
          <ac:spMkLst>
            <pc:docMk/>
            <pc:sldMk cId="3965766661" sldId="263"/>
            <ac:spMk id="76" creationId="{6288FC2F-B192-42B2-90BE-517E1039BE0B}"/>
          </ac:spMkLst>
        </pc:spChg>
        <pc:spChg chg="add del">
          <ac:chgData name="Peter Nguty Acha (2018019)" userId="a6d22a6a-0d62-4089-86b6-9d212a615cc2" providerId="ADAL" clId="{3A1D0094-8370-4957-8ACF-A02E6CAC6962}" dt="2022-07-15T18:21:20.499" v="3058" actId="26606"/>
          <ac:spMkLst>
            <pc:docMk/>
            <pc:sldMk cId="3965766661" sldId="263"/>
            <ac:spMk id="80" creationId="{F9ED434F-8767-46CC-B26B-5AF62FF01E66}"/>
          </ac:spMkLst>
        </pc:spChg>
        <pc:spChg chg="add del">
          <ac:chgData name="Peter Nguty Acha (2018019)" userId="a6d22a6a-0d62-4089-86b6-9d212a615cc2" providerId="ADAL" clId="{3A1D0094-8370-4957-8ACF-A02E6CAC6962}" dt="2022-07-15T18:21:40.889" v="3062"/>
          <ac:spMkLst>
            <pc:docMk/>
            <pc:sldMk cId="3965766661" sldId="263"/>
            <ac:spMk id="83" creationId="{6288FC2F-B192-42B2-90BE-517E1039BE0B}"/>
          </ac:spMkLst>
        </pc:spChg>
        <pc:spChg chg="add del">
          <ac:chgData name="Peter Nguty Acha (2018019)" userId="a6d22a6a-0d62-4089-86b6-9d212a615cc2" providerId="ADAL" clId="{3A1D0094-8370-4957-8ACF-A02E6CAC6962}" dt="2022-07-15T18:21:40.889" v="3062"/>
          <ac:spMkLst>
            <pc:docMk/>
            <pc:sldMk cId="3965766661" sldId="263"/>
            <ac:spMk id="84" creationId="{A000C36E-AAFD-4188-BB55-FAE4A82728C9}"/>
          </ac:spMkLst>
        </pc:spChg>
        <pc:spChg chg="add del">
          <ac:chgData name="Peter Nguty Acha (2018019)" userId="a6d22a6a-0d62-4089-86b6-9d212a615cc2" providerId="ADAL" clId="{3A1D0094-8370-4957-8ACF-A02E6CAC6962}" dt="2022-07-15T18:21:40.889" v="3062"/>
          <ac:spMkLst>
            <pc:docMk/>
            <pc:sldMk cId="3965766661" sldId="263"/>
            <ac:spMk id="85" creationId="{13CB6D4A-4ADE-4BAF-BB67-7E9E8AB2C807}"/>
          </ac:spMkLst>
        </pc:spChg>
        <pc:spChg chg="add del">
          <ac:chgData name="Peter Nguty Acha (2018019)" userId="a6d22a6a-0d62-4089-86b6-9d212a615cc2" providerId="ADAL" clId="{3A1D0094-8370-4957-8ACF-A02E6CAC6962}" dt="2022-07-15T18:21:40.889" v="3062"/>
          <ac:spMkLst>
            <pc:docMk/>
            <pc:sldMk cId="3965766661" sldId="263"/>
            <ac:spMk id="86" creationId="{2065753A-F15B-43F6-B811-03D54342667C}"/>
          </ac:spMkLst>
        </pc:spChg>
        <pc:spChg chg="add del">
          <ac:chgData name="Peter Nguty Acha (2018019)" userId="a6d22a6a-0d62-4089-86b6-9d212a615cc2" providerId="ADAL" clId="{3A1D0094-8370-4957-8ACF-A02E6CAC6962}" dt="2022-07-15T18:21:40.889" v="3062"/>
          <ac:spMkLst>
            <pc:docMk/>
            <pc:sldMk cId="3965766661" sldId="263"/>
            <ac:spMk id="87" creationId="{219AED55-7F29-4A42-9B4E-43EA055109AD}"/>
          </ac:spMkLst>
        </pc:spChg>
        <pc:spChg chg="add del">
          <ac:chgData name="Peter Nguty Acha (2018019)" userId="a6d22a6a-0d62-4089-86b6-9d212a615cc2" providerId="ADAL" clId="{3A1D0094-8370-4957-8ACF-A02E6CAC6962}" dt="2022-07-15T18:21:40.889" v="3062"/>
          <ac:spMkLst>
            <pc:docMk/>
            <pc:sldMk cId="3965766661" sldId="263"/>
            <ac:spMk id="88" creationId="{3394EDF3-F539-40F8-9354-FE028858291C}"/>
          </ac:spMkLst>
        </pc:spChg>
        <pc:spChg chg="add del">
          <ac:chgData name="Peter Nguty Acha (2018019)" userId="a6d22a6a-0d62-4089-86b6-9d212a615cc2" providerId="ADAL" clId="{3A1D0094-8370-4957-8ACF-A02E6CAC6962}" dt="2022-07-15T18:21:40.889" v="3062"/>
          <ac:spMkLst>
            <pc:docMk/>
            <pc:sldMk cId="3965766661" sldId="263"/>
            <ac:spMk id="89" creationId="{25236E71-242B-4CE7-96BC-B66F91F9DF65}"/>
          </ac:spMkLst>
        </pc:spChg>
        <pc:spChg chg="add del">
          <ac:chgData name="Peter Nguty Acha (2018019)" userId="a6d22a6a-0d62-4089-86b6-9d212a615cc2" providerId="ADAL" clId="{3A1D0094-8370-4957-8ACF-A02E6CAC6962}" dt="2022-07-15T18:21:40.889" v="3062"/>
          <ac:spMkLst>
            <pc:docMk/>
            <pc:sldMk cId="3965766661" sldId="263"/>
            <ac:spMk id="90" creationId="{683A5930-ABB0-4C7A-8E96-AB945DFB0D3E}"/>
          </ac:spMkLst>
        </pc:spChg>
        <pc:grpChg chg="add del">
          <ac:chgData name="Peter Nguty Acha (2018019)" userId="a6d22a6a-0d62-4089-86b6-9d212a615cc2" providerId="ADAL" clId="{3A1D0094-8370-4957-8ACF-A02E6CAC6962}" dt="2022-07-15T16:49:17.546" v="1007" actId="26606"/>
          <ac:grpSpMkLst>
            <pc:docMk/>
            <pc:sldMk cId="3965766661" sldId="263"/>
            <ac:grpSpMk id="38" creationId="{E5D4A15D-C852-47D7-A7E3-7F8FEE9FCA9D}"/>
          </ac:grpSpMkLst>
        </pc:grpChg>
        <pc:grpChg chg="add del">
          <ac:chgData name="Peter Nguty Acha (2018019)" userId="a6d22a6a-0d62-4089-86b6-9d212a615cc2" providerId="ADAL" clId="{3A1D0094-8370-4957-8ACF-A02E6CAC6962}" dt="2022-07-15T16:48:56.552" v="1003" actId="26606"/>
          <ac:grpSpMkLst>
            <pc:docMk/>
            <pc:sldMk cId="3965766661" sldId="263"/>
            <ac:grpSpMk id="41" creationId="{E5D4A15D-C852-47D7-A7E3-7F8FEE9FCA9D}"/>
          </ac:grpSpMkLst>
        </pc:grpChg>
        <pc:grpChg chg="add del">
          <ac:chgData name="Peter Nguty Acha (2018019)" userId="a6d22a6a-0d62-4089-86b6-9d212a615cc2" providerId="ADAL" clId="{3A1D0094-8370-4957-8ACF-A02E6CAC6962}" dt="2022-07-15T16:48:56.552" v="1003" actId="26606"/>
          <ac:grpSpMkLst>
            <pc:docMk/>
            <pc:sldMk cId="3965766661" sldId="263"/>
            <ac:grpSpMk id="54" creationId="{2F448CB3-7B4F-45D7-B7C0-DF553DF61453}"/>
          </ac:grpSpMkLst>
        </pc:grpChg>
        <pc:grpChg chg="add del">
          <ac:chgData name="Peter Nguty Acha (2018019)" userId="a6d22a6a-0d62-4089-86b6-9d212a615cc2" providerId="ADAL" clId="{3A1D0094-8370-4957-8ACF-A02E6CAC6962}" dt="2022-07-15T16:49:39.951" v="1014"/>
          <ac:grpSpMkLst>
            <pc:docMk/>
            <pc:sldMk cId="3965766661" sldId="263"/>
            <ac:grpSpMk id="55" creationId="{E5D4A15D-C852-47D7-A7E3-7F8FEE9FCA9D}"/>
          </ac:grpSpMkLst>
        </pc:grpChg>
        <pc:grpChg chg="add del">
          <ac:chgData name="Peter Nguty Acha (2018019)" userId="a6d22a6a-0d62-4089-86b6-9d212a615cc2" providerId="ADAL" clId="{3A1D0094-8370-4957-8ACF-A02E6CAC6962}" dt="2022-07-15T16:49:58.293" v="1016" actId="26606"/>
          <ac:grpSpMkLst>
            <pc:docMk/>
            <pc:sldMk cId="3965766661" sldId="263"/>
            <ac:grpSpMk id="59" creationId="{E5D4A15D-C852-47D7-A7E3-7F8FEE9FCA9D}"/>
          </ac:grpSpMkLst>
        </pc:grpChg>
        <pc:grpChg chg="add del">
          <ac:chgData name="Peter Nguty Acha (2018019)" userId="a6d22a6a-0d62-4089-86b6-9d212a615cc2" providerId="ADAL" clId="{3A1D0094-8370-4957-8ACF-A02E6CAC6962}" dt="2022-07-15T20:18:41.225" v="3285"/>
          <ac:grpSpMkLst>
            <pc:docMk/>
            <pc:sldMk cId="3965766661" sldId="263"/>
            <ac:grpSpMk id="61" creationId="{E5D4A15D-C852-47D7-A7E3-7F8FEE9FCA9D}"/>
          </ac:grpSpMkLst>
        </pc:grpChg>
        <pc:grpChg chg="add del">
          <ac:chgData name="Peter Nguty Acha (2018019)" userId="a6d22a6a-0d62-4089-86b6-9d212a615cc2" providerId="ADAL" clId="{3A1D0094-8370-4957-8ACF-A02E6CAC6962}" dt="2022-07-15T16:49:17.546" v="1007" actId="26606"/>
          <ac:grpSpMkLst>
            <pc:docMk/>
            <pc:sldMk cId="3965766661" sldId="263"/>
            <ac:grpSpMk id="62" creationId="{08BCF048-8940-4354-B9EC-5AD74E283CE3}"/>
          </ac:grpSpMkLst>
        </pc:grpChg>
        <pc:grpChg chg="add del">
          <ac:chgData name="Peter Nguty Acha (2018019)" userId="a6d22a6a-0d62-4089-86b6-9d212a615cc2" providerId="ADAL" clId="{3A1D0094-8370-4957-8ACF-A02E6CAC6962}" dt="2022-07-15T18:21:07.121" v="3056" actId="26606"/>
          <ac:grpSpMkLst>
            <pc:docMk/>
            <pc:sldMk cId="3965766661" sldId="263"/>
            <ac:grpSpMk id="64" creationId="{E5D4A15D-C852-47D7-A7E3-7F8FEE9FCA9D}"/>
          </ac:grpSpMkLst>
        </pc:grpChg>
        <pc:grpChg chg="add del">
          <ac:chgData name="Peter Nguty Acha (2018019)" userId="a6d22a6a-0d62-4089-86b6-9d212a615cc2" providerId="ADAL" clId="{3A1D0094-8370-4957-8ACF-A02E6CAC6962}" dt="2022-07-15T18:21:07.121" v="3056" actId="26606"/>
          <ac:grpSpMkLst>
            <pc:docMk/>
            <pc:sldMk cId="3965766661" sldId="263"/>
            <ac:grpSpMk id="66" creationId="{08BCF048-8940-4354-B9EC-5AD74E283CE3}"/>
          </ac:grpSpMkLst>
        </pc:grpChg>
        <pc:grpChg chg="add del">
          <ac:chgData name="Peter Nguty Acha (2018019)" userId="a6d22a6a-0d62-4089-86b6-9d212a615cc2" providerId="ADAL" clId="{3A1D0094-8370-4957-8ACF-A02E6CAC6962}" dt="2022-07-15T20:18:41.225" v="3285"/>
          <ac:grpSpMkLst>
            <pc:docMk/>
            <pc:sldMk cId="3965766661" sldId="263"/>
            <ac:grpSpMk id="69" creationId="{2F448CB3-7B4F-45D7-B7C0-DF553DF61453}"/>
          </ac:grpSpMkLst>
        </pc:grpChg>
        <pc:grpChg chg="add del">
          <ac:chgData name="Peter Nguty Acha (2018019)" userId="a6d22a6a-0d62-4089-86b6-9d212a615cc2" providerId="ADAL" clId="{3A1D0094-8370-4957-8ACF-A02E6CAC6962}" dt="2022-07-15T18:21:20.499" v="3058" actId="26606"/>
          <ac:grpSpMkLst>
            <pc:docMk/>
            <pc:sldMk cId="3965766661" sldId="263"/>
            <ac:grpSpMk id="75" creationId="{E5D4A15D-C852-47D7-A7E3-7F8FEE9FCA9D}"/>
          </ac:grpSpMkLst>
        </pc:grpChg>
        <pc:grpChg chg="add del">
          <ac:chgData name="Peter Nguty Acha (2018019)" userId="a6d22a6a-0d62-4089-86b6-9d212a615cc2" providerId="ADAL" clId="{3A1D0094-8370-4957-8ACF-A02E6CAC6962}" dt="2022-07-15T18:21:20.499" v="3058" actId="26606"/>
          <ac:grpSpMkLst>
            <pc:docMk/>
            <pc:sldMk cId="3965766661" sldId="263"/>
            <ac:grpSpMk id="77" creationId="{2F448CB3-7B4F-45D7-B7C0-DF553DF61453}"/>
          </ac:grpSpMkLst>
        </pc:grpChg>
        <pc:grpChg chg="add del">
          <ac:chgData name="Peter Nguty Acha (2018019)" userId="a6d22a6a-0d62-4089-86b6-9d212a615cc2" providerId="ADAL" clId="{3A1D0094-8370-4957-8ACF-A02E6CAC6962}" dt="2022-07-15T18:21:40.889" v="3062"/>
          <ac:grpSpMkLst>
            <pc:docMk/>
            <pc:sldMk cId="3965766661" sldId="263"/>
            <ac:grpSpMk id="82" creationId="{E5D4A15D-C852-47D7-A7E3-7F8FEE9FCA9D}"/>
          </ac:grpSpMkLst>
        </pc:grpChg>
        <pc:graphicFrameChg chg="mod modGraphic">
          <ac:chgData name="Peter Nguty Acha (2018019)" userId="a6d22a6a-0d62-4089-86b6-9d212a615cc2" providerId="ADAL" clId="{3A1D0094-8370-4957-8ACF-A02E6CAC6962}" dt="2022-07-15T18:41:03.084" v="3281" actId="20577"/>
          <ac:graphicFrameMkLst>
            <pc:docMk/>
            <pc:sldMk cId="3965766661" sldId="263"/>
            <ac:graphicFrameMk id="36" creationId="{DF61A206-AB3A-1DB7-8D0F-F6E2BC0E4ADA}"/>
          </ac:graphicFrameMkLst>
        </pc:graphicFrameChg>
      </pc:sldChg>
      <pc:sldChg chg="modSp mod">
        <pc:chgData name="Peter Nguty Acha (2018019)" userId="a6d22a6a-0d62-4089-86b6-9d212a615cc2" providerId="ADAL" clId="{3A1D0094-8370-4957-8ACF-A02E6CAC6962}" dt="2022-07-15T20:20:30.899" v="3293"/>
        <pc:sldMkLst>
          <pc:docMk/>
          <pc:sldMk cId="4077409327" sldId="264"/>
        </pc:sldMkLst>
        <pc:spChg chg="mod">
          <ac:chgData name="Peter Nguty Acha (2018019)" userId="a6d22a6a-0d62-4089-86b6-9d212a615cc2" providerId="ADAL" clId="{3A1D0094-8370-4957-8ACF-A02E6CAC6962}" dt="2022-07-15T20:20:30.899" v="3293"/>
          <ac:spMkLst>
            <pc:docMk/>
            <pc:sldMk cId="4077409327" sldId="264"/>
            <ac:spMk id="3" creationId="{6908EA3C-9D35-C464-60DD-30FAC75CC87D}"/>
          </ac:spMkLst>
        </pc:spChg>
        <pc:graphicFrameChg chg="modGraphic">
          <ac:chgData name="Peter Nguty Acha (2018019)" userId="a6d22a6a-0d62-4089-86b6-9d212a615cc2" providerId="ADAL" clId="{3A1D0094-8370-4957-8ACF-A02E6CAC6962}" dt="2022-07-15T17:54:01.773" v="2339" actId="20577"/>
          <ac:graphicFrameMkLst>
            <pc:docMk/>
            <pc:sldMk cId="4077409327" sldId="264"/>
            <ac:graphicFrameMk id="7" creationId="{681E7CEB-F1A3-F8BA-8A4A-D3BDB7E00388}"/>
          </ac:graphicFrameMkLst>
        </pc:graphicFrameChg>
      </pc:sldChg>
      <pc:sldChg chg="addSp delSp modSp mod setBg setClrOvrMap delDesignElem">
        <pc:chgData name="Peter Nguty Acha (2018019)" userId="a6d22a6a-0d62-4089-86b6-9d212a615cc2" providerId="ADAL" clId="{3A1D0094-8370-4957-8ACF-A02E6CAC6962}" dt="2022-07-15T20:20:30.899" v="3293"/>
        <pc:sldMkLst>
          <pc:docMk/>
          <pc:sldMk cId="693651097" sldId="265"/>
        </pc:sldMkLst>
        <pc:spChg chg="mod">
          <ac:chgData name="Peter Nguty Acha (2018019)" userId="a6d22a6a-0d62-4089-86b6-9d212a615cc2" providerId="ADAL" clId="{3A1D0094-8370-4957-8ACF-A02E6CAC6962}" dt="2022-07-15T20:20:30.899" v="3293"/>
          <ac:spMkLst>
            <pc:docMk/>
            <pc:sldMk cId="693651097" sldId="265"/>
            <ac:spMk id="2" creationId="{BDC0A6DF-25FD-5255-49B8-4A16143D5153}"/>
          </ac:spMkLst>
        </pc:spChg>
        <pc:spChg chg="del mod">
          <ac:chgData name="Peter Nguty Acha (2018019)" userId="a6d22a6a-0d62-4089-86b6-9d212a615cc2" providerId="ADAL" clId="{3A1D0094-8370-4957-8ACF-A02E6CAC6962}" dt="2022-07-15T16:55:09.540" v="1124" actId="3680"/>
          <ac:spMkLst>
            <pc:docMk/>
            <pc:sldMk cId="693651097" sldId="265"/>
            <ac:spMk id="3" creationId="{DB75685E-5DCA-4638-7499-6271F18B6D51}"/>
          </ac:spMkLst>
        </pc:spChg>
        <pc:spChg chg="add del">
          <ac:chgData name="Peter Nguty Acha (2018019)" userId="a6d22a6a-0d62-4089-86b6-9d212a615cc2" providerId="ADAL" clId="{3A1D0094-8370-4957-8ACF-A02E6CAC6962}" dt="2022-07-15T18:18:42.826" v="3049"/>
          <ac:spMkLst>
            <pc:docMk/>
            <pc:sldMk cId="693651097" sldId="265"/>
            <ac:spMk id="7" creationId="{CC28BCC9-4093-4FD5-83EB-7EC297F51396}"/>
          </ac:spMkLst>
        </pc:spChg>
        <pc:spChg chg="add del">
          <ac:chgData name="Peter Nguty Acha (2018019)" userId="a6d22a6a-0d62-4089-86b6-9d212a615cc2" providerId="ADAL" clId="{3A1D0094-8370-4957-8ACF-A02E6CAC6962}" dt="2022-07-15T17:13:15.143" v="1616"/>
          <ac:spMkLst>
            <pc:docMk/>
            <pc:sldMk cId="693651097" sldId="265"/>
            <ac:spMk id="18" creationId="{CC28BCC9-4093-4FD5-83EB-7EC297F51396}"/>
          </ac:spMkLst>
        </pc:spChg>
        <pc:spChg chg="add del">
          <ac:chgData name="Peter Nguty Acha (2018019)" userId="a6d22a6a-0d62-4089-86b6-9d212a615cc2" providerId="ADAL" clId="{3A1D0094-8370-4957-8ACF-A02E6CAC6962}" dt="2022-07-15T18:23:13.645" v="3065" actId="26606"/>
          <ac:spMkLst>
            <pc:docMk/>
            <pc:sldMk cId="693651097" sldId="265"/>
            <ac:spMk id="25" creationId="{CC28BCC9-4093-4FD5-83EB-7EC297F51396}"/>
          </ac:spMkLst>
        </pc:spChg>
        <pc:spChg chg="add del">
          <ac:chgData name="Peter Nguty Acha (2018019)" userId="a6d22a6a-0d62-4089-86b6-9d212a615cc2" providerId="ADAL" clId="{3A1D0094-8370-4957-8ACF-A02E6CAC6962}" dt="2022-07-15T20:18:41.225" v="3285"/>
          <ac:spMkLst>
            <pc:docMk/>
            <pc:sldMk cId="693651097" sldId="265"/>
            <ac:spMk id="30" creationId="{F9ED434F-8767-46CC-B26B-5AF62FF01E66}"/>
          </ac:spMkLst>
        </pc:spChg>
        <pc:grpChg chg="add del">
          <ac:chgData name="Peter Nguty Acha (2018019)" userId="a6d22a6a-0d62-4089-86b6-9d212a615cc2" providerId="ADAL" clId="{3A1D0094-8370-4957-8ACF-A02E6CAC6962}" dt="2022-07-15T18:18:42.826" v="3049"/>
          <ac:grpSpMkLst>
            <pc:docMk/>
            <pc:sldMk cId="693651097" sldId="265"/>
            <ac:grpSpMk id="6" creationId="{08BCF048-8940-4354-B9EC-5AD74E283CE3}"/>
          </ac:grpSpMkLst>
        </pc:grpChg>
        <pc:grpChg chg="add del">
          <ac:chgData name="Peter Nguty Acha (2018019)" userId="a6d22a6a-0d62-4089-86b6-9d212a615cc2" providerId="ADAL" clId="{3A1D0094-8370-4957-8ACF-A02E6CAC6962}" dt="2022-07-15T18:23:13.645" v="3065" actId="26606"/>
          <ac:grpSpMkLst>
            <pc:docMk/>
            <pc:sldMk cId="693651097" sldId="265"/>
            <ac:grpSpMk id="8" creationId="{08BCF048-8940-4354-B9EC-5AD74E283CE3}"/>
          </ac:grpSpMkLst>
        </pc:grpChg>
        <pc:grpChg chg="add del">
          <ac:chgData name="Peter Nguty Acha (2018019)" userId="a6d22a6a-0d62-4089-86b6-9d212a615cc2" providerId="ADAL" clId="{3A1D0094-8370-4957-8ACF-A02E6CAC6962}" dt="2022-07-15T17:13:15.143" v="1616"/>
          <ac:grpSpMkLst>
            <pc:docMk/>
            <pc:sldMk cId="693651097" sldId="265"/>
            <ac:grpSpMk id="9" creationId="{08BCF048-8940-4354-B9EC-5AD74E283CE3}"/>
          </ac:grpSpMkLst>
        </pc:grpChg>
        <pc:grpChg chg="add del">
          <ac:chgData name="Peter Nguty Acha (2018019)" userId="a6d22a6a-0d62-4089-86b6-9d212a615cc2" providerId="ADAL" clId="{3A1D0094-8370-4957-8ACF-A02E6CAC6962}" dt="2022-07-15T20:18:41.225" v="3285"/>
          <ac:grpSpMkLst>
            <pc:docMk/>
            <pc:sldMk cId="693651097" sldId="265"/>
            <ac:grpSpMk id="27" creationId="{2F448CB3-7B4F-45D7-B7C0-DF553DF61453}"/>
          </ac:grpSpMkLst>
        </pc:grpChg>
        <pc:graphicFrameChg chg="add mod ord modGraphic">
          <ac:chgData name="Peter Nguty Acha (2018019)" userId="a6d22a6a-0d62-4089-86b6-9d212a615cc2" providerId="ADAL" clId="{3A1D0094-8370-4957-8ACF-A02E6CAC6962}" dt="2022-07-15T18:23:13.723" v="3066" actId="26606"/>
          <ac:graphicFrameMkLst>
            <pc:docMk/>
            <pc:sldMk cId="693651097" sldId="265"/>
            <ac:graphicFrameMk id="4" creationId="{FEE79CF7-14FC-48FD-C8B0-754F3CAB2804}"/>
          </ac:graphicFrameMkLst>
        </pc:graphicFrameChg>
      </pc:sldChg>
      <pc:sldChg chg="addSp delSp modSp mod setBg setClrOvrMap">
        <pc:chgData name="Peter Nguty Acha (2018019)" userId="a6d22a6a-0d62-4089-86b6-9d212a615cc2" providerId="ADAL" clId="{3A1D0094-8370-4957-8ACF-A02E6CAC6962}" dt="2022-07-15T20:20:57.432" v="3297" actId="26606"/>
        <pc:sldMkLst>
          <pc:docMk/>
          <pc:sldMk cId="2965494136" sldId="266"/>
        </pc:sldMkLst>
        <pc:spChg chg="mod">
          <ac:chgData name="Peter Nguty Acha (2018019)" userId="a6d22a6a-0d62-4089-86b6-9d212a615cc2" providerId="ADAL" clId="{3A1D0094-8370-4957-8ACF-A02E6CAC6962}" dt="2022-07-15T20:20:57.432" v="3297" actId="26606"/>
          <ac:spMkLst>
            <pc:docMk/>
            <pc:sldMk cId="2965494136" sldId="266"/>
            <ac:spMk id="2" creationId="{7992A447-AB9E-E7B5-88FC-8DD725D4466D}"/>
          </ac:spMkLst>
        </pc:spChg>
        <pc:spChg chg="mod">
          <ac:chgData name="Peter Nguty Acha (2018019)" userId="a6d22a6a-0d62-4089-86b6-9d212a615cc2" providerId="ADAL" clId="{3A1D0094-8370-4957-8ACF-A02E6CAC6962}" dt="2022-07-15T20:20:57.432" v="3297" actId="26606"/>
          <ac:spMkLst>
            <pc:docMk/>
            <pc:sldMk cId="2965494136" sldId="266"/>
            <ac:spMk id="3" creationId="{964B0708-92D9-3AD4-FC63-E6EC7E6C8433}"/>
          </ac:spMkLst>
        </pc:spChg>
        <pc:spChg chg="add del">
          <ac:chgData name="Peter Nguty Acha (2018019)" userId="a6d22a6a-0d62-4089-86b6-9d212a615cc2" providerId="ADAL" clId="{3A1D0094-8370-4957-8ACF-A02E6CAC6962}" dt="2022-07-15T20:20:57.369" v="3296" actId="26606"/>
          <ac:spMkLst>
            <pc:docMk/>
            <pc:sldMk cId="2965494136" sldId="266"/>
            <ac:spMk id="5" creationId="{01109B5D-BC35-4376-98A2-F53B03E4E1B4}"/>
          </ac:spMkLst>
        </pc:spChg>
        <pc:spChg chg="add del">
          <ac:chgData name="Peter Nguty Acha (2018019)" userId="a6d22a6a-0d62-4089-86b6-9d212a615cc2" providerId="ADAL" clId="{3A1D0094-8370-4957-8ACF-A02E6CAC6962}" dt="2022-07-15T20:20:57.369" v="3296" actId="26606"/>
          <ac:spMkLst>
            <pc:docMk/>
            <pc:sldMk cId="2965494136" sldId="266"/>
            <ac:spMk id="6" creationId="{94D90C11-98A3-40E3-B04C-A3025D6458A3}"/>
          </ac:spMkLst>
        </pc:spChg>
        <pc:spChg chg="add del">
          <ac:chgData name="Peter Nguty Acha (2018019)" userId="a6d22a6a-0d62-4089-86b6-9d212a615cc2" providerId="ADAL" clId="{3A1D0094-8370-4957-8ACF-A02E6CAC6962}" dt="2022-07-15T20:20:57.369" v="3296" actId="26606"/>
          <ac:spMkLst>
            <pc:docMk/>
            <pc:sldMk cId="2965494136" sldId="266"/>
            <ac:spMk id="7" creationId="{A3B28FB1-97C9-4A9E-A45B-356508C2C38B}"/>
          </ac:spMkLst>
        </pc:spChg>
        <pc:spChg chg="add">
          <ac:chgData name="Peter Nguty Acha (2018019)" userId="a6d22a6a-0d62-4089-86b6-9d212a615cc2" providerId="ADAL" clId="{3A1D0094-8370-4957-8ACF-A02E6CAC6962}" dt="2022-07-15T20:20:57.432" v="3297" actId="26606"/>
          <ac:spMkLst>
            <pc:docMk/>
            <pc:sldMk cId="2965494136" sldId="266"/>
            <ac:spMk id="9" creationId="{C314C310-850D-4491-AA52-C75BEA68B68C}"/>
          </ac:spMkLst>
        </pc:spChg>
        <pc:grpChg chg="add">
          <ac:chgData name="Peter Nguty Acha (2018019)" userId="a6d22a6a-0d62-4089-86b6-9d212a615cc2" providerId="ADAL" clId="{3A1D0094-8370-4957-8ACF-A02E6CAC6962}" dt="2022-07-15T20:20:57.432" v="3297" actId="26606"/>
          <ac:grpSpMkLst>
            <pc:docMk/>
            <pc:sldMk cId="2965494136" sldId="266"/>
            <ac:grpSpMk id="13" creationId="{D4EC3799-3F52-48CE-85CC-83AED368EB42}"/>
          </ac:grpSpMkLst>
        </pc:grpChg>
        <pc:cxnChg chg="add">
          <ac:chgData name="Peter Nguty Acha (2018019)" userId="a6d22a6a-0d62-4089-86b6-9d212a615cc2" providerId="ADAL" clId="{3A1D0094-8370-4957-8ACF-A02E6CAC6962}" dt="2022-07-15T20:20:57.432" v="3297" actId="26606"/>
          <ac:cxnSpMkLst>
            <pc:docMk/>
            <pc:sldMk cId="2965494136" sldId="266"/>
            <ac:cxnSpMk id="14" creationId="{789E20C7-BB50-4317-93C7-90C8ED80B275}"/>
          </ac:cxnSpMkLst>
        </pc:cxnChg>
      </pc:sldChg>
      <pc:sldChg chg="addSp delSp modSp mod setBg setClrOvrMap">
        <pc:chgData name="Peter Nguty Acha (2018019)" userId="a6d22a6a-0d62-4089-86b6-9d212a615cc2" providerId="ADAL" clId="{3A1D0094-8370-4957-8ACF-A02E6CAC6962}" dt="2022-07-15T20:22:06.700" v="3300" actId="26606"/>
        <pc:sldMkLst>
          <pc:docMk/>
          <pc:sldMk cId="3806054029" sldId="267"/>
        </pc:sldMkLst>
        <pc:spChg chg="mod">
          <ac:chgData name="Peter Nguty Acha (2018019)" userId="a6d22a6a-0d62-4089-86b6-9d212a615cc2" providerId="ADAL" clId="{3A1D0094-8370-4957-8ACF-A02E6CAC6962}" dt="2022-07-15T20:22:06.700" v="3300" actId="26606"/>
          <ac:spMkLst>
            <pc:docMk/>
            <pc:sldMk cId="3806054029" sldId="267"/>
            <ac:spMk id="2" creationId="{E888B282-90C6-176C-192F-2D4A209022A8}"/>
          </ac:spMkLst>
        </pc:spChg>
        <pc:spChg chg="add del mod">
          <ac:chgData name="Peter Nguty Acha (2018019)" userId="a6d22a6a-0d62-4089-86b6-9d212a615cc2" providerId="ADAL" clId="{3A1D0094-8370-4957-8ACF-A02E6CAC6962}" dt="2022-07-15T20:22:06.700" v="3300" actId="26606"/>
          <ac:spMkLst>
            <pc:docMk/>
            <pc:sldMk cId="3806054029" sldId="267"/>
            <ac:spMk id="3" creationId="{B4F4BE00-C666-A981-DD8A-C860CF115995}"/>
          </ac:spMkLst>
        </pc:spChg>
        <pc:spChg chg="add del">
          <ac:chgData name="Peter Nguty Acha (2018019)" userId="a6d22a6a-0d62-4089-86b6-9d212a615cc2" providerId="ADAL" clId="{3A1D0094-8370-4957-8ACF-A02E6CAC6962}" dt="2022-07-15T20:22:06.574" v="3299" actId="26606"/>
          <ac:spMkLst>
            <pc:docMk/>
            <pc:sldMk cId="3806054029" sldId="267"/>
            <ac:spMk id="13" creationId="{F9ED434F-8767-46CC-B26B-5AF62FF01E66}"/>
          </ac:spMkLst>
        </pc:spChg>
        <pc:spChg chg="add">
          <ac:chgData name="Peter Nguty Acha (2018019)" userId="a6d22a6a-0d62-4089-86b6-9d212a615cc2" providerId="ADAL" clId="{3A1D0094-8370-4957-8ACF-A02E6CAC6962}" dt="2022-07-15T20:22:06.700" v="3300" actId="26606"/>
          <ac:spMkLst>
            <pc:docMk/>
            <pc:sldMk cId="3806054029" sldId="267"/>
            <ac:spMk id="18" creationId="{CC28BCC9-4093-4FD5-83EB-7EC297F51396}"/>
          </ac:spMkLst>
        </pc:spChg>
        <pc:grpChg chg="add del">
          <ac:chgData name="Peter Nguty Acha (2018019)" userId="a6d22a6a-0d62-4089-86b6-9d212a615cc2" providerId="ADAL" clId="{3A1D0094-8370-4957-8ACF-A02E6CAC6962}" dt="2022-07-15T20:22:06.574" v="3299" actId="26606"/>
          <ac:grpSpMkLst>
            <pc:docMk/>
            <pc:sldMk cId="3806054029" sldId="267"/>
            <ac:grpSpMk id="9" creationId="{2F448CB3-7B4F-45D7-B7C0-DF553DF61453}"/>
          </ac:grpSpMkLst>
        </pc:grpChg>
        <pc:grpChg chg="add">
          <ac:chgData name="Peter Nguty Acha (2018019)" userId="a6d22a6a-0d62-4089-86b6-9d212a615cc2" providerId="ADAL" clId="{3A1D0094-8370-4957-8ACF-A02E6CAC6962}" dt="2022-07-15T20:22:06.700" v="3300" actId="26606"/>
          <ac:grpSpMkLst>
            <pc:docMk/>
            <pc:sldMk cId="3806054029" sldId="267"/>
            <ac:grpSpMk id="17" creationId="{08BCF048-8940-4354-B9EC-5AD74E283CE3}"/>
          </ac:grpSpMkLst>
        </pc:grpChg>
        <pc:graphicFrameChg chg="add del">
          <ac:chgData name="Peter Nguty Acha (2018019)" userId="a6d22a6a-0d62-4089-86b6-9d212a615cc2" providerId="ADAL" clId="{3A1D0094-8370-4957-8ACF-A02E6CAC6962}" dt="2022-07-15T20:22:06.574" v="3299" actId="26606"/>
          <ac:graphicFrameMkLst>
            <pc:docMk/>
            <pc:sldMk cId="3806054029" sldId="267"/>
            <ac:graphicFrameMk id="5" creationId="{4DCF9A2C-E58C-B83D-2E87-BA8652FCFC13}"/>
          </ac:graphicFrameMkLst>
        </pc:graphicFrameChg>
        <pc:graphicFrameChg chg="add">
          <ac:chgData name="Peter Nguty Acha (2018019)" userId="a6d22a6a-0d62-4089-86b6-9d212a615cc2" providerId="ADAL" clId="{3A1D0094-8370-4957-8ACF-A02E6CAC6962}" dt="2022-07-15T20:22:06.700" v="3300" actId="26606"/>
          <ac:graphicFrameMkLst>
            <pc:docMk/>
            <pc:sldMk cId="3806054029" sldId="267"/>
            <ac:graphicFrameMk id="22" creationId="{2975BA67-367F-CE48-8BD6-A2FBF111235B}"/>
          </ac:graphicFrameMkLst>
        </pc:graphicFrameChg>
      </pc:sldChg>
      <pc:sldChg chg="addSp delSp modSp mod setBg setClrOvrMap delDesignElem">
        <pc:chgData name="Peter Nguty Acha (2018019)" userId="a6d22a6a-0d62-4089-86b6-9d212a615cc2" providerId="ADAL" clId="{3A1D0094-8370-4957-8ACF-A02E6CAC6962}" dt="2022-07-15T15:11:34.168" v="236"/>
        <pc:sldMkLst>
          <pc:docMk/>
          <pc:sldMk cId="3011116655" sldId="268"/>
        </pc:sldMkLst>
        <pc:spChg chg="mod">
          <ac:chgData name="Peter Nguty Acha (2018019)" userId="a6d22a6a-0d62-4089-86b6-9d212a615cc2" providerId="ADAL" clId="{3A1D0094-8370-4957-8ACF-A02E6CAC6962}" dt="2022-07-14T08:17:38.993" v="4" actId="26606"/>
          <ac:spMkLst>
            <pc:docMk/>
            <pc:sldMk cId="3011116655" sldId="268"/>
            <ac:spMk id="2" creationId="{A8D0F816-2C3E-0383-CF6D-A7AA5B23E77B}"/>
          </ac:spMkLst>
        </pc:spChg>
        <pc:spChg chg="mod">
          <ac:chgData name="Peter Nguty Acha (2018019)" userId="a6d22a6a-0d62-4089-86b6-9d212a615cc2" providerId="ADAL" clId="{3A1D0094-8370-4957-8ACF-A02E6CAC6962}" dt="2022-07-14T08:21:12.138" v="214" actId="313"/>
          <ac:spMkLst>
            <pc:docMk/>
            <pc:sldMk cId="3011116655" sldId="268"/>
            <ac:spMk id="3" creationId="{3CE447A9-4B75-6480-7809-80883F53602A}"/>
          </ac:spMkLst>
        </pc:spChg>
        <pc:spChg chg="add del">
          <ac:chgData name="Peter Nguty Acha (2018019)" userId="a6d22a6a-0d62-4089-86b6-9d212a615cc2" providerId="ADAL" clId="{3A1D0094-8370-4957-8ACF-A02E6CAC6962}" dt="2022-07-15T15:11:34.168" v="236"/>
          <ac:spMkLst>
            <pc:docMk/>
            <pc:sldMk cId="3011116655" sldId="268"/>
            <ac:spMk id="80" creationId="{C314C310-850D-4491-AA52-C75BEA68B68C}"/>
          </ac:spMkLst>
        </pc:spChg>
        <pc:grpChg chg="add del">
          <ac:chgData name="Peter Nguty Acha (2018019)" userId="a6d22a6a-0d62-4089-86b6-9d212a615cc2" providerId="ADAL" clId="{3A1D0094-8370-4957-8ACF-A02E6CAC6962}" dt="2022-07-15T15:11:34.168" v="236"/>
          <ac:grpSpMkLst>
            <pc:docMk/>
            <pc:sldMk cId="3011116655" sldId="268"/>
            <ac:grpSpMk id="81" creationId="{D4EC3799-3F52-48CE-85CC-83AED368EB42}"/>
          </ac:grpSpMkLst>
        </pc:grpChg>
        <pc:cxnChg chg="add del">
          <ac:chgData name="Peter Nguty Acha (2018019)" userId="a6d22a6a-0d62-4089-86b6-9d212a615cc2" providerId="ADAL" clId="{3A1D0094-8370-4957-8ACF-A02E6CAC6962}" dt="2022-07-15T15:11:34.168" v="236"/>
          <ac:cxnSpMkLst>
            <pc:docMk/>
            <pc:sldMk cId="3011116655" sldId="268"/>
            <ac:cxnSpMk id="84" creationId="{789E20C7-BB50-4317-93C7-90C8ED80B275}"/>
          </ac:cxnSpMkLst>
        </pc:cxnChg>
      </pc:sldChg>
      <pc:sldChg chg="addSp delSp modSp mod setBg setClrOvrMap">
        <pc:chgData name="Peter Nguty Acha (2018019)" userId="a6d22a6a-0d62-4089-86b6-9d212a615cc2" providerId="ADAL" clId="{3A1D0094-8370-4957-8ACF-A02E6CAC6962}" dt="2022-07-15T20:23:13.010" v="3303" actId="26606"/>
        <pc:sldMkLst>
          <pc:docMk/>
          <pc:sldMk cId="1779500235" sldId="269"/>
        </pc:sldMkLst>
        <pc:spChg chg="mod">
          <ac:chgData name="Peter Nguty Acha (2018019)" userId="a6d22a6a-0d62-4089-86b6-9d212a615cc2" providerId="ADAL" clId="{3A1D0094-8370-4957-8ACF-A02E6CAC6962}" dt="2022-07-15T20:23:13.010" v="3303" actId="26606"/>
          <ac:spMkLst>
            <pc:docMk/>
            <pc:sldMk cId="1779500235" sldId="269"/>
            <ac:spMk id="2" creationId="{2B2FD58E-0B90-3341-D35F-FFB587D10331}"/>
          </ac:spMkLst>
        </pc:spChg>
        <pc:spChg chg="add del">
          <ac:chgData name="Peter Nguty Acha (2018019)" userId="a6d22a6a-0d62-4089-86b6-9d212a615cc2" providerId="ADAL" clId="{3A1D0094-8370-4957-8ACF-A02E6CAC6962}" dt="2022-07-15T20:23:12.904" v="3302" actId="26606"/>
          <ac:spMkLst>
            <pc:docMk/>
            <pc:sldMk cId="1779500235" sldId="269"/>
            <ac:spMk id="7" creationId="{B8144315-1C5A-4185-A952-25D98D303D46}"/>
          </ac:spMkLst>
        </pc:spChg>
        <pc:spChg chg="add del">
          <ac:chgData name="Peter Nguty Acha (2018019)" userId="a6d22a6a-0d62-4089-86b6-9d212a615cc2" providerId="ADAL" clId="{3A1D0094-8370-4957-8ACF-A02E6CAC6962}" dt="2022-07-15T20:23:12.904" v="3302" actId="26606"/>
          <ac:spMkLst>
            <pc:docMk/>
            <pc:sldMk cId="1779500235" sldId="269"/>
            <ac:spMk id="11" creationId="{11CAC6F2-0806-417B-BF5D-5AEF6195FA49}"/>
          </ac:spMkLst>
        </pc:spChg>
        <pc:spChg chg="add del">
          <ac:chgData name="Peter Nguty Acha (2018019)" userId="a6d22a6a-0d62-4089-86b6-9d212a615cc2" providerId="ADAL" clId="{3A1D0094-8370-4957-8ACF-A02E6CAC6962}" dt="2022-07-15T20:23:12.904" v="3302" actId="26606"/>
          <ac:spMkLst>
            <pc:docMk/>
            <pc:sldMk cId="1779500235" sldId="269"/>
            <ac:spMk id="16" creationId="{D4723B02-0AAB-4F6E-BA41-8ED99D559D93}"/>
          </ac:spMkLst>
        </pc:spChg>
        <pc:spChg chg="add">
          <ac:chgData name="Peter Nguty Acha (2018019)" userId="a6d22a6a-0d62-4089-86b6-9d212a615cc2" providerId="ADAL" clId="{3A1D0094-8370-4957-8ACF-A02E6CAC6962}" dt="2022-07-15T20:23:13.010" v="3303" actId="26606"/>
          <ac:spMkLst>
            <pc:docMk/>
            <pc:sldMk cId="1779500235" sldId="269"/>
            <ac:spMk id="20" creationId="{B8144315-1C5A-4185-A952-25D98D303D46}"/>
          </ac:spMkLst>
        </pc:spChg>
        <pc:spChg chg="add">
          <ac:chgData name="Peter Nguty Acha (2018019)" userId="a6d22a6a-0d62-4089-86b6-9d212a615cc2" providerId="ADAL" clId="{3A1D0094-8370-4957-8ACF-A02E6CAC6962}" dt="2022-07-15T20:23:13.010" v="3303" actId="26606"/>
          <ac:spMkLst>
            <pc:docMk/>
            <pc:sldMk cId="1779500235" sldId="269"/>
            <ac:spMk id="21" creationId="{CC3DF159-A62C-40A0-86EB-55F5FCDB0761}"/>
          </ac:spMkLst>
        </pc:spChg>
        <pc:spChg chg="add">
          <ac:chgData name="Peter Nguty Acha (2018019)" userId="a6d22a6a-0d62-4089-86b6-9d212a615cc2" providerId="ADAL" clId="{3A1D0094-8370-4957-8ACF-A02E6CAC6962}" dt="2022-07-15T20:23:13.010" v="3303" actId="26606"/>
          <ac:spMkLst>
            <pc:docMk/>
            <pc:sldMk cId="1779500235" sldId="269"/>
            <ac:spMk id="22" creationId="{C5DDC647-9031-4B8C-B212-04560303C8EA}"/>
          </ac:spMkLst>
        </pc:spChg>
        <pc:grpChg chg="add del">
          <ac:chgData name="Peter Nguty Acha (2018019)" userId="a6d22a6a-0d62-4089-86b6-9d212a615cc2" providerId="ADAL" clId="{3A1D0094-8370-4957-8ACF-A02E6CAC6962}" dt="2022-07-15T20:23:12.904" v="3302" actId="26606"/>
          <ac:grpSpMkLst>
            <pc:docMk/>
            <pc:sldMk cId="1779500235" sldId="269"/>
            <ac:grpSpMk id="5" creationId="{4091D54B-59AB-4A5E-8E9E-0421BD66D4FB}"/>
          </ac:grpSpMkLst>
        </pc:grpChg>
        <pc:grpChg chg="add">
          <ac:chgData name="Peter Nguty Acha (2018019)" userId="a6d22a6a-0d62-4089-86b6-9d212a615cc2" providerId="ADAL" clId="{3A1D0094-8370-4957-8ACF-A02E6CAC6962}" dt="2022-07-15T20:23:13.010" v="3303" actId="26606"/>
          <ac:grpSpMkLst>
            <pc:docMk/>
            <pc:sldMk cId="1779500235" sldId="269"/>
            <ac:grpSpMk id="18" creationId="{4091D54B-59AB-4A5E-8E9E-0421BD66D4FB}"/>
          </ac:grpSpMkLst>
        </pc:grpChg>
        <pc:graphicFrameChg chg="mod modGraphic">
          <ac:chgData name="Peter Nguty Acha (2018019)" userId="a6d22a6a-0d62-4089-86b6-9d212a615cc2" providerId="ADAL" clId="{3A1D0094-8370-4957-8ACF-A02E6CAC6962}" dt="2022-07-15T20:23:13.010" v="3303" actId="26606"/>
          <ac:graphicFrameMkLst>
            <pc:docMk/>
            <pc:sldMk cId="1779500235" sldId="269"/>
            <ac:graphicFrameMk id="3" creationId="{E308B153-8191-738F-4A11-C4265FB28DAA}"/>
          </ac:graphicFrameMkLst>
        </pc:graphicFrameChg>
      </pc:sldChg>
      <pc:sldChg chg="new del">
        <pc:chgData name="Peter Nguty Acha (2018019)" userId="a6d22a6a-0d62-4089-86b6-9d212a615cc2" providerId="ADAL" clId="{3A1D0094-8370-4957-8ACF-A02E6CAC6962}" dt="2022-07-14T09:05:00.093" v="216" actId="680"/>
        <pc:sldMkLst>
          <pc:docMk/>
          <pc:sldMk cId="1021457486" sldId="270"/>
        </pc:sldMkLst>
      </pc:sldChg>
      <pc:sldChg chg="addSp delSp modSp new mod setBg setClrOvrMap">
        <pc:chgData name="Peter Nguty Acha (2018019)" userId="a6d22a6a-0d62-4089-86b6-9d212a615cc2" providerId="ADAL" clId="{3A1D0094-8370-4957-8ACF-A02E6CAC6962}" dt="2022-07-15T20:23:53.390" v="3308" actId="26606"/>
        <pc:sldMkLst>
          <pc:docMk/>
          <pc:sldMk cId="1635691902" sldId="270"/>
        </pc:sldMkLst>
        <pc:spChg chg="mod">
          <ac:chgData name="Peter Nguty Acha (2018019)" userId="a6d22a6a-0d62-4089-86b6-9d212a615cc2" providerId="ADAL" clId="{3A1D0094-8370-4957-8ACF-A02E6CAC6962}" dt="2022-07-15T20:23:53.390" v="3308" actId="26606"/>
          <ac:spMkLst>
            <pc:docMk/>
            <pc:sldMk cId="1635691902" sldId="270"/>
            <ac:spMk id="2" creationId="{DC0F7847-F9FA-D933-3BDE-30B5D04EC51B}"/>
          </ac:spMkLst>
        </pc:spChg>
        <pc:spChg chg="mod">
          <ac:chgData name="Peter Nguty Acha (2018019)" userId="a6d22a6a-0d62-4089-86b6-9d212a615cc2" providerId="ADAL" clId="{3A1D0094-8370-4957-8ACF-A02E6CAC6962}" dt="2022-07-15T20:23:53.390" v="3308" actId="26606"/>
          <ac:spMkLst>
            <pc:docMk/>
            <pc:sldMk cId="1635691902" sldId="270"/>
            <ac:spMk id="3" creationId="{455EF8CA-1E93-7EDF-953F-87CC06E267DF}"/>
          </ac:spMkLst>
        </pc:spChg>
        <pc:spChg chg="add del">
          <ac:chgData name="Peter Nguty Acha (2018019)" userId="a6d22a6a-0d62-4089-86b6-9d212a615cc2" providerId="ADAL" clId="{3A1D0094-8370-4957-8ACF-A02E6CAC6962}" dt="2022-07-15T20:23:48.323" v="3305" actId="26606"/>
          <ac:spMkLst>
            <pc:docMk/>
            <pc:sldMk cId="1635691902" sldId="270"/>
            <ac:spMk id="19" creationId="{20E145FF-1D18-4246-A2BA-9F6B4D53364C}"/>
          </ac:spMkLst>
        </pc:spChg>
        <pc:spChg chg="add del">
          <ac:chgData name="Peter Nguty Acha (2018019)" userId="a6d22a6a-0d62-4089-86b6-9d212a615cc2" providerId="ADAL" clId="{3A1D0094-8370-4957-8ACF-A02E6CAC6962}" dt="2022-07-15T20:23:48.323" v="3305" actId="26606"/>
          <ac:spMkLst>
            <pc:docMk/>
            <pc:sldMk cId="1635691902" sldId="270"/>
            <ac:spMk id="21" creationId="{C314C310-850D-4491-AA52-C75BEA68B68C}"/>
          </ac:spMkLst>
        </pc:spChg>
        <pc:spChg chg="add del">
          <ac:chgData name="Peter Nguty Acha (2018019)" userId="a6d22a6a-0d62-4089-86b6-9d212a615cc2" providerId="ADAL" clId="{3A1D0094-8370-4957-8ACF-A02E6CAC6962}" dt="2022-07-15T20:23:53.249" v="3307" actId="26606"/>
          <ac:spMkLst>
            <pc:docMk/>
            <pc:sldMk cId="1635691902" sldId="270"/>
            <ac:spMk id="25" creationId="{A3B28FB1-97C9-4A9E-A45B-356508C2C38B}"/>
          </ac:spMkLst>
        </pc:spChg>
        <pc:spChg chg="add del">
          <ac:chgData name="Peter Nguty Acha (2018019)" userId="a6d22a6a-0d62-4089-86b6-9d212a615cc2" providerId="ADAL" clId="{3A1D0094-8370-4957-8ACF-A02E6CAC6962}" dt="2022-07-15T20:23:53.249" v="3307" actId="26606"/>
          <ac:spMkLst>
            <pc:docMk/>
            <pc:sldMk cId="1635691902" sldId="270"/>
            <ac:spMk id="30" creationId="{20E145FF-1D18-4246-A2BA-9F6B4D53364C}"/>
          </ac:spMkLst>
        </pc:spChg>
        <pc:spChg chg="add del">
          <ac:chgData name="Peter Nguty Acha (2018019)" userId="a6d22a6a-0d62-4089-86b6-9d212a615cc2" providerId="ADAL" clId="{3A1D0094-8370-4957-8ACF-A02E6CAC6962}" dt="2022-07-15T20:23:53.249" v="3307" actId="26606"/>
          <ac:spMkLst>
            <pc:docMk/>
            <pc:sldMk cId="1635691902" sldId="270"/>
            <ac:spMk id="31" creationId="{01109B5D-BC35-4376-98A2-F53B03E4E1B4}"/>
          </ac:spMkLst>
        </pc:spChg>
        <pc:spChg chg="add del">
          <ac:chgData name="Peter Nguty Acha (2018019)" userId="a6d22a6a-0d62-4089-86b6-9d212a615cc2" providerId="ADAL" clId="{3A1D0094-8370-4957-8ACF-A02E6CAC6962}" dt="2022-07-15T20:23:53.249" v="3307" actId="26606"/>
          <ac:spMkLst>
            <pc:docMk/>
            <pc:sldMk cId="1635691902" sldId="270"/>
            <ac:spMk id="32" creationId="{94D90C11-98A3-40E3-B04C-A3025D6458A3}"/>
          </ac:spMkLst>
        </pc:spChg>
        <pc:spChg chg="add">
          <ac:chgData name="Peter Nguty Acha (2018019)" userId="a6d22a6a-0d62-4089-86b6-9d212a615cc2" providerId="ADAL" clId="{3A1D0094-8370-4957-8ACF-A02E6CAC6962}" dt="2022-07-15T20:23:53.390" v="3308" actId="26606"/>
          <ac:spMkLst>
            <pc:docMk/>
            <pc:sldMk cId="1635691902" sldId="270"/>
            <ac:spMk id="35" creationId="{20E145FF-1D18-4246-A2BA-9F6B4D53364C}"/>
          </ac:spMkLst>
        </pc:spChg>
        <pc:spChg chg="add">
          <ac:chgData name="Peter Nguty Acha (2018019)" userId="a6d22a6a-0d62-4089-86b6-9d212a615cc2" providerId="ADAL" clId="{3A1D0094-8370-4957-8ACF-A02E6CAC6962}" dt="2022-07-15T20:23:53.390" v="3308" actId="26606"/>
          <ac:spMkLst>
            <pc:docMk/>
            <pc:sldMk cId="1635691902" sldId="270"/>
            <ac:spMk id="36" creationId="{C314C310-850D-4491-AA52-C75BEA68B68C}"/>
          </ac:spMkLst>
        </pc:spChg>
        <pc:grpChg chg="add del">
          <ac:chgData name="Peter Nguty Acha (2018019)" userId="a6d22a6a-0d62-4089-86b6-9d212a615cc2" providerId="ADAL" clId="{3A1D0094-8370-4957-8ACF-A02E6CAC6962}" dt="2022-07-15T20:23:48.323" v="3305" actId="26606"/>
          <ac:grpSpMkLst>
            <pc:docMk/>
            <pc:sldMk cId="1635691902" sldId="270"/>
            <ac:grpSpMk id="8" creationId="{7084313B-C03D-4981-9786-879159A60395}"/>
          </ac:grpSpMkLst>
        </pc:grpChg>
        <pc:grpChg chg="add del">
          <ac:chgData name="Peter Nguty Acha (2018019)" userId="a6d22a6a-0d62-4089-86b6-9d212a615cc2" providerId="ADAL" clId="{3A1D0094-8370-4957-8ACF-A02E6CAC6962}" dt="2022-07-15T20:23:48.323" v="3305" actId="26606"/>
          <ac:grpSpMkLst>
            <pc:docMk/>
            <pc:sldMk cId="1635691902" sldId="270"/>
            <ac:grpSpMk id="23" creationId="{D4EC3799-3F52-48CE-85CC-83AED368EB42}"/>
          </ac:grpSpMkLst>
        </pc:grpChg>
        <pc:grpChg chg="add del">
          <ac:chgData name="Peter Nguty Acha (2018019)" userId="a6d22a6a-0d62-4089-86b6-9d212a615cc2" providerId="ADAL" clId="{3A1D0094-8370-4957-8ACF-A02E6CAC6962}" dt="2022-07-15T20:23:53.249" v="3307" actId="26606"/>
          <ac:grpSpMkLst>
            <pc:docMk/>
            <pc:sldMk cId="1635691902" sldId="270"/>
            <ac:grpSpMk id="29" creationId="{7084313B-C03D-4981-9786-879159A60395}"/>
          </ac:grpSpMkLst>
        </pc:grpChg>
        <pc:grpChg chg="add">
          <ac:chgData name="Peter Nguty Acha (2018019)" userId="a6d22a6a-0d62-4089-86b6-9d212a615cc2" providerId="ADAL" clId="{3A1D0094-8370-4957-8ACF-A02E6CAC6962}" dt="2022-07-15T20:23:53.390" v="3308" actId="26606"/>
          <ac:grpSpMkLst>
            <pc:docMk/>
            <pc:sldMk cId="1635691902" sldId="270"/>
            <ac:grpSpMk id="34" creationId="{7084313B-C03D-4981-9786-879159A60395}"/>
          </ac:grpSpMkLst>
        </pc:grpChg>
        <pc:grpChg chg="add">
          <ac:chgData name="Peter Nguty Acha (2018019)" userId="a6d22a6a-0d62-4089-86b6-9d212a615cc2" providerId="ADAL" clId="{3A1D0094-8370-4957-8ACF-A02E6CAC6962}" dt="2022-07-15T20:23:53.390" v="3308" actId="26606"/>
          <ac:grpSpMkLst>
            <pc:docMk/>
            <pc:sldMk cId="1635691902" sldId="270"/>
            <ac:grpSpMk id="37" creationId="{D4EC3799-3F52-48CE-85CC-83AED368EB42}"/>
          </ac:grpSpMkLst>
        </pc:grpChg>
        <pc:cxnChg chg="add del">
          <ac:chgData name="Peter Nguty Acha (2018019)" userId="a6d22a6a-0d62-4089-86b6-9d212a615cc2" providerId="ADAL" clId="{3A1D0094-8370-4957-8ACF-A02E6CAC6962}" dt="2022-07-15T20:23:48.323" v="3305" actId="26606"/>
          <ac:cxnSpMkLst>
            <pc:docMk/>
            <pc:sldMk cId="1635691902" sldId="270"/>
            <ac:cxnSpMk id="27" creationId="{789E20C7-BB50-4317-93C7-90C8ED80B275}"/>
          </ac:cxnSpMkLst>
        </pc:cxnChg>
        <pc:cxnChg chg="add">
          <ac:chgData name="Peter Nguty Acha (2018019)" userId="a6d22a6a-0d62-4089-86b6-9d212a615cc2" providerId="ADAL" clId="{3A1D0094-8370-4957-8ACF-A02E6CAC6962}" dt="2022-07-15T20:23:53.390" v="3308" actId="26606"/>
          <ac:cxnSpMkLst>
            <pc:docMk/>
            <pc:sldMk cId="1635691902" sldId="270"/>
            <ac:cxnSpMk id="39" creationId="{789E20C7-BB50-4317-93C7-90C8ED80B275}"/>
          </ac:cxnSpMkLst>
        </pc:cxnChg>
      </pc:sldChg>
      <pc:sldChg chg="addSp delSp modSp new mod setBg setClrOvrMap delDesignElem">
        <pc:chgData name="Peter Nguty Acha (2018019)" userId="a6d22a6a-0d62-4089-86b6-9d212a615cc2" providerId="ADAL" clId="{3A1D0094-8370-4957-8ACF-A02E6CAC6962}" dt="2022-07-15T20:20:30.899" v="3293"/>
        <pc:sldMkLst>
          <pc:docMk/>
          <pc:sldMk cId="362510377" sldId="271"/>
        </pc:sldMkLst>
        <pc:spChg chg="mod">
          <ac:chgData name="Peter Nguty Acha (2018019)" userId="a6d22a6a-0d62-4089-86b6-9d212a615cc2" providerId="ADAL" clId="{3A1D0094-8370-4957-8ACF-A02E6CAC6962}" dt="2022-07-15T20:20:30.899" v="3293"/>
          <ac:spMkLst>
            <pc:docMk/>
            <pc:sldMk cId="362510377" sldId="271"/>
            <ac:spMk id="2" creationId="{B0E3D75D-3B5B-02C4-7CDB-5A859C90A107}"/>
          </ac:spMkLst>
        </pc:spChg>
        <pc:spChg chg="del">
          <ac:chgData name="Peter Nguty Acha (2018019)" userId="a6d22a6a-0d62-4089-86b6-9d212a615cc2" providerId="ADAL" clId="{3A1D0094-8370-4957-8ACF-A02E6CAC6962}" dt="2022-07-15T17:22:02.253" v="1705" actId="3680"/>
          <ac:spMkLst>
            <pc:docMk/>
            <pc:sldMk cId="362510377" sldId="271"/>
            <ac:spMk id="3" creationId="{737E836D-F162-5BD4-CE79-F4F6B5FF2FAE}"/>
          </ac:spMkLst>
        </pc:spChg>
        <pc:spChg chg="add del">
          <ac:chgData name="Peter Nguty Acha (2018019)" userId="a6d22a6a-0d62-4089-86b6-9d212a615cc2" providerId="ADAL" clId="{3A1D0094-8370-4957-8ACF-A02E6CAC6962}" dt="2022-07-15T20:18:41.225" v="3285"/>
          <ac:spMkLst>
            <pc:docMk/>
            <pc:sldMk cId="362510377" sldId="271"/>
            <ac:spMk id="13" creationId="{F9ED434F-8767-46CC-B26B-5AF62FF01E66}"/>
          </ac:spMkLst>
        </pc:spChg>
        <pc:grpChg chg="add del">
          <ac:chgData name="Peter Nguty Acha (2018019)" userId="a6d22a6a-0d62-4089-86b6-9d212a615cc2" providerId="ADAL" clId="{3A1D0094-8370-4957-8ACF-A02E6CAC6962}" dt="2022-07-15T20:18:41.225" v="3285"/>
          <ac:grpSpMkLst>
            <pc:docMk/>
            <pc:sldMk cId="362510377" sldId="271"/>
            <ac:grpSpMk id="9" creationId="{2F448CB3-7B4F-45D7-B7C0-DF553DF61453}"/>
          </ac:grpSpMkLst>
        </pc:grpChg>
        <pc:graphicFrameChg chg="add mod ord modGraphic">
          <ac:chgData name="Peter Nguty Acha (2018019)" userId="a6d22a6a-0d62-4089-86b6-9d212a615cc2" providerId="ADAL" clId="{3A1D0094-8370-4957-8ACF-A02E6CAC6962}" dt="2022-07-15T18:23:34.331" v="3067" actId="26606"/>
          <ac:graphicFrameMkLst>
            <pc:docMk/>
            <pc:sldMk cId="362510377" sldId="271"/>
            <ac:graphicFrameMk id="4" creationId="{DDB0B9F2-C16B-4F57-E052-83108C810F4B}"/>
          </ac:graphicFrameMkLst>
        </pc:graphicFrameChg>
      </pc:sldChg>
      <pc:sldChg chg="addSp delSp modSp new mod setBg setClrOvrMap delDesignElem">
        <pc:chgData name="Peter Nguty Acha (2018019)" userId="a6d22a6a-0d62-4089-86b6-9d212a615cc2" providerId="ADAL" clId="{3A1D0094-8370-4957-8ACF-A02E6CAC6962}" dt="2022-07-15T20:26:15.212" v="3328" actId="20577"/>
        <pc:sldMkLst>
          <pc:docMk/>
          <pc:sldMk cId="1148919063" sldId="272"/>
        </pc:sldMkLst>
        <pc:spChg chg="mod">
          <ac:chgData name="Peter Nguty Acha (2018019)" userId="a6d22a6a-0d62-4089-86b6-9d212a615cc2" providerId="ADAL" clId="{3A1D0094-8370-4957-8ACF-A02E6CAC6962}" dt="2022-07-15T18:18:48.168" v="3050" actId="26606"/>
          <ac:spMkLst>
            <pc:docMk/>
            <pc:sldMk cId="1148919063" sldId="272"/>
            <ac:spMk id="2" creationId="{FD1C3668-36C2-1AF9-B780-DB65FBBA5186}"/>
          </ac:spMkLst>
        </pc:spChg>
        <pc:spChg chg="mod">
          <ac:chgData name="Peter Nguty Acha (2018019)" userId="a6d22a6a-0d62-4089-86b6-9d212a615cc2" providerId="ADAL" clId="{3A1D0094-8370-4957-8ACF-A02E6CAC6962}" dt="2022-07-15T20:26:15.212" v="3328" actId="20577"/>
          <ac:spMkLst>
            <pc:docMk/>
            <pc:sldMk cId="1148919063" sldId="272"/>
            <ac:spMk id="3" creationId="{9F89B179-B874-6884-DFA6-94145A150E73}"/>
          </ac:spMkLst>
        </pc:spChg>
        <pc:spChg chg="add del">
          <ac:chgData name="Peter Nguty Acha (2018019)" userId="a6d22a6a-0d62-4089-86b6-9d212a615cc2" providerId="ADAL" clId="{3A1D0094-8370-4957-8ACF-A02E6CAC6962}" dt="2022-07-15T18:21:40.889" v="3062"/>
          <ac:spMkLst>
            <pc:docMk/>
            <pc:sldMk cId="1148919063" sldId="272"/>
            <ac:spMk id="8" creationId="{C314C310-850D-4491-AA52-C75BEA68B68C}"/>
          </ac:spMkLst>
        </pc:spChg>
        <pc:grpChg chg="add del">
          <ac:chgData name="Peter Nguty Acha (2018019)" userId="a6d22a6a-0d62-4089-86b6-9d212a615cc2" providerId="ADAL" clId="{3A1D0094-8370-4957-8ACF-A02E6CAC6962}" dt="2022-07-15T18:21:40.889" v="3062"/>
          <ac:grpSpMkLst>
            <pc:docMk/>
            <pc:sldMk cId="1148919063" sldId="272"/>
            <ac:grpSpMk id="10" creationId="{D4EC3799-3F52-48CE-85CC-83AED368EB42}"/>
          </ac:grpSpMkLst>
        </pc:grpChg>
        <pc:cxnChg chg="add del">
          <ac:chgData name="Peter Nguty Acha (2018019)" userId="a6d22a6a-0d62-4089-86b6-9d212a615cc2" providerId="ADAL" clId="{3A1D0094-8370-4957-8ACF-A02E6CAC6962}" dt="2022-07-15T18:21:40.889" v="3062"/>
          <ac:cxnSpMkLst>
            <pc:docMk/>
            <pc:sldMk cId="1148919063" sldId="272"/>
            <ac:cxnSpMk id="14" creationId="{789E20C7-BB50-4317-93C7-90C8ED80B275}"/>
          </ac:cxnSpMkLst>
        </pc:cxnChg>
      </pc:sldChg>
      <pc:sldChg chg="addSp modSp new mod setBg setClrOvrMap">
        <pc:chgData name="Peter Nguty Acha (2018019)" userId="a6d22a6a-0d62-4089-86b6-9d212a615cc2" providerId="ADAL" clId="{3A1D0094-8370-4957-8ACF-A02E6CAC6962}" dt="2022-07-15T20:26:44.417" v="3329" actId="26606"/>
        <pc:sldMkLst>
          <pc:docMk/>
          <pc:sldMk cId="1836630297" sldId="273"/>
        </pc:sldMkLst>
        <pc:spChg chg="mod">
          <ac:chgData name="Peter Nguty Acha (2018019)" userId="a6d22a6a-0d62-4089-86b6-9d212a615cc2" providerId="ADAL" clId="{3A1D0094-8370-4957-8ACF-A02E6CAC6962}" dt="2022-07-15T20:26:44.417" v="3329" actId="26606"/>
          <ac:spMkLst>
            <pc:docMk/>
            <pc:sldMk cId="1836630297" sldId="273"/>
            <ac:spMk id="2" creationId="{96777FB8-0D80-7EFB-F623-EF55E614EFB3}"/>
          </ac:spMkLst>
        </pc:spChg>
        <pc:spChg chg="mod">
          <ac:chgData name="Peter Nguty Acha (2018019)" userId="a6d22a6a-0d62-4089-86b6-9d212a615cc2" providerId="ADAL" clId="{3A1D0094-8370-4957-8ACF-A02E6CAC6962}" dt="2022-07-15T20:26:44.417" v="3329" actId="26606"/>
          <ac:spMkLst>
            <pc:docMk/>
            <pc:sldMk cId="1836630297" sldId="273"/>
            <ac:spMk id="3" creationId="{D75C5311-31DF-6EA9-36A4-D3C103996346}"/>
          </ac:spMkLst>
        </pc:spChg>
        <pc:spChg chg="add">
          <ac:chgData name="Peter Nguty Acha (2018019)" userId="a6d22a6a-0d62-4089-86b6-9d212a615cc2" providerId="ADAL" clId="{3A1D0094-8370-4957-8ACF-A02E6CAC6962}" dt="2022-07-15T20:26:44.417" v="3329" actId="26606"/>
          <ac:spMkLst>
            <pc:docMk/>
            <pc:sldMk cId="1836630297" sldId="273"/>
            <ac:spMk id="8" creationId="{01109B5D-BC35-4376-98A2-F53B03E4E1B4}"/>
          </ac:spMkLst>
        </pc:spChg>
        <pc:spChg chg="add">
          <ac:chgData name="Peter Nguty Acha (2018019)" userId="a6d22a6a-0d62-4089-86b6-9d212a615cc2" providerId="ADAL" clId="{3A1D0094-8370-4957-8ACF-A02E6CAC6962}" dt="2022-07-15T20:26:44.417" v="3329" actId="26606"/>
          <ac:spMkLst>
            <pc:docMk/>
            <pc:sldMk cId="1836630297" sldId="273"/>
            <ac:spMk id="10" creationId="{94D90C11-98A3-40E3-B04C-A3025D6458A3}"/>
          </ac:spMkLst>
        </pc:spChg>
        <pc:spChg chg="add">
          <ac:chgData name="Peter Nguty Acha (2018019)" userId="a6d22a6a-0d62-4089-86b6-9d212a615cc2" providerId="ADAL" clId="{3A1D0094-8370-4957-8ACF-A02E6CAC6962}" dt="2022-07-15T20:26:44.417" v="3329" actId="26606"/>
          <ac:spMkLst>
            <pc:docMk/>
            <pc:sldMk cId="1836630297" sldId="273"/>
            <ac:spMk id="12" creationId="{A3B28FB1-97C9-4A9E-A45B-356508C2C38B}"/>
          </ac:spMkLst>
        </pc:spChg>
      </pc:sldChg>
    </pc:docChg>
  </pc:docChgLst>
  <pc:docChgLst>
    <pc:chgData name="Peter Nguty Acha (2018019)" userId="S::2018019@student.uwtsd.ac.uk::a6d22a6a-0d62-4089-86b6-9d212a615cc2" providerId="AD" clId="Web-{FF544F5C-CEDE-9178-F5AF-B786433A0360}"/>
    <pc:docChg chg="modSld">
      <pc:chgData name="Peter Nguty Acha (2018019)" userId="S::2018019@student.uwtsd.ac.uk::a6d22a6a-0d62-4089-86b6-9d212a615cc2" providerId="AD" clId="Web-{FF544F5C-CEDE-9178-F5AF-B786433A0360}" dt="2022-06-30T09:17:15.452" v="303" actId="20577"/>
      <pc:docMkLst>
        <pc:docMk/>
      </pc:docMkLst>
      <pc:sldChg chg="modSp">
        <pc:chgData name="Peter Nguty Acha (2018019)" userId="S::2018019@student.uwtsd.ac.uk::a6d22a6a-0d62-4089-86b6-9d212a615cc2" providerId="AD" clId="Web-{FF544F5C-CEDE-9178-F5AF-B786433A0360}" dt="2022-06-30T09:17:15.452" v="303" actId="20577"/>
        <pc:sldMkLst>
          <pc:docMk/>
          <pc:sldMk cId="3965766661" sldId="263"/>
        </pc:sldMkLst>
        <pc:spChg chg="mod">
          <ac:chgData name="Peter Nguty Acha (2018019)" userId="S::2018019@student.uwtsd.ac.uk::a6d22a6a-0d62-4089-86b6-9d212a615cc2" providerId="AD" clId="Web-{FF544F5C-CEDE-9178-F5AF-B786433A0360}" dt="2022-06-30T08:58:37.706" v="132" actId="20577"/>
          <ac:spMkLst>
            <pc:docMk/>
            <pc:sldMk cId="3965766661" sldId="263"/>
            <ac:spMk id="2" creationId="{359FE229-8A76-60B4-7BCF-0EADD6498079}"/>
          </ac:spMkLst>
        </pc:spChg>
        <pc:spChg chg="mod">
          <ac:chgData name="Peter Nguty Acha (2018019)" userId="S::2018019@student.uwtsd.ac.uk::a6d22a6a-0d62-4089-86b6-9d212a615cc2" providerId="AD" clId="Web-{FF544F5C-CEDE-9178-F5AF-B786433A0360}" dt="2022-06-30T09:17:15.452" v="303" actId="20577"/>
          <ac:spMkLst>
            <pc:docMk/>
            <pc:sldMk cId="3965766661" sldId="263"/>
            <ac:spMk id="3" creationId="{DA1E7218-0683-C108-9C65-4C3DEACA3242}"/>
          </ac:spMkLst>
        </pc:spChg>
      </pc:sldChg>
    </pc:docChg>
  </pc:docChgLst>
  <pc:docChgLst>
    <pc:chgData name="Peter Nguty Acha" userId="a6d22a6a-0d62-4089-86b6-9d212a615cc2" providerId="ADAL" clId="{00613813-F707-43BC-8064-46B61541909D}"/>
    <pc:docChg chg="undo custSel addSld delSld modSld modMainMaster">
      <pc:chgData name="Peter Nguty Acha" userId="a6d22a6a-0d62-4089-86b6-9d212a615cc2" providerId="ADAL" clId="{00613813-F707-43BC-8064-46B61541909D}" dt="2022-06-20T17:19:00.321" v="2771" actId="20577"/>
      <pc:docMkLst>
        <pc:docMk/>
      </pc:docMkLst>
      <pc:sldChg chg="addSp delSp modSp mod setBg addAnim delAnim delDesignElem">
        <pc:chgData name="Peter Nguty Acha" userId="a6d22a6a-0d62-4089-86b6-9d212a615cc2" providerId="ADAL" clId="{00613813-F707-43BC-8064-46B61541909D}" dt="2022-06-20T15:24:30.924" v="1865" actId="3680"/>
        <pc:sldMkLst>
          <pc:docMk/>
          <pc:sldMk cId="1421056225" sldId="256"/>
        </pc:sldMkLst>
        <pc:spChg chg="mod">
          <ac:chgData name="Peter Nguty Acha" userId="a6d22a6a-0d62-4089-86b6-9d212a615cc2" providerId="ADAL" clId="{00613813-F707-43BC-8064-46B61541909D}" dt="2022-06-20T13:14:00.047" v="673" actId="26606"/>
          <ac:spMkLst>
            <pc:docMk/>
            <pc:sldMk cId="1421056225" sldId="256"/>
            <ac:spMk id="2" creationId="{EBF61F9B-795C-AE6C-BBCB-CCAAD748C108}"/>
          </ac:spMkLst>
        </pc:spChg>
        <pc:spChg chg="mod">
          <ac:chgData name="Peter Nguty Acha" userId="a6d22a6a-0d62-4089-86b6-9d212a615cc2" providerId="ADAL" clId="{00613813-F707-43BC-8064-46B61541909D}" dt="2022-06-20T13:14:00.047" v="673" actId="26606"/>
          <ac:spMkLst>
            <pc:docMk/>
            <pc:sldMk cId="1421056225" sldId="256"/>
            <ac:spMk id="3" creationId="{F32121B4-875B-1A69-0614-60EB3DAD0FB2}"/>
          </ac:spMkLst>
        </pc:spChg>
        <pc:spChg chg="mod">
          <ac:chgData name="Peter Nguty Acha" userId="a6d22a6a-0d62-4089-86b6-9d212a615cc2" providerId="ADAL" clId="{00613813-F707-43BC-8064-46B61541909D}" dt="2022-06-20T13:14:00.047" v="673" actId="26606"/>
          <ac:spMkLst>
            <pc:docMk/>
            <pc:sldMk cId="1421056225" sldId="256"/>
            <ac:spMk id="7" creationId="{2D2C00B5-9B13-6706-4D6E-F91470AA3E83}"/>
          </ac:spMkLst>
        </pc:spChg>
        <pc:spChg chg="add del">
          <ac:chgData name="Peter Nguty Acha" userId="a6d22a6a-0d62-4089-86b6-9d212a615cc2" providerId="ADAL" clId="{00613813-F707-43BC-8064-46B61541909D}" dt="2022-06-16T09:24:34.003" v="20" actId="26606"/>
          <ac:spMkLst>
            <pc:docMk/>
            <pc:sldMk cId="1421056225" sldId="256"/>
            <ac:spMk id="9" creationId="{4136282F-B60A-46DA-97F8-9822293D2445}"/>
          </ac:spMkLst>
        </pc:spChg>
        <pc:spChg chg="add mod">
          <ac:chgData name="Peter Nguty Acha" userId="a6d22a6a-0d62-4089-86b6-9d212a615cc2" providerId="ADAL" clId="{00613813-F707-43BC-8064-46B61541909D}" dt="2022-06-20T13:15:46.212" v="677" actId="1076"/>
          <ac:spMkLst>
            <pc:docMk/>
            <pc:sldMk cId="1421056225" sldId="256"/>
            <ac:spMk id="9" creationId="{FEB8DB4E-32A0-00BE-E30B-AB98F80254D9}"/>
          </ac:spMkLst>
        </pc:spChg>
        <pc:spChg chg="add del">
          <ac:chgData name="Peter Nguty Acha" userId="a6d22a6a-0d62-4089-86b6-9d212a615cc2" providerId="ADAL" clId="{00613813-F707-43BC-8064-46B61541909D}" dt="2022-06-20T13:14:00.031" v="672" actId="26606"/>
          <ac:spMkLst>
            <pc:docMk/>
            <pc:sldMk cId="1421056225" sldId="256"/>
            <ac:spMk id="11" creationId="{96CE3EAE-806C-4E7B-A488-876752177000}"/>
          </ac:spMkLst>
        </pc:spChg>
        <pc:spChg chg="add del">
          <ac:chgData name="Peter Nguty Acha" userId="a6d22a6a-0d62-4089-86b6-9d212a615cc2" providerId="ADAL" clId="{00613813-F707-43BC-8064-46B61541909D}" dt="2022-06-20T13:14:00.031" v="672" actId="26606"/>
          <ac:spMkLst>
            <pc:docMk/>
            <pc:sldMk cId="1421056225" sldId="256"/>
            <ac:spMk id="13" creationId="{834478A1-1CB1-4FD1-B6CC-D6830657A206}"/>
          </ac:spMkLst>
        </pc:spChg>
        <pc:spChg chg="add del">
          <ac:chgData name="Peter Nguty Acha" userId="a6d22a6a-0d62-4089-86b6-9d212a615cc2" providerId="ADAL" clId="{00613813-F707-43BC-8064-46B61541909D}" dt="2022-06-16T09:24:34.003" v="20" actId="26606"/>
          <ac:spMkLst>
            <pc:docMk/>
            <pc:sldMk cId="1421056225" sldId="256"/>
            <ac:spMk id="14" creationId="{AD8AFE11-20BF-43ED-B82C-6A473D49A712}"/>
          </ac:spMkLst>
        </pc:spChg>
        <pc:spChg chg="add del">
          <ac:chgData name="Peter Nguty Acha" userId="a6d22a6a-0d62-4089-86b6-9d212a615cc2" providerId="ADAL" clId="{00613813-F707-43BC-8064-46B61541909D}" dt="2022-06-20T13:14:00.031" v="672" actId="26606"/>
          <ac:spMkLst>
            <pc:docMk/>
            <pc:sldMk cId="1421056225" sldId="256"/>
            <ac:spMk id="15" creationId="{4FE86CB6-F0BE-49A6-80C4-818FD4FCBC0D}"/>
          </ac:spMkLst>
        </pc:spChg>
        <pc:spChg chg="add del">
          <ac:chgData name="Peter Nguty Acha" userId="a6d22a6a-0d62-4089-86b6-9d212a615cc2" providerId="ADAL" clId="{00613813-F707-43BC-8064-46B61541909D}" dt="2022-06-16T09:24:40.046" v="24" actId="26606"/>
          <ac:spMkLst>
            <pc:docMk/>
            <pc:sldMk cId="1421056225" sldId="256"/>
            <ac:spMk id="16" creationId="{E938DA9F-790B-4953-960E-D23767783265}"/>
          </ac:spMkLst>
        </pc:spChg>
        <pc:spChg chg="add del">
          <ac:chgData name="Peter Nguty Acha" userId="a6d22a6a-0d62-4089-86b6-9d212a615cc2" providerId="ADAL" clId="{00613813-F707-43BC-8064-46B61541909D}" dt="2022-06-16T09:24:40.046" v="24" actId="26606"/>
          <ac:spMkLst>
            <pc:docMk/>
            <pc:sldMk cId="1421056225" sldId="256"/>
            <ac:spMk id="17" creationId="{92A4ADD2-BBA9-432F-8D8B-44DBD15E60F8}"/>
          </ac:spMkLst>
        </pc:spChg>
        <pc:spChg chg="add del">
          <ac:chgData name="Peter Nguty Acha" userId="a6d22a6a-0d62-4089-86b6-9d212a615cc2" providerId="ADAL" clId="{00613813-F707-43BC-8064-46B61541909D}" dt="2022-06-20T13:14:00.031" v="672" actId="26606"/>
          <ac:spMkLst>
            <pc:docMk/>
            <pc:sldMk cId="1421056225" sldId="256"/>
            <ac:spMk id="18" creationId="{10407C14-94AC-4705-AA56-537871C30807}"/>
          </ac:spMkLst>
        </pc:spChg>
        <pc:spChg chg="add del">
          <ac:chgData name="Peter Nguty Acha" userId="a6d22a6a-0d62-4089-86b6-9d212a615cc2" providerId="ADAL" clId="{00613813-F707-43BC-8064-46B61541909D}" dt="2022-06-16T09:24:50.779" v="26" actId="26606"/>
          <ac:spMkLst>
            <pc:docMk/>
            <pc:sldMk cId="1421056225" sldId="256"/>
            <ac:spMk id="19" creationId="{0012F80A-A0A8-4290-86BA-30AD1BC82FEC}"/>
          </ac:spMkLst>
        </pc:spChg>
        <pc:spChg chg="add del">
          <ac:chgData name="Peter Nguty Acha" userId="a6d22a6a-0d62-4089-86b6-9d212a615cc2" providerId="ADAL" clId="{00613813-F707-43BC-8064-46B61541909D}" dt="2022-06-16T09:24:50.779" v="26" actId="26606"/>
          <ac:spMkLst>
            <pc:docMk/>
            <pc:sldMk cId="1421056225" sldId="256"/>
            <ac:spMk id="20" creationId="{206D78C0-B276-4756-88F9-D198A448DDF1}"/>
          </ac:spMkLst>
        </pc:spChg>
        <pc:spChg chg="add del">
          <ac:chgData name="Peter Nguty Acha" userId="a6d22a6a-0d62-4089-86b6-9d212a615cc2" providerId="ADAL" clId="{00613813-F707-43BC-8064-46B61541909D}" dt="2022-06-20T13:14:00.031" v="672" actId="26606"/>
          <ac:spMkLst>
            <pc:docMk/>
            <pc:sldMk cId="1421056225" sldId="256"/>
            <ac:spMk id="21" creationId="{F628C334-2D10-4CEE-BAEF-C9CFB49C98C2}"/>
          </ac:spMkLst>
        </pc:spChg>
        <pc:spChg chg="add del">
          <ac:chgData name="Peter Nguty Acha" userId="a6d22a6a-0d62-4089-86b6-9d212a615cc2" providerId="ADAL" clId="{00613813-F707-43BC-8064-46B61541909D}" dt="2022-06-16T09:25:04.994" v="28" actId="26606"/>
          <ac:spMkLst>
            <pc:docMk/>
            <pc:sldMk cId="1421056225" sldId="256"/>
            <ac:spMk id="22" creationId="{66B2C98D-E0D9-4FE3-8E42-4547B8D27FFB}"/>
          </ac:spMkLst>
        </pc:spChg>
        <pc:spChg chg="add del">
          <ac:chgData name="Peter Nguty Acha" userId="a6d22a6a-0d62-4089-86b6-9d212a615cc2" providerId="ADAL" clId="{00613813-F707-43BC-8064-46B61541909D}" dt="2022-06-16T09:25:04.994" v="28" actId="26606"/>
          <ac:spMkLst>
            <pc:docMk/>
            <pc:sldMk cId="1421056225" sldId="256"/>
            <ac:spMk id="23" creationId="{0258BAE0-E019-4635-94F1-D65C71B155F6}"/>
          </ac:spMkLst>
        </pc:spChg>
        <pc:spChg chg="add del">
          <ac:chgData name="Peter Nguty Acha" userId="a6d22a6a-0d62-4089-86b6-9d212a615cc2" providerId="ADAL" clId="{00613813-F707-43BC-8064-46B61541909D}" dt="2022-06-20T13:14:00.031" v="672" actId="26606"/>
          <ac:spMkLst>
            <pc:docMk/>
            <pc:sldMk cId="1421056225" sldId="256"/>
            <ac:spMk id="24" creationId="{6DF9B5BE-F531-4301-81F9-7BEBF4E7191B}"/>
          </ac:spMkLst>
        </pc:spChg>
        <pc:spChg chg="add del">
          <ac:chgData name="Peter Nguty Acha" userId="a6d22a6a-0d62-4089-86b6-9d212a615cc2" providerId="ADAL" clId="{00613813-F707-43BC-8064-46B61541909D}" dt="2022-06-20T11:18:44.371" v="312"/>
          <ac:spMkLst>
            <pc:docMk/>
            <pc:sldMk cId="1421056225" sldId="256"/>
            <ac:spMk id="25" creationId="{4136282F-B60A-46DA-97F8-9822293D2445}"/>
          </ac:spMkLst>
        </pc:spChg>
        <pc:spChg chg="add del">
          <ac:chgData name="Peter Nguty Acha" userId="a6d22a6a-0d62-4089-86b6-9d212a615cc2" providerId="ADAL" clId="{00613813-F707-43BC-8064-46B61541909D}" dt="2022-06-20T11:18:44.371" v="312"/>
          <ac:spMkLst>
            <pc:docMk/>
            <pc:sldMk cId="1421056225" sldId="256"/>
            <ac:spMk id="26" creationId="{AD8AFE11-20BF-43ED-B82C-6A473D49A712}"/>
          </ac:spMkLst>
        </pc:spChg>
        <pc:spChg chg="add del">
          <ac:chgData name="Peter Nguty Acha" userId="a6d22a6a-0d62-4089-86b6-9d212a615cc2" providerId="ADAL" clId="{00613813-F707-43BC-8064-46B61541909D}" dt="2022-06-20T13:14:00.031" v="672" actId="26606"/>
          <ac:spMkLst>
            <pc:docMk/>
            <pc:sldMk cId="1421056225" sldId="256"/>
            <ac:spMk id="27" creationId="{34F7D70F-5AAF-4272-AE65-4A2C73A135A3}"/>
          </ac:spMkLst>
        </pc:spChg>
        <pc:spChg chg="add del">
          <ac:chgData name="Peter Nguty Acha" userId="a6d22a6a-0d62-4089-86b6-9d212a615cc2" providerId="ADAL" clId="{00613813-F707-43BC-8064-46B61541909D}" dt="2022-06-20T13:16:20.950" v="679"/>
          <ac:spMkLst>
            <pc:docMk/>
            <pc:sldMk cId="1421056225" sldId="256"/>
            <ac:spMk id="29" creationId="{43C31152-C4F5-4BF7-BB38-851650C3330E}"/>
          </ac:spMkLst>
        </pc:spChg>
        <pc:grpChg chg="add del">
          <ac:chgData name="Peter Nguty Acha" userId="a6d22a6a-0d62-4089-86b6-9d212a615cc2" providerId="ADAL" clId="{00613813-F707-43BC-8064-46B61541909D}" dt="2022-06-20T13:09:01.391" v="646"/>
          <ac:grpSpMkLst>
            <pc:docMk/>
            <pc:sldMk cId="1421056225" sldId="256"/>
            <ac:grpSpMk id="10" creationId="{28F798B8-1C3B-4B89-8B9A-3F9613CD0775}"/>
          </ac:grpSpMkLst>
        </pc:grpChg>
        <pc:grpChg chg="del">
          <ac:chgData name="Peter Nguty Acha" userId="a6d22a6a-0d62-4089-86b6-9d212a615cc2" providerId="ADAL" clId="{00613813-F707-43BC-8064-46B61541909D}" dt="2022-06-16T09:23:41.864" v="14"/>
          <ac:grpSpMkLst>
            <pc:docMk/>
            <pc:sldMk cId="1421056225" sldId="256"/>
            <ac:grpSpMk id="12" creationId="{28F798B8-1C3B-4B89-8B9A-3F9613CD0775}"/>
          </ac:grpSpMkLst>
        </pc:grpChg>
        <pc:graphicFrameChg chg="add del modGraphic">
          <ac:chgData name="Peter Nguty Acha" userId="a6d22a6a-0d62-4089-86b6-9d212a615cc2" providerId="ADAL" clId="{00613813-F707-43BC-8064-46B61541909D}" dt="2022-06-20T15:24:30.924" v="1865" actId="3680"/>
          <ac:graphicFrameMkLst>
            <pc:docMk/>
            <pc:sldMk cId="1421056225" sldId="256"/>
            <ac:graphicFrameMk id="12" creationId="{4C72B698-8C64-00D7-A195-2CD5211E2740}"/>
          </ac:graphicFrameMkLst>
        </pc:graphicFrameChg>
        <pc:picChg chg="mod ord">
          <ac:chgData name="Peter Nguty Acha" userId="a6d22a6a-0d62-4089-86b6-9d212a615cc2" providerId="ADAL" clId="{00613813-F707-43BC-8064-46B61541909D}" dt="2022-06-20T13:14:00.047" v="673" actId="26606"/>
          <ac:picMkLst>
            <pc:docMk/>
            <pc:sldMk cId="1421056225" sldId="256"/>
            <ac:picMk id="4" creationId="{EBA35BE5-1C14-F5CA-14DC-58BB68CC21EE}"/>
          </ac:picMkLst>
        </pc:picChg>
        <pc:picChg chg="mod ord">
          <ac:chgData name="Peter Nguty Acha" userId="a6d22a6a-0d62-4089-86b6-9d212a615cc2" providerId="ADAL" clId="{00613813-F707-43BC-8064-46B61541909D}" dt="2022-06-20T13:14:00.047" v="673" actId="26606"/>
          <ac:picMkLst>
            <pc:docMk/>
            <pc:sldMk cId="1421056225" sldId="256"/>
            <ac:picMk id="6" creationId="{BAC944F2-BAA9-E9A2-DF8C-FF5F87666932}"/>
          </ac:picMkLst>
        </pc:picChg>
        <pc:picChg chg="add mod">
          <ac:chgData name="Peter Nguty Acha" userId="a6d22a6a-0d62-4089-86b6-9d212a615cc2" providerId="ADAL" clId="{00613813-F707-43BC-8064-46B61541909D}" dt="2022-06-20T13:17:13.342" v="683" actId="14100"/>
          <ac:picMkLst>
            <pc:docMk/>
            <pc:sldMk cId="1421056225" sldId="256"/>
            <ac:picMk id="8" creationId="{62054DCF-B9C1-E40C-375C-AB2260C5E9C7}"/>
          </ac:picMkLst>
        </pc:picChg>
      </pc:sldChg>
      <pc:sldChg chg="addSp delSp modSp del mod setBg setClrOvrMap delDesignElem">
        <pc:chgData name="Peter Nguty Acha" userId="a6d22a6a-0d62-4089-86b6-9d212a615cc2" providerId="ADAL" clId="{00613813-F707-43BC-8064-46B61541909D}" dt="2022-06-20T12:58:30.257" v="350" actId="2696"/>
        <pc:sldMkLst>
          <pc:docMk/>
          <pc:sldMk cId="1698961060" sldId="257"/>
        </pc:sldMkLst>
        <pc:spChg chg="mod">
          <ac:chgData name="Peter Nguty Acha" userId="a6d22a6a-0d62-4089-86b6-9d212a615cc2" providerId="ADAL" clId="{00613813-F707-43BC-8064-46B61541909D}" dt="2022-06-20T11:19:43.735" v="319" actId="26606"/>
          <ac:spMkLst>
            <pc:docMk/>
            <pc:sldMk cId="1698961060" sldId="257"/>
            <ac:spMk id="2" creationId="{8118D04E-3B90-C032-82DF-A7C2370D1768}"/>
          </ac:spMkLst>
        </pc:spChg>
        <pc:spChg chg="mod">
          <ac:chgData name="Peter Nguty Acha" userId="a6d22a6a-0d62-4089-86b6-9d212a615cc2" providerId="ADAL" clId="{00613813-F707-43BC-8064-46B61541909D}" dt="2022-06-20T11:20:56.831" v="347" actId="207"/>
          <ac:spMkLst>
            <pc:docMk/>
            <pc:sldMk cId="1698961060" sldId="257"/>
            <ac:spMk id="3" creationId="{7EF4C040-960A-A9C1-F3D5-8E245F517554}"/>
          </ac:spMkLst>
        </pc:spChg>
        <pc:spChg chg="add del">
          <ac:chgData name="Peter Nguty Acha" userId="a6d22a6a-0d62-4089-86b6-9d212a615cc2" providerId="ADAL" clId="{00613813-F707-43BC-8064-46B61541909D}" dt="2022-06-20T11:19:43.735" v="319" actId="26606"/>
          <ac:spMkLst>
            <pc:docMk/>
            <pc:sldMk cId="1698961060" sldId="257"/>
            <ac:spMk id="12" creationId="{73C0A186-7444-4460-9C37-532E7671E99E}"/>
          </ac:spMkLst>
        </pc:spChg>
        <pc:spChg chg="add del">
          <ac:chgData name="Peter Nguty Acha" userId="a6d22a6a-0d62-4089-86b6-9d212a615cc2" providerId="ADAL" clId="{00613813-F707-43BC-8064-46B61541909D}" dt="2022-06-20T11:19:43.735" v="319" actId="26606"/>
          <ac:spMkLst>
            <pc:docMk/>
            <pc:sldMk cId="1698961060" sldId="257"/>
            <ac:spMk id="14" creationId="{D22D1B95-2B54-43E9-85D9-B489F6C5DD0F}"/>
          </ac:spMkLst>
        </pc:spChg>
        <pc:spChg chg="add del">
          <ac:chgData name="Peter Nguty Acha" userId="a6d22a6a-0d62-4089-86b6-9d212a615cc2" providerId="ADAL" clId="{00613813-F707-43BC-8064-46B61541909D}" dt="2022-06-20T11:19:43.735" v="319" actId="26606"/>
          <ac:spMkLst>
            <pc:docMk/>
            <pc:sldMk cId="1698961060" sldId="257"/>
            <ac:spMk id="16" creationId="{7D0F3F6D-A49D-4406-8D61-1C4F8D792F04}"/>
          </ac:spMkLst>
        </pc:spChg>
        <pc:spChg chg="add del">
          <ac:chgData name="Peter Nguty Acha" userId="a6d22a6a-0d62-4089-86b6-9d212a615cc2" providerId="ADAL" clId="{00613813-F707-43BC-8064-46B61541909D}" dt="2022-06-20T11:19:43.735" v="319" actId="26606"/>
          <ac:spMkLst>
            <pc:docMk/>
            <pc:sldMk cId="1698961060" sldId="257"/>
            <ac:spMk id="18" creationId="{D953A318-DA8D-4405-9536-D889E45C5E3E}"/>
          </ac:spMkLst>
        </pc:spChg>
        <pc:spChg chg="add del">
          <ac:chgData name="Peter Nguty Acha" userId="a6d22a6a-0d62-4089-86b6-9d212a615cc2" providerId="ADAL" clId="{00613813-F707-43BC-8064-46B61541909D}" dt="2022-06-20T11:19:43.735" v="319" actId="26606"/>
          <ac:spMkLst>
            <pc:docMk/>
            <pc:sldMk cId="1698961060" sldId="257"/>
            <ac:spMk id="20" creationId="{9E382A3D-2F90-475C-8DF2-F666FEA3425B}"/>
          </ac:spMkLst>
        </pc:spChg>
        <pc:spChg chg="add del">
          <ac:chgData name="Peter Nguty Acha" userId="a6d22a6a-0d62-4089-86b6-9d212a615cc2" providerId="ADAL" clId="{00613813-F707-43BC-8064-46B61541909D}" dt="2022-06-20T11:19:24.183" v="316" actId="26606"/>
          <ac:spMkLst>
            <pc:docMk/>
            <pc:sldMk cId="1698961060" sldId="257"/>
            <ac:spMk id="29" creationId="{73C0A186-7444-4460-9C37-532E7671E99E}"/>
          </ac:spMkLst>
        </pc:spChg>
        <pc:spChg chg="del">
          <ac:chgData name="Peter Nguty Acha" userId="a6d22a6a-0d62-4089-86b6-9d212a615cc2" providerId="ADAL" clId="{00613813-F707-43BC-8064-46B61541909D}" dt="2022-06-16T09:23:41.864" v="14"/>
          <ac:spMkLst>
            <pc:docMk/>
            <pc:sldMk cId="1698961060" sldId="257"/>
            <ac:spMk id="31" creationId="{3896CA42-3323-41E5-B809-CD790B2AA1CA}"/>
          </ac:spMkLst>
        </pc:spChg>
        <pc:spChg chg="add del">
          <ac:chgData name="Peter Nguty Acha" userId="a6d22a6a-0d62-4089-86b6-9d212a615cc2" providerId="ADAL" clId="{00613813-F707-43BC-8064-46B61541909D}" dt="2022-06-20T11:19:43.622" v="318" actId="26606"/>
          <ac:spMkLst>
            <pc:docMk/>
            <pc:sldMk cId="1698961060" sldId="257"/>
            <ac:spMk id="33" creationId="{3896CA42-3323-41E5-B809-CD790B2AA1CA}"/>
          </ac:spMkLst>
        </pc:spChg>
        <pc:spChg chg="del">
          <ac:chgData name="Peter Nguty Acha" userId="a6d22a6a-0d62-4089-86b6-9d212a615cc2" providerId="ADAL" clId="{00613813-F707-43BC-8064-46B61541909D}" dt="2022-06-16T09:23:41.864" v="14"/>
          <ac:spMkLst>
            <pc:docMk/>
            <pc:sldMk cId="1698961060" sldId="257"/>
            <ac:spMk id="35" creationId="{BD5A14FB-50A2-4964-8B07-EE40D1CE08B5}"/>
          </ac:spMkLst>
        </pc:spChg>
        <pc:spChg chg="del">
          <ac:chgData name="Peter Nguty Acha" userId="a6d22a6a-0d62-4089-86b6-9d212a615cc2" providerId="ADAL" clId="{00613813-F707-43BC-8064-46B61541909D}" dt="2022-06-16T09:23:41.864" v="14"/>
          <ac:spMkLst>
            <pc:docMk/>
            <pc:sldMk cId="1698961060" sldId="257"/>
            <ac:spMk id="37" creationId="{FD63331C-DD2E-43D8-9511-B44EC057D7DB}"/>
          </ac:spMkLst>
        </pc:spChg>
        <pc:spChg chg="del">
          <ac:chgData name="Peter Nguty Acha" userId="a6d22a6a-0d62-4089-86b6-9d212a615cc2" providerId="ADAL" clId="{00613813-F707-43BC-8064-46B61541909D}" dt="2022-06-16T09:23:41.864" v="14"/>
          <ac:spMkLst>
            <pc:docMk/>
            <pc:sldMk cId="1698961060" sldId="257"/>
            <ac:spMk id="38" creationId="{73C0A186-7444-4460-9C37-532E7671E99E}"/>
          </ac:spMkLst>
        </pc:spChg>
        <pc:spChg chg="del">
          <ac:chgData name="Peter Nguty Acha" userId="a6d22a6a-0d62-4089-86b6-9d212a615cc2" providerId="ADAL" clId="{00613813-F707-43BC-8064-46B61541909D}" dt="2022-06-16T09:23:41.864" v="14"/>
          <ac:spMkLst>
            <pc:docMk/>
            <pc:sldMk cId="1698961060" sldId="257"/>
            <ac:spMk id="39" creationId="{02E8BD2A-4014-4DC6-A228-4ECE6A0AA6D1}"/>
          </ac:spMkLst>
        </pc:spChg>
        <pc:spChg chg="del">
          <ac:chgData name="Peter Nguty Acha" userId="a6d22a6a-0d62-4089-86b6-9d212a615cc2" providerId="ADAL" clId="{00613813-F707-43BC-8064-46B61541909D}" dt="2022-06-16T09:23:41.864" v="14"/>
          <ac:spMkLst>
            <pc:docMk/>
            <pc:sldMk cId="1698961060" sldId="257"/>
            <ac:spMk id="40" creationId="{EA2FE539-0B6F-4FAE-A391-B46476F46CCB}"/>
          </ac:spMkLst>
        </pc:spChg>
        <pc:spChg chg="add del">
          <ac:chgData name="Peter Nguty Acha" userId="a6d22a6a-0d62-4089-86b6-9d212a615cc2" providerId="ADAL" clId="{00613813-F707-43BC-8064-46B61541909D}" dt="2022-06-20T11:19:43.622" v="318" actId="26606"/>
          <ac:spMkLst>
            <pc:docMk/>
            <pc:sldMk cId="1698961060" sldId="257"/>
            <ac:spMk id="42" creationId="{73C0A186-7444-4460-9C37-532E7671E99E}"/>
          </ac:spMkLst>
        </pc:spChg>
        <pc:spChg chg="add del">
          <ac:chgData name="Peter Nguty Acha" userId="a6d22a6a-0d62-4089-86b6-9d212a615cc2" providerId="ADAL" clId="{00613813-F707-43BC-8064-46B61541909D}" dt="2022-06-20T11:19:43.622" v="318" actId="26606"/>
          <ac:spMkLst>
            <pc:docMk/>
            <pc:sldMk cId="1698961060" sldId="257"/>
            <ac:spMk id="43" creationId="{02E8BD2A-4014-4DC6-A228-4ECE6A0AA6D1}"/>
          </ac:spMkLst>
        </pc:spChg>
        <pc:spChg chg="add del">
          <ac:chgData name="Peter Nguty Acha" userId="a6d22a6a-0d62-4089-86b6-9d212a615cc2" providerId="ADAL" clId="{00613813-F707-43BC-8064-46B61541909D}" dt="2022-06-20T11:19:43.622" v="318" actId="26606"/>
          <ac:spMkLst>
            <pc:docMk/>
            <pc:sldMk cId="1698961060" sldId="257"/>
            <ac:spMk id="44" creationId="{EA2FE539-0B6F-4FAE-A391-B46476F46CCB}"/>
          </ac:spMkLst>
        </pc:spChg>
        <pc:spChg chg="add del">
          <ac:chgData name="Peter Nguty Acha" userId="a6d22a6a-0d62-4089-86b6-9d212a615cc2" providerId="ADAL" clId="{00613813-F707-43BC-8064-46B61541909D}" dt="2022-06-20T11:19:43.622" v="318" actId="26606"/>
          <ac:spMkLst>
            <pc:docMk/>
            <pc:sldMk cId="1698961060" sldId="257"/>
            <ac:spMk id="45" creationId="{BD5A14FB-50A2-4964-8B07-EE40D1CE08B5}"/>
          </ac:spMkLst>
        </pc:spChg>
        <pc:spChg chg="add del">
          <ac:chgData name="Peter Nguty Acha" userId="a6d22a6a-0d62-4089-86b6-9d212a615cc2" providerId="ADAL" clId="{00613813-F707-43BC-8064-46B61541909D}" dt="2022-06-20T11:19:43.622" v="318" actId="26606"/>
          <ac:spMkLst>
            <pc:docMk/>
            <pc:sldMk cId="1698961060" sldId="257"/>
            <ac:spMk id="46" creationId="{FD63331C-DD2E-43D8-9511-B44EC057D7DB}"/>
          </ac:spMkLst>
        </pc:spChg>
        <pc:spChg chg="add del">
          <ac:chgData name="Peter Nguty Acha" userId="a6d22a6a-0d62-4089-86b6-9d212a615cc2" providerId="ADAL" clId="{00613813-F707-43BC-8064-46B61541909D}" dt="2022-06-20T11:21:18.543" v="349"/>
          <ac:spMkLst>
            <pc:docMk/>
            <pc:sldMk cId="1698961060" sldId="257"/>
            <ac:spMk id="49" creationId="{73C0A186-7444-4460-9C37-532E7671E99E}"/>
          </ac:spMkLst>
        </pc:spChg>
        <pc:spChg chg="add del">
          <ac:chgData name="Peter Nguty Acha" userId="a6d22a6a-0d62-4089-86b6-9d212a615cc2" providerId="ADAL" clId="{00613813-F707-43BC-8064-46B61541909D}" dt="2022-06-20T11:21:18.543" v="349"/>
          <ac:spMkLst>
            <pc:docMk/>
            <pc:sldMk cId="1698961060" sldId="257"/>
            <ac:spMk id="50" creationId="{B219AE65-9B94-44EA-BEF3-EF4BFA169C81}"/>
          </ac:spMkLst>
        </pc:spChg>
        <pc:spChg chg="add del">
          <ac:chgData name="Peter Nguty Acha" userId="a6d22a6a-0d62-4089-86b6-9d212a615cc2" providerId="ADAL" clId="{00613813-F707-43BC-8064-46B61541909D}" dt="2022-06-20T11:21:18.543" v="349"/>
          <ac:spMkLst>
            <pc:docMk/>
            <pc:sldMk cId="1698961060" sldId="257"/>
            <ac:spMk id="51" creationId="{1FD9464E-E5B9-40C0-B738-67C266F517C7}"/>
          </ac:spMkLst>
        </pc:spChg>
        <pc:spChg chg="add del">
          <ac:chgData name="Peter Nguty Acha" userId="a6d22a6a-0d62-4089-86b6-9d212a615cc2" providerId="ADAL" clId="{00613813-F707-43BC-8064-46B61541909D}" dt="2022-06-20T11:21:18.543" v="349"/>
          <ac:spMkLst>
            <pc:docMk/>
            <pc:sldMk cId="1698961060" sldId="257"/>
            <ac:spMk id="52" creationId="{6CCD7EA2-2557-4E49-9B59-9C028EF18613}"/>
          </ac:spMkLst>
        </pc:spChg>
        <pc:spChg chg="add del">
          <ac:chgData name="Peter Nguty Acha" userId="a6d22a6a-0d62-4089-86b6-9d212a615cc2" providerId="ADAL" clId="{00613813-F707-43BC-8064-46B61541909D}" dt="2022-06-20T11:21:18.543" v="349"/>
          <ac:spMkLst>
            <pc:docMk/>
            <pc:sldMk cId="1698961060" sldId="257"/>
            <ac:spMk id="53" creationId="{F0C81A57-9CD5-461B-8FFE-4A8CB6CFBE01}"/>
          </ac:spMkLst>
        </pc:spChg>
        <pc:grpChg chg="add del">
          <ac:chgData name="Peter Nguty Acha" userId="a6d22a6a-0d62-4089-86b6-9d212a615cc2" providerId="ADAL" clId="{00613813-F707-43BC-8064-46B61541909D}" dt="2022-06-20T11:19:43.735" v="319" actId="26606"/>
          <ac:grpSpMkLst>
            <pc:docMk/>
            <pc:sldMk cId="1698961060" sldId="257"/>
            <ac:grpSpMk id="8" creationId="{93E10248-AF0E-477D-B4D2-47C02CE4E353}"/>
          </ac:grpSpMkLst>
        </pc:grpChg>
        <pc:grpChg chg="add del">
          <ac:chgData name="Peter Nguty Acha" userId="a6d22a6a-0d62-4089-86b6-9d212a615cc2" providerId="ADAL" clId="{00613813-F707-43BC-8064-46B61541909D}" dt="2022-06-20T11:19:24.183" v="316" actId="26606"/>
          <ac:grpSpMkLst>
            <pc:docMk/>
            <pc:sldMk cId="1698961060" sldId="257"/>
            <ac:grpSpMk id="22" creationId="{D4EC3799-3F52-48CE-85CC-83AED368EB42}"/>
          </ac:grpSpMkLst>
        </pc:grpChg>
        <pc:grpChg chg="add del">
          <ac:chgData name="Peter Nguty Acha" userId="a6d22a6a-0d62-4089-86b6-9d212a615cc2" providerId="ADAL" clId="{00613813-F707-43BC-8064-46B61541909D}" dt="2022-06-20T11:19:24.183" v="316" actId="26606"/>
          <ac:grpSpMkLst>
            <pc:docMk/>
            <pc:sldMk cId="1698961060" sldId="257"/>
            <ac:grpSpMk id="25" creationId="{93E10248-AF0E-477D-B4D2-47C02CE4E353}"/>
          </ac:grpSpMkLst>
        </pc:grpChg>
        <pc:grpChg chg="del">
          <ac:chgData name="Peter Nguty Acha" userId="a6d22a6a-0d62-4089-86b6-9d212a615cc2" providerId="ADAL" clId="{00613813-F707-43BC-8064-46B61541909D}" dt="2022-06-16T09:23:41.864" v="14"/>
          <ac:grpSpMkLst>
            <pc:docMk/>
            <pc:sldMk cId="1698961060" sldId="257"/>
            <ac:grpSpMk id="36" creationId="{93E10248-AF0E-477D-B4D2-47C02CE4E353}"/>
          </ac:grpSpMkLst>
        </pc:grpChg>
        <pc:grpChg chg="add del">
          <ac:chgData name="Peter Nguty Acha" userId="a6d22a6a-0d62-4089-86b6-9d212a615cc2" providerId="ADAL" clId="{00613813-F707-43BC-8064-46B61541909D}" dt="2022-06-20T11:19:43.622" v="318" actId="26606"/>
          <ac:grpSpMkLst>
            <pc:docMk/>
            <pc:sldMk cId="1698961060" sldId="257"/>
            <ac:grpSpMk id="41" creationId="{93E10248-AF0E-477D-B4D2-47C02CE4E353}"/>
          </ac:grpSpMkLst>
        </pc:grpChg>
        <pc:grpChg chg="add del">
          <ac:chgData name="Peter Nguty Acha" userId="a6d22a6a-0d62-4089-86b6-9d212a615cc2" providerId="ADAL" clId="{00613813-F707-43BC-8064-46B61541909D}" dt="2022-06-20T11:21:18.543" v="349"/>
          <ac:grpSpMkLst>
            <pc:docMk/>
            <pc:sldMk cId="1698961060" sldId="257"/>
            <ac:grpSpMk id="48" creationId="{93E10248-AF0E-477D-B4D2-47C02CE4E353}"/>
          </ac:grpSpMkLst>
        </pc:grpChg>
        <pc:cxnChg chg="add del">
          <ac:chgData name="Peter Nguty Acha" userId="a6d22a6a-0d62-4089-86b6-9d212a615cc2" providerId="ADAL" clId="{00613813-F707-43BC-8064-46B61541909D}" dt="2022-06-20T11:19:24.183" v="316" actId="26606"/>
          <ac:cxnSpMkLst>
            <pc:docMk/>
            <pc:sldMk cId="1698961060" sldId="257"/>
            <ac:cxnSpMk id="23" creationId="{789E20C7-BB50-4317-93C7-90C8ED80B275}"/>
          </ac:cxnSpMkLst>
        </pc:cxnChg>
      </pc:sldChg>
      <pc:sldChg chg="addSp delSp modSp new del mod setBg setClrOvrMap delDesignElem">
        <pc:chgData name="Peter Nguty Acha" userId="a6d22a6a-0d62-4089-86b6-9d212a615cc2" providerId="ADAL" clId="{00613813-F707-43BC-8064-46B61541909D}" dt="2022-06-20T13:13:51.988" v="670" actId="2696"/>
        <pc:sldMkLst>
          <pc:docMk/>
          <pc:sldMk cId="2868575920" sldId="257"/>
        </pc:sldMkLst>
        <pc:spChg chg="mod">
          <ac:chgData name="Peter Nguty Acha" userId="a6d22a6a-0d62-4089-86b6-9d212a615cc2" providerId="ADAL" clId="{00613813-F707-43BC-8064-46B61541909D}" dt="2022-06-20T13:12:26.006" v="667" actId="26606"/>
          <ac:spMkLst>
            <pc:docMk/>
            <pc:sldMk cId="2868575920" sldId="257"/>
            <ac:spMk id="2" creationId="{58EB6528-AE6C-BC94-A41E-58C3F067FDBE}"/>
          </ac:spMkLst>
        </pc:spChg>
        <pc:spChg chg="del mod">
          <ac:chgData name="Peter Nguty Acha" userId="a6d22a6a-0d62-4089-86b6-9d212a615cc2" providerId="ADAL" clId="{00613813-F707-43BC-8064-46B61541909D}" dt="2022-06-20T13:11:41.202" v="662" actId="478"/>
          <ac:spMkLst>
            <pc:docMk/>
            <pc:sldMk cId="2868575920" sldId="257"/>
            <ac:spMk id="3" creationId="{72732335-D787-09CB-E143-58A583FFC51A}"/>
          </ac:spMkLst>
        </pc:spChg>
        <pc:spChg chg="add del mod">
          <ac:chgData name="Peter Nguty Acha" userId="a6d22a6a-0d62-4089-86b6-9d212a615cc2" providerId="ADAL" clId="{00613813-F707-43BC-8064-46B61541909D}" dt="2022-06-20T13:12:26.006" v="667" actId="26606"/>
          <ac:spMkLst>
            <pc:docMk/>
            <pc:sldMk cId="2868575920" sldId="257"/>
            <ac:spMk id="5" creationId="{7266ACC7-8982-34BC-BEB8-CBDBDA1A3929}"/>
          </ac:spMkLst>
        </pc:spChg>
        <pc:spChg chg="add del">
          <ac:chgData name="Peter Nguty Acha" userId="a6d22a6a-0d62-4089-86b6-9d212a615cc2" providerId="ADAL" clId="{00613813-F707-43BC-8064-46B61541909D}" dt="2022-06-20T13:11:31.037" v="660" actId="26606"/>
          <ac:spMkLst>
            <pc:docMk/>
            <pc:sldMk cId="2868575920" sldId="257"/>
            <ac:spMk id="12" creationId="{73C0A186-7444-4460-9C37-532E7671E99E}"/>
          </ac:spMkLst>
        </pc:spChg>
        <pc:spChg chg="add del">
          <ac:chgData name="Peter Nguty Acha" userId="a6d22a6a-0d62-4089-86b6-9d212a615cc2" providerId="ADAL" clId="{00613813-F707-43BC-8064-46B61541909D}" dt="2022-06-20T13:12:17.228" v="664"/>
          <ac:spMkLst>
            <pc:docMk/>
            <pc:sldMk cId="2868575920" sldId="257"/>
            <ac:spMk id="16" creationId="{F0C81A57-9CD5-461B-8FFE-4A8CB6CFBE01}"/>
          </ac:spMkLst>
        </pc:spChg>
        <pc:spChg chg="add del">
          <ac:chgData name="Peter Nguty Acha" userId="a6d22a6a-0d62-4089-86b6-9d212a615cc2" providerId="ADAL" clId="{00613813-F707-43BC-8064-46B61541909D}" dt="2022-06-20T13:11:31.037" v="660" actId="26606"/>
          <ac:spMkLst>
            <pc:docMk/>
            <pc:sldMk cId="2868575920" sldId="257"/>
            <ac:spMk id="18" creationId="{029C0D00-401D-42B7-94D8-008C7DAA8E80}"/>
          </ac:spMkLst>
        </pc:spChg>
        <pc:spChg chg="add del">
          <ac:chgData name="Peter Nguty Acha" userId="a6d22a6a-0d62-4089-86b6-9d212a615cc2" providerId="ADAL" clId="{00613813-F707-43BC-8064-46B61541909D}" dt="2022-06-20T13:12:17.228" v="664"/>
          <ac:spMkLst>
            <pc:docMk/>
            <pc:sldMk cId="2868575920" sldId="257"/>
            <ac:spMk id="23" creationId="{73C0A186-7444-4460-9C37-532E7671E99E}"/>
          </ac:spMkLst>
        </pc:spChg>
        <pc:spChg chg="add del">
          <ac:chgData name="Peter Nguty Acha" userId="a6d22a6a-0d62-4089-86b6-9d212a615cc2" providerId="ADAL" clId="{00613813-F707-43BC-8064-46B61541909D}" dt="2022-06-20T13:12:17.228" v="664"/>
          <ac:spMkLst>
            <pc:docMk/>
            <pc:sldMk cId="2868575920" sldId="257"/>
            <ac:spMk id="24" creationId="{B219AE65-9B94-44EA-BEF3-EF4BFA169C81}"/>
          </ac:spMkLst>
        </pc:spChg>
        <pc:spChg chg="add del">
          <ac:chgData name="Peter Nguty Acha" userId="a6d22a6a-0d62-4089-86b6-9d212a615cc2" providerId="ADAL" clId="{00613813-F707-43BC-8064-46B61541909D}" dt="2022-06-20T13:12:25.818" v="666" actId="26606"/>
          <ac:spMkLst>
            <pc:docMk/>
            <pc:sldMk cId="2868575920" sldId="257"/>
            <ac:spMk id="30" creationId="{20E145FF-1D18-4246-A2BA-9F6B4D53364C}"/>
          </ac:spMkLst>
        </pc:spChg>
        <pc:spChg chg="add del">
          <ac:chgData name="Peter Nguty Acha" userId="a6d22a6a-0d62-4089-86b6-9d212a615cc2" providerId="ADAL" clId="{00613813-F707-43BC-8064-46B61541909D}" dt="2022-06-20T13:12:25.818" v="666" actId="26606"/>
          <ac:spMkLst>
            <pc:docMk/>
            <pc:sldMk cId="2868575920" sldId="257"/>
            <ac:spMk id="31" creationId="{C314C310-850D-4491-AA52-C75BEA68B68C}"/>
          </ac:spMkLst>
        </pc:spChg>
        <pc:spChg chg="add del">
          <ac:chgData name="Peter Nguty Acha" userId="a6d22a6a-0d62-4089-86b6-9d212a615cc2" providerId="ADAL" clId="{00613813-F707-43BC-8064-46B61541909D}" dt="2022-06-20T13:12:28.773" v="669"/>
          <ac:spMkLst>
            <pc:docMk/>
            <pc:sldMk cId="2868575920" sldId="257"/>
            <ac:spMk id="36" creationId="{73C0A186-7444-4460-9C37-532E7671E99E}"/>
          </ac:spMkLst>
        </pc:spChg>
        <pc:grpChg chg="add del">
          <ac:chgData name="Peter Nguty Acha" userId="a6d22a6a-0d62-4089-86b6-9d212a615cc2" providerId="ADAL" clId="{00613813-F707-43BC-8064-46B61541909D}" dt="2022-06-20T13:11:31.037" v="660" actId="26606"/>
          <ac:grpSpMkLst>
            <pc:docMk/>
            <pc:sldMk cId="2868575920" sldId="257"/>
            <ac:grpSpMk id="8" creationId="{93E10248-AF0E-477D-B4D2-47C02CE4E353}"/>
          </ac:grpSpMkLst>
        </pc:grpChg>
        <pc:grpChg chg="add del">
          <ac:chgData name="Peter Nguty Acha" userId="a6d22a6a-0d62-4089-86b6-9d212a615cc2" providerId="ADAL" clId="{00613813-F707-43BC-8064-46B61541909D}" dt="2022-06-20T13:12:25.818" v="666" actId="26606"/>
          <ac:grpSpMkLst>
            <pc:docMk/>
            <pc:sldMk cId="2868575920" sldId="257"/>
            <ac:grpSpMk id="10" creationId="{7084313B-C03D-4981-9786-879159A60395}"/>
          </ac:grpSpMkLst>
        </pc:grpChg>
        <pc:grpChg chg="add del">
          <ac:chgData name="Peter Nguty Acha" userId="a6d22a6a-0d62-4089-86b6-9d212a615cc2" providerId="ADAL" clId="{00613813-F707-43BC-8064-46B61541909D}" dt="2022-06-20T13:11:31.037" v="660" actId="26606"/>
          <ac:grpSpMkLst>
            <pc:docMk/>
            <pc:sldMk cId="2868575920" sldId="257"/>
            <ac:grpSpMk id="14" creationId="{5F72ECA3-2A46-4A5A-8330-12F7E22105BD}"/>
          </ac:grpSpMkLst>
        </pc:grpChg>
        <pc:grpChg chg="add del">
          <ac:chgData name="Peter Nguty Acha" userId="a6d22a6a-0d62-4089-86b6-9d212a615cc2" providerId="ADAL" clId="{00613813-F707-43BC-8064-46B61541909D}" dt="2022-06-20T13:12:17.228" v="664"/>
          <ac:grpSpMkLst>
            <pc:docMk/>
            <pc:sldMk cId="2868575920" sldId="257"/>
            <ac:grpSpMk id="21" creationId="{93E10248-AF0E-477D-B4D2-47C02CE4E353}"/>
          </ac:grpSpMkLst>
        </pc:grpChg>
        <pc:grpChg chg="add del">
          <ac:chgData name="Peter Nguty Acha" userId="a6d22a6a-0d62-4089-86b6-9d212a615cc2" providerId="ADAL" clId="{00613813-F707-43BC-8064-46B61541909D}" dt="2022-06-20T13:12:17.228" v="664"/>
          <ac:grpSpMkLst>
            <pc:docMk/>
            <pc:sldMk cId="2868575920" sldId="257"/>
            <ac:grpSpMk id="25" creationId="{3086C462-37F4-494D-8292-CCB95221CC1A}"/>
          </ac:grpSpMkLst>
        </pc:grpChg>
        <pc:grpChg chg="add del">
          <ac:chgData name="Peter Nguty Acha" userId="a6d22a6a-0d62-4089-86b6-9d212a615cc2" providerId="ADAL" clId="{00613813-F707-43BC-8064-46B61541909D}" dt="2022-06-20T13:12:25.818" v="666" actId="26606"/>
          <ac:grpSpMkLst>
            <pc:docMk/>
            <pc:sldMk cId="2868575920" sldId="257"/>
            <ac:grpSpMk id="32" creationId="{D4EC3799-3F52-48CE-85CC-83AED368EB42}"/>
          </ac:grpSpMkLst>
        </pc:grpChg>
        <pc:grpChg chg="add del">
          <ac:chgData name="Peter Nguty Acha" userId="a6d22a6a-0d62-4089-86b6-9d212a615cc2" providerId="ADAL" clId="{00613813-F707-43BC-8064-46B61541909D}" dt="2022-06-20T13:12:28.773" v="669"/>
          <ac:grpSpMkLst>
            <pc:docMk/>
            <pc:sldMk cId="2868575920" sldId="257"/>
            <ac:grpSpMk id="34" creationId="{93E10248-AF0E-477D-B4D2-47C02CE4E353}"/>
          </ac:grpSpMkLst>
        </pc:grpChg>
        <pc:grpChg chg="add del">
          <ac:chgData name="Peter Nguty Acha" userId="a6d22a6a-0d62-4089-86b6-9d212a615cc2" providerId="ADAL" clId="{00613813-F707-43BC-8064-46B61541909D}" dt="2022-06-20T13:12:28.773" v="669"/>
          <ac:grpSpMkLst>
            <pc:docMk/>
            <pc:sldMk cId="2868575920" sldId="257"/>
            <ac:grpSpMk id="37" creationId="{F1ECA4FE-7D2F-4576-B767-3A5F5ABFE90F}"/>
          </ac:grpSpMkLst>
        </pc:grpChg>
        <pc:cxnChg chg="add del">
          <ac:chgData name="Peter Nguty Acha" userId="a6d22a6a-0d62-4089-86b6-9d212a615cc2" providerId="ADAL" clId="{00613813-F707-43BC-8064-46B61541909D}" dt="2022-06-20T13:12:28.773" v="669"/>
          <ac:cxnSpMkLst>
            <pc:docMk/>
            <pc:sldMk cId="2868575920" sldId="257"/>
            <ac:cxnSpMk id="20" creationId="{E81F53E2-F556-42FA-8D24-113839EE19F8}"/>
          </ac:cxnSpMkLst>
        </pc:cxnChg>
        <pc:cxnChg chg="add del">
          <ac:chgData name="Peter Nguty Acha" userId="a6d22a6a-0d62-4089-86b6-9d212a615cc2" providerId="ADAL" clId="{00613813-F707-43BC-8064-46B61541909D}" dt="2022-06-20T13:12:17.228" v="664"/>
          <ac:cxnSpMkLst>
            <pc:docMk/>
            <pc:sldMk cId="2868575920" sldId="257"/>
            <ac:cxnSpMk id="22" creationId="{AD23B2CD-009B-425A-9616-1E1AD1D5AB46}"/>
          </ac:cxnSpMkLst>
        </pc:cxnChg>
        <pc:cxnChg chg="add del">
          <ac:chgData name="Peter Nguty Acha" userId="a6d22a6a-0d62-4089-86b6-9d212a615cc2" providerId="ADAL" clId="{00613813-F707-43BC-8064-46B61541909D}" dt="2022-06-20T13:12:25.818" v="666" actId="26606"/>
          <ac:cxnSpMkLst>
            <pc:docMk/>
            <pc:sldMk cId="2868575920" sldId="257"/>
            <ac:cxnSpMk id="29" creationId="{789E20C7-BB50-4317-93C7-90C8ED80B275}"/>
          </ac:cxnSpMkLst>
        </pc:cxnChg>
      </pc:sldChg>
      <pc:sldChg chg="modSp new del mod">
        <pc:chgData name="Peter Nguty Acha" userId="a6d22a6a-0d62-4089-86b6-9d212a615cc2" providerId="ADAL" clId="{00613813-F707-43BC-8064-46B61541909D}" dt="2022-06-20T13:05:01.284" v="486" actId="680"/>
        <pc:sldMkLst>
          <pc:docMk/>
          <pc:sldMk cId="3180384091" sldId="257"/>
        </pc:sldMkLst>
        <pc:spChg chg="mod">
          <ac:chgData name="Peter Nguty Acha" userId="a6d22a6a-0d62-4089-86b6-9d212a615cc2" providerId="ADAL" clId="{00613813-F707-43BC-8064-46B61541909D}" dt="2022-06-20T13:05:01.018" v="485" actId="20577"/>
          <ac:spMkLst>
            <pc:docMk/>
            <pc:sldMk cId="3180384091" sldId="257"/>
            <ac:spMk id="2" creationId="{1B2F5B86-B34C-99CA-FA39-A8005643F905}"/>
          </ac:spMkLst>
        </pc:spChg>
        <pc:spChg chg="mod">
          <ac:chgData name="Peter Nguty Acha" userId="a6d22a6a-0d62-4089-86b6-9d212a615cc2" providerId="ADAL" clId="{00613813-F707-43BC-8064-46B61541909D}" dt="2022-06-20T13:04:59.914" v="481" actId="20577"/>
          <ac:spMkLst>
            <pc:docMk/>
            <pc:sldMk cId="3180384091" sldId="257"/>
            <ac:spMk id="3" creationId="{CA5DAA1B-B4CA-1228-4B71-6A03198EBFD4}"/>
          </ac:spMkLst>
        </pc:spChg>
        <pc:spChg chg="mod">
          <ac:chgData name="Peter Nguty Acha" userId="a6d22a6a-0d62-4089-86b6-9d212a615cc2" providerId="ADAL" clId="{00613813-F707-43BC-8064-46B61541909D}" dt="2022-06-20T13:04:15.847" v="457" actId="20577"/>
          <ac:spMkLst>
            <pc:docMk/>
            <pc:sldMk cId="3180384091" sldId="257"/>
            <ac:spMk id="6" creationId="{E6A236E7-7A61-E753-99B8-E51F41DE3C91}"/>
          </ac:spMkLst>
        </pc:spChg>
        <pc:spChg chg="mod">
          <ac:chgData name="Peter Nguty Acha" userId="a6d22a6a-0d62-4089-86b6-9d212a615cc2" providerId="ADAL" clId="{00613813-F707-43BC-8064-46B61541909D}" dt="2022-06-20T13:04:14.495" v="455" actId="20577"/>
          <ac:spMkLst>
            <pc:docMk/>
            <pc:sldMk cId="3180384091" sldId="257"/>
            <ac:spMk id="9" creationId="{40EEB475-718B-133D-A386-2F9CB78FB350}"/>
          </ac:spMkLst>
        </pc:spChg>
      </pc:sldChg>
      <pc:sldChg chg="modSp new add del mod">
        <pc:chgData name="Peter Nguty Acha" userId="a6d22a6a-0d62-4089-86b6-9d212a615cc2" providerId="ADAL" clId="{00613813-F707-43BC-8064-46B61541909D}" dt="2022-06-20T13:05:27.884" v="494" actId="2696"/>
        <pc:sldMkLst>
          <pc:docMk/>
          <pc:sldMk cId="3724500119" sldId="257"/>
        </pc:sldMkLst>
        <pc:spChg chg="mod">
          <ac:chgData name="Peter Nguty Acha" userId="a6d22a6a-0d62-4089-86b6-9d212a615cc2" providerId="ADAL" clId="{00613813-F707-43BC-8064-46B61541909D}" dt="2022-06-20T13:05:13.609" v="493" actId="20577"/>
          <ac:spMkLst>
            <pc:docMk/>
            <pc:sldMk cId="3724500119" sldId="257"/>
            <ac:spMk id="2" creationId="{3190D5DE-7342-6957-14AA-F8482A9D6610}"/>
          </ac:spMkLst>
        </pc:spChg>
      </pc:sldChg>
      <pc:sldChg chg="modSp new del mod">
        <pc:chgData name="Peter Nguty Acha" userId="a6d22a6a-0d62-4089-86b6-9d212a615cc2" providerId="ADAL" clId="{00613813-F707-43BC-8064-46B61541909D}" dt="2022-06-20T13:19:10.362" v="697" actId="680"/>
        <pc:sldMkLst>
          <pc:docMk/>
          <pc:sldMk cId="3970170553" sldId="257"/>
        </pc:sldMkLst>
        <pc:spChg chg="mod">
          <ac:chgData name="Peter Nguty Acha" userId="a6d22a6a-0d62-4089-86b6-9d212a615cc2" providerId="ADAL" clId="{00613813-F707-43BC-8064-46B61541909D}" dt="2022-06-20T13:19:09.781" v="696" actId="20577"/>
          <ac:spMkLst>
            <pc:docMk/>
            <pc:sldMk cId="3970170553" sldId="257"/>
            <ac:spMk id="4" creationId="{5977729A-DF4D-369D-C85A-A1906D9B4D7E}"/>
          </ac:spMkLst>
        </pc:spChg>
      </pc:sldChg>
      <pc:sldChg chg="addSp delSp modSp new mod setBg delDesignElem">
        <pc:chgData name="Peter Nguty Acha" userId="a6d22a6a-0d62-4089-86b6-9d212a615cc2" providerId="ADAL" clId="{00613813-F707-43BC-8064-46B61541909D}" dt="2022-06-20T15:31:11.297" v="1910" actId="26606"/>
        <pc:sldMkLst>
          <pc:docMk/>
          <pc:sldMk cId="4009913642" sldId="257"/>
        </pc:sldMkLst>
        <pc:spChg chg="mod">
          <ac:chgData name="Peter Nguty Acha" userId="a6d22a6a-0d62-4089-86b6-9d212a615cc2" providerId="ADAL" clId="{00613813-F707-43BC-8064-46B61541909D}" dt="2022-06-20T15:31:11.297" v="1910" actId="26606"/>
          <ac:spMkLst>
            <pc:docMk/>
            <pc:sldMk cId="4009913642" sldId="257"/>
            <ac:spMk id="2" creationId="{6E0516CE-4244-405F-99E0-9CD0D3E9924E}"/>
          </ac:spMkLst>
        </pc:spChg>
        <pc:spChg chg="mod">
          <ac:chgData name="Peter Nguty Acha" userId="a6d22a6a-0d62-4089-86b6-9d212a615cc2" providerId="ADAL" clId="{00613813-F707-43BC-8064-46B61541909D}" dt="2022-06-20T15:31:11.297" v="1910" actId="26606"/>
          <ac:spMkLst>
            <pc:docMk/>
            <pc:sldMk cId="4009913642" sldId="257"/>
            <ac:spMk id="3" creationId="{2C338302-A2F8-FC13-F0EC-088B40BE0D6F}"/>
          </ac:spMkLst>
        </pc:spChg>
        <pc:spChg chg="add">
          <ac:chgData name="Peter Nguty Acha" userId="a6d22a6a-0d62-4089-86b6-9d212a615cc2" providerId="ADAL" clId="{00613813-F707-43BC-8064-46B61541909D}" dt="2022-06-20T15:31:11.297" v="1910" actId="26606"/>
          <ac:spMkLst>
            <pc:docMk/>
            <pc:sldMk cId="4009913642" sldId="257"/>
            <ac:spMk id="12" creationId="{7A00717A-7D3C-456B-A779-9D0638878237}"/>
          </ac:spMkLst>
        </pc:spChg>
        <pc:spChg chg="add">
          <ac:chgData name="Peter Nguty Acha" userId="a6d22a6a-0d62-4089-86b6-9d212a615cc2" providerId="ADAL" clId="{00613813-F707-43BC-8064-46B61541909D}" dt="2022-06-20T15:31:11.297" v="1910" actId="26606"/>
          <ac:spMkLst>
            <pc:docMk/>
            <pc:sldMk cId="4009913642" sldId="257"/>
            <ac:spMk id="18" creationId="{546E6246-28E6-4A2D-B924-24539B8C6CB4}"/>
          </ac:spMkLst>
        </pc:spChg>
        <pc:spChg chg="add del">
          <ac:chgData name="Peter Nguty Acha" userId="a6d22a6a-0d62-4089-86b6-9d212a615cc2" providerId="ADAL" clId="{00613813-F707-43BC-8064-46B61541909D}" dt="2022-06-20T13:23:29.175" v="844" actId="26606"/>
          <ac:spMkLst>
            <pc:docMk/>
            <pc:sldMk cId="4009913642" sldId="257"/>
            <ac:spMk id="19" creationId="{20E145FF-1D18-4246-A2BA-9F6B4D53364C}"/>
          </ac:spMkLst>
        </pc:spChg>
        <pc:spChg chg="add">
          <ac:chgData name="Peter Nguty Acha" userId="a6d22a6a-0d62-4089-86b6-9d212a615cc2" providerId="ADAL" clId="{00613813-F707-43BC-8064-46B61541909D}" dt="2022-06-20T15:31:11.297" v="1910" actId="26606"/>
          <ac:spMkLst>
            <pc:docMk/>
            <pc:sldMk cId="4009913642" sldId="257"/>
            <ac:spMk id="20" creationId="{923E8915-D2AA-4327-A45A-972C3CA9574B}"/>
          </ac:spMkLst>
        </pc:spChg>
        <pc:spChg chg="add del">
          <ac:chgData name="Peter Nguty Acha" userId="a6d22a6a-0d62-4089-86b6-9d212a615cc2" providerId="ADAL" clId="{00613813-F707-43BC-8064-46B61541909D}" dt="2022-06-20T13:23:29.175" v="844" actId="26606"/>
          <ac:spMkLst>
            <pc:docMk/>
            <pc:sldMk cId="4009913642" sldId="257"/>
            <ac:spMk id="21" creationId="{FB3EF4D6-026A-4D52-B916-967329EE3FFE}"/>
          </ac:spMkLst>
        </pc:spChg>
        <pc:spChg chg="add">
          <ac:chgData name="Peter Nguty Acha" userId="a6d22a6a-0d62-4089-86b6-9d212a615cc2" providerId="ADAL" clId="{00613813-F707-43BC-8064-46B61541909D}" dt="2022-06-20T15:31:11.297" v="1910" actId="26606"/>
          <ac:spMkLst>
            <pc:docMk/>
            <pc:sldMk cId="4009913642" sldId="257"/>
            <ac:spMk id="22" creationId="{8302FC3C-9804-4950-B721-5FD704BA6065}"/>
          </ac:spMkLst>
        </pc:spChg>
        <pc:spChg chg="add del">
          <ac:chgData name="Peter Nguty Acha" userId="a6d22a6a-0d62-4089-86b6-9d212a615cc2" providerId="ADAL" clId="{00613813-F707-43BC-8064-46B61541909D}" dt="2022-06-20T13:23:29.175" v="844" actId="26606"/>
          <ac:spMkLst>
            <pc:docMk/>
            <pc:sldMk cId="4009913642" sldId="257"/>
            <ac:spMk id="23" creationId="{4DB4846F-6AA5-4DB3-9581-D95F22BD5662}"/>
          </ac:spMkLst>
        </pc:spChg>
        <pc:spChg chg="add del">
          <ac:chgData name="Peter Nguty Acha" userId="a6d22a6a-0d62-4089-86b6-9d212a615cc2" providerId="ADAL" clId="{00613813-F707-43BC-8064-46B61541909D}" dt="2022-06-20T13:23:29.175" v="844" actId="26606"/>
          <ac:spMkLst>
            <pc:docMk/>
            <pc:sldMk cId="4009913642" sldId="257"/>
            <ac:spMk id="25" creationId="{D54EC22E-2292-4292-A80B-E81DF64BFB26}"/>
          </ac:spMkLst>
        </pc:spChg>
        <pc:spChg chg="add del">
          <ac:chgData name="Peter Nguty Acha" userId="a6d22a6a-0d62-4089-86b6-9d212a615cc2" providerId="ADAL" clId="{00613813-F707-43BC-8064-46B61541909D}" dt="2022-06-20T13:23:29.175" v="844" actId="26606"/>
          <ac:spMkLst>
            <pc:docMk/>
            <pc:sldMk cId="4009913642" sldId="257"/>
            <ac:spMk id="27" creationId="{CC1C7165-8A3A-44EB-88D0-4EFA36A004E2}"/>
          </ac:spMkLst>
        </pc:spChg>
        <pc:spChg chg="add">
          <ac:chgData name="Peter Nguty Acha" userId="a6d22a6a-0d62-4089-86b6-9d212a615cc2" providerId="ADAL" clId="{00613813-F707-43BC-8064-46B61541909D}" dt="2022-06-20T15:31:11.297" v="1910" actId="26606"/>
          <ac:spMkLst>
            <pc:docMk/>
            <pc:sldMk cId="4009913642" sldId="257"/>
            <ac:spMk id="28" creationId="{F3798573-F27B-47EB-8EA4-7EE34954C2D6}"/>
          </ac:spMkLst>
        </pc:spChg>
        <pc:spChg chg="add del">
          <ac:chgData name="Peter Nguty Acha" userId="a6d22a6a-0d62-4089-86b6-9d212a615cc2" providerId="ADAL" clId="{00613813-F707-43BC-8064-46B61541909D}" dt="2022-06-20T13:23:29.175" v="844" actId="26606"/>
          <ac:spMkLst>
            <pc:docMk/>
            <pc:sldMk cId="4009913642" sldId="257"/>
            <ac:spMk id="29" creationId="{A1081473-BB93-49A4-B605-4E2053739770}"/>
          </ac:spMkLst>
        </pc:spChg>
        <pc:spChg chg="add del">
          <ac:chgData name="Peter Nguty Acha" userId="a6d22a6a-0d62-4089-86b6-9d212a615cc2" providerId="ADAL" clId="{00613813-F707-43BC-8064-46B61541909D}" dt="2022-06-20T13:23:32.575" v="846" actId="26606"/>
          <ac:spMkLst>
            <pc:docMk/>
            <pc:sldMk cId="4009913642" sldId="257"/>
            <ac:spMk id="32" creationId="{20E145FF-1D18-4246-A2BA-9F6B4D53364C}"/>
          </ac:spMkLst>
        </pc:spChg>
        <pc:spChg chg="add del">
          <ac:chgData name="Peter Nguty Acha" userId="a6d22a6a-0d62-4089-86b6-9d212a615cc2" providerId="ADAL" clId="{00613813-F707-43BC-8064-46B61541909D}" dt="2022-06-20T13:23:32.575" v="846" actId="26606"/>
          <ac:spMkLst>
            <pc:docMk/>
            <pc:sldMk cId="4009913642" sldId="257"/>
            <ac:spMk id="33" creationId="{FB3EF4D6-026A-4D52-B916-967329EE3FFE}"/>
          </ac:spMkLst>
        </pc:spChg>
        <pc:spChg chg="add del">
          <ac:chgData name="Peter Nguty Acha" userId="a6d22a6a-0d62-4089-86b6-9d212a615cc2" providerId="ADAL" clId="{00613813-F707-43BC-8064-46B61541909D}" dt="2022-06-20T13:23:32.575" v="846" actId="26606"/>
          <ac:spMkLst>
            <pc:docMk/>
            <pc:sldMk cId="4009913642" sldId="257"/>
            <ac:spMk id="34" creationId="{4DB4846F-6AA5-4DB3-9581-D95F22BD5662}"/>
          </ac:spMkLst>
        </pc:spChg>
        <pc:spChg chg="add del">
          <ac:chgData name="Peter Nguty Acha" userId="a6d22a6a-0d62-4089-86b6-9d212a615cc2" providerId="ADAL" clId="{00613813-F707-43BC-8064-46B61541909D}" dt="2022-06-20T13:23:32.575" v="846" actId="26606"/>
          <ac:spMkLst>
            <pc:docMk/>
            <pc:sldMk cId="4009913642" sldId="257"/>
            <ac:spMk id="35" creationId="{D54EC22E-2292-4292-A80B-E81DF64BFB26}"/>
          </ac:spMkLst>
        </pc:spChg>
        <pc:spChg chg="add del">
          <ac:chgData name="Peter Nguty Acha" userId="a6d22a6a-0d62-4089-86b6-9d212a615cc2" providerId="ADAL" clId="{00613813-F707-43BC-8064-46B61541909D}" dt="2022-06-20T15:21:58.409" v="1850"/>
          <ac:spMkLst>
            <pc:docMk/>
            <pc:sldMk cId="4009913642" sldId="257"/>
            <ac:spMk id="40" creationId="{20E145FF-1D18-4246-A2BA-9F6B4D53364C}"/>
          </ac:spMkLst>
        </pc:spChg>
        <pc:spChg chg="add del">
          <ac:chgData name="Peter Nguty Acha" userId="a6d22a6a-0d62-4089-86b6-9d212a615cc2" providerId="ADAL" clId="{00613813-F707-43BC-8064-46B61541909D}" dt="2022-06-20T15:21:58.409" v="1850"/>
          <ac:spMkLst>
            <pc:docMk/>
            <pc:sldMk cId="4009913642" sldId="257"/>
            <ac:spMk id="41" creationId="{FB3EF4D6-026A-4D52-B916-967329EE3FFE}"/>
          </ac:spMkLst>
        </pc:spChg>
        <pc:spChg chg="add del">
          <ac:chgData name="Peter Nguty Acha" userId="a6d22a6a-0d62-4089-86b6-9d212a615cc2" providerId="ADAL" clId="{00613813-F707-43BC-8064-46B61541909D}" dt="2022-06-20T15:21:58.409" v="1850"/>
          <ac:spMkLst>
            <pc:docMk/>
            <pc:sldMk cId="4009913642" sldId="257"/>
            <ac:spMk id="42" creationId="{4DB4846F-6AA5-4DB3-9581-D95F22BD5662}"/>
          </ac:spMkLst>
        </pc:spChg>
        <pc:spChg chg="add del">
          <ac:chgData name="Peter Nguty Acha" userId="a6d22a6a-0d62-4089-86b6-9d212a615cc2" providerId="ADAL" clId="{00613813-F707-43BC-8064-46B61541909D}" dt="2022-06-20T15:21:58.409" v="1850"/>
          <ac:spMkLst>
            <pc:docMk/>
            <pc:sldMk cId="4009913642" sldId="257"/>
            <ac:spMk id="43" creationId="{D54EC22E-2292-4292-A80B-E81DF64BFB26}"/>
          </ac:spMkLst>
        </pc:spChg>
        <pc:spChg chg="add del">
          <ac:chgData name="Peter Nguty Acha" userId="a6d22a6a-0d62-4089-86b6-9d212a615cc2" providerId="ADAL" clId="{00613813-F707-43BC-8064-46B61541909D}" dt="2022-06-20T15:21:58.409" v="1850"/>
          <ac:spMkLst>
            <pc:docMk/>
            <pc:sldMk cId="4009913642" sldId="257"/>
            <ac:spMk id="44" creationId="{CC1C7165-8A3A-44EB-88D0-4EFA36A004E2}"/>
          </ac:spMkLst>
        </pc:spChg>
        <pc:spChg chg="add del">
          <ac:chgData name="Peter Nguty Acha" userId="a6d22a6a-0d62-4089-86b6-9d212a615cc2" providerId="ADAL" clId="{00613813-F707-43BC-8064-46B61541909D}" dt="2022-06-20T15:21:58.409" v="1850"/>
          <ac:spMkLst>
            <pc:docMk/>
            <pc:sldMk cId="4009913642" sldId="257"/>
            <ac:spMk id="45" creationId="{A1081473-BB93-49A4-B605-4E2053739770}"/>
          </ac:spMkLst>
        </pc:spChg>
        <pc:grpChg chg="add del">
          <ac:chgData name="Peter Nguty Acha" userId="a6d22a6a-0d62-4089-86b6-9d212a615cc2" providerId="ADAL" clId="{00613813-F707-43BC-8064-46B61541909D}" dt="2022-06-20T13:23:29.175" v="844" actId="26606"/>
          <ac:grpSpMkLst>
            <pc:docMk/>
            <pc:sldMk cId="4009913642" sldId="257"/>
            <ac:grpSpMk id="8" creationId="{7084313B-C03D-4981-9786-879159A60395}"/>
          </ac:grpSpMkLst>
        </pc:grpChg>
        <pc:grpChg chg="add del">
          <ac:chgData name="Peter Nguty Acha" userId="a6d22a6a-0d62-4089-86b6-9d212a615cc2" providerId="ADAL" clId="{00613813-F707-43BC-8064-46B61541909D}" dt="2022-06-20T13:23:32.575" v="846" actId="26606"/>
          <ac:grpSpMkLst>
            <pc:docMk/>
            <pc:sldMk cId="4009913642" sldId="257"/>
            <ac:grpSpMk id="31" creationId="{7084313B-C03D-4981-9786-879159A60395}"/>
          </ac:grpSpMkLst>
        </pc:grpChg>
        <pc:grpChg chg="add del">
          <ac:chgData name="Peter Nguty Acha" userId="a6d22a6a-0d62-4089-86b6-9d212a615cc2" providerId="ADAL" clId="{00613813-F707-43BC-8064-46B61541909D}" dt="2022-06-20T13:23:32.575" v="846" actId="26606"/>
          <ac:grpSpMkLst>
            <pc:docMk/>
            <pc:sldMk cId="4009913642" sldId="257"/>
            <ac:grpSpMk id="36" creationId="{992A2039-50D4-4D49-A79F-C82A1D913162}"/>
          </ac:grpSpMkLst>
        </pc:grpChg>
        <pc:grpChg chg="add del">
          <ac:chgData name="Peter Nguty Acha" userId="a6d22a6a-0d62-4089-86b6-9d212a615cc2" providerId="ADAL" clId="{00613813-F707-43BC-8064-46B61541909D}" dt="2022-06-20T15:21:58.409" v="1850"/>
          <ac:grpSpMkLst>
            <pc:docMk/>
            <pc:sldMk cId="4009913642" sldId="257"/>
            <ac:grpSpMk id="39" creationId="{7084313B-C03D-4981-9786-879159A60395}"/>
          </ac:grpSpMkLst>
        </pc:grpChg>
        <pc:picChg chg="add">
          <ac:chgData name="Peter Nguty Acha" userId="a6d22a6a-0d62-4089-86b6-9d212a615cc2" providerId="ADAL" clId="{00613813-F707-43BC-8064-46B61541909D}" dt="2022-06-20T15:31:11.297" v="1910" actId="26606"/>
          <ac:picMkLst>
            <pc:docMk/>
            <pc:sldMk cId="4009913642" sldId="257"/>
            <ac:picMk id="5" creationId="{73B88195-8D9E-4359-A86C-9456C469F7CC}"/>
          </ac:picMkLst>
        </pc:picChg>
        <pc:picChg chg="add">
          <ac:chgData name="Peter Nguty Acha" userId="a6d22a6a-0d62-4089-86b6-9d212a615cc2" providerId="ADAL" clId="{00613813-F707-43BC-8064-46B61541909D}" dt="2022-06-20T15:31:11.297" v="1910" actId="26606"/>
          <ac:picMkLst>
            <pc:docMk/>
            <pc:sldMk cId="4009913642" sldId="257"/>
            <ac:picMk id="10" creationId="{03EC48BD-A960-4717-BC76-7E4C9822503D}"/>
          </ac:picMkLst>
        </pc:picChg>
        <pc:picChg chg="add">
          <ac:chgData name="Peter Nguty Acha" userId="a6d22a6a-0d62-4089-86b6-9d212a615cc2" providerId="ADAL" clId="{00613813-F707-43BC-8064-46B61541909D}" dt="2022-06-20T15:31:11.297" v="1910" actId="26606"/>
          <ac:picMkLst>
            <pc:docMk/>
            <pc:sldMk cId="4009913642" sldId="257"/>
            <ac:picMk id="14" creationId="{EEB0E133-CF2F-4AD3-ACA6-03E91BB6033D}"/>
          </ac:picMkLst>
        </pc:picChg>
        <pc:picChg chg="add">
          <ac:chgData name="Peter Nguty Acha" userId="a6d22a6a-0d62-4089-86b6-9d212a615cc2" providerId="ADAL" clId="{00613813-F707-43BC-8064-46B61541909D}" dt="2022-06-20T15:31:11.297" v="1910" actId="26606"/>
          <ac:picMkLst>
            <pc:docMk/>
            <pc:sldMk cId="4009913642" sldId="257"/>
            <ac:picMk id="16" creationId="{6CD94893-A2D1-401B-A469-D34E425DCE3D}"/>
          </ac:picMkLst>
        </pc:picChg>
        <pc:picChg chg="add">
          <ac:chgData name="Peter Nguty Acha" userId="a6d22a6a-0d62-4089-86b6-9d212a615cc2" providerId="ADAL" clId="{00613813-F707-43BC-8064-46B61541909D}" dt="2022-06-20T15:31:11.297" v="1910" actId="26606"/>
          <ac:picMkLst>
            <pc:docMk/>
            <pc:sldMk cId="4009913642" sldId="257"/>
            <ac:picMk id="26" creationId="{3BC6EBB2-9BDC-4075-BA6B-43A9FBF9C86C}"/>
          </ac:picMkLst>
        </pc:picChg>
        <pc:cxnChg chg="add">
          <ac:chgData name="Peter Nguty Acha" userId="a6d22a6a-0d62-4089-86b6-9d212a615cc2" providerId="ADAL" clId="{00613813-F707-43BC-8064-46B61541909D}" dt="2022-06-20T15:31:11.297" v="1910" actId="26606"/>
          <ac:cxnSpMkLst>
            <pc:docMk/>
            <pc:sldMk cId="4009913642" sldId="257"/>
            <ac:cxnSpMk id="24" creationId="{6B9695BD-ECF6-49CA-8877-8C493193C65D}"/>
          </ac:cxnSpMkLst>
        </pc:cxnChg>
      </pc:sldChg>
      <pc:sldChg chg="modSp new del mod">
        <pc:chgData name="Peter Nguty Acha" userId="a6d22a6a-0d62-4089-86b6-9d212a615cc2" providerId="ADAL" clId="{00613813-F707-43BC-8064-46B61541909D}" dt="2022-06-20T13:25:27.372" v="855" actId="680"/>
        <pc:sldMkLst>
          <pc:docMk/>
          <pc:sldMk cId="1667976712" sldId="258"/>
        </pc:sldMkLst>
        <pc:spChg chg="mod">
          <ac:chgData name="Peter Nguty Acha" userId="a6d22a6a-0d62-4089-86b6-9d212a615cc2" providerId="ADAL" clId="{00613813-F707-43BC-8064-46B61541909D}" dt="2022-06-20T13:25:20.081" v="854" actId="20577"/>
          <ac:spMkLst>
            <pc:docMk/>
            <pc:sldMk cId="1667976712" sldId="258"/>
            <ac:spMk id="2" creationId="{B57FE5C0-93AF-A0CA-C4AA-0E6B5C1DAEEC}"/>
          </ac:spMkLst>
        </pc:spChg>
      </pc:sldChg>
      <pc:sldChg chg="addSp delSp modSp del mod">
        <pc:chgData name="Peter Nguty Acha" userId="a6d22a6a-0d62-4089-86b6-9d212a615cc2" providerId="ADAL" clId="{00613813-F707-43BC-8064-46B61541909D}" dt="2022-06-20T12:58:39.147" v="351" actId="2696"/>
        <pc:sldMkLst>
          <pc:docMk/>
          <pc:sldMk cId="2142853860" sldId="258"/>
        </pc:sldMkLst>
        <pc:spChg chg="mod">
          <ac:chgData name="Peter Nguty Acha" userId="a6d22a6a-0d62-4089-86b6-9d212a615cc2" providerId="ADAL" clId="{00613813-F707-43BC-8064-46B61541909D}" dt="2022-06-20T11:21:18.543" v="349"/>
          <ac:spMkLst>
            <pc:docMk/>
            <pc:sldMk cId="2142853860" sldId="258"/>
            <ac:spMk id="2" creationId="{BD223DC1-4C19-321A-2E93-376E77B92DF6}"/>
          </ac:spMkLst>
        </pc:spChg>
        <pc:spChg chg="mod">
          <ac:chgData name="Peter Nguty Acha" userId="a6d22a6a-0d62-4089-86b6-9d212a615cc2" providerId="ADAL" clId="{00613813-F707-43BC-8064-46B61541909D}" dt="2022-06-20T11:21:18.543" v="349"/>
          <ac:spMkLst>
            <pc:docMk/>
            <pc:sldMk cId="2142853860" sldId="258"/>
            <ac:spMk id="3" creationId="{AF526AD2-897E-8A71-BCF8-F4FA0A997FFB}"/>
          </ac:spMkLst>
        </pc:spChg>
        <pc:graphicFrameChg chg="add del">
          <ac:chgData name="Peter Nguty Acha" userId="a6d22a6a-0d62-4089-86b6-9d212a615cc2" providerId="ADAL" clId="{00613813-F707-43BC-8064-46B61541909D}" dt="2022-06-09T20:17:47.301" v="1" actId="3680"/>
          <ac:graphicFrameMkLst>
            <pc:docMk/>
            <pc:sldMk cId="2142853860" sldId="258"/>
            <ac:graphicFrameMk id="4" creationId="{694DA761-29DB-359D-5527-A18BA961390E}"/>
          </ac:graphicFrameMkLst>
        </pc:graphicFrameChg>
      </pc:sldChg>
      <pc:sldChg chg="addSp delSp modSp new mod">
        <pc:chgData name="Peter Nguty Acha" userId="a6d22a6a-0d62-4089-86b6-9d212a615cc2" providerId="ADAL" clId="{00613813-F707-43BC-8064-46B61541909D}" dt="2022-06-20T15:47:20.876" v="2104" actId="962"/>
        <pc:sldMkLst>
          <pc:docMk/>
          <pc:sldMk cId="4219515855" sldId="258"/>
        </pc:sldMkLst>
        <pc:spChg chg="mod">
          <ac:chgData name="Peter Nguty Acha" userId="a6d22a6a-0d62-4089-86b6-9d212a615cc2" providerId="ADAL" clId="{00613813-F707-43BC-8064-46B61541909D}" dt="2022-06-20T15:37:04.152" v="1967" actId="20577"/>
          <ac:spMkLst>
            <pc:docMk/>
            <pc:sldMk cId="4219515855" sldId="258"/>
            <ac:spMk id="2" creationId="{DF264DD3-40C0-4F21-EF0D-10BC227F3F46}"/>
          </ac:spMkLst>
        </pc:spChg>
        <pc:spChg chg="mod">
          <ac:chgData name="Peter Nguty Acha" userId="a6d22a6a-0d62-4089-86b6-9d212a615cc2" providerId="ADAL" clId="{00613813-F707-43BC-8064-46B61541909D}" dt="2022-06-20T15:30:47.952" v="1909"/>
          <ac:spMkLst>
            <pc:docMk/>
            <pc:sldMk cId="4219515855" sldId="258"/>
            <ac:spMk id="3" creationId="{C5F57F8E-7603-F168-64FF-4CD26D763166}"/>
          </ac:spMkLst>
        </pc:spChg>
        <pc:spChg chg="del mod">
          <ac:chgData name="Peter Nguty Acha" userId="a6d22a6a-0d62-4089-86b6-9d212a615cc2" providerId="ADAL" clId="{00613813-F707-43BC-8064-46B61541909D}" dt="2022-06-20T15:47:18.820" v="2102" actId="931"/>
          <ac:spMkLst>
            <pc:docMk/>
            <pc:sldMk cId="4219515855" sldId="258"/>
            <ac:spMk id="4" creationId="{A95A76F7-BFDB-78B2-7184-AD96F50322D4}"/>
          </ac:spMkLst>
        </pc:spChg>
        <pc:spChg chg="add mod">
          <ac:chgData name="Peter Nguty Acha" userId="a6d22a6a-0d62-4089-86b6-9d212a615cc2" providerId="ADAL" clId="{00613813-F707-43BC-8064-46B61541909D}" dt="2022-06-20T15:47:20.876" v="2104" actId="962"/>
          <ac:spMkLst>
            <pc:docMk/>
            <pc:sldMk cId="4219515855" sldId="258"/>
            <ac:spMk id="7" creationId="{31903319-02CB-52AE-9616-A0A183DA7D07}"/>
          </ac:spMkLst>
        </pc:spChg>
        <pc:picChg chg="add mod">
          <ac:chgData name="Peter Nguty Acha" userId="a6d22a6a-0d62-4089-86b6-9d212a615cc2" providerId="ADAL" clId="{00613813-F707-43BC-8064-46B61541909D}" dt="2022-06-20T15:47:20.876" v="2104" actId="962"/>
          <ac:picMkLst>
            <pc:docMk/>
            <pc:sldMk cId="4219515855" sldId="258"/>
            <ac:picMk id="6" creationId="{D775BFD1-AB18-0233-B879-17DC1B2AF089}"/>
          </ac:picMkLst>
        </pc:picChg>
      </pc:sldChg>
      <pc:sldChg chg="new del">
        <pc:chgData name="Peter Nguty Acha" userId="a6d22a6a-0d62-4089-86b6-9d212a615cc2" providerId="ADAL" clId="{00613813-F707-43BC-8064-46B61541909D}" dt="2022-06-20T14:57:43.564" v="1571" actId="680"/>
        <pc:sldMkLst>
          <pc:docMk/>
          <pc:sldMk cId="497651898" sldId="259"/>
        </pc:sldMkLst>
      </pc:sldChg>
      <pc:sldChg chg="addSp delSp modSp new mod setBg">
        <pc:chgData name="Peter Nguty Acha" userId="a6d22a6a-0d62-4089-86b6-9d212a615cc2" providerId="ADAL" clId="{00613813-F707-43BC-8064-46B61541909D}" dt="2022-06-20T15:48:20.897" v="2105" actId="26606"/>
        <pc:sldMkLst>
          <pc:docMk/>
          <pc:sldMk cId="668788880" sldId="259"/>
        </pc:sldMkLst>
        <pc:spChg chg="mod">
          <ac:chgData name="Peter Nguty Acha" userId="a6d22a6a-0d62-4089-86b6-9d212a615cc2" providerId="ADAL" clId="{00613813-F707-43BC-8064-46B61541909D}" dt="2022-06-20T15:48:20.897" v="2105" actId="26606"/>
          <ac:spMkLst>
            <pc:docMk/>
            <pc:sldMk cId="668788880" sldId="259"/>
            <ac:spMk id="2" creationId="{6AA9ABCA-6E4C-CD03-7D5A-C13184F0CF1A}"/>
          </ac:spMkLst>
        </pc:spChg>
        <pc:spChg chg="add del">
          <ac:chgData name="Peter Nguty Acha" userId="a6d22a6a-0d62-4089-86b6-9d212a615cc2" providerId="ADAL" clId="{00613813-F707-43BC-8064-46B61541909D}" dt="2022-06-20T15:16:20.235" v="1798" actId="931"/>
          <ac:spMkLst>
            <pc:docMk/>
            <pc:sldMk cId="668788880" sldId="259"/>
            <ac:spMk id="3" creationId="{1EF62F57-B2C4-5251-260D-5D22CF172AFD}"/>
          </ac:spMkLst>
        </pc:spChg>
        <pc:spChg chg="mod">
          <ac:chgData name="Peter Nguty Acha" userId="a6d22a6a-0d62-4089-86b6-9d212a615cc2" providerId="ADAL" clId="{00613813-F707-43BC-8064-46B61541909D}" dt="2022-06-20T15:48:20.897" v="2105" actId="26606"/>
          <ac:spMkLst>
            <pc:docMk/>
            <pc:sldMk cId="668788880" sldId="259"/>
            <ac:spMk id="4" creationId="{6662CBC2-18E7-5B98-6F5F-1627F1C92D96}"/>
          </ac:spMkLst>
        </pc:spChg>
        <pc:spChg chg="add del mod">
          <ac:chgData name="Peter Nguty Acha" userId="a6d22a6a-0d62-4089-86b6-9d212a615cc2" providerId="ADAL" clId="{00613813-F707-43BC-8064-46B61541909D}" dt="2022-06-20T15:09:57.191" v="1778" actId="931"/>
          <ac:spMkLst>
            <pc:docMk/>
            <pc:sldMk cId="668788880" sldId="259"/>
            <ac:spMk id="7" creationId="{43A40797-8008-98CD-0C87-AB01362639DA}"/>
          </ac:spMkLst>
        </pc:spChg>
        <pc:spChg chg="add del mod">
          <ac:chgData name="Peter Nguty Acha" userId="a6d22a6a-0d62-4089-86b6-9d212a615cc2" providerId="ADAL" clId="{00613813-F707-43BC-8064-46B61541909D}" dt="2022-06-20T15:11:10.529" v="1783" actId="931"/>
          <ac:spMkLst>
            <pc:docMk/>
            <pc:sldMk cId="668788880" sldId="259"/>
            <ac:spMk id="10" creationId="{421B94DC-8039-7DB1-4ED4-17DE0132A72E}"/>
          </ac:spMkLst>
        </pc:spChg>
        <pc:spChg chg="add del mod">
          <ac:chgData name="Peter Nguty Acha" userId="a6d22a6a-0d62-4089-86b6-9d212a615cc2" providerId="ADAL" clId="{00613813-F707-43BC-8064-46B61541909D}" dt="2022-06-20T15:12:12.763" v="1788" actId="931"/>
          <ac:spMkLst>
            <pc:docMk/>
            <pc:sldMk cId="668788880" sldId="259"/>
            <ac:spMk id="13" creationId="{4DB14530-20E2-0D46-52B8-AD31E0DA7A60}"/>
          </ac:spMkLst>
        </pc:spChg>
        <pc:spChg chg="add del mod">
          <ac:chgData name="Peter Nguty Acha" userId="a6d22a6a-0d62-4089-86b6-9d212a615cc2" providerId="ADAL" clId="{00613813-F707-43BC-8064-46B61541909D}" dt="2022-06-20T15:14:38.485" v="1797" actId="931"/>
          <ac:spMkLst>
            <pc:docMk/>
            <pc:sldMk cId="668788880" sldId="259"/>
            <ac:spMk id="16" creationId="{4128B966-DEE5-FF91-68A1-948C00BA7089}"/>
          </ac:spMkLst>
        </pc:spChg>
        <pc:spChg chg="add del mod">
          <ac:chgData name="Peter Nguty Acha" userId="a6d22a6a-0d62-4089-86b6-9d212a615cc2" providerId="ADAL" clId="{00613813-F707-43BC-8064-46B61541909D}" dt="2022-06-20T15:14:38.485" v="1797" actId="931"/>
          <ac:spMkLst>
            <pc:docMk/>
            <pc:sldMk cId="668788880" sldId="259"/>
            <ac:spMk id="19" creationId="{B307EC90-4009-5FD0-AC94-60271FB14FD2}"/>
          </ac:spMkLst>
        </pc:spChg>
        <pc:spChg chg="add mod">
          <ac:chgData name="Peter Nguty Acha" userId="a6d22a6a-0d62-4089-86b6-9d212a615cc2" providerId="ADAL" clId="{00613813-F707-43BC-8064-46B61541909D}" dt="2022-06-20T15:48:20.897" v="2105" actId="26606"/>
          <ac:spMkLst>
            <pc:docMk/>
            <pc:sldMk cId="668788880" sldId="259"/>
            <ac:spMk id="22" creationId="{41760EBE-1CC9-1B3E-AD1D-737A9AEFB9D1}"/>
          </ac:spMkLst>
        </pc:spChg>
        <pc:spChg chg="add">
          <ac:chgData name="Peter Nguty Acha" userId="a6d22a6a-0d62-4089-86b6-9d212a615cc2" providerId="ADAL" clId="{00613813-F707-43BC-8064-46B61541909D}" dt="2022-06-20T15:48:20.897" v="2105" actId="26606"/>
          <ac:spMkLst>
            <pc:docMk/>
            <pc:sldMk cId="668788880" sldId="259"/>
            <ac:spMk id="31" creationId="{FE5ECD52-6A23-4FF4-8C32-7B5DE9973ADA}"/>
          </ac:spMkLst>
        </pc:spChg>
        <pc:spChg chg="add">
          <ac:chgData name="Peter Nguty Acha" userId="a6d22a6a-0d62-4089-86b6-9d212a615cc2" providerId="ADAL" clId="{00613813-F707-43BC-8064-46B61541909D}" dt="2022-06-20T15:48:20.897" v="2105" actId="26606"/>
          <ac:spMkLst>
            <pc:docMk/>
            <pc:sldMk cId="668788880" sldId="259"/>
            <ac:spMk id="37" creationId="{45624C63-3CCA-4EA6-B822-6E710A82062B}"/>
          </ac:spMkLst>
        </pc:spChg>
        <pc:picChg chg="add del mod">
          <ac:chgData name="Peter Nguty Acha" userId="a6d22a6a-0d62-4089-86b6-9d212a615cc2" providerId="ADAL" clId="{00613813-F707-43BC-8064-46B61541909D}" dt="2022-06-20T15:09:57.191" v="1778" actId="931"/>
          <ac:picMkLst>
            <pc:docMk/>
            <pc:sldMk cId="668788880" sldId="259"/>
            <ac:picMk id="6" creationId="{CECC5F09-B781-6BC2-31CE-8AF60A3B8E40}"/>
          </ac:picMkLst>
        </pc:picChg>
        <pc:picChg chg="add del mod">
          <ac:chgData name="Peter Nguty Acha" userId="a6d22a6a-0d62-4089-86b6-9d212a615cc2" providerId="ADAL" clId="{00613813-F707-43BC-8064-46B61541909D}" dt="2022-06-20T15:11:10.529" v="1783" actId="931"/>
          <ac:picMkLst>
            <pc:docMk/>
            <pc:sldMk cId="668788880" sldId="259"/>
            <ac:picMk id="9" creationId="{14B54C60-D66C-0CBE-332D-BF4121CA1CDD}"/>
          </ac:picMkLst>
        </pc:picChg>
        <pc:picChg chg="add del mod">
          <ac:chgData name="Peter Nguty Acha" userId="a6d22a6a-0d62-4089-86b6-9d212a615cc2" providerId="ADAL" clId="{00613813-F707-43BC-8064-46B61541909D}" dt="2022-06-20T15:12:12.763" v="1788" actId="931"/>
          <ac:picMkLst>
            <pc:docMk/>
            <pc:sldMk cId="668788880" sldId="259"/>
            <ac:picMk id="12" creationId="{C46FAEF6-D943-3F74-2E61-C1F6B305472D}"/>
          </ac:picMkLst>
        </pc:picChg>
        <pc:picChg chg="add del mod">
          <ac:chgData name="Peter Nguty Acha" userId="a6d22a6a-0d62-4089-86b6-9d212a615cc2" providerId="ADAL" clId="{00613813-F707-43BC-8064-46B61541909D}" dt="2022-06-20T15:14:38.485" v="1797" actId="931"/>
          <ac:picMkLst>
            <pc:docMk/>
            <pc:sldMk cId="668788880" sldId="259"/>
            <ac:picMk id="15" creationId="{3DFD28C8-FA1E-2806-9CB1-C90A14EE62DC}"/>
          </ac:picMkLst>
        </pc:picChg>
        <pc:picChg chg="add del mod">
          <ac:chgData name="Peter Nguty Acha" userId="a6d22a6a-0d62-4089-86b6-9d212a615cc2" providerId="ADAL" clId="{00613813-F707-43BC-8064-46B61541909D}" dt="2022-06-20T15:14:38.485" v="1797" actId="931"/>
          <ac:picMkLst>
            <pc:docMk/>
            <pc:sldMk cId="668788880" sldId="259"/>
            <ac:picMk id="18" creationId="{B20877C7-41A9-CD13-758A-206EDCC89B97}"/>
          </ac:picMkLst>
        </pc:picChg>
        <pc:picChg chg="add mod">
          <ac:chgData name="Peter Nguty Acha" userId="a6d22a6a-0d62-4089-86b6-9d212a615cc2" providerId="ADAL" clId="{00613813-F707-43BC-8064-46B61541909D}" dt="2022-06-20T15:48:20.897" v="2105" actId="26606"/>
          <ac:picMkLst>
            <pc:docMk/>
            <pc:sldMk cId="668788880" sldId="259"/>
            <ac:picMk id="21" creationId="{6C4DF429-7C25-62BF-4C5E-30B2BD175F95}"/>
          </ac:picMkLst>
        </pc:picChg>
        <pc:picChg chg="add">
          <ac:chgData name="Peter Nguty Acha" userId="a6d22a6a-0d62-4089-86b6-9d212a615cc2" providerId="ADAL" clId="{00613813-F707-43BC-8064-46B61541909D}" dt="2022-06-20T15:48:20.897" v="2105" actId="26606"/>
          <ac:picMkLst>
            <pc:docMk/>
            <pc:sldMk cId="668788880" sldId="259"/>
            <ac:picMk id="27" creationId="{26E32CE1-D113-412E-9933-113646E21F53}"/>
          </ac:picMkLst>
        </pc:picChg>
        <pc:picChg chg="add">
          <ac:chgData name="Peter Nguty Acha" userId="a6d22a6a-0d62-4089-86b6-9d212a615cc2" providerId="ADAL" clId="{00613813-F707-43BC-8064-46B61541909D}" dt="2022-06-20T15:48:20.897" v="2105" actId="26606"/>
          <ac:picMkLst>
            <pc:docMk/>
            <pc:sldMk cId="668788880" sldId="259"/>
            <ac:picMk id="29" creationId="{117B7C8B-175B-4009-808B-9F66FD108AB3}"/>
          </ac:picMkLst>
        </pc:picChg>
        <pc:picChg chg="add">
          <ac:chgData name="Peter Nguty Acha" userId="a6d22a6a-0d62-4089-86b6-9d212a615cc2" providerId="ADAL" clId="{00613813-F707-43BC-8064-46B61541909D}" dt="2022-06-20T15:48:20.897" v="2105" actId="26606"/>
          <ac:picMkLst>
            <pc:docMk/>
            <pc:sldMk cId="668788880" sldId="259"/>
            <ac:picMk id="33" creationId="{5C3F2B96-5F34-41C9-8E37-A9CD279A4270}"/>
          </ac:picMkLst>
        </pc:picChg>
        <pc:picChg chg="add">
          <ac:chgData name="Peter Nguty Acha" userId="a6d22a6a-0d62-4089-86b6-9d212a615cc2" providerId="ADAL" clId="{00613813-F707-43BC-8064-46B61541909D}" dt="2022-06-20T15:48:20.897" v="2105" actId="26606"/>
          <ac:picMkLst>
            <pc:docMk/>
            <pc:sldMk cId="668788880" sldId="259"/>
            <ac:picMk id="35" creationId="{9A4E02BF-4F0E-44E2-A489-075900B7866C}"/>
          </ac:picMkLst>
        </pc:picChg>
      </pc:sldChg>
      <pc:sldChg chg="addSp modSp new del mod">
        <pc:chgData name="Peter Nguty Acha" userId="a6d22a6a-0d62-4089-86b6-9d212a615cc2" providerId="ADAL" clId="{00613813-F707-43BC-8064-46B61541909D}" dt="2022-06-20T12:58:42.797" v="352" actId="2696"/>
        <pc:sldMkLst>
          <pc:docMk/>
          <pc:sldMk cId="2528363020" sldId="259"/>
        </pc:sldMkLst>
        <pc:graphicFrameChg chg="add modGraphic">
          <ac:chgData name="Peter Nguty Acha" userId="a6d22a6a-0d62-4089-86b6-9d212a615cc2" providerId="ADAL" clId="{00613813-F707-43BC-8064-46B61541909D}" dt="2022-06-09T20:18:57.435" v="11" actId="20577"/>
          <ac:graphicFrameMkLst>
            <pc:docMk/>
            <pc:sldMk cId="2528363020" sldId="259"/>
            <ac:graphicFrameMk id="2" creationId="{BD930849-385D-64DA-7C3B-8C67D98EAB6E}"/>
          </ac:graphicFrameMkLst>
        </pc:graphicFrameChg>
      </pc:sldChg>
      <pc:sldChg chg="new del">
        <pc:chgData name="Peter Nguty Acha" userId="a6d22a6a-0d62-4089-86b6-9d212a615cc2" providerId="ADAL" clId="{00613813-F707-43BC-8064-46B61541909D}" dt="2022-06-20T14:56:40.937" v="1569" actId="2696"/>
        <pc:sldMkLst>
          <pc:docMk/>
          <pc:sldMk cId="3949524492" sldId="259"/>
        </pc:sldMkLst>
      </pc:sldChg>
      <pc:sldChg chg="modSp new mod">
        <pc:chgData name="Peter Nguty Acha" userId="a6d22a6a-0d62-4089-86b6-9d212a615cc2" providerId="ADAL" clId="{00613813-F707-43BC-8064-46B61541909D}" dt="2022-06-20T15:49:27.031" v="2141" actId="20577"/>
        <pc:sldMkLst>
          <pc:docMk/>
          <pc:sldMk cId="370562654" sldId="260"/>
        </pc:sldMkLst>
        <pc:spChg chg="mod">
          <ac:chgData name="Peter Nguty Acha" userId="a6d22a6a-0d62-4089-86b6-9d212a615cc2" providerId="ADAL" clId="{00613813-F707-43BC-8064-46B61541909D}" dt="2022-06-20T15:35:08.859" v="1965" actId="20577"/>
          <ac:spMkLst>
            <pc:docMk/>
            <pc:sldMk cId="370562654" sldId="260"/>
            <ac:spMk id="2" creationId="{4C20B161-AECE-922D-92FA-7A984CA97A23}"/>
          </ac:spMkLst>
        </pc:spChg>
        <pc:spChg chg="mod">
          <ac:chgData name="Peter Nguty Acha" userId="a6d22a6a-0d62-4089-86b6-9d212a615cc2" providerId="ADAL" clId="{00613813-F707-43BC-8064-46B61541909D}" dt="2022-06-20T15:49:27.031" v="2141" actId="20577"/>
          <ac:spMkLst>
            <pc:docMk/>
            <pc:sldMk cId="370562654" sldId="260"/>
            <ac:spMk id="3" creationId="{ECD39AD6-8B06-078A-DF36-42AA86240758}"/>
          </ac:spMkLst>
        </pc:spChg>
      </pc:sldChg>
      <pc:sldChg chg="addSp delSp modSp new del mod">
        <pc:chgData name="Peter Nguty Acha" userId="a6d22a6a-0d62-4089-86b6-9d212a615cc2" providerId="ADAL" clId="{00613813-F707-43BC-8064-46B61541909D}" dt="2022-06-20T15:20:21.032" v="1844" actId="680"/>
        <pc:sldMkLst>
          <pc:docMk/>
          <pc:sldMk cId="2965197080" sldId="260"/>
        </pc:sldMkLst>
        <pc:spChg chg="mod">
          <ac:chgData name="Peter Nguty Acha" userId="a6d22a6a-0d62-4089-86b6-9d212a615cc2" providerId="ADAL" clId="{00613813-F707-43BC-8064-46B61541909D}" dt="2022-06-20T15:20:20.493" v="1843" actId="20577"/>
          <ac:spMkLst>
            <pc:docMk/>
            <pc:sldMk cId="2965197080" sldId="260"/>
            <ac:spMk id="2" creationId="{A1F1DED7-501F-2F34-7207-C00C8AD745DB}"/>
          </ac:spMkLst>
        </pc:spChg>
        <pc:spChg chg="add del">
          <ac:chgData name="Peter Nguty Acha" userId="a6d22a6a-0d62-4089-86b6-9d212a615cc2" providerId="ADAL" clId="{00613813-F707-43BC-8064-46B61541909D}" dt="2022-06-20T15:20:16.518" v="1837" actId="3680"/>
          <ac:spMkLst>
            <pc:docMk/>
            <pc:sldMk cId="2965197080" sldId="260"/>
            <ac:spMk id="3" creationId="{329EDBFF-6181-6844-908F-5607462D90DC}"/>
          </ac:spMkLst>
        </pc:spChg>
        <pc:spChg chg="add del mod">
          <ac:chgData name="Peter Nguty Acha" userId="a6d22a6a-0d62-4089-86b6-9d212a615cc2" providerId="ADAL" clId="{00613813-F707-43BC-8064-46B61541909D}" dt="2022-06-20T15:20:15.431" v="1836" actId="21"/>
          <ac:spMkLst>
            <pc:docMk/>
            <pc:sldMk cId="2965197080" sldId="260"/>
            <ac:spMk id="7" creationId="{92BE6614-B5B8-D4AE-2904-9A6DE13D58C3}"/>
          </ac:spMkLst>
        </pc:spChg>
        <pc:graphicFrameChg chg="add del mod ord modGraphic">
          <ac:chgData name="Peter Nguty Acha" userId="a6d22a6a-0d62-4089-86b6-9d212a615cc2" providerId="ADAL" clId="{00613813-F707-43BC-8064-46B61541909D}" dt="2022-06-20T15:20:16.518" v="1837" actId="3680"/>
          <ac:graphicFrameMkLst>
            <pc:docMk/>
            <pc:sldMk cId="2965197080" sldId="260"/>
            <ac:graphicFrameMk id="5" creationId="{501163A4-A035-9ACF-4AC1-42EA8EBB09E9}"/>
          </ac:graphicFrameMkLst>
        </pc:graphicFrameChg>
      </pc:sldChg>
      <pc:sldChg chg="addSp delSp modSp new del mod setBg delDesignElem">
        <pc:chgData name="Peter Nguty Acha" userId="a6d22a6a-0d62-4089-86b6-9d212a615cc2" providerId="ADAL" clId="{00613813-F707-43BC-8064-46B61541909D}" dt="2022-06-20T15:32:43.310" v="1911" actId="2696"/>
        <pc:sldMkLst>
          <pc:docMk/>
          <pc:sldMk cId="2996728505" sldId="260"/>
        </pc:sldMkLst>
        <pc:spChg chg="add del">
          <ac:chgData name="Peter Nguty Acha" userId="a6d22a6a-0d62-4089-86b6-9d212a615cc2" providerId="ADAL" clId="{00613813-F707-43BC-8064-46B61541909D}" dt="2022-06-20T15:26:24.991" v="1879" actId="26606"/>
          <ac:spMkLst>
            <pc:docMk/>
            <pc:sldMk cId="2996728505" sldId="260"/>
            <ac:spMk id="7" creationId="{DFB3CEA1-88D9-42FB-88ED-1E9807FE6596}"/>
          </ac:spMkLst>
        </pc:spChg>
        <pc:spChg chg="add del">
          <ac:chgData name="Peter Nguty Acha" userId="a6d22a6a-0d62-4089-86b6-9d212a615cc2" providerId="ADAL" clId="{00613813-F707-43BC-8064-46B61541909D}" dt="2022-06-20T15:26:24.991" v="1879" actId="26606"/>
          <ac:spMkLst>
            <pc:docMk/>
            <pc:sldMk cId="2996728505" sldId="260"/>
            <ac:spMk id="9" creationId="{9A6C928E-4252-4F33-8C34-E50A12A3170B}"/>
          </ac:spMkLst>
        </pc:spChg>
        <pc:spChg chg="add del">
          <ac:chgData name="Peter Nguty Acha" userId="a6d22a6a-0d62-4089-86b6-9d212a615cc2" providerId="ADAL" clId="{00613813-F707-43BC-8064-46B61541909D}" dt="2022-06-20T15:26:26.894" v="1881" actId="26606"/>
          <ac:spMkLst>
            <pc:docMk/>
            <pc:sldMk cId="2996728505" sldId="260"/>
            <ac:spMk id="11" creationId="{D85D5AA8-773B-469A-8802-9645A4DC9B7D}"/>
          </ac:spMkLst>
        </pc:spChg>
        <pc:spChg chg="add del">
          <ac:chgData name="Peter Nguty Acha" userId="a6d22a6a-0d62-4089-86b6-9d212a615cc2" providerId="ADAL" clId="{00613813-F707-43BC-8064-46B61541909D}" dt="2022-06-20T15:26:26.894" v="1881" actId="26606"/>
          <ac:spMkLst>
            <pc:docMk/>
            <pc:sldMk cId="2996728505" sldId="260"/>
            <ac:spMk id="12" creationId="{C75AF42C-C556-454E-B2D3-2C917CB812D5}"/>
          </ac:spMkLst>
        </pc:spChg>
        <pc:spChg chg="add del">
          <ac:chgData name="Peter Nguty Acha" userId="a6d22a6a-0d62-4089-86b6-9d212a615cc2" providerId="ADAL" clId="{00613813-F707-43BC-8064-46B61541909D}" dt="2022-06-20T15:30:30.929" v="1904"/>
          <ac:spMkLst>
            <pc:docMk/>
            <pc:sldMk cId="2996728505" sldId="260"/>
            <ac:spMk id="14" creationId="{DFB3CEA1-88D9-42FB-88ED-1E9807FE6596}"/>
          </ac:spMkLst>
        </pc:spChg>
        <pc:spChg chg="add del">
          <ac:chgData name="Peter Nguty Acha" userId="a6d22a6a-0d62-4089-86b6-9d212a615cc2" providerId="ADAL" clId="{00613813-F707-43BC-8064-46B61541909D}" dt="2022-06-20T15:30:30.929" v="1904"/>
          <ac:spMkLst>
            <pc:docMk/>
            <pc:sldMk cId="2996728505" sldId="260"/>
            <ac:spMk id="15" creationId="{9A6C928E-4252-4F33-8C34-E50A12A3170B}"/>
          </ac:spMkLst>
        </pc:spChg>
        <pc:graphicFrameChg chg="add mod modGraphic">
          <ac:chgData name="Peter Nguty Acha" userId="a6d22a6a-0d62-4089-86b6-9d212a615cc2" providerId="ADAL" clId="{00613813-F707-43BC-8064-46B61541909D}" dt="2022-06-20T15:26:27.098" v="1882" actId="26606"/>
          <ac:graphicFrameMkLst>
            <pc:docMk/>
            <pc:sldMk cId="2996728505" sldId="260"/>
            <ac:graphicFrameMk id="2" creationId="{EB3535B1-AF5B-D4DE-FB9E-65DA3351D69C}"/>
          </ac:graphicFrameMkLst>
        </pc:graphicFrameChg>
      </pc:sldChg>
      <pc:sldChg chg="modSp new del mod">
        <pc:chgData name="Peter Nguty Acha" userId="a6d22a6a-0d62-4089-86b6-9d212a615cc2" providerId="ADAL" clId="{00613813-F707-43BC-8064-46B61541909D}" dt="2022-06-20T15:34:25.134" v="1940" actId="680"/>
        <pc:sldMkLst>
          <pc:docMk/>
          <pc:sldMk cId="3232876574" sldId="260"/>
        </pc:sldMkLst>
        <pc:spChg chg="mod">
          <ac:chgData name="Peter Nguty Acha" userId="a6d22a6a-0d62-4089-86b6-9d212a615cc2" providerId="ADAL" clId="{00613813-F707-43BC-8064-46B61541909D}" dt="2022-06-20T15:34:22.390" v="1939" actId="20577"/>
          <ac:spMkLst>
            <pc:docMk/>
            <pc:sldMk cId="3232876574" sldId="260"/>
            <ac:spMk id="2" creationId="{148511F1-97DC-C6F7-9FE1-2ED62FAA84B3}"/>
          </ac:spMkLst>
        </pc:spChg>
      </pc:sldChg>
      <pc:sldChg chg="addSp modSp new del mod">
        <pc:chgData name="Peter Nguty Acha" userId="a6d22a6a-0d62-4089-86b6-9d212a615cc2" providerId="ADAL" clId="{00613813-F707-43BC-8064-46B61541909D}" dt="2022-06-20T17:02:43.563" v="2320" actId="2696"/>
        <pc:sldMkLst>
          <pc:docMk/>
          <pc:sldMk cId="1125237344" sldId="261"/>
        </pc:sldMkLst>
        <pc:graphicFrameChg chg="add modGraphic">
          <ac:chgData name="Peter Nguty Acha" userId="a6d22a6a-0d62-4089-86b6-9d212a615cc2" providerId="ADAL" clId="{00613813-F707-43BC-8064-46B61541909D}" dt="2022-06-20T17:01:40.308" v="2317" actId="20577"/>
          <ac:graphicFrameMkLst>
            <pc:docMk/>
            <pc:sldMk cId="1125237344" sldId="261"/>
            <ac:graphicFrameMk id="2" creationId="{16A7DD4E-D27E-F810-128A-DB932725CF01}"/>
          </ac:graphicFrameMkLst>
        </pc:graphicFrameChg>
      </pc:sldChg>
      <pc:sldChg chg="addSp modSp new mod">
        <pc:chgData name="Peter Nguty Acha" userId="a6d22a6a-0d62-4089-86b6-9d212a615cc2" providerId="ADAL" clId="{00613813-F707-43BC-8064-46B61541909D}" dt="2022-06-20T17:19:00.321" v="2771" actId="20577"/>
        <pc:sldMkLst>
          <pc:docMk/>
          <pc:sldMk cId="1610756860" sldId="261"/>
        </pc:sldMkLst>
        <pc:graphicFrameChg chg="add modGraphic">
          <ac:chgData name="Peter Nguty Acha" userId="a6d22a6a-0d62-4089-86b6-9d212a615cc2" providerId="ADAL" clId="{00613813-F707-43BC-8064-46B61541909D}" dt="2022-06-20T17:19:00.321" v="2771" actId="20577"/>
          <ac:graphicFrameMkLst>
            <pc:docMk/>
            <pc:sldMk cId="1610756860" sldId="261"/>
            <ac:graphicFrameMk id="2" creationId="{DFEA62AA-B5AD-4361-D00B-909D410D65CD}"/>
          </ac:graphicFrameMkLst>
        </pc:graphicFrameChg>
      </pc:sldChg>
      <pc:sldChg chg="modSp new del mod">
        <pc:chgData name="Peter Nguty Acha" userId="a6d22a6a-0d62-4089-86b6-9d212a615cc2" providerId="ADAL" clId="{00613813-F707-43BC-8064-46B61541909D}" dt="2022-06-20T15:32:49.419" v="1912" actId="2696"/>
        <pc:sldMkLst>
          <pc:docMk/>
          <pc:sldMk cId="2575238376" sldId="261"/>
        </pc:sldMkLst>
        <pc:spChg chg="mod">
          <ac:chgData name="Peter Nguty Acha" userId="a6d22a6a-0d62-4089-86b6-9d212a615cc2" providerId="ADAL" clId="{00613813-F707-43BC-8064-46B61541909D}" dt="2022-06-20T15:30:47.952" v="1909"/>
          <ac:spMkLst>
            <pc:docMk/>
            <pc:sldMk cId="2575238376" sldId="261"/>
            <ac:spMk id="2" creationId="{D43AC2E4-CC74-70A9-868D-8B2938408FF3}"/>
          </ac:spMkLst>
        </pc:spChg>
      </pc:sldChg>
      <pc:sldChg chg="new del">
        <pc:chgData name="Peter Nguty Acha" userId="a6d22a6a-0d62-4089-86b6-9d212a615cc2" providerId="ADAL" clId="{00613813-F707-43BC-8064-46B61541909D}" dt="2022-06-20T15:27:55.864" v="1884" actId="680"/>
        <pc:sldMkLst>
          <pc:docMk/>
          <pc:sldMk cId="3492155543" sldId="261"/>
        </pc:sldMkLst>
      </pc:sldChg>
      <pc:sldChg chg="addSp delSp modSp new add del mod">
        <pc:chgData name="Peter Nguty Acha" userId="a6d22a6a-0d62-4089-86b6-9d212a615cc2" providerId="ADAL" clId="{00613813-F707-43BC-8064-46B61541909D}" dt="2022-06-20T17:02:50.796" v="2321" actId="2696"/>
        <pc:sldMkLst>
          <pc:docMk/>
          <pc:sldMk cId="3773054383" sldId="262"/>
        </pc:sldMkLst>
        <pc:spChg chg="add del mod">
          <ac:chgData name="Peter Nguty Acha" userId="a6d22a6a-0d62-4089-86b6-9d212a615cc2" providerId="ADAL" clId="{00613813-F707-43BC-8064-46B61541909D}" dt="2022-06-20T15:53:53.768" v="2206" actId="931"/>
          <ac:spMkLst>
            <pc:docMk/>
            <pc:sldMk cId="3773054383" sldId="262"/>
            <ac:spMk id="4" creationId="{52BEC920-DC92-A60C-CEEF-655822D0F6E3}"/>
          </ac:spMkLst>
        </pc:spChg>
        <pc:picChg chg="add del mod">
          <ac:chgData name="Peter Nguty Acha" userId="a6d22a6a-0d62-4089-86b6-9d212a615cc2" providerId="ADAL" clId="{00613813-F707-43BC-8064-46B61541909D}" dt="2022-06-20T15:53:53.768" v="2206" actId="931"/>
          <ac:picMkLst>
            <pc:docMk/>
            <pc:sldMk cId="3773054383" sldId="262"/>
            <ac:picMk id="3" creationId="{49A036CD-BEEB-0B30-1F52-7D45078885F0}"/>
          </ac:picMkLst>
        </pc:picChg>
      </pc:sldChg>
      <pc:sldChg chg="addSp modSp new del mod setBg setClrOvrMap">
        <pc:chgData name="Peter Nguty Acha" userId="a6d22a6a-0d62-4089-86b6-9d212a615cc2" providerId="ADAL" clId="{00613813-F707-43BC-8064-46B61541909D}" dt="2022-06-20T17:02:57.809" v="2322" actId="2696"/>
        <pc:sldMkLst>
          <pc:docMk/>
          <pc:sldMk cId="3359442792" sldId="263"/>
        </pc:sldMkLst>
        <pc:spChg chg="mod">
          <ac:chgData name="Peter Nguty Acha" userId="a6d22a6a-0d62-4089-86b6-9d212a615cc2" providerId="ADAL" clId="{00613813-F707-43BC-8064-46B61541909D}" dt="2022-06-20T15:55:19.235" v="2237" actId="26606"/>
          <ac:spMkLst>
            <pc:docMk/>
            <pc:sldMk cId="3359442792" sldId="263"/>
            <ac:spMk id="2" creationId="{D422757E-B042-9659-B7B4-C5066EAB3F96}"/>
          </ac:spMkLst>
        </pc:spChg>
        <pc:spChg chg="mod">
          <ac:chgData name="Peter Nguty Acha" userId="a6d22a6a-0d62-4089-86b6-9d212a615cc2" providerId="ADAL" clId="{00613813-F707-43BC-8064-46B61541909D}" dt="2022-06-20T15:55:19.235" v="2237" actId="26606"/>
          <ac:spMkLst>
            <pc:docMk/>
            <pc:sldMk cId="3359442792" sldId="263"/>
            <ac:spMk id="3" creationId="{5817CA7E-5F4E-5F88-AFD8-A043AF3413A0}"/>
          </ac:spMkLst>
        </pc:spChg>
        <pc:spChg chg="add">
          <ac:chgData name="Peter Nguty Acha" userId="a6d22a6a-0d62-4089-86b6-9d212a615cc2" providerId="ADAL" clId="{00613813-F707-43BC-8064-46B61541909D}" dt="2022-06-20T15:55:19.235" v="2237" actId="26606"/>
          <ac:spMkLst>
            <pc:docMk/>
            <pc:sldMk cId="3359442792" sldId="263"/>
            <ac:spMk id="12" creationId="{7A00717A-7D3C-456B-A779-9D0638878237}"/>
          </ac:spMkLst>
        </pc:spChg>
        <pc:spChg chg="add">
          <ac:chgData name="Peter Nguty Acha" userId="a6d22a6a-0d62-4089-86b6-9d212a615cc2" providerId="ADAL" clId="{00613813-F707-43BC-8064-46B61541909D}" dt="2022-06-20T15:55:19.235" v="2237" actId="26606"/>
          <ac:spMkLst>
            <pc:docMk/>
            <pc:sldMk cId="3359442792" sldId="263"/>
            <ac:spMk id="18" creationId="{546E6246-28E6-4A2D-B924-24539B8C6CB4}"/>
          </ac:spMkLst>
        </pc:spChg>
        <pc:spChg chg="add">
          <ac:chgData name="Peter Nguty Acha" userId="a6d22a6a-0d62-4089-86b6-9d212a615cc2" providerId="ADAL" clId="{00613813-F707-43BC-8064-46B61541909D}" dt="2022-06-20T15:55:19.235" v="2237" actId="26606"/>
          <ac:spMkLst>
            <pc:docMk/>
            <pc:sldMk cId="3359442792" sldId="263"/>
            <ac:spMk id="20" creationId="{052BEFF1-896C-45B1-B02C-96A6A1BC389A}"/>
          </ac:spMkLst>
        </pc:spChg>
        <pc:spChg chg="add">
          <ac:chgData name="Peter Nguty Acha" userId="a6d22a6a-0d62-4089-86b6-9d212a615cc2" providerId="ADAL" clId="{00613813-F707-43BC-8064-46B61541909D}" dt="2022-06-20T15:55:19.235" v="2237" actId="26606"/>
          <ac:spMkLst>
            <pc:docMk/>
            <pc:sldMk cId="3359442792" sldId="263"/>
            <ac:spMk id="22" creationId="{BB237A14-61B1-4C00-A670-5D8D68A8668E}"/>
          </ac:spMkLst>
        </pc:spChg>
        <pc:spChg chg="add">
          <ac:chgData name="Peter Nguty Acha" userId="a6d22a6a-0d62-4089-86b6-9d212a615cc2" providerId="ADAL" clId="{00613813-F707-43BC-8064-46B61541909D}" dt="2022-06-20T15:55:19.235" v="2237" actId="26606"/>
          <ac:spMkLst>
            <pc:docMk/>
            <pc:sldMk cId="3359442792" sldId="263"/>
            <ac:spMk id="24" creationId="{8598F259-6F54-47A3-8D13-1603D786A328}"/>
          </ac:spMkLst>
        </pc:spChg>
        <pc:spChg chg="add">
          <ac:chgData name="Peter Nguty Acha" userId="a6d22a6a-0d62-4089-86b6-9d212a615cc2" providerId="ADAL" clId="{00613813-F707-43BC-8064-46B61541909D}" dt="2022-06-20T15:55:19.235" v="2237" actId="26606"/>
          <ac:spMkLst>
            <pc:docMk/>
            <pc:sldMk cId="3359442792" sldId="263"/>
            <ac:spMk id="26" creationId="{0BA768A8-4FED-4ED8-9E46-6BE72188ECD2}"/>
          </ac:spMkLst>
        </pc:spChg>
        <pc:picChg chg="add">
          <ac:chgData name="Peter Nguty Acha" userId="a6d22a6a-0d62-4089-86b6-9d212a615cc2" providerId="ADAL" clId="{00613813-F707-43BC-8064-46B61541909D}" dt="2022-06-20T15:55:19.235" v="2237" actId="26606"/>
          <ac:picMkLst>
            <pc:docMk/>
            <pc:sldMk cId="3359442792" sldId="263"/>
            <ac:picMk id="8" creationId="{73B88195-8D9E-4359-A86C-9456C469F7CC}"/>
          </ac:picMkLst>
        </pc:picChg>
        <pc:picChg chg="add">
          <ac:chgData name="Peter Nguty Acha" userId="a6d22a6a-0d62-4089-86b6-9d212a615cc2" providerId="ADAL" clId="{00613813-F707-43BC-8064-46B61541909D}" dt="2022-06-20T15:55:19.235" v="2237" actId="26606"/>
          <ac:picMkLst>
            <pc:docMk/>
            <pc:sldMk cId="3359442792" sldId="263"/>
            <ac:picMk id="10" creationId="{03EC48BD-A960-4717-BC76-7E4C9822503D}"/>
          </ac:picMkLst>
        </pc:picChg>
        <pc:picChg chg="add">
          <ac:chgData name="Peter Nguty Acha" userId="a6d22a6a-0d62-4089-86b6-9d212a615cc2" providerId="ADAL" clId="{00613813-F707-43BC-8064-46B61541909D}" dt="2022-06-20T15:55:19.235" v="2237" actId="26606"/>
          <ac:picMkLst>
            <pc:docMk/>
            <pc:sldMk cId="3359442792" sldId="263"/>
            <ac:picMk id="14" creationId="{EEB0E133-CF2F-4AD3-ACA6-03E91BB6033D}"/>
          </ac:picMkLst>
        </pc:picChg>
        <pc:picChg chg="add">
          <ac:chgData name="Peter Nguty Acha" userId="a6d22a6a-0d62-4089-86b6-9d212a615cc2" providerId="ADAL" clId="{00613813-F707-43BC-8064-46B61541909D}" dt="2022-06-20T15:55:19.235" v="2237" actId="26606"/>
          <ac:picMkLst>
            <pc:docMk/>
            <pc:sldMk cId="3359442792" sldId="263"/>
            <ac:picMk id="16" creationId="{6CD94893-A2D1-401B-A469-D34E425DCE3D}"/>
          </ac:picMkLst>
        </pc:picChg>
      </pc:sldChg>
      <pc:sldMasterChg chg="modSldLayout">
        <pc:chgData name="Peter Nguty Acha" userId="a6d22a6a-0d62-4089-86b6-9d212a615cc2" providerId="ADAL" clId="{00613813-F707-43BC-8064-46B61541909D}" dt="2022-06-20T13:09:19.638" v="649"/>
        <pc:sldMasterMkLst>
          <pc:docMk/>
          <pc:sldMasterMk cId="3597631586" sldId="2147483891"/>
        </pc:sldMasterMkLst>
        <pc:sldLayoutChg chg="delSp">
          <pc:chgData name="Peter Nguty Acha" userId="a6d22a6a-0d62-4089-86b6-9d212a615cc2" providerId="ADAL" clId="{00613813-F707-43BC-8064-46B61541909D}" dt="2022-06-20T13:09:19.638" v="649"/>
          <pc:sldLayoutMkLst>
            <pc:docMk/>
            <pc:sldMasterMk cId="3597631586" sldId="2147483891"/>
            <pc:sldLayoutMk cId="326004950" sldId="2147483903"/>
          </pc:sldLayoutMkLst>
          <pc:spChg chg="del">
            <ac:chgData name="Peter Nguty Acha" userId="a6d22a6a-0d62-4089-86b6-9d212a615cc2" providerId="ADAL" clId="{00613813-F707-43BC-8064-46B61541909D}" dt="2022-06-20T13:09:19.638" v="649"/>
            <ac:spMkLst>
              <pc:docMk/>
              <pc:sldMasterMk cId="3597631586" sldId="2147483891"/>
              <pc:sldLayoutMk cId="326004950" sldId="2147483903"/>
              <ac:spMk id="13" creationId="{00000000-0000-0000-0000-000000000000}"/>
            </ac:spMkLst>
          </pc:spChg>
          <pc:grpChg chg="del">
            <ac:chgData name="Peter Nguty Acha" userId="a6d22a6a-0d62-4089-86b6-9d212a615cc2" providerId="ADAL" clId="{00613813-F707-43BC-8064-46B61541909D}" dt="2022-06-20T13:09:19.638" v="649"/>
            <ac:grpSpMkLst>
              <pc:docMk/>
              <pc:sldMasterMk cId="3597631586" sldId="2147483891"/>
              <pc:sldLayoutMk cId="326004950" sldId="2147483903"/>
              <ac:grpSpMk id="7" creationId="{00000000-0000-0000-0000-000000000000}"/>
            </ac:grpSpMkLst>
          </pc:grpChg>
        </pc:sldLayoutChg>
      </pc:sldMasterChg>
      <pc:sldMasterChg chg="modSldLayout">
        <pc:chgData name="Peter Nguty Acha" userId="a6d22a6a-0d62-4089-86b6-9d212a615cc2" providerId="ADAL" clId="{00613813-F707-43BC-8064-46B61541909D}" dt="2022-06-20T15:22:36.976" v="1856"/>
        <pc:sldMasterMkLst>
          <pc:docMk/>
          <pc:sldMasterMk cId="3463054692" sldId="2147484247"/>
        </pc:sldMasterMkLst>
        <pc:sldLayoutChg chg="delSp">
          <pc:chgData name="Peter Nguty Acha" userId="a6d22a6a-0d62-4089-86b6-9d212a615cc2" providerId="ADAL" clId="{00613813-F707-43BC-8064-46B61541909D}" dt="2022-06-20T15:22:36.976" v="1856"/>
          <pc:sldLayoutMkLst>
            <pc:docMk/>
            <pc:sldMasterMk cId="3463054692" sldId="2147484247"/>
            <pc:sldLayoutMk cId="2120981687" sldId="2147484259"/>
          </pc:sldLayoutMkLst>
          <pc:spChg chg="del">
            <ac:chgData name="Peter Nguty Acha" userId="a6d22a6a-0d62-4089-86b6-9d212a615cc2" providerId="ADAL" clId="{00613813-F707-43BC-8064-46B61541909D}" dt="2022-06-20T15:22:36.976" v="1856"/>
            <ac:spMkLst>
              <pc:docMk/>
              <pc:sldMasterMk cId="3463054692" sldId="2147484247"/>
              <pc:sldLayoutMk cId="2120981687" sldId="2147484259"/>
              <ac:spMk id="13" creationId="{00000000-0000-0000-0000-000000000000}"/>
            </ac:spMkLst>
          </pc:spChg>
          <pc:grpChg chg="del">
            <ac:chgData name="Peter Nguty Acha" userId="a6d22a6a-0d62-4089-86b6-9d212a615cc2" providerId="ADAL" clId="{00613813-F707-43BC-8064-46B61541909D}" dt="2022-06-20T15:22:36.976" v="1856"/>
            <ac:grpSpMkLst>
              <pc:docMk/>
              <pc:sldMasterMk cId="3463054692" sldId="2147484247"/>
              <pc:sldLayoutMk cId="2120981687" sldId="2147484259"/>
              <ac:grpSpMk id="12" creationId="{00000000-0000-0000-0000-000000000000}"/>
            </ac:grpSpMkLst>
          </pc:grpChg>
        </pc:sldLayoutChg>
      </pc:sldMasterChg>
    </pc:docChg>
  </pc:docChgLst>
  <pc:docChgLst>
    <pc:chgData name="Peter Nguty Acha (2018019)" userId="S::2018019@student.uwtsd.ac.uk::a6d22a6a-0d62-4089-86b6-9d212a615cc2" providerId="AD" clId="Web-{5F7CB768-7392-7315-D5C9-5BB8EE1C9004}"/>
    <pc:docChg chg="addSld delSld modSld addMainMaster delMainMaster">
      <pc:chgData name="Peter Nguty Acha (2018019)" userId="S::2018019@student.uwtsd.ac.uk::a6d22a6a-0d62-4089-86b6-9d212a615cc2" providerId="AD" clId="Web-{5F7CB768-7392-7315-D5C9-5BB8EE1C9004}" dt="2022-07-12T21:12:03.711" v="881"/>
      <pc:docMkLst>
        <pc:docMk/>
      </pc:docMkLst>
      <pc:sldChg chg="modSp mod modClrScheme chgLayout">
        <pc:chgData name="Peter Nguty Acha (2018019)" userId="S::2018019@student.uwtsd.ac.uk::a6d22a6a-0d62-4089-86b6-9d212a615cc2" providerId="AD" clId="Web-{5F7CB768-7392-7315-D5C9-5BB8EE1C9004}" dt="2022-07-12T21:12:03.711" v="881"/>
        <pc:sldMkLst>
          <pc:docMk/>
          <pc:sldMk cId="1421056225" sldId="256"/>
        </pc:sldMkLst>
        <pc:spChg chg="mod ord">
          <ac:chgData name="Peter Nguty Acha (2018019)" userId="S::2018019@student.uwtsd.ac.uk::a6d22a6a-0d62-4089-86b6-9d212a615cc2" providerId="AD" clId="Web-{5F7CB768-7392-7315-D5C9-5BB8EE1C9004}" dt="2022-07-12T21:12:03.711" v="881"/>
          <ac:spMkLst>
            <pc:docMk/>
            <pc:sldMk cId="1421056225" sldId="256"/>
            <ac:spMk id="2" creationId="{EBF61F9B-795C-AE6C-BBCB-CCAAD748C108}"/>
          </ac:spMkLst>
        </pc:spChg>
        <pc:spChg chg="mod ord">
          <ac:chgData name="Peter Nguty Acha (2018019)" userId="S::2018019@student.uwtsd.ac.uk::a6d22a6a-0d62-4089-86b6-9d212a615cc2" providerId="AD" clId="Web-{5F7CB768-7392-7315-D5C9-5BB8EE1C9004}" dt="2022-07-12T21:12:03.711" v="881"/>
          <ac:spMkLst>
            <pc:docMk/>
            <pc:sldMk cId="1421056225" sldId="256"/>
            <ac:spMk id="3" creationId="{F32121B4-875B-1A69-0614-60EB3DAD0FB2}"/>
          </ac:spMkLst>
        </pc:spChg>
      </pc:sldChg>
      <pc:sldChg chg="modSp mod modClrScheme chgLayout">
        <pc:chgData name="Peter Nguty Acha (2018019)" userId="S::2018019@student.uwtsd.ac.uk::a6d22a6a-0d62-4089-86b6-9d212a615cc2" providerId="AD" clId="Web-{5F7CB768-7392-7315-D5C9-5BB8EE1C9004}" dt="2022-07-12T21:12:03.711" v="881"/>
        <pc:sldMkLst>
          <pc:docMk/>
          <pc:sldMk cId="4009913642" sldId="257"/>
        </pc:sldMkLst>
        <pc:spChg chg="mod ord">
          <ac:chgData name="Peter Nguty Acha (2018019)" userId="S::2018019@student.uwtsd.ac.uk::a6d22a6a-0d62-4089-86b6-9d212a615cc2" providerId="AD" clId="Web-{5F7CB768-7392-7315-D5C9-5BB8EE1C9004}" dt="2022-07-12T21:12:03.711" v="881"/>
          <ac:spMkLst>
            <pc:docMk/>
            <pc:sldMk cId="4009913642" sldId="257"/>
            <ac:spMk id="2" creationId="{6E0516CE-4244-405F-99E0-9CD0D3E9924E}"/>
          </ac:spMkLst>
        </pc:spChg>
      </pc:sldChg>
      <pc:sldChg chg="modSp mod modClrScheme chgLayout">
        <pc:chgData name="Peter Nguty Acha (2018019)" userId="S::2018019@student.uwtsd.ac.uk::a6d22a6a-0d62-4089-86b6-9d212a615cc2" providerId="AD" clId="Web-{5F7CB768-7392-7315-D5C9-5BB8EE1C9004}" dt="2022-07-12T21:12:03.711" v="881"/>
        <pc:sldMkLst>
          <pc:docMk/>
          <pc:sldMk cId="4219515855" sldId="258"/>
        </pc:sldMkLst>
        <pc:spChg chg="mod ord">
          <ac:chgData name="Peter Nguty Acha (2018019)" userId="S::2018019@student.uwtsd.ac.uk::a6d22a6a-0d62-4089-86b6-9d212a615cc2" providerId="AD" clId="Web-{5F7CB768-7392-7315-D5C9-5BB8EE1C9004}" dt="2022-07-12T21:12:03.711" v="881"/>
          <ac:spMkLst>
            <pc:docMk/>
            <pc:sldMk cId="4219515855" sldId="258"/>
            <ac:spMk id="2" creationId="{DF264DD3-40C0-4F21-EF0D-10BC227F3F46}"/>
          </ac:spMkLst>
        </pc:spChg>
        <pc:spChg chg="mod ord">
          <ac:chgData name="Peter Nguty Acha (2018019)" userId="S::2018019@student.uwtsd.ac.uk::a6d22a6a-0d62-4089-86b6-9d212a615cc2" providerId="AD" clId="Web-{5F7CB768-7392-7315-D5C9-5BB8EE1C9004}" dt="2022-07-12T21:12:03.711" v="881"/>
          <ac:spMkLst>
            <pc:docMk/>
            <pc:sldMk cId="4219515855" sldId="258"/>
            <ac:spMk id="3" creationId="{C5F57F8E-7603-F168-64FF-4CD26D763166}"/>
          </ac:spMkLst>
        </pc:spChg>
        <pc:picChg chg="mod ord">
          <ac:chgData name="Peter Nguty Acha (2018019)" userId="S::2018019@student.uwtsd.ac.uk::a6d22a6a-0d62-4089-86b6-9d212a615cc2" providerId="AD" clId="Web-{5F7CB768-7392-7315-D5C9-5BB8EE1C9004}" dt="2022-07-12T21:12:03.711" v="881"/>
          <ac:picMkLst>
            <pc:docMk/>
            <pc:sldMk cId="4219515855" sldId="258"/>
            <ac:picMk id="6" creationId="{D775BFD1-AB18-0233-B879-17DC1B2AF089}"/>
          </ac:picMkLst>
        </pc:picChg>
      </pc:sldChg>
      <pc:sldChg chg="modSp mod modClrScheme chgLayout">
        <pc:chgData name="Peter Nguty Acha (2018019)" userId="S::2018019@student.uwtsd.ac.uk::a6d22a6a-0d62-4089-86b6-9d212a615cc2" providerId="AD" clId="Web-{5F7CB768-7392-7315-D5C9-5BB8EE1C9004}" dt="2022-07-12T21:12:03.711" v="881"/>
        <pc:sldMkLst>
          <pc:docMk/>
          <pc:sldMk cId="668788880" sldId="259"/>
        </pc:sldMkLst>
        <pc:spChg chg="mod ord">
          <ac:chgData name="Peter Nguty Acha (2018019)" userId="S::2018019@student.uwtsd.ac.uk::a6d22a6a-0d62-4089-86b6-9d212a615cc2" providerId="AD" clId="Web-{5F7CB768-7392-7315-D5C9-5BB8EE1C9004}" dt="2022-07-12T21:12:03.711" v="881"/>
          <ac:spMkLst>
            <pc:docMk/>
            <pc:sldMk cId="668788880" sldId="259"/>
            <ac:spMk id="2" creationId="{6AA9ABCA-6E4C-CD03-7D5A-C13184F0CF1A}"/>
          </ac:spMkLst>
        </pc:spChg>
        <pc:spChg chg="mod ord">
          <ac:chgData name="Peter Nguty Acha (2018019)" userId="S::2018019@student.uwtsd.ac.uk::a6d22a6a-0d62-4089-86b6-9d212a615cc2" providerId="AD" clId="Web-{5F7CB768-7392-7315-D5C9-5BB8EE1C9004}" dt="2022-07-12T21:12:03.711" v="881"/>
          <ac:spMkLst>
            <pc:docMk/>
            <pc:sldMk cId="668788880" sldId="259"/>
            <ac:spMk id="4" creationId="{6662CBC2-18E7-5B98-6F5F-1627F1C92D96}"/>
          </ac:spMkLst>
        </pc:spChg>
        <pc:picChg chg="mod ord modCrop">
          <ac:chgData name="Peter Nguty Acha (2018019)" userId="S::2018019@student.uwtsd.ac.uk::a6d22a6a-0d62-4089-86b6-9d212a615cc2" providerId="AD" clId="Web-{5F7CB768-7392-7315-D5C9-5BB8EE1C9004}" dt="2022-07-12T21:12:03.711" v="881"/>
          <ac:picMkLst>
            <pc:docMk/>
            <pc:sldMk cId="668788880" sldId="259"/>
            <ac:picMk id="21" creationId="{6C4DF429-7C25-62BF-4C5E-30B2BD175F95}"/>
          </ac:picMkLst>
        </pc:picChg>
      </pc:sldChg>
      <pc:sldChg chg="modSp mod modClrScheme chgLayout">
        <pc:chgData name="Peter Nguty Acha (2018019)" userId="S::2018019@student.uwtsd.ac.uk::a6d22a6a-0d62-4089-86b6-9d212a615cc2" providerId="AD" clId="Web-{5F7CB768-7392-7315-D5C9-5BB8EE1C9004}" dt="2022-07-12T21:12:03.711" v="881"/>
        <pc:sldMkLst>
          <pc:docMk/>
          <pc:sldMk cId="370562654" sldId="260"/>
        </pc:sldMkLst>
        <pc:spChg chg="mod ord">
          <ac:chgData name="Peter Nguty Acha (2018019)" userId="S::2018019@student.uwtsd.ac.uk::a6d22a6a-0d62-4089-86b6-9d212a615cc2" providerId="AD" clId="Web-{5F7CB768-7392-7315-D5C9-5BB8EE1C9004}" dt="2022-07-12T21:12:03.711" v="881"/>
          <ac:spMkLst>
            <pc:docMk/>
            <pc:sldMk cId="370562654" sldId="260"/>
            <ac:spMk id="2" creationId="{4C20B161-AECE-922D-92FA-7A984CA97A23}"/>
          </ac:spMkLst>
        </pc:spChg>
        <pc:spChg chg="mod ord">
          <ac:chgData name="Peter Nguty Acha (2018019)" userId="S::2018019@student.uwtsd.ac.uk::a6d22a6a-0d62-4089-86b6-9d212a615cc2" providerId="AD" clId="Web-{5F7CB768-7392-7315-D5C9-5BB8EE1C9004}" dt="2022-07-12T21:12:03.711" v="881"/>
          <ac:spMkLst>
            <pc:docMk/>
            <pc:sldMk cId="370562654" sldId="260"/>
            <ac:spMk id="3" creationId="{ECD39AD6-8B06-078A-DF36-42AA86240758}"/>
          </ac:spMkLst>
        </pc:spChg>
      </pc:sldChg>
      <pc:sldChg chg="del">
        <pc:chgData name="Peter Nguty Acha (2018019)" userId="S::2018019@student.uwtsd.ac.uk::a6d22a6a-0d62-4089-86b6-9d212a615cc2" providerId="AD" clId="Web-{5F7CB768-7392-7315-D5C9-5BB8EE1C9004}" dt="2022-07-12T20:32:29.557" v="0"/>
        <pc:sldMkLst>
          <pc:docMk/>
          <pc:sldMk cId="1610756860" sldId="261"/>
        </pc:sldMkLst>
      </pc:sldChg>
      <pc:sldChg chg="delSp mod modClrScheme delDesignElem chgLayout">
        <pc:chgData name="Peter Nguty Acha (2018019)" userId="S::2018019@student.uwtsd.ac.uk::a6d22a6a-0d62-4089-86b6-9d212a615cc2" providerId="AD" clId="Web-{5F7CB768-7392-7315-D5C9-5BB8EE1C9004}" dt="2022-07-12T21:12:03.711" v="881"/>
        <pc:sldMkLst>
          <pc:docMk/>
          <pc:sldMk cId="1155460723" sldId="262"/>
        </pc:sldMkLst>
        <pc:spChg chg="del">
          <ac:chgData name="Peter Nguty Acha (2018019)" userId="S::2018019@student.uwtsd.ac.uk::a6d22a6a-0d62-4089-86b6-9d212a615cc2" providerId="AD" clId="Web-{5F7CB768-7392-7315-D5C9-5BB8EE1C9004}" dt="2022-07-12T21:09:35.512" v="872"/>
          <ac:spMkLst>
            <pc:docMk/>
            <pc:sldMk cId="1155460723" sldId="262"/>
            <ac:spMk id="21" creationId="{DFB3CEA1-88D9-42FB-88ED-1E9807FE6596}"/>
          </ac:spMkLst>
        </pc:spChg>
        <pc:spChg chg="del">
          <ac:chgData name="Peter Nguty Acha (2018019)" userId="S::2018019@student.uwtsd.ac.uk::a6d22a6a-0d62-4089-86b6-9d212a615cc2" providerId="AD" clId="Web-{5F7CB768-7392-7315-D5C9-5BB8EE1C9004}" dt="2022-07-12T21:09:35.512" v="872"/>
          <ac:spMkLst>
            <pc:docMk/>
            <pc:sldMk cId="1155460723" sldId="262"/>
            <ac:spMk id="22" creationId="{9A6C928E-4252-4F33-8C34-E50A12A3170B}"/>
          </ac:spMkLst>
        </pc:spChg>
      </pc:sldChg>
      <pc:sldChg chg="modSp mod modClrScheme chgLayout">
        <pc:chgData name="Peter Nguty Acha (2018019)" userId="S::2018019@student.uwtsd.ac.uk::a6d22a6a-0d62-4089-86b6-9d212a615cc2" providerId="AD" clId="Web-{5F7CB768-7392-7315-D5C9-5BB8EE1C9004}" dt="2022-07-12T21:12:03.711" v="881"/>
        <pc:sldMkLst>
          <pc:docMk/>
          <pc:sldMk cId="3965766661" sldId="263"/>
        </pc:sldMkLst>
        <pc:spChg chg="mod ord">
          <ac:chgData name="Peter Nguty Acha (2018019)" userId="S::2018019@student.uwtsd.ac.uk::a6d22a6a-0d62-4089-86b6-9d212a615cc2" providerId="AD" clId="Web-{5F7CB768-7392-7315-D5C9-5BB8EE1C9004}" dt="2022-07-12T21:12:03.711" v="881"/>
          <ac:spMkLst>
            <pc:docMk/>
            <pc:sldMk cId="3965766661" sldId="263"/>
            <ac:spMk id="2" creationId="{359FE229-8A76-60B4-7BCF-0EADD6498079}"/>
          </ac:spMkLst>
        </pc:spChg>
      </pc:sldChg>
      <pc:sldChg chg="modSp mod modClrScheme chgLayout">
        <pc:chgData name="Peter Nguty Acha (2018019)" userId="S::2018019@student.uwtsd.ac.uk::a6d22a6a-0d62-4089-86b6-9d212a615cc2" providerId="AD" clId="Web-{5F7CB768-7392-7315-D5C9-5BB8EE1C9004}" dt="2022-07-12T21:12:03.711" v="881"/>
        <pc:sldMkLst>
          <pc:docMk/>
          <pc:sldMk cId="4077409327" sldId="264"/>
        </pc:sldMkLst>
        <pc:spChg chg="mod ord">
          <ac:chgData name="Peter Nguty Acha (2018019)" userId="S::2018019@student.uwtsd.ac.uk::a6d22a6a-0d62-4089-86b6-9d212a615cc2" providerId="AD" clId="Web-{5F7CB768-7392-7315-D5C9-5BB8EE1C9004}" dt="2022-07-12T21:12:03.711" v="881"/>
          <ac:spMkLst>
            <pc:docMk/>
            <pc:sldMk cId="4077409327" sldId="264"/>
            <ac:spMk id="2" creationId="{104C4314-5EFA-18D8-110D-73CAE011F0D1}"/>
          </ac:spMkLst>
        </pc:spChg>
        <pc:spChg chg="mod ord">
          <ac:chgData name="Peter Nguty Acha (2018019)" userId="S::2018019@student.uwtsd.ac.uk::a6d22a6a-0d62-4089-86b6-9d212a615cc2" providerId="AD" clId="Web-{5F7CB768-7392-7315-D5C9-5BB8EE1C9004}" dt="2022-07-12T21:12:03.711" v="881"/>
          <ac:spMkLst>
            <pc:docMk/>
            <pc:sldMk cId="4077409327" sldId="264"/>
            <ac:spMk id="3" creationId="{6908EA3C-9D35-C464-60DD-30FAC75CC87D}"/>
          </ac:spMkLst>
        </pc:spChg>
      </pc:sldChg>
      <pc:sldChg chg="modSp mod modClrScheme chgLayout">
        <pc:chgData name="Peter Nguty Acha (2018019)" userId="S::2018019@student.uwtsd.ac.uk::a6d22a6a-0d62-4089-86b6-9d212a615cc2" providerId="AD" clId="Web-{5F7CB768-7392-7315-D5C9-5BB8EE1C9004}" dt="2022-07-12T21:12:03.711" v="881"/>
        <pc:sldMkLst>
          <pc:docMk/>
          <pc:sldMk cId="693651097" sldId="265"/>
        </pc:sldMkLst>
        <pc:spChg chg="mod ord">
          <ac:chgData name="Peter Nguty Acha (2018019)" userId="S::2018019@student.uwtsd.ac.uk::a6d22a6a-0d62-4089-86b6-9d212a615cc2" providerId="AD" clId="Web-{5F7CB768-7392-7315-D5C9-5BB8EE1C9004}" dt="2022-07-12T21:12:03.711" v="881"/>
          <ac:spMkLst>
            <pc:docMk/>
            <pc:sldMk cId="693651097" sldId="265"/>
            <ac:spMk id="2" creationId="{BDC0A6DF-25FD-5255-49B8-4A16143D5153}"/>
          </ac:spMkLst>
        </pc:spChg>
        <pc:spChg chg="mod ord">
          <ac:chgData name="Peter Nguty Acha (2018019)" userId="S::2018019@student.uwtsd.ac.uk::a6d22a6a-0d62-4089-86b6-9d212a615cc2" providerId="AD" clId="Web-{5F7CB768-7392-7315-D5C9-5BB8EE1C9004}" dt="2022-07-12T21:12:03.711" v="881"/>
          <ac:spMkLst>
            <pc:docMk/>
            <pc:sldMk cId="693651097" sldId="265"/>
            <ac:spMk id="3" creationId="{DB75685E-5DCA-4638-7499-6271F18B6D51}"/>
          </ac:spMkLst>
        </pc:spChg>
      </pc:sldChg>
      <pc:sldChg chg="modSp mod modClrScheme chgLayout">
        <pc:chgData name="Peter Nguty Acha (2018019)" userId="S::2018019@student.uwtsd.ac.uk::a6d22a6a-0d62-4089-86b6-9d212a615cc2" providerId="AD" clId="Web-{5F7CB768-7392-7315-D5C9-5BB8EE1C9004}" dt="2022-07-12T21:12:03.711" v="881"/>
        <pc:sldMkLst>
          <pc:docMk/>
          <pc:sldMk cId="2965494136" sldId="266"/>
        </pc:sldMkLst>
        <pc:spChg chg="mod ord">
          <ac:chgData name="Peter Nguty Acha (2018019)" userId="S::2018019@student.uwtsd.ac.uk::a6d22a6a-0d62-4089-86b6-9d212a615cc2" providerId="AD" clId="Web-{5F7CB768-7392-7315-D5C9-5BB8EE1C9004}" dt="2022-07-12T21:12:03.711" v="881"/>
          <ac:spMkLst>
            <pc:docMk/>
            <pc:sldMk cId="2965494136" sldId="266"/>
            <ac:spMk id="2" creationId="{7992A447-AB9E-E7B5-88FC-8DD725D4466D}"/>
          </ac:spMkLst>
        </pc:spChg>
        <pc:spChg chg="mod ord">
          <ac:chgData name="Peter Nguty Acha (2018019)" userId="S::2018019@student.uwtsd.ac.uk::a6d22a6a-0d62-4089-86b6-9d212a615cc2" providerId="AD" clId="Web-{5F7CB768-7392-7315-D5C9-5BB8EE1C9004}" dt="2022-07-12T21:12:03.711" v="881"/>
          <ac:spMkLst>
            <pc:docMk/>
            <pc:sldMk cId="2965494136" sldId="266"/>
            <ac:spMk id="3" creationId="{964B0708-92D9-3AD4-FC63-E6EC7E6C8433}"/>
          </ac:spMkLst>
        </pc:spChg>
      </pc:sldChg>
      <pc:sldChg chg="modSp mod modClrScheme chgLayout">
        <pc:chgData name="Peter Nguty Acha (2018019)" userId="S::2018019@student.uwtsd.ac.uk::a6d22a6a-0d62-4089-86b6-9d212a615cc2" providerId="AD" clId="Web-{5F7CB768-7392-7315-D5C9-5BB8EE1C9004}" dt="2022-07-12T21:12:03.711" v="881"/>
        <pc:sldMkLst>
          <pc:docMk/>
          <pc:sldMk cId="3806054029" sldId="267"/>
        </pc:sldMkLst>
        <pc:spChg chg="mod ord">
          <ac:chgData name="Peter Nguty Acha (2018019)" userId="S::2018019@student.uwtsd.ac.uk::a6d22a6a-0d62-4089-86b6-9d212a615cc2" providerId="AD" clId="Web-{5F7CB768-7392-7315-D5C9-5BB8EE1C9004}" dt="2022-07-12T21:12:03.711" v="881"/>
          <ac:spMkLst>
            <pc:docMk/>
            <pc:sldMk cId="3806054029" sldId="267"/>
            <ac:spMk id="2" creationId="{E888B282-90C6-176C-192F-2D4A209022A8}"/>
          </ac:spMkLst>
        </pc:spChg>
        <pc:spChg chg="mod ord">
          <ac:chgData name="Peter Nguty Acha (2018019)" userId="S::2018019@student.uwtsd.ac.uk::a6d22a6a-0d62-4089-86b6-9d212a615cc2" providerId="AD" clId="Web-{5F7CB768-7392-7315-D5C9-5BB8EE1C9004}" dt="2022-07-12T21:12:03.711" v="881"/>
          <ac:spMkLst>
            <pc:docMk/>
            <pc:sldMk cId="3806054029" sldId="267"/>
            <ac:spMk id="3" creationId="{B4F4BE00-C666-A981-DD8A-C860CF115995}"/>
          </ac:spMkLst>
        </pc:spChg>
      </pc:sldChg>
      <pc:sldChg chg="addSp delSp modSp new mod setBg modClrScheme setClrOvrMap delDesignElem chgLayout">
        <pc:chgData name="Peter Nguty Acha (2018019)" userId="S::2018019@student.uwtsd.ac.uk::a6d22a6a-0d62-4089-86b6-9d212a615cc2" providerId="AD" clId="Web-{5F7CB768-7392-7315-D5C9-5BB8EE1C9004}" dt="2022-07-12T21:12:03.711" v="881"/>
        <pc:sldMkLst>
          <pc:docMk/>
          <pc:sldMk cId="3011116655" sldId="268"/>
        </pc:sldMkLst>
        <pc:spChg chg="mod ord">
          <ac:chgData name="Peter Nguty Acha (2018019)" userId="S::2018019@student.uwtsd.ac.uk::a6d22a6a-0d62-4089-86b6-9d212a615cc2" providerId="AD" clId="Web-{5F7CB768-7392-7315-D5C9-5BB8EE1C9004}" dt="2022-07-12T21:12:03.711" v="881"/>
          <ac:spMkLst>
            <pc:docMk/>
            <pc:sldMk cId="3011116655" sldId="268"/>
            <ac:spMk id="2" creationId="{A8D0F816-2C3E-0383-CF6D-A7AA5B23E77B}"/>
          </ac:spMkLst>
        </pc:spChg>
        <pc:spChg chg="mod ord">
          <ac:chgData name="Peter Nguty Acha (2018019)" userId="S::2018019@student.uwtsd.ac.uk::a6d22a6a-0d62-4089-86b6-9d212a615cc2" providerId="AD" clId="Web-{5F7CB768-7392-7315-D5C9-5BB8EE1C9004}" dt="2022-07-12T21:12:03.711" v="881"/>
          <ac:spMkLst>
            <pc:docMk/>
            <pc:sldMk cId="3011116655" sldId="268"/>
            <ac:spMk id="3" creationId="{3CE447A9-4B75-6480-7809-80883F53602A}"/>
          </ac:spMkLst>
        </pc:spChg>
        <pc:spChg chg="add del">
          <ac:chgData name="Peter Nguty Acha (2018019)" userId="S::2018019@student.uwtsd.ac.uk::a6d22a6a-0d62-4089-86b6-9d212a615cc2" providerId="AD" clId="Web-{5F7CB768-7392-7315-D5C9-5BB8EE1C9004}" dt="2022-07-12T21:10:32.547" v="874"/>
          <ac:spMkLst>
            <pc:docMk/>
            <pc:sldMk cId="3011116655" sldId="268"/>
            <ac:spMk id="6" creationId="{9362849A-570D-49DB-954C-63F144E88A4A}"/>
          </ac:spMkLst>
        </pc:spChg>
        <pc:spChg chg="add del">
          <ac:chgData name="Peter Nguty Acha (2018019)" userId="S::2018019@student.uwtsd.ac.uk::a6d22a6a-0d62-4089-86b6-9d212a615cc2" providerId="AD" clId="Web-{5F7CB768-7392-7315-D5C9-5BB8EE1C9004}" dt="2022-07-12T21:10:32.547" v="874"/>
          <ac:spMkLst>
            <pc:docMk/>
            <pc:sldMk cId="3011116655" sldId="268"/>
            <ac:spMk id="7" creationId="{1CA42011-E478-428B-9D15-A98E338BF8C1}"/>
          </ac:spMkLst>
        </pc:spChg>
        <pc:spChg chg="add del">
          <ac:chgData name="Peter Nguty Acha (2018019)" userId="S::2018019@student.uwtsd.ac.uk::a6d22a6a-0d62-4089-86b6-9d212a615cc2" providerId="AD" clId="Web-{5F7CB768-7392-7315-D5C9-5BB8EE1C9004}" dt="2022-07-12T21:10:32.547" v="874"/>
          <ac:spMkLst>
            <pc:docMk/>
            <pc:sldMk cId="3011116655" sldId="268"/>
            <ac:spMk id="8" creationId="{9ED2773C-FE51-4632-BA46-036BDCDA6E5C}"/>
          </ac:spMkLst>
        </pc:spChg>
        <pc:spChg chg="add del">
          <ac:chgData name="Peter Nguty Acha (2018019)" userId="S::2018019@student.uwtsd.ac.uk::a6d22a6a-0d62-4089-86b6-9d212a615cc2" providerId="AD" clId="Web-{5F7CB768-7392-7315-D5C9-5BB8EE1C9004}" dt="2022-07-12T21:08:41.664" v="866"/>
          <ac:spMkLst>
            <pc:docMk/>
            <pc:sldMk cId="3011116655" sldId="268"/>
            <ac:spMk id="9" creationId="{D6CEF2A9-EF08-4FB3-AFFB-C5F77AB6E028}"/>
          </ac:spMkLst>
        </pc:spChg>
        <pc:spChg chg="add del">
          <ac:chgData name="Peter Nguty Acha (2018019)" userId="S::2018019@student.uwtsd.ac.uk::a6d22a6a-0d62-4089-86b6-9d212a615cc2" providerId="AD" clId="Web-{5F7CB768-7392-7315-D5C9-5BB8EE1C9004}" dt="2022-07-12T21:10:32.547" v="874"/>
          <ac:spMkLst>
            <pc:docMk/>
            <pc:sldMk cId="3011116655" sldId="268"/>
            <ac:spMk id="10" creationId="{E02F9158-C4C2-46A8-BE73-A4F77E139FB6}"/>
          </ac:spMkLst>
        </pc:spChg>
        <pc:spChg chg="add del">
          <ac:chgData name="Peter Nguty Acha (2018019)" userId="S::2018019@student.uwtsd.ac.uk::a6d22a6a-0d62-4089-86b6-9d212a615cc2" providerId="AD" clId="Web-{5F7CB768-7392-7315-D5C9-5BB8EE1C9004}" dt="2022-07-12T21:08:41.664" v="866"/>
          <ac:spMkLst>
            <pc:docMk/>
            <pc:sldMk cId="3011116655" sldId="268"/>
            <ac:spMk id="11" creationId="{4109C3C2-C0A8-4559-8462-8007573DF44C}"/>
          </ac:spMkLst>
        </pc:spChg>
        <pc:spChg chg="add del">
          <ac:chgData name="Peter Nguty Acha (2018019)" userId="S::2018019@student.uwtsd.ac.uk::a6d22a6a-0d62-4089-86b6-9d212a615cc2" providerId="AD" clId="Web-{5F7CB768-7392-7315-D5C9-5BB8EE1C9004}" dt="2022-07-12T21:08:41.664" v="866"/>
          <ac:spMkLst>
            <pc:docMk/>
            <pc:sldMk cId="3011116655" sldId="268"/>
            <ac:spMk id="13" creationId="{4C535542-B72A-4DE0-BE5A-5EA00508C77D}"/>
          </ac:spMkLst>
        </pc:spChg>
        <pc:spChg chg="add del">
          <ac:chgData name="Peter Nguty Acha (2018019)" userId="S::2018019@student.uwtsd.ac.uk::a6d22a6a-0d62-4089-86b6-9d212a615cc2" providerId="AD" clId="Web-{5F7CB768-7392-7315-D5C9-5BB8EE1C9004}" dt="2022-07-12T21:08:41.664" v="866"/>
          <ac:spMkLst>
            <pc:docMk/>
            <pc:sldMk cId="3011116655" sldId="268"/>
            <ac:spMk id="15" creationId="{11DF0705-615B-4CF3-A16F-8C14680D8BA6}"/>
          </ac:spMkLst>
        </pc:spChg>
        <pc:spChg chg="add del">
          <ac:chgData name="Peter Nguty Acha (2018019)" userId="S::2018019@student.uwtsd.ac.uk::a6d22a6a-0d62-4089-86b6-9d212a615cc2" providerId="AD" clId="Web-{5F7CB768-7392-7315-D5C9-5BB8EE1C9004}" dt="2022-07-12T21:08:54.227" v="868"/>
          <ac:spMkLst>
            <pc:docMk/>
            <pc:sldMk cId="3011116655" sldId="268"/>
            <ac:spMk id="17" creationId="{0A01F2A2-AEDD-47DC-AFB5-B97CEB9A5328}"/>
          </ac:spMkLst>
        </pc:spChg>
        <pc:spChg chg="add del">
          <ac:chgData name="Peter Nguty Acha (2018019)" userId="S::2018019@student.uwtsd.ac.uk::a6d22a6a-0d62-4089-86b6-9d212a615cc2" providerId="AD" clId="Web-{5F7CB768-7392-7315-D5C9-5BB8EE1C9004}" dt="2022-07-12T21:08:54.227" v="868"/>
          <ac:spMkLst>
            <pc:docMk/>
            <pc:sldMk cId="3011116655" sldId="268"/>
            <ac:spMk id="18" creationId="{DB5AF5F3-AD0A-4EFA-854A-47C780F26264}"/>
          </ac:spMkLst>
        </pc:spChg>
        <pc:spChg chg="add del">
          <ac:chgData name="Peter Nguty Acha (2018019)" userId="S::2018019@student.uwtsd.ac.uk::a6d22a6a-0d62-4089-86b6-9d212a615cc2" providerId="AD" clId="Web-{5F7CB768-7392-7315-D5C9-5BB8EE1C9004}" dt="2022-07-12T21:08:54.227" v="868"/>
          <ac:spMkLst>
            <pc:docMk/>
            <pc:sldMk cId="3011116655" sldId="268"/>
            <ac:spMk id="19" creationId="{1E3D6D6C-E192-4135-B1DB-17C71EEBC946}"/>
          </ac:spMkLst>
        </pc:spChg>
        <pc:spChg chg="add del">
          <ac:chgData name="Peter Nguty Acha (2018019)" userId="S::2018019@student.uwtsd.ac.uk::a6d22a6a-0d62-4089-86b6-9d212a615cc2" providerId="AD" clId="Web-{5F7CB768-7392-7315-D5C9-5BB8EE1C9004}" dt="2022-07-12T21:09:12.885" v="870"/>
          <ac:spMkLst>
            <pc:docMk/>
            <pc:sldMk cId="3011116655" sldId="268"/>
            <ac:spMk id="21" creationId="{2FEA51AE-2D18-46BE-B2CA-B90B13168980}"/>
          </ac:spMkLst>
        </pc:spChg>
        <pc:spChg chg="add del">
          <ac:chgData name="Peter Nguty Acha (2018019)" userId="S::2018019@student.uwtsd.ac.uk::a6d22a6a-0d62-4089-86b6-9d212a615cc2" providerId="AD" clId="Web-{5F7CB768-7392-7315-D5C9-5BB8EE1C9004}" dt="2022-07-12T21:09:12.885" v="870"/>
          <ac:spMkLst>
            <pc:docMk/>
            <pc:sldMk cId="3011116655" sldId="268"/>
            <ac:spMk id="22" creationId="{5E6A537E-C106-45AE-9BBB-3CE559441813}"/>
          </ac:spMkLst>
        </pc:spChg>
        <pc:spChg chg="add del">
          <ac:chgData name="Peter Nguty Acha (2018019)" userId="S::2018019@student.uwtsd.ac.uk::a6d22a6a-0d62-4089-86b6-9d212a615cc2" providerId="AD" clId="Web-{5F7CB768-7392-7315-D5C9-5BB8EE1C9004}" dt="2022-07-12T21:09:12.885" v="870"/>
          <ac:spMkLst>
            <pc:docMk/>
            <pc:sldMk cId="3011116655" sldId="268"/>
            <ac:spMk id="23" creationId="{F918BA52-E4A7-4EEC-898E-C49023767C63}"/>
          </ac:spMkLst>
        </pc:spChg>
        <pc:spChg chg="add del">
          <ac:chgData name="Peter Nguty Acha (2018019)" userId="S::2018019@student.uwtsd.ac.uk::a6d22a6a-0d62-4089-86b6-9d212a615cc2" providerId="AD" clId="Web-{5F7CB768-7392-7315-D5C9-5BB8EE1C9004}" dt="2022-07-12T21:09:12.885" v="870"/>
          <ac:spMkLst>
            <pc:docMk/>
            <pc:sldMk cId="3011116655" sldId="268"/>
            <ac:spMk id="24" creationId="{86D3F3B7-282C-4DDC-AD1B-C497F2942BA6}"/>
          </ac:spMkLst>
        </pc:spChg>
        <pc:spChg chg="add del">
          <ac:chgData name="Peter Nguty Acha (2018019)" userId="S::2018019@student.uwtsd.ac.uk::a6d22a6a-0d62-4089-86b6-9d212a615cc2" providerId="AD" clId="Web-{5F7CB768-7392-7315-D5C9-5BB8EE1C9004}" dt="2022-07-12T21:09:35.512" v="872"/>
          <ac:spMkLst>
            <pc:docMk/>
            <pc:sldMk cId="3011116655" sldId="268"/>
            <ac:spMk id="26" creationId="{0A01F2A2-AEDD-47DC-AFB5-B97CEB9A5328}"/>
          </ac:spMkLst>
        </pc:spChg>
        <pc:spChg chg="add del">
          <ac:chgData name="Peter Nguty Acha (2018019)" userId="S::2018019@student.uwtsd.ac.uk::a6d22a6a-0d62-4089-86b6-9d212a615cc2" providerId="AD" clId="Web-{5F7CB768-7392-7315-D5C9-5BB8EE1C9004}" dt="2022-07-12T21:09:35.512" v="872"/>
          <ac:spMkLst>
            <pc:docMk/>
            <pc:sldMk cId="3011116655" sldId="268"/>
            <ac:spMk id="27" creationId="{DB5AF5F3-AD0A-4EFA-854A-47C780F26264}"/>
          </ac:spMkLst>
        </pc:spChg>
        <pc:spChg chg="add del">
          <ac:chgData name="Peter Nguty Acha (2018019)" userId="S::2018019@student.uwtsd.ac.uk::a6d22a6a-0d62-4089-86b6-9d212a615cc2" providerId="AD" clId="Web-{5F7CB768-7392-7315-D5C9-5BB8EE1C9004}" dt="2022-07-12T21:09:35.512" v="872"/>
          <ac:spMkLst>
            <pc:docMk/>
            <pc:sldMk cId="3011116655" sldId="268"/>
            <ac:spMk id="28" creationId="{1E3D6D6C-E192-4135-B1DB-17C71EEBC946}"/>
          </ac:spMkLst>
        </pc:spChg>
        <pc:graphicFrameChg chg="add mod modGraphic">
          <ac:chgData name="Peter Nguty Acha (2018019)" userId="S::2018019@student.uwtsd.ac.uk::a6d22a6a-0d62-4089-86b6-9d212a615cc2" providerId="AD" clId="Web-{5F7CB768-7392-7315-D5C9-5BB8EE1C9004}" dt="2022-07-12T21:10:32.547" v="874"/>
          <ac:graphicFrameMkLst>
            <pc:docMk/>
            <pc:sldMk cId="3011116655" sldId="268"/>
            <ac:graphicFrameMk id="4" creationId="{BD74AB92-2548-CB1B-E789-B6EEE1C3ABF3}"/>
          </ac:graphicFrameMkLst>
        </pc:graphicFrameChg>
      </pc:sldChg>
      <pc:sldMasterChg chg="del delSldLayout">
        <pc:chgData name="Peter Nguty Acha (2018019)" userId="S::2018019@student.uwtsd.ac.uk::a6d22a6a-0d62-4089-86b6-9d212a615cc2" providerId="AD" clId="Web-{5F7CB768-7392-7315-D5C9-5BB8EE1C9004}" dt="2022-07-12T21:09:35.512" v="872"/>
        <pc:sldMasterMkLst>
          <pc:docMk/>
          <pc:sldMasterMk cId="422203920" sldId="2147485153"/>
        </pc:sldMasterMkLst>
        <pc:sldLayoutChg chg="del">
          <pc:chgData name="Peter Nguty Acha (2018019)" userId="S::2018019@student.uwtsd.ac.uk::a6d22a6a-0d62-4089-86b6-9d212a615cc2" providerId="AD" clId="Web-{5F7CB768-7392-7315-D5C9-5BB8EE1C9004}" dt="2022-07-12T21:09:35.512" v="872"/>
          <pc:sldLayoutMkLst>
            <pc:docMk/>
            <pc:sldMasterMk cId="422203920" sldId="2147485153"/>
            <pc:sldLayoutMk cId="1007490152" sldId="2147485154"/>
          </pc:sldLayoutMkLst>
        </pc:sldLayoutChg>
        <pc:sldLayoutChg chg="del">
          <pc:chgData name="Peter Nguty Acha (2018019)" userId="S::2018019@student.uwtsd.ac.uk::a6d22a6a-0d62-4089-86b6-9d212a615cc2" providerId="AD" clId="Web-{5F7CB768-7392-7315-D5C9-5BB8EE1C9004}" dt="2022-07-12T21:09:35.512" v="872"/>
          <pc:sldLayoutMkLst>
            <pc:docMk/>
            <pc:sldMasterMk cId="422203920" sldId="2147485153"/>
            <pc:sldLayoutMk cId="2291991945" sldId="2147485155"/>
          </pc:sldLayoutMkLst>
        </pc:sldLayoutChg>
        <pc:sldLayoutChg chg="del">
          <pc:chgData name="Peter Nguty Acha (2018019)" userId="S::2018019@student.uwtsd.ac.uk::a6d22a6a-0d62-4089-86b6-9d212a615cc2" providerId="AD" clId="Web-{5F7CB768-7392-7315-D5C9-5BB8EE1C9004}" dt="2022-07-12T21:09:35.512" v="872"/>
          <pc:sldLayoutMkLst>
            <pc:docMk/>
            <pc:sldMasterMk cId="422203920" sldId="2147485153"/>
            <pc:sldLayoutMk cId="4229964089" sldId="2147485156"/>
          </pc:sldLayoutMkLst>
        </pc:sldLayoutChg>
        <pc:sldLayoutChg chg="del">
          <pc:chgData name="Peter Nguty Acha (2018019)" userId="S::2018019@student.uwtsd.ac.uk::a6d22a6a-0d62-4089-86b6-9d212a615cc2" providerId="AD" clId="Web-{5F7CB768-7392-7315-D5C9-5BB8EE1C9004}" dt="2022-07-12T21:09:35.512" v="872"/>
          <pc:sldLayoutMkLst>
            <pc:docMk/>
            <pc:sldMasterMk cId="422203920" sldId="2147485153"/>
            <pc:sldLayoutMk cId="3478150222" sldId="2147485157"/>
          </pc:sldLayoutMkLst>
        </pc:sldLayoutChg>
        <pc:sldLayoutChg chg="del">
          <pc:chgData name="Peter Nguty Acha (2018019)" userId="S::2018019@student.uwtsd.ac.uk::a6d22a6a-0d62-4089-86b6-9d212a615cc2" providerId="AD" clId="Web-{5F7CB768-7392-7315-D5C9-5BB8EE1C9004}" dt="2022-07-12T21:09:35.512" v="872"/>
          <pc:sldLayoutMkLst>
            <pc:docMk/>
            <pc:sldMasterMk cId="422203920" sldId="2147485153"/>
            <pc:sldLayoutMk cId="636142614" sldId="2147485158"/>
          </pc:sldLayoutMkLst>
        </pc:sldLayoutChg>
        <pc:sldLayoutChg chg="del">
          <pc:chgData name="Peter Nguty Acha (2018019)" userId="S::2018019@student.uwtsd.ac.uk::a6d22a6a-0d62-4089-86b6-9d212a615cc2" providerId="AD" clId="Web-{5F7CB768-7392-7315-D5C9-5BB8EE1C9004}" dt="2022-07-12T21:09:35.512" v="872"/>
          <pc:sldLayoutMkLst>
            <pc:docMk/>
            <pc:sldMasterMk cId="422203920" sldId="2147485153"/>
            <pc:sldLayoutMk cId="1984399843" sldId="2147485159"/>
          </pc:sldLayoutMkLst>
        </pc:sldLayoutChg>
        <pc:sldLayoutChg chg="del">
          <pc:chgData name="Peter Nguty Acha (2018019)" userId="S::2018019@student.uwtsd.ac.uk::a6d22a6a-0d62-4089-86b6-9d212a615cc2" providerId="AD" clId="Web-{5F7CB768-7392-7315-D5C9-5BB8EE1C9004}" dt="2022-07-12T21:09:35.512" v="872"/>
          <pc:sldLayoutMkLst>
            <pc:docMk/>
            <pc:sldMasterMk cId="422203920" sldId="2147485153"/>
            <pc:sldLayoutMk cId="498770038" sldId="2147485160"/>
          </pc:sldLayoutMkLst>
        </pc:sldLayoutChg>
        <pc:sldLayoutChg chg="del">
          <pc:chgData name="Peter Nguty Acha (2018019)" userId="S::2018019@student.uwtsd.ac.uk::a6d22a6a-0d62-4089-86b6-9d212a615cc2" providerId="AD" clId="Web-{5F7CB768-7392-7315-D5C9-5BB8EE1C9004}" dt="2022-07-12T21:09:35.512" v="872"/>
          <pc:sldLayoutMkLst>
            <pc:docMk/>
            <pc:sldMasterMk cId="422203920" sldId="2147485153"/>
            <pc:sldLayoutMk cId="2593330699" sldId="2147485161"/>
          </pc:sldLayoutMkLst>
        </pc:sldLayoutChg>
        <pc:sldLayoutChg chg="del">
          <pc:chgData name="Peter Nguty Acha (2018019)" userId="S::2018019@student.uwtsd.ac.uk::a6d22a6a-0d62-4089-86b6-9d212a615cc2" providerId="AD" clId="Web-{5F7CB768-7392-7315-D5C9-5BB8EE1C9004}" dt="2022-07-12T21:09:35.512" v="872"/>
          <pc:sldLayoutMkLst>
            <pc:docMk/>
            <pc:sldMasterMk cId="422203920" sldId="2147485153"/>
            <pc:sldLayoutMk cId="2048542339" sldId="2147485162"/>
          </pc:sldLayoutMkLst>
        </pc:sldLayoutChg>
        <pc:sldLayoutChg chg="del">
          <pc:chgData name="Peter Nguty Acha (2018019)" userId="S::2018019@student.uwtsd.ac.uk::a6d22a6a-0d62-4089-86b6-9d212a615cc2" providerId="AD" clId="Web-{5F7CB768-7392-7315-D5C9-5BB8EE1C9004}" dt="2022-07-12T21:09:35.512" v="872"/>
          <pc:sldLayoutMkLst>
            <pc:docMk/>
            <pc:sldMasterMk cId="422203920" sldId="2147485153"/>
            <pc:sldLayoutMk cId="4014625944" sldId="2147485163"/>
          </pc:sldLayoutMkLst>
        </pc:sldLayoutChg>
        <pc:sldLayoutChg chg="del">
          <pc:chgData name="Peter Nguty Acha (2018019)" userId="S::2018019@student.uwtsd.ac.uk::a6d22a6a-0d62-4089-86b6-9d212a615cc2" providerId="AD" clId="Web-{5F7CB768-7392-7315-D5C9-5BB8EE1C9004}" dt="2022-07-12T21:09:35.512" v="872"/>
          <pc:sldLayoutMkLst>
            <pc:docMk/>
            <pc:sldMasterMk cId="422203920" sldId="2147485153"/>
            <pc:sldLayoutMk cId="1817145240" sldId="2147485164"/>
          </pc:sldLayoutMkLst>
        </pc:sldLayoutChg>
        <pc:sldLayoutChg chg="del">
          <pc:chgData name="Peter Nguty Acha (2018019)" userId="S::2018019@student.uwtsd.ac.uk::a6d22a6a-0d62-4089-86b6-9d212a615cc2" providerId="AD" clId="Web-{5F7CB768-7392-7315-D5C9-5BB8EE1C9004}" dt="2022-07-12T21:09:35.512" v="872"/>
          <pc:sldLayoutMkLst>
            <pc:docMk/>
            <pc:sldMasterMk cId="422203920" sldId="2147485153"/>
            <pc:sldLayoutMk cId="3736208445" sldId="2147485165"/>
          </pc:sldLayoutMkLst>
        </pc:sldLayoutChg>
        <pc:sldLayoutChg chg="del">
          <pc:chgData name="Peter Nguty Acha (2018019)" userId="S::2018019@student.uwtsd.ac.uk::a6d22a6a-0d62-4089-86b6-9d212a615cc2" providerId="AD" clId="Web-{5F7CB768-7392-7315-D5C9-5BB8EE1C9004}" dt="2022-07-12T21:09:35.512" v="872"/>
          <pc:sldLayoutMkLst>
            <pc:docMk/>
            <pc:sldMasterMk cId="422203920" sldId="2147485153"/>
            <pc:sldLayoutMk cId="2357972990" sldId="2147485166"/>
          </pc:sldLayoutMkLst>
        </pc:sldLayoutChg>
        <pc:sldLayoutChg chg="del">
          <pc:chgData name="Peter Nguty Acha (2018019)" userId="S::2018019@student.uwtsd.ac.uk::a6d22a6a-0d62-4089-86b6-9d212a615cc2" providerId="AD" clId="Web-{5F7CB768-7392-7315-D5C9-5BB8EE1C9004}" dt="2022-07-12T21:09:35.512" v="872"/>
          <pc:sldLayoutMkLst>
            <pc:docMk/>
            <pc:sldMasterMk cId="422203920" sldId="2147485153"/>
            <pc:sldLayoutMk cId="3004500003" sldId="2147485167"/>
          </pc:sldLayoutMkLst>
        </pc:sldLayoutChg>
        <pc:sldLayoutChg chg="del">
          <pc:chgData name="Peter Nguty Acha (2018019)" userId="S::2018019@student.uwtsd.ac.uk::a6d22a6a-0d62-4089-86b6-9d212a615cc2" providerId="AD" clId="Web-{5F7CB768-7392-7315-D5C9-5BB8EE1C9004}" dt="2022-07-12T21:09:35.512" v="872"/>
          <pc:sldLayoutMkLst>
            <pc:docMk/>
            <pc:sldMasterMk cId="422203920" sldId="2147485153"/>
            <pc:sldLayoutMk cId="2158226535" sldId="2147485168"/>
          </pc:sldLayoutMkLst>
        </pc:sldLayoutChg>
        <pc:sldLayoutChg chg="del">
          <pc:chgData name="Peter Nguty Acha (2018019)" userId="S::2018019@student.uwtsd.ac.uk::a6d22a6a-0d62-4089-86b6-9d212a615cc2" providerId="AD" clId="Web-{5F7CB768-7392-7315-D5C9-5BB8EE1C9004}" dt="2022-07-12T21:09:35.512" v="872"/>
          <pc:sldLayoutMkLst>
            <pc:docMk/>
            <pc:sldMasterMk cId="422203920" sldId="2147485153"/>
            <pc:sldLayoutMk cId="1732087671" sldId="2147485169"/>
          </pc:sldLayoutMkLst>
        </pc:sldLayoutChg>
        <pc:sldLayoutChg chg="del">
          <pc:chgData name="Peter Nguty Acha (2018019)" userId="S::2018019@student.uwtsd.ac.uk::a6d22a6a-0d62-4089-86b6-9d212a615cc2" providerId="AD" clId="Web-{5F7CB768-7392-7315-D5C9-5BB8EE1C9004}" dt="2022-07-12T21:09:35.512" v="872"/>
          <pc:sldLayoutMkLst>
            <pc:docMk/>
            <pc:sldMasterMk cId="422203920" sldId="2147485153"/>
            <pc:sldLayoutMk cId="3909076618" sldId="2147485170"/>
          </pc:sldLayoutMkLst>
        </pc:sldLayoutChg>
      </pc:sldMasterChg>
      <pc:sldMasterChg chg="add del addSldLayout delSldLayout modSldLayout">
        <pc:chgData name="Peter Nguty Acha (2018019)" userId="S::2018019@student.uwtsd.ac.uk::a6d22a6a-0d62-4089-86b6-9d212a615cc2" providerId="AD" clId="Web-{5F7CB768-7392-7315-D5C9-5BB8EE1C9004}" dt="2022-07-12T21:10:51.596" v="875"/>
        <pc:sldMasterMkLst>
          <pc:docMk/>
          <pc:sldMasterMk cId="2574022446" sldId="2147485171"/>
        </pc:sldMasterMkLst>
        <pc:sldLayoutChg chg="add del mod replId">
          <pc:chgData name="Peter Nguty Acha (2018019)" userId="S::2018019@student.uwtsd.ac.uk::a6d22a6a-0d62-4089-86b6-9d212a615cc2" providerId="AD" clId="Web-{5F7CB768-7392-7315-D5C9-5BB8EE1C9004}" dt="2022-07-12T21:10:51.596" v="875"/>
          <pc:sldLayoutMkLst>
            <pc:docMk/>
            <pc:sldMasterMk cId="2574022446" sldId="2147485171"/>
            <pc:sldLayoutMk cId="611091542" sldId="2147485172"/>
          </pc:sldLayoutMkLst>
        </pc:sldLayoutChg>
        <pc:sldLayoutChg chg="add del mod replId">
          <pc:chgData name="Peter Nguty Acha (2018019)" userId="S::2018019@student.uwtsd.ac.uk::a6d22a6a-0d62-4089-86b6-9d212a615cc2" providerId="AD" clId="Web-{5F7CB768-7392-7315-D5C9-5BB8EE1C9004}" dt="2022-07-12T21:10:51.596" v="875"/>
          <pc:sldLayoutMkLst>
            <pc:docMk/>
            <pc:sldMasterMk cId="2574022446" sldId="2147485171"/>
            <pc:sldLayoutMk cId="3569587134" sldId="2147485173"/>
          </pc:sldLayoutMkLst>
        </pc:sldLayoutChg>
        <pc:sldLayoutChg chg="add del mod replId">
          <pc:chgData name="Peter Nguty Acha (2018019)" userId="S::2018019@student.uwtsd.ac.uk::a6d22a6a-0d62-4089-86b6-9d212a615cc2" providerId="AD" clId="Web-{5F7CB768-7392-7315-D5C9-5BB8EE1C9004}" dt="2022-07-12T21:10:51.596" v="875"/>
          <pc:sldLayoutMkLst>
            <pc:docMk/>
            <pc:sldMasterMk cId="2574022446" sldId="2147485171"/>
            <pc:sldLayoutMk cId="2529140195" sldId="2147485174"/>
          </pc:sldLayoutMkLst>
        </pc:sldLayoutChg>
        <pc:sldLayoutChg chg="add del mod replId">
          <pc:chgData name="Peter Nguty Acha (2018019)" userId="S::2018019@student.uwtsd.ac.uk::a6d22a6a-0d62-4089-86b6-9d212a615cc2" providerId="AD" clId="Web-{5F7CB768-7392-7315-D5C9-5BB8EE1C9004}" dt="2022-07-12T21:10:51.596" v="875"/>
          <pc:sldLayoutMkLst>
            <pc:docMk/>
            <pc:sldMasterMk cId="2574022446" sldId="2147485171"/>
            <pc:sldLayoutMk cId="3205230788" sldId="2147485175"/>
          </pc:sldLayoutMkLst>
        </pc:sldLayoutChg>
        <pc:sldLayoutChg chg="add del mod replId">
          <pc:chgData name="Peter Nguty Acha (2018019)" userId="S::2018019@student.uwtsd.ac.uk::a6d22a6a-0d62-4089-86b6-9d212a615cc2" providerId="AD" clId="Web-{5F7CB768-7392-7315-D5C9-5BB8EE1C9004}" dt="2022-07-12T21:10:51.596" v="875"/>
          <pc:sldLayoutMkLst>
            <pc:docMk/>
            <pc:sldMasterMk cId="2574022446" sldId="2147485171"/>
            <pc:sldLayoutMk cId="2712525747" sldId="2147485176"/>
          </pc:sldLayoutMkLst>
        </pc:sldLayoutChg>
        <pc:sldLayoutChg chg="add del mod replId">
          <pc:chgData name="Peter Nguty Acha (2018019)" userId="S::2018019@student.uwtsd.ac.uk::a6d22a6a-0d62-4089-86b6-9d212a615cc2" providerId="AD" clId="Web-{5F7CB768-7392-7315-D5C9-5BB8EE1C9004}" dt="2022-07-12T21:10:51.596" v="875"/>
          <pc:sldLayoutMkLst>
            <pc:docMk/>
            <pc:sldMasterMk cId="2574022446" sldId="2147485171"/>
            <pc:sldLayoutMk cId="663870849" sldId="2147485177"/>
          </pc:sldLayoutMkLst>
        </pc:sldLayoutChg>
        <pc:sldLayoutChg chg="add del mod replId">
          <pc:chgData name="Peter Nguty Acha (2018019)" userId="S::2018019@student.uwtsd.ac.uk::a6d22a6a-0d62-4089-86b6-9d212a615cc2" providerId="AD" clId="Web-{5F7CB768-7392-7315-D5C9-5BB8EE1C9004}" dt="2022-07-12T21:10:51.596" v="875"/>
          <pc:sldLayoutMkLst>
            <pc:docMk/>
            <pc:sldMasterMk cId="2574022446" sldId="2147485171"/>
            <pc:sldLayoutMk cId="3576844168" sldId="2147485178"/>
          </pc:sldLayoutMkLst>
        </pc:sldLayoutChg>
        <pc:sldLayoutChg chg="add del mod replId">
          <pc:chgData name="Peter Nguty Acha (2018019)" userId="S::2018019@student.uwtsd.ac.uk::a6d22a6a-0d62-4089-86b6-9d212a615cc2" providerId="AD" clId="Web-{5F7CB768-7392-7315-D5C9-5BB8EE1C9004}" dt="2022-07-12T21:10:51.596" v="875"/>
          <pc:sldLayoutMkLst>
            <pc:docMk/>
            <pc:sldMasterMk cId="2574022446" sldId="2147485171"/>
            <pc:sldLayoutMk cId="1890386520" sldId="2147485179"/>
          </pc:sldLayoutMkLst>
        </pc:sldLayoutChg>
        <pc:sldLayoutChg chg="add del mod replId">
          <pc:chgData name="Peter Nguty Acha (2018019)" userId="S::2018019@student.uwtsd.ac.uk::a6d22a6a-0d62-4089-86b6-9d212a615cc2" providerId="AD" clId="Web-{5F7CB768-7392-7315-D5C9-5BB8EE1C9004}" dt="2022-07-12T21:10:51.596" v="875"/>
          <pc:sldLayoutMkLst>
            <pc:docMk/>
            <pc:sldMasterMk cId="2574022446" sldId="2147485171"/>
            <pc:sldLayoutMk cId="3584653403" sldId="2147485180"/>
          </pc:sldLayoutMkLst>
        </pc:sldLayoutChg>
        <pc:sldLayoutChg chg="add del mod replId">
          <pc:chgData name="Peter Nguty Acha (2018019)" userId="S::2018019@student.uwtsd.ac.uk::a6d22a6a-0d62-4089-86b6-9d212a615cc2" providerId="AD" clId="Web-{5F7CB768-7392-7315-D5C9-5BB8EE1C9004}" dt="2022-07-12T21:10:51.596" v="875"/>
          <pc:sldLayoutMkLst>
            <pc:docMk/>
            <pc:sldMasterMk cId="2574022446" sldId="2147485171"/>
            <pc:sldLayoutMk cId="4132972282" sldId="2147485181"/>
          </pc:sldLayoutMkLst>
        </pc:sldLayoutChg>
        <pc:sldLayoutChg chg="add del mod replId">
          <pc:chgData name="Peter Nguty Acha (2018019)" userId="S::2018019@student.uwtsd.ac.uk::a6d22a6a-0d62-4089-86b6-9d212a615cc2" providerId="AD" clId="Web-{5F7CB768-7392-7315-D5C9-5BB8EE1C9004}" dt="2022-07-12T21:10:51.596" v="875"/>
          <pc:sldLayoutMkLst>
            <pc:docMk/>
            <pc:sldMasterMk cId="2574022446" sldId="2147485171"/>
            <pc:sldLayoutMk cId="4015921715" sldId="2147485182"/>
          </pc:sldLayoutMkLst>
        </pc:sldLayoutChg>
        <pc:sldLayoutChg chg="add del mod replId">
          <pc:chgData name="Peter Nguty Acha (2018019)" userId="S::2018019@student.uwtsd.ac.uk::a6d22a6a-0d62-4089-86b6-9d212a615cc2" providerId="AD" clId="Web-{5F7CB768-7392-7315-D5C9-5BB8EE1C9004}" dt="2022-07-12T21:10:51.596" v="875"/>
          <pc:sldLayoutMkLst>
            <pc:docMk/>
            <pc:sldMasterMk cId="2574022446" sldId="2147485171"/>
            <pc:sldLayoutMk cId="3788941371" sldId="2147485183"/>
          </pc:sldLayoutMkLst>
        </pc:sldLayoutChg>
        <pc:sldLayoutChg chg="add del mod replId">
          <pc:chgData name="Peter Nguty Acha (2018019)" userId="S::2018019@student.uwtsd.ac.uk::a6d22a6a-0d62-4089-86b6-9d212a615cc2" providerId="AD" clId="Web-{5F7CB768-7392-7315-D5C9-5BB8EE1C9004}" dt="2022-07-12T21:10:51.596" v="875"/>
          <pc:sldLayoutMkLst>
            <pc:docMk/>
            <pc:sldMasterMk cId="2574022446" sldId="2147485171"/>
            <pc:sldLayoutMk cId="4247758293" sldId="2147485184"/>
          </pc:sldLayoutMkLst>
        </pc:sldLayoutChg>
        <pc:sldLayoutChg chg="add del mod replId">
          <pc:chgData name="Peter Nguty Acha (2018019)" userId="S::2018019@student.uwtsd.ac.uk::a6d22a6a-0d62-4089-86b6-9d212a615cc2" providerId="AD" clId="Web-{5F7CB768-7392-7315-D5C9-5BB8EE1C9004}" dt="2022-07-12T21:10:51.596" v="875"/>
          <pc:sldLayoutMkLst>
            <pc:docMk/>
            <pc:sldMasterMk cId="2574022446" sldId="2147485171"/>
            <pc:sldLayoutMk cId="3707173034" sldId="2147485185"/>
          </pc:sldLayoutMkLst>
        </pc:sldLayoutChg>
        <pc:sldLayoutChg chg="add del mod replId">
          <pc:chgData name="Peter Nguty Acha (2018019)" userId="S::2018019@student.uwtsd.ac.uk::a6d22a6a-0d62-4089-86b6-9d212a615cc2" providerId="AD" clId="Web-{5F7CB768-7392-7315-D5C9-5BB8EE1C9004}" dt="2022-07-12T21:10:51.596" v="875"/>
          <pc:sldLayoutMkLst>
            <pc:docMk/>
            <pc:sldMasterMk cId="2574022446" sldId="2147485171"/>
            <pc:sldLayoutMk cId="1626472365" sldId="2147485186"/>
          </pc:sldLayoutMkLst>
        </pc:sldLayoutChg>
        <pc:sldLayoutChg chg="add del mod replId">
          <pc:chgData name="Peter Nguty Acha (2018019)" userId="S::2018019@student.uwtsd.ac.uk::a6d22a6a-0d62-4089-86b6-9d212a615cc2" providerId="AD" clId="Web-{5F7CB768-7392-7315-D5C9-5BB8EE1C9004}" dt="2022-07-12T21:10:51.596" v="875"/>
          <pc:sldLayoutMkLst>
            <pc:docMk/>
            <pc:sldMasterMk cId="2574022446" sldId="2147485171"/>
            <pc:sldLayoutMk cId="3214808878" sldId="2147485187"/>
          </pc:sldLayoutMkLst>
        </pc:sldLayoutChg>
        <pc:sldLayoutChg chg="add del mod replId">
          <pc:chgData name="Peter Nguty Acha (2018019)" userId="S::2018019@student.uwtsd.ac.uk::a6d22a6a-0d62-4089-86b6-9d212a615cc2" providerId="AD" clId="Web-{5F7CB768-7392-7315-D5C9-5BB8EE1C9004}" dt="2022-07-12T21:10:51.596" v="875"/>
          <pc:sldLayoutMkLst>
            <pc:docMk/>
            <pc:sldMasterMk cId="2574022446" sldId="2147485171"/>
            <pc:sldLayoutMk cId="1059567729" sldId="2147485188"/>
          </pc:sldLayoutMkLst>
        </pc:sldLayoutChg>
      </pc:sldMasterChg>
      <pc:sldMasterChg chg="add del addSldLayout delSldLayout modSldLayout">
        <pc:chgData name="Peter Nguty Acha (2018019)" userId="S::2018019@student.uwtsd.ac.uk::a6d22a6a-0d62-4089-86b6-9d212a615cc2" providerId="AD" clId="Web-{5F7CB768-7392-7315-D5C9-5BB8EE1C9004}" dt="2022-07-12T21:11:18.629" v="876"/>
        <pc:sldMasterMkLst>
          <pc:docMk/>
          <pc:sldMasterMk cId="1146267730" sldId="2147485189"/>
        </pc:sldMasterMkLst>
        <pc:sldLayoutChg chg="add del mod replId">
          <pc:chgData name="Peter Nguty Acha (2018019)" userId="S::2018019@student.uwtsd.ac.uk::a6d22a6a-0d62-4089-86b6-9d212a615cc2" providerId="AD" clId="Web-{5F7CB768-7392-7315-D5C9-5BB8EE1C9004}" dt="2022-07-12T21:11:18.629" v="876"/>
          <pc:sldLayoutMkLst>
            <pc:docMk/>
            <pc:sldMasterMk cId="1146267730" sldId="2147485189"/>
            <pc:sldLayoutMk cId="2816203388" sldId="2147485190"/>
          </pc:sldLayoutMkLst>
        </pc:sldLayoutChg>
        <pc:sldLayoutChg chg="add del mod replId">
          <pc:chgData name="Peter Nguty Acha (2018019)" userId="S::2018019@student.uwtsd.ac.uk::a6d22a6a-0d62-4089-86b6-9d212a615cc2" providerId="AD" clId="Web-{5F7CB768-7392-7315-D5C9-5BB8EE1C9004}" dt="2022-07-12T21:11:18.629" v="876"/>
          <pc:sldLayoutMkLst>
            <pc:docMk/>
            <pc:sldMasterMk cId="1146267730" sldId="2147485189"/>
            <pc:sldLayoutMk cId="2869635572" sldId="2147485191"/>
          </pc:sldLayoutMkLst>
        </pc:sldLayoutChg>
        <pc:sldLayoutChg chg="add del mod replId">
          <pc:chgData name="Peter Nguty Acha (2018019)" userId="S::2018019@student.uwtsd.ac.uk::a6d22a6a-0d62-4089-86b6-9d212a615cc2" providerId="AD" clId="Web-{5F7CB768-7392-7315-D5C9-5BB8EE1C9004}" dt="2022-07-12T21:11:18.629" v="876"/>
          <pc:sldLayoutMkLst>
            <pc:docMk/>
            <pc:sldMasterMk cId="1146267730" sldId="2147485189"/>
            <pc:sldLayoutMk cId="3478169613" sldId="2147485192"/>
          </pc:sldLayoutMkLst>
        </pc:sldLayoutChg>
        <pc:sldLayoutChg chg="add del mod replId">
          <pc:chgData name="Peter Nguty Acha (2018019)" userId="S::2018019@student.uwtsd.ac.uk::a6d22a6a-0d62-4089-86b6-9d212a615cc2" providerId="AD" clId="Web-{5F7CB768-7392-7315-D5C9-5BB8EE1C9004}" dt="2022-07-12T21:11:18.629" v="876"/>
          <pc:sldLayoutMkLst>
            <pc:docMk/>
            <pc:sldMasterMk cId="1146267730" sldId="2147485189"/>
            <pc:sldLayoutMk cId="1430752066" sldId="2147485193"/>
          </pc:sldLayoutMkLst>
        </pc:sldLayoutChg>
        <pc:sldLayoutChg chg="add del mod replId">
          <pc:chgData name="Peter Nguty Acha (2018019)" userId="S::2018019@student.uwtsd.ac.uk::a6d22a6a-0d62-4089-86b6-9d212a615cc2" providerId="AD" clId="Web-{5F7CB768-7392-7315-D5C9-5BB8EE1C9004}" dt="2022-07-12T21:11:18.629" v="876"/>
          <pc:sldLayoutMkLst>
            <pc:docMk/>
            <pc:sldMasterMk cId="1146267730" sldId="2147485189"/>
            <pc:sldLayoutMk cId="4008735756" sldId="2147485194"/>
          </pc:sldLayoutMkLst>
        </pc:sldLayoutChg>
        <pc:sldLayoutChg chg="add del mod replId">
          <pc:chgData name="Peter Nguty Acha (2018019)" userId="S::2018019@student.uwtsd.ac.uk::a6d22a6a-0d62-4089-86b6-9d212a615cc2" providerId="AD" clId="Web-{5F7CB768-7392-7315-D5C9-5BB8EE1C9004}" dt="2022-07-12T21:11:18.629" v="876"/>
          <pc:sldLayoutMkLst>
            <pc:docMk/>
            <pc:sldMasterMk cId="1146267730" sldId="2147485189"/>
            <pc:sldLayoutMk cId="3936732064" sldId="2147485195"/>
          </pc:sldLayoutMkLst>
        </pc:sldLayoutChg>
        <pc:sldLayoutChg chg="add del mod replId">
          <pc:chgData name="Peter Nguty Acha (2018019)" userId="S::2018019@student.uwtsd.ac.uk::a6d22a6a-0d62-4089-86b6-9d212a615cc2" providerId="AD" clId="Web-{5F7CB768-7392-7315-D5C9-5BB8EE1C9004}" dt="2022-07-12T21:11:18.629" v="876"/>
          <pc:sldLayoutMkLst>
            <pc:docMk/>
            <pc:sldMasterMk cId="1146267730" sldId="2147485189"/>
            <pc:sldLayoutMk cId="1584978192" sldId="2147485196"/>
          </pc:sldLayoutMkLst>
        </pc:sldLayoutChg>
        <pc:sldLayoutChg chg="add del mod replId">
          <pc:chgData name="Peter Nguty Acha (2018019)" userId="S::2018019@student.uwtsd.ac.uk::a6d22a6a-0d62-4089-86b6-9d212a615cc2" providerId="AD" clId="Web-{5F7CB768-7392-7315-D5C9-5BB8EE1C9004}" dt="2022-07-12T21:11:18.629" v="876"/>
          <pc:sldLayoutMkLst>
            <pc:docMk/>
            <pc:sldMasterMk cId="1146267730" sldId="2147485189"/>
            <pc:sldLayoutMk cId="802461222" sldId="2147485197"/>
          </pc:sldLayoutMkLst>
        </pc:sldLayoutChg>
        <pc:sldLayoutChg chg="add del mod replId">
          <pc:chgData name="Peter Nguty Acha (2018019)" userId="S::2018019@student.uwtsd.ac.uk::a6d22a6a-0d62-4089-86b6-9d212a615cc2" providerId="AD" clId="Web-{5F7CB768-7392-7315-D5C9-5BB8EE1C9004}" dt="2022-07-12T21:11:18.629" v="876"/>
          <pc:sldLayoutMkLst>
            <pc:docMk/>
            <pc:sldMasterMk cId="1146267730" sldId="2147485189"/>
            <pc:sldLayoutMk cId="3879236001" sldId="2147485198"/>
          </pc:sldLayoutMkLst>
        </pc:sldLayoutChg>
        <pc:sldLayoutChg chg="add del mod replId">
          <pc:chgData name="Peter Nguty Acha (2018019)" userId="S::2018019@student.uwtsd.ac.uk::a6d22a6a-0d62-4089-86b6-9d212a615cc2" providerId="AD" clId="Web-{5F7CB768-7392-7315-D5C9-5BB8EE1C9004}" dt="2022-07-12T21:11:18.629" v="876"/>
          <pc:sldLayoutMkLst>
            <pc:docMk/>
            <pc:sldMasterMk cId="1146267730" sldId="2147485189"/>
            <pc:sldLayoutMk cId="2852113199" sldId="2147485199"/>
          </pc:sldLayoutMkLst>
        </pc:sldLayoutChg>
        <pc:sldLayoutChg chg="add del mod replId">
          <pc:chgData name="Peter Nguty Acha (2018019)" userId="S::2018019@student.uwtsd.ac.uk::a6d22a6a-0d62-4089-86b6-9d212a615cc2" providerId="AD" clId="Web-{5F7CB768-7392-7315-D5C9-5BB8EE1C9004}" dt="2022-07-12T21:11:18.629" v="876"/>
          <pc:sldLayoutMkLst>
            <pc:docMk/>
            <pc:sldMasterMk cId="1146267730" sldId="2147485189"/>
            <pc:sldLayoutMk cId="1568083794" sldId="2147485200"/>
          </pc:sldLayoutMkLst>
        </pc:sldLayoutChg>
        <pc:sldLayoutChg chg="add del mod replId">
          <pc:chgData name="Peter Nguty Acha (2018019)" userId="S::2018019@student.uwtsd.ac.uk::a6d22a6a-0d62-4089-86b6-9d212a615cc2" providerId="AD" clId="Web-{5F7CB768-7392-7315-D5C9-5BB8EE1C9004}" dt="2022-07-12T21:11:18.629" v="876"/>
          <pc:sldLayoutMkLst>
            <pc:docMk/>
            <pc:sldMasterMk cId="1146267730" sldId="2147485189"/>
            <pc:sldLayoutMk cId="1656153651" sldId="2147485201"/>
          </pc:sldLayoutMkLst>
        </pc:sldLayoutChg>
      </pc:sldMasterChg>
      <pc:sldMasterChg chg="add del addSldLayout delSldLayout modSldLayout">
        <pc:chgData name="Peter Nguty Acha (2018019)" userId="S::2018019@student.uwtsd.ac.uk::a6d22a6a-0d62-4089-86b6-9d212a615cc2" providerId="AD" clId="Web-{5F7CB768-7392-7315-D5C9-5BB8EE1C9004}" dt="2022-07-12T21:11:32.865" v="877"/>
        <pc:sldMasterMkLst>
          <pc:docMk/>
          <pc:sldMasterMk cId="523567508" sldId="2147485202"/>
        </pc:sldMasterMkLst>
        <pc:sldLayoutChg chg="add del mod replId">
          <pc:chgData name="Peter Nguty Acha (2018019)" userId="S::2018019@student.uwtsd.ac.uk::a6d22a6a-0d62-4089-86b6-9d212a615cc2" providerId="AD" clId="Web-{5F7CB768-7392-7315-D5C9-5BB8EE1C9004}" dt="2022-07-12T21:11:32.865" v="877"/>
          <pc:sldLayoutMkLst>
            <pc:docMk/>
            <pc:sldMasterMk cId="523567508" sldId="2147485202"/>
            <pc:sldLayoutMk cId="3467210555" sldId="2147485203"/>
          </pc:sldLayoutMkLst>
        </pc:sldLayoutChg>
        <pc:sldLayoutChg chg="add del mod replId">
          <pc:chgData name="Peter Nguty Acha (2018019)" userId="S::2018019@student.uwtsd.ac.uk::a6d22a6a-0d62-4089-86b6-9d212a615cc2" providerId="AD" clId="Web-{5F7CB768-7392-7315-D5C9-5BB8EE1C9004}" dt="2022-07-12T21:11:32.865" v="877"/>
          <pc:sldLayoutMkLst>
            <pc:docMk/>
            <pc:sldMasterMk cId="523567508" sldId="2147485202"/>
            <pc:sldLayoutMk cId="366973961" sldId="2147485204"/>
          </pc:sldLayoutMkLst>
        </pc:sldLayoutChg>
        <pc:sldLayoutChg chg="add del mod replId">
          <pc:chgData name="Peter Nguty Acha (2018019)" userId="S::2018019@student.uwtsd.ac.uk::a6d22a6a-0d62-4089-86b6-9d212a615cc2" providerId="AD" clId="Web-{5F7CB768-7392-7315-D5C9-5BB8EE1C9004}" dt="2022-07-12T21:11:32.865" v="877"/>
          <pc:sldLayoutMkLst>
            <pc:docMk/>
            <pc:sldMasterMk cId="523567508" sldId="2147485202"/>
            <pc:sldLayoutMk cId="2702953824" sldId="2147485205"/>
          </pc:sldLayoutMkLst>
        </pc:sldLayoutChg>
        <pc:sldLayoutChg chg="add del mod replId">
          <pc:chgData name="Peter Nguty Acha (2018019)" userId="S::2018019@student.uwtsd.ac.uk::a6d22a6a-0d62-4089-86b6-9d212a615cc2" providerId="AD" clId="Web-{5F7CB768-7392-7315-D5C9-5BB8EE1C9004}" dt="2022-07-12T21:11:32.865" v="877"/>
          <pc:sldLayoutMkLst>
            <pc:docMk/>
            <pc:sldMasterMk cId="523567508" sldId="2147485202"/>
            <pc:sldLayoutMk cId="1353757535" sldId="2147485206"/>
          </pc:sldLayoutMkLst>
        </pc:sldLayoutChg>
        <pc:sldLayoutChg chg="add del mod replId">
          <pc:chgData name="Peter Nguty Acha (2018019)" userId="S::2018019@student.uwtsd.ac.uk::a6d22a6a-0d62-4089-86b6-9d212a615cc2" providerId="AD" clId="Web-{5F7CB768-7392-7315-D5C9-5BB8EE1C9004}" dt="2022-07-12T21:11:32.865" v="877"/>
          <pc:sldLayoutMkLst>
            <pc:docMk/>
            <pc:sldMasterMk cId="523567508" sldId="2147485202"/>
            <pc:sldLayoutMk cId="1701770630" sldId="2147485207"/>
          </pc:sldLayoutMkLst>
        </pc:sldLayoutChg>
        <pc:sldLayoutChg chg="add del mod replId">
          <pc:chgData name="Peter Nguty Acha (2018019)" userId="S::2018019@student.uwtsd.ac.uk::a6d22a6a-0d62-4089-86b6-9d212a615cc2" providerId="AD" clId="Web-{5F7CB768-7392-7315-D5C9-5BB8EE1C9004}" dt="2022-07-12T21:11:32.865" v="877"/>
          <pc:sldLayoutMkLst>
            <pc:docMk/>
            <pc:sldMasterMk cId="523567508" sldId="2147485202"/>
            <pc:sldLayoutMk cId="2257585111" sldId="2147485208"/>
          </pc:sldLayoutMkLst>
        </pc:sldLayoutChg>
        <pc:sldLayoutChg chg="add del mod replId">
          <pc:chgData name="Peter Nguty Acha (2018019)" userId="S::2018019@student.uwtsd.ac.uk::a6d22a6a-0d62-4089-86b6-9d212a615cc2" providerId="AD" clId="Web-{5F7CB768-7392-7315-D5C9-5BB8EE1C9004}" dt="2022-07-12T21:11:32.865" v="877"/>
          <pc:sldLayoutMkLst>
            <pc:docMk/>
            <pc:sldMasterMk cId="523567508" sldId="2147485202"/>
            <pc:sldLayoutMk cId="1499234152" sldId="2147485209"/>
          </pc:sldLayoutMkLst>
        </pc:sldLayoutChg>
        <pc:sldLayoutChg chg="add del mod replId">
          <pc:chgData name="Peter Nguty Acha (2018019)" userId="S::2018019@student.uwtsd.ac.uk::a6d22a6a-0d62-4089-86b6-9d212a615cc2" providerId="AD" clId="Web-{5F7CB768-7392-7315-D5C9-5BB8EE1C9004}" dt="2022-07-12T21:11:32.865" v="877"/>
          <pc:sldLayoutMkLst>
            <pc:docMk/>
            <pc:sldMasterMk cId="523567508" sldId="2147485202"/>
            <pc:sldLayoutMk cId="1881094543" sldId="2147485210"/>
          </pc:sldLayoutMkLst>
        </pc:sldLayoutChg>
        <pc:sldLayoutChg chg="add del mod replId">
          <pc:chgData name="Peter Nguty Acha (2018019)" userId="S::2018019@student.uwtsd.ac.uk::a6d22a6a-0d62-4089-86b6-9d212a615cc2" providerId="AD" clId="Web-{5F7CB768-7392-7315-D5C9-5BB8EE1C9004}" dt="2022-07-12T21:11:32.865" v="877"/>
          <pc:sldLayoutMkLst>
            <pc:docMk/>
            <pc:sldMasterMk cId="523567508" sldId="2147485202"/>
            <pc:sldLayoutMk cId="848027722" sldId="2147485211"/>
          </pc:sldLayoutMkLst>
        </pc:sldLayoutChg>
        <pc:sldLayoutChg chg="add del mod replId">
          <pc:chgData name="Peter Nguty Acha (2018019)" userId="S::2018019@student.uwtsd.ac.uk::a6d22a6a-0d62-4089-86b6-9d212a615cc2" providerId="AD" clId="Web-{5F7CB768-7392-7315-D5C9-5BB8EE1C9004}" dt="2022-07-12T21:11:32.865" v="877"/>
          <pc:sldLayoutMkLst>
            <pc:docMk/>
            <pc:sldMasterMk cId="523567508" sldId="2147485202"/>
            <pc:sldLayoutMk cId="3945289061" sldId="2147485212"/>
          </pc:sldLayoutMkLst>
        </pc:sldLayoutChg>
        <pc:sldLayoutChg chg="add del mod replId">
          <pc:chgData name="Peter Nguty Acha (2018019)" userId="S::2018019@student.uwtsd.ac.uk::a6d22a6a-0d62-4089-86b6-9d212a615cc2" providerId="AD" clId="Web-{5F7CB768-7392-7315-D5C9-5BB8EE1C9004}" dt="2022-07-12T21:11:32.865" v="877"/>
          <pc:sldLayoutMkLst>
            <pc:docMk/>
            <pc:sldMasterMk cId="523567508" sldId="2147485202"/>
            <pc:sldLayoutMk cId="2693057180" sldId="2147485213"/>
          </pc:sldLayoutMkLst>
        </pc:sldLayoutChg>
        <pc:sldLayoutChg chg="add del mod replId">
          <pc:chgData name="Peter Nguty Acha (2018019)" userId="S::2018019@student.uwtsd.ac.uk::a6d22a6a-0d62-4089-86b6-9d212a615cc2" providerId="AD" clId="Web-{5F7CB768-7392-7315-D5C9-5BB8EE1C9004}" dt="2022-07-12T21:11:32.865" v="877"/>
          <pc:sldLayoutMkLst>
            <pc:docMk/>
            <pc:sldMasterMk cId="523567508" sldId="2147485202"/>
            <pc:sldLayoutMk cId="183797543" sldId="2147485214"/>
          </pc:sldLayoutMkLst>
        </pc:sldLayoutChg>
      </pc:sldMasterChg>
      <pc:sldMasterChg chg="add del addSldLayout delSldLayout modSldLayout">
        <pc:chgData name="Peter Nguty Acha (2018019)" userId="S::2018019@student.uwtsd.ac.uk::a6d22a6a-0d62-4089-86b6-9d212a615cc2" providerId="AD" clId="Web-{5F7CB768-7392-7315-D5C9-5BB8EE1C9004}" dt="2022-07-12T21:11:40.256" v="878"/>
        <pc:sldMasterMkLst>
          <pc:docMk/>
          <pc:sldMasterMk cId="1013657999" sldId="2147485215"/>
        </pc:sldMasterMkLst>
        <pc:sldLayoutChg chg="add del mod replId">
          <pc:chgData name="Peter Nguty Acha (2018019)" userId="S::2018019@student.uwtsd.ac.uk::a6d22a6a-0d62-4089-86b6-9d212a615cc2" providerId="AD" clId="Web-{5F7CB768-7392-7315-D5C9-5BB8EE1C9004}" dt="2022-07-12T21:11:40.256" v="878"/>
          <pc:sldLayoutMkLst>
            <pc:docMk/>
            <pc:sldMasterMk cId="1013657999" sldId="2147485215"/>
            <pc:sldLayoutMk cId="526637740" sldId="2147485216"/>
          </pc:sldLayoutMkLst>
        </pc:sldLayoutChg>
        <pc:sldLayoutChg chg="add del mod replId">
          <pc:chgData name="Peter Nguty Acha (2018019)" userId="S::2018019@student.uwtsd.ac.uk::a6d22a6a-0d62-4089-86b6-9d212a615cc2" providerId="AD" clId="Web-{5F7CB768-7392-7315-D5C9-5BB8EE1C9004}" dt="2022-07-12T21:11:40.256" v="878"/>
          <pc:sldLayoutMkLst>
            <pc:docMk/>
            <pc:sldMasterMk cId="1013657999" sldId="2147485215"/>
            <pc:sldLayoutMk cId="1620324786" sldId="2147485217"/>
          </pc:sldLayoutMkLst>
        </pc:sldLayoutChg>
        <pc:sldLayoutChg chg="add del mod replId">
          <pc:chgData name="Peter Nguty Acha (2018019)" userId="S::2018019@student.uwtsd.ac.uk::a6d22a6a-0d62-4089-86b6-9d212a615cc2" providerId="AD" clId="Web-{5F7CB768-7392-7315-D5C9-5BB8EE1C9004}" dt="2022-07-12T21:11:40.256" v="878"/>
          <pc:sldLayoutMkLst>
            <pc:docMk/>
            <pc:sldMasterMk cId="1013657999" sldId="2147485215"/>
            <pc:sldLayoutMk cId="133519155" sldId="2147485218"/>
          </pc:sldLayoutMkLst>
        </pc:sldLayoutChg>
        <pc:sldLayoutChg chg="add del mod replId">
          <pc:chgData name="Peter Nguty Acha (2018019)" userId="S::2018019@student.uwtsd.ac.uk::a6d22a6a-0d62-4089-86b6-9d212a615cc2" providerId="AD" clId="Web-{5F7CB768-7392-7315-D5C9-5BB8EE1C9004}" dt="2022-07-12T21:11:40.256" v="878"/>
          <pc:sldLayoutMkLst>
            <pc:docMk/>
            <pc:sldMasterMk cId="1013657999" sldId="2147485215"/>
            <pc:sldLayoutMk cId="4065848796" sldId="2147485219"/>
          </pc:sldLayoutMkLst>
        </pc:sldLayoutChg>
        <pc:sldLayoutChg chg="add del mod replId">
          <pc:chgData name="Peter Nguty Acha (2018019)" userId="S::2018019@student.uwtsd.ac.uk::a6d22a6a-0d62-4089-86b6-9d212a615cc2" providerId="AD" clId="Web-{5F7CB768-7392-7315-D5C9-5BB8EE1C9004}" dt="2022-07-12T21:11:40.256" v="878"/>
          <pc:sldLayoutMkLst>
            <pc:docMk/>
            <pc:sldMasterMk cId="1013657999" sldId="2147485215"/>
            <pc:sldLayoutMk cId="3318434450" sldId="2147485220"/>
          </pc:sldLayoutMkLst>
        </pc:sldLayoutChg>
        <pc:sldLayoutChg chg="add del mod replId">
          <pc:chgData name="Peter Nguty Acha (2018019)" userId="S::2018019@student.uwtsd.ac.uk::a6d22a6a-0d62-4089-86b6-9d212a615cc2" providerId="AD" clId="Web-{5F7CB768-7392-7315-D5C9-5BB8EE1C9004}" dt="2022-07-12T21:11:40.256" v="878"/>
          <pc:sldLayoutMkLst>
            <pc:docMk/>
            <pc:sldMasterMk cId="1013657999" sldId="2147485215"/>
            <pc:sldLayoutMk cId="1547271412" sldId="2147485221"/>
          </pc:sldLayoutMkLst>
        </pc:sldLayoutChg>
        <pc:sldLayoutChg chg="add del mod replId">
          <pc:chgData name="Peter Nguty Acha (2018019)" userId="S::2018019@student.uwtsd.ac.uk::a6d22a6a-0d62-4089-86b6-9d212a615cc2" providerId="AD" clId="Web-{5F7CB768-7392-7315-D5C9-5BB8EE1C9004}" dt="2022-07-12T21:11:40.256" v="878"/>
          <pc:sldLayoutMkLst>
            <pc:docMk/>
            <pc:sldMasterMk cId="1013657999" sldId="2147485215"/>
            <pc:sldLayoutMk cId="1699137890" sldId="2147485222"/>
          </pc:sldLayoutMkLst>
        </pc:sldLayoutChg>
        <pc:sldLayoutChg chg="add del mod replId">
          <pc:chgData name="Peter Nguty Acha (2018019)" userId="S::2018019@student.uwtsd.ac.uk::a6d22a6a-0d62-4089-86b6-9d212a615cc2" providerId="AD" clId="Web-{5F7CB768-7392-7315-D5C9-5BB8EE1C9004}" dt="2022-07-12T21:11:40.256" v="878"/>
          <pc:sldLayoutMkLst>
            <pc:docMk/>
            <pc:sldMasterMk cId="1013657999" sldId="2147485215"/>
            <pc:sldLayoutMk cId="1458421589" sldId="2147485223"/>
          </pc:sldLayoutMkLst>
        </pc:sldLayoutChg>
        <pc:sldLayoutChg chg="add del mod replId">
          <pc:chgData name="Peter Nguty Acha (2018019)" userId="S::2018019@student.uwtsd.ac.uk::a6d22a6a-0d62-4089-86b6-9d212a615cc2" providerId="AD" clId="Web-{5F7CB768-7392-7315-D5C9-5BB8EE1C9004}" dt="2022-07-12T21:11:40.256" v="878"/>
          <pc:sldLayoutMkLst>
            <pc:docMk/>
            <pc:sldMasterMk cId="1013657999" sldId="2147485215"/>
            <pc:sldLayoutMk cId="1209013545" sldId="2147485224"/>
          </pc:sldLayoutMkLst>
        </pc:sldLayoutChg>
        <pc:sldLayoutChg chg="add del mod replId">
          <pc:chgData name="Peter Nguty Acha (2018019)" userId="S::2018019@student.uwtsd.ac.uk::a6d22a6a-0d62-4089-86b6-9d212a615cc2" providerId="AD" clId="Web-{5F7CB768-7392-7315-D5C9-5BB8EE1C9004}" dt="2022-07-12T21:11:40.256" v="878"/>
          <pc:sldLayoutMkLst>
            <pc:docMk/>
            <pc:sldMasterMk cId="1013657999" sldId="2147485215"/>
            <pc:sldLayoutMk cId="3555778059" sldId="2147485225"/>
          </pc:sldLayoutMkLst>
        </pc:sldLayoutChg>
        <pc:sldLayoutChg chg="add del mod replId">
          <pc:chgData name="Peter Nguty Acha (2018019)" userId="S::2018019@student.uwtsd.ac.uk::a6d22a6a-0d62-4089-86b6-9d212a615cc2" providerId="AD" clId="Web-{5F7CB768-7392-7315-D5C9-5BB8EE1C9004}" dt="2022-07-12T21:11:40.256" v="878"/>
          <pc:sldLayoutMkLst>
            <pc:docMk/>
            <pc:sldMasterMk cId="1013657999" sldId="2147485215"/>
            <pc:sldLayoutMk cId="2825769146" sldId="2147485226"/>
          </pc:sldLayoutMkLst>
        </pc:sldLayoutChg>
        <pc:sldLayoutChg chg="add del mod replId">
          <pc:chgData name="Peter Nguty Acha (2018019)" userId="S::2018019@student.uwtsd.ac.uk::a6d22a6a-0d62-4089-86b6-9d212a615cc2" providerId="AD" clId="Web-{5F7CB768-7392-7315-D5C9-5BB8EE1C9004}" dt="2022-07-12T21:11:40.256" v="878"/>
          <pc:sldLayoutMkLst>
            <pc:docMk/>
            <pc:sldMasterMk cId="1013657999" sldId="2147485215"/>
            <pc:sldLayoutMk cId="3286601997" sldId="2147485227"/>
          </pc:sldLayoutMkLst>
        </pc:sldLayoutChg>
      </pc:sldMasterChg>
      <pc:sldMasterChg chg="add del addSldLayout delSldLayout modSldLayout">
        <pc:chgData name="Peter Nguty Acha (2018019)" userId="S::2018019@student.uwtsd.ac.uk::a6d22a6a-0d62-4089-86b6-9d212a615cc2" providerId="AD" clId="Web-{5F7CB768-7392-7315-D5C9-5BB8EE1C9004}" dt="2022-07-12T21:11:48.881" v="879"/>
        <pc:sldMasterMkLst>
          <pc:docMk/>
          <pc:sldMasterMk cId="1261053421" sldId="2147485228"/>
        </pc:sldMasterMkLst>
        <pc:sldLayoutChg chg="add del mod replId">
          <pc:chgData name="Peter Nguty Acha (2018019)" userId="S::2018019@student.uwtsd.ac.uk::a6d22a6a-0d62-4089-86b6-9d212a615cc2" providerId="AD" clId="Web-{5F7CB768-7392-7315-D5C9-5BB8EE1C9004}" dt="2022-07-12T21:11:48.881" v="879"/>
          <pc:sldLayoutMkLst>
            <pc:docMk/>
            <pc:sldMasterMk cId="1261053421" sldId="2147485228"/>
            <pc:sldLayoutMk cId="3838372502" sldId="2147485229"/>
          </pc:sldLayoutMkLst>
        </pc:sldLayoutChg>
        <pc:sldLayoutChg chg="add del mod replId">
          <pc:chgData name="Peter Nguty Acha (2018019)" userId="S::2018019@student.uwtsd.ac.uk::a6d22a6a-0d62-4089-86b6-9d212a615cc2" providerId="AD" clId="Web-{5F7CB768-7392-7315-D5C9-5BB8EE1C9004}" dt="2022-07-12T21:11:48.881" v="879"/>
          <pc:sldLayoutMkLst>
            <pc:docMk/>
            <pc:sldMasterMk cId="1261053421" sldId="2147485228"/>
            <pc:sldLayoutMk cId="2514709904" sldId="2147485230"/>
          </pc:sldLayoutMkLst>
        </pc:sldLayoutChg>
        <pc:sldLayoutChg chg="add del mod replId">
          <pc:chgData name="Peter Nguty Acha (2018019)" userId="S::2018019@student.uwtsd.ac.uk::a6d22a6a-0d62-4089-86b6-9d212a615cc2" providerId="AD" clId="Web-{5F7CB768-7392-7315-D5C9-5BB8EE1C9004}" dt="2022-07-12T21:11:48.881" v="879"/>
          <pc:sldLayoutMkLst>
            <pc:docMk/>
            <pc:sldMasterMk cId="1261053421" sldId="2147485228"/>
            <pc:sldLayoutMk cId="321030078" sldId="2147485231"/>
          </pc:sldLayoutMkLst>
        </pc:sldLayoutChg>
        <pc:sldLayoutChg chg="add del mod replId">
          <pc:chgData name="Peter Nguty Acha (2018019)" userId="S::2018019@student.uwtsd.ac.uk::a6d22a6a-0d62-4089-86b6-9d212a615cc2" providerId="AD" clId="Web-{5F7CB768-7392-7315-D5C9-5BB8EE1C9004}" dt="2022-07-12T21:11:48.881" v="879"/>
          <pc:sldLayoutMkLst>
            <pc:docMk/>
            <pc:sldMasterMk cId="1261053421" sldId="2147485228"/>
            <pc:sldLayoutMk cId="3311076688" sldId="2147485232"/>
          </pc:sldLayoutMkLst>
        </pc:sldLayoutChg>
        <pc:sldLayoutChg chg="add del mod replId">
          <pc:chgData name="Peter Nguty Acha (2018019)" userId="S::2018019@student.uwtsd.ac.uk::a6d22a6a-0d62-4089-86b6-9d212a615cc2" providerId="AD" clId="Web-{5F7CB768-7392-7315-D5C9-5BB8EE1C9004}" dt="2022-07-12T21:11:48.881" v="879"/>
          <pc:sldLayoutMkLst>
            <pc:docMk/>
            <pc:sldMasterMk cId="1261053421" sldId="2147485228"/>
            <pc:sldLayoutMk cId="924161496" sldId="2147485233"/>
          </pc:sldLayoutMkLst>
        </pc:sldLayoutChg>
        <pc:sldLayoutChg chg="add del mod replId">
          <pc:chgData name="Peter Nguty Acha (2018019)" userId="S::2018019@student.uwtsd.ac.uk::a6d22a6a-0d62-4089-86b6-9d212a615cc2" providerId="AD" clId="Web-{5F7CB768-7392-7315-D5C9-5BB8EE1C9004}" dt="2022-07-12T21:11:48.881" v="879"/>
          <pc:sldLayoutMkLst>
            <pc:docMk/>
            <pc:sldMasterMk cId="1261053421" sldId="2147485228"/>
            <pc:sldLayoutMk cId="3088042190" sldId="2147485234"/>
          </pc:sldLayoutMkLst>
        </pc:sldLayoutChg>
        <pc:sldLayoutChg chg="add del mod replId">
          <pc:chgData name="Peter Nguty Acha (2018019)" userId="S::2018019@student.uwtsd.ac.uk::a6d22a6a-0d62-4089-86b6-9d212a615cc2" providerId="AD" clId="Web-{5F7CB768-7392-7315-D5C9-5BB8EE1C9004}" dt="2022-07-12T21:11:48.881" v="879"/>
          <pc:sldLayoutMkLst>
            <pc:docMk/>
            <pc:sldMasterMk cId="1261053421" sldId="2147485228"/>
            <pc:sldLayoutMk cId="195199660" sldId="2147485235"/>
          </pc:sldLayoutMkLst>
        </pc:sldLayoutChg>
        <pc:sldLayoutChg chg="add del mod replId">
          <pc:chgData name="Peter Nguty Acha (2018019)" userId="S::2018019@student.uwtsd.ac.uk::a6d22a6a-0d62-4089-86b6-9d212a615cc2" providerId="AD" clId="Web-{5F7CB768-7392-7315-D5C9-5BB8EE1C9004}" dt="2022-07-12T21:11:48.881" v="879"/>
          <pc:sldLayoutMkLst>
            <pc:docMk/>
            <pc:sldMasterMk cId="1261053421" sldId="2147485228"/>
            <pc:sldLayoutMk cId="3263132226" sldId="2147485236"/>
          </pc:sldLayoutMkLst>
        </pc:sldLayoutChg>
        <pc:sldLayoutChg chg="add del mod replId">
          <pc:chgData name="Peter Nguty Acha (2018019)" userId="S::2018019@student.uwtsd.ac.uk::a6d22a6a-0d62-4089-86b6-9d212a615cc2" providerId="AD" clId="Web-{5F7CB768-7392-7315-D5C9-5BB8EE1C9004}" dt="2022-07-12T21:11:48.881" v="879"/>
          <pc:sldLayoutMkLst>
            <pc:docMk/>
            <pc:sldMasterMk cId="1261053421" sldId="2147485228"/>
            <pc:sldLayoutMk cId="3522585006" sldId="2147485237"/>
          </pc:sldLayoutMkLst>
        </pc:sldLayoutChg>
        <pc:sldLayoutChg chg="add del mod replId">
          <pc:chgData name="Peter Nguty Acha (2018019)" userId="S::2018019@student.uwtsd.ac.uk::a6d22a6a-0d62-4089-86b6-9d212a615cc2" providerId="AD" clId="Web-{5F7CB768-7392-7315-D5C9-5BB8EE1C9004}" dt="2022-07-12T21:11:48.881" v="879"/>
          <pc:sldLayoutMkLst>
            <pc:docMk/>
            <pc:sldMasterMk cId="1261053421" sldId="2147485228"/>
            <pc:sldLayoutMk cId="1228429842" sldId="2147485238"/>
          </pc:sldLayoutMkLst>
        </pc:sldLayoutChg>
        <pc:sldLayoutChg chg="add del mod replId">
          <pc:chgData name="Peter Nguty Acha (2018019)" userId="S::2018019@student.uwtsd.ac.uk::a6d22a6a-0d62-4089-86b6-9d212a615cc2" providerId="AD" clId="Web-{5F7CB768-7392-7315-D5C9-5BB8EE1C9004}" dt="2022-07-12T21:11:48.881" v="879"/>
          <pc:sldLayoutMkLst>
            <pc:docMk/>
            <pc:sldMasterMk cId="1261053421" sldId="2147485228"/>
            <pc:sldLayoutMk cId="3375439261" sldId="2147485239"/>
          </pc:sldLayoutMkLst>
        </pc:sldLayoutChg>
        <pc:sldLayoutChg chg="add del mod replId">
          <pc:chgData name="Peter Nguty Acha (2018019)" userId="S::2018019@student.uwtsd.ac.uk::a6d22a6a-0d62-4089-86b6-9d212a615cc2" providerId="AD" clId="Web-{5F7CB768-7392-7315-D5C9-5BB8EE1C9004}" dt="2022-07-12T21:11:48.881" v="879"/>
          <pc:sldLayoutMkLst>
            <pc:docMk/>
            <pc:sldMasterMk cId="1261053421" sldId="2147485228"/>
            <pc:sldLayoutMk cId="4023119748" sldId="2147485240"/>
          </pc:sldLayoutMkLst>
        </pc:sldLayoutChg>
        <pc:sldLayoutChg chg="add del mod replId">
          <pc:chgData name="Peter Nguty Acha (2018019)" userId="S::2018019@student.uwtsd.ac.uk::a6d22a6a-0d62-4089-86b6-9d212a615cc2" providerId="AD" clId="Web-{5F7CB768-7392-7315-D5C9-5BB8EE1C9004}" dt="2022-07-12T21:11:48.881" v="879"/>
          <pc:sldLayoutMkLst>
            <pc:docMk/>
            <pc:sldMasterMk cId="1261053421" sldId="2147485228"/>
            <pc:sldLayoutMk cId="3964547227" sldId="2147485241"/>
          </pc:sldLayoutMkLst>
        </pc:sldLayoutChg>
        <pc:sldLayoutChg chg="add del mod replId">
          <pc:chgData name="Peter Nguty Acha (2018019)" userId="S::2018019@student.uwtsd.ac.uk::a6d22a6a-0d62-4089-86b6-9d212a615cc2" providerId="AD" clId="Web-{5F7CB768-7392-7315-D5C9-5BB8EE1C9004}" dt="2022-07-12T21:11:48.881" v="879"/>
          <pc:sldLayoutMkLst>
            <pc:docMk/>
            <pc:sldMasterMk cId="1261053421" sldId="2147485228"/>
            <pc:sldLayoutMk cId="1489084634" sldId="2147485242"/>
          </pc:sldLayoutMkLst>
        </pc:sldLayoutChg>
        <pc:sldLayoutChg chg="add del mod replId">
          <pc:chgData name="Peter Nguty Acha (2018019)" userId="S::2018019@student.uwtsd.ac.uk::a6d22a6a-0d62-4089-86b6-9d212a615cc2" providerId="AD" clId="Web-{5F7CB768-7392-7315-D5C9-5BB8EE1C9004}" dt="2022-07-12T21:11:48.881" v="879"/>
          <pc:sldLayoutMkLst>
            <pc:docMk/>
            <pc:sldMasterMk cId="1261053421" sldId="2147485228"/>
            <pc:sldLayoutMk cId="760126930" sldId="2147485243"/>
          </pc:sldLayoutMkLst>
        </pc:sldLayoutChg>
        <pc:sldLayoutChg chg="add del mod replId">
          <pc:chgData name="Peter Nguty Acha (2018019)" userId="S::2018019@student.uwtsd.ac.uk::a6d22a6a-0d62-4089-86b6-9d212a615cc2" providerId="AD" clId="Web-{5F7CB768-7392-7315-D5C9-5BB8EE1C9004}" dt="2022-07-12T21:11:48.881" v="879"/>
          <pc:sldLayoutMkLst>
            <pc:docMk/>
            <pc:sldMasterMk cId="1261053421" sldId="2147485228"/>
            <pc:sldLayoutMk cId="4010959959" sldId="2147485244"/>
          </pc:sldLayoutMkLst>
        </pc:sldLayoutChg>
        <pc:sldLayoutChg chg="add del mod replId">
          <pc:chgData name="Peter Nguty Acha (2018019)" userId="S::2018019@student.uwtsd.ac.uk::a6d22a6a-0d62-4089-86b6-9d212a615cc2" providerId="AD" clId="Web-{5F7CB768-7392-7315-D5C9-5BB8EE1C9004}" dt="2022-07-12T21:11:48.881" v="879"/>
          <pc:sldLayoutMkLst>
            <pc:docMk/>
            <pc:sldMasterMk cId="1261053421" sldId="2147485228"/>
            <pc:sldLayoutMk cId="2024955475" sldId="2147485245"/>
          </pc:sldLayoutMkLst>
        </pc:sldLayoutChg>
      </pc:sldMasterChg>
      <pc:sldMasterChg chg="add del addSldLayout delSldLayout modSldLayout">
        <pc:chgData name="Peter Nguty Acha (2018019)" userId="S::2018019@student.uwtsd.ac.uk::a6d22a6a-0d62-4089-86b6-9d212a615cc2" providerId="AD" clId="Web-{5F7CB768-7392-7315-D5C9-5BB8EE1C9004}" dt="2022-07-12T21:11:55.554" v="880"/>
        <pc:sldMasterMkLst>
          <pc:docMk/>
          <pc:sldMasterMk cId="3748607845" sldId="2147485246"/>
        </pc:sldMasterMkLst>
        <pc:sldLayoutChg chg="add del mod replId">
          <pc:chgData name="Peter Nguty Acha (2018019)" userId="S::2018019@student.uwtsd.ac.uk::a6d22a6a-0d62-4089-86b6-9d212a615cc2" providerId="AD" clId="Web-{5F7CB768-7392-7315-D5C9-5BB8EE1C9004}" dt="2022-07-12T21:11:55.554" v="880"/>
          <pc:sldLayoutMkLst>
            <pc:docMk/>
            <pc:sldMasterMk cId="3748607845" sldId="2147485246"/>
            <pc:sldLayoutMk cId="3465196574" sldId="2147485247"/>
          </pc:sldLayoutMkLst>
        </pc:sldLayoutChg>
        <pc:sldLayoutChg chg="add del mod replId">
          <pc:chgData name="Peter Nguty Acha (2018019)" userId="S::2018019@student.uwtsd.ac.uk::a6d22a6a-0d62-4089-86b6-9d212a615cc2" providerId="AD" clId="Web-{5F7CB768-7392-7315-D5C9-5BB8EE1C9004}" dt="2022-07-12T21:11:55.554" v="880"/>
          <pc:sldLayoutMkLst>
            <pc:docMk/>
            <pc:sldMasterMk cId="3748607845" sldId="2147485246"/>
            <pc:sldLayoutMk cId="1240680899" sldId="2147485248"/>
          </pc:sldLayoutMkLst>
        </pc:sldLayoutChg>
        <pc:sldLayoutChg chg="add del mod replId">
          <pc:chgData name="Peter Nguty Acha (2018019)" userId="S::2018019@student.uwtsd.ac.uk::a6d22a6a-0d62-4089-86b6-9d212a615cc2" providerId="AD" clId="Web-{5F7CB768-7392-7315-D5C9-5BB8EE1C9004}" dt="2022-07-12T21:11:55.554" v="880"/>
          <pc:sldLayoutMkLst>
            <pc:docMk/>
            <pc:sldMasterMk cId="3748607845" sldId="2147485246"/>
            <pc:sldLayoutMk cId="1506410428" sldId="2147485249"/>
          </pc:sldLayoutMkLst>
        </pc:sldLayoutChg>
        <pc:sldLayoutChg chg="add del mod replId">
          <pc:chgData name="Peter Nguty Acha (2018019)" userId="S::2018019@student.uwtsd.ac.uk::a6d22a6a-0d62-4089-86b6-9d212a615cc2" providerId="AD" clId="Web-{5F7CB768-7392-7315-D5C9-5BB8EE1C9004}" dt="2022-07-12T21:11:55.554" v="880"/>
          <pc:sldLayoutMkLst>
            <pc:docMk/>
            <pc:sldMasterMk cId="3748607845" sldId="2147485246"/>
            <pc:sldLayoutMk cId="371251050" sldId="2147485250"/>
          </pc:sldLayoutMkLst>
        </pc:sldLayoutChg>
        <pc:sldLayoutChg chg="add del mod replId">
          <pc:chgData name="Peter Nguty Acha (2018019)" userId="S::2018019@student.uwtsd.ac.uk::a6d22a6a-0d62-4089-86b6-9d212a615cc2" providerId="AD" clId="Web-{5F7CB768-7392-7315-D5C9-5BB8EE1C9004}" dt="2022-07-12T21:11:55.554" v="880"/>
          <pc:sldLayoutMkLst>
            <pc:docMk/>
            <pc:sldMasterMk cId="3748607845" sldId="2147485246"/>
            <pc:sldLayoutMk cId="4294077814" sldId="2147485251"/>
          </pc:sldLayoutMkLst>
        </pc:sldLayoutChg>
        <pc:sldLayoutChg chg="add del mod replId">
          <pc:chgData name="Peter Nguty Acha (2018019)" userId="S::2018019@student.uwtsd.ac.uk::a6d22a6a-0d62-4089-86b6-9d212a615cc2" providerId="AD" clId="Web-{5F7CB768-7392-7315-D5C9-5BB8EE1C9004}" dt="2022-07-12T21:11:55.554" v="880"/>
          <pc:sldLayoutMkLst>
            <pc:docMk/>
            <pc:sldMasterMk cId="3748607845" sldId="2147485246"/>
            <pc:sldLayoutMk cId="581108097" sldId="2147485252"/>
          </pc:sldLayoutMkLst>
        </pc:sldLayoutChg>
        <pc:sldLayoutChg chg="add del mod replId">
          <pc:chgData name="Peter Nguty Acha (2018019)" userId="S::2018019@student.uwtsd.ac.uk::a6d22a6a-0d62-4089-86b6-9d212a615cc2" providerId="AD" clId="Web-{5F7CB768-7392-7315-D5C9-5BB8EE1C9004}" dt="2022-07-12T21:11:55.554" v="880"/>
          <pc:sldLayoutMkLst>
            <pc:docMk/>
            <pc:sldMasterMk cId="3748607845" sldId="2147485246"/>
            <pc:sldLayoutMk cId="2543002084" sldId="2147485253"/>
          </pc:sldLayoutMkLst>
        </pc:sldLayoutChg>
        <pc:sldLayoutChg chg="add del mod replId">
          <pc:chgData name="Peter Nguty Acha (2018019)" userId="S::2018019@student.uwtsd.ac.uk::a6d22a6a-0d62-4089-86b6-9d212a615cc2" providerId="AD" clId="Web-{5F7CB768-7392-7315-D5C9-5BB8EE1C9004}" dt="2022-07-12T21:11:55.554" v="880"/>
          <pc:sldLayoutMkLst>
            <pc:docMk/>
            <pc:sldMasterMk cId="3748607845" sldId="2147485246"/>
            <pc:sldLayoutMk cId="2491450978" sldId="2147485254"/>
          </pc:sldLayoutMkLst>
        </pc:sldLayoutChg>
        <pc:sldLayoutChg chg="add del mod replId">
          <pc:chgData name="Peter Nguty Acha (2018019)" userId="S::2018019@student.uwtsd.ac.uk::a6d22a6a-0d62-4089-86b6-9d212a615cc2" providerId="AD" clId="Web-{5F7CB768-7392-7315-D5C9-5BB8EE1C9004}" dt="2022-07-12T21:11:55.554" v="880"/>
          <pc:sldLayoutMkLst>
            <pc:docMk/>
            <pc:sldMasterMk cId="3748607845" sldId="2147485246"/>
            <pc:sldLayoutMk cId="4081099355" sldId="2147485255"/>
          </pc:sldLayoutMkLst>
        </pc:sldLayoutChg>
        <pc:sldLayoutChg chg="add del mod replId">
          <pc:chgData name="Peter Nguty Acha (2018019)" userId="S::2018019@student.uwtsd.ac.uk::a6d22a6a-0d62-4089-86b6-9d212a615cc2" providerId="AD" clId="Web-{5F7CB768-7392-7315-D5C9-5BB8EE1C9004}" dt="2022-07-12T21:11:55.554" v="880"/>
          <pc:sldLayoutMkLst>
            <pc:docMk/>
            <pc:sldMasterMk cId="3748607845" sldId="2147485246"/>
            <pc:sldLayoutMk cId="4269229734" sldId="2147485256"/>
          </pc:sldLayoutMkLst>
        </pc:sldLayoutChg>
        <pc:sldLayoutChg chg="add del mod replId">
          <pc:chgData name="Peter Nguty Acha (2018019)" userId="S::2018019@student.uwtsd.ac.uk::a6d22a6a-0d62-4089-86b6-9d212a615cc2" providerId="AD" clId="Web-{5F7CB768-7392-7315-D5C9-5BB8EE1C9004}" dt="2022-07-12T21:11:55.554" v="880"/>
          <pc:sldLayoutMkLst>
            <pc:docMk/>
            <pc:sldMasterMk cId="3748607845" sldId="2147485246"/>
            <pc:sldLayoutMk cId="2659679467" sldId="2147485257"/>
          </pc:sldLayoutMkLst>
        </pc:sldLayoutChg>
        <pc:sldLayoutChg chg="add del mod replId">
          <pc:chgData name="Peter Nguty Acha (2018019)" userId="S::2018019@student.uwtsd.ac.uk::a6d22a6a-0d62-4089-86b6-9d212a615cc2" providerId="AD" clId="Web-{5F7CB768-7392-7315-D5C9-5BB8EE1C9004}" dt="2022-07-12T21:11:55.554" v="880"/>
          <pc:sldLayoutMkLst>
            <pc:docMk/>
            <pc:sldMasterMk cId="3748607845" sldId="2147485246"/>
            <pc:sldLayoutMk cId="2917583568" sldId="2147485258"/>
          </pc:sldLayoutMkLst>
        </pc:sldLayoutChg>
      </pc:sldMasterChg>
      <pc:sldMasterChg chg="add del addSldLayout delSldLayout modSldLayout">
        <pc:chgData name="Peter Nguty Acha (2018019)" userId="S::2018019@student.uwtsd.ac.uk::a6d22a6a-0d62-4089-86b6-9d212a615cc2" providerId="AD" clId="Web-{5F7CB768-7392-7315-D5C9-5BB8EE1C9004}" dt="2022-07-12T21:12:03.711" v="881"/>
        <pc:sldMasterMkLst>
          <pc:docMk/>
          <pc:sldMasterMk cId="689176153" sldId="2147485259"/>
        </pc:sldMasterMkLst>
        <pc:sldLayoutChg chg="add del mod replId">
          <pc:chgData name="Peter Nguty Acha (2018019)" userId="S::2018019@student.uwtsd.ac.uk::a6d22a6a-0d62-4089-86b6-9d212a615cc2" providerId="AD" clId="Web-{5F7CB768-7392-7315-D5C9-5BB8EE1C9004}" dt="2022-07-12T21:12:03.711" v="881"/>
          <pc:sldLayoutMkLst>
            <pc:docMk/>
            <pc:sldMasterMk cId="689176153" sldId="2147485259"/>
            <pc:sldLayoutMk cId="2459179783" sldId="2147485260"/>
          </pc:sldLayoutMkLst>
        </pc:sldLayoutChg>
        <pc:sldLayoutChg chg="add del mod replId">
          <pc:chgData name="Peter Nguty Acha (2018019)" userId="S::2018019@student.uwtsd.ac.uk::a6d22a6a-0d62-4089-86b6-9d212a615cc2" providerId="AD" clId="Web-{5F7CB768-7392-7315-D5C9-5BB8EE1C9004}" dt="2022-07-12T21:12:03.711" v="881"/>
          <pc:sldLayoutMkLst>
            <pc:docMk/>
            <pc:sldMasterMk cId="689176153" sldId="2147485259"/>
            <pc:sldLayoutMk cId="3081011646" sldId="2147485261"/>
          </pc:sldLayoutMkLst>
        </pc:sldLayoutChg>
        <pc:sldLayoutChg chg="add del mod replId">
          <pc:chgData name="Peter Nguty Acha (2018019)" userId="S::2018019@student.uwtsd.ac.uk::a6d22a6a-0d62-4089-86b6-9d212a615cc2" providerId="AD" clId="Web-{5F7CB768-7392-7315-D5C9-5BB8EE1C9004}" dt="2022-07-12T21:12:03.711" v="881"/>
          <pc:sldLayoutMkLst>
            <pc:docMk/>
            <pc:sldMasterMk cId="689176153" sldId="2147485259"/>
            <pc:sldLayoutMk cId="2019267349" sldId="2147485262"/>
          </pc:sldLayoutMkLst>
        </pc:sldLayoutChg>
        <pc:sldLayoutChg chg="add del mod replId">
          <pc:chgData name="Peter Nguty Acha (2018019)" userId="S::2018019@student.uwtsd.ac.uk::a6d22a6a-0d62-4089-86b6-9d212a615cc2" providerId="AD" clId="Web-{5F7CB768-7392-7315-D5C9-5BB8EE1C9004}" dt="2022-07-12T21:12:03.711" v="881"/>
          <pc:sldLayoutMkLst>
            <pc:docMk/>
            <pc:sldMasterMk cId="689176153" sldId="2147485259"/>
            <pc:sldLayoutMk cId="3379526434" sldId="2147485263"/>
          </pc:sldLayoutMkLst>
        </pc:sldLayoutChg>
        <pc:sldLayoutChg chg="add del mod replId">
          <pc:chgData name="Peter Nguty Acha (2018019)" userId="S::2018019@student.uwtsd.ac.uk::a6d22a6a-0d62-4089-86b6-9d212a615cc2" providerId="AD" clId="Web-{5F7CB768-7392-7315-D5C9-5BB8EE1C9004}" dt="2022-07-12T21:12:03.711" v="881"/>
          <pc:sldLayoutMkLst>
            <pc:docMk/>
            <pc:sldMasterMk cId="689176153" sldId="2147485259"/>
            <pc:sldLayoutMk cId="3986485048" sldId="2147485264"/>
          </pc:sldLayoutMkLst>
        </pc:sldLayoutChg>
        <pc:sldLayoutChg chg="add del mod replId">
          <pc:chgData name="Peter Nguty Acha (2018019)" userId="S::2018019@student.uwtsd.ac.uk::a6d22a6a-0d62-4089-86b6-9d212a615cc2" providerId="AD" clId="Web-{5F7CB768-7392-7315-D5C9-5BB8EE1C9004}" dt="2022-07-12T21:12:03.711" v="881"/>
          <pc:sldLayoutMkLst>
            <pc:docMk/>
            <pc:sldMasterMk cId="689176153" sldId="2147485259"/>
            <pc:sldLayoutMk cId="1300035554" sldId="2147485265"/>
          </pc:sldLayoutMkLst>
        </pc:sldLayoutChg>
        <pc:sldLayoutChg chg="add del mod replId">
          <pc:chgData name="Peter Nguty Acha (2018019)" userId="S::2018019@student.uwtsd.ac.uk::a6d22a6a-0d62-4089-86b6-9d212a615cc2" providerId="AD" clId="Web-{5F7CB768-7392-7315-D5C9-5BB8EE1C9004}" dt="2022-07-12T21:12:03.711" v="881"/>
          <pc:sldLayoutMkLst>
            <pc:docMk/>
            <pc:sldMasterMk cId="689176153" sldId="2147485259"/>
            <pc:sldLayoutMk cId="134847091" sldId="2147485266"/>
          </pc:sldLayoutMkLst>
        </pc:sldLayoutChg>
        <pc:sldLayoutChg chg="add del mod replId">
          <pc:chgData name="Peter Nguty Acha (2018019)" userId="S::2018019@student.uwtsd.ac.uk::a6d22a6a-0d62-4089-86b6-9d212a615cc2" providerId="AD" clId="Web-{5F7CB768-7392-7315-D5C9-5BB8EE1C9004}" dt="2022-07-12T21:12:03.711" v="881"/>
          <pc:sldLayoutMkLst>
            <pc:docMk/>
            <pc:sldMasterMk cId="689176153" sldId="2147485259"/>
            <pc:sldLayoutMk cId="1672502082" sldId="2147485267"/>
          </pc:sldLayoutMkLst>
        </pc:sldLayoutChg>
        <pc:sldLayoutChg chg="add del mod replId">
          <pc:chgData name="Peter Nguty Acha (2018019)" userId="S::2018019@student.uwtsd.ac.uk::a6d22a6a-0d62-4089-86b6-9d212a615cc2" providerId="AD" clId="Web-{5F7CB768-7392-7315-D5C9-5BB8EE1C9004}" dt="2022-07-12T21:12:03.711" v="881"/>
          <pc:sldLayoutMkLst>
            <pc:docMk/>
            <pc:sldMasterMk cId="689176153" sldId="2147485259"/>
            <pc:sldLayoutMk cId="1386497229" sldId="2147485268"/>
          </pc:sldLayoutMkLst>
        </pc:sldLayoutChg>
        <pc:sldLayoutChg chg="add del mod replId">
          <pc:chgData name="Peter Nguty Acha (2018019)" userId="S::2018019@student.uwtsd.ac.uk::a6d22a6a-0d62-4089-86b6-9d212a615cc2" providerId="AD" clId="Web-{5F7CB768-7392-7315-D5C9-5BB8EE1C9004}" dt="2022-07-12T21:12:03.711" v="881"/>
          <pc:sldLayoutMkLst>
            <pc:docMk/>
            <pc:sldMasterMk cId="689176153" sldId="2147485259"/>
            <pc:sldLayoutMk cId="167137338" sldId="2147485269"/>
          </pc:sldLayoutMkLst>
        </pc:sldLayoutChg>
        <pc:sldLayoutChg chg="add del mod replId">
          <pc:chgData name="Peter Nguty Acha (2018019)" userId="S::2018019@student.uwtsd.ac.uk::a6d22a6a-0d62-4089-86b6-9d212a615cc2" providerId="AD" clId="Web-{5F7CB768-7392-7315-D5C9-5BB8EE1C9004}" dt="2022-07-12T21:12:03.711" v="881"/>
          <pc:sldLayoutMkLst>
            <pc:docMk/>
            <pc:sldMasterMk cId="689176153" sldId="2147485259"/>
            <pc:sldLayoutMk cId="4162050563" sldId="2147485270"/>
          </pc:sldLayoutMkLst>
        </pc:sldLayoutChg>
        <pc:sldLayoutChg chg="add del mod replId">
          <pc:chgData name="Peter Nguty Acha (2018019)" userId="S::2018019@student.uwtsd.ac.uk::a6d22a6a-0d62-4089-86b6-9d212a615cc2" providerId="AD" clId="Web-{5F7CB768-7392-7315-D5C9-5BB8EE1C9004}" dt="2022-07-12T21:12:03.711" v="881"/>
          <pc:sldLayoutMkLst>
            <pc:docMk/>
            <pc:sldMasterMk cId="689176153" sldId="2147485259"/>
            <pc:sldLayoutMk cId="1349471649" sldId="2147485271"/>
          </pc:sldLayoutMkLst>
        </pc:sldLayoutChg>
      </pc:sldMasterChg>
      <pc:sldMasterChg chg="add addSldLayout modSldLayout">
        <pc:chgData name="Peter Nguty Acha (2018019)" userId="S::2018019@student.uwtsd.ac.uk::a6d22a6a-0d62-4089-86b6-9d212a615cc2" providerId="AD" clId="Web-{5F7CB768-7392-7315-D5C9-5BB8EE1C9004}" dt="2022-07-12T21:12:03.711" v="881"/>
        <pc:sldMasterMkLst>
          <pc:docMk/>
          <pc:sldMasterMk cId="2298952002" sldId="2147485272"/>
        </pc:sldMasterMkLst>
        <pc:sldLayoutChg chg="add mod replId">
          <pc:chgData name="Peter Nguty Acha (2018019)" userId="S::2018019@student.uwtsd.ac.uk::a6d22a6a-0d62-4089-86b6-9d212a615cc2" providerId="AD" clId="Web-{5F7CB768-7392-7315-D5C9-5BB8EE1C9004}" dt="2022-07-12T21:12:03.711" v="881"/>
          <pc:sldLayoutMkLst>
            <pc:docMk/>
            <pc:sldMasterMk cId="2298952002" sldId="2147485272"/>
            <pc:sldLayoutMk cId="3130234483" sldId="2147485273"/>
          </pc:sldLayoutMkLst>
        </pc:sldLayoutChg>
        <pc:sldLayoutChg chg="add mod replId">
          <pc:chgData name="Peter Nguty Acha (2018019)" userId="S::2018019@student.uwtsd.ac.uk::a6d22a6a-0d62-4089-86b6-9d212a615cc2" providerId="AD" clId="Web-{5F7CB768-7392-7315-D5C9-5BB8EE1C9004}" dt="2022-07-12T21:12:03.711" v="881"/>
          <pc:sldLayoutMkLst>
            <pc:docMk/>
            <pc:sldMasterMk cId="2298952002" sldId="2147485272"/>
            <pc:sldLayoutMk cId="2971646343" sldId="2147485274"/>
          </pc:sldLayoutMkLst>
        </pc:sldLayoutChg>
        <pc:sldLayoutChg chg="add mod replId">
          <pc:chgData name="Peter Nguty Acha (2018019)" userId="S::2018019@student.uwtsd.ac.uk::a6d22a6a-0d62-4089-86b6-9d212a615cc2" providerId="AD" clId="Web-{5F7CB768-7392-7315-D5C9-5BB8EE1C9004}" dt="2022-07-12T21:12:03.711" v="881"/>
          <pc:sldLayoutMkLst>
            <pc:docMk/>
            <pc:sldMasterMk cId="2298952002" sldId="2147485272"/>
            <pc:sldLayoutMk cId="659898018" sldId="2147485275"/>
          </pc:sldLayoutMkLst>
        </pc:sldLayoutChg>
        <pc:sldLayoutChg chg="add mod replId">
          <pc:chgData name="Peter Nguty Acha (2018019)" userId="S::2018019@student.uwtsd.ac.uk::a6d22a6a-0d62-4089-86b6-9d212a615cc2" providerId="AD" clId="Web-{5F7CB768-7392-7315-D5C9-5BB8EE1C9004}" dt="2022-07-12T21:12:03.711" v="881"/>
          <pc:sldLayoutMkLst>
            <pc:docMk/>
            <pc:sldMasterMk cId="2298952002" sldId="2147485272"/>
            <pc:sldLayoutMk cId="322299047" sldId="2147485276"/>
          </pc:sldLayoutMkLst>
        </pc:sldLayoutChg>
        <pc:sldLayoutChg chg="add mod replId">
          <pc:chgData name="Peter Nguty Acha (2018019)" userId="S::2018019@student.uwtsd.ac.uk::a6d22a6a-0d62-4089-86b6-9d212a615cc2" providerId="AD" clId="Web-{5F7CB768-7392-7315-D5C9-5BB8EE1C9004}" dt="2022-07-12T21:12:03.711" v="881"/>
          <pc:sldLayoutMkLst>
            <pc:docMk/>
            <pc:sldMasterMk cId="2298952002" sldId="2147485272"/>
            <pc:sldLayoutMk cId="1442065198" sldId="2147485277"/>
          </pc:sldLayoutMkLst>
        </pc:sldLayoutChg>
        <pc:sldLayoutChg chg="add mod replId">
          <pc:chgData name="Peter Nguty Acha (2018019)" userId="S::2018019@student.uwtsd.ac.uk::a6d22a6a-0d62-4089-86b6-9d212a615cc2" providerId="AD" clId="Web-{5F7CB768-7392-7315-D5C9-5BB8EE1C9004}" dt="2022-07-12T21:12:03.711" v="881"/>
          <pc:sldLayoutMkLst>
            <pc:docMk/>
            <pc:sldMasterMk cId="2298952002" sldId="2147485272"/>
            <pc:sldLayoutMk cId="338825610" sldId="2147485278"/>
          </pc:sldLayoutMkLst>
        </pc:sldLayoutChg>
        <pc:sldLayoutChg chg="add mod replId">
          <pc:chgData name="Peter Nguty Acha (2018019)" userId="S::2018019@student.uwtsd.ac.uk::a6d22a6a-0d62-4089-86b6-9d212a615cc2" providerId="AD" clId="Web-{5F7CB768-7392-7315-D5C9-5BB8EE1C9004}" dt="2022-07-12T21:12:03.711" v="881"/>
          <pc:sldLayoutMkLst>
            <pc:docMk/>
            <pc:sldMasterMk cId="2298952002" sldId="2147485272"/>
            <pc:sldLayoutMk cId="715762014" sldId="2147485279"/>
          </pc:sldLayoutMkLst>
        </pc:sldLayoutChg>
        <pc:sldLayoutChg chg="add mod replId">
          <pc:chgData name="Peter Nguty Acha (2018019)" userId="S::2018019@student.uwtsd.ac.uk::a6d22a6a-0d62-4089-86b6-9d212a615cc2" providerId="AD" clId="Web-{5F7CB768-7392-7315-D5C9-5BB8EE1C9004}" dt="2022-07-12T21:12:03.711" v="881"/>
          <pc:sldLayoutMkLst>
            <pc:docMk/>
            <pc:sldMasterMk cId="2298952002" sldId="2147485272"/>
            <pc:sldLayoutMk cId="4068529600" sldId="2147485280"/>
          </pc:sldLayoutMkLst>
        </pc:sldLayoutChg>
        <pc:sldLayoutChg chg="add mod replId">
          <pc:chgData name="Peter Nguty Acha (2018019)" userId="S::2018019@student.uwtsd.ac.uk::a6d22a6a-0d62-4089-86b6-9d212a615cc2" providerId="AD" clId="Web-{5F7CB768-7392-7315-D5C9-5BB8EE1C9004}" dt="2022-07-12T21:12:03.711" v="881"/>
          <pc:sldLayoutMkLst>
            <pc:docMk/>
            <pc:sldMasterMk cId="2298952002" sldId="2147485272"/>
            <pc:sldLayoutMk cId="3410577999" sldId="2147485281"/>
          </pc:sldLayoutMkLst>
        </pc:sldLayoutChg>
        <pc:sldLayoutChg chg="add mod replId">
          <pc:chgData name="Peter Nguty Acha (2018019)" userId="S::2018019@student.uwtsd.ac.uk::a6d22a6a-0d62-4089-86b6-9d212a615cc2" providerId="AD" clId="Web-{5F7CB768-7392-7315-D5C9-5BB8EE1C9004}" dt="2022-07-12T21:12:03.711" v="881"/>
          <pc:sldLayoutMkLst>
            <pc:docMk/>
            <pc:sldMasterMk cId="2298952002" sldId="2147485272"/>
            <pc:sldLayoutMk cId="2588346385" sldId="2147485282"/>
          </pc:sldLayoutMkLst>
        </pc:sldLayoutChg>
        <pc:sldLayoutChg chg="add mod replId">
          <pc:chgData name="Peter Nguty Acha (2018019)" userId="S::2018019@student.uwtsd.ac.uk::a6d22a6a-0d62-4089-86b6-9d212a615cc2" providerId="AD" clId="Web-{5F7CB768-7392-7315-D5C9-5BB8EE1C9004}" dt="2022-07-12T21:12:03.711" v="881"/>
          <pc:sldLayoutMkLst>
            <pc:docMk/>
            <pc:sldMasterMk cId="2298952002" sldId="2147485272"/>
            <pc:sldLayoutMk cId="3453145129" sldId="2147485283"/>
          </pc:sldLayoutMkLst>
        </pc:sldLayoutChg>
        <pc:sldLayoutChg chg="add mod replId">
          <pc:chgData name="Peter Nguty Acha (2018019)" userId="S::2018019@student.uwtsd.ac.uk::a6d22a6a-0d62-4089-86b6-9d212a615cc2" providerId="AD" clId="Web-{5F7CB768-7392-7315-D5C9-5BB8EE1C9004}" dt="2022-07-12T21:12:03.711" v="881"/>
          <pc:sldLayoutMkLst>
            <pc:docMk/>
            <pc:sldMasterMk cId="2298952002" sldId="2147485272"/>
            <pc:sldLayoutMk cId="1393855699" sldId="2147485284"/>
          </pc:sldLayoutMkLst>
        </pc:sldLayoutChg>
      </pc:sldMasterChg>
    </pc:docChg>
  </pc:docChgLst>
  <pc:docChgLst>
    <pc:chgData name="Peter Nguty Acha (2018019)" userId="S::2018019@student.uwtsd.ac.uk::a6d22a6a-0d62-4089-86b6-9d212a615cc2" providerId="AD" clId="Web-{DAF8C421-F80C-B9E4-D416-CF2C54F48425}"/>
    <pc:docChg chg="addSld delSld modSld">
      <pc:chgData name="Peter Nguty Acha (2018019)" userId="S::2018019@student.uwtsd.ac.uk::a6d22a6a-0d62-4089-86b6-9d212a615cc2" providerId="AD" clId="Web-{DAF8C421-F80C-B9E4-D416-CF2C54F48425}" dt="2022-07-16T09:46:06.038" v="107"/>
      <pc:docMkLst>
        <pc:docMk/>
      </pc:docMkLst>
      <pc:sldChg chg="modSp">
        <pc:chgData name="Peter Nguty Acha (2018019)" userId="S::2018019@student.uwtsd.ac.uk::a6d22a6a-0d62-4089-86b6-9d212a615cc2" providerId="AD" clId="Web-{DAF8C421-F80C-B9E4-D416-CF2C54F48425}" dt="2022-07-16T09:40:40.247" v="57"/>
        <pc:sldMkLst>
          <pc:docMk/>
          <pc:sldMk cId="1779500235" sldId="269"/>
        </pc:sldMkLst>
        <pc:graphicFrameChg chg="mod modGraphic">
          <ac:chgData name="Peter Nguty Acha (2018019)" userId="S::2018019@student.uwtsd.ac.uk::a6d22a6a-0d62-4089-86b6-9d212a615cc2" providerId="AD" clId="Web-{DAF8C421-F80C-B9E4-D416-CF2C54F48425}" dt="2022-07-16T09:40:40.247" v="57"/>
          <ac:graphicFrameMkLst>
            <pc:docMk/>
            <pc:sldMk cId="1779500235" sldId="269"/>
            <ac:graphicFrameMk id="3" creationId="{E308B153-8191-738F-4A11-C4265FB28DAA}"/>
          </ac:graphicFrameMkLst>
        </pc:graphicFrameChg>
      </pc:sldChg>
      <pc:sldChg chg="addSp delSp modSp mod setBg setClrOvrMap">
        <pc:chgData name="Peter Nguty Acha (2018019)" userId="S::2018019@student.uwtsd.ac.uk::a6d22a6a-0d62-4089-86b6-9d212a615cc2" providerId="AD" clId="Web-{DAF8C421-F80C-B9E4-D416-CF2C54F48425}" dt="2022-07-16T09:46:06.038" v="107"/>
        <pc:sldMkLst>
          <pc:docMk/>
          <pc:sldMk cId="1836630297" sldId="273"/>
        </pc:sldMkLst>
        <pc:spChg chg="mod">
          <ac:chgData name="Peter Nguty Acha (2018019)" userId="S::2018019@student.uwtsd.ac.uk::a6d22a6a-0d62-4089-86b6-9d212a615cc2" providerId="AD" clId="Web-{DAF8C421-F80C-B9E4-D416-CF2C54F48425}" dt="2022-07-16T09:45:56.193" v="104"/>
          <ac:spMkLst>
            <pc:docMk/>
            <pc:sldMk cId="1836630297" sldId="273"/>
            <ac:spMk id="2" creationId="{96777FB8-0D80-7EFB-F623-EF55E614EFB3}"/>
          </ac:spMkLst>
        </pc:spChg>
        <pc:spChg chg="add del">
          <ac:chgData name="Peter Nguty Acha (2018019)" userId="S::2018019@student.uwtsd.ac.uk::a6d22a6a-0d62-4089-86b6-9d212a615cc2" providerId="AD" clId="Web-{DAF8C421-F80C-B9E4-D416-CF2C54F48425}" dt="2022-07-16T09:46:06.038" v="107"/>
          <ac:spMkLst>
            <pc:docMk/>
            <pc:sldMk cId="1836630297" sldId="273"/>
            <ac:spMk id="3" creationId="{D75C5311-31DF-6EA9-36A4-D3C103996346}"/>
          </ac:spMkLst>
        </pc:spChg>
        <pc:spChg chg="add del">
          <ac:chgData name="Peter Nguty Acha (2018019)" userId="S::2018019@student.uwtsd.ac.uk::a6d22a6a-0d62-4089-86b6-9d212a615cc2" providerId="AD" clId="Web-{DAF8C421-F80C-B9E4-D416-CF2C54F48425}" dt="2022-07-16T09:46:06.038" v="107"/>
          <ac:spMkLst>
            <pc:docMk/>
            <pc:sldMk cId="1836630297" sldId="273"/>
            <ac:spMk id="8" creationId="{01109B5D-BC35-4376-98A2-F53B03E4E1B4}"/>
          </ac:spMkLst>
        </pc:spChg>
        <pc:spChg chg="add del">
          <ac:chgData name="Peter Nguty Acha (2018019)" userId="S::2018019@student.uwtsd.ac.uk::a6d22a6a-0d62-4089-86b6-9d212a615cc2" providerId="AD" clId="Web-{DAF8C421-F80C-B9E4-D416-CF2C54F48425}" dt="2022-07-16T09:46:06.038" v="107"/>
          <ac:spMkLst>
            <pc:docMk/>
            <pc:sldMk cId="1836630297" sldId="273"/>
            <ac:spMk id="10" creationId="{94D90C11-98A3-40E3-B04C-A3025D6458A3}"/>
          </ac:spMkLst>
        </pc:spChg>
        <pc:spChg chg="add del">
          <ac:chgData name="Peter Nguty Acha (2018019)" userId="S::2018019@student.uwtsd.ac.uk::a6d22a6a-0d62-4089-86b6-9d212a615cc2" providerId="AD" clId="Web-{DAF8C421-F80C-B9E4-D416-CF2C54F48425}" dt="2022-07-16T09:46:06.038" v="107"/>
          <ac:spMkLst>
            <pc:docMk/>
            <pc:sldMk cId="1836630297" sldId="273"/>
            <ac:spMk id="12" creationId="{A3B28FB1-97C9-4A9E-A45B-356508C2C38B}"/>
          </ac:spMkLst>
        </pc:spChg>
        <pc:spChg chg="add del">
          <ac:chgData name="Peter Nguty Acha (2018019)" userId="S::2018019@student.uwtsd.ac.uk::a6d22a6a-0d62-4089-86b6-9d212a615cc2" providerId="AD" clId="Web-{DAF8C421-F80C-B9E4-D416-CF2C54F48425}" dt="2022-07-16T09:46:06.022" v="106"/>
          <ac:spMkLst>
            <pc:docMk/>
            <pc:sldMk cId="1836630297" sldId="273"/>
            <ac:spMk id="17" creationId="{01109B5D-BC35-4376-98A2-F53B03E4E1B4}"/>
          </ac:spMkLst>
        </pc:spChg>
        <pc:spChg chg="add del">
          <ac:chgData name="Peter Nguty Acha (2018019)" userId="S::2018019@student.uwtsd.ac.uk::a6d22a6a-0d62-4089-86b6-9d212a615cc2" providerId="AD" clId="Web-{DAF8C421-F80C-B9E4-D416-CF2C54F48425}" dt="2022-07-16T09:46:06.022" v="106"/>
          <ac:spMkLst>
            <pc:docMk/>
            <pc:sldMk cId="1836630297" sldId="273"/>
            <ac:spMk id="19" creationId="{94D90C11-98A3-40E3-B04C-A3025D6458A3}"/>
          </ac:spMkLst>
        </pc:spChg>
        <pc:spChg chg="add del">
          <ac:chgData name="Peter Nguty Acha (2018019)" userId="S::2018019@student.uwtsd.ac.uk::a6d22a6a-0d62-4089-86b6-9d212a615cc2" providerId="AD" clId="Web-{DAF8C421-F80C-B9E4-D416-CF2C54F48425}" dt="2022-07-16T09:46:06.022" v="106"/>
          <ac:spMkLst>
            <pc:docMk/>
            <pc:sldMk cId="1836630297" sldId="273"/>
            <ac:spMk id="21" creationId="{A3B28FB1-97C9-4A9E-A45B-356508C2C38B}"/>
          </ac:spMkLst>
        </pc:spChg>
        <pc:spChg chg="add del">
          <ac:chgData name="Peter Nguty Acha (2018019)" userId="S::2018019@student.uwtsd.ac.uk::a6d22a6a-0d62-4089-86b6-9d212a615cc2" providerId="AD" clId="Web-{DAF8C421-F80C-B9E4-D416-CF2C54F48425}" dt="2022-07-16T09:45:56.193" v="104"/>
          <ac:spMkLst>
            <pc:docMk/>
            <pc:sldMk cId="1836630297" sldId="273"/>
            <ac:spMk id="27" creationId="{CC28BCC9-4093-4FD5-83EB-7EC297F51396}"/>
          </ac:spMkLst>
        </pc:spChg>
        <pc:spChg chg="add del">
          <ac:chgData name="Peter Nguty Acha (2018019)" userId="S::2018019@student.uwtsd.ac.uk::a6d22a6a-0d62-4089-86b6-9d212a615cc2" providerId="AD" clId="Web-{DAF8C421-F80C-B9E4-D416-CF2C54F48425}" dt="2022-07-16T09:46:06.022" v="106"/>
          <ac:spMkLst>
            <pc:docMk/>
            <pc:sldMk cId="1836630297" sldId="273"/>
            <ac:spMk id="29" creationId="{D75C5311-31DF-6EA9-36A4-D3C103996346}"/>
          </ac:spMkLst>
        </pc:spChg>
        <pc:spChg chg="add">
          <ac:chgData name="Peter Nguty Acha (2018019)" userId="S::2018019@student.uwtsd.ac.uk::a6d22a6a-0d62-4089-86b6-9d212a615cc2" providerId="AD" clId="Web-{DAF8C421-F80C-B9E4-D416-CF2C54F48425}" dt="2022-07-16T09:46:06.038" v="107"/>
          <ac:spMkLst>
            <pc:docMk/>
            <pc:sldMk cId="1836630297" sldId="273"/>
            <ac:spMk id="31" creationId="{01109B5D-BC35-4376-98A2-F53B03E4E1B4}"/>
          </ac:spMkLst>
        </pc:spChg>
        <pc:spChg chg="add">
          <ac:chgData name="Peter Nguty Acha (2018019)" userId="S::2018019@student.uwtsd.ac.uk::a6d22a6a-0d62-4089-86b6-9d212a615cc2" providerId="AD" clId="Web-{DAF8C421-F80C-B9E4-D416-CF2C54F48425}" dt="2022-07-16T09:46:06.038" v="107"/>
          <ac:spMkLst>
            <pc:docMk/>
            <pc:sldMk cId="1836630297" sldId="273"/>
            <ac:spMk id="32" creationId="{94D90C11-98A3-40E3-B04C-A3025D6458A3}"/>
          </ac:spMkLst>
        </pc:spChg>
        <pc:spChg chg="add">
          <ac:chgData name="Peter Nguty Acha (2018019)" userId="S::2018019@student.uwtsd.ac.uk::a6d22a6a-0d62-4089-86b6-9d212a615cc2" providerId="AD" clId="Web-{DAF8C421-F80C-B9E4-D416-CF2C54F48425}" dt="2022-07-16T09:46:06.038" v="107"/>
          <ac:spMkLst>
            <pc:docMk/>
            <pc:sldMk cId="1836630297" sldId="273"/>
            <ac:spMk id="33" creationId="{A3B28FB1-97C9-4A9E-A45B-356508C2C38B}"/>
          </ac:spMkLst>
        </pc:spChg>
        <pc:grpChg chg="add del">
          <ac:chgData name="Peter Nguty Acha (2018019)" userId="S::2018019@student.uwtsd.ac.uk::a6d22a6a-0d62-4089-86b6-9d212a615cc2" providerId="AD" clId="Web-{DAF8C421-F80C-B9E4-D416-CF2C54F48425}" dt="2022-07-16T09:45:56.193" v="104"/>
          <ac:grpSpMkLst>
            <pc:docMk/>
            <pc:sldMk cId="1836630297" sldId="273"/>
            <ac:grpSpMk id="18" creationId="{08BCF048-8940-4354-B9EC-5AD74E283CE3}"/>
          </ac:grpSpMkLst>
        </pc:grpChg>
        <pc:graphicFrameChg chg="add del">
          <ac:chgData name="Peter Nguty Acha (2018019)" userId="S::2018019@student.uwtsd.ac.uk::a6d22a6a-0d62-4089-86b6-9d212a615cc2" providerId="AD" clId="Web-{DAF8C421-F80C-B9E4-D416-CF2C54F48425}" dt="2022-07-16T09:45:56.193" v="104"/>
          <ac:graphicFrameMkLst>
            <pc:docMk/>
            <pc:sldMk cId="1836630297" sldId="273"/>
            <ac:graphicFrameMk id="14" creationId="{AB85D32A-B1E1-9502-38B1-F01023ED519C}"/>
          </ac:graphicFrameMkLst>
        </pc:graphicFrameChg>
        <pc:graphicFrameChg chg="add">
          <ac:chgData name="Peter Nguty Acha (2018019)" userId="S::2018019@student.uwtsd.ac.uk::a6d22a6a-0d62-4089-86b6-9d212a615cc2" providerId="AD" clId="Web-{DAF8C421-F80C-B9E4-D416-CF2C54F48425}" dt="2022-07-16T09:46:06.038" v="107"/>
          <ac:graphicFrameMkLst>
            <pc:docMk/>
            <pc:sldMk cId="1836630297" sldId="273"/>
            <ac:graphicFrameMk id="34" creationId="{5827560A-5D99-3A99-5933-B7E8C0F75C5D}"/>
          </ac:graphicFrameMkLst>
        </pc:graphicFrameChg>
      </pc:sldChg>
      <pc:sldChg chg="addSp delSp modSp new del mod setBg">
        <pc:chgData name="Peter Nguty Acha (2018019)" userId="S::2018019@student.uwtsd.ac.uk::a6d22a6a-0d62-4089-86b6-9d212a615cc2" providerId="AD" clId="Web-{DAF8C421-F80C-B9E4-D416-CF2C54F48425}" dt="2022-07-16T09:45:09.549" v="102"/>
        <pc:sldMkLst>
          <pc:docMk/>
          <pc:sldMk cId="1607036916" sldId="274"/>
        </pc:sldMkLst>
        <pc:spChg chg="mod">
          <ac:chgData name="Peter Nguty Acha (2018019)" userId="S::2018019@student.uwtsd.ac.uk::a6d22a6a-0d62-4089-86b6-9d212a615cc2" providerId="AD" clId="Web-{DAF8C421-F80C-B9E4-D416-CF2C54F48425}" dt="2022-07-16T09:44:19.514" v="92"/>
          <ac:spMkLst>
            <pc:docMk/>
            <pc:sldMk cId="1607036916" sldId="274"/>
            <ac:spMk id="2" creationId="{D30E9A80-9BD7-5C4D-2471-817953A465E7}"/>
          </ac:spMkLst>
        </pc:spChg>
        <pc:spChg chg="del">
          <ac:chgData name="Peter Nguty Acha (2018019)" userId="S::2018019@student.uwtsd.ac.uk::a6d22a6a-0d62-4089-86b6-9d212a615cc2" providerId="AD" clId="Web-{DAF8C421-F80C-B9E4-D416-CF2C54F48425}" dt="2022-07-16T09:42:08.004" v="59"/>
          <ac:spMkLst>
            <pc:docMk/>
            <pc:sldMk cId="1607036916" sldId="274"/>
            <ac:spMk id="3" creationId="{4930CAB8-52A8-8AE5-1345-18D860F74E8D}"/>
          </ac:spMkLst>
        </pc:spChg>
        <pc:spChg chg="add del mod">
          <ac:chgData name="Peter Nguty Acha (2018019)" userId="S::2018019@student.uwtsd.ac.uk::a6d22a6a-0d62-4089-86b6-9d212a615cc2" providerId="AD" clId="Web-{DAF8C421-F80C-B9E4-D416-CF2C54F48425}" dt="2022-07-16T09:44:52.251" v="101"/>
          <ac:spMkLst>
            <pc:docMk/>
            <pc:sldMk cId="1607036916" sldId="274"/>
            <ac:spMk id="5" creationId="{EF665197-365E-B960-828C-947E47A0388A}"/>
          </ac:spMkLst>
        </pc:spChg>
        <pc:spChg chg="add mod">
          <ac:chgData name="Peter Nguty Acha (2018019)" userId="S::2018019@student.uwtsd.ac.uk::a6d22a6a-0d62-4089-86b6-9d212a615cc2" providerId="AD" clId="Web-{DAF8C421-F80C-B9E4-D416-CF2C54F48425}" dt="2022-07-16T09:44:19.514" v="92"/>
          <ac:spMkLst>
            <pc:docMk/>
            <pc:sldMk cId="1607036916" sldId="274"/>
            <ac:spMk id="8" creationId="{DB38971C-B7E6-C4FF-BD4B-43A95536FE63}"/>
          </ac:spMkLst>
        </pc:spChg>
        <pc:spChg chg="add del mod">
          <ac:chgData name="Peter Nguty Acha (2018019)" userId="S::2018019@student.uwtsd.ac.uk::a6d22a6a-0d62-4089-86b6-9d212a615cc2" providerId="AD" clId="Web-{DAF8C421-F80C-B9E4-D416-CF2C54F48425}" dt="2022-07-16T09:44:48.547" v="100"/>
          <ac:spMkLst>
            <pc:docMk/>
            <pc:sldMk cId="1607036916" sldId="274"/>
            <ac:spMk id="11" creationId="{F6090414-B5D9-23D4-E142-8C5697DAD3FA}"/>
          </ac:spMkLst>
        </pc:spChg>
        <pc:spChg chg="add mod">
          <ac:chgData name="Peter Nguty Acha (2018019)" userId="S::2018019@student.uwtsd.ac.uk::a6d22a6a-0d62-4089-86b6-9d212a615cc2" providerId="AD" clId="Web-{DAF8C421-F80C-B9E4-D416-CF2C54F48425}" dt="2022-07-16T09:44:52.251" v="101"/>
          <ac:spMkLst>
            <pc:docMk/>
            <pc:sldMk cId="1607036916" sldId="274"/>
            <ac:spMk id="16" creationId="{293D6F6A-EEDA-DD57-1FD9-8E3C13EED631}"/>
          </ac:spMkLst>
        </pc:spChg>
        <pc:spChg chg="add del">
          <ac:chgData name="Peter Nguty Acha (2018019)" userId="S::2018019@student.uwtsd.ac.uk::a6d22a6a-0d62-4089-86b6-9d212a615cc2" providerId="AD" clId="Web-{DAF8C421-F80C-B9E4-D416-CF2C54F48425}" dt="2022-07-16T09:44:19.514" v="92"/>
          <ac:spMkLst>
            <pc:docMk/>
            <pc:sldMk cId="1607036916" sldId="274"/>
            <ac:spMk id="17" creationId="{F7689D68-C339-4D5B-9DAA-E13F6BD4D575}"/>
          </ac:spMkLst>
        </pc:spChg>
        <pc:grpChg chg="add del">
          <ac:chgData name="Peter Nguty Acha (2018019)" userId="S::2018019@student.uwtsd.ac.uk::a6d22a6a-0d62-4089-86b6-9d212a615cc2" providerId="AD" clId="Web-{DAF8C421-F80C-B9E4-D416-CF2C54F48425}" dt="2022-07-16T09:44:19.514" v="92"/>
          <ac:grpSpMkLst>
            <pc:docMk/>
            <pc:sldMk cId="1607036916" sldId="274"/>
            <ac:grpSpMk id="13" creationId="{EED2E2BB-3846-41EB-9F1E-92C33C4A8F46}"/>
          </ac:grpSpMkLst>
        </pc:grpChg>
        <pc:picChg chg="add del mod ord">
          <ac:chgData name="Peter Nguty Acha (2018019)" userId="S::2018019@student.uwtsd.ac.uk::a6d22a6a-0d62-4089-86b6-9d212a615cc2" providerId="AD" clId="Web-{DAF8C421-F80C-B9E4-D416-CF2C54F48425}" dt="2022-07-16T09:44:52.251" v="101"/>
          <ac:picMkLst>
            <pc:docMk/>
            <pc:sldMk cId="1607036916" sldId="274"/>
            <ac:picMk id="4" creationId="{AE870230-2E43-62E1-0FEC-5313A42C1363}"/>
          </ac:picMkLst>
        </pc:picChg>
        <pc:picChg chg="add mod ord">
          <ac:chgData name="Peter Nguty Acha (2018019)" userId="S::2018019@student.uwtsd.ac.uk::a6d22a6a-0d62-4089-86b6-9d212a615cc2" providerId="AD" clId="Web-{DAF8C421-F80C-B9E4-D416-CF2C54F48425}" dt="2022-07-16T09:44:32.030" v="97" actId="1076"/>
          <ac:picMkLst>
            <pc:docMk/>
            <pc:sldMk cId="1607036916" sldId="274"/>
            <ac:picMk id="7" creationId="{ABF47588-45B8-AA6E-E9B1-BA56F691062F}"/>
          </ac:picMkLst>
        </pc:pic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2303650-307F-4EFA-A5C8-69D31F84F087}" type="doc">
      <dgm:prSet loTypeId="urn:microsoft.com/office/officeart/2005/8/layout/vList2" loCatId="list" qsTypeId="urn:microsoft.com/office/officeart/2005/8/quickstyle/simple4" qsCatId="simple" csTypeId="urn:microsoft.com/office/officeart/2005/8/colors/accent0_3" csCatId="mainScheme" phldr="1"/>
      <dgm:spPr/>
      <dgm:t>
        <a:bodyPr/>
        <a:lstStyle/>
        <a:p>
          <a:endParaRPr lang="en-US"/>
        </a:p>
      </dgm:t>
    </dgm:pt>
    <dgm:pt modelId="{8F771443-FFDE-41F4-95A4-F6E3B51D5EBA}">
      <dgm:prSet/>
      <dgm:spPr/>
      <dgm:t>
        <a:bodyPr/>
        <a:lstStyle/>
        <a:p>
          <a:endParaRPr lang="en-US" b="0" i="0"/>
        </a:p>
        <a:p>
          <a:r>
            <a:rPr lang="en-US" b="0" i="0"/>
            <a:t>SCOPE OF THE PROBLEM.</a:t>
          </a:r>
          <a:endParaRPr lang="en-US"/>
        </a:p>
      </dgm:t>
    </dgm:pt>
    <dgm:pt modelId="{D417AEB2-CBDA-4545-B742-963985B72684}" type="parTrans" cxnId="{B0C2532E-FEA8-4303-8FAA-7EF1438E504C}">
      <dgm:prSet/>
      <dgm:spPr/>
      <dgm:t>
        <a:bodyPr/>
        <a:lstStyle/>
        <a:p>
          <a:endParaRPr lang="en-US"/>
        </a:p>
      </dgm:t>
    </dgm:pt>
    <dgm:pt modelId="{E4D83125-0095-43E1-8F11-26E4B248F284}" type="sibTrans" cxnId="{B0C2532E-FEA8-4303-8FAA-7EF1438E504C}">
      <dgm:prSet/>
      <dgm:spPr/>
      <dgm:t>
        <a:bodyPr/>
        <a:lstStyle/>
        <a:p>
          <a:endParaRPr lang="en-US"/>
        </a:p>
      </dgm:t>
    </dgm:pt>
    <dgm:pt modelId="{61257265-F686-40CF-98F3-8054BC528B9A}">
      <dgm:prSet/>
      <dgm:spPr/>
      <dgm:t>
        <a:bodyPr/>
        <a:lstStyle/>
        <a:p>
          <a:r>
            <a:rPr lang="en-US"/>
            <a:t>Who is impacted.</a:t>
          </a:r>
        </a:p>
        <a:p>
          <a:r>
            <a:rPr lang="en-US"/>
            <a:t>How they are impacted.</a:t>
          </a:r>
        </a:p>
      </dgm:t>
    </dgm:pt>
    <dgm:pt modelId="{4551B42E-2966-46E5-BAEB-D37BB5AB4B80}" type="parTrans" cxnId="{64353918-92A3-4D1E-B70E-BED244270F51}">
      <dgm:prSet/>
      <dgm:spPr/>
      <dgm:t>
        <a:bodyPr/>
        <a:lstStyle/>
        <a:p>
          <a:endParaRPr lang="en-US"/>
        </a:p>
      </dgm:t>
    </dgm:pt>
    <dgm:pt modelId="{FBFA6DE0-8E6D-4F04-AB08-C5FB66104F3F}" type="sibTrans" cxnId="{64353918-92A3-4D1E-B70E-BED244270F51}">
      <dgm:prSet/>
      <dgm:spPr/>
      <dgm:t>
        <a:bodyPr/>
        <a:lstStyle/>
        <a:p>
          <a:endParaRPr lang="en-US"/>
        </a:p>
      </dgm:t>
    </dgm:pt>
    <dgm:pt modelId="{BC1A75C7-51EE-4B23-8980-1ACAE43FDAEF}">
      <dgm:prSet/>
      <dgm:spPr/>
      <dgm:t>
        <a:bodyPr/>
        <a:lstStyle/>
        <a:p>
          <a:r>
            <a:rPr lang="en-US" b="0" i="0"/>
            <a:t>PESTEL ANALYSIS.</a:t>
          </a:r>
          <a:endParaRPr lang="en-US"/>
        </a:p>
      </dgm:t>
    </dgm:pt>
    <dgm:pt modelId="{3B6F9F48-E4BC-48E6-8638-DEBF0B208221}" type="parTrans" cxnId="{9109F708-64B4-41E9-BFE6-DD318CD205C5}">
      <dgm:prSet/>
      <dgm:spPr/>
      <dgm:t>
        <a:bodyPr/>
        <a:lstStyle/>
        <a:p>
          <a:endParaRPr lang="en-US"/>
        </a:p>
      </dgm:t>
    </dgm:pt>
    <dgm:pt modelId="{F8291108-9857-4A32-A917-82F57A1F92ED}" type="sibTrans" cxnId="{9109F708-64B4-41E9-BFE6-DD318CD205C5}">
      <dgm:prSet/>
      <dgm:spPr/>
      <dgm:t>
        <a:bodyPr/>
        <a:lstStyle/>
        <a:p>
          <a:endParaRPr lang="en-US"/>
        </a:p>
      </dgm:t>
    </dgm:pt>
    <dgm:pt modelId="{EBCE0A55-5B33-40C5-BD15-697E49FA9DEB}">
      <dgm:prSet/>
      <dgm:spPr/>
      <dgm:t>
        <a:bodyPr/>
        <a:lstStyle/>
        <a:p>
          <a:r>
            <a:rPr lang="en-US" b="0" i="0"/>
            <a:t>FISH BONE ANALYSIS</a:t>
          </a:r>
        </a:p>
        <a:p>
          <a:r>
            <a:rPr lang="en-US" b="0" i="0"/>
            <a:t>Solving the problem of staff shortages.</a:t>
          </a:r>
          <a:endParaRPr lang="en-US"/>
        </a:p>
      </dgm:t>
    </dgm:pt>
    <dgm:pt modelId="{AB2158E6-8E3E-4E6A-903D-1D2909A11FC1}" type="parTrans" cxnId="{70E51789-BC04-4DB8-9D6D-1F0FAC1DF3B1}">
      <dgm:prSet/>
      <dgm:spPr/>
      <dgm:t>
        <a:bodyPr/>
        <a:lstStyle/>
        <a:p>
          <a:endParaRPr lang="en-US"/>
        </a:p>
      </dgm:t>
    </dgm:pt>
    <dgm:pt modelId="{D495D5BD-4BB0-4203-8755-0CE191EE9C2A}" type="sibTrans" cxnId="{70E51789-BC04-4DB8-9D6D-1F0FAC1DF3B1}">
      <dgm:prSet/>
      <dgm:spPr/>
      <dgm:t>
        <a:bodyPr/>
        <a:lstStyle/>
        <a:p>
          <a:endParaRPr lang="en-US"/>
        </a:p>
      </dgm:t>
    </dgm:pt>
    <dgm:pt modelId="{DFF4E1A5-A6C7-4B34-9980-0C2C10FC493B}">
      <dgm:prSet/>
      <dgm:spPr/>
      <dgm:t>
        <a:bodyPr/>
        <a:lstStyle/>
        <a:p>
          <a:r>
            <a:rPr lang="en-US" b="0" i="0"/>
            <a:t>REFERENCES</a:t>
          </a:r>
          <a:endParaRPr lang="en-US"/>
        </a:p>
      </dgm:t>
    </dgm:pt>
    <dgm:pt modelId="{9FEAD477-2849-4A89-9CF8-ADB7C1E3DB3D}" type="parTrans" cxnId="{1F0C65E5-F0A9-40B5-A72E-C7C7B84FC39E}">
      <dgm:prSet/>
      <dgm:spPr/>
      <dgm:t>
        <a:bodyPr/>
        <a:lstStyle/>
        <a:p>
          <a:endParaRPr lang="en-US"/>
        </a:p>
      </dgm:t>
    </dgm:pt>
    <dgm:pt modelId="{270FE98D-32A5-433B-84BF-19B831D8F3AF}" type="sibTrans" cxnId="{1F0C65E5-F0A9-40B5-A72E-C7C7B84FC39E}">
      <dgm:prSet/>
      <dgm:spPr/>
      <dgm:t>
        <a:bodyPr/>
        <a:lstStyle/>
        <a:p>
          <a:endParaRPr lang="en-US"/>
        </a:p>
      </dgm:t>
    </dgm:pt>
    <dgm:pt modelId="{64473EBE-608C-46EF-91DA-1E70922ADD92}" type="pres">
      <dgm:prSet presAssocID="{12303650-307F-4EFA-A5C8-69D31F84F087}" presName="linear" presStyleCnt="0">
        <dgm:presLayoutVars>
          <dgm:animLvl val="lvl"/>
          <dgm:resizeHandles val="exact"/>
        </dgm:presLayoutVars>
      </dgm:prSet>
      <dgm:spPr/>
    </dgm:pt>
    <dgm:pt modelId="{54E75E59-9D46-412F-83FA-02EACEDD7F94}" type="pres">
      <dgm:prSet presAssocID="{8F771443-FFDE-41F4-95A4-F6E3B51D5EBA}" presName="parentText" presStyleLbl="node1" presStyleIdx="0" presStyleCnt="5">
        <dgm:presLayoutVars>
          <dgm:chMax val="0"/>
          <dgm:bulletEnabled val="1"/>
        </dgm:presLayoutVars>
      </dgm:prSet>
      <dgm:spPr/>
    </dgm:pt>
    <dgm:pt modelId="{A3324EEA-AB0A-48BD-9B25-21997717CEFD}" type="pres">
      <dgm:prSet presAssocID="{E4D83125-0095-43E1-8F11-26E4B248F284}" presName="spacer" presStyleCnt="0"/>
      <dgm:spPr/>
    </dgm:pt>
    <dgm:pt modelId="{84A602D5-D098-4A32-8908-43EEB742C789}" type="pres">
      <dgm:prSet presAssocID="{61257265-F686-40CF-98F3-8054BC528B9A}" presName="parentText" presStyleLbl="node1" presStyleIdx="1" presStyleCnt="5">
        <dgm:presLayoutVars>
          <dgm:chMax val="0"/>
          <dgm:bulletEnabled val="1"/>
        </dgm:presLayoutVars>
      </dgm:prSet>
      <dgm:spPr/>
    </dgm:pt>
    <dgm:pt modelId="{9CA6502D-59A4-46C7-AA6A-E2A82B0AA781}" type="pres">
      <dgm:prSet presAssocID="{FBFA6DE0-8E6D-4F04-AB08-C5FB66104F3F}" presName="spacer" presStyleCnt="0"/>
      <dgm:spPr/>
    </dgm:pt>
    <dgm:pt modelId="{65A4B2A6-CA1F-4F4C-A7E5-19FEBFF43C0F}" type="pres">
      <dgm:prSet presAssocID="{BC1A75C7-51EE-4B23-8980-1ACAE43FDAEF}" presName="parentText" presStyleLbl="node1" presStyleIdx="2" presStyleCnt="5">
        <dgm:presLayoutVars>
          <dgm:chMax val="0"/>
          <dgm:bulletEnabled val="1"/>
        </dgm:presLayoutVars>
      </dgm:prSet>
      <dgm:spPr/>
    </dgm:pt>
    <dgm:pt modelId="{7510CF0E-545F-46AB-A476-6F73D2190FF3}" type="pres">
      <dgm:prSet presAssocID="{F8291108-9857-4A32-A917-82F57A1F92ED}" presName="spacer" presStyleCnt="0"/>
      <dgm:spPr/>
    </dgm:pt>
    <dgm:pt modelId="{8B10C5E2-7880-4DFB-8C6E-BED0A0D077FE}" type="pres">
      <dgm:prSet presAssocID="{EBCE0A55-5B33-40C5-BD15-697E49FA9DEB}" presName="parentText" presStyleLbl="node1" presStyleIdx="3" presStyleCnt="5">
        <dgm:presLayoutVars>
          <dgm:chMax val="0"/>
          <dgm:bulletEnabled val="1"/>
        </dgm:presLayoutVars>
      </dgm:prSet>
      <dgm:spPr/>
    </dgm:pt>
    <dgm:pt modelId="{C01A52AB-9E08-45E9-86F5-C7630F5DDC21}" type="pres">
      <dgm:prSet presAssocID="{D495D5BD-4BB0-4203-8755-0CE191EE9C2A}" presName="spacer" presStyleCnt="0"/>
      <dgm:spPr/>
    </dgm:pt>
    <dgm:pt modelId="{5D3A382F-EEA7-4FCC-8ED3-D4BD42657787}" type="pres">
      <dgm:prSet presAssocID="{DFF4E1A5-A6C7-4B34-9980-0C2C10FC493B}" presName="parentText" presStyleLbl="node1" presStyleIdx="4" presStyleCnt="5">
        <dgm:presLayoutVars>
          <dgm:chMax val="0"/>
          <dgm:bulletEnabled val="1"/>
        </dgm:presLayoutVars>
      </dgm:prSet>
      <dgm:spPr/>
    </dgm:pt>
  </dgm:ptLst>
  <dgm:cxnLst>
    <dgm:cxn modelId="{9109F708-64B4-41E9-BFE6-DD318CD205C5}" srcId="{12303650-307F-4EFA-A5C8-69D31F84F087}" destId="{BC1A75C7-51EE-4B23-8980-1ACAE43FDAEF}" srcOrd="2" destOrd="0" parTransId="{3B6F9F48-E4BC-48E6-8638-DEBF0B208221}" sibTransId="{F8291108-9857-4A32-A917-82F57A1F92ED}"/>
    <dgm:cxn modelId="{A7920013-16FD-44BC-8C30-22CF5187C0CE}" type="presOf" srcId="{DFF4E1A5-A6C7-4B34-9980-0C2C10FC493B}" destId="{5D3A382F-EEA7-4FCC-8ED3-D4BD42657787}" srcOrd="0" destOrd="0" presId="urn:microsoft.com/office/officeart/2005/8/layout/vList2"/>
    <dgm:cxn modelId="{64353918-92A3-4D1E-B70E-BED244270F51}" srcId="{12303650-307F-4EFA-A5C8-69D31F84F087}" destId="{61257265-F686-40CF-98F3-8054BC528B9A}" srcOrd="1" destOrd="0" parTransId="{4551B42E-2966-46E5-BAEB-D37BB5AB4B80}" sibTransId="{FBFA6DE0-8E6D-4F04-AB08-C5FB66104F3F}"/>
    <dgm:cxn modelId="{E681C51C-20ED-4C34-8ECA-376B3182ECFB}" type="presOf" srcId="{61257265-F686-40CF-98F3-8054BC528B9A}" destId="{84A602D5-D098-4A32-8908-43EEB742C789}" srcOrd="0" destOrd="0" presId="urn:microsoft.com/office/officeart/2005/8/layout/vList2"/>
    <dgm:cxn modelId="{B0C2532E-FEA8-4303-8FAA-7EF1438E504C}" srcId="{12303650-307F-4EFA-A5C8-69D31F84F087}" destId="{8F771443-FFDE-41F4-95A4-F6E3B51D5EBA}" srcOrd="0" destOrd="0" parTransId="{D417AEB2-CBDA-4545-B742-963985B72684}" sibTransId="{E4D83125-0095-43E1-8F11-26E4B248F284}"/>
    <dgm:cxn modelId="{4FBE2835-AC77-43A1-90A2-739CBFE7EECF}" type="presOf" srcId="{BC1A75C7-51EE-4B23-8980-1ACAE43FDAEF}" destId="{65A4B2A6-CA1F-4F4C-A7E5-19FEBFF43C0F}" srcOrd="0" destOrd="0" presId="urn:microsoft.com/office/officeart/2005/8/layout/vList2"/>
    <dgm:cxn modelId="{C0A0B669-8E72-47A3-AAF6-5C17587A925D}" type="presOf" srcId="{8F771443-FFDE-41F4-95A4-F6E3B51D5EBA}" destId="{54E75E59-9D46-412F-83FA-02EACEDD7F94}" srcOrd="0" destOrd="0" presId="urn:microsoft.com/office/officeart/2005/8/layout/vList2"/>
    <dgm:cxn modelId="{70E51789-BC04-4DB8-9D6D-1F0FAC1DF3B1}" srcId="{12303650-307F-4EFA-A5C8-69D31F84F087}" destId="{EBCE0A55-5B33-40C5-BD15-697E49FA9DEB}" srcOrd="3" destOrd="0" parTransId="{AB2158E6-8E3E-4E6A-903D-1D2909A11FC1}" sibTransId="{D495D5BD-4BB0-4203-8755-0CE191EE9C2A}"/>
    <dgm:cxn modelId="{B4F0029C-4295-468D-B305-4B759817B98B}" type="presOf" srcId="{EBCE0A55-5B33-40C5-BD15-697E49FA9DEB}" destId="{8B10C5E2-7880-4DFB-8C6E-BED0A0D077FE}" srcOrd="0" destOrd="0" presId="urn:microsoft.com/office/officeart/2005/8/layout/vList2"/>
    <dgm:cxn modelId="{448684B6-053D-4F17-9F6E-0024EAF06AE7}" type="presOf" srcId="{12303650-307F-4EFA-A5C8-69D31F84F087}" destId="{64473EBE-608C-46EF-91DA-1E70922ADD92}" srcOrd="0" destOrd="0" presId="urn:microsoft.com/office/officeart/2005/8/layout/vList2"/>
    <dgm:cxn modelId="{1F0C65E5-F0A9-40B5-A72E-C7C7B84FC39E}" srcId="{12303650-307F-4EFA-A5C8-69D31F84F087}" destId="{DFF4E1A5-A6C7-4B34-9980-0C2C10FC493B}" srcOrd="4" destOrd="0" parTransId="{9FEAD477-2849-4A89-9CF8-ADB7C1E3DB3D}" sibTransId="{270FE98D-32A5-433B-84BF-19B831D8F3AF}"/>
    <dgm:cxn modelId="{5968BA16-F2D3-4428-B5C6-A31E1C12AF0B}" type="presParOf" srcId="{64473EBE-608C-46EF-91DA-1E70922ADD92}" destId="{54E75E59-9D46-412F-83FA-02EACEDD7F94}" srcOrd="0" destOrd="0" presId="urn:microsoft.com/office/officeart/2005/8/layout/vList2"/>
    <dgm:cxn modelId="{D8E13EF2-7551-4823-B271-FA87554EB8E2}" type="presParOf" srcId="{64473EBE-608C-46EF-91DA-1E70922ADD92}" destId="{A3324EEA-AB0A-48BD-9B25-21997717CEFD}" srcOrd="1" destOrd="0" presId="urn:microsoft.com/office/officeart/2005/8/layout/vList2"/>
    <dgm:cxn modelId="{B03EED9C-0765-4DAC-A951-B6CF8F6F7231}" type="presParOf" srcId="{64473EBE-608C-46EF-91DA-1E70922ADD92}" destId="{84A602D5-D098-4A32-8908-43EEB742C789}" srcOrd="2" destOrd="0" presId="urn:microsoft.com/office/officeart/2005/8/layout/vList2"/>
    <dgm:cxn modelId="{D73C04B9-76D4-4E21-9B20-C882AEFEA264}" type="presParOf" srcId="{64473EBE-608C-46EF-91DA-1E70922ADD92}" destId="{9CA6502D-59A4-46C7-AA6A-E2A82B0AA781}" srcOrd="3" destOrd="0" presId="urn:microsoft.com/office/officeart/2005/8/layout/vList2"/>
    <dgm:cxn modelId="{5995F8CF-FE1C-4242-ACA7-B65DE103B6C7}" type="presParOf" srcId="{64473EBE-608C-46EF-91DA-1E70922ADD92}" destId="{65A4B2A6-CA1F-4F4C-A7E5-19FEBFF43C0F}" srcOrd="4" destOrd="0" presId="urn:microsoft.com/office/officeart/2005/8/layout/vList2"/>
    <dgm:cxn modelId="{4444AEC1-1C1E-42D6-B7FE-E5A3425EE5BF}" type="presParOf" srcId="{64473EBE-608C-46EF-91DA-1E70922ADD92}" destId="{7510CF0E-545F-46AB-A476-6F73D2190FF3}" srcOrd="5" destOrd="0" presId="urn:microsoft.com/office/officeart/2005/8/layout/vList2"/>
    <dgm:cxn modelId="{50533A23-D59E-46B4-A3D3-64A375C417DB}" type="presParOf" srcId="{64473EBE-608C-46EF-91DA-1E70922ADD92}" destId="{8B10C5E2-7880-4DFB-8C6E-BED0A0D077FE}" srcOrd="6" destOrd="0" presId="urn:microsoft.com/office/officeart/2005/8/layout/vList2"/>
    <dgm:cxn modelId="{96932665-4530-41B1-BCE8-021FF2D0CB38}" type="presParOf" srcId="{64473EBE-608C-46EF-91DA-1E70922ADD92}" destId="{C01A52AB-9E08-45E9-86F5-C7630F5DDC21}" srcOrd="7" destOrd="0" presId="urn:microsoft.com/office/officeart/2005/8/layout/vList2"/>
    <dgm:cxn modelId="{B778D9B2-7CFA-497E-AE1C-52F72ACFF714}" type="presParOf" srcId="{64473EBE-608C-46EF-91DA-1E70922ADD92}" destId="{5D3A382F-EEA7-4FCC-8ED3-D4BD42657787}"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4AE253D-E8D2-4934-AE07-1D76274C1D7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C896C8A-EBD1-4699-969A-2373CD5D2BA8}">
      <dgm:prSet/>
      <dgm:spPr/>
      <dgm:t>
        <a:bodyPr/>
        <a:lstStyle/>
        <a:p>
          <a:r>
            <a:rPr lang="en-GB"/>
            <a:t>According to  The King’s  fund (June 2020)</a:t>
          </a:r>
          <a:endParaRPr lang="en-US"/>
        </a:p>
      </dgm:t>
    </dgm:pt>
    <dgm:pt modelId="{88740A55-863D-40B4-B87F-8267709F40EC}" type="parTrans" cxnId="{2DFC96A3-A29C-4523-8DB0-55632505F1BD}">
      <dgm:prSet/>
      <dgm:spPr/>
      <dgm:t>
        <a:bodyPr/>
        <a:lstStyle/>
        <a:p>
          <a:endParaRPr lang="en-US"/>
        </a:p>
      </dgm:t>
    </dgm:pt>
    <dgm:pt modelId="{647E5534-BB25-49BE-8785-D2F3A796662A}" type="sibTrans" cxnId="{2DFC96A3-A29C-4523-8DB0-55632505F1BD}">
      <dgm:prSet/>
      <dgm:spPr/>
      <dgm:t>
        <a:bodyPr/>
        <a:lstStyle/>
        <a:p>
          <a:endParaRPr lang="en-US"/>
        </a:p>
      </dgm:t>
    </dgm:pt>
    <dgm:pt modelId="{228E8BEA-70CD-4E11-B0C5-9D278D7A70B6}">
      <dgm:prSet/>
      <dgm:spPr/>
      <dgm:t>
        <a:bodyPr/>
        <a:lstStyle/>
        <a:p>
          <a:r>
            <a:rPr lang="en-GB"/>
            <a:t>Over recent years, the GP sector has been characterised by falling GP numbers and practice closures meanwhile the number of appointments increased by 15% between January 2019 and 2020.</a:t>
          </a:r>
          <a:endParaRPr lang="en-US"/>
        </a:p>
      </dgm:t>
    </dgm:pt>
    <dgm:pt modelId="{6E80CD06-5F04-49BA-914B-31E50E68FA4A}" type="parTrans" cxnId="{7B29967D-7417-4A68-8252-FF06DCCD8C99}">
      <dgm:prSet/>
      <dgm:spPr/>
      <dgm:t>
        <a:bodyPr/>
        <a:lstStyle/>
        <a:p>
          <a:endParaRPr lang="en-US"/>
        </a:p>
      </dgm:t>
    </dgm:pt>
    <dgm:pt modelId="{37C7817D-68C6-4764-880A-586813EAD912}" type="sibTrans" cxnId="{7B29967D-7417-4A68-8252-FF06DCCD8C99}">
      <dgm:prSet/>
      <dgm:spPr/>
      <dgm:t>
        <a:bodyPr/>
        <a:lstStyle/>
        <a:p>
          <a:endParaRPr lang="en-US"/>
        </a:p>
      </dgm:t>
    </dgm:pt>
    <dgm:pt modelId="{1468FE47-E2DC-4137-8170-104595B6E7ED}">
      <dgm:prSet/>
      <dgm:spPr/>
      <dgm:t>
        <a:bodyPr/>
        <a:lstStyle/>
        <a:p>
          <a:r>
            <a:rPr lang="en-GB"/>
            <a:t>This implies that both the service users and the service lenders are both affected by this phenomenon.</a:t>
          </a:r>
          <a:endParaRPr lang="en-US"/>
        </a:p>
      </dgm:t>
    </dgm:pt>
    <dgm:pt modelId="{402D92F7-4C40-4589-985E-92DDCB344379}" type="parTrans" cxnId="{1847282F-4295-45F9-94DF-73E0AD0C98DA}">
      <dgm:prSet/>
      <dgm:spPr/>
      <dgm:t>
        <a:bodyPr/>
        <a:lstStyle/>
        <a:p>
          <a:endParaRPr lang="en-US"/>
        </a:p>
      </dgm:t>
    </dgm:pt>
    <dgm:pt modelId="{7BCD29FF-33B8-4F5E-A22B-4E9DD0B339BE}" type="sibTrans" cxnId="{1847282F-4295-45F9-94DF-73E0AD0C98DA}">
      <dgm:prSet/>
      <dgm:spPr/>
      <dgm:t>
        <a:bodyPr/>
        <a:lstStyle/>
        <a:p>
          <a:endParaRPr lang="en-US"/>
        </a:p>
      </dgm:t>
    </dgm:pt>
    <dgm:pt modelId="{EFEB67A0-713F-482F-B687-2C538BB729DA}" type="pres">
      <dgm:prSet presAssocID="{94AE253D-E8D2-4934-AE07-1D76274C1D76}" presName="root" presStyleCnt="0">
        <dgm:presLayoutVars>
          <dgm:dir/>
          <dgm:resizeHandles val="exact"/>
        </dgm:presLayoutVars>
      </dgm:prSet>
      <dgm:spPr/>
    </dgm:pt>
    <dgm:pt modelId="{79A5FEF0-D373-41A0-A892-C1A78304BB66}" type="pres">
      <dgm:prSet presAssocID="{7C896C8A-EBD1-4699-969A-2373CD5D2BA8}" presName="compNode" presStyleCnt="0"/>
      <dgm:spPr/>
    </dgm:pt>
    <dgm:pt modelId="{D46F8B01-771E-4672-9407-9601867B1F97}" type="pres">
      <dgm:prSet presAssocID="{7C896C8A-EBD1-4699-969A-2373CD5D2BA8}" presName="bgRect" presStyleLbl="bgShp" presStyleIdx="0" presStyleCnt="3"/>
      <dgm:spPr/>
    </dgm:pt>
    <dgm:pt modelId="{E2CD4242-57A4-4A05-A3F7-AEF24FA827C4}" type="pres">
      <dgm:prSet presAssocID="{7C896C8A-EBD1-4699-969A-2373CD5D2BA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stle scene"/>
        </a:ext>
      </dgm:extLst>
    </dgm:pt>
    <dgm:pt modelId="{FD1370A9-1142-491D-A6E4-40AB693F5C91}" type="pres">
      <dgm:prSet presAssocID="{7C896C8A-EBD1-4699-969A-2373CD5D2BA8}" presName="spaceRect" presStyleCnt="0"/>
      <dgm:spPr/>
    </dgm:pt>
    <dgm:pt modelId="{4278D6F9-7CA4-441C-88E9-1409180C6E69}" type="pres">
      <dgm:prSet presAssocID="{7C896C8A-EBD1-4699-969A-2373CD5D2BA8}" presName="parTx" presStyleLbl="revTx" presStyleIdx="0" presStyleCnt="3">
        <dgm:presLayoutVars>
          <dgm:chMax val="0"/>
          <dgm:chPref val="0"/>
        </dgm:presLayoutVars>
      </dgm:prSet>
      <dgm:spPr/>
    </dgm:pt>
    <dgm:pt modelId="{83E3DF3E-1693-4E32-8FB9-F6E387B67792}" type="pres">
      <dgm:prSet presAssocID="{647E5534-BB25-49BE-8785-D2F3A796662A}" presName="sibTrans" presStyleCnt="0"/>
      <dgm:spPr/>
    </dgm:pt>
    <dgm:pt modelId="{AC60DB6D-E010-45F6-AFB3-8DCD0F8BC90E}" type="pres">
      <dgm:prSet presAssocID="{228E8BEA-70CD-4E11-B0C5-9D278D7A70B6}" presName="compNode" presStyleCnt="0"/>
      <dgm:spPr/>
    </dgm:pt>
    <dgm:pt modelId="{E7ED94C8-74B7-46F9-8BE8-7A8D88A9136E}" type="pres">
      <dgm:prSet presAssocID="{228E8BEA-70CD-4E11-B0C5-9D278D7A70B6}" presName="bgRect" presStyleLbl="bgShp" presStyleIdx="1" presStyleCnt="3"/>
      <dgm:spPr/>
    </dgm:pt>
    <dgm:pt modelId="{9102147F-52E0-4662-86D0-BEE8C1459D93}" type="pres">
      <dgm:prSet presAssocID="{228E8BEA-70CD-4E11-B0C5-9D278D7A70B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 Graph with Downward Trend"/>
        </a:ext>
      </dgm:extLst>
    </dgm:pt>
    <dgm:pt modelId="{6971810F-12AB-4285-AB1B-6E45DE67AB02}" type="pres">
      <dgm:prSet presAssocID="{228E8BEA-70CD-4E11-B0C5-9D278D7A70B6}" presName="spaceRect" presStyleCnt="0"/>
      <dgm:spPr/>
    </dgm:pt>
    <dgm:pt modelId="{AFDC5840-E062-4B38-BADE-3846D1C4F7FF}" type="pres">
      <dgm:prSet presAssocID="{228E8BEA-70CD-4E11-B0C5-9D278D7A70B6}" presName="parTx" presStyleLbl="revTx" presStyleIdx="1" presStyleCnt="3">
        <dgm:presLayoutVars>
          <dgm:chMax val="0"/>
          <dgm:chPref val="0"/>
        </dgm:presLayoutVars>
      </dgm:prSet>
      <dgm:spPr/>
    </dgm:pt>
    <dgm:pt modelId="{8A780F80-22B5-4688-9C0C-7E0BB26F7069}" type="pres">
      <dgm:prSet presAssocID="{37C7817D-68C6-4764-880A-586813EAD912}" presName="sibTrans" presStyleCnt="0"/>
      <dgm:spPr/>
    </dgm:pt>
    <dgm:pt modelId="{1C9629E7-A6AF-4449-A130-271B9AD6A787}" type="pres">
      <dgm:prSet presAssocID="{1468FE47-E2DC-4137-8170-104595B6E7ED}" presName="compNode" presStyleCnt="0"/>
      <dgm:spPr/>
    </dgm:pt>
    <dgm:pt modelId="{868A3DAA-64D2-4000-B151-CC5B5A78AC14}" type="pres">
      <dgm:prSet presAssocID="{1468FE47-E2DC-4137-8170-104595B6E7ED}" presName="bgRect" presStyleLbl="bgShp" presStyleIdx="2" presStyleCnt="3"/>
      <dgm:spPr/>
    </dgm:pt>
    <dgm:pt modelId="{DC4B8403-0928-4EC7-8C80-2580EF883FD7}" type="pres">
      <dgm:prSet presAssocID="{1468FE47-E2DC-4137-8170-104595B6E7E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llar"/>
        </a:ext>
      </dgm:extLst>
    </dgm:pt>
    <dgm:pt modelId="{233BD4CE-8947-46B2-880C-AEA6B2CBDB3A}" type="pres">
      <dgm:prSet presAssocID="{1468FE47-E2DC-4137-8170-104595B6E7ED}" presName="spaceRect" presStyleCnt="0"/>
      <dgm:spPr/>
    </dgm:pt>
    <dgm:pt modelId="{959FE2CD-9F6D-431C-8A29-038E5C4C7D19}" type="pres">
      <dgm:prSet presAssocID="{1468FE47-E2DC-4137-8170-104595B6E7ED}" presName="parTx" presStyleLbl="revTx" presStyleIdx="2" presStyleCnt="3">
        <dgm:presLayoutVars>
          <dgm:chMax val="0"/>
          <dgm:chPref val="0"/>
        </dgm:presLayoutVars>
      </dgm:prSet>
      <dgm:spPr/>
    </dgm:pt>
  </dgm:ptLst>
  <dgm:cxnLst>
    <dgm:cxn modelId="{7C71F10D-3B47-4E9A-8F88-0074907E3133}" type="presOf" srcId="{7C896C8A-EBD1-4699-969A-2373CD5D2BA8}" destId="{4278D6F9-7CA4-441C-88E9-1409180C6E69}" srcOrd="0" destOrd="0" presId="urn:microsoft.com/office/officeart/2018/2/layout/IconVerticalSolidList"/>
    <dgm:cxn modelId="{1847282F-4295-45F9-94DF-73E0AD0C98DA}" srcId="{94AE253D-E8D2-4934-AE07-1D76274C1D76}" destId="{1468FE47-E2DC-4137-8170-104595B6E7ED}" srcOrd="2" destOrd="0" parTransId="{402D92F7-4C40-4589-985E-92DDCB344379}" sibTransId="{7BCD29FF-33B8-4F5E-A22B-4E9DD0B339BE}"/>
    <dgm:cxn modelId="{EE616E47-D6D4-4DB1-B0A3-2B39498590E2}" type="presOf" srcId="{94AE253D-E8D2-4934-AE07-1D76274C1D76}" destId="{EFEB67A0-713F-482F-B687-2C538BB729DA}" srcOrd="0" destOrd="0" presId="urn:microsoft.com/office/officeart/2018/2/layout/IconVerticalSolidList"/>
    <dgm:cxn modelId="{7B29967D-7417-4A68-8252-FF06DCCD8C99}" srcId="{94AE253D-E8D2-4934-AE07-1D76274C1D76}" destId="{228E8BEA-70CD-4E11-B0C5-9D278D7A70B6}" srcOrd="1" destOrd="0" parTransId="{6E80CD06-5F04-49BA-914B-31E50E68FA4A}" sibTransId="{37C7817D-68C6-4764-880A-586813EAD912}"/>
    <dgm:cxn modelId="{2DFC96A3-A29C-4523-8DB0-55632505F1BD}" srcId="{94AE253D-E8D2-4934-AE07-1D76274C1D76}" destId="{7C896C8A-EBD1-4699-969A-2373CD5D2BA8}" srcOrd="0" destOrd="0" parTransId="{88740A55-863D-40B4-B87F-8267709F40EC}" sibTransId="{647E5534-BB25-49BE-8785-D2F3A796662A}"/>
    <dgm:cxn modelId="{E99883D4-DE97-4FC9-85F7-E71B04B4D6EB}" type="presOf" srcId="{228E8BEA-70CD-4E11-B0C5-9D278D7A70B6}" destId="{AFDC5840-E062-4B38-BADE-3846D1C4F7FF}" srcOrd="0" destOrd="0" presId="urn:microsoft.com/office/officeart/2018/2/layout/IconVerticalSolidList"/>
    <dgm:cxn modelId="{C88786E0-07AD-4DD0-98F5-338DB19D318D}" type="presOf" srcId="{1468FE47-E2DC-4137-8170-104595B6E7ED}" destId="{959FE2CD-9F6D-431C-8A29-038E5C4C7D19}" srcOrd="0" destOrd="0" presId="urn:microsoft.com/office/officeart/2018/2/layout/IconVerticalSolidList"/>
    <dgm:cxn modelId="{EA8AD963-C89A-4C94-B3CD-03954A432F15}" type="presParOf" srcId="{EFEB67A0-713F-482F-B687-2C538BB729DA}" destId="{79A5FEF0-D373-41A0-A892-C1A78304BB66}" srcOrd="0" destOrd="0" presId="urn:microsoft.com/office/officeart/2018/2/layout/IconVerticalSolidList"/>
    <dgm:cxn modelId="{A3A24981-735F-49C3-86BC-CD4C540B47E4}" type="presParOf" srcId="{79A5FEF0-D373-41A0-A892-C1A78304BB66}" destId="{D46F8B01-771E-4672-9407-9601867B1F97}" srcOrd="0" destOrd="0" presId="urn:microsoft.com/office/officeart/2018/2/layout/IconVerticalSolidList"/>
    <dgm:cxn modelId="{2906C33F-F2F6-4011-874F-25E1DE4CFDA6}" type="presParOf" srcId="{79A5FEF0-D373-41A0-A892-C1A78304BB66}" destId="{E2CD4242-57A4-4A05-A3F7-AEF24FA827C4}" srcOrd="1" destOrd="0" presId="urn:microsoft.com/office/officeart/2018/2/layout/IconVerticalSolidList"/>
    <dgm:cxn modelId="{AB425F0E-0FA8-4F4B-A20D-99A9A5B5F094}" type="presParOf" srcId="{79A5FEF0-D373-41A0-A892-C1A78304BB66}" destId="{FD1370A9-1142-491D-A6E4-40AB693F5C91}" srcOrd="2" destOrd="0" presId="urn:microsoft.com/office/officeart/2018/2/layout/IconVerticalSolidList"/>
    <dgm:cxn modelId="{72C9B33B-280A-4DD6-97C8-2181A27E9675}" type="presParOf" srcId="{79A5FEF0-D373-41A0-A892-C1A78304BB66}" destId="{4278D6F9-7CA4-441C-88E9-1409180C6E69}" srcOrd="3" destOrd="0" presId="urn:microsoft.com/office/officeart/2018/2/layout/IconVerticalSolidList"/>
    <dgm:cxn modelId="{395A3119-BCC6-442E-B729-AC32F5347B36}" type="presParOf" srcId="{EFEB67A0-713F-482F-B687-2C538BB729DA}" destId="{83E3DF3E-1693-4E32-8FB9-F6E387B67792}" srcOrd="1" destOrd="0" presId="urn:microsoft.com/office/officeart/2018/2/layout/IconVerticalSolidList"/>
    <dgm:cxn modelId="{5A5FA8A6-6609-466E-B10E-13CF5DEE885F}" type="presParOf" srcId="{EFEB67A0-713F-482F-B687-2C538BB729DA}" destId="{AC60DB6D-E010-45F6-AFB3-8DCD0F8BC90E}" srcOrd="2" destOrd="0" presId="urn:microsoft.com/office/officeart/2018/2/layout/IconVerticalSolidList"/>
    <dgm:cxn modelId="{43F37032-21A5-4CFB-8AA5-B91520058B9B}" type="presParOf" srcId="{AC60DB6D-E010-45F6-AFB3-8DCD0F8BC90E}" destId="{E7ED94C8-74B7-46F9-8BE8-7A8D88A9136E}" srcOrd="0" destOrd="0" presId="urn:microsoft.com/office/officeart/2018/2/layout/IconVerticalSolidList"/>
    <dgm:cxn modelId="{D068B26A-E182-4517-8791-6FE5E3BF52A8}" type="presParOf" srcId="{AC60DB6D-E010-45F6-AFB3-8DCD0F8BC90E}" destId="{9102147F-52E0-4662-86D0-BEE8C1459D93}" srcOrd="1" destOrd="0" presId="urn:microsoft.com/office/officeart/2018/2/layout/IconVerticalSolidList"/>
    <dgm:cxn modelId="{65EF6340-8731-4FBA-9A36-00720D06F1B1}" type="presParOf" srcId="{AC60DB6D-E010-45F6-AFB3-8DCD0F8BC90E}" destId="{6971810F-12AB-4285-AB1B-6E45DE67AB02}" srcOrd="2" destOrd="0" presId="urn:microsoft.com/office/officeart/2018/2/layout/IconVerticalSolidList"/>
    <dgm:cxn modelId="{849E118B-91DC-4080-9270-3AE2FAEB4402}" type="presParOf" srcId="{AC60DB6D-E010-45F6-AFB3-8DCD0F8BC90E}" destId="{AFDC5840-E062-4B38-BADE-3846D1C4F7FF}" srcOrd="3" destOrd="0" presId="urn:microsoft.com/office/officeart/2018/2/layout/IconVerticalSolidList"/>
    <dgm:cxn modelId="{63EA0774-1DEB-425A-909B-60BB353621EA}" type="presParOf" srcId="{EFEB67A0-713F-482F-B687-2C538BB729DA}" destId="{8A780F80-22B5-4688-9C0C-7E0BB26F7069}" srcOrd="3" destOrd="0" presId="urn:microsoft.com/office/officeart/2018/2/layout/IconVerticalSolidList"/>
    <dgm:cxn modelId="{0F04EACC-1BD3-4BA1-BB7A-53F970CCE68D}" type="presParOf" srcId="{EFEB67A0-713F-482F-B687-2C538BB729DA}" destId="{1C9629E7-A6AF-4449-A130-271B9AD6A787}" srcOrd="4" destOrd="0" presId="urn:microsoft.com/office/officeart/2018/2/layout/IconVerticalSolidList"/>
    <dgm:cxn modelId="{35F362BC-8103-447E-99BB-36C4E05A1F65}" type="presParOf" srcId="{1C9629E7-A6AF-4449-A130-271B9AD6A787}" destId="{868A3DAA-64D2-4000-B151-CC5B5A78AC14}" srcOrd="0" destOrd="0" presId="urn:microsoft.com/office/officeart/2018/2/layout/IconVerticalSolidList"/>
    <dgm:cxn modelId="{DDFBF026-F11D-43F5-9D30-2B6745913F3A}" type="presParOf" srcId="{1C9629E7-A6AF-4449-A130-271B9AD6A787}" destId="{DC4B8403-0928-4EC7-8C80-2580EF883FD7}" srcOrd="1" destOrd="0" presId="urn:microsoft.com/office/officeart/2018/2/layout/IconVerticalSolidList"/>
    <dgm:cxn modelId="{FFAC72D4-9217-47E1-8177-D23398520A7D}" type="presParOf" srcId="{1C9629E7-A6AF-4449-A130-271B9AD6A787}" destId="{233BD4CE-8947-46B2-880C-AEA6B2CBDB3A}" srcOrd="2" destOrd="0" presId="urn:microsoft.com/office/officeart/2018/2/layout/IconVerticalSolidList"/>
    <dgm:cxn modelId="{0B2E29B0-996E-4B63-B093-79FB6969FFEC}" type="presParOf" srcId="{1C9629E7-A6AF-4449-A130-271B9AD6A787}" destId="{959FE2CD-9F6D-431C-8A29-038E5C4C7D1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5759796-EC95-400E-83BE-F6AE0E138DBB}" type="doc">
      <dgm:prSet loTypeId="urn:microsoft.com/office/officeart/2008/layout/LinedList" loCatId="list" qsTypeId="urn:microsoft.com/office/officeart/2005/8/quickstyle/simple4" qsCatId="simple" csTypeId="urn:microsoft.com/office/officeart/2005/8/colors/accent2_2" csCatId="accent2" phldr="1"/>
      <dgm:spPr/>
      <dgm:t>
        <a:bodyPr/>
        <a:lstStyle/>
        <a:p>
          <a:endParaRPr lang="en-US"/>
        </a:p>
      </dgm:t>
    </dgm:pt>
    <dgm:pt modelId="{E45E2131-0BC6-4D63-B2A5-40033F7F6DA6}">
      <dgm:prSet/>
      <dgm:spPr/>
      <dgm:t>
        <a:bodyPr/>
        <a:lstStyle/>
        <a:p>
          <a:r>
            <a:rPr lang="en-US" u="sng"/>
            <a:t>Absenteeism</a:t>
          </a:r>
          <a:r>
            <a:rPr lang="en-US"/>
            <a:t>- According to Neuborne (2003) Some employers use disciplinary actions to solve the absenteeism problem meanwhile others use incentives.</a:t>
          </a:r>
        </a:p>
      </dgm:t>
    </dgm:pt>
    <dgm:pt modelId="{10804FF6-3B17-43BD-938B-A9F42F02D068}" type="parTrans" cxnId="{4D49F171-B57A-43DE-B68F-B91CB8C01E71}">
      <dgm:prSet/>
      <dgm:spPr/>
      <dgm:t>
        <a:bodyPr/>
        <a:lstStyle/>
        <a:p>
          <a:endParaRPr lang="en-US"/>
        </a:p>
      </dgm:t>
    </dgm:pt>
    <dgm:pt modelId="{7FB5BBC5-B960-4558-81D2-359976534AD9}" type="sibTrans" cxnId="{4D49F171-B57A-43DE-B68F-B91CB8C01E71}">
      <dgm:prSet/>
      <dgm:spPr/>
      <dgm:t>
        <a:bodyPr/>
        <a:lstStyle/>
        <a:p>
          <a:endParaRPr lang="en-US"/>
        </a:p>
      </dgm:t>
    </dgm:pt>
    <dgm:pt modelId="{90845AE4-0A0A-4654-9341-8E701268F8E4}">
      <dgm:prSet/>
      <dgm:spPr/>
      <dgm:t>
        <a:bodyPr/>
        <a:lstStyle/>
        <a:p>
          <a:r>
            <a:rPr lang="en-US" u="sng"/>
            <a:t>Immigration issues</a:t>
          </a:r>
          <a:r>
            <a:rPr lang="en-US"/>
            <a:t>. According to Ashleigh </a:t>
          </a:r>
          <a:r>
            <a:rPr lang="en-US" err="1"/>
            <a:t>webber</a:t>
          </a:r>
          <a:r>
            <a:rPr lang="en-US"/>
            <a:t> (2020) Care sector faces alarming staff shortages under new immigration rules.</a:t>
          </a:r>
        </a:p>
        <a:p>
          <a:endParaRPr lang="en-US"/>
        </a:p>
        <a:p>
          <a:r>
            <a:rPr lang="en-US" u="sng"/>
            <a:t>Environment: </a:t>
          </a:r>
          <a:r>
            <a:rPr lang="en-US"/>
            <a:t>Environment plays an important role in staff shortages also.</a:t>
          </a:r>
        </a:p>
        <a:p>
          <a:r>
            <a:rPr lang="en-US"/>
            <a:t>If a company is situated far away from the city, they will probably need staff with cars or if the establishment is situated in a clean air zone problem anyone going to work in the company will have certain conditions of cars  to be able to drive into the area.</a:t>
          </a:r>
        </a:p>
        <a:p>
          <a:endParaRPr lang="en-US"/>
        </a:p>
        <a:p>
          <a:endParaRPr lang="en-US"/>
        </a:p>
        <a:p>
          <a:endParaRPr lang="en-US"/>
        </a:p>
      </dgm:t>
    </dgm:pt>
    <dgm:pt modelId="{A1AD85F8-042D-4E69-A970-E279905593FF}" type="parTrans" cxnId="{89B916A6-32E7-4144-B678-7DE814A256B0}">
      <dgm:prSet/>
      <dgm:spPr/>
      <dgm:t>
        <a:bodyPr/>
        <a:lstStyle/>
        <a:p>
          <a:endParaRPr lang="en-US"/>
        </a:p>
      </dgm:t>
    </dgm:pt>
    <dgm:pt modelId="{6BD5CDA8-EBB4-4E53-9EB5-FF8EF4B8179F}" type="sibTrans" cxnId="{89B916A6-32E7-4144-B678-7DE814A256B0}">
      <dgm:prSet/>
      <dgm:spPr/>
      <dgm:t>
        <a:bodyPr/>
        <a:lstStyle/>
        <a:p>
          <a:endParaRPr lang="en-US"/>
        </a:p>
      </dgm:t>
    </dgm:pt>
    <dgm:pt modelId="{007D8A55-0878-4453-BBD2-BB70C4F59580}" type="pres">
      <dgm:prSet presAssocID="{85759796-EC95-400E-83BE-F6AE0E138DBB}" presName="vert0" presStyleCnt="0">
        <dgm:presLayoutVars>
          <dgm:dir/>
          <dgm:animOne val="branch"/>
          <dgm:animLvl val="lvl"/>
        </dgm:presLayoutVars>
      </dgm:prSet>
      <dgm:spPr/>
    </dgm:pt>
    <dgm:pt modelId="{3490B4D3-9C30-4EF6-B084-2C1D500ACD86}" type="pres">
      <dgm:prSet presAssocID="{E45E2131-0BC6-4D63-B2A5-40033F7F6DA6}" presName="thickLine" presStyleLbl="alignNode1" presStyleIdx="0" presStyleCnt="2"/>
      <dgm:spPr/>
    </dgm:pt>
    <dgm:pt modelId="{F8A21CD8-95F7-4CC3-B803-8178F12BA1DE}" type="pres">
      <dgm:prSet presAssocID="{E45E2131-0BC6-4D63-B2A5-40033F7F6DA6}" presName="horz1" presStyleCnt="0"/>
      <dgm:spPr/>
    </dgm:pt>
    <dgm:pt modelId="{8A348901-B224-4917-BE3A-543AED26A6AE}" type="pres">
      <dgm:prSet presAssocID="{E45E2131-0BC6-4D63-B2A5-40033F7F6DA6}" presName="tx1" presStyleLbl="revTx" presStyleIdx="0" presStyleCnt="2"/>
      <dgm:spPr/>
    </dgm:pt>
    <dgm:pt modelId="{D30D4C00-EE79-4225-9275-9B86AAC03175}" type="pres">
      <dgm:prSet presAssocID="{E45E2131-0BC6-4D63-B2A5-40033F7F6DA6}" presName="vert1" presStyleCnt="0"/>
      <dgm:spPr/>
    </dgm:pt>
    <dgm:pt modelId="{0FF188AB-71AA-48AD-BD24-3A407D0EED17}" type="pres">
      <dgm:prSet presAssocID="{90845AE4-0A0A-4654-9341-8E701268F8E4}" presName="thickLine" presStyleLbl="alignNode1" presStyleIdx="1" presStyleCnt="2"/>
      <dgm:spPr/>
    </dgm:pt>
    <dgm:pt modelId="{FEC7A314-1594-480D-A136-638261CF05CD}" type="pres">
      <dgm:prSet presAssocID="{90845AE4-0A0A-4654-9341-8E701268F8E4}" presName="horz1" presStyleCnt="0"/>
      <dgm:spPr/>
    </dgm:pt>
    <dgm:pt modelId="{03786394-5A9E-4DC1-96F5-4D8705308601}" type="pres">
      <dgm:prSet presAssocID="{90845AE4-0A0A-4654-9341-8E701268F8E4}" presName="tx1" presStyleLbl="revTx" presStyleIdx="1" presStyleCnt="2"/>
      <dgm:spPr/>
    </dgm:pt>
    <dgm:pt modelId="{6BAE1FF8-D618-4CC7-8F47-488F4BF07888}" type="pres">
      <dgm:prSet presAssocID="{90845AE4-0A0A-4654-9341-8E701268F8E4}" presName="vert1" presStyleCnt="0"/>
      <dgm:spPr/>
    </dgm:pt>
  </dgm:ptLst>
  <dgm:cxnLst>
    <dgm:cxn modelId="{C2739835-9EA9-40E1-AEE6-66038B4E32F9}" type="presOf" srcId="{90845AE4-0A0A-4654-9341-8E701268F8E4}" destId="{03786394-5A9E-4DC1-96F5-4D8705308601}" srcOrd="0" destOrd="0" presId="urn:microsoft.com/office/officeart/2008/layout/LinedList"/>
    <dgm:cxn modelId="{4D49F171-B57A-43DE-B68F-B91CB8C01E71}" srcId="{85759796-EC95-400E-83BE-F6AE0E138DBB}" destId="{E45E2131-0BC6-4D63-B2A5-40033F7F6DA6}" srcOrd="0" destOrd="0" parTransId="{10804FF6-3B17-43BD-938B-A9F42F02D068}" sibTransId="{7FB5BBC5-B960-4558-81D2-359976534AD9}"/>
    <dgm:cxn modelId="{89B916A6-32E7-4144-B678-7DE814A256B0}" srcId="{85759796-EC95-400E-83BE-F6AE0E138DBB}" destId="{90845AE4-0A0A-4654-9341-8E701268F8E4}" srcOrd="1" destOrd="0" parTransId="{A1AD85F8-042D-4E69-A970-E279905593FF}" sibTransId="{6BD5CDA8-EBB4-4E53-9EB5-FF8EF4B8179F}"/>
    <dgm:cxn modelId="{18FFCCC3-B33B-4A6F-ADC4-3AE3B30D31D8}" type="presOf" srcId="{85759796-EC95-400E-83BE-F6AE0E138DBB}" destId="{007D8A55-0878-4453-BBD2-BB70C4F59580}" srcOrd="0" destOrd="0" presId="urn:microsoft.com/office/officeart/2008/layout/LinedList"/>
    <dgm:cxn modelId="{C7B43BC5-9998-48FD-8402-36CE2B176B26}" type="presOf" srcId="{E45E2131-0BC6-4D63-B2A5-40033F7F6DA6}" destId="{8A348901-B224-4917-BE3A-543AED26A6AE}" srcOrd="0" destOrd="0" presId="urn:microsoft.com/office/officeart/2008/layout/LinedList"/>
    <dgm:cxn modelId="{EBAE9C54-0E81-4648-A495-AE96473A1392}" type="presParOf" srcId="{007D8A55-0878-4453-BBD2-BB70C4F59580}" destId="{3490B4D3-9C30-4EF6-B084-2C1D500ACD86}" srcOrd="0" destOrd="0" presId="urn:microsoft.com/office/officeart/2008/layout/LinedList"/>
    <dgm:cxn modelId="{7E060E9D-40D6-403B-AC95-F1C9DD13D092}" type="presParOf" srcId="{007D8A55-0878-4453-BBD2-BB70C4F59580}" destId="{F8A21CD8-95F7-4CC3-B803-8178F12BA1DE}" srcOrd="1" destOrd="0" presId="urn:microsoft.com/office/officeart/2008/layout/LinedList"/>
    <dgm:cxn modelId="{B212639D-FAFF-43F4-A963-46C601BCEF97}" type="presParOf" srcId="{F8A21CD8-95F7-4CC3-B803-8178F12BA1DE}" destId="{8A348901-B224-4917-BE3A-543AED26A6AE}" srcOrd="0" destOrd="0" presId="urn:microsoft.com/office/officeart/2008/layout/LinedList"/>
    <dgm:cxn modelId="{B8AEAF57-571D-4CC0-8EDC-63A06B538838}" type="presParOf" srcId="{F8A21CD8-95F7-4CC3-B803-8178F12BA1DE}" destId="{D30D4C00-EE79-4225-9275-9B86AAC03175}" srcOrd="1" destOrd="0" presId="urn:microsoft.com/office/officeart/2008/layout/LinedList"/>
    <dgm:cxn modelId="{7FB3DC7D-A302-4169-9FD5-3FBDC67812B7}" type="presParOf" srcId="{007D8A55-0878-4453-BBD2-BB70C4F59580}" destId="{0FF188AB-71AA-48AD-BD24-3A407D0EED17}" srcOrd="2" destOrd="0" presId="urn:microsoft.com/office/officeart/2008/layout/LinedList"/>
    <dgm:cxn modelId="{C63BC754-2C50-49A9-9832-DA0C1CB09E97}" type="presParOf" srcId="{007D8A55-0878-4453-BBD2-BB70C4F59580}" destId="{FEC7A314-1594-480D-A136-638261CF05CD}" srcOrd="3" destOrd="0" presId="urn:microsoft.com/office/officeart/2008/layout/LinedList"/>
    <dgm:cxn modelId="{B9D1AA01-DCB5-47FC-9DF4-0B36D8110B1B}" type="presParOf" srcId="{FEC7A314-1594-480D-A136-638261CF05CD}" destId="{03786394-5A9E-4DC1-96F5-4D8705308601}" srcOrd="0" destOrd="0" presId="urn:microsoft.com/office/officeart/2008/layout/LinedList"/>
    <dgm:cxn modelId="{E7CB97C3-409E-48CC-9413-F5C19C6CFF8B}" type="presParOf" srcId="{FEC7A314-1594-480D-A136-638261CF05CD}" destId="{6BAE1FF8-D618-4CC7-8F47-488F4BF0788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2F79492-6900-4EA8-B59B-5FAC60B64A6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A90CEB4-8468-4E51-A584-BBE3CDA5C235}">
      <dgm:prSet/>
      <dgm:spPr/>
      <dgm:t>
        <a:bodyPr/>
        <a:lstStyle/>
        <a:p>
          <a:r>
            <a:rPr lang="en-GB"/>
            <a:t>BMJ (2015) on health and social care</a:t>
          </a:r>
          <a:endParaRPr lang="en-US"/>
        </a:p>
      </dgm:t>
    </dgm:pt>
    <dgm:pt modelId="{F9678101-0EF6-4150-BA58-0EF616286D9A}" type="parTrans" cxnId="{81F80F4E-36B6-41A1-A8ED-879452E81DF3}">
      <dgm:prSet/>
      <dgm:spPr/>
      <dgm:t>
        <a:bodyPr/>
        <a:lstStyle/>
        <a:p>
          <a:endParaRPr lang="en-US"/>
        </a:p>
      </dgm:t>
    </dgm:pt>
    <dgm:pt modelId="{C39108DD-8F90-4E3D-8729-CBC6BCC666DF}" type="sibTrans" cxnId="{81F80F4E-36B6-41A1-A8ED-879452E81DF3}">
      <dgm:prSet/>
      <dgm:spPr/>
      <dgm:t>
        <a:bodyPr/>
        <a:lstStyle/>
        <a:p>
          <a:endParaRPr lang="en-US"/>
        </a:p>
      </dgm:t>
    </dgm:pt>
    <dgm:pt modelId="{79131D70-FF29-455B-BC93-263972C89B1F}">
      <dgm:prSet/>
      <dgm:spPr/>
      <dgm:t>
        <a:bodyPr/>
        <a:lstStyle/>
        <a:p>
          <a:r>
            <a:rPr lang="en-GB"/>
            <a:t>Truman (2003) on impact of absenteeism</a:t>
          </a:r>
          <a:endParaRPr lang="en-US"/>
        </a:p>
      </dgm:t>
    </dgm:pt>
    <dgm:pt modelId="{CC004C9F-F1A9-48A5-AF4D-FF5A000660C2}" type="parTrans" cxnId="{0B945FA2-799A-4AC3-9E0D-3B82E88BA909}">
      <dgm:prSet/>
      <dgm:spPr/>
      <dgm:t>
        <a:bodyPr/>
        <a:lstStyle/>
        <a:p>
          <a:endParaRPr lang="en-US"/>
        </a:p>
      </dgm:t>
    </dgm:pt>
    <dgm:pt modelId="{CAFABA77-2656-4CFA-A7D9-39BA50C308AE}" type="sibTrans" cxnId="{0B945FA2-799A-4AC3-9E0D-3B82E88BA909}">
      <dgm:prSet/>
      <dgm:spPr/>
      <dgm:t>
        <a:bodyPr/>
        <a:lstStyle/>
        <a:p>
          <a:endParaRPr lang="en-US"/>
        </a:p>
      </dgm:t>
    </dgm:pt>
    <dgm:pt modelId="{D9A8E12D-57F8-4970-BBB5-5CED64394CB1}">
      <dgm:prSet/>
      <dgm:spPr/>
      <dgm:t>
        <a:bodyPr/>
        <a:lstStyle/>
        <a:p>
          <a:r>
            <a:rPr lang="en-GB"/>
            <a:t>King’s fund (2020) on staff shortages</a:t>
          </a:r>
          <a:endParaRPr lang="en-US"/>
        </a:p>
      </dgm:t>
    </dgm:pt>
    <dgm:pt modelId="{6ED8744F-378E-4CE0-BCB7-2A2FDCE59504}" type="parTrans" cxnId="{665C0DE6-D7C5-4631-8F0B-B57263FA9B61}">
      <dgm:prSet/>
      <dgm:spPr/>
      <dgm:t>
        <a:bodyPr/>
        <a:lstStyle/>
        <a:p>
          <a:endParaRPr lang="en-US"/>
        </a:p>
      </dgm:t>
    </dgm:pt>
    <dgm:pt modelId="{0CE232B7-495E-4AD0-9BB4-EA8B1443DBD7}" type="sibTrans" cxnId="{665C0DE6-D7C5-4631-8F0B-B57263FA9B61}">
      <dgm:prSet/>
      <dgm:spPr/>
      <dgm:t>
        <a:bodyPr/>
        <a:lstStyle/>
        <a:p>
          <a:endParaRPr lang="en-US"/>
        </a:p>
      </dgm:t>
    </dgm:pt>
    <dgm:pt modelId="{F85D3EC9-1EC1-4312-A265-B321CF0E09B0}">
      <dgm:prSet/>
      <dgm:spPr/>
      <dgm:t>
        <a:bodyPr/>
        <a:lstStyle/>
        <a:p>
          <a:r>
            <a:rPr lang="en-GB"/>
            <a:t>Haswell (2003) on stress</a:t>
          </a:r>
          <a:endParaRPr lang="en-US"/>
        </a:p>
      </dgm:t>
    </dgm:pt>
    <dgm:pt modelId="{7A3256F6-CFD1-463C-A3DF-0553D76CC44F}" type="parTrans" cxnId="{8E587F84-5389-4613-AA3F-627F2A7537E2}">
      <dgm:prSet/>
      <dgm:spPr/>
      <dgm:t>
        <a:bodyPr/>
        <a:lstStyle/>
        <a:p>
          <a:endParaRPr lang="en-US"/>
        </a:p>
      </dgm:t>
    </dgm:pt>
    <dgm:pt modelId="{871A4D88-257F-4778-AEEE-2A90B280CD34}" type="sibTrans" cxnId="{8E587F84-5389-4613-AA3F-627F2A7537E2}">
      <dgm:prSet/>
      <dgm:spPr/>
      <dgm:t>
        <a:bodyPr/>
        <a:lstStyle/>
        <a:p>
          <a:endParaRPr lang="en-US"/>
        </a:p>
      </dgm:t>
    </dgm:pt>
    <dgm:pt modelId="{EFB48DCE-897C-4C01-8ECF-D4CB698F58B1}">
      <dgm:prSet/>
      <dgm:spPr/>
      <dgm:t>
        <a:bodyPr/>
        <a:lstStyle/>
        <a:p>
          <a:r>
            <a:rPr lang="en-GB"/>
            <a:t>Neuborne (2003) on incentives</a:t>
          </a:r>
          <a:endParaRPr lang="en-US"/>
        </a:p>
      </dgm:t>
    </dgm:pt>
    <dgm:pt modelId="{AC6FA671-72B7-46E7-9914-C74D5D8C6EA8}" type="parTrans" cxnId="{07B032AE-9BF0-4388-ADCB-769560A1BCAC}">
      <dgm:prSet/>
      <dgm:spPr/>
      <dgm:t>
        <a:bodyPr/>
        <a:lstStyle/>
        <a:p>
          <a:endParaRPr lang="en-US"/>
        </a:p>
      </dgm:t>
    </dgm:pt>
    <dgm:pt modelId="{718FDF4B-A3D2-4C8F-B986-24770EF1203D}" type="sibTrans" cxnId="{07B032AE-9BF0-4388-ADCB-769560A1BCAC}">
      <dgm:prSet/>
      <dgm:spPr/>
      <dgm:t>
        <a:bodyPr/>
        <a:lstStyle/>
        <a:p>
          <a:endParaRPr lang="en-US"/>
        </a:p>
      </dgm:t>
    </dgm:pt>
    <dgm:pt modelId="{3B264C72-E685-4FE8-A245-7FA021A87F21}">
      <dgm:prSet/>
      <dgm:spPr/>
      <dgm:t>
        <a:bodyPr/>
        <a:lstStyle/>
        <a:p>
          <a:r>
            <a:rPr lang="en-GB"/>
            <a:t>Home office (2020b) on immigration</a:t>
          </a:r>
          <a:endParaRPr lang="en-US"/>
        </a:p>
      </dgm:t>
    </dgm:pt>
    <dgm:pt modelId="{4041122F-F77B-4363-8E8D-32D6F32CE8F6}" type="parTrans" cxnId="{0B4849C3-E445-4231-999D-74ACFC09F5EC}">
      <dgm:prSet/>
      <dgm:spPr/>
      <dgm:t>
        <a:bodyPr/>
        <a:lstStyle/>
        <a:p>
          <a:endParaRPr lang="en-US"/>
        </a:p>
      </dgm:t>
    </dgm:pt>
    <dgm:pt modelId="{3CBBFA75-218D-41C8-95F6-E8A0DB6DBC46}" type="sibTrans" cxnId="{0B4849C3-E445-4231-999D-74ACFC09F5EC}">
      <dgm:prSet/>
      <dgm:spPr/>
      <dgm:t>
        <a:bodyPr/>
        <a:lstStyle/>
        <a:p>
          <a:endParaRPr lang="en-US"/>
        </a:p>
      </dgm:t>
    </dgm:pt>
    <dgm:pt modelId="{6E423DA4-F3B0-42BC-89CC-3A66413E9583}">
      <dgm:prSet/>
      <dgm:spPr/>
      <dgm:t>
        <a:bodyPr/>
        <a:lstStyle/>
        <a:p>
          <a:r>
            <a:rPr lang="en-GB"/>
            <a:t>Webber (2020) on care sector</a:t>
          </a:r>
          <a:endParaRPr lang="en-US"/>
        </a:p>
      </dgm:t>
    </dgm:pt>
    <dgm:pt modelId="{61DBB398-04FF-41BB-A74B-6CDF9B6F7DD4}" type="parTrans" cxnId="{721D881D-778E-4400-9C0A-A6DED38F3A66}">
      <dgm:prSet/>
      <dgm:spPr/>
      <dgm:t>
        <a:bodyPr/>
        <a:lstStyle/>
        <a:p>
          <a:endParaRPr lang="en-US"/>
        </a:p>
      </dgm:t>
    </dgm:pt>
    <dgm:pt modelId="{43D02C4C-389C-4638-B709-D1BA01B94B94}" type="sibTrans" cxnId="{721D881D-778E-4400-9C0A-A6DED38F3A66}">
      <dgm:prSet/>
      <dgm:spPr/>
      <dgm:t>
        <a:bodyPr/>
        <a:lstStyle/>
        <a:p>
          <a:endParaRPr lang="en-US"/>
        </a:p>
      </dgm:t>
    </dgm:pt>
    <dgm:pt modelId="{59C5CB8F-5F4B-4D83-9247-9D72E82A3436}" type="pres">
      <dgm:prSet presAssocID="{A2F79492-6900-4EA8-B59B-5FAC60B64A6B}" presName="linear" presStyleCnt="0">
        <dgm:presLayoutVars>
          <dgm:animLvl val="lvl"/>
          <dgm:resizeHandles val="exact"/>
        </dgm:presLayoutVars>
      </dgm:prSet>
      <dgm:spPr/>
    </dgm:pt>
    <dgm:pt modelId="{4487FCA5-C846-486B-BB7C-EB21D4C3C7B7}" type="pres">
      <dgm:prSet presAssocID="{5A90CEB4-8468-4E51-A584-BBE3CDA5C235}" presName="parentText" presStyleLbl="node1" presStyleIdx="0" presStyleCnt="7">
        <dgm:presLayoutVars>
          <dgm:chMax val="0"/>
          <dgm:bulletEnabled val="1"/>
        </dgm:presLayoutVars>
      </dgm:prSet>
      <dgm:spPr/>
    </dgm:pt>
    <dgm:pt modelId="{22D83CC1-6B2F-4358-9BD8-4D37D89B0E26}" type="pres">
      <dgm:prSet presAssocID="{C39108DD-8F90-4E3D-8729-CBC6BCC666DF}" presName="spacer" presStyleCnt="0"/>
      <dgm:spPr/>
    </dgm:pt>
    <dgm:pt modelId="{28B0B299-05B0-42CB-A451-9B4C33C8C766}" type="pres">
      <dgm:prSet presAssocID="{79131D70-FF29-455B-BC93-263972C89B1F}" presName="parentText" presStyleLbl="node1" presStyleIdx="1" presStyleCnt="7">
        <dgm:presLayoutVars>
          <dgm:chMax val="0"/>
          <dgm:bulletEnabled val="1"/>
        </dgm:presLayoutVars>
      </dgm:prSet>
      <dgm:spPr/>
    </dgm:pt>
    <dgm:pt modelId="{E919600D-A2AC-46CD-AB08-FE972629D6F9}" type="pres">
      <dgm:prSet presAssocID="{CAFABA77-2656-4CFA-A7D9-39BA50C308AE}" presName="spacer" presStyleCnt="0"/>
      <dgm:spPr/>
    </dgm:pt>
    <dgm:pt modelId="{C4EC70DF-4A8B-4E86-A1D9-0975CD5343EB}" type="pres">
      <dgm:prSet presAssocID="{D9A8E12D-57F8-4970-BBB5-5CED64394CB1}" presName="parentText" presStyleLbl="node1" presStyleIdx="2" presStyleCnt="7">
        <dgm:presLayoutVars>
          <dgm:chMax val="0"/>
          <dgm:bulletEnabled val="1"/>
        </dgm:presLayoutVars>
      </dgm:prSet>
      <dgm:spPr/>
    </dgm:pt>
    <dgm:pt modelId="{4F89283D-745D-4857-9046-B112E262FD7C}" type="pres">
      <dgm:prSet presAssocID="{0CE232B7-495E-4AD0-9BB4-EA8B1443DBD7}" presName="spacer" presStyleCnt="0"/>
      <dgm:spPr/>
    </dgm:pt>
    <dgm:pt modelId="{947A4BFF-C10D-4B15-8C1A-019331839416}" type="pres">
      <dgm:prSet presAssocID="{F85D3EC9-1EC1-4312-A265-B321CF0E09B0}" presName="parentText" presStyleLbl="node1" presStyleIdx="3" presStyleCnt="7">
        <dgm:presLayoutVars>
          <dgm:chMax val="0"/>
          <dgm:bulletEnabled val="1"/>
        </dgm:presLayoutVars>
      </dgm:prSet>
      <dgm:spPr/>
    </dgm:pt>
    <dgm:pt modelId="{782D87FE-5E3A-49B8-B4F1-276C1AF277E1}" type="pres">
      <dgm:prSet presAssocID="{871A4D88-257F-4778-AEEE-2A90B280CD34}" presName="spacer" presStyleCnt="0"/>
      <dgm:spPr/>
    </dgm:pt>
    <dgm:pt modelId="{207DC119-986D-4968-9C00-91006A763C03}" type="pres">
      <dgm:prSet presAssocID="{EFB48DCE-897C-4C01-8ECF-D4CB698F58B1}" presName="parentText" presStyleLbl="node1" presStyleIdx="4" presStyleCnt="7">
        <dgm:presLayoutVars>
          <dgm:chMax val="0"/>
          <dgm:bulletEnabled val="1"/>
        </dgm:presLayoutVars>
      </dgm:prSet>
      <dgm:spPr/>
    </dgm:pt>
    <dgm:pt modelId="{73B0EAB2-FC7B-43F0-BC9C-696C8CD7DF8F}" type="pres">
      <dgm:prSet presAssocID="{718FDF4B-A3D2-4C8F-B986-24770EF1203D}" presName="spacer" presStyleCnt="0"/>
      <dgm:spPr/>
    </dgm:pt>
    <dgm:pt modelId="{B9A253C7-BC73-4979-9072-5652048E27FF}" type="pres">
      <dgm:prSet presAssocID="{3B264C72-E685-4FE8-A245-7FA021A87F21}" presName="parentText" presStyleLbl="node1" presStyleIdx="5" presStyleCnt="7">
        <dgm:presLayoutVars>
          <dgm:chMax val="0"/>
          <dgm:bulletEnabled val="1"/>
        </dgm:presLayoutVars>
      </dgm:prSet>
      <dgm:spPr/>
    </dgm:pt>
    <dgm:pt modelId="{F9154BF5-D7DE-4371-AE56-43F269640926}" type="pres">
      <dgm:prSet presAssocID="{3CBBFA75-218D-41C8-95F6-E8A0DB6DBC46}" presName="spacer" presStyleCnt="0"/>
      <dgm:spPr/>
    </dgm:pt>
    <dgm:pt modelId="{23905A2B-4CC3-4022-9634-E13789C33ADA}" type="pres">
      <dgm:prSet presAssocID="{6E423DA4-F3B0-42BC-89CC-3A66413E9583}" presName="parentText" presStyleLbl="node1" presStyleIdx="6" presStyleCnt="7">
        <dgm:presLayoutVars>
          <dgm:chMax val="0"/>
          <dgm:bulletEnabled val="1"/>
        </dgm:presLayoutVars>
      </dgm:prSet>
      <dgm:spPr/>
    </dgm:pt>
  </dgm:ptLst>
  <dgm:cxnLst>
    <dgm:cxn modelId="{721D881D-778E-4400-9C0A-A6DED38F3A66}" srcId="{A2F79492-6900-4EA8-B59B-5FAC60B64A6B}" destId="{6E423DA4-F3B0-42BC-89CC-3A66413E9583}" srcOrd="6" destOrd="0" parTransId="{61DBB398-04FF-41BB-A74B-6CDF9B6F7DD4}" sibTransId="{43D02C4C-389C-4638-B709-D1BA01B94B94}"/>
    <dgm:cxn modelId="{8D25D33E-67B1-4341-AB40-325EBAD65A3F}" type="presOf" srcId="{79131D70-FF29-455B-BC93-263972C89B1F}" destId="{28B0B299-05B0-42CB-A451-9B4C33C8C766}" srcOrd="0" destOrd="0" presId="urn:microsoft.com/office/officeart/2005/8/layout/vList2"/>
    <dgm:cxn modelId="{81F80F4E-36B6-41A1-A8ED-879452E81DF3}" srcId="{A2F79492-6900-4EA8-B59B-5FAC60B64A6B}" destId="{5A90CEB4-8468-4E51-A584-BBE3CDA5C235}" srcOrd="0" destOrd="0" parTransId="{F9678101-0EF6-4150-BA58-0EF616286D9A}" sibTransId="{C39108DD-8F90-4E3D-8729-CBC6BCC666DF}"/>
    <dgm:cxn modelId="{8E587F84-5389-4613-AA3F-627F2A7537E2}" srcId="{A2F79492-6900-4EA8-B59B-5FAC60B64A6B}" destId="{F85D3EC9-1EC1-4312-A265-B321CF0E09B0}" srcOrd="3" destOrd="0" parTransId="{7A3256F6-CFD1-463C-A3DF-0553D76CC44F}" sibTransId="{871A4D88-257F-4778-AEEE-2A90B280CD34}"/>
    <dgm:cxn modelId="{24110B90-D7D6-4AAF-B187-965F63296164}" type="presOf" srcId="{A2F79492-6900-4EA8-B59B-5FAC60B64A6B}" destId="{59C5CB8F-5F4B-4D83-9247-9D72E82A3436}" srcOrd="0" destOrd="0" presId="urn:microsoft.com/office/officeart/2005/8/layout/vList2"/>
    <dgm:cxn modelId="{F5FA6490-C129-4110-9EEB-9FF87B1F4736}" type="presOf" srcId="{EFB48DCE-897C-4C01-8ECF-D4CB698F58B1}" destId="{207DC119-986D-4968-9C00-91006A763C03}" srcOrd="0" destOrd="0" presId="urn:microsoft.com/office/officeart/2005/8/layout/vList2"/>
    <dgm:cxn modelId="{A1BD1598-A7F9-4007-9367-6EF92ECB66D8}" type="presOf" srcId="{6E423DA4-F3B0-42BC-89CC-3A66413E9583}" destId="{23905A2B-4CC3-4022-9634-E13789C33ADA}" srcOrd="0" destOrd="0" presId="urn:microsoft.com/office/officeart/2005/8/layout/vList2"/>
    <dgm:cxn modelId="{0B945FA2-799A-4AC3-9E0D-3B82E88BA909}" srcId="{A2F79492-6900-4EA8-B59B-5FAC60B64A6B}" destId="{79131D70-FF29-455B-BC93-263972C89B1F}" srcOrd="1" destOrd="0" parTransId="{CC004C9F-F1A9-48A5-AF4D-FF5A000660C2}" sibTransId="{CAFABA77-2656-4CFA-A7D9-39BA50C308AE}"/>
    <dgm:cxn modelId="{1115A9A9-A9AA-48C0-858D-EC727BDEDA42}" type="presOf" srcId="{5A90CEB4-8468-4E51-A584-BBE3CDA5C235}" destId="{4487FCA5-C846-486B-BB7C-EB21D4C3C7B7}" srcOrd="0" destOrd="0" presId="urn:microsoft.com/office/officeart/2005/8/layout/vList2"/>
    <dgm:cxn modelId="{07B032AE-9BF0-4388-ADCB-769560A1BCAC}" srcId="{A2F79492-6900-4EA8-B59B-5FAC60B64A6B}" destId="{EFB48DCE-897C-4C01-8ECF-D4CB698F58B1}" srcOrd="4" destOrd="0" parTransId="{AC6FA671-72B7-46E7-9914-C74D5D8C6EA8}" sibTransId="{718FDF4B-A3D2-4C8F-B986-24770EF1203D}"/>
    <dgm:cxn modelId="{427E7DB0-BD43-4174-BF08-0C19A171BC26}" type="presOf" srcId="{F85D3EC9-1EC1-4312-A265-B321CF0E09B0}" destId="{947A4BFF-C10D-4B15-8C1A-019331839416}" srcOrd="0" destOrd="0" presId="urn:microsoft.com/office/officeart/2005/8/layout/vList2"/>
    <dgm:cxn modelId="{0B4849C3-E445-4231-999D-74ACFC09F5EC}" srcId="{A2F79492-6900-4EA8-B59B-5FAC60B64A6B}" destId="{3B264C72-E685-4FE8-A245-7FA021A87F21}" srcOrd="5" destOrd="0" parTransId="{4041122F-F77B-4363-8E8D-32D6F32CE8F6}" sibTransId="{3CBBFA75-218D-41C8-95F6-E8A0DB6DBC46}"/>
    <dgm:cxn modelId="{FF19B4C9-F418-4A5F-A2EF-B723DA5C5AE4}" type="presOf" srcId="{3B264C72-E685-4FE8-A245-7FA021A87F21}" destId="{B9A253C7-BC73-4979-9072-5652048E27FF}" srcOrd="0" destOrd="0" presId="urn:microsoft.com/office/officeart/2005/8/layout/vList2"/>
    <dgm:cxn modelId="{5608BBD7-7CB2-4C1C-80AF-DB78A5ADC973}" type="presOf" srcId="{D9A8E12D-57F8-4970-BBB5-5CED64394CB1}" destId="{C4EC70DF-4A8B-4E86-A1D9-0975CD5343EB}" srcOrd="0" destOrd="0" presId="urn:microsoft.com/office/officeart/2005/8/layout/vList2"/>
    <dgm:cxn modelId="{665C0DE6-D7C5-4631-8F0B-B57263FA9B61}" srcId="{A2F79492-6900-4EA8-B59B-5FAC60B64A6B}" destId="{D9A8E12D-57F8-4970-BBB5-5CED64394CB1}" srcOrd="2" destOrd="0" parTransId="{6ED8744F-378E-4CE0-BCB7-2A2FDCE59504}" sibTransId="{0CE232B7-495E-4AD0-9BB4-EA8B1443DBD7}"/>
    <dgm:cxn modelId="{41D7E254-DDE7-45E4-9570-B09AF687A8D7}" type="presParOf" srcId="{59C5CB8F-5F4B-4D83-9247-9D72E82A3436}" destId="{4487FCA5-C846-486B-BB7C-EB21D4C3C7B7}" srcOrd="0" destOrd="0" presId="urn:microsoft.com/office/officeart/2005/8/layout/vList2"/>
    <dgm:cxn modelId="{D380656C-1ED5-43D6-A01B-C5EB20E1CA2C}" type="presParOf" srcId="{59C5CB8F-5F4B-4D83-9247-9D72E82A3436}" destId="{22D83CC1-6B2F-4358-9BD8-4D37D89B0E26}" srcOrd="1" destOrd="0" presId="urn:microsoft.com/office/officeart/2005/8/layout/vList2"/>
    <dgm:cxn modelId="{B5D937C3-D818-40E3-A19B-9D095AA148D0}" type="presParOf" srcId="{59C5CB8F-5F4B-4D83-9247-9D72E82A3436}" destId="{28B0B299-05B0-42CB-A451-9B4C33C8C766}" srcOrd="2" destOrd="0" presId="urn:microsoft.com/office/officeart/2005/8/layout/vList2"/>
    <dgm:cxn modelId="{59DB6C8B-15FE-435D-B50C-9567DA1B54C1}" type="presParOf" srcId="{59C5CB8F-5F4B-4D83-9247-9D72E82A3436}" destId="{E919600D-A2AC-46CD-AB08-FE972629D6F9}" srcOrd="3" destOrd="0" presId="urn:microsoft.com/office/officeart/2005/8/layout/vList2"/>
    <dgm:cxn modelId="{C9AE95D5-2F46-4D82-A06C-0FFD39416D14}" type="presParOf" srcId="{59C5CB8F-5F4B-4D83-9247-9D72E82A3436}" destId="{C4EC70DF-4A8B-4E86-A1D9-0975CD5343EB}" srcOrd="4" destOrd="0" presId="urn:microsoft.com/office/officeart/2005/8/layout/vList2"/>
    <dgm:cxn modelId="{D5253288-362B-4CCF-BFD2-F1842BF012DD}" type="presParOf" srcId="{59C5CB8F-5F4B-4D83-9247-9D72E82A3436}" destId="{4F89283D-745D-4857-9046-B112E262FD7C}" srcOrd="5" destOrd="0" presId="urn:microsoft.com/office/officeart/2005/8/layout/vList2"/>
    <dgm:cxn modelId="{003AF290-F054-43A2-BA12-14FEB850FD05}" type="presParOf" srcId="{59C5CB8F-5F4B-4D83-9247-9D72E82A3436}" destId="{947A4BFF-C10D-4B15-8C1A-019331839416}" srcOrd="6" destOrd="0" presId="urn:microsoft.com/office/officeart/2005/8/layout/vList2"/>
    <dgm:cxn modelId="{03E9D5BA-FED1-4909-ADF6-8AC85B7ECADB}" type="presParOf" srcId="{59C5CB8F-5F4B-4D83-9247-9D72E82A3436}" destId="{782D87FE-5E3A-49B8-B4F1-276C1AF277E1}" srcOrd="7" destOrd="0" presId="urn:microsoft.com/office/officeart/2005/8/layout/vList2"/>
    <dgm:cxn modelId="{FE56A17E-770E-4F06-B537-DEDCBAF5F121}" type="presParOf" srcId="{59C5CB8F-5F4B-4D83-9247-9D72E82A3436}" destId="{207DC119-986D-4968-9C00-91006A763C03}" srcOrd="8" destOrd="0" presId="urn:microsoft.com/office/officeart/2005/8/layout/vList2"/>
    <dgm:cxn modelId="{4B0170F1-8724-4CAB-90A9-976AAAFADC38}" type="presParOf" srcId="{59C5CB8F-5F4B-4D83-9247-9D72E82A3436}" destId="{73B0EAB2-FC7B-43F0-BC9C-696C8CD7DF8F}" srcOrd="9" destOrd="0" presId="urn:microsoft.com/office/officeart/2005/8/layout/vList2"/>
    <dgm:cxn modelId="{E44A0A7A-9483-4B71-BB0C-D284819241CE}" type="presParOf" srcId="{59C5CB8F-5F4B-4D83-9247-9D72E82A3436}" destId="{B9A253C7-BC73-4979-9072-5652048E27FF}" srcOrd="10" destOrd="0" presId="urn:microsoft.com/office/officeart/2005/8/layout/vList2"/>
    <dgm:cxn modelId="{951EA489-0C79-4DEB-93C1-CEAF04A0E3EF}" type="presParOf" srcId="{59C5CB8F-5F4B-4D83-9247-9D72E82A3436}" destId="{F9154BF5-D7DE-4371-AE56-43F269640926}" srcOrd="11" destOrd="0" presId="urn:microsoft.com/office/officeart/2005/8/layout/vList2"/>
    <dgm:cxn modelId="{8B720A48-E594-44AB-ABC2-8F2DEABB4756}" type="presParOf" srcId="{59C5CB8F-5F4B-4D83-9247-9D72E82A3436}" destId="{23905A2B-4CC3-4022-9634-E13789C33ADA}"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E75E59-9D46-412F-83FA-02EACEDD7F94}">
      <dsp:nvSpPr>
        <dsp:cNvPr id="0" name=""/>
        <dsp:cNvSpPr/>
      </dsp:nvSpPr>
      <dsp:spPr>
        <a:xfrm>
          <a:off x="0" y="108344"/>
          <a:ext cx="6813755" cy="684450"/>
        </a:xfrm>
        <a:prstGeom prst="round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endParaRPr lang="en-US" sz="1500" b="0" i="0" kern="1200"/>
        </a:p>
        <a:p>
          <a:pPr marL="0" lvl="0" indent="0" algn="l" defTabSz="666750">
            <a:lnSpc>
              <a:spcPct val="90000"/>
            </a:lnSpc>
            <a:spcBef>
              <a:spcPct val="0"/>
            </a:spcBef>
            <a:spcAft>
              <a:spcPct val="35000"/>
            </a:spcAft>
            <a:buNone/>
          </a:pPr>
          <a:r>
            <a:rPr lang="en-US" sz="1500" b="0" i="0" kern="1200"/>
            <a:t>SCOPE OF THE PROBLEM.</a:t>
          </a:r>
          <a:endParaRPr lang="en-US" sz="1500" kern="1200"/>
        </a:p>
      </dsp:txBody>
      <dsp:txXfrm>
        <a:off x="33412" y="141756"/>
        <a:ext cx="6746931" cy="617626"/>
      </dsp:txXfrm>
    </dsp:sp>
    <dsp:sp modelId="{84A602D5-D098-4A32-8908-43EEB742C789}">
      <dsp:nvSpPr>
        <dsp:cNvPr id="0" name=""/>
        <dsp:cNvSpPr/>
      </dsp:nvSpPr>
      <dsp:spPr>
        <a:xfrm>
          <a:off x="0" y="835994"/>
          <a:ext cx="6813755" cy="684450"/>
        </a:xfrm>
        <a:prstGeom prst="round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Who is impacted.</a:t>
          </a:r>
        </a:p>
        <a:p>
          <a:pPr marL="0" lvl="0" indent="0" algn="l" defTabSz="666750">
            <a:lnSpc>
              <a:spcPct val="90000"/>
            </a:lnSpc>
            <a:spcBef>
              <a:spcPct val="0"/>
            </a:spcBef>
            <a:spcAft>
              <a:spcPct val="35000"/>
            </a:spcAft>
            <a:buNone/>
          </a:pPr>
          <a:r>
            <a:rPr lang="en-US" sz="1500" kern="1200"/>
            <a:t>How they are impacted.</a:t>
          </a:r>
        </a:p>
      </dsp:txBody>
      <dsp:txXfrm>
        <a:off x="33412" y="869406"/>
        <a:ext cx="6746931" cy="617626"/>
      </dsp:txXfrm>
    </dsp:sp>
    <dsp:sp modelId="{65A4B2A6-CA1F-4F4C-A7E5-19FEBFF43C0F}">
      <dsp:nvSpPr>
        <dsp:cNvPr id="0" name=""/>
        <dsp:cNvSpPr/>
      </dsp:nvSpPr>
      <dsp:spPr>
        <a:xfrm>
          <a:off x="0" y="1563644"/>
          <a:ext cx="6813755" cy="684450"/>
        </a:xfrm>
        <a:prstGeom prst="round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0" i="0" kern="1200"/>
            <a:t>PESTEL ANALYSIS.</a:t>
          </a:r>
          <a:endParaRPr lang="en-US" sz="1500" kern="1200"/>
        </a:p>
      </dsp:txBody>
      <dsp:txXfrm>
        <a:off x="33412" y="1597056"/>
        <a:ext cx="6746931" cy="617626"/>
      </dsp:txXfrm>
    </dsp:sp>
    <dsp:sp modelId="{8B10C5E2-7880-4DFB-8C6E-BED0A0D077FE}">
      <dsp:nvSpPr>
        <dsp:cNvPr id="0" name=""/>
        <dsp:cNvSpPr/>
      </dsp:nvSpPr>
      <dsp:spPr>
        <a:xfrm>
          <a:off x="0" y="2291295"/>
          <a:ext cx="6813755" cy="684450"/>
        </a:xfrm>
        <a:prstGeom prst="round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0" i="0" kern="1200"/>
            <a:t>FISH BONE ANALYSIS</a:t>
          </a:r>
        </a:p>
        <a:p>
          <a:pPr marL="0" lvl="0" indent="0" algn="l" defTabSz="666750">
            <a:lnSpc>
              <a:spcPct val="90000"/>
            </a:lnSpc>
            <a:spcBef>
              <a:spcPct val="0"/>
            </a:spcBef>
            <a:spcAft>
              <a:spcPct val="35000"/>
            </a:spcAft>
            <a:buNone/>
          </a:pPr>
          <a:r>
            <a:rPr lang="en-US" sz="1500" b="0" i="0" kern="1200"/>
            <a:t>Solving the problem of staff shortages.</a:t>
          </a:r>
          <a:endParaRPr lang="en-US" sz="1500" kern="1200"/>
        </a:p>
      </dsp:txBody>
      <dsp:txXfrm>
        <a:off x="33412" y="2324707"/>
        <a:ext cx="6746931" cy="617626"/>
      </dsp:txXfrm>
    </dsp:sp>
    <dsp:sp modelId="{5D3A382F-EEA7-4FCC-8ED3-D4BD42657787}">
      <dsp:nvSpPr>
        <dsp:cNvPr id="0" name=""/>
        <dsp:cNvSpPr/>
      </dsp:nvSpPr>
      <dsp:spPr>
        <a:xfrm>
          <a:off x="0" y="3018945"/>
          <a:ext cx="6813755" cy="684450"/>
        </a:xfrm>
        <a:prstGeom prst="round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0" i="0" kern="1200"/>
            <a:t>REFERENCES</a:t>
          </a:r>
          <a:endParaRPr lang="en-US" sz="1500" kern="1200"/>
        </a:p>
      </dsp:txBody>
      <dsp:txXfrm>
        <a:off x="33412" y="3052357"/>
        <a:ext cx="6746931" cy="6176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6F8B01-771E-4672-9407-9601867B1F97}">
      <dsp:nvSpPr>
        <dsp:cNvPr id="0" name=""/>
        <dsp:cNvSpPr/>
      </dsp:nvSpPr>
      <dsp:spPr>
        <a:xfrm>
          <a:off x="0" y="640"/>
          <a:ext cx="6391275" cy="149868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CD4242-57A4-4A05-A3F7-AEF24FA827C4}">
      <dsp:nvSpPr>
        <dsp:cNvPr id="0" name=""/>
        <dsp:cNvSpPr/>
      </dsp:nvSpPr>
      <dsp:spPr>
        <a:xfrm>
          <a:off x="453352" y="337845"/>
          <a:ext cx="824278" cy="82427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278D6F9-7CA4-441C-88E9-1409180C6E69}">
      <dsp:nvSpPr>
        <dsp:cNvPr id="0" name=""/>
        <dsp:cNvSpPr/>
      </dsp:nvSpPr>
      <dsp:spPr>
        <a:xfrm>
          <a:off x="1730984" y="640"/>
          <a:ext cx="4660290" cy="1498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11" tIns="158611" rIns="158611" bIns="158611" numCol="1" spcCol="1270" anchor="ctr" anchorCtr="0">
          <a:noAutofit/>
        </a:bodyPr>
        <a:lstStyle/>
        <a:p>
          <a:pPr marL="0" lvl="0" indent="0" algn="l" defTabSz="711200">
            <a:lnSpc>
              <a:spcPct val="90000"/>
            </a:lnSpc>
            <a:spcBef>
              <a:spcPct val="0"/>
            </a:spcBef>
            <a:spcAft>
              <a:spcPct val="35000"/>
            </a:spcAft>
            <a:buNone/>
          </a:pPr>
          <a:r>
            <a:rPr lang="en-GB" sz="1600" kern="1200"/>
            <a:t>According to  The King’s  fund (June 2020)</a:t>
          </a:r>
          <a:endParaRPr lang="en-US" sz="1600" kern="1200"/>
        </a:p>
      </dsp:txBody>
      <dsp:txXfrm>
        <a:off x="1730984" y="640"/>
        <a:ext cx="4660290" cy="1498687"/>
      </dsp:txXfrm>
    </dsp:sp>
    <dsp:sp modelId="{E7ED94C8-74B7-46F9-8BE8-7A8D88A9136E}">
      <dsp:nvSpPr>
        <dsp:cNvPr id="0" name=""/>
        <dsp:cNvSpPr/>
      </dsp:nvSpPr>
      <dsp:spPr>
        <a:xfrm>
          <a:off x="0" y="1873999"/>
          <a:ext cx="6391275" cy="149868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02147F-52E0-4662-86D0-BEE8C1459D93}">
      <dsp:nvSpPr>
        <dsp:cNvPr id="0" name=""/>
        <dsp:cNvSpPr/>
      </dsp:nvSpPr>
      <dsp:spPr>
        <a:xfrm>
          <a:off x="453352" y="2211204"/>
          <a:ext cx="824278" cy="82427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FDC5840-E062-4B38-BADE-3846D1C4F7FF}">
      <dsp:nvSpPr>
        <dsp:cNvPr id="0" name=""/>
        <dsp:cNvSpPr/>
      </dsp:nvSpPr>
      <dsp:spPr>
        <a:xfrm>
          <a:off x="1730984" y="1873999"/>
          <a:ext cx="4660290" cy="1498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11" tIns="158611" rIns="158611" bIns="158611" numCol="1" spcCol="1270" anchor="ctr" anchorCtr="0">
          <a:noAutofit/>
        </a:bodyPr>
        <a:lstStyle/>
        <a:p>
          <a:pPr marL="0" lvl="0" indent="0" algn="l" defTabSz="711200">
            <a:lnSpc>
              <a:spcPct val="90000"/>
            </a:lnSpc>
            <a:spcBef>
              <a:spcPct val="0"/>
            </a:spcBef>
            <a:spcAft>
              <a:spcPct val="35000"/>
            </a:spcAft>
            <a:buNone/>
          </a:pPr>
          <a:r>
            <a:rPr lang="en-GB" sz="1600" kern="1200"/>
            <a:t>Over recent years, the GP sector has been characterised by falling GP numbers and practice closures meanwhile the number of appointments increased by 15% between January 2019 and 2020.</a:t>
          </a:r>
          <a:endParaRPr lang="en-US" sz="1600" kern="1200"/>
        </a:p>
      </dsp:txBody>
      <dsp:txXfrm>
        <a:off x="1730984" y="1873999"/>
        <a:ext cx="4660290" cy="1498687"/>
      </dsp:txXfrm>
    </dsp:sp>
    <dsp:sp modelId="{868A3DAA-64D2-4000-B151-CC5B5A78AC14}">
      <dsp:nvSpPr>
        <dsp:cNvPr id="0" name=""/>
        <dsp:cNvSpPr/>
      </dsp:nvSpPr>
      <dsp:spPr>
        <a:xfrm>
          <a:off x="0" y="3747359"/>
          <a:ext cx="6391275" cy="149868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4B8403-0928-4EC7-8C80-2580EF883FD7}">
      <dsp:nvSpPr>
        <dsp:cNvPr id="0" name=""/>
        <dsp:cNvSpPr/>
      </dsp:nvSpPr>
      <dsp:spPr>
        <a:xfrm>
          <a:off x="453352" y="4084563"/>
          <a:ext cx="824278" cy="82427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59FE2CD-9F6D-431C-8A29-038E5C4C7D19}">
      <dsp:nvSpPr>
        <dsp:cNvPr id="0" name=""/>
        <dsp:cNvSpPr/>
      </dsp:nvSpPr>
      <dsp:spPr>
        <a:xfrm>
          <a:off x="1730984" y="3747359"/>
          <a:ext cx="4660290" cy="1498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11" tIns="158611" rIns="158611" bIns="158611" numCol="1" spcCol="1270" anchor="ctr" anchorCtr="0">
          <a:noAutofit/>
        </a:bodyPr>
        <a:lstStyle/>
        <a:p>
          <a:pPr marL="0" lvl="0" indent="0" algn="l" defTabSz="711200">
            <a:lnSpc>
              <a:spcPct val="90000"/>
            </a:lnSpc>
            <a:spcBef>
              <a:spcPct val="0"/>
            </a:spcBef>
            <a:spcAft>
              <a:spcPct val="35000"/>
            </a:spcAft>
            <a:buNone/>
          </a:pPr>
          <a:r>
            <a:rPr lang="en-GB" sz="1600" kern="1200"/>
            <a:t>This implies that both the service users and the service lenders are both affected by this phenomenon.</a:t>
          </a:r>
          <a:endParaRPr lang="en-US" sz="1600" kern="1200"/>
        </a:p>
      </dsp:txBody>
      <dsp:txXfrm>
        <a:off x="1730984" y="3747359"/>
        <a:ext cx="4660290" cy="149868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90B4D3-9C30-4EF6-B084-2C1D500ACD86}">
      <dsp:nvSpPr>
        <dsp:cNvPr id="0" name=""/>
        <dsp:cNvSpPr/>
      </dsp:nvSpPr>
      <dsp:spPr>
        <a:xfrm>
          <a:off x="0" y="0"/>
          <a:ext cx="9625383" cy="0"/>
        </a:xfrm>
        <a:prstGeom prst="line">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w="9525" cap="rnd" cmpd="sng" algn="ctr">
          <a:solidFill>
            <a:schemeClr val="accent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8A348901-B224-4917-BE3A-543AED26A6AE}">
      <dsp:nvSpPr>
        <dsp:cNvPr id="0" name=""/>
        <dsp:cNvSpPr/>
      </dsp:nvSpPr>
      <dsp:spPr>
        <a:xfrm>
          <a:off x="0" y="0"/>
          <a:ext cx="9625383" cy="171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u="sng" kern="1200"/>
            <a:t>Absenteeism</a:t>
          </a:r>
          <a:r>
            <a:rPr lang="en-US" sz="1100" kern="1200"/>
            <a:t>- According to Neuborne (2003) Some employers use disciplinary actions to solve the absenteeism problem meanwhile others use incentives.</a:t>
          </a:r>
        </a:p>
      </dsp:txBody>
      <dsp:txXfrm>
        <a:off x="0" y="0"/>
        <a:ext cx="9625383" cy="1711341"/>
      </dsp:txXfrm>
    </dsp:sp>
    <dsp:sp modelId="{0FF188AB-71AA-48AD-BD24-3A407D0EED17}">
      <dsp:nvSpPr>
        <dsp:cNvPr id="0" name=""/>
        <dsp:cNvSpPr/>
      </dsp:nvSpPr>
      <dsp:spPr>
        <a:xfrm>
          <a:off x="0" y="1711341"/>
          <a:ext cx="9625383" cy="0"/>
        </a:xfrm>
        <a:prstGeom prst="line">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w="9525" cap="rnd" cmpd="sng" algn="ctr">
          <a:solidFill>
            <a:schemeClr val="accent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03786394-5A9E-4DC1-96F5-4D8705308601}">
      <dsp:nvSpPr>
        <dsp:cNvPr id="0" name=""/>
        <dsp:cNvSpPr/>
      </dsp:nvSpPr>
      <dsp:spPr>
        <a:xfrm>
          <a:off x="0" y="1711341"/>
          <a:ext cx="9625383" cy="171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u="sng" kern="1200"/>
            <a:t>Immigration issues</a:t>
          </a:r>
          <a:r>
            <a:rPr lang="en-US" sz="1100" kern="1200"/>
            <a:t>. According to Ashleigh </a:t>
          </a:r>
          <a:r>
            <a:rPr lang="en-US" sz="1100" kern="1200" err="1"/>
            <a:t>webber</a:t>
          </a:r>
          <a:r>
            <a:rPr lang="en-US" sz="1100" kern="1200"/>
            <a:t> (2020) Care sector faces alarming staff shortages under new immigration rules.</a:t>
          </a:r>
        </a:p>
        <a:p>
          <a:pPr marL="0" lvl="0" indent="0" algn="l" defTabSz="488950">
            <a:lnSpc>
              <a:spcPct val="90000"/>
            </a:lnSpc>
            <a:spcBef>
              <a:spcPct val="0"/>
            </a:spcBef>
            <a:spcAft>
              <a:spcPct val="35000"/>
            </a:spcAft>
            <a:buNone/>
          </a:pPr>
          <a:endParaRPr lang="en-US" sz="1100" kern="1200"/>
        </a:p>
        <a:p>
          <a:pPr marL="0" lvl="0" indent="0" algn="l" defTabSz="488950">
            <a:lnSpc>
              <a:spcPct val="90000"/>
            </a:lnSpc>
            <a:spcBef>
              <a:spcPct val="0"/>
            </a:spcBef>
            <a:spcAft>
              <a:spcPct val="35000"/>
            </a:spcAft>
            <a:buNone/>
          </a:pPr>
          <a:r>
            <a:rPr lang="en-US" sz="1100" u="sng" kern="1200"/>
            <a:t>Environment: </a:t>
          </a:r>
          <a:r>
            <a:rPr lang="en-US" sz="1100" kern="1200"/>
            <a:t>Environment plays an important role in staff shortages also.</a:t>
          </a:r>
        </a:p>
        <a:p>
          <a:pPr marL="0" lvl="0" indent="0" algn="l" defTabSz="488950">
            <a:lnSpc>
              <a:spcPct val="90000"/>
            </a:lnSpc>
            <a:spcBef>
              <a:spcPct val="0"/>
            </a:spcBef>
            <a:spcAft>
              <a:spcPct val="35000"/>
            </a:spcAft>
            <a:buNone/>
          </a:pPr>
          <a:r>
            <a:rPr lang="en-US" sz="1100" kern="1200"/>
            <a:t>If a company is situated far away from the city, they will probably need staff with cars or if the establishment is situated in a clean air zone problem anyone going to work in the company will have certain conditions of cars  to be able to drive into the area.</a:t>
          </a:r>
        </a:p>
        <a:p>
          <a:pPr marL="0" lvl="0" indent="0" algn="l" defTabSz="488950">
            <a:lnSpc>
              <a:spcPct val="90000"/>
            </a:lnSpc>
            <a:spcBef>
              <a:spcPct val="0"/>
            </a:spcBef>
            <a:spcAft>
              <a:spcPct val="35000"/>
            </a:spcAft>
            <a:buNone/>
          </a:pPr>
          <a:endParaRPr lang="en-US" sz="1100" kern="1200"/>
        </a:p>
        <a:p>
          <a:pPr marL="0" lvl="0" indent="0" algn="l" defTabSz="488950">
            <a:lnSpc>
              <a:spcPct val="90000"/>
            </a:lnSpc>
            <a:spcBef>
              <a:spcPct val="0"/>
            </a:spcBef>
            <a:spcAft>
              <a:spcPct val="35000"/>
            </a:spcAft>
            <a:buNone/>
          </a:pPr>
          <a:endParaRPr lang="en-US" sz="1100" kern="1200"/>
        </a:p>
        <a:p>
          <a:pPr marL="0" lvl="0" indent="0" algn="l" defTabSz="488950">
            <a:lnSpc>
              <a:spcPct val="90000"/>
            </a:lnSpc>
            <a:spcBef>
              <a:spcPct val="0"/>
            </a:spcBef>
            <a:spcAft>
              <a:spcPct val="35000"/>
            </a:spcAft>
            <a:buNone/>
          </a:pPr>
          <a:endParaRPr lang="en-US" sz="1100" kern="1200"/>
        </a:p>
      </dsp:txBody>
      <dsp:txXfrm>
        <a:off x="0" y="1711341"/>
        <a:ext cx="9625383" cy="171134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87FCA5-C846-486B-BB7C-EB21D4C3C7B7}">
      <dsp:nvSpPr>
        <dsp:cNvPr id="0" name=""/>
        <dsp:cNvSpPr/>
      </dsp:nvSpPr>
      <dsp:spPr>
        <a:xfrm>
          <a:off x="0" y="66307"/>
          <a:ext cx="6230220" cy="55165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BMJ (2015) on health and social care</a:t>
          </a:r>
          <a:endParaRPr lang="en-US" sz="2300" kern="1200"/>
        </a:p>
      </dsp:txBody>
      <dsp:txXfrm>
        <a:off x="26930" y="93237"/>
        <a:ext cx="6176360" cy="497795"/>
      </dsp:txXfrm>
    </dsp:sp>
    <dsp:sp modelId="{28B0B299-05B0-42CB-A451-9B4C33C8C766}">
      <dsp:nvSpPr>
        <dsp:cNvPr id="0" name=""/>
        <dsp:cNvSpPr/>
      </dsp:nvSpPr>
      <dsp:spPr>
        <a:xfrm>
          <a:off x="0" y="684202"/>
          <a:ext cx="6230220" cy="55165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Truman (2003) on impact of absenteeism</a:t>
          </a:r>
          <a:endParaRPr lang="en-US" sz="2300" kern="1200"/>
        </a:p>
      </dsp:txBody>
      <dsp:txXfrm>
        <a:off x="26930" y="711132"/>
        <a:ext cx="6176360" cy="497795"/>
      </dsp:txXfrm>
    </dsp:sp>
    <dsp:sp modelId="{C4EC70DF-4A8B-4E86-A1D9-0975CD5343EB}">
      <dsp:nvSpPr>
        <dsp:cNvPr id="0" name=""/>
        <dsp:cNvSpPr/>
      </dsp:nvSpPr>
      <dsp:spPr>
        <a:xfrm>
          <a:off x="0" y="1302097"/>
          <a:ext cx="6230220" cy="55165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King’s fund (2020) on staff shortages</a:t>
          </a:r>
          <a:endParaRPr lang="en-US" sz="2300" kern="1200"/>
        </a:p>
      </dsp:txBody>
      <dsp:txXfrm>
        <a:off x="26930" y="1329027"/>
        <a:ext cx="6176360" cy="497795"/>
      </dsp:txXfrm>
    </dsp:sp>
    <dsp:sp modelId="{947A4BFF-C10D-4B15-8C1A-019331839416}">
      <dsp:nvSpPr>
        <dsp:cNvPr id="0" name=""/>
        <dsp:cNvSpPr/>
      </dsp:nvSpPr>
      <dsp:spPr>
        <a:xfrm>
          <a:off x="0" y="1919992"/>
          <a:ext cx="6230220" cy="55165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Haswell (2003) on stress</a:t>
          </a:r>
          <a:endParaRPr lang="en-US" sz="2300" kern="1200"/>
        </a:p>
      </dsp:txBody>
      <dsp:txXfrm>
        <a:off x="26930" y="1946922"/>
        <a:ext cx="6176360" cy="497795"/>
      </dsp:txXfrm>
    </dsp:sp>
    <dsp:sp modelId="{207DC119-986D-4968-9C00-91006A763C03}">
      <dsp:nvSpPr>
        <dsp:cNvPr id="0" name=""/>
        <dsp:cNvSpPr/>
      </dsp:nvSpPr>
      <dsp:spPr>
        <a:xfrm>
          <a:off x="0" y="2537887"/>
          <a:ext cx="6230220" cy="55165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Neuborne (2003) on incentives</a:t>
          </a:r>
          <a:endParaRPr lang="en-US" sz="2300" kern="1200"/>
        </a:p>
      </dsp:txBody>
      <dsp:txXfrm>
        <a:off x="26930" y="2564817"/>
        <a:ext cx="6176360" cy="497795"/>
      </dsp:txXfrm>
    </dsp:sp>
    <dsp:sp modelId="{B9A253C7-BC73-4979-9072-5652048E27FF}">
      <dsp:nvSpPr>
        <dsp:cNvPr id="0" name=""/>
        <dsp:cNvSpPr/>
      </dsp:nvSpPr>
      <dsp:spPr>
        <a:xfrm>
          <a:off x="0" y="3155782"/>
          <a:ext cx="6230220" cy="55165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Home office (2020b) on immigration</a:t>
          </a:r>
          <a:endParaRPr lang="en-US" sz="2300" kern="1200"/>
        </a:p>
      </dsp:txBody>
      <dsp:txXfrm>
        <a:off x="26930" y="3182712"/>
        <a:ext cx="6176360" cy="497795"/>
      </dsp:txXfrm>
    </dsp:sp>
    <dsp:sp modelId="{23905A2B-4CC3-4022-9634-E13789C33ADA}">
      <dsp:nvSpPr>
        <dsp:cNvPr id="0" name=""/>
        <dsp:cNvSpPr/>
      </dsp:nvSpPr>
      <dsp:spPr>
        <a:xfrm>
          <a:off x="0" y="3773677"/>
          <a:ext cx="6230220" cy="55165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Webber (2020) on care sector</a:t>
          </a:r>
          <a:endParaRPr lang="en-US" sz="2300" kern="1200"/>
        </a:p>
      </dsp:txBody>
      <dsp:txXfrm>
        <a:off x="26930" y="3800607"/>
        <a:ext cx="6176360" cy="49779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241E85-FCBC-4645-B391-6CA58D5E7D96}" type="datetimeFigureOut">
              <a:rPr lang="en-GB" smtClean="0"/>
              <a:t>16/07/2022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945748-2F44-4914-B058-C9BB4A3BB079}" type="slidenum">
              <a:rPr lang="en-GB" smtClean="0"/>
              <a:t>‹#›</a:t>
            </a:fld>
            <a:endParaRPr lang="en-GB"/>
          </a:p>
        </p:txBody>
      </p:sp>
    </p:spTree>
    <p:extLst>
      <p:ext uri="{BB962C8B-B14F-4D97-AF65-F5344CB8AC3E}">
        <p14:creationId xmlns:p14="http://schemas.microsoft.com/office/powerpoint/2010/main" val="5988672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0945748-2F44-4914-B058-C9BB4A3BB079}" type="slidenum">
              <a:rPr lang="en-GB" smtClean="0"/>
              <a:t>3</a:t>
            </a:fld>
            <a:endParaRPr lang="en-GB"/>
          </a:p>
        </p:txBody>
      </p:sp>
    </p:spTree>
    <p:extLst>
      <p:ext uri="{BB962C8B-B14F-4D97-AF65-F5344CB8AC3E}">
        <p14:creationId xmlns:p14="http://schemas.microsoft.com/office/powerpoint/2010/main" val="35948362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0945748-2F44-4914-B058-C9BB4A3BB079}" type="slidenum">
              <a:rPr lang="en-GB" smtClean="0"/>
              <a:t>11</a:t>
            </a:fld>
            <a:endParaRPr lang="en-GB"/>
          </a:p>
        </p:txBody>
      </p:sp>
    </p:spTree>
    <p:extLst>
      <p:ext uri="{BB962C8B-B14F-4D97-AF65-F5344CB8AC3E}">
        <p14:creationId xmlns:p14="http://schemas.microsoft.com/office/powerpoint/2010/main" val="23251266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0945748-2F44-4914-B058-C9BB4A3BB079}" type="slidenum">
              <a:rPr lang="en-GB" smtClean="0"/>
              <a:t>12</a:t>
            </a:fld>
            <a:endParaRPr lang="en-GB"/>
          </a:p>
        </p:txBody>
      </p:sp>
    </p:spTree>
    <p:extLst>
      <p:ext uri="{BB962C8B-B14F-4D97-AF65-F5344CB8AC3E}">
        <p14:creationId xmlns:p14="http://schemas.microsoft.com/office/powerpoint/2010/main" val="42423201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0945748-2F44-4914-B058-C9BB4A3BB079}" type="slidenum">
              <a:rPr lang="en-GB" smtClean="0"/>
              <a:t>16</a:t>
            </a:fld>
            <a:endParaRPr lang="en-GB"/>
          </a:p>
        </p:txBody>
      </p:sp>
    </p:spTree>
    <p:extLst>
      <p:ext uri="{BB962C8B-B14F-4D97-AF65-F5344CB8AC3E}">
        <p14:creationId xmlns:p14="http://schemas.microsoft.com/office/powerpoint/2010/main" val="149407556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smtClean="0"/>
              <a:pPr/>
              <a:t>7/16/2022</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2663427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smtClean="0"/>
              <a:t>7/16/2022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6006007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smtClean="0"/>
              <a:t>7/16/2022</a:t>
            </a:fld>
            <a:endParaRPr lang="en-US"/>
          </a:p>
        </p:txBody>
      </p:sp>
      <p:sp>
        <p:nvSpPr>
          <p:cNvPr id="5" name="Footer Placeholder 4"/>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8541979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smtClean="0"/>
              <a:t>7/16/2022</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6286491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smtClean="0"/>
              <a:t>7/16/2022</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2873115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smtClean="0"/>
              <a:t>7/16/2022</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2229325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smtClean="0"/>
              <a:t>7/16/2022</a:t>
            </a:fld>
            <a:endParaRPr lang="en-US"/>
          </a:p>
        </p:txBody>
      </p:sp>
      <p:sp>
        <p:nvSpPr>
          <p:cNvPr id="3" name="Footer Placeholder 2"/>
          <p:cNvSpPr>
            <a:spLocks noGrp="1"/>
          </p:cNvSpPr>
          <p:nvPr>
            <p:ph type="ftr" sz="quarter" idx="11"/>
          </p:nvPr>
        </p:nvSpPr>
        <p:spPr/>
        <p:txBody>
          <a:bodyPr/>
          <a:lstStyle/>
          <a:p>
            <a:r>
              <a:rPr lang="en-US"/>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5879964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smtClean="0"/>
              <a:t>7/16/2022</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5270954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smtClean="0"/>
              <a:t>7/16/2022</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2010285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smtClean="0"/>
              <a:t>7/16/2022</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7579799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smtClean="0"/>
              <a:t>7/16/2022</a:t>
            </a:fld>
            <a:endParaRPr lang="en-US"/>
          </a:p>
        </p:txBody>
      </p:sp>
      <p:sp>
        <p:nvSpPr>
          <p:cNvPr id="5" name="Footer Placeholder 4"/>
          <p:cNvSpPr>
            <a:spLocks noGrp="1"/>
          </p:cNvSpPr>
          <p:nvPr>
            <p:ph type="ftr" sz="quarter" idx="11"/>
          </p:nvPr>
        </p:nvSpPr>
        <p:spPr/>
        <p:txBody>
          <a:bodyPr/>
          <a:lstStyle/>
          <a:p>
            <a:r>
              <a:rPr lang="en-US"/>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4060514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7/16/2022</a:t>
            </a:fld>
            <a:endParaRPr lang="en-US"/>
          </a:p>
        </p:txBody>
      </p:sp>
      <p:sp>
        <p:nvSpPr>
          <p:cNvPr id="5" name="Footer Placeholder 4"/>
          <p:cNvSpPr>
            <a:spLocks noGrp="1"/>
          </p:cNvSpPr>
          <p:nvPr>
            <p:ph type="ftr" sz="quarter" idx="11"/>
          </p:nvPr>
        </p:nvSpPr>
        <p:spPr/>
        <p:txBody>
          <a:bodyPr/>
          <a:lstStyle/>
          <a:p>
            <a:r>
              <a:rPr lang="en-US"/>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827716360"/>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smtClean="0"/>
              <a:t>7/16/2022</a:t>
            </a:fld>
            <a:endParaRPr lang="en-US"/>
          </a:p>
        </p:txBody>
      </p:sp>
      <p:sp>
        <p:nvSpPr>
          <p:cNvPr id="5" name="Footer Placeholder 4"/>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9422604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smtClean="0"/>
              <a:t>7/16/2022</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5126478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smtClean="0"/>
              <a:t>7/16/2022</a:t>
            </a:fld>
            <a:endParaRPr lang="en-US"/>
          </a:p>
        </p:txBody>
      </p:sp>
      <p:sp>
        <p:nvSpPr>
          <p:cNvPr id="8" name="Footer Placeholder 7"/>
          <p:cNvSpPr>
            <a:spLocks noGrp="1"/>
          </p:cNvSpPr>
          <p:nvPr>
            <p:ph type="ftr" sz="quarter" idx="11"/>
          </p:nvPr>
        </p:nvSpPr>
        <p:spPr>
          <a:xfrm>
            <a:off x="561111" y="6391838"/>
            <a:ext cx="3644282" cy="304801"/>
          </a:xfrm>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5930806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smtClean="0"/>
              <a:t>7/16/2022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8986763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smtClean="0"/>
              <a:t>7/16/2022</a:t>
            </a:fld>
            <a:endParaRPr lang="en-US"/>
          </a:p>
        </p:txBody>
      </p:sp>
      <p:sp>
        <p:nvSpPr>
          <p:cNvPr id="5" name="Footer Placeholder 4"/>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6151089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smtClean="0"/>
              <a:t>7/16/2022</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smtClean="0"/>
              <a:pPr/>
              <a:t>‹#›</a:t>
            </a:fld>
            <a:endParaRPr lang="en-US"/>
          </a:p>
        </p:txBody>
      </p:sp>
    </p:spTree>
    <p:extLst>
      <p:ext uri="{BB962C8B-B14F-4D97-AF65-F5344CB8AC3E}">
        <p14:creationId xmlns:p14="http://schemas.microsoft.com/office/powerpoint/2010/main" val="3623964438"/>
      </p:ext>
    </p:extLst>
  </p:cSld>
  <p:clrMap bg1="lt1" tx1="dk1" bg2="lt2" tx2="dk2" accent1="accent1" accent2="accent2" accent3="accent3" accent4="accent4" accent5="accent5" accent6="accent6" hlink="hlink" folHlink="folHlink"/>
  <p:sldLayoutIdLst>
    <p:sldLayoutId id="2147485452" r:id="rId1"/>
    <p:sldLayoutId id="2147485453" r:id="rId2"/>
    <p:sldLayoutId id="2147485454" r:id="rId3"/>
    <p:sldLayoutId id="2147485455" r:id="rId4"/>
    <p:sldLayoutId id="2147485456" r:id="rId5"/>
    <p:sldLayoutId id="2147485457" r:id="rId6"/>
    <p:sldLayoutId id="2147485458" r:id="rId7"/>
    <p:sldLayoutId id="2147485459" r:id="rId8"/>
    <p:sldLayoutId id="2147485460" r:id="rId9"/>
    <p:sldLayoutId id="2147485461" r:id="rId10"/>
    <p:sldLayoutId id="2147485462" r:id="rId11"/>
    <p:sldLayoutId id="2147485463" r:id="rId12"/>
    <p:sldLayoutId id="2147485464" r:id="rId13"/>
    <p:sldLayoutId id="2147485465" r:id="rId14"/>
    <p:sldLayoutId id="2147485466" r:id="rId15"/>
    <p:sldLayoutId id="2147485467" r:id="rId16"/>
    <p:sldLayoutId id="2147485468"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hyperlink" Target="https://en.wikipedia.org/wiki/List_of_universities_in_the_United_Kingdom" TargetMode="External"/><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image" Target="../media/image4.jpeg"/><Relationship Id="rId5" Type="http://schemas.openxmlformats.org/officeDocument/2006/relationships/hyperlink" Target="https://creativecommons.org/licenses/by-sa/3.0/" TargetMode="External"/><Relationship Id="rId4" Type="http://schemas.openxmlformats.org/officeDocument/2006/relationships/hyperlink" Target="https://zh.wikipedia.org/wiki/%E5%A8%81%E7%88%BE%E6%96%AF%E4%B8%89%E4%B8%80%E8%81%96%E5%A4%A7%E8%A1%9B%E5%A4%A7%E5%AD%B8" TargetMode="Externa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hyperlink" Target="https://creativecommons.org/licenses/by/3.0/" TargetMode="External"/><Relationship Id="rId5" Type="http://schemas.openxmlformats.org/officeDocument/2006/relationships/hyperlink" Target="https://uk.anygator.com/search/job+in+care+home" TargetMode="Externa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hyperlink" Target="https://www.evidentlycochrane.net/dehydration-know-spot-older-people/" TargetMode="External"/><Relationship Id="rId2" Type="http://schemas.openxmlformats.org/officeDocument/2006/relationships/image" Target="../media/image6.jpeg"/><Relationship Id="rId1" Type="http://schemas.openxmlformats.org/officeDocument/2006/relationships/slideLayout" Target="../slideLayouts/slideLayout9.xml"/><Relationship Id="rId4" Type="http://schemas.openxmlformats.org/officeDocument/2006/relationships/hyperlink" Target="https://creativecommons.org/licenses/by-nd/3.0/"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11.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61F9B-795C-AE6C-BBCB-CCAAD748C108}"/>
              </a:ext>
            </a:extLst>
          </p:cNvPr>
          <p:cNvSpPr>
            <a:spLocks noGrp="1"/>
          </p:cNvSpPr>
          <p:nvPr>
            <p:ph type="ctrTitle"/>
          </p:nvPr>
        </p:nvSpPr>
        <p:spPr>
          <a:xfrm>
            <a:off x="5274825" y="1143000"/>
            <a:ext cx="5906082" cy="3134032"/>
          </a:xfrm>
        </p:spPr>
        <p:txBody>
          <a:bodyPr>
            <a:normAutofit/>
          </a:bodyPr>
          <a:lstStyle/>
          <a:p>
            <a:pPr>
              <a:lnSpc>
                <a:spcPct val="90000"/>
              </a:lnSpc>
            </a:pPr>
            <a:r>
              <a:rPr lang="en-GB" sz="5100"/>
              <a:t>PETER NGUTY ACHA</a:t>
            </a:r>
            <a:br>
              <a:rPr lang="en-GB" sz="5100"/>
            </a:br>
            <a:r>
              <a:rPr lang="en-GB" sz="5100"/>
              <a:t>2018019</a:t>
            </a:r>
            <a:br>
              <a:rPr lang="en-GB" sz="5100"/>
            </a:br>
            <a:r>
              <a:rPr lang="en-GB" sz="5100"/>
              <a:t>BMS 4004</a:t>
            </a:r>
          </a:p>
        </p:txBody>
      </p:sp>
      <p:sp>
        <p:nvSpPr>
          <p:cNvPr id="3" name="Subtitle 2">
            <a:extLst>
              <a:ext uri="{FF2B5EF4-FFF2-40B4-BE49-F238E27FC236}">
                <a16:creationId xmlns:a16="http://schemas.microsoft.com/office/drawing/2014/main" id="{F32121B4-875B-1A69-0614-60EB3DAD0FB2}"/>
              </a:ext>
            </a:extLst>
          </p:cNvPr>
          <p:cNvSpPr>
            <a:spLocks noGrp="1"/>
          </p:cNvSpPr>
          <p:nvPr>
            <p:ph type="subTitle" idx="1"/>
          </p:nvPr>
        </p:nvSpPr>
        <p:spPr>
          <a:xfrm>
            <a:off x="5274825" y="4473677"/>
            <a:ext cx="5906082" cy="1268144"/>
          </a:xfrm>
        </p:spPr>
        <p:txBody>
          <a:bodyPr>
            <a:normAutofit/>
          </a:bodyPr>
          <a:lstStyle/>
          <a:p>
            <a:r>
              <a:rPr lang="en-GB" sz="2000"/>
              <a:t>LECTURER BESTY JOSE</a:t>
            </a:r>
          </a:p>
        </p:txBody>
      </p:sp>
      <p:pic>
        <p:nvPicPr>
          <p:cNvPr id="4" name="Picture 3">
            <a:extLst>
              <a:ext uri="{FF2B5EF4-FFF2-40B4-BE49-F238E27FC236}">
                <a16:creationId xmlns:a16="http://schemas.microsoft.com/office/drawing/2014/main" id="{EBA35BE5-1C14-F5CA-14DC-58BB68CC21EE}"/>
              </a:ext>
            </a:extLst>
          </p:cNvPr>
          <p:cNvPicPr>
            <a:picLocks noChangeAspect="1"/>
          </p:cNvPicPr>
          <p:nvPr/>
        </p:nvPicPr>
        <p:blipFill rotWithShape="1">
          <a:blip r:embed="rId2"/>
          <a:srcRect t="29931" b="13819"/>
          <a:stretch/>
        </p:blipFill>
        <p:spPr>
          <a:xfrm>
            <a:off x="1273490" y="1432837"/>
            <a:ext cx="3203610" cy="1802030"/>
          </a:xfrm>
          <a:prstGeom prst="roundRect">
            <a:avLst>
              <a:gd name="adj" fmla="val 1858"/>
            </a:avLst>
          </a:prstGeom>
          <a:effectLst/>
        </p:spPr>
      </p:pic>
      <p:pic>
        <p:nvPicPr>
          <p:cNvPr id="6" name="Picture 5" descr="Text&#10;&#10;Description automatically generated">
            <a:extLst>
              <a:ext uri="{FF2B5EF4-FFF2-40B4-BE49-F238E27FC236}">
                <a16:creationId xmlns:a16="http://schemas.microsoft.com/office/drawing/2014/main" id="{BAC944F2-BAA9-E9A2-DF8C-FF5F87666932}"/>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4172" r="2" b="2"/>
          <a:stretch/>
        </p:blipFill>
        <p:spPr>
          <a:xfrm>
            <a:off x="1273490" y="3880037"/>
            <a:ext cx="3203610" cy="1341860"/>
          </a:xfrm>
          <a:prstGeom prst="roundRect">
            <a:avLst>
              <a:gd name="adj" fmla="val 1858"/>
            </a:avLst>
          </a:prstGeom>
          <a:effectLst/>
        </p:spPr>
      </p:pic>
      <p:sp>
        <p:nvSpPr>
          <p:cNvPr id="7" name="TextBox 6">
            <a:extLst>
              <a:ext uri="{FF2B5EF4-FFF2-40B4-BE49-F238E27FC236}">
                <a16:creationId xmlns:a16="http://schemas.microsoft.com/office/drawing/2014/main" id="{2D2C00B5-9B13-6706-4D6E-F91470AA3E83}"/>
              </a:ext>
            </a:extLst>
          </p:cNvPr>
          <p:cNvSpPr txBox="1"/>
          <p:nvPr/>
        </p:nvSpPr>
        <p:spPr>
          <a:xfrm>
            <a:off x="1796558" y="5021842"/>
            <a:ext cx="26805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zh.wikipedia.org/wiki/%E5%A8%81%E7%88%BE%E6%96%AF%E4%B8%89%E4%B8%80%E8%81%96%E5%A4%A7%E8%A1%9B%E5%A4%A7%E5%AD%B8">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pic>
        <p:nvPicPr>
          <p:cNvPr id="8" name="Picture 7" descr="A large building with a lawn in front of it&#10;&#10;Description automatically generated with medium confidence">
            <a:extLst>
              <a:ext uri="{FF2B5EF4-FFF2-40B4-BE49-F238E27FC236}">
                <a16:creationId xmlns:a16="http://schemas.microsoft.com/office/drawing/2014/main" id="{62054DCF-B9C1-E40C-375C-AB2260C5E9C7}"/>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167618" y="1143000"/>
            <a:ext cx="3309482" cy="2472398"/>
          </a:xfrm>
          <a:prstGeom prst="rect">
            <a:avLst/>
          </a:prstGeom>
        </p:spPr>
      </p:pic>
      <p:sp>
        <p:nvSpPr>
          <p:cNvPr id="9" name="TextBox 8">
            <a:extLst>
              <a:ext uri="{FF2B5EF4-FFF2-40B4-BE49-F238E27FC236}">
                <a16:creationId xmlns:a16="http://schemas.microsoft.com/office/drawing/2014/main" id="{FEB8DB4E-32A0-00BE-E30B-AB98F80254D9}"/>
              </a:ext>
            </a:extLst>
          </p:cNvPr>
          <p:cNvSpPr txBox="1"/>
          <p:nvPr/>
        </p:nvSpPr>
        <p:spPr>
          <a:xfrm>
            <a:off x="766826" y="3880037"/>
            <a:ext cx="4191000" cy="230832"/>
          </a:xfrm>
          <a:prstGeom prst="rect">
            <a:avLst/>
          </a:prstGeom>
          <a:noFill/>
        </p:spPr>
        <p:txBody>
          <a:bodyPr wrap="square" rtlCol="0">
            <a:spAutoFit/>
          </a:bodyPr>
          <a:lstStyle/>
          <a:p>
            <a:r>
              <a:rPr lang="en-GB" sz="900">
                <a:hlinkClick r:id="rId7" tooltip="https://en.wikipedia.org/wiki/List_of_universities_in_the_United_Kingdom"/>
              </a:rPr>
              <a:t>This Photo</a:t>
            </a:r>
            <a:r>
              <a:rPr lang="en-GB" sz="900"/>
              <a:t> by Unknown Author is licensed under </a:t>
            </a:r>
            <a:r>
              <a:rPr lang="en-GB" sz="900">
                <a:hlinkClick r:id="rId5" tooltip="https://creativecommons.org/licenses/by-sa/3.0/"/>
              </a:rPr>
              <a:t>CC BY-SA</a:t>
            </a:r>
            <a:endParaRPr lang="en-GB" sz="900"/>
          </a:p>
        </p:txBody>
      </p:sp>
    </p:spTree>
    <p:extLst>
      <p:ext uri="{BB962C8B-B14F-4D97-AF65-F5344CB8AC3E}">
        <p14:creationId xmlns:p14="http://schemas.microsoft.com/office/powerpoint/2010/main" val="1421056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516CE-4244-405F-99E0-9CD0D3E9924E}"/>
              </a:ext>
            </a:extLst>
          </p:cNvPr>
          <p:cNvSpPr>
            <a:spLocks noGrp="1"/>
          </p:cNvSpPr>
          <p:nvPr>
            <p:ph type="title"/>
          </p:nvPr>
        </p:nvSpPr>
        <p:spPr>
          <a:xfrm>
            <a:off x="639098" y="629265"/>
            <a:ext cx="3421623" cy="5601210"/>
          </a:xfrm>
        </p:spPr>
        <p:txBody>
          <a:bodyPr vert="horz" lIns="91440" tIns="45720" rIns="91440" bIns="45720" rtlCol="0" anchor="ctr">
            <a:normAutofit/>
          </a:bodyPr>
          <a:lstStyle/>
          <a:p>
            <a:r>
              <a:rPr lang="en-US" sz="3400" b="0" i="0" kern="1200">
                <a:solidFill>
                  <a:srgbClr val="EBEBEB"/>
                </a:solidFill>
                <a:latin typeface="+mj-lt"/>
                <a:ea typeface="+mj-ea"/>
                <a:cs typeface="+mj-cs"/>
              </a:rPr>
              <a:t>    </a:t>
            </a:r>
            <a:r>
              <a:rPr lang="en-US" sz="3400" b="0" i="0" u="sng" kern="1200">
                <a:solidFill>
                  <a:srgbClr val="EBEBEB"/>
                </a:solidFill>
                <a:latin typeface="+mj-lt"/>
                <a:ea typeface="+mj-ea"/>
                <a:cs typeface="+mj-cs"/>
              </a:rPr>
              <a:t>CONTENT</a:t>
            </a:r>
            <a:br>
              <a:rPr lang="en-US" sz="3400" b="0" i="0" kern="1200">
                <a:solidFill>
                  <a:srgbClr val="EBEBEB"/>
                </a:solidFill>
                <a:latin typeface="+mj-lt"/>
                <a:ea typeface="+mj-ea"/>
                <a:cs typeface="+mj-cs"/>
              </a:rPr>
            </a:br>
            <a:br>
              <a:rPr lang="en-US" sz="3400" b="0" i="0" kern="1200">
                <a:solidFill>
                  <a:srgbClr val="EBEBEB"/>
                </a:solidFill>
                <a:latin typeface="+mj-lt"/>
                <a:ea typeface="+mj-ea"/>
                <a:cs typeface="+mj-cs"/>
              </a:rPr>
            </a:br>
            <a:r>
              <a:rPr lang="en-US" sz="3400" b="0" i="0" kern="1200">
                <a:solidFill>
                  <a:srgbClr val="EBEBEB"/>
                </a:solidFill>
                <a:latin typeface="+mj-lt"/>
                <a:ea typeface="+mj-ea"/>
                <a:cs typeface="+mj-cs"/>
              </a:rPr>
              <a:t>I WILL DISCUSS THE FOLLOWING…..</a:t>
            </a:r>
          </a:p>
        </p:txBody>
      </p:sp>
      <p:graphicFrame>
        <p:nvGraphicFramePr>
          <p:cNvPr id="120" name="Text Placeholder 2">
            <a:extLst>
              <a:ext uri="{FF2B5EF4-FFF2-40B4-BE49-F238E27FC236}">
                <a16:creationId xmlns:a16="http://schemas.microsoft.com/office/drawing/2014/main" id="{AB4A52B0-760A-F64F-BB9F-A58EAAD456D0}"/>
              </a:ext>
            </a:extLst>
          </p:cNvPr>
          <p:cNvGraphicFramePr/>
          <p:nvPr>
            <p:extLst>
              <p:ext uri="{D42A27DB-BD31-4B8C-83A1-F6EECF244321}">
                <p14:modId xmlns:p14="http://schemas.microsoft.com/office/powerpoint/2010/main" val="2281256051"/>
              </p:ext>
            </p:extLst>
          </p:nvPr>
        </p:nvGraphicFramePr>
        <p:xfrm>
          <a:off x="4719483" y="629265"/>
          <a:ext cx="6813755" cy="38117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0991364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64DD3-40C0-4F21-EF0D-10BC227F3F46}"/>
              </a:ext>
            </a:extLst>
          </p:cNvPr>
          <p:cNvSpPr>
            <a:spLocks noGrp="1"/>
          </p:cNvSpPr>
          <p:nvPr>
            <p:ph type="title"/>
          </p:nvPr>
        </p:nvSpPr>
        <p:spPr>
          <a:xfrm>
            <a:off x="639098" y="629265"/>
            <a:ext cx="6072776" cy="1622322"/>
          </a:xfrm>
        </p:spPr>
        <p:txBody>
          <a:bodyPr vert="horz" lIns="91440" tIns="45720" rIns="91440" bIns="45720" rtlCol="0" anchor="ctr">
            <a:normAutofit/>
          </a:bodyPr>
          <a:lstStyle/>
          <a:p>
            <a:pPr>
              <a:lnSpc>
                <a:spcPct val="90000"/>
              </a:lnSpc>
            </a:pPr>
            <a:r>
              <a:rPr lang="en-US" sz="2000">
                <a:solidFill>
                  <a:schemeClr val="tx1"/>
                </a:solidFill>
              </a:rPr>
              <a:t>                                 INTRODUCTION</a:t>
            </a:r>
            <a:br>
              <a:rPr lang="en-US" sz="2000">
                <a:solidFill>
                  <a:schemeClr val="tx1"/>
                </a:solidFill>
              </a:rPr>
            </a:br>
            <a:br>
              <a:rPr lang="en-US" sz="2000">
                <a:solidFill>
                  <a:schemeClr val="tx1"/>
                </a:solidFill>
              </a:rPr>
            </a:br>
            <a:r>
              <a:rPr lang="en-US" sz="2000">
                <a:solidFill>
                  <a:schemeClr val="tx1"/>
                </a:solidFill>
              </a:rPr>
              <a:t>              STAFF SHORTAGES AT PROPER CARE UK</a:t>
            </a:r>
            <a:br>
              <a:rPr lang="en-US" sz="2000" u="sng">
                <a:solidFill>
                  <a:schemeClr val="tx1"/>
                </a:solidFill>
              </a:rPr>
            </a:br>
            <a:r>
              <a:rPr lang="en-US" sz="2000" u="sng">
                <a:solidFill>
                  <a:schemeClr val="tx1"/>
                </a:solidFill>
              </a:rPr>
              <a:t>             </a:t>
            </a:r>
            <a:br>
              <a:rPr lang="en-US" sz="2000" u="sng">
                <a:solidFill>
                  <a:schemeClr val="tx1"/>
                </a:solidFill>
              </a:rPr>
            </a:br>
            <a:endParaRPr lang="en-US" sz="2000" u="sng">
              <a:solidFill>
                <a:schemeClr val="tx1"/>
              </a:solidFill>
            </a:endParaRPr>
          </a:p>
        </p:txBody>
      </p:sp>
      <p:sp>
        <p:nvSpPr>
          <p:cNvPr id="3" name="Content Placeholder 2">
            <a:extLst>
              <a:ext uri="{FF2B5EF4-FFF2-40B4-BE49-F238E27FC236}">
                <a16:creationId xmlns:a16="http://schemas.microsoft.com/office/drawing/2014/main" id="{C5F57F8E-7603-F168-64FF-4CD26D763166}"/>
              </a:ext>
            </a:extLst>
          </p:cNvPr>
          <p:cNvSpPr>
            <a:spLocks noGrp="1"/>
          </p:cNvSpPr>
          <p:nvPr>
            <p:ph sz="half" idx="1"/>
          </p:nvPr>
        </p:nvSpPr>
        <p:spPr>
          <a:xfrm>
            <a:off x="639098" y="2418735"/>
            <a:ext cx="6072776" cy="3811740"/>
          </a:xfrm>
        </p:spPr>
        <p:txBody>
          <a:bodyPr vert="horz" lIns="91440" tIns="45720" rIns="91440" bIns="45720" rtlCol="0" anchor="ctr">
            <a:normAutofit/>
          </a:bodyPr>
          <a:lstStyle/>
          <a:p>
            <a:r>
              <a:rPr lang="en-US">
                <a:solidFill>
                  <a:schemeClr val="tx1"/>
                </a:solidFill>
              </a:rPr>
              <a:t>According to BMJ (2015) England’s regulator of health and social care services is understaffed and lacks the data it needs to monitor adult social care or its own performance, the public spending watchdog has said.</a:t>
            </a:r>
          </a:p>
        </p:txBody>
      </p:sp>
      <p:pic>
        <p:nvPicPr>
          <p:cNvPr id="6" name="Content Placeholder 5" descr="A picture containing person&#10;&#10;Description automatically generated">
            <a:extLst>
              <a:ext uri="{FF2B5EF4-FFF2-40B4-BE49-F238E27FC236}">
                <a16:creationId xmlns:a16="http://schemas.microsoft.com/office/drawing/2014/main" id="{D775BFD1-AB18-0233-B879-17DC1B2AF089}"/>
              </a:ext>
            </a:extLst>
          </p:cNvPr>
          <p:cNvPicPr>
            <a:picLocks noGrp="1" noChangeAspect="1"/>
          </p:cNvPicPr>
          <p:nvPr>
            <p:ph sz="half" idx="2"/>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2364" r="32241" b="1"/>
          <a:stretch/>
        </p:blipFill>
        <p:spPr>
          <a:xfrm>
            <a:off x="7418226" y="645106"/>
            <a:ext cx="4125317" cy="5585369"/>
          </a:xfrm>
          <a:prstGeom prst="rect">
            <a:avLst/>
          </a:prstGeom>
        </p:spPr>
      </p:pic>
      <p:sp>
        <p:nvSpPr>
          <p:cNvPr id="7" name="TextBox 6">
            <a:extLst>
              <a:ext uri="{FF2B5EF4-FFF2-40B4-BE49-F238E27FC236}">
                <a16:creationId xmlns:a16="http://schemas.microsoft.com/office/drawing/2014/main" id="{31903319-02CB-52AE-9616-A0A183DA7D07}"/>
              </a:ext>
            </a:extLst>
          </p:cNvPr>
          <p:cNvSpPr txBox="1"/>
          <p:nvPr/>
        </p:nvSpPr>
        <p:spPr>
          <a:xfrm>
            <a:off x="9004065" y="6030420"/>
            <a:ext cx="253947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uk.anygator.com/search/job+in+care+hom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4219515855"/>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9ABCA-6E4C-CD03-7D5A-C13184F0CF1A}"/>
              </a:ext>
            </a:extLst>
          </p:cNvPr>
          <p:cNvSpPr>
            <a:spLocks noGrp="1"/>
          </p:cNvSpPr>
          <p:nvPr>
            <p:ph type="title"/>
          </p:nvPr>
        </p:nvSpPr>
        <p:spPr>
          <a:xfrm>
            <a:off x="639098" y="629265"/>
            <a:ext cx="6072776" cy="1622322"/>
          </a:xfrm>
        </p:spPr>
        <p:txBody>
          <a:bodyPr vert="horz" lIns="91440" tIns="45720" rIns="91440" bIns="45720" rtlCol="0" anchor="ctr">
            <a:normAutofit/>
          </a:bodyPr>
          <a:lstStyle/>
          <a:p>
            <a:pPr>
              <a:lnSpc>
                <a:spcPct val="90000"/>
              </a:lnSpc>
            </a:pPr>
            <a:r>
              <a:rPr lang="en-US" sz="2000">
                <a:solidFill>
                  <a:srgbClr val="FFFFFF"/>
                </a:solidFill>
              </a:rPr>
              <a:t>WHAT IS STAFF SHORTAGES?</a:t>
            </a:r>
            <a:br>
              <a:rPr lang="en-US" sz="2000">
                <a:solidFill>
                  <a:srgbClr val="FFFFFF"/>
                </a:solidFill>
              </a:rPr>
            </a:br>
            <a:r>
              <a:rPr lang="en-US" sz="2000">
                <a:solidFill>
                  <a:srgbClr val="FFFFFF"/>
                </a:solidFill>
              </a:rPr>
              <a:t>THIS IS WHEN DEMAND FOR WORKERS FOR A SPECIFIC OCCUPATION IS MORE THAN THE AVAILABLE QUALIFIED WORKERS FOR THAT OCCUPATION.</a:t>
            </a:r>
          </a:p>
        </p:txBody>
      </p:sp>
      <p:pic>
        <p:nvPicPr>
          <p:cNvPr id="21" name="Picture Placeholder 20" descr="A few men having a conversation&#10;&#10;Description automatically generated with low confidence">
            <a:extLst>
              <a:ext uri="{FF2B5EF4-FFF2-40B4-BE49-F238E27FC236}">
                <a16:creationId xmlns:a16="http://schemas.microsoft.com/office/drawing/2014/main" id="{6C4DF429-7C25-62BF-4C5E-30B2BD175F95}"/>
              </a:ext>
            </a:extLst>
          </p:cNvPr>
          <p:cNvPicPr>
            <a:picLocks noGrp="1" noChangeAspect="1"/>
          </p:cNvPicPr>
          <p:nvPr>
            <p:ph type="pic"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6470" r="26470"/>
          <a:stretch/>
        </p:blipFill>
        <p:spPr>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4" name="Text Placeholder 3">
            <a:extLst>
              <a:ext uri="{FF2B5EF4-FFF2-40B4-BE49-F238E27FC236}">
                <a16:creationId xmlns:a16="http://schemas.microsoft.com/office/drawing/2014/main" id="{6662CBC2-18E7-5B98-6F5F-1627F1C92D96}"/>
              </a:ext>
            </a:extLst>
          </p:cNvPr>
          <p:cNvSpPr>
            <a:spLocks noGrp="1"/>
          </p:cNvSpPr>
          <p:nvPr>
            <p:ph type="body" sz="half" idx="2"/>
          </p:nvPr>
        </p:nvSpPr>
        <p:spPr>
          <a:xfrm>
            <a:off x="639098" y="2418735"/>
            <a:ext cx="6072776" cy="3811740"/>
          </a:xfrm>
        </p:spPr>
        <p:txBody>
          <a:bodyPr vert="horz" lIns="91440" tIns="45720" rIns="91440" bIns="45720" rtlCol="0" anchor="ctr">
            <a:normAutofit/>
          </a:bodyPr>
          <a:lstStyle/>
          <a:p>
            <a:pPr>
              <a:buFont typeface="Wingdings 3" charset="2"/>
              <a:buChar char=""/>
            </a:pPr>
            <a:r>
              <a:rPr lang="en-US" dirty="0">
                <a:solidFill>
                  <a:srgbClr val="FFFFFF"/>
                </a:solidFill>
              </a:rPr>
              <a:t>After the covid outbreak in 2019 and the united kingdom exit from the EU staff shortages have been skyrocketing every day. </a:t>
            </a:r>
          </a:p>
        </p:txBody>
      </p:sp>
      <p:sp>
        <p:nvSpPr>
          <p:cNvPr id="22" name="TextBox 21">
            <a:extLst>
              <a:ext uri="{FF2B5EF4-FFF2-40B4-BE49-F238E27FC236}">
                <a16:creationId xmlns:a16="http://schemas.microsoft.com/office/drawing/2014/main" id="{41760EBE-1CC9-1B3E-AD1D-737A9AEFB9D1}"/>
              </a:ext>
            </a:extLst>
          </p:cNvPr>
          <p:cNvSpPr txBox="1"/>
          <p:nvPr/>
        </p:nvSpPr>
        <p:spPr>
          <a:xfrm>
            <a:off x="9489016" y="6657945"/>
            <a:ext cx="270298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evidentlycochrane.net/dehydration-know-spot-older-peopl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668788880"/>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pSp>
        <p:nvGrpSpPr>
          <p:cNvPr id="5" name="Group 7">
            <a:extLst>
              <a:ext uri="{FF2B5EF4-FFF2-40B4-BE49-F238E27FC236}">
                <a16:creationId xmlns:a16="http://schemas.microsoft.com/office/drawing/2014/main" id="{7084313B-C03D-4981-9786-879159A603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9" name="Rectangle 8">
              <a:extLst>
                <a:ext uri="{FF2B5EF4-FFF2-40B4-BE49-F238E27FC236}">
                  <a16:creationId xmlns:a16="http://schemas.microsoft.com/office/drawing/2014/main" id="{A99190B9-52DD-45DC-BE21-AACE88FEC7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9">
              <a:extLst>
                <a:ext uri="{FF2B5EF4-FFF2-40B4-BE49-F238E27FC236}">
                  <a16:creationId xmlns:a16="http://schemas.microsoft.com/office/drawing/2014/main" id="{D1EE260A-12FB-4D71-A318-71BED7FF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B52EC39A-8D44-4CEF-820F-A442CFA42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2D010773-529F-4A3D-A0AB-E7CE12DC6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D7582733-2D5B-4103-A63C-0D0D81780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6D073C2A-0E86-458E-88D4-27124FDAD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Freeform 5">
              <a:extLst>
                <a:ext uri="{FF2B5EF4-FFF2-40B4-BE49-F238E27FC236}">
                  <a16:creationId xmlns:a16="http://schemas.microsoft.com/office/drawing/2014/main" id="{01A64F04-7AF7-48B9-A1B0-956BBCEEFE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a:extLst>
                <a:ext uri="{FF2B5EF4-FFF2-40B4-BE49-F238E27FC236}">
                  <a16:creationId xmlns:a16="http://schemas.microsoft.com/office/drawing/2014/main" id="{989ABE99-7694-4211-A627-459BE5422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7" name="Freeform 5">
              <a:extLst>
                <a:ext uri="{FF2B5EF4-FFF2-40B4-BE49-F238E27FC236}">
                  <a16:creationId xmlns:a16="http://schemas.microsoft.com/office/drawing/2014/main" id="{254B4214-6F53-497C-8322-9CE8158AA3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6" name="Rectangle 18">
            <a:extLst>
              <a:ext uri="{FF2B5EF4-FFF2-40B4-BE49-F238E27FC236}">
                <a16:creationId xmlns:a16="http://schemas.microsoft.com/office/drawing/2014/main" id="{20E145FF-1D18-4246-A2BA-9F6B4D5336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7" name="Rectangle 20">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22">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4" name="Rectangle 23">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sp>
        <p:nvSpPr>
          <p:cNvPr id="2" name="Title 1">
            <a:extLst>
              <a:ext uri="{FF2B5EF4-FFF2-40B4-BE49-F238E27FC236}">
                <a16:creationId xmlns:a16="http://schemas.microsoft.com/office/drawing/2014/main" id="{4C20B161-AECE-922D-92FA-7A984CA97A23}"/>
              </a:ext>
            </a:extLst>
          </p:cNvPr>
          <p:cNvSpPr>
            <a:spLocks noGrp="1"/>
          </p:cNvSpPr>
          <p:nvPr>
            <p:ph type="title"/>
          </p:nvPr>
        </p:nvSpPr>
        <p:spPr>
          <a:xfrm>
            <a:off x="836247" y="1085549"/>
            <a:ext cx="3430947" cy="4686903"/>
          </a:xfrm>
        </p:spPr>
        <p:txBody>
          <a:bodyPr vert="horz" lIns="91440" tIns="45720" rIns="91440" bIns="45720" rtlCol="0" anchor="ctr">
            <a:normAutofit/>
          </a:bodyPr>
          <a:lstStyle/>
          <a:p>
            <a:pPr algn="r"/>
            <a:r>
              <a:rPr lang="en-US" sz="3600">
                <a:solidFill>
                  <a:schemeClr val="tx1"/>
                </a:solidFill>
              </a:rPr>
              <a:t>THE SCOPE OF THE PROBLEM</a:t>
            </a:r>
          </a:p>
        </p:txBody>
      </p:sp>
      <p:cxnSp>
        <p:nvCxnSpPr>
          <p:cNvPr id="27" name="Straight Connector 26">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Text Placeholder 2">
            <a:extLst>
              <a:ext uri="{FF2B5EF4-FFF2-40B4-BE49-F238E27FC236}">
                <a16:creationId xmlns:a16="http://schemas.microsoft.com/office/drawing/2014/main" id="{ECD39AD6-8B06-078A-DF36-42AA86240758}"/>
              </a:ext>
            </a:extLst>
          </p:cNvPr>
          <p:cNvSpPr>
            <a:spLocks noGrp="1"/>
          </p:cNvSpPr>
          <p:nvPr>
            <p:ph type="body" sz="half" idx="2"/>
          </p:nvPr>
        </p:nvSpPr>
        <p:spPr>
          <a:xfrm>
            <a:off x="5041399" y="1085549"/>
            <a:ext cx="5579707" cy="4686903"/>
          </a:xfrm>
        </p:spPr>
        <p:txBody>
          <a:bodyPr vert="horz" lIns="91440" tIns="45720" rIns="91440" bIns="45720" rtlCol="0" anchor="ctr">
            <a:normAutofit/>
          </a:bodyPr>
          <a:lstStyle/>
          <a:p>
            <a:pPr marL="285750" indent="-285750">
              <a:buFont typeface="Wingdings 3" charset="2"/>
              <a:buChar char=""/>
            </a:pPr>
            <a:r>
              <a:rPr lang="en-US">
                <a:solidFill>
                  <a:schemeClr val="tx1"/>
                </a:solidFill>
              </a:rPr>
              <a:t>HOW SERIOUS IS THE IMPACT OF THIS PROBLEM –Absenteeism being one of the reasons for staff shortages, the impact is tremendous. According to (Truman, 2003) 2.8 million workdays are lost each year.</a:t>
            </a:r>
          </a:p>
          <a:p>
            <a:pPr marL="285750" indent="-285750">
              <a:buFont typeface="Wingdings 3" charset="2"/>
              <a:buChar char=""/>
            </a:pPr>
            <a:r>
              <a:rPr lang="en-US">
                <a:solidFill>
                  <a:schemeClr val="tx1"/>
                </a:solidFill>
              </a:rPr>
              <a:t>WHO WILL THIS PROBLEM IMPACT.</a:t>
            </a:r>
          </a:p>
          <a:p>
            <a:pPr marL="285750" indent="-285750">
              <a:buFont typeface="Wingdings 3" charset="2"/>
              <a:buChar char=""/>
            </a:pPr>
            <a:r>
              <a:rPr lang="en-US">
                <a:solidFill>
                  <a:schemeClr val="tx1"/>
                </a:solidFill>
              </a:rPr>
              <a:t>HOW WILL IT IMPACT.</a:t>
            </a:r>
          </a:p>
          <a:p>
            <a:pPr marL="285750" indent="-285750">
              <a:buFont typeface="Wingdings 3" charset="2"/>
              <a:buChar char=""/>
            </a:pPr>
            <a:r>
              <a:rPr lang="en-US">
                <a:solidFill>
                  <a:schemeClr val="tx1"/>
                </a:solidFill>
              </a:rPr>
              <a:t>HOW CAN THIS PROBLEM BE RESOLVED</a:t>
            </a:r>
          </a:p>
          <a:p>
            <a:pPr marL="285750" indent="-285750">
              <a:buFont typeface="Wingdings 3" charset="2"/>
              <a:buChar char=""/>
            </a:pPr>
            <a:endParaRPr lang="en-US">
              <a:solidFill>
                <a:schemeClr val="tx1"/>
              </a:solidFill>
            </a:endParaRPr>
          </a:p>
        </p:txBody>
      </p:sp>
    </p:spTree>
    <p:extLst>
      <p:ext uri="{BB962C8B-B14F-4D97-AF65-F5344CB8AC3E}">
        <p14:creationId xmlns:p14="http://schemas.microsoft.com/office/powerpoint/2010/main" val="370562654"/>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9"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sp>
        <p:nvSpPr>
          <p:cNvPr id="2" name="Title 1">
            <a:extLst>
              <a:ext uri="{FF2B5EF4-FFF2-40B4-BE49-F238E27FC236}">
                <a16:creationId xmlns:a16="http://schemas.microsoft.com/office/drawing/2014/main" id="{7992A447-AB9E-E7B5-88FC-8DD725D4466D}"/>
              </a:ext>
            </a:extLst>
          </p:cNvPr>
          <p:cNvSpPr>
            <a:spLocks noGrp="1"/>
          </p:cNvSpPr>
          <p:nvPr>
            <p:ph type="title"/>
          </p:nvPr>
        </p:nvSpPr>
        <p:spPr>
          <a:xfrm>
            <a:off x="836247" y="1085549"/>
            <a:ext cx="3430947" cy="4686903"/>
          </a:xfrm>
        </p:spPr>
        <p:txBody>
          <a:bodyPr anchor="ctr">
            <a:normAutofit/>
          </a:bodyPr>
          <a:lstStyle/>
          <a:p>
            <a:pPr algn="r"/>
            <a:r>
              <a:rPr lang="en-GB">
                <a:solidFill>
                  <a:schemeClr val="tx1"/>
                </a:solidFill>
              </a:rPr>
              <a:t>Who will this problem impact</a:t>
            </a:r>
          </a:p>
        </p:txBody>
      </p:sp>
      <p:cxnSp>
        <p:nvCxnSpPr>
          <p:cNvPr id="1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64B0708-92D9-3AD4-FC63-E6EC7E6C8433}"/>
              </a:ext>
            </a:extLst>
          </p:cNvPr>
          <p:cNvSpPr>
            <a:spLocks noGrp="1"/>
          </p:cNvSpPr>
          <p:nvPr>
            <p:ph idx="1"/>
          </p:nvPr>
        </p:nvSpPr>
        <p:spPr>
          <a:xfrm>
            <a:off x="5041399" y="1085549"/>
            <a:ext cx="5579707" cy="4686903"/>
          </a:xfrm>
        </p:spPr>
        <p:txBody>
          <a:bodyPr vert="horz" lIns="91440" tIns="45720" rIns="91440" bIns="45720" rtlCol="0" anchor="ctr">
            <a:normAutofit/>
          </a:bodyPr>
          <a:lstStyle/>
          <a:p>
            <a:r>
              <a:rPr lang="en-GB">
                <a:solidFill>
                  <a:schemeClr val="tx1"/>
                </a:solidFill>
              </a:rPr>
              <a:t>This problem is a global phenomenon which must be handle globally by different governments.</a:t>
            </a:r>
          </a:p>
          <a:p>
            <a:pPr marL="0" indent="0">
              <a:buClr>
                <a:srgbClr val="8AD0D6"/>
              </a:buClr>
              <a:buNone/>
            </a:pPr>
            <a:r>
              <a:rPr lang="en-GB">
                <a:solidFill>
                  <a:schemeClr val="tx1"/>
                </a:solidFill>
              </a:rPr>
              <a:t>As maintained by King's fund (2020) 100 GP closed in the Uk in 2019.</a:t>
            </a:r>
          </a:p>
          <a:p>
            <a:pPr marL="0" indent="0">
              <a:buNone/>
            </a:pPr>
            <a:r>
              <a:rPr lang="en-GB">
                <a:solidFill>
                  <a:schemeClr val="tx1"/>
                </a:solidFill>
              </a:rPr>
              <a:t>This implies  the population will be affected because they probably have to move to other  far away areas for consultations or to be attended to.</a:t>
            </a:r>
          </a:p>
          <a:p>
            <a:pPr marL="0" indent="0">
              <a:buNone/>
            </a:pPr>
            <a:r>
              <a:rPr lang="en-GB">
                <a:solidFill>
                  <a:schemeClr val="tx1"/>
                </a:solidFill>
              </a:rPr>
              <a:t>The GPs will also see the number of users increased which could also reduce the quality of services they render to the population.</a:t>
            </a:r>
          </a:p>
        </p:txBody>
      </p:sp>
    </p:spTree>
    <p:extLst>
      <p:ext uri="{BB962C8B-B14F-4D97-AF65-F5344CB8AC3E}">
        <p14:creationId xmlns:p14="http://schemas.microsoft.com/office/powerpoint/2010/main" val="2965494136"/>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7"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9"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E888B282-90C6-176C-192F-2D4A209022A8}"/>
              </a:ext>
            </a:extLst>
          </p:cNvPr>
          <p:cNvSpPr>
            <a:spLocks noGrp="1"/>
          </p:cNvSpPr>
          <p:nvPr>
            <p:ph type="title"/>
          </p:nvPr>
        </p:nvSpPr>
        <p:spPr>
          <a:xfrm>
            <a:off x="1154955" y="973667"/>
            <a:ext cx="2942210" cy="4833745"/>
          </a:xfrm>
        </p:spPr>
        <p:txBody>
          <a:bodyPr>
            <a:normAutofit/>
          </a:bodyPr>
          <a:lstStyle/>
          <a:p>
            <a:r>
              <a:rPr lang="en-GB">
                <a:solidFill>
                  <a:srgbClr val="EBEBEB"/>
                </a:solidFill>
              </a:rPr>
              <a:t>How will it impact</a:t>
            </a: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22" name="Content Placeholder 2">
            <a:extLst>
              <a:ext uri="{FF2B5EF4-FFF2-40B4-BE49-F238E27FC236}">
                <a16:creationId xmlns:a16="http://schemas.microsoft.com/office/drawing/2014/main" id="{2975BA67-367F-CE48-8BD6-A2FBF111235B}"/>
              </a:ext>
            </a:extLst>
          </p:cNvPr>
          <p:cNvGraphicFramePr>
            <a:graphicFrameLocks noGrp="1"/>
          </p:cNvGraphicFramePr>
          <p:nvPr>
            <p:ph idx="1"/>
            <p:extLst>
              <p:ext uri="{D42A27DB-BD31-4B8C-83A1-F6EECF244321}">
                <p14:modId xmlns:p14="http://schemas.microsoft.com/office/powerpoint/2010/main" val="1308868862"/>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060540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0F816-2C3E-0383-CF6D-A7AA5B23E77B}"/>
              </a:ext>
            </a:extLst>
          </p:cNvPr>
          <p:cNvSpPr>
            <a:spLocks noGrp="1"/>
          </p:cNvSpPr>
          <p:nvPr>
            <p:ph type="title"/>
          </p:nvPr>
        </p:nvSpPr>
        <p:spPr>
          <a:xfrm>
            <a:off x="836247" y="1085549"/>
            <a:ext cx="3430947" cy="4686903"/>
          </a:xfrm>
        </p:spPr>
        <p:txBody>
          <a:bodyPr anchor="ctr">
            <a:normAutofit/>
          </a:bodyPr>
          <a:lstStyle/>
          <a:p>
            <a:pPr algn="r">
              <a:lnSpc>
                <a:spcPct val="90000"/>
              </a:lnSpc>
            </a:pPr>
            <a:r>
              <a:rPr lang="en-GB" sz="2800">
                <a:solidFill>
                  <a:schemeClr val="tx1"/>
                </a:solidFill>
              </a:rPr>
              <a:t>                     </a:t>
            </a:r>
            <a:r>
              <a:rPr lang="en-GB" sz="2800" u="sng">
                <a:solidFill>
                  <a:schemeClr val="tx1"/>
                </a:solidFill>
              </a:rPr>
              <a:t> Pestel </a:t>
            </a:r>
            <a:br>
              <a:rPr lang="en-GB" sz="2800" u="sng">
                <a:solidFill>
                  <a:schemeClr val="tx1"/>
                </a:solidFill>
              </a:rPr>
            </a:br>
            <a:r>
              <a:rPr lang="en-GB" sz="2800" u="sng">
                <a:solidFill>
                  <a:schemeClr val="tx1"/>
                </a:solidFill>
              </a:rPr>
              <a:t>Analysis</a:t>
            </a:r>
            <a:br>
              <a:rPr lang="en-GB" sz="2800" u="sng">
                <a:solidFill>
                  <a:schemeClr val="tx1"/>
                </a:solidFill>
                <a:cs typeface="Calibri Light"/>
              </a:rPr>
            </a:br>
            <a:br>
              <a:rPr lang="en-GB" sz="2800" u="sng">
                <a:solidFill>
                  <a:schemeClr val="tx1"/>
                </a:solidFill>
              </a:rPr>
            </a:br>
            <a:br>
              <a:rPr lang="en-GB" sz="2800" u="sng">
                <a:solidFill>
                  <a:schemeClr val="tx1"/>
                </a:solidFill>
              </a:rPr>
            </a:br>
            <a:br>
              <a:rPr lang="en-GB" sz="2800" u="sng">
                <a:solidFill>
                  <a:schemeClr val="tx1"/>
                </a:solidFill>
              </a:rPr>
            </a:br>
            <a:br>
              <a:rPr lang="en-GB" sz="2800" u="sng">
                <a:solidFill>
                  <a:schemeClr val="tx1"/>
                </a:solidFill>
              </a:rPr>
            </a:br>
            <a:br>
              <a:rPr lang="en-GB" sz="2800" u="sng">
                <a:solidFill>
                  <a:schemeClr val="tx1"/>
                </a:solidFill>
              </a:rPr>
            </a:br>
            <a:endParaRPr lang="en-GB" sz="2800" u="sng">
              <a:solidFill>
                <a:schemeClr val="tx1"/>
              </a:solidFill>
            </a:endParaRPr>
          </a:p>
        </p:txBody>
      </p:sp>
      <p:sp>
        <p:nvSpPr>
          <p:cNvPr id="3" name="Content Placeholder 2">
            <a:extLst>
              <a:ext uri="{FF2B5EF4-FFF2-40B4-BE49-F238E27FC236}">
                <a16:creationId xmlns:a16="http://schemas.microsoft.com/office/drawing/2014/main" id="{3CE447A9-4B75-6480-7809-80883F53602A}"/>
              </a:ext>
            </a:extLst>
          </p:cNvPr>
          <p:cNvSpPr>
            <a:spLocks noGrp="1"/>
          </p:cNvSpPr>
          <p:nvPr>
            <p:ph idx="1"/>
          </p:nvPr>
        </p:nvSpPr>
        <p:spPr>
          <a:xfrm>
            <a:off x="5041399" y="1085549"/>
            <a:ext cx="5579707" cy="4686903"/>
          </a:xfrm>
        </p:spPr>
        <p:txBody>
          <a:bodyPr vert="horz" lIns="91440" tIns="45720" rIns="91440" bIns="45720" rtlCol="0" anchor="ctr">
            <a:normAutofit/>
          </a:bodyPr>
          <a:lstStyle/>
          <a:p>
            <a:pPr>
              <a:lnSpc>
                <a:spcPct val="90000"/>
              </a:lnSpc>
              <a:buFont typeface="Wingdings" charset="2"/>
              <a:buChar char="Ø"/>
            </a:pPr>
            <a:r>
              <a:rPr lang="en-GB" sz="1500" dirty="0">
                <a:solidFill>
                  <a:schemeClr val="tx1"/>
                </a:solidFill>
              </a:rPr>
              <a:t>PESTEL is an acronym-political (P), economic (E), socio-cultural/social (S) technological (T), environmental (E) and legal (L)</a:t>
            </a:r>
            <a:endParaRPr lang="en-GB" sz="1500" dirty="0">
              <a:solidFill>
                <a:schemeClr val="tx1"/>
              </a:solidFill>
              <a:cs typeface="Calibri"/>
            </a:endParaRPr>
          </a:p>
          <a:p>
            <a:pPr>
              <a:lnSpc>
                <a:spcPct val="90000"/>
              </a:lnSpc>
              <a:buFont typeface="Wingdings" charset="2"/>
              <a:buChar char="Ø"/>
            </a:pPr>
            <a:r>
              <a:rPr lang="en-GB" sz="1500" dirty="0">
                <a:solidFill>
                  <a:schemeClr val="tx1"/>
                </a:solidFill>
              </a:rPr>
              <a:t>The framework is useful for identifying factors that affects an establishment from the external.</a:t>
            </a:r>
            <a:endParaRPr lang="en-GB" sz="1500" dirty="0">
              <a:solidFill>
                <a:schemeClr val="tx1"/>
              </a:solidFill>
              <a:cs typeface="Calibri"/>
            </a:endParaRPr>
          </a:p>
          <a:p>
            <a:pPr>
              <a:lnSpc>
                <a:spcPct val="90000"/>
              </a:lnSpc>
              <a:buFont typeface="Wingdings" charset="2"/>
              <a:buChar char="Ø"/>
            </a:pPr>
            <a:r>
              <a:rPr lang="en-GB" sz="1500" dirty="0">
                <a:solidFill>
                  <a:schemeClr val="tx1"/>
                </a:solidFill>
              </a:rPr>
              <a:t>Without the structure it will be difficult to know where to start because all establishments are affect by many outside factors.</a:t>
            </a:r>
            <a:endParaRPr lang="en-GB" sz="1500" dirty="0">
              <a:solidFill>
                <a:schemeClr val="tx1"/>
              </a:solidFill>
              <a:cs typeface="Calibri"/>
            </a:endParaRPr>
          </a:p>
          <a:p>
            <a:pPr>
              <a:lnSpc>
                <a:spcPct val="90000"/>
              </a:lnSpc>
              <a:buFont typeface="Wingdings" charset="2"/>
              <a:buChar char="Ø"/>
            </a:pPr>
            <a:r>
              <a:rPr lang="en-GB" sz="1500" dirty="0">
                <a:solidFill>
                  <a:schemeClr val="tx1"/>
                </a:solidFill>
              </a:rPr>
              <a:t>It is also used by strategists at a corporate level.</a:t>
            </a:r>
            <a:endParaRPr lang="en-GB" sz="1500" dirty="0">
              <a:solidFill>
                <a:schemeClr val="tx1"/>
              </a:solidFill>
              <a:cs typeface="Calibri"/>
            </a:endParaRPr>
          </a:p>
          <a:p>
            <a:pPr marL="0" indent="0">
              <a:lnSpc>
                <a:spcPct val="90000"/>
              </a:lnSpc>
              <a:buNone/>
            </a:pPr>
            <a:r>
              <a:rPr lang="en-GB" sz="1500" dirty="0">
                <a:solidFill>
                  <a:schemeClr val="tx1"/>
                </a:solidFill>
              </a:rPr>
              <a:t>      In the next slide </a:t>
            </a:r>
            <a:r>
              <a:rPr lang="en-GB" sz="1500" dirty="0" err="1">
                <a:solidFill>
                  <a:schemeClr val="tx1"/>
                </a:solidFill>
              </a:rPr>
              <a:t>ia</a:t>
            </a:r>
            <a:r>
              <a:rPr lang="en-GB" sz="1500" dirty="0">
                <a:solidFill>
                  <a:schemeClr val="tx1"/>
                </a:solidFill>
              </a:rPr>
              <a:t> a diagram of a </a:t>
            </a:r>
            <a:r>
              <a:rPr lang="en-GB" sz="1500" dirty="0" err="1">
                <a:solidFill>
                  <a:schemeClr val="tx1"/>
                </a:solidFill>
              </a:rPr>
              <a:t>pestel</a:t>
            </a:r>
            <a:r>
              <a:rPr lang="en-GB" sz="1500" dirty="0">
                <a:solidFill>
                  <a:schemeClr val="tx1"/>
                </a:solidFill>
              </a:rPr>
              <a:t>  structure of some factors that cause staff shortages</a:t>
            </a:r>
            <a:endParaRPr lang="en-GB" sz="1500" dirty="0">
              <a:solidFill>
                <a:schemeClr val="tx1"/>
              </a:solidFill>
              <a:cs typeface="Calibri"/>
            </a:endParaRPr>
          </a:p>
          <a:p>
            <a:pPr marL="0" indent="0">
              <a:lnSpc>
                <a:spcPct val="90000"/>
              </a:lnSpc>
              <a:buNone/>
            </a:pPr>
            <a:endParaRPr lang="en-GB" sz="1500">
              <a:solidFill>
                <a:schemeClr val="tx1"/>
              </a:solidFill>
            </a:endParaRPr>
          </a:p>
          <a:p>
            <a:pPr marL="0" indent="0">
              <a:lnSpc>
                <a:spcPct val="90000"/>
              </a:lnSpc>
              <a:buNone/>
            </a:pPr>
            <a:endParaRPr lang="en-GB" sz="1500">
              <a:solidFill>
                <a:schemeClr val="tx1"/>
              </a:solidFill>
              <a:cs typeface="Calibri" panose="020F0502020204030204"/>
            </a:endParaRPr>
          </a:p>
          <a:p>
            <a:pPr marL="0" indent="0">
              <a:lnSpc>
                <a:spcPct val="90000"/>
              </a:lnSpc>
              <a:buNone/>
            </a:pPr>
            <a:r>
              <a:rPr lang="en-GB" sz="1500" dirty="0">
                <a:solidFill>
                  <a:schemeClr val="tx1"/>
                </a:solidFill>
                <a:cs typeface="Calibri" panose="020F0502020204030204"/>
              </a:rPr>
              <a:t>           Check slide “9”  Is a </a:t>
            </a:r>
            <a:r>
              <a:rPr lang="en-GB" sz="1500" dirty="0" err="1">
                <a:solidFill>
                  <a:schemeClr val="tx1"/>
                </a:solidFill>
                <a:cs typeface="Calibri" panose="020F0502020204030204"/>
              </a:rPr>
              <a:t>pestel</a:t>
            </a:r>
            <a:r>
              <a:rPr lang="en-GB" sz="1500" dirty="0">
                <a:solidFill>
                  <a:schemeClr val="tx1"/>
                </a:solidFill>
                <a:cs typeface="Calibri" panose="020F0502020204030204"/>
              </a:rPr>
              <a:t> analysis diagram which show some of the factors that could influence staff shortages     </a:t>
            </a:r>
          </a:p>
          <a:p>
            <a:pPr marL="0" indent="0">
              <a:lnSpc>
                <a:spcPct val="90000"/>
              </a:lnSpc>
              <a:buNone/>
            </a:pPr>
            <a:r>
              <a:rPr lang="en-GB" sz="1500" dirty="0">
                <a:solidFill>
                  <a:schemeClr val="tx1"/>
                </a:solidFill>
              </a:rPr>
              <a:t>             </a:t>
            </a:r>
            <a:endParaRPr lang="en-GB" sz="1500" dirty="0">
              <a:solidFill>
                <a:schemeClr val="tx1"/>
              </a:solidFill>
              <a:cs typeface="Calibri"/>
            </a:endParaRPr>
          </a:p>
        </p:txBody>
      </p:sp>
    </p:spTree>
    <p:extLst>
      <p:ext uri="{BB962C8B-B14F-4D97-AF65-F5344CB8AC3E}">
        <p14:creationId xmlns:p14="http://schemas.microsoft.com/office/powerpoint/2010/main" val="3011116655"/>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8" name="Group 7">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9" name="Rectangle 8">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0" name="Rectangle 11">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1" name="Freeform 5">
            <a:extLst>
              <a:ext uri="{FF2B5EF4-FFF2-40B4-BE49-F238E27FC236}">
                <a16:creationId xmlns:a16="http://schemas.microsoft.com/office/drawing/2014/main" id="{CC3DF159-A62C-40A0-86EB-55F5FCDB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2B2FD58E-0B90-3341-D35F-FFB587D10331}"/>
              </a:ext>
            </a:extLst>
          </p:cNvPr>
          <p:cNvSpPr>
            <a:spLocks noGrp="1"/>
          </p:cNvSpPr>
          <p:nvPr>
            <p:ph type="title"/>
          </p:nvPr>
        </p:nvSpPr>
        <p:spPr>
          <a:xfrm>
            <a:off x="649975" y="4517136"/>
            <a:ext cx="10893095" cy="1174947"/>
          </a:xfrm>
        </p:spPr>
        <p:txBody>
          <a:bodyPr vert="horz" lIns="91440" tIns="45720" rIns="91440" bIns="45720" rtlCol="0" anchor="b">
            <a:normAutofit/>
          </a:bodyPr>
          <a:lstStyle/>
          <a:p>
            <a:pPr>
              <a:lnSpc>
                <a:spcPct val="90000"/>
              </a:lnSpc>
            </a:pPr>
            <a:r>
              <a:rPr lang="en-US" sz="2600" b="0" i="0" kern="1200">
                <a:solidFill>
                  <a:srgbClr val="EBEBEB"/>
                </a:solidFill>
                <a:latin typeface="+mj-lt"/>
                <a:ea typeface="+mj-ea"/>
                <a:cs typeface="+mj-cs"/>
              </a:rPr>
              <a:t>         PESTEL ANALYSIS</a:t>
            </a:r>
            <a:br>
              <a:rPr lang="en-US" sz="2600" b="0" i="0" kern="1200">
                <a:solidFill>
                  <a:srgbClr val="EBEBEB"/>
                </a:solidFill>
                <a:latin typeface="+mj-lt"/>
                <a:ea typeface="+mj-ea"/>
                <a:cs typeface="+mj-cs"/>
              </a:rPr>
            </a:br>
            <a:br>
              <a:rPr lang="en-US" sz="2600" b="0" i="0" kern="1200">
                <a:solidFill>
                  <a:srgbClr val="EBEBEB"/>
                </a:solidFill>
                <a:latin typeface="+mj-lt"/>
                <a:ea typeface="+mj-ea"/>
                <a:cs typeface="+mj-cs"/>
              </a:rPr>
            </a:br>
            <a:endParaRPr lang="en-US" sz="2600" b="0" i="0" kern="1200">
              <a:solidFill>
                <a:srgbClr val="EBEBEB"/>
              </a:solidFill>
              <a:latin typeface="+mj-lt"/>
              <a:ea typeface="+mj-ea"/>
              <a:cs typeface="+mj-cs"/>
            </a:endParaRPr>
          </a:p>
        </p:txBody>
      </p:sp>
      <p:sp>
        <p:nvSpPr>
          <p:cNvPr id="22" name="Rectangle 15">
            <a:extLst>
              <a:ext uri="{FF2B5EF4-FFF2-40B4-BE49-F238E27FC236}">
                <a16:creationId xmlns:a16="http://schemas.microsoft.com/office/drawing/2014/main" id="{C5DDC647-9031-4B8C-B212-04560303C8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3" name="Table 3">
            <a:extLst>
              <a:ext uri="{FF2B5EF4-FFF2-40B4-BE49-F238E27FC236}">
                <a16:creationId xmlns:a16="http://schemas.microsoft.com/office/drawing/2014/main" id="{E308B153-8191-738F-4A11-C4265FB28DAA}"/>
              </a:ext>
            </a:extLst>
          </p:cNvPr>
          <p:cNvGraphicFramePr>
            <a:graphicFrameLocks noGrp="1"/>
          </p:cNvGraphicFramePr>
          <p:nvPr>
            <p:extLst>
              <p:ext uri="{D42A27DB-BD31-4B8C-83A1-F6EECF244321}">
                <p14:modId xmlns:p14="http://schemas.microsoft.com/office/powerpoint/2010/main" val="3066415302"/>
              </p:ext>
            </p:extLst>
          </p:nvPr>
        </p:nvGraphicFramePr>
        <p:xfrm>
          <a:off x="734846" y="1761085"/>
          <a:ext cx="9369044" cy="1763727"/>
        </p:xfrm>
        <a:graphic>
          <a:graphicData uri="http://schemas.openxmlformats.org/drawingml/2006/table">
            <a:tbl>
              <a:tblPr firstRow="1" bandRow="1">
                <a:tableStyleId>{5C22544A-7EE6-4342-B048-85BDC9FD1C3A}</a:tableStyleId>
              </a:tblPr>
              <a:tblGrid>
                <a:gridCol w="1698539">
                  <a:extLst>
                    <a:ext uri="{9D8B030D-6E8A-4147-A177-3AD203B41FA5}">
                      <a16:colId xmlns:a16="http://schemas.microsoft.com/office/drawing/2014/main" val="3897043205"/>
                    </a:ext>
                  </a:extLst>
                </a:gridCol>
                <a:gridCol w="1716483">
                  <a:extLst>
                    <a:ext uri="{9D8B030D-6E8A-4147-A177-3AD203B41FA5}">
                      <a16:colId xmlns:a16="http://schemas.microsoft.com/office/drawing/2014/main" val="2690630575"/>
                    </a:ext>
                  </a:extLst>
                </a:gridCol>
                <a:gridCol w="1150413">
                  <a:extLst>
                    <a:ext uri="{9D8B030D-6E8A-4147-A177-3AD203B41FA5}">
                      <a16:colId xmlns:a16="http://schemas.microsoft.com/office/drawing/2014/main" val="2268717938"/>
                    </a:ext>
                  </a:extLst>
                </a:gridCol>
                <a:gridCol w="2118606">
                  <a:extLst>
                    <a:ext uri="{9D8B030D-6E8A-4147-A177-3AD203B41FA5}">
                      <a16:colId xmlns:a16="http://schemas.microsoft.com/office/drawing/2014/main" val="1353295355"/>
                    </a:ext>
                  </a:extLst>
                </a:gridCol>
                <a:gridCol w="1351066">
                  <a:extLst>
                    <a:ext uri="{9D8B030D-6E8A-4147-A177-3AD203B41FA5}">
                      <a16:colId xmlns:a16="http://schemas.microsoft.com/office/drawing/2014/main" val="2494718955"/>
                    </a:ext>
                  </a:extLst>
                </a:gridCol>
                <a:gridCol w="1333937">
                  <a:extLst>
                    <a:ext uri="{9D8B030D-6E8A-4147-A177-3AD203B41FA5}">
                      <a16:colId xmlns:a16="http://schemas.microsoft.com/office/drawing/2014/main" val="1583717490"/>
                    </a:ext>
                  </a:extLst>
                </a:gridCol>
              </a:tblGrid>
              <a:tr h="253705">
                <a:tc>
                  <a:txBody>
                    <a:bodyPr/>
                    <a:lstStyle/>
                    <a:p>
                      <a:r>
                        <a:rPr lang="en-GB" sz="1200" dirty="0"/>
                        <a:t>   P</a:t>
                      </a:r>
                    </a:p>
                  </a:txBody>
                  <a:tcPr marL="46982" marR="46982" marT="23491" marB="23491"/>
                </a:tc>
                <a:tc>
                  <a:txBody>
                    <a:bodyPr/>
                    <a:lstStyle/>
                    <a:p>
                      <a:r>
                        <a:rPr lang="en-GB" sz="1200" dirty="0"/>
                        <a:t>E</a:t>
                      </a:r>
                    </a:p>
                  </a:txBody>
                  <a:tcPr marL="46982" marR="46982" marT="23491" marB="23491"/>
                </a:tc>
                <a:tc>
                  <a:txBody>
                    <a:bodyPr/>
                    <a:lstStyle/>
                    <a:p>
                      <a:r>
                        <a:rPr lang="en-GB" sz="1200" dirty="0"/>
                        <a:t>S</a:t>
                      </a:r>
                    </a:p>
                  </a:txBody>
                  <a:tcPr marL="46982" marR="46982" marT="23491" marB="23491"/>
                </a:tc>
                <a:tc>
                  <a:txBody>
                    <a:bodyPr/>
                    <a:lstStyle/>
                    <a:p>
                      <a:r>
                        <a:rPr lang="en-GB" sz="1200" dirty="0"/>
                        <a:t>T</a:t>
                      </a:r>
                    </a:p>
                  </a:txBody>
                  <a:tcPr marL="46982" marR="46982" marT="23491" marB="23491"/>
                </a:tc>
                <a:tc>
                  <a:txBody>
                    <a:bodyPr/>
                    <a:lstStyle/>
                    <a:p>
                      <a:r>
                        <a:rPr lang="en-GB" sz="1200" dirty="0"/>
                        <a:t>E</a:t>
                      </a:r>
                    </a:p>
                  </a:txBody>
                  <a:tcPr marL="46982" marR="46982" marT="23491" marB="23491"/>
                </a:tc>
                <a:tc>
                  <a:txBody>
                    <a:bodyPr/>
                    <a:lstStyle/>
                    <a:p>
                      <a:r>
                        <a:rPr lang="en-GB" sz="1200" dirty="0"/>
                        <a:t>L</a:t>
                      </a:r>
                    </a:p>
                  </a:txBody>
                  <a:tcPr marL="46982" marR="46982" marT="23491" marB="23491"/>
                </a:tc>
                <a:extLst>
                  <a:ext uri="{0D108BD9-81ED-4DB2-BD59-A6C34878D82A}">
                    <a16:rowId xmlns:a16="http://schemas.microsoft.com/office/drawing/2014/main" val="4218412466"/>
                  </a:ext>
                </a:extLst>
              </a:tr>
              <a:tr h="1193349">
                <a:tc>
                  <a:txBody>
                    <a:bodyPr/>
                    <a:lstStyle/>
                    <a:p>
                      <a:pPr marL="342900" indent="-342900">
                        <a:buFont typeface="Wingdings"/>
                        <a:buChar char="Ø"/>
                      </a:pPr>
                      <a:r>
                        <a:rPr lang="en-GB" sz="1200" dirty="0"/>
                        <a:t>Government policy.</a:t>
                      </a:r>
                    </a:p>
                    <a:p>
                      <a:pPr marL="342900" lvl="0" indent="-342900">
                        <a:buFont typeface="Wingdings"/>
                        <a:buChar char="Ø"/>
                      </a:pPr>
                      <a:r>
                        <a:rPr lang="en-GB" sz="1200" dirty="0"/>
                        <a:t>Political instability.</a:t>
                      </a:r>
                    </a:p>
                    <a:p>
                      <a:pPr marL="342900" lvl="0" indent="-342900">
                        <a:buFont typeface="Wingdings"/>
                        <a:buChar char="Ø"/>
                      </a:pPr>
                      <a:r>
                        <a:rPr lang="en-GB" sz="1200" dirty="0"/>
                        <a:t>Tax policy</a:t>
                      </a:r>
                    </a:p>
                    <a:p>
                      <a:pPr marL="342900" lvl="0" indent="-342900">
                        <a:buFont typeface="Wingdings"/>
                        <a:buChar char="Ø"/>
                      </a:pPr>
                      <a:r>
                        <a:rPr lang="en-GB" sz="1200" dirty="0"/>
                        <a:t>Labour law</a:t>
                      </a:r>
                    </a:p>
                  </a:txBody>
                  <a:tcPr marL="46982" marR="46982" marT="23491" marB="23491"/>
                </a:tc>
                <a:tc>
                  <a:txBody>
                    <a:bodyPr/>
                    <a:lstStyle/>
                    <a:p>
                      <a:pPr marL="342900" indent="-342900">
                        <a:buFont typeface="Wingdings"/>
                        <a:buChar char="Ø"/>
                      </a:pPr>
                      <a:r>
                        <a:rPr lang="en-GB" sz="1200" dirty="0"/>
                        <a:t>Unemployment rate</a:t>
                      </a:r>
                    </a:p>
                    <a:p>
                      <a:pPr marL="342900" lvl="0" indent="-342900">
                        <a:buFont typeface="Wingdings"/>
                        <a:buChar char="Ø"/>
                      </a:pPr>
                      <a:r>
                        <a:rPr lang="en-GB" sz="1200" dirty="0"/>
                        <a:t>Exchange rate</a:t>
                      </a:r>
                    </a:p>
                    <a:p>
                      <a:pPr marL="342900" lvl="0" indent="-342900">
                        <a:buFont typeface="Wingdings"/>
                        <a:buChar char="Ø"/>
                      </a:pPr>
                      <a:r>
                        <a:rPr lang="en-GB" sz="1200" dirty="0"/>
                        <a:t>Economic growth</a:t>
                      </a:r>
                    </a:p>
                    <a:p>
                      <a:pPr marL="342900" lvl="0" indent="-342900">
                        <a:buFont typeface="Wingdings"/>
                        <a:buChar char="Ø"/>
                      </a:pPr>
                      <a:r>
                        <a:rPr lang="en-GB" sz="1200" dirty="0"/>
                        <a:t>Inflation rates</a:t>
                      </a:r>
                    </a:p>
                  </a:txBody>
                  <a:tcPr marL="46982" marR="46982" marT="23491" marB="23491"/>
                </a:tc>
                <a:tc>
                  <a:txBody>
                    <a:bodyPr/>
                    <a:lstStyle/>
                    <a:p>
                      <a:pPr marL="342900" indent="-342900">
                        <a:buFont typeface="Wingdings"/>
                        <a:buChar char="Ø"/>
                      </a:pPr>
                      <a:r>
                        <a:rPr lang="en-GB" sz="1200" dirty="0"/>
                        <a:t>Population growth.</a:t>
                      </a:r>
                    </a:p>
                    <a:p>
                      <a:pPr marL="342900" lvl="0" indent="-342900">
                        <a:buFont typeface="Wingdings"/>
                        <a:buChar char="Ø"/>
                      </a:pPr>
                      <a:r>
                        <a:rPr lang="en-GB" sz="1200" dirty="0"/>
                        <a:t>Age distribution.</a:t>
                      </a:r>
                    </a:p>
                    <a:p>
                      <a:pPr marL="342900" lvl="0" indent="-342900">
                        <a:buFont typeface="Wingdings"/>
                        <a:buChar char="Ø"/>
                      </a:pPr>
                      <a:r>
                        <a:rPr lang="en-GB" sz="1200" dirty="0"/>
                        <a:t>Disponible incomer</a:t>
                      </a:r>
                    </a:p>
                  </a:txBody>
                  <a:tcPr marL="46982" marR="46982" marT="23491" marB="23491"/>
                </a:tc>
                <a:tc>
                  <a:txBody>
                    <a:bodyPr/>
                    <a:lstStyle/>
                    <a:p>
                      <a:pPr marL="342900" indent="-342900">
                        <a:buFont typeface="Wingdings"/>
                        <a:buChar char="Ø"/>
                      </a:pPr>
                      <a:r>
                        <a:rPr lang="en-GB" sz="1200" dirty="0"/>
                        <a:t>Technology incentives.</a:t>
                      </a:r>
                    </a:p>
                    <a:p>
                      <a:pPr marL="342900" lvl="0" indent="-342900">
                        <a:buFont typeface="Wingdings"/>
                        <a:buChar char="Ø"/>
                      </a:pPr>
                      <a:r>
                        <a:rPr lang="en-GB" sz="1200" dirty="0"/>
                        <a:t>Technology change.</a:t>
                      </a:r>
                    </a:p>
                    <a:p>
                      <a:pPr marL="342900" lvl="0" indent="-342900">
                        <a:buFont typeface="Wingdings"/>
                        <a:buChar char="Ø"/>
                      </a:pPr>
                      <a:r>
                        <a:rPr lang="en-GB" sz="1200" dirty="0"/>
                        <a:t>Technological awareness</a:t>
                      </a:r>
                    </a:p>
                  </a:txBody>
                  <a:tcPr marL="46982" marR="46982" marT="23491" marB="23491"/>
                </a:tc>
                <a:tc>
                  <a:txBody>
                    <a:bodyPr/>
                    <a:lstStyle/>
                    <a:p>
                      <a:pPr marL="342900" indent="-342900">
                        <a:buFont typeface="Wingdings"/>
                        <a:buChar char="Ø"/>
                      </a:pPr>
                      <a:r>
                        <a:rPr lang="en-GB" sz="1200" dirty="0"/>
                        <a:t>Climate</a:t>
                      </a:r>
                    </a:p>
                    <a:p>
                      <a:pPr marL="342900" lvl="0" indent="-342900">
                        <a:buFont typeface="Wingdings"/>
                        <a:buChar char="Ø"/>
                      </a:pPr>
                      <a:r>
                        <a:rPr lang="en-GB" sz="1200" dirty="0"/>
                        <a:t>Environmental policies.</a:t>
                      </a:r>
                    </a:p>
                    <a:p>
                      <a:pPr marL="342900" lvl="0" indent="-342900">
                        <a:buFont typeface="Wingdings"/>
                        <a:buChar char="Ø"/>
                      </a:pPr>
                      <a:r>
                        <a:rPr lang="en-GB" sz="1200" dirty="0"/>
                        <a:t>Pressure from NGOs</a:t>
                      </a:r>
                    </a:p>
                    <a:p>
                      <a:pPr marL="342900" lvl="0" indent="-342900">
                        <a:buFont typeface="Wingdings"/>
                        <a:buChar char="Ø"/>
                      </a:pPr>
                      <a:r>
                        <a:rPr lang="en-GB" sz="1200" dirty="0"/>
                        <a:t>Weather</a:t>
                      </a:r>
                    </a:p>
                  </a:txBody>
                  <a:tcPr marL="46982" marR="46982" marT="23491" marB="23491"/>
                </a:tc>
                <a:tc>
                  <a:txBody>
                    <a:bodyPr/>
                    <a:lstStyle/>
                    <a:p>
                      <a:pPr marL="342900" indent="-342900">
                        <a:buFont typeface="Wingdings"/>
                        <a:buChar char="Ø"/>
                      </a:pPr>
                      <a:r>
                        <a:rPr lang="en-GB" sz="1200" dirty="0"/>
                        <a:t>Discrimination laws.</a:t>
                      </a:r>
                    </a:p>
                    <a:p>
                      <a:pPr marL="342900" lvl="0" indent="-342900">
                        <a:buFont typeface="Wingdings"/>
                        <a:buChar char="Ø"/>
                      </a:pPr>
                      <a:r>
                        <a:rPr lang="en-GB" sz="1200" dirty="0"/>
                        <a:t>Employment laws</a:t>
                      </a:r>
                    </a:p>
                    <a:p>
                      <a:pPr marL="342900" lvl="0" indent="-342900">
                        <a:buFont typeface="Wingdings"/>
                        <a:buChar char="Ø"/>
                      </a:pPr>
                      <a:r>
                        <a:rPr lang="en-GB" sz="1200" dirty="0"/>
                        <a:t>Antitrust laws</a:t>
                      </a:r>
                    </a:p>
                    <a:p>
                      <a:pPr marL="342900" lvl="0" indent="-342900">
                        <a:buFont typeface="Wingdings"/>
                        <a:buChar char="Ø"/>
                      </a:pPr>
                      <a:r>
                        <a:rPr lang="en-GB" sz="1200" dirty="0"/>
                        <a:t>Health and safety laws</a:t>
                      </a:r>
                    </a:p>
                  </a:txBody>
                  <a:tcPr marL="46982" marR="46982" marT="23491" marB="23491"/>
                </a:tc>
                <a:extLst>
                  <a:ext uri="{0D108BD9-81ED-4DB2-BD59-A6C34878D82A}">
                    <a16:rowId xmlns:a16="http://schemas.microsoft.com/office/drawing/2014/main" val="213711719"/>
                  </a:ext>
                </a:extLst>
              </a:tr>
            </a:tbl>
          </a:graphicData>
        </a:graphic>
      </p:graphicFrame>
    </p:spTree>
    <p:extLst>
      <p:ext uri="{BB962C8B-B14F-4D97-AF65-F5344CB8AC3E}">
        <p14:creationId xmlns:p14="http://schemas.microsoft.com/office/powerpoint/2010/main" val="1779500235"/>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pSp>
        <p:nvGrpSpPr>
          <p:cNvPr id="34" name="Group 7">
            <a:extLst>
              <a:ext uri="{FF2B5EF4-FFF2-40B4-BE49-F238E27FC236}">
                <a16:creationId xmlns:a16="http://schemas.microsoft.com/office/drawing/2014/main" id="{7084313B-C03D-4981-9786-879159A603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9" name="Rectangle 8">
              <a:extLst>
                <a:ext uri="{FF2B5EF4-FFF2-40B4-BE49-F238E27FC236}">
                  <a16:creationId xmlns:a16="http://schemas.microsoft.com/office/drawing/2014/main" id="{A99190B9-52DD-45DC-BE21-AACE88FEC7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9">
              <a:extLst>
                <a:ext uri="{FF2B5EF4-FFF2-40B4-BE49-F238E27FC236}">
                  <a16:creationId xmlns:a16="http://schemas.microsoft.com/office/drawing/2014/main" id="{D1EE260A-12FB-4D71-A318-71BED7FF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B52EC39A-8D44-4CEF-820F-A442CFA42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2D010773-529F-4A3D-A0AB-E7CE12DC6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D7582733-2D5B-4103-A63C-0D0D81780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6D073C2A-0E86-458E-88D4-27124FDAD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Freeform 5">
              <a:extLst>
                <a:ext uri="{FF2B5EF4-FFF2-40B4-BE49-F238E27FC236}">
                  <a16:creationId xmlns:a16="http://schemas.microsoft.com/office/drawing/2014/main" id="{01A64F04-7AF7-48B9-A1B0-956BBCEEFE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a:extLst>
                <a:ext uri="{FF2B5EF4-FFF2-40B4-BE49-F238E27FC236}">
                  <a16:creationId xmlns:a16="http://schemas.microsoft.com/office/drawing/2014/main" id="{989ABE99-7694-4211-A627-459BE5422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7" name="Freeform 5">
              <a:extLst>
                <a:ext uri="{FF2B5EF4-FFF2-40B4-BE49-F238E27FC236}">
                  <a16:creationId xmlns:a16="http://schemas.microsoft.com/office/drawing/2014/main" id="{254B4214-6F53-497C-8322-9CE8158AA3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35" name="Rectangle 18">
            <a:extLst>
              <a:ext uri="{FF2B5EF4-FFF2-40B4-BE49-F238E27FC236}">
                <a16:creationId xmlns:a16="http://schemas.microsoft.com/office/drawing/2014/main" id="{20E145FF-1D18-4246-A2BA-9F6B4D5336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36" name="Rectangle 20">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22">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4" name="Rectangle 23">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38"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sp>
        <p:nvSpPr>
          <p:cNvPr id="2" name="Title 1">
            <a:extLst>
              <a:ext uri="{FF2B5EF4-FFF2-40B4-BE49-F238E27FC236}">
                <a16:creationId xmlns:a16="http://schemas.microsoft.com/office/drawing/2014/main" id="{DC0F7847-F9FA-D933-3BDE-30B5D04EC51B}"/>
              </a:ext>
            </a:extLst>
          </p:cNvPr>
          <p:cNvSpPr>
            <a:spLocks noGrp="1"/>
          </p:cNvSpPr>
          <p:nvPr>
            <p:ph type="title"/>
          </p:nvPr>
        </p:nvSpPr>
        <p:spPr>
          <a:xfrm>
            <a:off x="836247" y="1085549"/>
            <a:ext cx="3430947" cy="4686903"/>
          </a:xfrm>
        </p:spPr>
        <p:txBody>
          <a:bodyPr vert="horz" lIns="91440" tIns="45720" rIns="91440" bIns="45720" rtlCol="0" anchor="ctr">
            <a:normAutofit/>
          </a:bodyPr>
          <a:lstStyle/>
          <a:p>
            <a:pPr algn="r"/>
            <a:r>
              <a:rPr lang="en-US" sz="3600">
                <a:solidFill>
                  <a:schemeClr val="tx1"/>
                </a:solidFill>
              </a:rPr>
              <a:t>Fishbone Analysis</a:t>
            </a:r>
          </a:p>
        </p:txBody>
      </p:sp>
      <p:cxnSp>
        <p:nvCxnSpPr>
          <p:cNvPr id="39" name="Straight Connector 26">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Text Placeholder 2">
            <a:extLst>
              <a:ext uri="{FF2B5EF4-FFF2-40B4-BE49-F238E27FC236}">
                <a16:creationId xmlns:a16="http://schemas.microsoft.com/office/drawing/2014/main" id="{455EF8CA-1E93-7EDF-953F-87CC06E267DF}"/>
              </a:ext>
            </a:extLst>
          </p:cNvPr>
          <p:cNvSpPr>
            <a:spLocks noGrp="1"/>
          </p:cNvSpPr>
          <p:nvPr>
            <p:ph type="body" sz="half" idx="2"/>
          </p:nvPr>
        </p:nvSpPr>
        <p:spPr>
          <a:xfrm>
            <a:off x="5041399" y="1085549"/>
            <a:ext cx="5579707" cy="4686903"/>
          </a:xfrm>
        </p:spPr>
        <p:txBody>
          <a:bodyPr vert="horz" lIns="91440" tIns="45720" rIns="91440" bIns="45720" rtlCol="0" anchor="ctr">
            <a:normAutofit/>
          </a:bodyPr>
          <a:lstStyle/>
          <a:p>
            <a:pPr marL="285750" indent="-285750">
              <a:buFont typeface="Wingdings 3" charset="2"/>
              <a:buChar char=""/>
            </a:pPr>
            <a:r>
              <a:rPr lang="en-US">
                <a:solidFill>
                  <a:schemeClr val="tx1"/>
                </a:solidFill>
              </a:rPr>
              <a:t>The fishbone diagram or popularly known as the Ishikawa diagram was invented in the 1960s when Kauro Ishikawa created the circles of quality. </a:t>
            </a:r>
          </a:p>
          <a:p>
            <a:pPr marL="285750" indent="-285750">
              <a:buFont typeface="Wingdings 3" charset="2"/>
              <a:buChar char=""/>
            </a:pPr>
            <a:r>
              <a:rPr lang="en-US">
                <a:solidFill>
                  <a:schemeClr val="tx1"/>
                </a:solidFill>
              </a:rPr>
              <a:t>A fishbone or the Ishikawa diagram helps us to identify the true root cause of a problem rather than just solving the problem.</a:t>
            </a:r>
          </a:p>
          <a:p>
            <a:pPr marL="285750" indent="-285750">
              <a:buFont typeface="Wingdings 3" charset="2"/>
              <a:buChar char=""/>
            </a:pPr>
            <a:endParaRPr lang="en-US">
              <a:solidFill>
                <a:schemeClr val="tx1"/>
              </a:solidFill>
            </a:endParaRPr>
          </a:p>
          <a:p>
            <a:pPr>
              <a:buFont typeface="Wingdings 3" charset="2"/>
              <a:buChar char=""/>
            </a:pPr>
            <a:r>
              <a:rPr lang="en-US">
                <a:solidFill>
                  <a:schemeClr val="tx1"/>
                </a:solidFill>
              </a:rPr>
              <a:t>Check slide “11” for the fishbone diagram. </a:t>
            </a:r>
          </a:p>
          <a:p>
            <a:pPr marL="285750" indent="-285750">
              <a:buFont typeface="Wingdings 3" charset="2"/>
              <a:buChar char=""/>
            </a:pPr>
            <a:endParaRPr lang="en-US">
              <a:solidFill>
                <a:schemeClr val="tx1"/>
              </a:solidFill>
            </a:endParaRPr>
          </a:p>
        </p:txBody>
      </p:sp>
    </p:spTree>
    <p:extLst>
      <p:ext uri="{BB962C8B-B14F-4D97-AF65-F5344CB8AC3E}">
        <p14:creationId xmlns:p14="http://schemas.microsoft.com/office/powerpoint/2010/main" val="1635691902"/>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9">
            <a:extLst>
              <a:ext uri="{FF2B5EF4-FFF2-40B4-BE49-F238E27FC236}">
                <a16:creationId xmlns:a16="http://schemas.microsoft.com/office/drawing/2014/main" id="{4F78DAAE-B0C3-49A3-8AB1-AD2FF0E36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US" dirty="0"/>
          </a:p>
        </p:txBody>
      </p:sp>
      <p:sp>
        <p:nvSpPr>
          <p:cNvPr id="35" name="Rectangle 11">
            <a:extLst>
              <a:ext uri="{FF2B5EF4-FFF2-40B4-BE49-F238E27FC236}">
                <a16:creationId xmlns:a16="http://schemas.microsoft.com/office/drawing/2014/main" id="{F6A8A81D-3338-4B0F-A26F-A3D259D27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801794"/>
            <a:ext cx="11000237" cy="52482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13">
            <a:extLst>
              <a:ext uri="{FF2B5EF4-FFF2-40B4-BE49-F238E27FC236}">
                <a16:creationId xmlns:a16="http://schemas.microsoft.com/office/drawing/2014/main" id="{40155665-7CE2-4939-AE5E-020DC1D20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2" name="Picture 1">
            <a:extLst>
              <a:ext uri="{FF2B5EF4-FFF2-40B4-BE49-F238E27FC236}">
                <a16:creationId xmlns:a16="http://schemas.microsoft.com/office/drawing/2014/main" id="{DD7BCAB0-6BF5-8679-4671-0CD1D6D83DCE}"/>
              </a:ext>
            </a:extLst>
          </p:cNvPr>
          <p:cNvPicPr>
            <a:picLocks noChangeAspect="1"/>
          </p:cNvPicPr>
          <p:nvPr/>
        </p:nvPicPr>
        <p:blipFill>
          <a:blip r:embed="rId3"/>
          <a:stretch>
            <a:fillRect/>
          </a:stretch>
        </p:blipFill>
        <p:spPr>
          <a:xfrm>
            <a:off x="2110582" y="1284394"/>
            <a:ext cx="8066005" cy="4283066"/>
          </a:xfrm>
          <a:prstGeom prst="rect">
            <a:avLst/>
          </a:prstGeom>
        </p:spPr>
      </p:pic>
      <p:sp>
        <p:nvSpPr>
          <p:cNvPr id="3" name="TextBox 2">
            <a:extLst>
              <a:ext uri="{FF2B5EF4-FFF2-40B4-BE49-F238E27FC236}">
                <a16:creationId xmlns:a16="http://schemas.microsoft.com/office/drawing/2014/main" id="{57EE5426-6D54-A2A8-196F-3513D46C1771}"/>
              </a:ext>
            </a:extLst>
          </p:cNvPr>
          <p:cNvSpPr txBox="1"/>
          <p:nvPr/>
        </p:nvSpPr>
        <p:spPr>
          <a:xfrm>
            <a:off x="3046751" y="3094592"/>
            <a:ext cx="6093500" cy="723275"/>
          </a:xfrm>
          <a:prstGeom prst="rect">
            <a:avLst/>
          </a:prstGeom>
          <a:noFill/>
        </p:spPr>
        <p:txBody>
          <a:bodyPr wrap="square">
            <a:spAutoFit/>
          </a:bodyPr>
          <a:lstStyle/>
          <a:p>
            <a:pPr>
              <a:spcAft>
                <a:spcPts val="600"/>
              </a:spcAft>
            </a:pPr>
            <a:endParaRPr lang="en-GB"/>
          </a:p>
          <a:p>
            <a:pPr>
              <a:spcAft>
                <a:spcPts val="600"/>
              </a:spcAft>
            </a:pPr>
            <a:endParaRPr lang="en-GB"/>
          </a:p>
        </p:txBody>
      </p:sp>
      <p:sp>
        <p:nvSpPr>
          <p:cNvPr id="5" name="TextBox 4">
            <a:extLst>
              <a:ext uri="{FF2B5EF4-FFF2-40B4-BE49-F238E27FC236}">
                <a16:creationId xmlns:a16="http://schemas.microsoft.com/office/drawing/2014/main" id="{FF000E87-5096-EC84-98C0-58F153154DBA}"/>
              </a:ext>
            </a:extLst>
          </p:cNvPr>
          <p:cNvSpPr txBox="1"/>
          <p:nvPr/>
        </p:nvSpPr>
        <p:spPr>
          <a:xfrm>
            <a:off x="3046751" y="3094592"/>
            <a:ext cx="6093500" cy="723275"/>
          </a:xfrm>
          <a:prstGeom prst="rect">
            <a:avLst/>
          </a:prstGeom>
          <a:noFill/>
        </p:spPr>
        <p:txBody>
          <a:bodyPr wrap="square">
            <a:spAutoFit/>
          </a:bodyPr>
          <a:lstStyle/>
          <a:p>
            <a:pPr>
              <a:spcAft>
                <a:spcPts val="600"/>
              </a:spcAft>
            </a:pPr>
            <a:endParaRPr lang="en-GB"/>
          </a:p>
          <a:p>
            <a:pPr>
              <a:spcAft>
                <a:spcPts val="600"/>
              </a:spcAft>
            </a:pPr>
            <a:endParaRPr lang="en-GB"/>
          </a:p>
        </p:txBody>
      </p:sp>
    </p:spTree>
    <p:extLst>
      <p:ext uri="{BB962C8B-B14F-4D97-AF65-F5344CB8AC3E}">
        <p14:creationId xmlns:p14="http://schemas.microsoft.com/office/powerpoint/2010/main" val="11554607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FE229-8A76-60B4-7BCF-0EADD6498079}"/>
              </a:ext>
            </a:extLst>
          </p:cNvPr>
          <p:cNvSpPr>
            <a:spLocks noGrp="1"/>
          </p:cNvSpPr>
          <p:nvPr>
            <p:ph type="title"/>
          </p:nvPr>
        </p:nvSpPr>
        <p:spPr>
          <a:xfrm>
            <a:off x="1154954" y="973668"/>
            <a:ext cx="8761413" cy="706964"/>
          </a:xfrm>
        </p:spPr>
        <p:txBody>
          <a:bodyPr vert="horz" lIns="91440" tIns="45720" rIns="91440" bIns="45720" rtlCol="0" anchor="ctr">
            <a:normAutofit/>
          </a:bodyPr>
          <a:lstStyle/>
          <a:p>
            <a:r>
              <a:rPr lang="en-US" sz="3600">
                <a:solidFill>
                  <a:srgbClr val="FFFFFF"/>
                </a:solidFill>
              </a:rPr>
              <a:t>        Some causes of staff shortages</a:t>
            </a:r>
          </a:p>
        </p:txBody>
      </p:sp>
      <p:graphicFrame>
        <p:nvGraphicFramePr>
          <p:cNvPr id="36" name="Text Placeholder 2">
            <a:extLst>
              <a:ext uri="{FF2B5EF4-FFF2-40B4-BE49-F238E27FC236}">
                <a16:creationId xmlns:a16="http://schemas.microsoft.com/office/drawing/2014/main" id="{DF61A206-AB3A-1DB7-8D0F-F6E2BC0E4ADA}"/>
              </a:ext>
            </a:extLst>
          </p:cNvPr>
          <p:cNvGraphicFramePr/>
          <p:nvPr>
            <p:extLst>
              <p:ext uri="{D42A27DB-BD31-4B8C-83A1-F6EECF244321}">
                <p14:modId xmlns:p14="http://schemas.microsoft.com/office/powerpoint/2010/main" val="1572411653"/>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65766661"/>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C4314-5EFA-18D8-110D-73CAE011F0D1}"/>
              </a:ext>
            </a:extLst>
          </p:cNvPr>
          <p:cNvSpPr>
            <a:spLocks noGrp="1"/>
          </p:cNvSpPr>
          <p:nvPr>
            <p:ph type="title"/>
          </p:nvPr>
        </p:nvSpPr>
        <p:spPr>
          <a:xfrm>
            <a:off x="329784" y="167640"/>
            <a:ext cx="11572405" cy="1981200"/>
          </a:xfrm>
        </p:spPr>
        <p:txBody>
          <a:bodyPr/>
          <a:lstStyle/>
          <a:p>
            <a:r>
              <a:rPr lang="en-GB"/>
              <a:t>                    PMI</a:t>
            </a:r>
            <a:br>
              <a:rPr lang="en-GB"/>
            </a:br>
            <a:r>
              <a:rPr lang="en-GB"/>
              <a:t>SOLVING THE PROBLEM OF STAFF "ABSENTEEISM"</a:t>
            </a:r>
          </a:p>
        </p:txBody>
      </p:sp>
      <p:sp>
        <p:nvSpPr>
          <p:cNvPr id="3" name="Text Placeholder 2">
            <a:extLst>
              <a:ext uri="{FF2B5EF4-FFF2-40B4-BE49-F238E27FC236}">
                <a16:creationId xmlns:a16="http://schemas.microsoft.com/office/drawing/2014/main" id="{6908EA3C-9D35-C464-60DD-30FAC75CC87D}"/>
              </a:ext>
            </a:extLst>
          </p:cNvPr>
          <p:cNvSpPr>
            <a:spLocks noGrp="1"/>
          </p:cNvSpPr>
          <p:nvPr>
            <p:ph type="body" sz="half" idx="2"/>
          </p:nvPr>
        </p:nvSpPr>
        <p:spPr/>
        <p:txBody>
          <a:bodyPr/>
          <a:lstStyle/>
          <a:p>
            <a:endParaRPr lang="en-GB"/>
          </a:p>
        </p:txBody>
      </p:sp>
      <p:graphicFrame>
        <p:nvGraphicFramePr>
          <p:cNvPr id="7" name="Table 7">
            <a:extLst>
              <a:ext uri="{FF2B5EF4-FFF2-40B4-BE49-F238E27FC236}">
                <a16:creationId xmlns:a16="http://schemas.microsoft.com/office/drawing/2014/main" id="{681E7CEB-F1A3-F8BA-8A4A-D3BDB7E00388}"/>
              </a:ext>
            </a:extLst>
          </p:cNvPr>
          <p:cNvGraphicFramePr>
            <a:graphicFrameLocks noGrp="1"/>
          </p:cNvGraphicFramePr>
          <p:nvPr>
            <p:extLst>
              <p:ext uri="{D42A27DB-BD31-4B8C-83A1-F6EECF244321}">
                <p14:modId xmlns:p14="http://schemas.microsoft.com/office/powerpoint/2010/main" val="932112931"/>
              </p:ext>
            </p:extLst>
          </p:nvPr>
        </p:nvGraphicFramePr>
        <p:xfrm>
          <a:off x="329784" y="2495550"/>
          <a:ext cx="11347863" cy="5448300"/>
        </p:xfrm>
        <a:graphic>
          <a:graphicData uri="http://schemas.openxmlformats.org/drawingml/2006/table">
            <a:tbl>
              <a:tblPr firstRow="1" bandRow="1">
                <a:tableStyleId>{073A0DAA-6AF3-43AB-8588-CEC1D06C72B9}</a:tableStyleId>
              </a:tblPr>
              <a:tblGrid>
                <a:gridCol w="3782621">
                  <a:extLst>
                    <a:ext uri="{9D8B030D-6E8A-4147-A177-3AD203B41FA5}">
                      <a16:colId xmlns:a16="http://schemas.microsoft.com/office/drawing/2014/main" val="762643707"/>
                    </a:ext>
                  </a:extLst>
                </a:gridCol>
                <a:gridCol w="3782621">
                  <a:extLst>
                    <a:ext uri="{9D8B030D-6E8A-4147-A177-3AD203B41FA5}">
                      <a16:colId xmlns:a16="http://schemas.microsoft.com/office/drawing/2014/main" val="1077021870"/>
                    </a:ext>
                  </a:extLst>
                </a:gridCol>
                <a:gridCol w="3782621">
                  <a:extLst>
                    <a:ext uri="{9D8B030D-6E8A-4147-A177-3AD203B41FA5}">
                      <a16:colId xmlns:a16="http://schemas.microsoft.com/office/drawing/2014/main" val="1560208156"/>
                    </a:ext>
                  </a:extLst>
                </a:gridCol>
              </a:tblGrid>
              <a:tr h="512933">
                <a:tc>
                  <a:txBody>
                    <a:bodyPr/>
                    <a:lstStyle/>
                    <a:p>
                      <a:r>
                        <a:rPr lang="en-GB"/>
                        <a:t>           PLUS</a:t>
                      </a:r>
                    </a:p>
                  </a:txBody>
                  <a:tcPr/>
                </a:tc>
                <a:tc>
                  <a:txBody>
                    <a:bodyPr/>
                    <a:lstStyle/>
                    <a:p>
                      <a:r>
                        <a:rPr lang="en-GB"/>
                        <a:t>     MINUS</a:t>
                      </a:r>
                    </a:p>
                  </a:txBody>
                  <a:tcPr/>
                </a:tc>
                <a:tc>
                  <a:txBody>
                    <a:bodyPr/>
                    <a:lstStyle/>
                    <a:p>
                      <a:r>
                        <a:rPr lang="en-GB"/>
                        <a:t>     INTERESTING</a:t>
                      </a:r>
                    </a:p>
                  </a:txBody>
                  <a:tcPr/>
                </a:tc>
                <a:extLst>
                  <a:ext uri="{0D108BD9-81ED-4DB2-BD59-A6C34878D82A}">
                    <a16:rowId xmlns:a16="http://schemas.microsoft.com/office/drawing/2014/main" val="1229393312"/>
                  </a:ext>
                </a:extLst>
              </a:tr>
              <a:tr h="885337">
                <a:tc>
                  <a:txBody>
                    <a:bodyPr/>
                    <a:lstStyle/>
                    <a:p>
                      <a:r>
                        <a:rPr lang="en-GB"/>
                        <a:t> INCENTIVES +5</a:t>
                      </a:r>
                    </a:p>
                  </a:txBody>
                  <a:tcPr/>
                </a:tc>
                <a:tc>
                  <a:txBody>
                    <a:bodyPr/>
                    <a:lstStyle/>
                    <a:p>
                      <a:r>
                        <a:rPr lang="en-GB"/>
                        <a:t> MORE EXPENDITURE FOR THE  ESTABLISHMENT -4</a:t>
                      </a:r>
                    </a:p>
                  </a:txBody>
                  <a:tcPr/>
                </a:tc>
                <a:tc>
                  <a:txBody>
                    <a:bodyPr/>
                    <a:lstStyle/>
                    <a:p>
                      <a:r>
                        <a:rPr lang="en-GB"/>
                        <a:t>MORE STAFF +5</a:t>
                      </a:r>
                    </a:p>
                  </a:txBody>
                  <a:tcPr/>
                </a:tc>
                <a:extLst>
                  <a:ext uri="{0D108BD9-81ED-4DB2-BD59-A6C34878D82A}">
                    <a16:rowId xmlns:a16="http://schemas.microsoft.com/office/drawing/2014/main" val="984474281"/>
                  </a:ext>
                </a:extLst>
              </a:tr>
              <a:tr h="885337">
                <a:tc>
                  <a:txBody>
                    <a:bodyPr/>
                    <a:lstStyle/>
                    <a:p>
                      <a:r>
                        <a:rPr lang="en-GB"/>
                        <a:t>DECIPLINARY ACTIONS + 4</a:t>
                      </a:r>
                    </a:p>
                  </a:txBody>
                  <a:tcPr/>
                </a:tc>
                <a:tc>
                  <a:txBody>
                    <a:bodyPr/>
                    <a:lstStyle/>
                    <a:p>
                      <a:r>
                        <a:rPr lang="en-GB"/>
                        <a:t>MORE WORK FOR THE MANAGEMENT  TEAM-5</a:t>
                      </a:r>
                    </a:p>
                  </a:txBody>
                  <a:tcPr/>
                </a:tc>
                <a:tc>
                  <a:txBody>
                    <a:bodyPr/>
                    <a:lstStyle/>
                    <a:p>
                      <a:r>
                        <a:rPr lang="en-GB"/>
                        <a:t>LESS WORK STRESS +5</a:t>
                      </a:r>
                    </a:p>
                  </a:txBody>
                  <a:tcPr/>
                </a:tc>
                <a:extLst>
                  <a:ext uri="{0D108BD9-81ED-4DB2-BD59-A6C34878D82A}">
                    <a16:rowId xmlns:a16="http://schemas.microsoft.com/office/drawing/2014/main" val="2502734137"/>
                  </a:ext>
                </a:extLst>
              </a:tr>
              <a:tr h="512933">
                <a:tc>
                  <a:txBody>
                    <a:bodyPr/>
                    <a:lstStyle/>
                    <a:p>
                      <a:r>
                        <a:rPr lang="en-GB"/>
                        <a:t>MORE TRAINING +5</a:t>
                      </a:r>
                    </a:p>
                  </a:txBody>
                  <a:tcPr/>
                </a:tc>
                <a:tc>
                  <a:txBody>
                    <a:bodyPr/>
                    <a:lstStyle/>
                    <a:p>
                      <a:r>
                        <a:rPr lang="en-GB"/>
                        <a:t>LESS SHIFTS FOR STAFF -5</a:t>
                      </a:r>
                    </a:p>
                  </a:txBody>
                  <a:tcPr/>
                </a:tc>
                <a:tc>
                  <a:txBody>
                    <a:bodyPr/>
                    <a:lstStyle/>
                    <a:p>
                      <a:endParaRPr lang="en-GB"/>
                    </a:p>
                  </a:txBody>
                  <a:tcPr/>
                </a:tc>
                <a:extLst>
                  <a:ext uri="{0D108BD9-81ED-4DB2-BD59-A6C34878D82A}">
                    <a16:rowId xmlns:a16="http://schemas.microsoft.com/office/drawing/2014/main" val="4140994639"/>
                  </a:ext>
                </a:extLst>
              </a:tr>
              <a:tr h="885337">
                <a:tc>
                  <a:txBody>
                    <a:bodyPr/>
                    <a:lstStyle/>
                    <a:p>
                      <a:r>
                        <a:rPr lang="en-GB"/>
                        <a:t>MORE STAFF RECRUITMENT +3</a:t>
                      </a:r>
                    </a:p>
                  </a:txBody>
                  <a:tcPr/>
                </a:tc>
                <a:tc>
                  <a:txBody>
                    <a:bodyPr/>
                    <a:lstStyle/>
                    <a:p>
                      <a:r>
                        <a:rPr lang="en-GB"/>
                        <a:t>LOW SALARY – 4</a:t>
                      </a:r>
                    </a:p>
                    <a:p>
                      <a:r>
                        <a:rPr lang="en-GB"/>
                        <a:t>MORE COMFLICTS - 5</a:t>
                      </a:r>
                    </a:p>
                    <a:p>
                      <a:endParaRPr lang="en-GB"/>
                    </a:p>
                  </a:txBody>
                  <a:tcPr/>
                </a:tc>
                <a:tc>
                  <a:txBody>
                    <a:bodyPr/>
                    <a:lstStyle/>
                    <a:p>
                      <a:r>
                        <a:rPr lang="en-GB"/>
                        <a:t>MORE SPACE NEEDED – 3</a:t>
                      </a:r>
                    </a:p>
                    <a:p>
                      <a:endParaRPr lang="en-GB"/>
                    </a:p>
                    <a:p>
                      <a:r>
                        <a:rPr lang="en-GB"/>
                        <a:t>MORE EQUIPMENT+ 3</a:t>
                      </a:r>
                    </a:p>
                  </a:txBody>
                  <a:tcPr/>
                </a:tc>
                <a:extLst>
                  <a:ext uri="{0D108BD9-81ED-4DB2-BD59-A6C34878D82A}">
                    <a16:rowId xmlns:a16="http://schemas.microsoft.com/office/drawing/2014/main" val="4191400830"/>
                  </a:ext>
                </a:extLst>
              </a:tr>
              <a:tr h="512933">
                <a:tc>
                  <a:txBody>
                    <a:bodyPr/>
                    <a:lstStyle/>
                    <a:p>
                      <a:r>
                        <a:rPr lang="en-GB"/>
                        <a:t>FLEXIBILITY +5</a:t>
                      </a:r>
                    </a:p>
                    <a:p>
                      <a:endParaRPr lang="en-GB"/>
                    </a:p>
                    <a:p>
                      <a:r>
                        <a:rPr lang="en-GB"/>
                        <a:t>= 22</a:t>
                      </a:r>
                    </a:p>
                  </a:txBody>
                  <a:tcPr/>
                </a:tc>
                <a:tc>
                  <a:txBody>
                    <a:bodyPr/>
                    <a:lstStyle/>
                    <a:p>
                      <a:r>
                        <a:rPr lang="en-GB"/>
                        <a:t>EXPIRIENCE STAFF  MAY LEAVE DUE TO LOW SALARY – 5</a:t>
                      </a:r>
                    </a:p>
                    <a:p>
                      <a:r>
                        <a:rPr lang="en-GB"/>
                        <a:t>     = -28</a:t>
                      </a:r>
                    </a:p>
                    <a:p>
                      <a:endParaRPr lang="en-GB"/>
                    </a:p>
                    <a:p>
                      <a:endParaRPr lang="en-GB"/>
                    </a:p>
                    <a:p>
                      <a:r>
                        <a:rPr lang="en-GB"/>
                        <a:t>TOTAL=4</a:t>
                      </a:r>
                    </a:p>
                  </a:txBody>
                  <a:tcPr/>
                </a:tc>
                <a:tc>
                  <a:txBody>
                    <a:bodyPr/>
                    <a:lstStyle/>
                    <a:p>
                      <a:endParaRPr lang="en-GB"/>
                    </a:p>
                    <a:p>
                      <a:endParaRPr lang="en-GB"/>
                    </a:p>
                    <a:p>
                      <a:r>
                        <a:rPr lang="en-GB"/>
                        <a:t>= +10</a:t>
                      </a:r>
                    </a:p>
                    <a:p>
                      <a:endParaRPr lang="en-GB"/>
                    </a:p>
                    <a:p>
                      <a:endParaRPr lang="en-GB"/>
                    </a:p>
                    <a:p>
                      <a:endParaRPr lang="en-GB"/>
                    </a:p>
                  </a:txBody>
                  <a:tcPr/>
                </a:tc>
                <a:extLst>
                  <a:ext uri="{0D108BD9-81ED-4DB2-BD59-A6C34878D82A}">
                    <a16:rowId xmlns:a16="http://schemas.microsoft.com/office/drawing/2014/main" val="1451908059"/>
                  </a:ext>
                </a:extLst>
              </a:tr>
            </a:tbl>
          </a:graphicData>
        </a:graphic>
      </p:graphicFrame>
    </p:spTree>
    <p:extLst>
      <p:ext uri="{BB962C8B-B14F-4D97-AF65-F5344CB8AC3E}">
        <p14:creationId xmlns:p14="http://schemas.microsoft.com/office/powerpoint/2010/main" val="40774093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0A6DF-25FD-5255-49B8-4A16143D5153}"/>
              </a:ext>
            </a:extLst>
          </p:cNvPr>
          <p:cNvSpPr>
            <a:spLocks noGrp="1"/>
          </p:cNvSpPr>
          <p:nvPr>
            <p:ph type="title"/>
          </p:nvPr>
        </p:nvSpPr>
        <p:spPr/>
        <p:txBody>
          <a:bodyPr>
            <a:normAutofit/>
          </a:bodyPr>
          <a:lstStyle/>
          <a:p>
            <a:pPr>
              <a:lnSpc>
                <a:spcPct val="90000"/>
              </a:lnSpc>
            </a:pPr>
            <a:r>
              <a:rPr lang="en-GB" sz="1400">
                <a:solidFill>
                  <a:srgbClr val="FFFFFF"/>
                </a:solidFill>
              </a:rPr>
              <a:t>PMI</a:t>
            </a:r>
            <a:br>
              <a:rPr lang="en-GB" sz="1400">
                <a:solidFill>
                  <a:srgbClr val="FFFFFF"/>
                </a:solidFill>
              </a:rPr>
            </a:br>
            <a:r>
              <a:rPr lang="en-GB" sz="1400">
                <a:solidFill>
                  <a:srgbClr val="FFFFFF"/>
                </a:solidFill>
              </a:rPr>
              <a:t>Solving the problem of staff shortages</a:t>
            </a:r>
            <a:br>
              <a:rPr lang="en-GB" sz="1400">
                <a:solidFill>
                  <a:srgbClr val="FFFFFF"/>
                </a:solidFill>
              </a:rPr>
            </a:br>
            <a:r>
              <a:rPr lang="en-GB" sz="1400">
                <a:solidFill>
                  <a:srgbClr val="FFFFFF"/>
                </a:solidFill>
              </a:rPr>
              <a:t>                         </a:t>
            </a:r>
            <a:r>
              <a:rPr lang="en-GB" sz="1400" u="sng">
                <a:solidFill>
                  <a:srgbClr val="FFFFFF"/>
                </a:solidFill>
              </a:rPr>
              <a:t>Environment</a:t>
            </a:r>
          </a:p>
        </p:txBody>
      </p:sp>
      <p:graphicFrame>
        <p:nvGraphicFramePr>
          <p:cNvPr id="4" name="Table 4">
            <a:extLst>
              <a:ext uri="{FF2B5EF4-FFF2-40B4-BE49-F238E27FC236}">
                <a16:creationId xmlns:a16="http://schemas.microsoft.com/office/drawing/2014/main" id="{FEE79CF7-14FC-48FD-C8B0-754F3CAB2804}"/>
              </a:ext>
            </a:extLst>
          </p:cNvPr>
          <p:cNvGraphicFramePr>
            <a:graphicFrameLocks noGrp="1"/>
          </p:cNvGraphicFramePr>
          <p:nvPr>
            <p:ph idx="1"/>
            <p:extLst>
              <p:ext uri="{D42A27DB-BD31-4B8C-83A1-F6EECF244321}">
                <p14:modId xmlns:p14="http://schemas.microsoft.com/office/powerpoint/2010/main" val="1389233565"/>
              </p:ext>
            </p:extLst>
          </p:nvPr>
        </p:nvGraphicFramePr>
        <p:xfrm>
          <a:off x="1286934" y="2462120"/>
          <a:ext cx="9625384" cy="3146646"/>
        </p:xfrm>
        <a:graphic>
          <a:graphicData uri="http://schemas.openxmlformats.org/drawingml/2006/table">
            <a:tbl>
              <a:tblPr firstRow="1" bandRow="1">
                <a:tableStyleId>{5C22544A-7EE6-4342-B048-85BDC9FD1C3A}</a:tableStyleId>
              </a:tblPr>
              <a:tblGrid>
                <a:gridCol w="2643993">
                  <a:extLst>
                    <a:ext uri="{9D8B030D-6E8A-4147-A177-3AD203B41FA5}">
                      <a16:colId xmlns:a16="http://schemas.microsoft.com/office/drawing/2014/main" val="52257218"/>
                    </a:ext>
                  </a:extLst>
                </a:gridCol>
                <a:gridCol w="3840373">
                  <a:extLst>
                    <a:ext uri="{9D8B030D-6E8A-4147-A177-3AD203B41FA5}">
                      <a16:colId xmlns:a16="http://schemas.microsoft.com/office/drawing/2014/main" val="2524656228"/>
                    </a:ext>
                  </a:extLst>
                </a:gridCol>
                <a:gridCol w="3141018">
                  <a:extLst>
                    <a:ext uri="{9D8B030D-6E8A-4147-A177-3AD203B41FA5}">
                      <a16:colId xmlns:a16="http://schemas.microsoft.com/office/drawing/2014/main" val="3908569695"/>
                    </a:ext>
                  </a:extLst>
                </a:gridCol>
              </a:tblGrid>
              <a:tr h="375422">
                <a:tc>
                  <a:txBody>
                    <a:bodyPr/>
                    <a:lstStyle/>
                    <a:p>
                      <a:r>
                        <a:rPr lang="en-GB" sz="1700"/>
                        <a:t>PLUS</a:t>
                      </a:r>
                    </a:p>
                  </a:txBody>
                  <a:tcPr marL="85670" marR="85670" marT="42834" marB="42834"/>
                </a:tc>
                <a:tc>
                  <a:txBody>
                    <a:bodyPr/>
                    <a:lstStyle/>
                    <a:p>
                      <a:r>
                        <a:rPr lang="en-GB" sz="1700"/>
                        <a:t>                MINUS</a:t>
                      </a:r>
                    </a:p>
                  </a:txBody>
                  <a:tcPr marL="85670" marR="85670" marT="42834" marB="42834"/>
                </a:tc>
                <a:tc>
                  <a:txBody>
                    <a:bodyPr/>
                    <a:lstStyle/>
                    <a:p>
                      <a:r>
                        <a:rPr lang="en-GB" sz="1700"/>
                        <a:t>   INTERESTING</a:t>
                      </a:r>
                    </a:p>
                  </a:txBody>
                  <a:tcPr marL="85670" marR="85670" marT="42834" marB="42834"/>
                </a:tc>
                <a:extLst>
                  <a:ext uri="{0D108BD9-81ED-4DB2-BD59-A6C34878D82A}">
                    <a16:rowId xmlns:a16="http://schemas.microsoft.com/office/drawing/2014/main" val="4217078329"/>
                  </a:ext>
                </a:extLst>
              </a:tr>
              <a:tr h="375422">
                <a:tc>
                  <a:txBody>
                    <a:bodyPr/>
                    <a:lstStyle/>
                    <a:p>
                      <a:r>
                        <a:rPr lang="en-GB" sz="1700"/>
                        <a:t>Good air quality +5</a:t>
                      </a:r>
                    </a:p>
                  </a:txBody>
                  <a:tcPr marL="85670" marR="85670" marT="42834" marB="42834"/>
                </a:tc>
                <a:tc>
                  <a:txBody>
                    <a:bodyPr/>
                    <a:lstStyle/>
                    <a:p>
                      <a:r>
                        <a:rPr lang="en-GB" sz="1700"/>
                        <a:t>Clean air zone charges-5</a:t>
                      </a:r>
                    </a:p>
                  </a:txBody>
                  <a:tcPr marL="85670" marR="85670" marT="42834" marB="42834"/>
                </a:tc>
                <a:tc>
                  <a:txBody>
                    <a:bodyPr/>
                    <a:lstStyle/>
                    <a:p>
                      <a:r>
                        <a:rPr lang="en-GB" sz="1700"/>
                        <a:t>Less respiratory issues +5</a:t>
                      </a:r>
                    </a:p>
                  </a:txBody>
                  <a:tcPr marL="85670" marR="85670" marT="42834" marB="42834"/>
                </a:tc>
                <a:extLst>
                  <a:ext uri="{0D108BD9-81ED-4DB2-BD59-A6C34878D82A}">
                    <a16:rowId xmlns:a16="http://schemas.microsoft.com/office/drawing/2014/main" val="380840507"/>
                  </a:ext>
                </a:extLst>
              </a:tr>
              <a:tr h="375422">
                <a:tc>
                  <a:txBody>
                    <a:bodyPr/>
                    <a:lstStyle/>
                    <a:p>
                      <a:r>
                        <a:rPr lang="en-GB" sz="1700"/>
                        <a:t>Less congestion +5</a:t>
                      </a:r>
                    </a:p>
                  </a:txBody>
                  <a:tcPr marL="85670" marR="85670" marT="42834" marB="42834"/>
                </a:tc>
                <a:tc>
                  <a:txBody>
                    <a:bodyPr/>
                    <a:lstStyle/>
                    <a:p>
                      <a:r>
                        <a:rPr lang="en-GB" sz="1700"/>
                        <a:t>Taxi fare to work more expensive -3</a:t>
                      </a:r>
                    </a:p>
                  </a:txBody>
                  <a:tcPr marL="85670" marR="85670" marT="42834" marB="42834"/>
                </a:tc>
                <a:tc>
                  <a:txBody>
                    <a:bodyPr/>
                    <a:lstStyle/>
                    <a:p>
                      <a:r>
                        <a:rPr lang="en-GB" sz="1700"/>
                        <a:t>Less money in the pocket -6</a:t>
                      </a:r>
                    </a:p>
                  </a:txBody>
                  <a:tcPr marL="85670" marR="85670" marT="42834" marB="42834"/>
                </a:tc>
                <a:extLst>
                  <a:ext uri="{0D108BD9-81ED-4DB2-BD59-A6C34878D82A}">
                    <a16:rowId xmlns:a16="http://schemas.microsoft.com/office/drawing/2014/main" val="2630586029"/>
                  </a:ext>
                </a:extLst>
              </a:tr>
              <a:tr h="1644958">
                <a:tc>
                  <a:txBody>
                    <a:bodyPr/>
                    <a:lstStyle/>
                    <a:p>
                      <a:endParaRPr lang="en-GB" sz="1700"/>
                    </a:p>
                    <a:p>
                      <a:r>
                        <a:rPr lang="en-GB" sz="1700"/>
                        <a:t>Less noise +5</a:t>
                      </a:r>
                    </a:p>
                    <a:p>
                      <a:endParaRPr lang="en-GB" sz="1700"/>
                    </a:p>
                    <a:p>
                      <a:r>
                        <a:rPr lang="en-GB" sz="1700"/>
                        <a:t>= +15</a:t>
                      </a:r>
                    </a:p>
                  </a:txBody>
                  <a:tcPr marL="85670" marR="85670" marT="42834" marB="42834"/>
                </a:tc>
                <a:tc>
                  <a:txBody>
                    <a:bodyPr/>
                    <a:lstStyle/>
                    <a:p>
                      <a:r>
                        <a:rPr lang="en-GB" sz="1700"/>
                        <a:t>More time if invested if far -3 </a:t>
                      </a:r>
                    </a:p>
                    <a:p>
                      <a:r>
                        <a:rPr lang="en-GB" sz="1700"/>
                        <a:t>More money needed for fuel -5</a:t>
                      </a:r>
                    </a:p>
                    <a:p>
                      <a:r>
                        <a:rPr lang="en-GB" sz="1700"/>
                        <a:t>      = -16</a:t>
                      </a:r>
                    </a:p>
                  </a:txBody>
                  <a:tcPr marL="85670" marR="85670" marT="42834" marB="42834"/>
                </a:tc>
                <a:tc>
                  <a:txBody>
                    <a:bodyPr/>
                    <a:lstStyle/>
                    <a:p>
                      <a:endParaRPr lang="en-GB" sz="1700"/>
                    </a:p>
                    <a:p>
                      <a:endParaRPr lang="en-GB" sz="1700"/>
                    </a:p>
                    <a:p>
                      <a:endParaRPr lang="en-GB" sz="1700"/>
                    </a:p>
                    <a:p>
                      <a:endParaRPr lang="en-GB" sz="1700"/>
                    </a:p>
                    <a:p>
                      <a:endParaRPr lang="en-GB" sz="1700"/>
                    </a:p>
                    <a:p>
                      <a:r>
                        <a:rPr lang="en-GB" sz="1700"/>
                        <a:t> = -1</a:t>
                      </a:r>
                    </a:p>
                  </a:txBody>
                  <a:tcPr marL="85670" marR="85670" marT="42834" marB="42834"/>
                </a:tc>
                <a:extLst>
                  <a:ext uri="{0D108BD9-81ED-4DB2-BD59-A6C34878D82A}">
                    <a16:rowId xmlns:a16="http://schemas.microsoft.com/office/drawing/2014/main" val="895570839"/>
                  </a:ext>
                </a:extLst>
              </a:tr>
              <a:tr h="375422">
                <a:tc>
                  <a:txBody>
                    <a:bodyPr/>
                    <a:lstStyle/>
                    <a:p>
                      <a:r>
                        <a:rPr lang="en-GB" sz="1700"/>
                        <a:t>                     Total  -2</a:t>
                      </a:r>
                    </a:p>
                  </a:txBody>
                  <a:tcPr marL="85670" marR="85670" marT="42834" marB="42834"/>
                </a:tc>
                <a:tc>
                  <a:txBody>
                    <a:bodyPr/>
                    <a:lstStyle/>
                    <a:p>
                      <a:endParaRPr lang="en-GB" sz="1700"/>
                    </a:p>
                  </a:txBody>
                  <a:tcPr marL="85670" marR="85670" marT="42834" marB="42834"/>
                </a:tc>
                <a:tc>
                  <a:txBody>
                    <a:bodyPr/>
                    <a:lstStyle/>
                    <a:p>
                      <a:endParaRPr lang="en-GB" sz="1700"/>
                    </a:p>
                  </a:txBody>
                  <a:tcPr marL="85670" marR="85670" marT="42834" marB="42834"/>
                </a:tc>
                <a:extLst>
                  <a:ext uri="{0D108BD9-81ED-4DB2-BD59-A6C34878D82A}">
                    <a16:rowId xmlns:a16="http://schemas.microsoft.com/office/drawing/2014/main" val="2896336588"/>
                  </a:ext>
                </a:extLst>
              </a:tr>
            </a:tbl>
          </a:graphicData>
        </a:graphic>
      </p:graphicFrame>
    </p:spTree>
    <p:extLst>
      <p:ext uri="{BB962C8B-B14F-4D97-AF65-F5344CB8AC3E}">
        <p14:creationId xmlns:p14="http://schemas.microsoft.com/office/powerpoint/2010/main" val="693651097"/>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3D75D-3B5B-02C4-7CDB-5A859C90A107}"/>
              </a:ext>
            </a:extLst>
          </p:cNvPr>
          <p:cNvSpPr>
            <a:spLocks noGrp="1"/>
          </p:cNvSpPr>
          <p:nvPr>
            <p:ph type="title"/>
          </p:nvPr>
        </p:nvSpPr>
        <p:spPr/>
        <p:txBody>
          <a:bodyPr>
            <a:normAutofit/>
          </a:bodyPr>
          <a:lstStyle/>
          <a:p>
            <a:pPr>
              <a:lnSpc>
                <a:spcPct val="90000"/>
              </a:lnSpc>
            </a:pPr>
            <a:r>
              <a:rPr lang="en-GB" sz="1400">
                <a:solidFill>
                  <a:srgbClr val="FFFFFF"/>
                </a:solidFill>
              </a:rPr>
              <a:t>PMI</a:t>
            </a:r>
            <a:br>
              <a:rPr lang="en-GB" sz="1400">
                <a:solidFill>
                  <a:srgbClr val="FFFFFF"/>
                </a:solidFill>
              </a:rPr>
            </a:br>
            <a:r>
              <a:rPr lang="en-GB" sz="1400">
                <a:solidFill>
                  <a:srgbClr val="FFFFFF"/>
                </a:solidFill>
              </a:rPr>
              <a:t>solving the problem of staff shortages</a:t>
            </a:r>
            <a:br>
              <a:rPr lang="en-GB" sz="1400">
                <a:solidFill>
                  <a:srgbClr val="FFFFFF"/>
                </a:solidFill>
              </a:rPr>
            </a:br>
            <a:r>
              <a:rPr lang="en-GB" sz="1400">
                <a:solidFill>
                  <a:srgbClr val="FFFFFF"/>
                </a:solidFill>
              </a:rPr>
              <a:t>                         IMMIGRATION</a:t>
            </a:r>
          </a:p>
        </p:txBody>
      </p:sp>
      <p:graphicFrame>
        <p:nvGraphicFramePr>
          <p:cNvPr id="4" name="Table 4">
            <a:extLst>
              <a:ext uri="{FF2B5EF4-FFF2-40B4-BE49-F238E27FC236}">
                <a16:creationId xmlns:a16="http://schemas.microsoft.com/office/drawing/2014/main" id="{DDB0B9F2-C16B-4F57-E052-83108C810F4B}"/>
              </a:ext>
            </a:extLst>
          </p:cNvPr>
          <p:cNvGraphicFramePr>
            <a:graphicFrameLocks noGrp="1"/>
          </p:cNvGraphicFramePr>
          <p:nvPr>
            <p:ph idx="1"/>
            <p:extLst>
              <p:ext uri="{D42A27DB-BD31-4B8C-83A1-F6EECF244321}">
                <p14:modId xmlns:p14="http://schemas.microsoft.com/office/powerpoint/2010/main" val="2278426034"/>
              </p:ext>
            </p:extLst>
          </p:nvPr>
        </p:nvGraphicFramePr>
        <p:xfrm>
          <a:off x="1286934" y="2661308"/>
          <a:ext cx="9625384" cy="2748268"/>
        </p:xfrm>
        <a:graphic>
          <a:graphicData uri="http://schemas.openxmlformats.org/drawingml/2006/table">
            <a:tbl>
              <a:tblPr firstRow="1" bandRow="1">
                <a:tableStyleId>{5C22544A-7EE6-4342-B048-85BDC9FD1C3A}</a:tableStyleId>
              </a:tblPr>
              <a:tblGrid>
                <a:gridCol w="3735023">
                  <a:extLst>
                    <a:ext uri="{9D8B030D-6E8A-4147-A177-3AD203B41FA5}">
                      <a16:colId xmlns:a16="http://schemas.microsoft.com/office/drawing/2014/main" val="2464089860"/>
                    </a:ext>
                  </a:extLst>
                </a:gridCol>
                <a:gridCol w="2716287">
                  <a:extLst>
                    <a:ext uri="{9D8B030D-6E8A-4147-A177-3AD203B41FA5}">
                      <a16:colId xmlns:a16="http://schemas.microsoft.com/office/drawing/2014/main" val="1529223959"/>
                    </a:ext>
                  </a:extLst>
                </a:gridCol>
                <a:gridCol w="3174074">
                  <a:extLst>
                    <a:ext uri="{9D8B030D-6E8A-4147-A177-3AD203B41FA5}">
                      <a16:colId xmlns:a16="http://schemas.microsoft.com/office/drawing/2014/main" val="3466203968"/>
                    </a:ext>
                  </a:extLst>
                </a:gridCol>
              </a:tblGrid>
              <a:tr h="326821">
                <a:tc>
                  <a:txBody>
                    <a:bodyPr/>
                    <a:lstStyle/>
                    <a:p>
                      <a:r>
                        <a:rPr lang="en-GB" sz="1500"/>
                        <a:t>PLUS</a:t>
                      </a:r>
                    </a:p>
                  </a:txBody>
                  <a:tcPr marL="74277" marR="74277" marT="37139" marB="37139"/>
                </a:tc>
                <a:tc>
                  <a:txBody>
                    <a:bodyPr/>
                    <a:lstStyle/>
                    <a:p>
                      <a:r>
                        <a:rPr lang="en-GB" sz="1500"/>
                        <a:t>MINUS</a:t>
                      </a:r>
                    </a:p>
                  </a:txBody>
                  <a:tcPr marL="74277" marR="74277" marT="37139" marB="37139"/>
                </a:tc>
                <a:tc>
                  <a:txBody>
                    <a:bodyPr/>
                    <a:lstStyle/>
                    <a:p>
                      <a:r>
                        <a:rPr lang="en-GB" sz="1500"/>
                        <a:t>Interesting</a:t>
                      </a:r>
                    </a:p>
                  </a:txBody>
                  <a:tcPr marL="74277" marR="74277" marT="37139" marB="37139"/>
                </a:tc>
                <a:extLst>
                  <a:ext uri="{0D108BD9-81ED-4DB2-BD59-A6C34878D82A}">
                    <a16:rowId xmlns:a16="http://schemas.microsoft.com/office/drawing/2014/main" val="2143571187"/>
                  </a:ext>
                </a:extLst>
              </a:tr>
              <a:tr h="326821">
                <a:tc>
                  <a:txBody>
                    <a:bodyPr/>
                    <a:lstStyle/>
                    <a:p>
                      <a:r>
                        <a:rPr lang="en-GB" sz="1500"/>
                        <a:t>Increase workforce +5</a:t>
                      </a:r>
                    </a:p>
                  </a:txBody>
                  <a:tcPr marL="74277" marR="74277" marT="37139" marB="37139"/>
                </a:tc>
                <a:tc>
                  <a:txBody>
                    <a:bodyPr/>
                    <a:lstStyle/>
                    <a:p>
                      <a:r>
                        <a:rPr lang="en-GB" sz="1500"/>
                        <a:t>Potential fall in wages -4</a:t>
                      </a:r>
                    </a:p>
                  </a:txBody>
                  <a:tcPr marL="74277" marR="74277" marT="37139" marB="37139"/>
                </a:tc>
                <a:tc>
                  <a:txBody>
                    <a:bodyPr/>
                    <a:lstStyle/>
                    <a:p>
                      <a:r>
                        <a:rPr lang="en-GB" sz="1500"/>
                        <a:t>Greater cultural diversity +5</a:t>
                      </a:r>
                    </a:p>
                  </a:txBody>
                  <a:tcPr marL="74277" marR="74277" marT="37139" marB="37139"/>
                </a:tc>
                <a:extLst>
                  <a:ext uri="{0D108BD9-81ED-4DB2-BD59-A6C34878D82A}">
                    <a16:rowId xmlns:a16="http://schemas.microsoft.com/office/drawing/2014/main" val="1823985977"/>
                  </a:ext>
                </a:extLst>
              </a:tr>
              <a:tr h="995319">
                <a:tc>
                  <a:txBody>
                    <a:bodyPr/>
                    <a:lstStyle/>
                    <a:p>
                      <a:r>
                        <a:rPr lang="en-GB" sz="1500"/>
                        <a:t>A solution to ageing population +5</a:t>
                      </a:r>
                    </a:p>
                    <a:p>
                      <a:r>
                        <a:rPr lang="en-GB" sz="1500"/>
                        <a:t>Fills jobs vacancies +5</a:t>
                      </a:r>
                    </a:p>
                    <a:p>
                      <a:r>
                        <a:rPr lang="en-GB" sz="1500"/>
                        <a:t>More flexible labour markets +4</a:t>
                      </a:r>
                    </a:p>
                  </a:txBody>
                  <a:tcPr marL="74277" marR="74277" marT="37139" marB="37139"/>
                </a:tc>
                <a:tc>
                  <a:txBody>
                    <a:bodyPr/>
                    <a:lstStyle/>
                    <a:p>
                      <a:r>
                        <a:rPr lang="en-GB" sz="1500"/>
                        <a:t>Increase pressure on public services -2</a:t>
                      </a:r>
                    </a:p>
                    <a:p>
                      <a:endParaRPr lang="en-GB" sz="1500"/>
                    </a:p>
                    <a:p>
                      <a:r>
                        <a:rPr lang="en-GB" sz="1500"/>
                        <a:t>Increase of housing cost -3</a:t>
                      </a:r>
                    </a:p>
                  </a:txBody>
                  <a:tcPr marL="74277" marR="74277" marT="37139" marB="37139"/>
                </a:tc>
                <a:tc>
                  <a:txBody>
                    <a:bodyPr/>
                    <a:lstStyle/>
                    <a:p>
                      <a:r>
                        <a:rPr lang="en-GB" sz="1500"/>
                        <a:t>Social disharmony if not properly controlled -3</a:t>
                      </a:r>
                    </a:p>
                  </a:txBody>
                  <a:tcPr marL="74277" marR="74277" marT="37139" marB="37139"/>
                </a:tc>
                <a:extLst>
                  <a:ext uri="{0D108BD9-81ED-4DB2-BD59-A6C34878D82A}">
                    <a16:rowId xmlns:a16="http://schemas.microsoft.com/office/drawing/2014/main" val="3650169591"/>
                  </a:ext>
                </a:extLst>
              </a:tr>
              <a:tr h="326821">
                <a:tc>
                  <a:txBody>
                    <a:bodyPr/>
                    <a:lstStyle/>
                    <a:p>
                      <a:r>
                        <a:rPr lang="en-GB" sz="1500"/>
                        <a:t>Increase economic growth +5</a:t>
                      </a:r>
                    </a:p>
                  </a:txBody>
                  <a:tcPr marL="74277" marR="74277" marT="37139" marB="37139"/>
                </a:tc>
                <a:tc>
                  <a:txBody>
                    <a:bodyPr/>
                    <a:lstStyle/>
                    <a:p>
                      <a:r>
                        <a:rPr lang="en-GB" sz="1500"/>
                        <a:t>It can impact the GDP -2</a:t>
                      </a:r>
                    </a:p>
                  </a:txBody>
                  <a:tcPr marL="74277" marR="74277" marT="37139" marB="37139"/>
                </a:tc>
                <a:tc>
                  <a:txBody>
                    <a:bodyPr/>
                    <a:lstStyle/>
                    <a:p>
                      <a:endParaRPr lang="en-GB" sz="1500"/>
                    </a:p>
                  </a:txBody>
                  <a:tcPr marL="74277" marR="74277" marT="37139" marB="37139"/>
                </a:tc>
                <a:extLst>
                  <a:ext uri="{0D108BD9-81ED-4DB2-BD59-A6C34878D82A}">
                    <a16:rowId xmlns:a16="http://schemas.microsoft.com/office/drawing/2014/main" val="975885725"/>
                  </a:ext>
                </a:extLst>
              </a:tr>
              <a:tr h="772486">
                <a:tc>
                  <a:txBody>
                    <a:bodyPr/>
                    <a:lstStyle/>
                    <a:p>
                      <a:r>
                        <a:rPr lang="en-GB" sz="1500"/>
                        <a:t>   =+24</a:t>
                      </a:r>
                    </a:p>
                    <a:p>
                      <a:endParaRPr lang="en-GB" sz="1500"/>
                    </a:p>
                    <a:p>
                      <a:r>
                        <a:rPr lang="en-GB" sz="1500"/>
                        <a:t>                                                    Total +15</a:t>
                      </a:r>
                    </a:p>
                  </a:txBody>
                  <a:tcPr marL="74277" marR="74277" marT="37139" marB="37139"/>
                </a:tc>
                <a:tc>
                  <a:txBody>
                    <a:bodyPr/>
                    <a:lstStyle/>
                    <a:p>
                      <a:r>
                        <a:rPr lang="en-GB" sz="1500"/>
                        <a:t>                -11</a:t>
                      </a:r>
                    </a:p>
                  </a:txBody>
                  <a:tcPr marL="74277" marR="74277" marT="37139" marB="37139"/>
                </a:tc>
                <a:tc>
                  <a:txBody>
                    <a:bodyPr/>
                    <a:lstStyle/>
                    <a:p>
                      <a:r>
                        <a:rPr lang="en-GB" sz="1500"/>
                        <a:t>               +2</a:t>
                      </a:r>
                    </a:p>
                    <a:p>
                      <a:endParaRPr lang="en-GB" sz="1500"/>
                    </a:p>
                    <a:p>
                      <a:r>
                        <a:rPr lang="en-GB" sz="1500"/>
                        <a:t> </a:t>
                      </a:r>
                    </a:p>
                  </a:txBody>
                  <a:tcPr marL="74277" marR="74277" marT="37139" marB="37139"/>
                </a:tc>
                <a:extLst>
                  <a:ext uri="{0D108BD9-81ED-4DB2-BD59-A6C34878D82A}">
                    <a16:rowId xmlns:a16="http://schemas.microsoft.com/office/drawing/2014/main" val="1377444462"/>
                  </a:ext>
                </a:extLst>
              </a:tr>
            </a:tbl>
          </a:graphicData>
        </a:graphic>
      </p:graphicFrame>
    </p:spTree>
    <p:extLst>
      <p:ext uri="{BB962C8B-B14F-4D97-AF65-F5344CB8AC3E}">
        <p14:creationId xmlns:p14="http://schemas.microsoft.com/office/powerpoint/2010/main" val="362510377"/>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C3668-36C2-1AF9-B780-DB65FBBA5186}"/>
              </a:ext>
            </a:extLst>
          </p:cNvPr>
          <p:cNvSpPr>
            <a:spLocks noGrp="1"/>
          </p:cNvSpPr>
          <p:nvPr>
            <p:ph type="title"/>
          </p:nvPr>
        </p:nvSpPr>
        <p:spPr>
          <a:xfrm>
            <a:off x="836247" y="1085549"/>
            <a:ext cx="3430947" cy="4686903"/>
          </a:xfrm>
        </p:spPr>
        <p:txBody>
          <a:bodyPr anchor="ctr">
            <a:normAutofit/>
          </a:bodyPr>
          <a:lstStyle/>
          <a:p>
            <a:pPr algn="r"/>
            <a:r>
              <a:rPr lang="en-GB">
                <a:solidFill>
                  <a:schemeClr val="tx1"/>
                </a:solidFill>
              </a:rPr>
              <a:t>                 Conclusion</a:t>
            </a:r>
          </a:p>
        </p:txBody>
      </p:sp>
      <p:sp>
        <p:nvSpPr>
          <p:cNvPr id="3" name="Content Placeholder 2">
            <a:extLst>
              <a:ext uri="{FF2B5EF4-FFF2-40B4-BE49-F238E27FC236}">
                <a16:creationId xmlns:a16="http://schemas.microsoft.com/office/drawing/2014/main" id="{9F89B179-B874-6884-DFA6-94145A150E73}"/>
              </a:ext>
            </a:extLst>
          </p:cNvPr>
          <p:cNvSpPr>
            <a:spLocks noGrp="1"/>
          </p:cNvSpPr>
          <p:nvPr>
            <p:ph idx="1"/>
          </p:nvPr>
        </p:nvSpPr>
        <p:spPr>
          <a:xfrm>
            <a:off x="5041399" y="1085549"/>
            <a:ext cx="5579707" cy="4686903"/>
          </a:xfrm>
        </p:spPr>
        <p:txBody>
          <a:bodyPr anchor="ctr">
            <a:normAutofit/>
          </a:bodyPr>
          <a:lstStyle/>
          <a:p>
            <a:pPr marL="0" indent="0">
              <a:buNone/>
            </a:pPr>
            <a:r>
              <a:rPr lang="en-GB" dirty="0">
                <a:solidFill>
                  <a:schemeClr val="tx1"/>
                </a:solidFill>
              </a:rPr>
              <a:t>After carefully creating and analysing the PMI for some of the issues affecting staff shortages, the PMI results have proven beyond no doubt that the immigration problem is ahead of absenteeism and environmental issues being some of the key factors causing staff shortages and should be handle as priority if the phenomenon of staff shortages must be resolved.</a:t>
            </a:r>
          </a:p>
        </p:txBody>
      </p:sp>
    </p:spTree>
    <p:extLst>
      <p:ext uri="{BB962C8B-B14F-4D97-AF65-F5344CB8AC3E}">
        <p14:creationId xmlns:p14="http://schemas.microsoft.com/office/powerpoint/2010/main" val="1148919063"/>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31" name="Rectangle 7">
            <a:extLst>
              <a:ext uri="{FF2B5EF4-FFF2-40B4-BE49-F238E27FC236}">
                <a16:creationId xmlns:a16="http://schemas.microsoft.com/office/drawing/2014/main" id="{01109B5D-BC35-4376-98A2-F53B03E4E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32" name="Freeform 5">
            <a:extLst>
              <a:ext uri="{FF2B5EF4-FFF2-40B4-BE49-F238E27FC236}">
                <a16:creationId xmlns:a16="http://schemas.microsoft.com/office/drawing/2014/main" id="{94D90C11-98A3-40E3-B04C-A3025D6458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96777FB8-0D80-7EFB-F623-EF55E614EFB3}"/>
              </a:ext>
            </a:extLst>
          </p:cNvPr>
          <p:cNvSpPr>
            <a:spLocks noGrp="1"/>
          </p:cNvSpPr>
          <p:nvPr>
            <p:ph type="title"/>
          </p:nvPr>
        </p:nvSpPr>
        <p:spPr>
          <a:xfrm>
            <a:off x="967791" y="1449324"/>
            <a:ext cx="2621734" cy="4391640"/>
          </a:xfrm>
        </p:spPr>
        <p:txBody>
          <a:bodyPr anchor="t">
            <a:normAutofit/>
          </a:bodyPr>
          <a:lstStyle/>
          <a:p>
            <a:r>
              <a:rPr lang="en-GB" sz="2800">
                <a:solidFill>
                  <a:schemeClr val="tx1"/>
                </a:solidFill>
              </a:rPr>
              <a:t>       Reference list</a:t>
            </a:r>
          </a:p>
        </p:txBody>
      </p:sp>
      <p:sp>
        <p:nvSpPr>
          <p:cNvPr id="33" name="Rectangle 11">
            <a:extLst>
              <a:ext uri="{FF2B5EF4-FFF2-40B4-BE49-F238E27FC236}">
                <a16:creationId xmlns:a16="http://schemas.microsoft.com/office/drawing/2014/main" id="{A3B28FB1-97C9-4A9E-A45B-356508C2C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34" name="Content Placeholder 2">
            <a:extLst>
              <a:ext uri="{FF2B5EF4-FFF2-40B4-BE49-F238E27FC236}">
                <a16:creationId xmlns:a16="http://schemas.microsoft.com/office/drawing/2014/main" id="{5827560A-5D99-3A99-5933-B7E8C0F75C5D}"/>
              </a:ext>
            </a:extLst>
          </p:cNvPr>
          <p:cNvGraphicFramePr>
            <a:graphicFrameLocks noGrp="1"/>
          </p:cNvGraphicFramePr>
          <p:nvPr>
            <p:ph idx="1"/>
          </p:nvPr>
        </p:nvGraphicFramePr>
        <p:xfrm>
          <a:off x="3750393" y="1449324"/>
          <a:ext cx="6230220" cy="43916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36630297"/>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BB3A9A05067164AAED305EB266CE5FF" ma:contentTypeVersion="14" ma:contentTypeDescription="Create a new document." ma:contentTypeScope="" ma:versionID="cc0e2e81a53729f789efaaf175184ce8">
  <xsd:schema xmlns:xsd="http://www.w3.org/2001/XMLSchema" xmlns:xs="http://www.w3.org/2001/XMLSchema" xmlns:p="http://schemas.microsoft.com/office/2006/metadata/properties" xmlns:ns3="6b5bd684-8631-4d35-bdcf-c9e38c7d488d" xmlns:ns4="37708af0-49d6-4626-adf7-ee8f7f4cc1b8" targetNamespace="http://schemas.microsoft.com/office/2006/metadata/properties" ma:root="true" ma:fieldsID="e6ebf3ae503b92fa59a4879ac840f492" ns3:_="" ns4:_="">
    <xsd:import namespace="6b5bd684-8631-4d35-bdcf-c9e38c7d488d"/>
    <xsd:import namespace="37708af0-49d6-4626-adf7-ee8f7f4cc1b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Locatio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5bd684-8631-4d35-bdcf-c9e38c7d48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37708af0-49d6-4626-adf7-ee8f7f4cc1b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834FA53-5168-489F-940E-6871BE4F9600}">
  <ds:schemaRefs>
    <ds:schemaRef ds:uri="37708af0-49d6-4626-adf7-ee8f7f4cc1b8"/>
    <ds:schemaRef ds:uri="6b5bd684-8631-4d35-bdcf-c9e38c7d488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2.xml><?xml version="1.0" encoding="utf-8"?>
<ds:datastoreItem xmlns:ds="http://schemas.openxmlformats.org/officeDocument/2006/customXml" ds:itemID="{06169E71-8F90-416C-A124-AFC7FE169BBC}">
  <ds:schemaRefs>
    <ds:schemaRef ds:uri="http://purl.org/dc/terms/"/>
    <ds:schemaRef ds:uri="http://purl.org/dc/elements/1.1/"/>
    <ds:schemaRef ds:uri="6b5bd684-8631-4d35-bdcf-c9e38c7d488d"/>
    <ds:schemaRef ds:uri="http://schemas.microsoft.com/office/infopath/2007/PartnerControls"/>
    <ds:schemaRef ds:uri="http://purl.org/dc/dcmitype/"/>
    <ds:schemaRef ds:uri="http://schemas.microsoft.com/office/2006/documentManagement/types"/>
    <ds:schemaRef ds:uri="http://schemas.microsoft.com/office/2006/metadata/properties"/>
    <ds:schemaRef ds:uri="37708af0-49d6-4626-adf7-ee8f7f4cc1b8"/>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C633DCAA-2FBE-442F-8E77-7306ED80D00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TM02900722[[fn=Ion Boardroom]]</Template>
  <TotalTime>0</TotalTime>
  <Words>1148</Words>
  <Application>Microsoft Office PowerPoint</Application>
  <PresentationFormat>Widescreen</PresentationFormat>
  <Paragraphs>168</Paragraphs>
  <Slides>17</Slides>
  <Notes>4</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Ion Boardroom</vt:lpstr>
      <vt:lpstr>PETER NGUTY ACHA 2018019 BMS 4004</vt:lpstr>
      <vt:lpstr>    CONTENT  I WILL DISCUSS THE FOLLOWING…..</vt:lpstr>
      <vt:lpstr>                                 INTRODUCTION                STAFF SHORTAGES AT PROPER CARE UK               </vt:lpstr>
      <vt:lpstr>WHAT IS STAFF SHORTAGES? THIS IS WHEN DEMAND FOR WORKERS FOR A SPECIFIC OCCUPATION IS MORE THAN THE AVAILABLE QUALIFIED WORKERS FOR THAT OCCUPATION.</vt:lpstr>
      <vt:lpstr>THE SCOPE OF THE PROBLEM</vt:lpstr>
      <vt:lpstr>Who will this problem impact</vt:lpstr>
      <vt:lpstr>How will it impact</vt:lpstr>
      <vt:lpstr>                      Pestel  Analysis      </vt:lpstr>
      <vt:lpstr>         PESTEL ANALYSIS  </vt:lpstr>
      <vt:lpstr>Fishbone Analysis</vt:lpstr>
      <vt:lpstr>PowerPoint Presentation</vt:lpstr>
      <vt:lpstr>        Some causes of staff shortages</vt:lpstr>
      <vt:lpstr>                    PMI SOLVING THE PROBLEM OF STAFF "ABSENTEEISM"</vt:lpstr>
      <vt:lpstr>PMI Solving the problem of staff shortages                          Environment</vt:lpstr>
      <vt:lpstr>PMI solving the problem of staff shortages                          IMMIGRATION</vt:lpstr>
      <vt:lpstr>                 Conclusion</vt:lpstr>
      <vt:lpstr>       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PETER NGUTY ACHA 2018019 BMS 4004</dc:title>
  <dc:creator>Peter nguty acha</dc:creator>
  <cp:lastModifiedBy>Peter Nguty Acha (2018019)</cp:lastModifiedBy>
  <cp:revision>108</cp:revision>
  <dcterms:created xsi:type="dcterms:W3CDTF">2022-06-09T20:03:42Z</dcterms:created>
  <dcterms:modified xsi:type="dcterms:W3CDTF">2022-07-16T19:40:24Z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0x0101008BB3A9A05067164AAED305EB266CE5FF</vt:lpwstr>
  </property>
</Properties>
</file>