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67" r:id="rId3"/>
    <p:sldId id="268" r:id="rId4"/>
    <p:sldId id="271" r:id="rId5"/>
    <p:sldId id="272" r:id="rId6"/>
    <p:sldId id="273" r:id="rId7"/>
    <p:sldId id="269" r:id="rId8"/>
    <p:sldId id="270" r:id="rId9"/>
    <p:sldId id="274" r:id="rId10"/>
    <p:sldId id="27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D077AE-951E-433B-A940-DB6C64316C42}" v="3" dt="2025-05-09T15:17:02.2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83824" autoAdjust="0"/>
  </p:normalViewPr>
  <p:slideViewPr>
    <p:cSldViewPr snapToGrid="0">
      <p:cViewPr varScale="1">
        <p:scale>
          <a:sx n="65" d="100"/>
          <a:sy n="65" d="100"/>
        </p:scale>
        <p:origin x="11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12.png"/><Relationship Id="rId7" Type="http://schemas.openxmlformats.org/officeDocument/2006/relationships/image" Target="../media/image32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13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10" Type="http://schemas.openxmlformats.org/officeDocument/2006/relationships/image" Target="../media/image43.svg"/><Relationship Id="rId4" Type="http://schemas.openxmlformats.org/officeDocument/2006/relationships/image" Target="../media/image37.svg"/><Relationship Id="rId9" Type="http://schemas.openxmlformats.org/officeDocument/2006/relationships/image" Target="../media/image42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svg"/><Relationship Id="rId1" Type="http://schemas.openxmlformats.org/officeDocument/2006/relationships/image" Target="../media/image44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13" Type="http://schemas.openxmlformats.org/officeDocument/2006/relationships/image" Target="../media/image64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svg"/><Relationship Id="rId2" Type="http://schemas.openxmlformats.org/officeDocument/2006/relationships/image" Target="../media/image53.svg"/><Relationship Id="rId16" Type="http://schemas.openxmlformats.org/officeDocument/2006/relationships/image" Target="../media/image67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5" Type="http://schemas.openxmlformats.org/officeDocument/2006/relationships/image" Target="../media/image66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60.png"/><Relationship Id="rId14" Type="http://schemas.openxmlformats.org/officeDocument/2006/relationships/image" Target="../media/image65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sv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6" Type="http://schemas.openxmlformats.org/officeDocument/2006/relationships/image" Target="../media/image73.svg"/><Relationship Id="rId5" Type="http://schemas.openxmlformats.org/officeDocument/2006/relationships/image" Target="../media/image72.png"/><Relationship Id="rId4" Type="http://schemas.openxmlformats.org/officeDocument/2006/relationships/image" Target="../media/image71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12.png"/><Relationship Id="rId7" Type="http://schemas.openxmlformats.org/officeDocument/2006/relationships/image" Target="../media/image32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13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10" Type="http://schemas.openxmlformats.org/officeDocument/2006/relationships/image" Target="../media/image43.svg"/><Relationship Id="rId4" Type="http://schemas.openxmlformats.org/officeDocument/2006/relationships/image" Target="../media/image37.svg"/><Relationship Id="rId9" Type="http://schemas.openxmlformats.org/officeDocument/2006/relationships/image" Target="../media/image42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svg"/><Relationship Id="rId1" Type="http://schemas.openxmlformats.org/officeDocument/2006/relationships/image" Target="../media/image44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13" Type="http://schemas.openxmlformats.org/officeDocument/2006/relationships/image" Target="../media/image64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svg"/><Relationship Id="rId2" Type="http://schemas.openxmlformats.org/officeDocument/2006/relationships/image" Target="../media/image53.svg"/><Relationship Id="rId16" Type="http://schemas.openxmlformats.org/officeDocument/2006/relationships/image" Target="../media/image67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5" Type="http://schemas.openxmlformats.org/officeDocument/2006/relationships/image" Target="../media/image66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60.png"/><Relationship Id="rId14" Type="http://schemas.openxmlformats.org/officeDocument/2006/relationships/image" Target="../media/image65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sv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6" Type="http://schemas.openxmlformats.org/officeDocument/2006/relationships/image" Target="../media/image73.svg"/><Relationship Id="rId5" Type="http://schemas.openxmlformats.org/officeDocument/2006/relationships/image" Target="../media/image72.png"/><Relationship Id="rId4" Type="http://schemas.openxmlformats.org/officeDocument/2006/relationships/image" Target="../media/image7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A502FE-CB03-4619-8AC0-656532D1DC9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C66E6F43-0A40-4C81-B6CE-F0D36A454FB2}">
      <dgm:prSet/>
      <dgm:spPr/>
      <dgm:t>
        <a:bodyPr/>
        <a:lstStyle/>
        <a:p>
          <a:r>
            <a:rPr lang="en-GB" noProof="0" dirty="0"/>
            <a:t>While working at Park Plaza Cardiff, I endeavoured in Food and Beverages, Housekeeping, Events, tasting Bar, Spa, and Reception departments. </a:t>
          </a:r>
        </a:p>
      </dgm:t>
    </dgm:pt>
    <dgm:pt modelId="{32B26FFC-8F3B-473C-8FEB-57A497426663}" type="parTrans" cxnId="{79293B0E-6B34-4912-97CD-8D5520642406}">
      <dgm:prSet/>
      <dgm:spPr/>
      <dgm:t>
        <a:bodyPr/>
        <a:lstStyle/>
        <a:p>
          <a:endParaRPr lang="en-US"/>
        </a:p>
      </dgm:t>
    </dgm:pt>
    <dgm:pt modelId="{C411C29F-0080-4656-A76B-C1EBA9A43535}" type="sibTrans" cxnId="{79293B0E-6B34-4912-97CD-8D5520642406}">
      <dgm:prSet/>
      <dgm:spPr/>
      <dgm:t>
        <a:bodyPr/>
        <a:lstStyle/>
        <a:p>
          <a:endParaRPr lang="en-US"/>
        </a:p>
      </dgm:t>
    </dgm:pt>
    <dgm:pt modelId="{1B55128E-DE15-4DB4-AC6B-4E4BD16C0FF9}">
      <dgm:prSet/>
      <dgm:spPr/>
      <dgm:t>
        <a:bodyPr/>
        <a:lstStyle/>
        <a:p>
          <a:r>
            <a:rPr lang="en-GB" noProof="0" dirty="0"/>
            <a:t>I must admit it was wonderful; I had an opportunity to learn a lot from each of the departments. </a:t>
          </a:r>
        </a:p>
      </dgm:t>
    </dgm:pt>
    <dgm:pt modelId="{2BECE6A3-9280-4F4B-A54C-244AFD5715F8}" type="parTrans" cxnId="{F19AB166-AAFC-4597-9A4F-C04615EC24F6}">
      <dgm:prSet/>
      <dgm:spPr/>
      <dgm:t>
        <a:bodyPr/>
        <a:lstStyle/>
        <a:p>
          <a:endParaRPr lang="en-US"/>
        </a:p>
      </dgm:t>
    </dgm:pt>
    <dgm:pt modelId="{765B9A8B-0514-4B5C-A2EB-632F3CA63554}" type="sibTrans" cxnId="{F19AB166-AAFC-4597-9A4F-C04615EC24F6}">
      <dgm:prSet/>
      <dgm:spPr/>
      <dgm:t>
        <a:bodyPr/>
        <a:lstStyle/>
        <a:p>
          <a:endParaRPr lang="en-US"/>
        </a:p>
      </dgm:t>
    </dgm:pt>
    <dgm:pt modelId="{593DB895-DA29-4229-89F5-4E19BFFBBFC3}">
      <dgm:prSet/>
      <dgm:spPr/>
      <dgm:t>
        <a:bodyPr/>
        <a:lstStyle/>
        <a:p>
          <a:r>
            <a:rPr lang="en-GB" noProof="0" dirty="0"/>
            <a:t>The personnel were always friendly and provided assistance with all my requests, so I felt like one of them. Due to this, I was able to perform different tasks and understand the functionality of a hotel. </a:t>
          </a:r>
        </a:p>
      </dgm:t>
    </dgm:pt>
    <dgm:pt modelId="{B77B8C33-7DF3-4721-ABA6-D4C98A77C533}" type="parTrans" cxnId="{47487F05-2772-4DAB-9CF3-DCE412E5BBCF}">
      <dgm:prSet/>
      <dgm:spPr/>
      <dgm:t>
        <a:bodyPr/>
        <a:lstStyle/>
        <a:p>
          <a:endParaRPr lang="en-US"/>
        </a:p>
      </dgm:t>
    </dgm:pt>
    <dgm:pt modelId="{797F4FCC-3037-48B4-ACDC-392885CE583E}" type="sibTrans" cxnId="{47487F05-2772-4DAB-9CF3-DCE412E5BBCF}">
      <dgm:prSet/>
      <dgm:spPr/>
      <dgm:t>
        <a:bodyPr/>
        <a:lstStyle/>
        <a:p>
          <a:endParaRPr lang="en-US"/>
        </a:p>
      </dgm:t>
    </dgm:pt>
    <dgm:pt modelId="{EF205114-2D23-44A4-88EB-D994550072C6}">
      <dgm:prSet/>
      <dgm:spPr/>
      <dgm:t>
        <a:bodyPr/>
        <a:lstStyle/>
        <a:p>
          <a:r>
            <a:rPr lang="en-GB" noProof="0" dirty="0"/>
            <a:t>In this presentation, I will also explain what I have done in each department and the acquired skills. I will also share how this experience helped me in other roles and how I grew.</a:t>
          </a:r>
        </a:p>
      </dgm:t>
    </dgm:pt>
    <dgm:pt modelId="{68B3159E-7B2A-4F09-8D89-B30D31C02DB9}" type="parTrans" cxnId="{67486DFE-9226-4F20-9D92-99BB74206DD9}">
      <dgm:prSet/>
      <dgm:spPr/>
      <dgm:t>
        <a:bodyPr/>
        <a:lstStyle/>
        <a:p>
          <a:endParaRPr lang="en-US"/>
        </a:p>
      </dgm:t>
    </dgm:pt>
    <dgm:pt modelId="{80785309-7FBD-4C5B-803A-D08744A93C75}" type="sibTrans" cxnId="{67486DFE-9226-4F20-9D92-99BB74206DD9}">
      <dgm:prSet/>
      <dgm:spPr/>
      <dgm:t>
        <a:bodyPr/>
        <a:lstStyle/>
        <a:p>
          <a:endParaRPr lang="en-US"/>
        </a:p>
      </dgm:t>
    </dgm:pt>
    <dgm:pt modelId="{7A49C043-73A8-4012-BAF8-672F2A06B937}" type="pres">
      <dgm:prSet presAssocID="{5AA502FE-CB03-4619-8AC0-656532D1DC99}" presName="root" presStyleCnt="0">
        <dgm:presLayoutVars>
          <dgm:dir/>
          <dgm:resizeHandles val="exact"/>
        </dgm:presLayoutVars>
      </dgm:prSet>
      <dgm:spPr/>
    </dgm:pt>
    <dgm:pt modelId="{91643AF3-6CA4-41A9-B1F1-63A74D4DBD3F}" type="pres">
      <dgm:prSet presAssocID="{C66E6F43-0A40-4C81-B6CE-F0D36A454FB2}" presName="compNode" presStyleCnt="0"/>
      <dgm:spPr/>
    </dgm:pt>
    <dgm:pt modelId="{55EC9B5A-FAB1-4A6C-9DD2-AFF0551D7635}" type="pres">
      <dgm:prSet presAssocID="{C66E6F43-0A40-4C81-B6CE-F0D36A454FB2}" presName="bgRect" presStyleLbl="bgShp" presStyleIdx="0" presStyleCnt="4"/>
      <dgm:spPr/>
    </dgm:pt>
    <dgm:pt modelId="{32318E79-2809-4599-B301-51A4DF57B049}" type="pres">
      <dgm:prSet presAssocID="{C66E6F43-0A40-4C81-B6CE-F0D36A454FB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ne"/>
        </a:ext>
      </dgm:extLst>
    </dgm:pt>
    <dgm:pt modelId="{DFB028D2-656B-4DD7-AEC5-C1166052E92B}" type="pres">
      <dgm:prSet presAssocID="{C66E6F43-0A40-4C81-B6CE-F0D36A454FB2}" presName="spaceRect" presStyleCnt="0"/>
      <dgm:spPr/>
    </dgm:pt>
    <dgm:pt modelId="{52D064D4-CA91-4C8B-AC91-0B8E6479BF78}" type="pres">
      <dgm:prSet presAssocID="{C66E6F43-0A40-4C81-B6CE-F0D36A454FB2}" presName="parTx" presStyleLbl="revTx" presStyleIdx="0" presStyleCnt="4">
        <dgm:presLayoutVars>
          <dgm:chMax val="0"/>
          <dgm:chPref val="0"/>
        </dgm:presLayoutVars>
      </dgm:prSet>
      <dgm:spPr/>
    </dgm:pt>
    <dgm:pt modelId="{7DFA6CB4-23A0-433D-BEAF-2A41BDC46580}" type="pres">
      <dgm:prSet presAssocID="{C411C29F-0080-4656-A76B-C1EBA9A43535}" presName="sibTrans" presStyleCnt="0"/>
      <dgm:spPr/>
    </dgm:pt>
    <dgm:pt modelId="{0E667186-996D-4F93-90F4-2235842A75E3}" type="pres">
      <dgm:prSet presAssocID="{1B55128E-DE15-4DB4-AC6B-4E4BD16C0FF9}" presName="compNode" presStyleCnt="0"/>
      <dgm:spPr/>
    </dgm:pt>
    <dgm:pt modelId="{BBBE1CCD-209C-4346-A14B-DA4D02DB8B5A}" type="pres">
      <dgm:prSet presAssocID="{1B55128E-DE15-4DB4-AC6B-4E4BD16C0FF9}" presName="bgRect" presStyleLbl="bgShp" presStyleIdx="1" presStyleCnt="4"/>
      <dgm:spPr/>
    </dgm:pt>
    <dgm:pt modelId="{96F235E9-082F-4AE8-9970-9AB48F17CDDB}" type="pres">
      <dgm:prSet presAssocID="{1B55128E-DE15-4DB4-AC6B-4E4BD16C0FF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F9647D3C-7151-43EA-8B0F-259519F78D99}" type="pres">
      <dgm:prSet presAssocID="{1B55128E-DE15-4DB4-AC6B-4E4BD16C0FF9}" presName="spaceRect" presStyleCnt="0"/>
      <dgm:spPr/>
    </dgm:pt>
    <dgm:pt modelId="{0297D7F7-10EE-41E2-A28B-2A71F5AE1EFE}" type="pres">
      <dgm:prSet presAssocID="{1B55128E-DE15-4DB4-AC6B-4E4BD16C0FF9}" presName="parTx" presStyleLbl="revTx" presStyleIdx="1" presStyleCnt="4">
        <dgm:presLayoutVars>
          <dgm:chMax val="0"/>
          <dgm:chPref val="0"/>
        </dgm:presLayoutVars>
      </dgm:prSet>
      <dgm:spPr/>
    </dgm:pt>
    <dgm:pt modelId="{47C23B03-9E9E-434B-B439-9D79D6A760EE}" type="pres">
      <dgm:prSet presAssocID="{765B9A8B-0514-4B5C-A2EB-632F3CA63554}" presName="sibTrans" presStyleCnt="0"/>
      <dgm:spPr/>
    </dgm:pt>
    <dgm:pt modelId="{59C9056B-0E90-4596-945C-EFEF8308742E}" type="pres">
      <dgm:prSet presAssocID="{593DB895-DA29-4229-89F5-4E19BFFBBFC3}" presName="compNode" presStyleCnt="0"/>
      <dgm:spPr/>
    </dgm:pt>
    <dgm:pt modelId="{E4E8394C-4C40-4876-97EC-DAE26849B09D}" type="pres">
      <dgm:prSet presAssocID="{593DB895-DA29-4229-89F5-4E19BFFBBFC3}" presName="bgRect" presStyleLbl="bgShp" presStyleIdx="2" presStyleCnt="4"/>
      <dgm:spPr/>
    </dgm:pt>
    <dgm:pt modelId="{ECEB4E46-25D3-4944-ACB8-82288595AB1B}" type="pres">
      <dgm:prSet presAssocID="{593DB895-DA29-4229-89F5-4E19BFFBBFC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fighter"/>
        </a:ext>
      </dgm:extLst>
    </dgm:pt>
    <dgm:pt modelId="{036A12E1-CBDF-4E59-81B4-5F80941276EB}" type="pres">
      <dgm:prSet presAssocID="{593DB895-DA29-4229-89F5-4E19BFFBBFC3}" presName="spaceRect" presStyleCnt="0"/>
      <dgm:spPr/>
    </dgm:pt>
    <dgm:pt modelId="{373763CE-EA89-477B-8DAA-9A2BE84E3A16}" type="pres">
      <dgm:prSet presAssocID="{593DB895-DA29-4229-89F5-4E19BFFBBFC3}" presName="parTx" presStyleLbl="revTx" presStyleIdx="2" presStyleCnt="4">
        <dgm:presLayoutVars>
          <dgm:chMax val="0"/>
          <dgm:chPref val="0"/>
        </dgm:presLayoutVars>
      </dgm:prSet>
      <dgm:spPr/>
    </dgm:pt>
    <dgm:pt modelId="{7EE7CE2B-AD6A-46BB-822D-E2CB91BE531C}" type="pres">
      <dgm:prSet presAssocID="{797F4FCC-3037-48B4-ACDC-392885CE583E}" presName="sibTrans" presStyleCnt="0"/>
      <dgm:spPr/>
    </dgm:pt>
    <dgm:pt modelId="{7C8F5FB3-DA39-4B4A-890F-60EB71DD8FCE}" type="pres">
      <dgm:prSet presAssocID="{EF205114-2D23-44A4-88EB-D994550072C6}" presName="compNode" presStyleCnt="0"/>
      <dgm:spPr/>
    </dgm:pt>
    <dgm:pt modelId="{7C8D118B-07EC-4152-9982-A357A6A4AC93}" type="pres">
      <dgm:prSet presAssocID="{EF205114-2D23-44A4-88EB-D994550072C6}" presName="bgRect" presStyleLbl="bgShp" presStyleIdx="3" presStyleCnt="4"/>
      <dgm:spPr/>
    </dgm:pt>
    <dgm:pt modelId="{CB0F7022-51E4-4C7B-8915-893E8E5D32C1}" type="pres">
      <dgm:prSet presAssocID="{EF205114-2D23-44A4-88EB-D994550072C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03326934-6D64-4BEC-A3A6-44C2208340C9}" type="pres">
      <dgm:prSet presAssocID="{EF205114-2D23-44A4-88EB-D994550072C6}" presName="spaceRect" presStyleCnt="0"/>
      <dgm:spPr/>
    </dgm:pt>
    <dgm:pt modelId="{876C97F8-50BC-47E2-992A-62B84451ECB6}" type="pres">
      <dgm:prSet presAssocID="{EF205114-2D23-44A4-88EB-D994550072C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7487F05-2772-4DAB-9CF3-DCE412E5BBCF}" srcId="{5AA502FE-CB03-4619-8AC0-656532D1DC99}" destId="{593DB895-DA29-4229-89F5-4E19BFFBBFC3}" srcOrd="2" destOrd="0" parTransId="{B77B8C33-7DF3-4721-ABA6-D4C98A77C533}" sibTransId="{797F4FCC-3037-48B4-ACDC-392885CE583E}"/>
    <dgm:cxn modelId="{CECBB405-1E44-4940-B8F2-089AADB4DBDC}" type="presOf" srcId="{1B55128E-DE15-4DB4-AC6B-4E4BD16C0FF9}" destId="{0297D7F7-10EE-41E2-A28B-2A71F5AE1EFE}" srcOrd="0" destOrd="0" presId="urn:microsoft.com/office/officeart/2018/2/layout/IconVerticalSolidList"/>
    <dgm:cxn modelId="{79293B0E-6B34-4912-97CD-8D5520642406}" srcId="{5AA502FE-CB03-4619-8AC0-656532D1DC99}" destId="{C66E6F43-0A40-4C81-B6CE-F0D36A454FB2}" srcOrd="0" destOrd="0" parTransId="{32B26FFC-8F3B-473C-8FEB-57A497426663}" sibTransId="{C411C29F-0080-4656-A76B-C1EBA9A43535}"/>
    <dgm:cxn modelId="{F19AB166-AAFC-4597-9A4F-C04615EC24F6}" srcId="{5AA502FE-CB03-4619-8AC0-656532D1DC99}" destId="{1B55128E-DE15-4DB4-AC6B-4E4BD16C0FF9}" srcOrd="1" destOrd="0" parTransId="{2BECE6A3-9280-4F4B-A54C-244AFD5715F8}" sibTransId="{765B9A8B-0514-4B5C-A2EB-632F3CA63554}"/>
    <dgm:cxn modelId="{32080E85-DFF7-41B3-9859-D010216F2044}" type="presOf" srcId="{EF205114-2D23-44A4-88EB-D994550072C6}" destId="{876C97F8-50BC-47E2-992A-62B84451ECB6}" srcOrd="0" destOrd="0" presId="urn:microsoft.com/office/officeart/2018/2/layout/IconVerticalSolidList"/>
    <dgm:cxn modelId="{9A105C91-EFEA-493D-B790-3E2DD3619479}" type="presOf" srcId="{593DB895-DA29-4229-89F5-4E19BFFBBFC3}" destId="{373763CE-EA89-477B-8DAA-9A2BE84E3A16}" srcOrd="0" destOrd="0" presId="urn:microsoft.com/office/officeart/2018/2/layout/IconVerticalSolidList"/>
    <dgm:cxn modelId="{391770E9-8D94-49A1-B4C7-16D6B25A03C2}" type="presOf" srcId="{C66E6F43-0A40-4C81-B6CE-F0D36A454FB2}" destId="{52D064D4-CA91-4C8B-AC91-0B8E6479BF78}" srcOrd="0" destOrd="0" presId="urn:microsoft.com/office/officeart/2018/2/layout/IconVerticalSolidList"/>
    <dgm:cxn modelId="{7A477DEC-87FE-441E-9C57-045CCADF640B}" type="presOf" srcId="{5AA502FE-CB03-4619-8AC0-656532D1DC99}" destId="{7A49C043-73A8-4012-BAF8-672F2A06B937}" srcOrd="0" destOrd="0" presId="urn:microsoft.com/office/officeart/2018/2/layout/IconVerticalSolidList"/>
    <dgm:cxn modelId="{67486DFE-9226-4F20-9D92-99BB74206DD9}" srcId="{5AA502FE-CB03-4619-8AC0-656532D1DC99}" destId="{EF205114-2D23-44A4-88EB-D994550072C6}" srcOrd="3" destOrd="0" parTransId="{68B3159E-7B2A-4F09-8D89-B30D31C02DB9}" sibTransId="{80785309-7FBD-4C5B-803A-D08744A93C75}"/>
    <dgm:cxn modelId="{C0053188-938B-49D0-A31E-16A5D2513BB4}" type="presParOf" srcId="{7A49C043-73A8-4012-BAF8-672F2A06B937}" destId="{91643AF3-6CA4-41A9-B1F1-63A74D4DBD3F}" srcOrd="0" destOrd="0" presId="urn:microsoft.com/office/officeart/2018/2/layout/IconVerticalSolidList"/>
    <dgm:cxn modelId="{11E0F100-996F-44CC-9364-CF1144048A50}" type="presParOf" srcId="{91643AF3-6CA4-41A9-B1F1-63A74D4DBD3F}" destId="{55EC9B5A-FAB1-4A6C-9DD2-AFF0551D7635}" srcOrd="0" destOrd="0" presId="urn:microsoft.com/office/officeart/2018/2/layout/IconVerticalSolidList"/>
    <dgm:cxn modelId="{4F6D0B1A-5D37-4130-8A6C-32D0BC334596}" type="presParOf" srcId="{91643AF3-6CA4-41A9-B1F1-63A74D4DBD3F}" destId="{32318E79-2809-4599-B301-51A4DF57B049}" srcOrd="1" destOrd="0" presId="urn:microsoft.com/office/officeart/2018/2/layout/IconVerticalSolidList"/>
    <dgm:cxn modelId="{1D3621F0-3E18-40B0-B074-44705A3B4308}" type="presParOf" srcId="{91643AF3-6CA4-41A9-B1F1-63A74D4DBD3F}" destId="{DFB028D2-656B-4DD7-AEC5-C1166052E92B}" srcOrd="2" destOrd="0" presId="urn:microsoft.com/office/officeart/2018/2/layout/IconVerticalSolidList"/>
    <dgm:cxn modelId="{B3DB1E4D-8DC2-465D-8FE2-485CF417AE82}" type="presParOf" srcId="{91643AF3-6CA4-41A9-B1F1-63A74D4DBD3F}" destId="{52D064D4-CA91-4C8B-AC91-0B8E6479BF78}" srcOrd="3" destOrd="0" presId="urn:microsoft.com/office/officeart/2018/2/layout/IconVerticalSolidList"/>
    <dgm:cxn modelId="{BBD1D1FC-1B7C-4663-8C93-8F2DB73E0D62}" type="presParOf" srcId="{7A49C043-73A8-4012-BAF8-672F2A06B937}" destId="{7DFA6CB4-23A0-433D-BEAF-2A41BDC46580}" srcOrd="1" destOrd="0" presId="urn:microsoft.com/office/officeart/2018/2/layout/IconVerticalSolidList"/>
    <dgm:cxn modelId="{A47FC009-1353-47D8-A4CD-1F8C269FEF39}" type="presParOf" srcId="{7A49C043-73A8-4012-BAF8-672F2A06B937}" destId="{0E667186-996D-4F93-90F4-2235842A75E3}" srcOrd="2" destOrd="0" presId="urn:microsoft.com/office/officeart/2018/2/layout/IconVerticalSolidList"/>
    <dgm:cxn modelId="{A6EC0D7C-80DB-4853-90B0-EE292A82D48D}" type="presParOf" srcId="{0E667186-996D-4F93-90F4-2235842A75E3}" destId="{BBBE1CCD-209C-4346-A14B-DA4D02DB8B5A}" srcOrd="0" destOrd="0" presId="urn:microsoft.com/office/officeart/2018/2/layout/IconVerticalSolidList"/>
    <dgm:cxn modelId="{A42071D0-8CB9-4FF9-9B27-4823C6DEEADD}" type="presParOf" srcId="{0E667186-996D-4F93-90F4-2235842A75E3}" destId="{96F235E9-082F-4AE8-9970-9AB48F17CDDB}" srcOrd="1" destOrd="0" presId="urn:microsoft.com/office/officeart/2018/2/layout/IconVerticalSolidList"/>
    <dgm:cxn modelId="{82DB11E1-736B-43E5-A8EF-5A9FC324B627}" type="presParOf" srcId="{0E667186-996D-4F93-90F4-2235842A75E3}" destId="{F9647D3C-7151-43EA-8B0F-259519F78D99}" srcOrd="2" destOrd="0" presId="urn:microsoft.com/office/officeart/2018/2/layout/IconVerticalSolidList"/>
    <dgm:cxn modelId="{F4C283D5-82D8-4E0E-9CBA-9548B22202E0}" type="presParOf" srcId="{0E667186-996D-4F93-90F4-2235842A75E3}" destId="{0297D7F7-10EE-41E2-A28B-2A71F5AE1EFE}" srcOrd="3" destOrd="0" presId="urn:microsoft.com/office/officeart/2018/2/layout/IconVerticalSolidList"/>
    <dgm:cxn modelId="{B942B23B-A680-4A40-B104-1A2316D73B86}" type="presParOf" srcId="{7A49C043-73A8-4012-BAF8-672F2A06B937}" destId="{47C23B03-9E9E-434B-B439-9D79D6A760EE}" srcOrd="3" destOrd="0" presId="urn:microsoft.com/office/officeart/2018/2/layout/IconVerticalSolidList"/>
    <dgm:cxn modelId="{DE991B33-B180-46AE-9A67-98CC302D698F}" type="presParOf" srcId="{7A49C043-73A8-4012-BAF8-672F2A06B937}" destId="{59C9056B-0E90-4596-945C-EFEF8308742E}" srcOrd="4" destOrd="0" presId="urn:microsoft.com/office/officeart/2018/2/layout/IconVerticalSolidList"/>
    <dgm:cxn modelId="{200020FE-332F-4654-8A95-BF7E790DC9FD}" type="presParOf" srcId="{59C9056B-0E90-4596-945C-EFEF8308742E}" destId="{E4E8394C-4C40-4876-97EC-DAE26849B09D}" srcOrd="0" destOrd="0" presId="urn:microsoft.com/office/officeart/2018/2/layout/IconVerticalSolidList"/>
    <dgm:cxn modelId="{2A835579-73D9-48C0-B9C2-FE62C256A892}" type="presParOf" srcId="{59C9056B-0E90-4596-945C-EFEF8308742E}" destId="{ECEB4E46-25D3-4944-ACB8-82288595AB1B}" srcOrd="1" destOrd="0" presId="urn:microsoft.com/office/officeart/2018/2/layout/IconVerticalSolidList"/>
    <dgm:cxn modelId="{D85D1CF6-3260-4D8E-9FBE-36CDDBFE2F2A}" type="presParOf" srcId="{59C9056B-0E90-4596-945C-EFEF8308742E}" destId="{036A12E1-CBDF-4E59-81B4-5F80941276EB}" srcOrd="2" destOrd="0" presId="urn:microsoft.com/office/officeart/2018/2/layout/IconVerticalSolidList"/>
    <dgm:cxn modelId="{7DA1310D-458E-420E-9AFB-8B89A45BEAA6}" type="presParOf" srcId="{59C9056B-0E90-4596-945C-EFEF8308742E}" destId="{373763CE-EA89-477B-8DAA-9A2BE84E3A16}" srcOrd="3" destOrd="0" presId="urn:microsoft.com/office/officeart/2018/2/layout/IconVerticalSolidList"/>
    <dgm:cxn modelId="{CC2A9C9D-F385-444F-98BA-32EE1D2757A6}" type="presParOf" srcId="{7A49C043-73A8-4012-BAF8-672F2A06B937}" destId="{7EE7CE2B-AD6A-46BB-822D-E2CB91BE531C}" srcOrd="5" destOrd="0" presId="urn:microsoft.com/office/officeart/2018/2/layout/IconVerticalSolidList"/>
    <dgm:cxn modelId="{C5F76CBA-D029-4182-8FB3-0ADF46B80335}" type="presParOf" srcId="{7A49C043-73A8-4012-BAF8-672F2A06B937}" destId="{7C8F5FB3-DA39-4B4A-890F-60EB71DD8FCE}" srcOrd="6" destOrd="0" presId="urn:microsoft.com/office/officeart/2018/2/layout/IconVerticalSolidList"/>
    <dgm:cxn modelId="{97975CEB-A6C1-4CA5-8715-A00D32000374}" type="presParOf" srcId="{7C8F5FB3-DA39-4B4A-890F-60EB71DD8FCE}" destId="{7C8D118B-07EC-4152-9982-A357A6A4AC93}" srcOrd="0" destOrd="0" presId="urn:microsoft.com/office/officeart/2018/2/layout/IconVerticalSolidList"/>
    <dgm:cxn modelId="{8B99067A-EA1F-412F-9A6B-508C9FF7CB17}" type="presParOf" srcId="{7C8F5FB3-DA39-4B4A-890F-60EB71DD8FCE}" destId="{CB0F7022-51E4-4C7B-8915-893E8E5D32C1}" srcOrd="1" destOrd="0" presId="urn:microsoft.com/office/officeart/2018/2/layout/IconVerticalSolidList"/>
    <dgm:cxn modelId="{C75C0125-7C38-4E26-8933-05EFD1271AE8}" type="presParOf" srcId="{7C8F5FB3-DA39-4B4A-890F-60EB71DD8FCE}" destId="{03326934-6D64-4BEC-A3A6-44C2208340C9}" srcOrd="2" destOrd="0" presId="urn:microsoft.com/office/officeart/2018/2/layout/IconVerticalSolidList"/>
    <dgm:cxn modelId="{A65653A0-9CF6-484E-AD01-4AA039519583}" type="presParOf" srcId="{7C8F5FB3-DA39-4B4A-890F-60EB71DD8FCE}" destId="{876C97F8-50BC-47E2-992A-62B84451ECB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17EC3D-1624-41BD-8742-646766A0EE70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12560335-6491-42BE-898A-A74F32357D5E}">
      <dgm:prSet/>
      <dgm:spPr/>
      <dgm:t>
        <a:bodyPr/>
        <a:lstStyle/>
        <a:p>
          <a:r>
            <a:rPr lang="en-GB" noProof="0" dirty="0"/>
            <a:t>In Food and Beverages, I worked in the Restaurant, Bar, and Events. </a:t>
          </a:r>
        </a:p>
      </dgm:t>
    </dgm:pt>
    <dgm:pt modelId="{6331A668-A5E7-4729-9B94-C15FA5F606FF}" type="parTrans" cxnId="{335A3DEC-5044-4B34-9D36-4A6D2B840ABC}">
      <dgm:prSet/>
      <dgm:spPr/>
      <dgm:t>
        <a:bodyPr/>
        <a:lstStyle/>
        <a:p>
          <a:endParaRPr lang="en-US"/>
        </a:p>
      </dgm:t>
    </dgm:pt>
    <dgm:pt modelId="{C4A3637E-C2E6-4377-9B2B-B1CC53C75EA4}" type="sibTrans" cxnId="{335A3DEC-5044-4B34-9D36-4A6D2B840ABC}">
      <dgm:prSet/>
      <dgm:spPr/>
      <dgm:t>
        <a:bodyPr/>
        <a:lstStyle/>
        <a:p>
          <a:endParaRPr lang="en-US"/>
        </a:p>
      </dgm:t>
    </dgm:pt>
    <dgm:pt modelId="{35508EE7-9AB9-4DE1-A0F6-D87D2DF688FD}">
      <dgm:prSet/>
      <dgm:spPr/>
      <dgm:t>
        <a:bodyPr/>
        <a:lstStyle/>
        <a:p>
          <a:r>
            <a:rPr lang="en-GB" noProof="0" dirty="0"/>
            <a:t>In the Restaurant, I took orders and served food, making sure guests were happy. In Events, I set up a buffet for a rugby team, arranged food on tables, and cleared them after. In the Bar, I prepared cocktails, coffees, and teas, and used the computer system to manage orders. </a:t>
          </a:r>
        </a:p>
      </dgm:t>
    </dgm:pt>
    <dgm:pt modelId="{E1A4D87E-E96C-4FE6-8E68-31E351A5B8AB}" type="parTrans" cxnId="{1ACEA2F7-F6C1-453C-B867-DB927C247AF5}">
      <dgm:prSet/>
      <dgm:spPr/>
      <dgm:t>
        <a:bodyPr/>
        <a:lstStyle/>
        <a:p>
          <a:endParaRPr lang="en-US"/>
        </a:p>
      </dgm:t>
    </dgm:pt>
    <dgm:pt modelId="{707D01C5-8193-4AAE-8AAE-10F36857B855}" type="sibTrans" cxnId="{1ACEA2F7-F6C1-453C-B867-DB927C247AF5}">
      <dgm:prSet/>
      <dgm:spPr/>
      <dgm:t>
        <a:bodyPr/>
        <a:lstStyle/>
        <a:p>
          <a:endParaRPr lang="en-US"/>
        </a:p>
      </dgm:t>
    </dgm:pt>
    <dgm:pt modelId="{D8B25231-8777-4878-BED2-A093F3B41F4C}">
      <dgm:prSet/>
      <dgm:spPr/>
      <dgm:t>
        <a:bodyPr/>
        <a:lstStyle/>
        <a:p>
          <a:r>
            <a:rPr lang="en-GB" noProof="0" dirty="0"/>
            <a:t>I also completed an FSA Allergen Awareness course, which taught me about food safety. I learned skills like customer service, teamwork, and being precise. </a:t>
          </a:r>
        </a:p>
      </dgm:t>
    </dgm:pt>
    <dgm:pt modelId="{3A13A58D-F4D2-4E14-A200-AF054EE8D1CC}" type="parTrans" cxnId="{20E80BC6-595C-4F56-9809-6C0732485F5E}">
      <dgm:prSet/>
      <dgm:spPr/>
      <dgm:t>
        <a:bodyPr/>
        <a:lstStyle/>
        <a:p>
          <a:endParaRPr lang="en-US"/>
        </a:p>
      </dgm:t>
    </dgm:pt>
    <dgm:pt modelId="{02CC7309-A8E3-4944-A8F2-14D6DC5C507C}" type="sibTrans" cxnId="{20E80BC6-595C-4F56-9809-6C0732485F5E}">
      <dgm:prSet/>
      <dgm:spPr/>
      <dgm:t>
        <a:bodyPr/>
        <a:lstStyle/>
        <a:p>
          <a:endParaRPr lang="en-US"/>
        </a:p>
      </dgm:t>
    </dgm:pt>
    <dgm:pt modelId="{FE253445-724E-409D-9B42-87CBFA0937FC}">
      <dgm:prSet/>
      <dgm:spPr/>
      <dgm:t>
        <a:bodyPr/>
        <a:lstStyle/>
        <a:p>
          <a:r>
            <a:rPr lang="en-GB" noProof="0" dirty="0"/>
            <a:t>For example, I worked with the kitchen staff in Events to serve food on time. The team was very supportive, and I felt happy working with them. Food and Beverages taught me how to handle busy situations.</a:t>
          </a:r>
        </a:p>
      </dgm:t>
    </dgm:pt>
    <dgm:pt modelId="{5E7C5A4F-DB2D-4C85-AC07-CCC427FFCA4D}" type="parTrans" cxnId="{74389CE3-9C1A-437E-BA4E-C4D261958904}">
      <dgm:prSet/>
      <dgm:spPr/>
      <dgm:t>
        <a:bodyPr/>
        <a:lstStyle/>
        <a:p>
          <a:endParaRPr lang="en-US"/>
        </a:p>
      </dgm:t>
    </dgm:pt>
    <dgm:pt modelId="{00280225-6499-4C81-BA73-45A913671C72}" type="sibTrans" cxnId="{74389CE3-9C1A-437E-BA4E-C4D261958904}">
      <dgm:prSet/>
      <dgm:spPr/>
      <dgm:t>
        <a:bodyPr/>
        <a:lstStyle/>
        <a:p>
          <a:endParaRPr lang="en-US"/>
        </a:p>
      </dgm:t>
    </dgm:pt>
    <dgm:pt modelId="{06C7A4B9-9A80-4307-A328-AFA912D653D7}" type="pres">
      <dgm:prSet presAssocID="{EC17EC3D-1624-41BD-8742-646766A0EE70}" presName="root" presStyleCnt="0">
        <dgm:presLayoutVars>
          <dgm:dir/>
          <dgm:resizeHandles val="exact"/>
        </dgm:presLayoutVars>
      </dgm:prSet>
      <dgm:spPr/>
    </dgm:pt>
    <dgm:pt modelId="{2E412369-A471-4FAD-8AB8-A0337E009A38}" type="pres">
      <dgm:prSet presAssocID="{EC17EC3D-1624-41BD-8742-646766A0EE70}" presName="container" presStyleCnt="0">
        <dgm:presLayoutVars>
          <dgm:dir/>
          <dgm:resizeHandles val="exact"/>
        </dgm:presLayoutVars>
      </dgm:prSet>
      <dgm:spPr/>
    </dgm:pt>
    <dgm:pt modelId="{67D6AFB0-41BB-447E-8DCC-F0D4BA45A4BB}" type="pres">
      <dgm:prSet presAssocID="{12560335-6491-42BE-898A-A74F32357D5E}" presName="compNode" presStyleCnt="0"/>
      <dgm:spPr/>
    </dgm:pt>
    <dgm:pt modelId="{8CF076D4-2661-4DEA-8BBF-E3098F01BC47}" type="pres">
      <dgm:prSet presAssocID="{12560335-6491-42BE-898A-A74F32357D5E}" presName="iconBgRect" presStyleLbl="bgShp" presStyleIdx="0" presStyleCnt="4"/>
      <dgm:spPr/>
    </dgm:pt>
    <dgm:pt modelId="{54704553-038D-4B96-8CA4-F0A028838B8D}" type="pres">
      <dgm:prSet presAssocID="{12560335-6491-42BE-898A-A74F32357D5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mpagne"/>
        </a:ext>
      </dgm:extLst>
    </dgm:pt>
    <dgm:pt modelId="{F806020D-4D71-4538-89DC-0EDD0F2463AC}" type="pres">
      <dgm:prSet presAssocID="{12560335-6491-42BE-898A-A74F32357D5E}" presName="spaceRect" presStyleCnt="0"/>
      <dgm:spPr/>
    </dgm:pt>
    <dgm:pt modelId="{02C642F2-94BD-4FF3-8FAF-3D76B8A66944}" type="pres">
      <dgm:prSet presAssocID="{12560335-6491-42BE-898A-A74F32357D5E}" presName="textRect" presStyleLbl="revTx" presStyleIdx="0" presStyleCnt="4">
        <dgm:presLayoutVars>
          <dgm:chMax val="1"/>
          <dgm:chPref val="1"/>
        </dgm:presLayoutVars>
      </dgm:prSet>
      <dgm:spPr/>
    </dgm:pt>
    <dgm:pt modelId="{D4606A69-3F69-4705-9B98-F421D50CABED}" type="pres">
      <dgm:prSet presAssocID="{C4A3637E-C2E6-4377-9B2B-B1CC53C75EA4}" presName="sibTrans" presStyleLbl="sibTrans2D1" presStyleIdx="0" presStyleCnt="0"/>
      <dgm:spPr/>
    </dgm:pt>
    <dgm:pt modelId="{6E53C5BC-223B-4779-987A-834F558DCB11}" type="pres">
      <dgm:prSet presAssocID="{35508EE7-9AB9-4DE1-A0F6-D87D2DF688FD}" presName="compNode" presStyleCnt="0"/>
      <dgm:spPr/>
    </dgm:pt>
    <dgm:pt modelId="{7D0C7587-B25A-4C6C-8006-8831E448CFB6}" type="pres">
      <dgm:prSet presAssocID="{35508EE7-9AB9-4DE1-A0F6-D87D2DF688FD}" presName="iconBgRect" presStyleLbl="bgShp" presStyleIdx="1" presStyleCnt="4"/>
      <dgm:spPr/>
    </dgm:pt>
    <dgm:pt modelId="{3DDBB0AB-4484-435A-BC58-E87DEEC43F6D}" type="pres">
      <dgm:prSet presAssocID="{35508EE7-9AB9-4DE1-A0F6-D87D2DF688F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iter"/>
        </a:ext>
      </dgm:extLst>
    </dgm:pt>
    <dgm:pt modelId="{1400162B-A6F9-4B1E-8E7B-43008C3411F7}" type="pres">
      <dgm:prSet presAssocID="{35508EE7-9AB9-4DE1-A0F6-D87D2DF688FD}" presName="spaceRect" presStyleCnt="0"/>
      <dgm:spPr/>
    </dgm:pt>
    <dgm:pt modelId="{CBF19E08-78A7-4C76-AFDE-B292BD4FEDE3}" type="pres">
      <dgm:prSet presAssocID="{35508EE7-9AB9-4DE1-A0F6-D87D2DF688FD}" presName="textRect" presStyleLbl="revTx" presStyleIdx="1" presStyleCnt="4">
        <dgm:presLayoutVars>
          <dgm:chMax val="1"/>
          <dgm:chPref val="1"/>
        </dgm:presLayoutVars>
      </dgm:prSet>
      <dgm:spPr/>
    </dgm:pt>
    <dgm:pt modelId="{628095A8-23BF-4953-B581-3E0FC8312C2B}" type="pres">
      <dgm:prSet presAssocID="{707D01C5-8193-4AAE-8AAE-10F36857B855}" presName="sibTrans" presStyleLbl="sibTrans2D1" presStyleIdx="0" presStyleCnt="0"/>
      <dgm:spPr/>
    </dgm:pt>
    <dgm:pt modelId="{984AB120-2183-4B34-99D0-C5DFD3A27E5E}" type="pres">
      <dgm:prSet presAssocID="{D8B25231-8777-4878-BED2-A093F3B41F4C}" presName="compNode" presStyleCnt="0"/>
      <dgm:spPr/>
    </dgm:pt>
    <dgm:pt modelId="{2C51C516-14C5-4526-83D7-AADDB3DCD8C7}" type="pres">
      <dgm:prSet presAssocID="{D8B25231-8777-4878-BED2-A093F3B41F4C}" presName="iconBgRect" presStyleLbl="bgShp" presStyleIdx="2" presStyleCnt="4"/>
      <dgm:spPr/>
    </dgm:pt>
    <dgm:pt modelId="{9A5F6015-4D28-46C1-B35C-8DD7741F597B}" type="pres">
      <dgm:prSet presAssocID="{D8B25231-8777-4878-BED2-A093F3B41F4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F9E440D-136E-4805-A94A-FEF899DA8754}" type="pres">
      <dgm:prSet presAssocID="{D8B25231-8777-4878-BED2-A093F3B41F4C}" presName="spaceRect" presStyleCnt="0"/>
      <dgm:spPr/>
    </dgm:pt>
    <dgm:pt modelId="{E7EEC5FB-CFFE-47F7-8D0A-2F355FE0F710}" type="pres">
      <dgm:prSet presAssocID="{D8B25231-8777-4878-BED2-A093F3B41F4C}" presName="textRect" presStyleLbl="revTx" presStyleIdx="2" presStyleCnt="4">
        <dgm:presLayoutVars>
          <dgm:chMax val="1"/>
          <dgm:chPref val="1"/>
        </dgm:presLayoutVars>
      </dgm:prSet>
      <dgm:spPr/>
    </dgm:pt>
    <dgm:pt modelId="{09F3300F-1128-4DD5-B85E-6347E3DA16AC}" type="pres">
      <dgm:prSet presAssocID="{02CC7309-A8E3-4944-A8F2-14D6DC5C507C}" presName="sibTrans" presStyleLbl="sibTrans2D1" presStyleIdx="0" presStyleCnt="0"/>
      <dgm:spPr/>
    </dgm:pt>
    <dgm:pt modelId="{57F39528-4AFC-4989-B860-C698BA46027A}" type="pres">
      <dgm:prSet presAssocID="{FE253445-724E-409D-9B42-87CBFA0937FC}" presName="compNode" presStyleCnt="0"/>
      <dgm:spPr/>
    </dgm:pt>
    <dgm:pt modelId="{29DB7455-88C8-4066-BDC5-40E31146FA09}" type="pres">
      <dgm:prSet presAssocID="{FE253445-724E-409D-9B42-87CBFA0937FC}" presName="iconBgRect" presStyleLbl="bgShp" presStyleIdx="3" presStyleCnt="4"/>
      <dgm:spPr/>
    </dgm:pt>
    <dgm:pt modelId="{01F8C6FC-F544-4B28-AADF-046651688918}" type="pres">
      <dgm:prSet presAssocID="{FE253445-724E-409D-9B42-87CBFA0937F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f"/>
        </a:ext>
      </dgm:extLst>
    </dgm:pt>
    <dgm:pt modelId="{875F8A2D-0B8A-4F34-BB06-DCD7E6B2DDE1}" type="pres">
      <dgm:prSet presAssocID="{FE253445-724E-409D-9B42-87CBFA0937FC}" presName="spaceRect" presStyleCnt="0"/>
      <dgm:spPr/>
    </dgm:pt>
    <dgm:pt modelId="{032A8BD9-A10A-4C7F-A244-07000362B46F}" type="pres">
      <dgm:prSet presAssocID="{FE253445-724E-409D-9B42-87CBFA0937F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D0D55A61-77E6-4C2A-98D8-0BEBA8430EFF}" type="presOf" srcId="{EC17EC3D-1624-41BD-8742-646766A0EE70}" destId="{06C7A4B9-9A80-4307-A328-AFA912D653D7}" srcOrd="0" destOrd="0" presId="urn:microsoft.com/office/officeart/2018/2/layout/IconCircleList"/>
    <dgm:cxn modelId="{CA278662-176F-4168-8B72-A7B84B3464F0}" type="presOf" srcId="{707D01C5-8193-4AAE-8AAE-10F36857B855}" destId="{628095A8-23BF-4953-B581-3E0FC8312C2B}" srcOrd="0" destOrd="0" presId="urn:microsoft.com/office/officeart/2018/2/layout/IconCircleList"/>
    <dgm:cxn modelId="{E84D6A65-F140-4D19-BC21-266560645942}" type="presOf" srcId="{FE253445-724E-409D-9B42-87CBFA0937FC}" destId="{032A8BD9-A10A-4C7F-A244-07000362B46F}" srcOrd="0" destOrd="0" presId="urn:microsoft.com/office/officeart/2018/2/layout/IconCircleList"/>
    <dgm:cxn modelId="{D321BA55-9CD5-4610-A502-3E941D74F857}" type="presOf" srcId="{35508EE7-9AB9-4DE1-A0F6-D87D2DF688FD}" destId="{CBF19E08-78A7-4C76-AFDE-B292BD4FEDE3}" srcOrd="0" destOrd="0" presId="urn:microsoft.com/office/officeart/2018/2/layout/IconCircleList"/>
    <dgm:cxn modelId="{B617FABC-BC39-4295-B134-0385B6095405}" type="presOf" srcId="{02CC7309-A8E3-4944-A8F2-14D6DC5C507C}" destId="{09F3300F-1128-4DD5-B85E-6347E3DA16AC}" srcOrd="0" destOrd="0" presId="urn:microsoft.com/office/officeart/2018/2/layout/IconCircleList"/>
    <dgm:cxn modelId="{B36C9CC3-F1A2-421E-8B26-EC1F03D74B49}" type="presOf" srcId="{C4A3637E-C2E6-4377-9B2B-B1CC53C75EA4}" destId="{D4606A69-3F69-4705-9B98-F421D50CABED}" srcOrd="0" destOrd="0" presId="urn:microsoft.com/office/officeart/2018/2/layout/IconCircleList"/>
    <dgm:cxn modelId="{20E80BC6-595C-4F56-9809-6C0732485F5E}" srcId="{EC17EC3D-1624-41BD-8742-646766A0EE70}" destId="{D8B25231-8777-4878-BED2-A093F3B41F4C}" srcOrd="2" destOrd="0" parTransId="{3A13A58D-F4D2-4E14-A200-AF054EE8D1CC}" sibTransId="{02CC7309-A8E3-4944-A8F2-14D6DC5C507C}"/>
    <dgm:cxn modelId="{10B4C7CD-7584-4C3B-B0B3-E3B49AAF3093}" type="presOf" srcId="{12560335-6491-42BE-898A-A74F32357D5E}" destId="{02C642F2-94BD-4FF3-8FAF-3D76B8A66944}" srcOrd="0" destOrd="0" presId="urn:microsoft.com/office/officeart/2018/2/layout/IconCircleList"/>
    <dgm:cxn modelId="{A8331ED0-A99F-4355-B329-F59430D9BDF1}" type="presOf" srcId="{D8B25231-8777-4878-BED2-A093F3B41F4C}" destId="{E7EEC5FB-CFFE-47F7-8D0A-2F355FE0F710}" srcOrd="0" destOrd="0" presId="urn:microsoft.com/office/officeart/2018/2/layout/IconCircleList"/>
    <dgm:cxn modelId="{74389CE3-9C1A-437E-BA4E-C4D261958904}" srcId="{EC17EC3D-1624-41BD-8742-646766A0EE70}" destId="{FE253445-724E-409D-9B42-87CBFA0937FC}" srcOrd="3" destOrd="0" parTransId="{5E7C5A4F-DB2D-4C85-AC07-CCC427FFCA4D}" sibTransId="{00280225-6499-4C81-BA73-45A913671C72}"/>
    <dgm:cxn modelId="{335A3DEC-5044-4B34-9D36-4A6D2B840ABC}" srcId="{EC17EC3D-1624-41BD-8742-646766A0EE70}" destId="{12560335-6491-42BE-898A-A74F32357D5E}" srcOrd="0" destOrd="0" parTransId="{6331A668-A5E7-4729-9B94-C15FA5F606FF}" sibTransId="{C4A3637E-C2E6-4377-9B2B-B1CC53C75EA4}"/>
    <dgm:cxn modelId="{1ACEA2F7-F6C1-453C-B867-DB927C247AF5}" srcId="{EC17EC3D-1624-41BD-8742-646766A0EE70}" destId="{35508EE7-9AB9-4DE1-A0F6-D87D2DF688FD}" srcOrd="1" destOrd="0" parTransId="{E1A4D87E-E96C-4FE6-8E68-31E351A5B8AB}" sibTransId="{707D01C5-8193-4AAE-8AAE-10F36857B855}"/>
    <dgm:cxn modelId="{A4ADD15C-7DB4-444C-9060-7807B0CB585B}" type="presParOf" srcId="{06C7A4B9-9A80-4307-A328-AFA912D653D7}" destId="{2E412369-A471-4FAD-8AB8-A0337E009A38}" srcOrd="0" destOrd="0" presId="urn:microsoft.com/office/officeart/2018/2/layout/IconCircleList"/>
    <dgm:cxn modelId="{C8CEB32E-B60F-4AFF-84CF-804919BB58C2}" type="presParOf" srcId="{2E412369-A471-4FAD-8AB8-A0337E009A38}" destId="{67D6AFB0-41BB-447E-8DCC-F0D4BA45A4BB}" srcOrd="0" destOrd="0" presId="urn:microsoft.com/office/officeart/2018/2/layout/IconCircleList"/>
    <dgm:cxn modelId="{1C97AD3F-6F01-4787-81D9-0226EFC61ACF}" type="presParOf" srcId="{67D6AFB0-41BB-447E-8DCC-F0D4BA45A4BB}" destId="{8CF076D4-2661-4DEA-8BBF-E3098F01BC47}" srcOrd="0" destOrd="0" presId="urn:microsoft.com/office/officeart/2018/2/layout/IconCircleList"/>
    <dgm:cxn modelId="{5CDEE092-947C-4AE1-B011-7DCA56153E17}" type="presParOf" srcId="{67D6AFB0-41BB-447E-8DCC-F0D4BA45A4BB}" destId="{54704553-038D-4B96-8CA4-F0A028838B8D}" srcOrd="1" destOrd="0" presId="urn:microsoft.com/office/officeart/2018/2/layout/IconCircleList"/>
    <dgm:cxn modelId="{6D526A04-17A3-4174-BC34-B46BA7985C48}" type="presParOf" srcId="{67D6AFB0-41BB-447E-8DCC-F0D4BA45A4BB}" destId="{F806020D-4D71-4538-89DC-0EDD0F2463AC}" srcOrd="2" destOrd="0" presId="urn:microsoft.com/office/officeart/2018/2/layout/IconCircleList"/>
    <dgm:cxn modelId="{8AABC768-3F7E-4810-B034-56F91DEC3C56}" type="presParOf" srcId="{67D6AFB0-41BB-447E-8DCC-F0D4BA45A4BB}" destId="{02C642F2-94BD-4FF3-8FAF-3D76B8A66944}" srcOrd="3" destOrd="0" presId="urn:microsoft.com/office/officeart/2018/2/layout/IconCircleList"/>
    <dgm:cxn modelId="{A29830C8-B60D-4DEE-BC2D-E7DD38FDECC3}" type="presParOf" srcId="{2E412369-A471-4FAD-8AB8-A0337E009A38}" destId="{D4606A69-3F69-4705-9B98-F421D50CABED}" srcOrd="1" destOrd="0" presId="urn:microsoft.com/office/officeart/2018/2/layout/IconCircleList"/>
    <dgm:cxn modelId="{4F5EBD0F-84D6-4192-97E7-66679422DECB}" type="presParOf" srcId="{2E412369-A471-4FAD-8AB8-A0337E009A38}" destId="{6E53C5BC-223B-4779-987A-834F558DCB11}" srcOrd="2" destOrd="0" presId="urn:microsoft.com/office/officeart/2018/2/layout/IconCircleList"/>
    <dgm:cxn modelId="{9AD4F9DB-384B-4279-B3B5-8F96105AEB00}" type="presParOf" srcId="{6E53C5BC-223B-4779-987A-834F558DCB11}" destId="{7D0C7587-B25A-4C6C-8006-8831E448CFB6}" srcOrd="0" destOrd="0" presId="urn:microsoft.com/office/officeart/2018/2/layout/IconCircleList"/>
    <dgm:cxn modelId="{6E6E1E97-DB01-4C69-B0FD-31EE501DE0C7}" type="presParOf" srcId="{6E53C5BC-223B-4779-987A-834F558DCB11}" destId="{3DDBB0AB-4484-435A-BC58-E87DEEC43F6D}" srcOrd="1" destOrd="0" presId="urn:microsoft.com/office/officeart/2018/2/layout/IconCircleList"/>
    <dgm:cxn modelId="{5378F606-66D5-49C0-B991-394605F7B4B7}" type="presParOf" srcId="{6E53C5BC-223B-4779-987A-834F558DCB11}" destId="{1400162B-A6F9-4B1E-8E7B-43008C3411F7}" srcOrd="2" destOrd="0" presId="urn:microsoft.com/office/officeart/2018/2/layout/IconCircleList"/>
    <dgm:cxn modelId="{A7B01456-83FF-4329-9C8D-C6A4E34E8E94}" type="presParOf" srcId="{6E53C5BC-223B-4779-987A-834F558DCB11}" destId="{CBF19E08-78A7-4C76-AFDE-B292BD4FEDE3}" srcOrd="3" destOrd="0" presId="urn:microsoft.com/office/officeart/2018/2/layout/IconCircleList"/>
    <dgm:cxn modelId="{1C1967E8-CEB0-4654-8FE5-736A2E25A970}" type="presParOf" srcId="{2E412369-A471-4FAD-8AB8-A0337E009A38}" destId="{628095A8-23BF-4953-B581-3E0FC8312C2B}" srcOrd="3" destOrd="0" presId="urn:microsoft.com/office/officeart/2018/2/layout/IconCircleList"/>
    <dgm:cxn modelId="{CC3B4C70-7414-4A50-8606-6835D8E89C16}" type="presParOf" srcId="{2E412369-A471-4FAD-8AB8-A0337E009A38}" destId="{984AB120-2183-4B34-99D0-C5DFD3A27E5E}" srcOrd="4" destOrd="0" presId="urn:microsoft.com/office/officeart/2018/2/layout/IconCircleList"/>
    <dgm:cxn modelId="{64FFCD87-3289-48F7-BDCB-33A3D9C487B0}" type="presParOf" srcId="{984AB120-2183-4B34-99D0-C5DFD3A27E5E}" destId="{2C51C516-14C5-4526-83D7-AADDB3DCD8C7}" srcOrd="0" destOrd="0" presId="urn:microsoft.com/office/officeart/2018/2/layout/IconCircleList"/>
    <dgm:cxn modelId="{0875AD5E-C630-425E-8300-1E06672A5CA0}" type="presParOf" srcId="{984AB120-2183-4B34-99D0-C5DFD3A27E5E}" destId="{9A5F6015-4D28-46C1-B35C-8DD7741F597B}" srcOrd="1" destOrd="0" presId="urn:microsoft.com/office/officeart/2018/2/layout/IconCircleList"/>
    <dgm:cxn modelId="{5567EB26-7B73-4684-BD75-7660A2D183FE}" type="presParOf" srcId="{984AB120-2183-4B34-99D0-C5DFD3A27E5E}" destId="{7F9E440D-136E-4805-A94A-FEF899DA8754}" srcOrd="2" destOrd="0" presId="urn:microsoft.com/office/officeart/2018/2/layout/IconCircleList"/>
    <dgm:cxn modelId="{816E239A-B027-4A6E-BFD8-11AFEBDF8837}" type="presParOf" srcId="{984AB120-2183-4B34-99D0-C5DFD3A27E5E}" destId="{E7EEC5FB-CFFE-47F7-8D0A-2F355FE0F710}" srcOrd="3" destOrd="0" presId="urn:microsoft.com/office/officeart/2018/2/layout/IconCircleList"/>
    <dgm:cxn modelId="{A4507D5F-ED7D-4379-9AB3-1F4E8DCC781B}" type="presParOf" srcId="{2E412369-A471-4FAD-8AB8-A0337E009A38}" destId="{09F3300F-1128-4DD5-B85E-6347E3DA16AC}" srcOrd="5" destOrd="0" presId="urn:microsoft.com/office/officeart/2018/2/layout/IconCircleList"/>
    <dgm:cxn modelId="{C9A45217-FFDE-4D4B-8073-D315BC65B4FD}" type="presParOf" srcId="{2E412369-A471-4FAD-8AB8-A0337E009A38}" destId="{57F39528-4AFC-4989-B860-C698BA46027A}" srcOrd="6" destOrd="0" presId="urn:microsoft.com/office/officeart/2018/2/layout/IconCircleList"/>
    <dgm:cxn modelId="{858C5E83-7B5A-48F9-8DA8-877182E525DD}" type="presParOf" srcId="{57F39528-4AFC-4989-B860-C698BA46027A}" destId="{29DB7455-88C8-4066-BDC5-40E31146FA09}" srcOrd="0" destOrd="0" presId="urn:microsoft.com/office/officeart/2018/2/layout/IconCircleList"/>
    <dgm:cxn modelId="{CCFA45B9-0FC5-4E6A-AF99-0F75C6DCE52C}" type="presParOf" srcId="{57F39528-4AFC-4989-B860-C698BA46027A}" destId="{01F8C6FC-F544-4B28-AADF-046651688918}" srcOrd="1" destOrd="0" presId="urn:microsoft.com/office/officeart/2018/2/layout/IconCircleList"/>
    <dgm:cxn modelId="{6997A797-0B63-4E2F-9B55-A890FADC9B3C}" type="presParOf" srcId="{57F39528-4AFC-4989-B860-C698BA46027A}" destId="{875F8A2D-0B8A-4F34-BB06-DCD7E6B2DDE1}" srcOrd="2" destOrd="0" presId="urn:microsoft.com/office/officeart/2018/2/layout/IconCircleList"/>
    <dgm:cxn modelId="{2EEE685A-84E8-4006-9F7B-5B9830F96701}" type="presParOf" srcId="{57F39528-4AFC-4989-B860-C698BA46027A}" destId="{032A8BD9-A10A-4C7F-A244-07000362B46F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7FF121-A4FE-4067-8588-69DCFCDE360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C4DD9815-80D2-4269-9FA4-105D0F40C817}">
      <dgm:prSet/>
      <dgm:spPr/>
      <dgm:t>
        <a:bodyPr/>
        <a:lstStyle/>
        <a:p>
          <a:r>
            <a:rPr lang="en-GB" noProof="0" dirty="0"/>
            <a:t>I stayed in the Bar for two days, and it was fun. I prepared cocktails, coffees, and teas, and learned how to measure drinks properly. </a:t>
          </a:r>
        </a:p>
      </dgm:t>
    </dgm:pt>
    <dgm:pt modelId="{BEF81A1F-7CCA-45DA-8E8D-CFA8ABFF7968}" type="parTrans" cxnId="{E8A2380D-5CEA-498C-8CD3-252F5221972A}">
      <dgm:prSet/>
      <dgm:spPr/>
      <dgm:t>
        <a:bodyPr/>
        <a:lstStyle/>
        <a:p>
          <a:endParaRPr lang="en-US"/>
        </a:p>
      </dgm:t>
    </dgm:pt>
    <dgm:pt modelId="{46CCAE9E-532F-4473-AE8B-71A1B9775F7D}" type="sibTrans" cxnId="{E8A2380D-5CEA-498C-8CD3-252F5221972A}">
      <dgm:prSet/>
      <dgm:spPr/>
      <dgm:t>
        <a:bodyPr/>
        <a:lstStyle/>
        <a:p>
          <a:endParaRPr lang="en-US"/>
        </a:p>
      </dgm:t>
    </dgm:pt>
    <dgm:pt modelId="{9459BAFE-F064-4505-9065-2777934EE51D}">
      <dgm:prSet/>
      <dgm:spPr/>
      <dgm:t>
        <a:bodyPr/>
        <a:lstStyle/>
        <a:p>
          <a:r>
            <a:rPr lang="en-GB" noProof="0" dirty="0"/>
            <a:t>I also stocked up on ice, lemons, and mint, and wiped tables inside and on the terrace. </a:t>
          </a:r>
        </a:p>
      </dgm:t>
    </dgm:pt>
    <dgm:pt modelId="{E707919C-1857-4E6C-BA46-34C5ECB5DB79}" type="parTrans" cxnId="{723AA957-525E-40D1-AB7D-832EC03C6ED4}">
      <dgm:prSet/>
      <dgm:spPr/>
      <dgm:t>
        <a:bodyPr/>
        <a:lstStyle/>
        <a:p>
          <a:endParaRPr lang="en-US"/>
        </a:p>
      </dgm:t>
    </dgm:pt>
    <dgm:pt modelId="{C762657B-1EAF-4C3F-AD45-4DE024C069DE}" type="sibTrans" cxnId="{723AA957-525E-40D1-AB7D-832EC03C6ED4}">
      <dgm:prSet/>
      <dgm:spPr/>
      <dgm:t>
        <a:bodyPr/>
        <a:lstStyle/>
        <a:p>
          <a:endParaRPr lang="en-US"/>
        </a:p>
      </dgm:t>
    </dgm:pt>
    <dgm:pt modelId="{64059B17-2506-4AB0-B75C-B6550FEDFD39}">
      <dgm:prSet/>
      <dgm:spPr/>
      <dgm:t>
        <a:bodyPr/>
        <a:lstStyle/>
        <a:p>
          <a:r>
            <a:rPr lang="en-GB" noProof="0" dirty="0"/>
            <a:t>The Bar had a computer system that sent orders from the Restaurant, which I used to prepare drinks. I learned to be precise and work quickly, especially during busy times. </a:t>
          </a:r>
        </a:p>
      </dgm:t>
    </dgm:pt>
    <dgm:pt modelId="{18EC1B44-E5AF-454D-8845-C39C5187CCC6}" type="parTrans" cxnId="{8A9D5374-BBD9-4CDD-ACE0-4289028280C2}">
      <dgm:prSet/>
      <dgm:spPr/>
      <dgm:t>
        <a:bodyPr/>
        <a:lstStyle/>
        <a:p>
          <a:endParaRPr lang="en-US"/>
        </a:p>
      </dgm:t>
    </dgm:pt>
    <dgm:pt modelId="{64B4C2AF-3A55-4120-A9B9-4C75ED4DE381}" type="sibTrans" cxnId="{8A9D5374-BBD9-4CDD-ACE0-4289028280C2}">
      <dgm:prSet/>
      <dgm:spPr/>
      <dgm:t>
        <a:bodyPr/>
        <a:lstStyle/>
        <a:p>
          <a:endParaRPr lang="en-US"/>
        </a:p>
      </dgm:t>
    </dgm:pt>
    <dgm:pt modelId="{2DB626D7-4B9F-4B9E-8646-3196278DF6FB}">
      <dgm:prSet/>
      <dgm:spPr/>
      <dgm:t>
        <a:bodyPr/>
        <a:lstStyle/>
        <a:p>
          <a:r>
            <a:rPr lang="en-GB" noProof="0" dirty="0"/>
            <a:t>The team was helpful, and I felt comfortable asking questions. </a:t>
          </a:r>
        </a:p>
      </dgm:t>
    </dgm:pt>
    <dgm:pt modelId="{455BC50A-7517-433B-8D6F-27A7B74F0223}" type="parTrans" cxnId="{934460AE-CE9F-4227-AA96-821F121254B6}">
      <dgm:prSet/>
      <dgm:spPr/>
      <dgm:t>
        <a:bodyPr/>
        <a:lstStyle/>
        <a:p>
          <a:endParaRPr lang="en-US"/>
        </a:p>
      </dgm:t>
    </dgm:pt>
    <dgm:pt modelId="{8C00BDFB-F52F-4E9E-A835-F11766BFF228}" type="sibTrans" cxnId="{934460AE-CE9F-4227-AA96-821F121254B6}">
      <dgm:prSet/>
      <dgm:spPr/>
      <dgm:t>
        <a:bodyPr/>
        <a:lstStyle/>
        <a:p>
          <a:endParaRPr lang="en-US"/>
        </a:p>
      </dgm:t>
    </dgm:pt>
    <dgm:pt modelId="{BCAB460D-D5F5-4B48-A57B-4A5DA6250A9B}">
      <dgm:prSet/>
      <dgm:spPr/>
      <dgm:t>
        <a:bodyPr/>
        <a:lstStyle/>
        <a:p>
          <a:r>
            <a:rPr lang="en-GB" noProof="0" dirty="0"/>
            <a:t>Working in the Bar improved my technical skills and helped me manage orders better (Chacón et al., 2024).</a:t>
          </a:r>
        </a:p>
      </dgm:t>
    </dgm:pt>
    <dgm:pt modelId="{FC494D10-540A-40E6-ABE2-822CCD6E6B02}" type="parTrans" cxnId="{3F2EF209-02B5-47F7-AEB6-79C6F33D6027}">
      <dgm:prSet/>
      <dgm:spPr/>
      <dgm:t>
        <a:bodyPr/>
        <a:lstStyle/>
        <a:p>
          <a:endParaRPr lang="en-US"/>
        </a:p>
      </dgm:t>
    </dgm:pt>
    <dgm:pt modelId="{66CD003A-0E31-4BAF-A167-4019FEDAA0A2}" type="sibTrans" cxnId="{3F2EF209-02B5-47F7-AEB6-79C6F33D6027}">
      <dgm:prSet/>
      <dgm:spPr/>
      <dgm:t>
        <a:bodyPr/>
        <a:lstStyle/>
        <a:p>
          <a:endParaRPr lang="en-US"/>
        </a:p>
      </dgm:t>
    </dgm:pt>
    <dgm:pt modelId="{677BDD83-550D-4112-811A-A9E17ACC6825}" type="pres">
      <dgm:prSet presAssocID="{237FF121-A4FE-4067-8588-69DCFCDE360C}" presName="root" presStyleCnt="0">
        <dgm:presLayoutVars>
          <dgm:dir/>
          <dgm:resizeHandles val="exact"/>
        </dgm:presLayoutVars>
      </dgm:prSet>
      <dgm:spPr/>
    </dgm:pt>
    <dgm:pt modelId="{A112471F-DBEA-4059-9981-ACC07266BECF}" type="pres">
      <dgm:prSet presAssocID="{C4DD9815-80D2-4269-9FA4-105D0F40C817}" presName="compNode" presStyleCnt="0"/>
      <dgm:spPr/>
    </dgm:pt>
    <dgm:pt modelId="{D2C8B413-8441-4F53-ABDB-F9B030A6590B}" type="pres">
      <dgm:prSet presAssocID="{C4DD9815-80D2-4269-9FA4-105D0F40C81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"/>
        </a:ext>
      </dgm:extLst>
    </dgm:pt>
    <dgm:pt modelId="{A01D07EC-5F0E-4FE8-96E3-65CDABE54CAB}" type="pres">
      <dgm:prSet presAssocID="{C4DD9815-80D2-4269-9FA4-105D0F40C817}" presName="spaceRect" presStyleCnt="0"/>
      <dgm:spPr/>
    </dgm:pt>
    <dgm:pt modelId="{B9F40966-E037-4FDA-B714-759B69CEBC73}" type="pres">
      <dgm:prSet presAssocID="{C4DD9815-80D2-4269-9FA4-105D0F40C817}" presName="textRect" presStyleLbl="revTx" presStyleIdx="0" presStyleCnt="5">
        <dgm:presLayoutVars>
          <dgm:chMax val="1"/>
          <dgm:chPref val="1"/>
        </dgm:presLayoutVars>
      </dgm:prSet>
      <dgm:spPr/>
    </dgm:pt>
    <dgm:pt modelId="{CA00AE72-819A-42CC-92A4-A5151983602E}" type="pres">
      <dgm:prSet presAssocID="{46CCAE9E-532F-4473-AE8B-71A1B9775F7D}" presName="sibTrans" presStyleCnt="0"/>
      <dgm:spPr/>
    </dgm:pt>
    <dgm:pt modelId="{32612318-7F52-4ADB-A30A-68E668BF046C}" type="pres">
      <dgm:prSet presAssocID="{9459BAFE-F064-4505-9065-2777934EE51D}" presName="compNode" presStyleCnt="0"/>
      <dgm:spPr/>
    </dgm:pt>
    <dgm:pt modelId="{5CBEAADC-2B5D-40CB-99DE-DB24A6A15EC6}" type="pres">
      <dgm:prSet presAssocID="{9459BAFE-F064-4505-9065-2777934EE51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k scene"/>
        </a:ext>
      </dgm:extLst>
    </dgm:pt>
    <dgm:pt modelId="{D64993CA-5F2B-463F-A99E-1C5B4A4DA00E}" type="pres">
      <dgm:prSet presAssocID="{9459BAFE-F064-4505-9065-2777934EE51D}" presName="spaceRect" presStyleCnt="0"/>
      <dgm:spPr/>
    </dgm:pt>
    <dgm:pt modelId="{AEA4CAC4-9CD0-49E8-8800-9CE41DEB3E24}" type="pres">
      <dgm:prSet presAssocID="{9459BAFE-F064-4505-9065-2777934EE51D}" presName="textRect" presStyleLbl="revTx" presStyleIdx="1" presStyleCnt="5">
        <dgm:presLayoutVars>
          <dgm:chMax val="1"/>
          <dgm:chPref val="1"/>
        </dgm:presLayoutVars>
      </dgm:prSet>
      <dgm:spPr/>
    </dgm:pt>
    <dgm:pt modelId="{EFF877EA-F969-4B08-9C55-620E4D0EDD38}" type="pres">
      <dgm:prSet presAssocID="{C762657B-1EAF-4C3F-AD45-4DE024C069DE}" presName="sibTrans" presStyleCnt="0"/>
      <dgm:spPr/>
    </dgm:pt>
    <dgm:pt modelId="{0FCF9EE1-769B-4948-B85F-511DF82CEA98}" type="pres">
      <dgm:prSet presAssocID="{64059B17-2506-4AB0-B75C-B6550FEDFD39}" presName="compNode" presStyleCnt="0"/>
      <dgm:spPr/>
    </dgm:pt>
    <dgm:pt modelId="{E53AE25C-FE8A-4F76-B3EC-EFEB32384D11}" type="pres">
      <dgm:prSet presAssocID="{64059B17-2506-4AB0-B75C-B6550FEDFD39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tini"/>
        </a:ext>
      </dgm:extLst>
    </dgm:pt>
    <dgm:pt modelId="{0A1BED2F-3773-4069-A5DD-A7AA56292831}" type="pres">
      <dgm:prSet presAssocID="{64059B17-2506-4AB0-B75C-B6550FEDFD39}" presName="spaceRect" presStyleCnt="0"/>
      <dgm:spPr/>
    </dgm:pt>
    <dgm:pt modelId="{D05229BC-91E6-480D-AB4E-44417FE8619D}" type="pres">
      <dgm:prSet presAssocID="{64059B17-2506-4AB0-B75C-B6550FEDFD39}" presName="textRect" presStyleLbl="revTx" presStyleIdx="2" presStyleCnt="5">
        <dgm:presLayoutVars>
          <dgm:chMax val="1"/>
          <dgm:chPref val="1"/>
        </dgm:presLayoutVars>
      </dgm:prSet>
      <dgm:spPr/>
    </dgm:pt>
    <dgm:pt modelId="{6C232FA1-7FF7-4E74-B475-61E9D6AF6088}" type="pres">
      <dgm:prSet presAssocID="{64B4C2AF-3A55-4120-A9B9-4C75ED4DE381}" presName="sibTrans" presStyleCnt="0"/>
      <dgm:spPr/>
    </dgm:pt>
    <dgm:pt modelId="{D4B8A566-A161-439A-B328-45BC907E1F84}" type="pres">
      <dgm:prSet presAssocID="{2DB626D7-4B9F-4B9E-8646-3196278DF6FB}" presName="compNode" presStyleCnt="0"/>
      <dgm:spPr/>
    </dgm:pt>
    <dgm:pt modelId="{F8117AFB-C447-4AC7-A748-4CE13E1FE4FB}" type="pres">
      <dgm:prSet presAssocID="{2DB626D7-4B9F-4B9E-8646-3196278DF6F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48AE055B-C0C2-4575-B61E-042C6C770C35}" type="pres">
      <dgm:prSet presAssocID="{2DB626D7-4B9F-4B9E-8646-3196278DF6FB}" presName="spaceRect" presStyleCnt="0"/>
      <dgm:spPr/>
    </dgm:pt>
    <dgm:pt modelId="{5C02F2D4-C2FF-4940-A20E-9D1B29BCB64F}" type="pres">
      <dgm:prSet presAssocID="{2DB626D7-4B9F-4B9E-8646-3196278DF6FB}" presName="textRect" presStyleLbl="revTx" presStyleIdx="3" presStyleCnt="5">
        <dgm:presLayoutVars>
          <dgm:chMax val="1"/>
          <dgm:chPref val="1"/>
        </dgm:presLayoutVars>
      </dgm:prSet>
      <dgm:spPr/>
    </dgm:pt>
    <dgm:pt modelId="{442B7C42-030E-44A8-8359-6520C8C19128}" type="pres">
      <dgm:prSet presAssocID="{8C00BDFB-F52F-4E9E-A835-F11766BFF228}" presName="sibTrans" presStyleCnt="0"/>
      <dgm:spPr/>
    </dgm:pt>
    <dgm:pt modelId="{133E36FE-FFDF-4213-8ECF-91A8BFC22AFD}" type="pres">
      <dgm:prSet presAssocID="{BCAB460D-D5F5-4B48-A57B-4A5DA6250A9B}" presName="compNode" presStyleCnt="0"/>
      <dgm:spPr/>
    </dgm:pt>
    <dgm:pt modelId="{5995459F-6BE8-49FD-985B-BD399706992D}" type="pres">
      <dgm:prSet presAssocID="{BCAB460D-D5F5-4B48-A57B-4A5DA6250A9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0D4A07F1-5582-480E-BBE0-A65B0F4F480A}" type="pres">
      <dgm:prSet presAssocID="{BCAB460D-D5F5-4B48-A57B-4A5DA6250A9B}" presName="spaceRect" presStyleCnt="0"/>
      <dgm:spPr/>
    </dgm:pt>
    <dgm:pt modelId="{564E513A-04C3-4E5D-980F-68583FFFE329}" type="pres">
      <dgm:prSet presAssocID="{BCAB460D-D5F5-4B48-A57B-4A5DA6250A9B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3F2EF209-02B5-47F7-AEB6-79C6F33D6027}" srcId="{237FF121-A4FE-4067-8588-69DCFCDE360C}" destId="{BCAB460D-D5F5-4B48-A57B-4A5DA6250A9B}" srcOrd="4" destOrd="0" parTransId="{FC494D10-540A-40E6-ABE2-822CCD6E6B02}" sibTransId="{66CD003A-0E31-4BAF-A167-4019FEDAA0A2}"/>
    <dgm:cxn modelId="{E8A2380D-5CEA-498C-8CD3-252F5221972A}" srcId="{237FF121-A4FE-4067-8588-69DCFCDE360C}" destId="{C4DD9815-80D2-4269-9FA4-105D0F40C817}" srcOrd="0" destOrd="0" parTransId="{BEF81A1F-7CCA-45DA-8E8D-CFA8ABFF7968}" sibTransId="{46CCAE9E-532F-4473-AE8B-71A1B9775F7D}"/>
    <dgm:cxn modelId="{7202C93A-17DA-442F-8B82-D9C31203BB86}" type="presOf" srcId="{2DB626D7-4B9F-4B9E-8646-3196278DF6FB}" destId="{5C02F2D4-C2FF-4940-A20E-9D1B29BCB64F}" srcOrd="0" destOrd="0" presId="urn:microsoft.com/office/officeart/2018/2/layout/IconLabelList"/>
    <dgm:cxn modelId="{E43C2043-1778-41A3-83FF-6D505A075856}" type="presOf" srcId="{BCAB460D-D5F5-4B48-A57B-4A5DA6250A9B}" destId="{564E513A-04C3-4E5D-980F-68583FFFE329}" srcOrd="0" destOrd="0" presId="urn:microsoft.com/office/officeart/2018/2/layout/IconLabelList"/>
    <dgm:cxn modelId="{8A9D5374-BBD9-4CDD-ACE0-4289028280C2}" srcId="{237FF121-A4FE-4067-8588-69DCFCDE360C}" destId="{64059B17-2506-4AB0-B75C-B6550FEDFD39}" srcOrd="2" destOrd="0" parTransId="{18EC1B44-E5AF-454D-8845-C39C5187CCC6}" sibTransId="{64B4C2AF-3A55-4120-A9B9-4C75ED4DE381}"/>
    <dgm:cxn modelId="{723AA957-525E-40D1-AB7D-832EC03C6ED4}" srcId="{237FF121-A4FE-4067-8588-69DCFCDE360C}" destId="{9459BAFE-F064-4505-9065-2777934EE51D}" srcOrd="1" destOrd="0" parTransId="{E707919C-1857-4E6C-BA46-34C5ECB5DB79}" sibTransId="{C762657B-1EAF-4C3F-AD45-4DE024C069DE}"/>
    <dgm:cxn modelId="{7175C959-94F1-444E-8D66-0187013E339C}" type="presOf" srcId="{9459BAFE-F064-4505-9065-2777934EE51D}" destId="{AEA4CAC4-9CD0-49E8-8800-9CE41DEB3E24}" srcOrd="0" destOrd="0" presId="urn:microsoft.com/office/officeart/2018/2/layout/IconLabelList"/>
    <dgm:cxn modelId="{975CAB8B-4AD8-4D8C-A65E-B793AC28573B}" type="presOf" srcId="{237FF121-A4FE-4067-8588-69DCFCDE360C}" destId="{677BDD83-550D-4112-811A-A9E17ACC6825}" srcOrd="0" destOrd="0" presId="urn:microsoft.com/office/officeart/2018/2/layout/IconLabelList"/>
    <dgm:cxn modelId="{C557A091-28E2-43E2-AE2E-537E6E7E4302}" type="presOf" srcId="{64059B17-2506-4AB0-B75C-B6550FEDFD39}" destId="{D05229BC-91E6-480D-AB4E-44417FE8619D}" srcOrd="0" destOrd="0" presId="urn:microsoft.com/office/officeart/2018/2/layout/IconLabelList"/>
    <dgm:cxn modelId="{934460AE-CE9F-4227-AA96-821F121254B6}" srcId="{237FF121-A4FE-4067-8588-69DCFCDE360C}" destId="{2DB626D7-4B9F-4B9E-8646-3196278DF6FB}" srcOrd="3" destOrd="0" parTransId="{455BC50A-7517-433B-8D6F-27A7B74F0223}" sibTransId="{8C00BDFB-F52F-4E9E-A835-F11766BFF228}"/>
    <dgm:cxn modelId="{5EF555FD-AAD6-43CA-A92C-E5CE4C532113}" type="presOf" srcId="{C4DD9815-80D2-4269-9FA4-105D0F40C817}" destId="{B9F40966-E037-4FDA-B714-759B69CEBC73}" srcOrd="0" destOrd="0" presId="urn:microsoft.com/office/officeart/2018/2/layout/IconLabelList"/>
    <dgm:cxn modelId="{EF39CECC-1ECE-425B-A813-771E36A3458A}" type="presParOf" srcId="{677BDD83-550D-4112-811A-A9E17ACC6825}" destId="{A112471F-DBEA-4059-9981-ACC07266BECF}" srcOrd="0" destOrd="0" presId="urn:microsoft.com/office/officeart/2018/2/layout/IconLabelList"/>
    <dgm:cxn modelId="{BF6A181E-FC5E-4B38-99AF-518B298CD15D}" type="presParOf" srcId="{A112471F-DBEA-4059-9981-ACC07266BECF}" destId="{D2C8B413-8441-4F53-ABDB-F9B030A6590B}" srcOrd="0" destOrd="0" presId="urn:microsoft.com/office/officeart/2018/2/layout/IconLabelList"/>
    <dgm:cxn modelId="{4060F6BE-F83D-471C-8494-D32A2D290E1F}" type="presParOf" srcId="{A112471F-DBEA-4059-9981-ACC07266BECF}" destId="{A01D07EC-5F0E-4FE8-96E3-65CDABE54CAB}" srcOrd="1" destOrd="0" presId="urn:microsoft.com/office/officeart/2018/2/layout/IconLabelList"/>
    <dgm:cxn modelId="{5F0FCF24-E293-4184-B413-02C38E02ECAD}" type="presParOf" srcId="{A112471F-DBEA-4059-9981-ACC07266BECF}" destId="{B9F40966-E037-4FDA-B714-759B69CEBC73}" srcOrd="2" destOrd="0" presId="urn:microsoft.com/office/officeart/2018/2/layout/IconLabelList"/>
    <dgm:cxn modelId="{E8A6C0A5-AC40-43A6-AF7D-DC4B24B45707}" type="presParOf" srcId="{677BDD83-550D-4112-811A-A9E17ACC6825}" destId="{CA00AE72-819A-42CC-92A4-A5151983602E}" srcOrd="1" destOrd="0" presId="urn:microsoft.com/office/officeart/2018/2/layout/IconLabelList"/>
    <dgm:cxn modelId="{3F7FF7CD-409A-420D-8D69-901A74F4D34D}" type="presParOf" srcId="{677BDD83-550D-4112-811A-A9E17ACC6825}" destId="{32612318-7F52-4ADB-A30A-68E668BF046C}" srcOrd="2" destOrd="0" presId="urn:microsoft.com/office/officeart/2018/2/layout/IconLabelList"/>
    <dgm:cxn modelId="{E0CAE967-BF06-47FC-B6B4-F9EAFD22D8FF}" type="presParOf" srcId="{32612318-7F52-4ADB-A30A-68E668BF046C}" destId="{5CBEAADC-2B5D-40CB-99DE-DB24A6A15EC6}" srcOrd="0" destOrd="0" presId="urn:microsoft.com/office/officeart/2018/2/layout/IconLabelList"/>
    <dgm:cxn modelId="{500B4FFA-0E45-4A8C-BB18-D0345A215D28}" type="presParOf" srcId="{32612318-7F52-4ADB-A30A-68E668BF046C}" destId="{D64993CA-5F2B-463F-A99E-1C5B4A4DA00E}" srcOrd="1" destOrd="0" presId="urn:microsoft.com/office/officeart/2018/2/layout/IconLabelList"/>
    <dgm:cxn modelId="{A36471D1-FF09-46AD-950C-B4E78E4F3E0A}" type="presParOf" srcId="{32612318-7F52-4ADB-A30A-68E668BF046C}" destId="{AEA4CAC4-9CD0-49E8-8800-9CE41DEB3E24}" srcOrd="2" destOrd="0" presId="urn:microsoft.com/office/officeart/2018/2/layout/IconLabelList"/>
    <dgm:cxn modelId="{2931F5EE-BC65-4FA5-8B67-A58EAFA60407}" type="presParOf" srcId="{677BDD83-550D-4112-811A-A9E17ACC6825}" destId="{EFF877EA-F969-4B08-9C55-620E4D0EDD38}" srcOrd="3" destOrd="0" presId="urn:microsoft.com/office/officeart/2018/2/layout/IconLabelList"/>
    <dgm:cxn modelId="{70F50EBF-FBD6-4A2E-9122-1A70D9522198}" type="presParOf" srcId="{677BDD83-550D-4112-811A-A9E17ACC6825}" destId="{0FCF9EE1-769B-4948-B85F-511DF82CEA98}" srcOrd="4" destOrd="0" presId="urn:microsoft.com/office/officeart/2018/2/layout/IconLabelList"/>
    <dgm:cxn modelId="{D76F0596-9F86-4ACC-B181-AAC6F0F6E666}" type="presParOf" srcId="{0FCF9EE1-769B-4948-B85F-511DF82CEA98}" destId="{E53AE25C-FE8A-4F76-B3EC-EFEB32384D11}" srcOrd="0" destOrd="0" presId="urn:microsoft.com/office/officeart/2018/2/layout/IconLabelList"/>
    <dgm:cxn modelId="{9BA9A683-3F09-4969-8F3D-5A48CEC88D3F}" type="presParOf" srcId="{0FCF9EE1-769B-4948-B85F-511DF82CEA98}" destId="{0A1BED2F-3773-4069-A5DD-A7AA56292831}" srcOrd="1" destOrd="0" presId="urn:microsoft.com/office/officeart/2018/2/layout/IconLabelList"/>
    <dgm:cxn modelId="{90502BDA-47D3-45BD-98F8-6A4C91C6DC9C}" type="presParOf" srcId="{0FCF9EE1-769B-4948-B85F-511DF82CEA98}" destId="{D05229BC-91E6-480D-AB4E-44417FE8619D}" srcOrd="2" destOrd="0" presId="urn:microsoft.com/office/officeart/2018/2/layout/IconLabelList"/>
    <dgm:cxn modelId="{6CEBFEB8-3FDD-46A3-8630-020F9A56917D}" type="presParOf" srcId="{677BDD83-550D-4112-811A-A9E17ACC6825}" destId="{6C232FA1-7FF7-4E74-B475-61E9D6AF6088}" srcOrd="5" destOrd="0" presId="urn:microsoft.com/office/officeart/2018/2/layout/IconLabelList"/>
    <dgm:cxn modelId="{C158244A-EB39-4F98-B731-CCB9CF3AB263}" type="presParOf" srcId="{677BDD83-550D-4112-811A-A9E17ACC6825}" destId="{D4B8A566-A161-439A-B328-45BC907E1F84}" srcOrd="6" destOrd="0" presId="urn:microsoft.com/office/officeart/2018/2/layout/IconLabelList"/>
    <dgm:cxn modelId="{D568806D-B28B-4B26-B43D-4ABD14F29744}" type="presParOf" srcId="{D4B8A566-A161-439A-B328-45BC907E1F84}" destId="{F8117AFB-C447-4AC7-A748-4CE13E1FE4FB}" srcOrd="0" destOrd="0" presId="urn:microsoft.com/office/officeart/2018/2/layout/IconLabelList"/>
    <dgm:cxn modelId="{E7232CC1-EFEF-4C93-9701-8B556F8B9258}" type="presParOf" srcId="{D4B8A566-A161-439A-B328-45BC907E1F84}" destId="{48AE055B-C0C2-4575-B61E-042C6C770C35}" srcOrd="1" destOrd="0" presId="urn:microsoft.com/office/officeart/2018/2/layout/IconLabelList"/>
    <dgm:cxn modelId="{613642ED-D18B-4666-9ED8-6E8883231D65}" type="presParOf" srcId="{D4B8A566-A161-439A-B328-45BC907E1F84}" destId="{5C02F2D4-C2FF-4940-A20E-9D1B29BCB64F}" srcOrd="2" destOrd="0" presId="urn:microsoft.com/office/officeart/2018/2/layout/IconLabelList"/>
    <dgm:cxn modelId="{255BA6C5-4487-4633-82F6-17EDF5FB9B5B}" type="presParOf" srcId="{677BDD83-550D-4112-811A-A9E17ACC6825}" destId="{442B7C42-030E-44A8-8359-6520C8C19128}" srcOrd="7" destOrd="0" presId="urn:microsoft.com/office/officeart/2018/2/layout/IconLabelList"/>
    <dgm:cxn modelId="{E8B755F9-3F7E-46CA-A86B-9F747372F144}" type="presParOf" srcId="{677BDD83-550D-4112-811A-A9E17ACC6825}" destId="{133E36FE-FFDF-4213-8ECF-91A8BFC22AFD}" srcOrd="8" destOrd="0" presId="urn:microsoft.com/office/officeart/2018/2/layout/IconLabelList"/>
    <dgm:cxn modelId="{EC24278F-6AAF-4A30-9D6A-C3C820C0F20B}" type="presParOf" srcId="{133E36FE-FFDF-4213-8ECF-91A8BFC22AFD}" destId="{5995459F-6BE8-49FD-985B-BD399706992D}" srcOrd="0" destOrd="0" presId="urn:microsoft.com/office/officeart/2018/2/layout/IconLabelList"/>
    <dgm:cxn modelId="{1C1609D0-4778-4A89-8E12-1366D433B54D}" type="presParOf" srcId="{133E36FE-FFDF-4213-8ECF-91A8BFC22AFD}" destId="{0D4A07F1-5582-480E-BBE0-A65B0F4F480A}" srcOrd="1" destOrd="0" presId="urn:microsoft.com/office/officeart/2018/2/layout/IconLabelList"/>
    <dgm:cxn modelId="{FD1063F7-7883-462E-9C24-C41DD686A201}" type="presParOf" srcId="{133E36FE-FFDF-4213-8ECF-91A8BFC22AFD}" destId="{564E513A-04C3-4E5D-980F-68583FFFE32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818C3D3-46B7-447F-B606-0A1AB4D85887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B40A802E-94B0-4B48-854F-B59062495C09}">
      <dgm:prSet/>
      <dgm:spPr/>
      <dgm:t>
        <a:bodyPr/>
        <a:lstStyle/>
        <a:p>
          <a:r>
            <a:rPr lang="en-GB" noProof="0" dirty="0"/>
            <a:t>I worked in Events for two days, and I really enjoyed it. I served a rugby team, setting up self-service meals and clearing tables. We made sure the guests had everything they needed, like more coffee, and kept the area clean. </a:t>
          </a:r>
        </a:p>
      </dgm:t>
    </dgm:pt>
    <dgm:pt modelId="{F9C01C23-AF16-4FFD-A526-1CCD364457E6}" type="parTrans" cxnId="{1F745B74-5251-4007-833B-3C3886B149DF}">
      <dgm:prSet/>
      <dgm:spPr/>
      <dgm:t>
        <a:bodyPr/>
        <a:lstStyle/>
        <a:p>
          <a:endParaRPr lang="en-US"/>
        </a:p>
      </dgm:t>
    </dgm:pt>
    <dgm:pt modelId="{0F9472D7-8D59-494A-91E4-820ED063A316}" type="sibTrans" cxnId="{1F745B74-5251-4007-833B-3C3886B149DF}">
      <dgm:prSet/>
      <dgm:spPr/>
      <dgm:t>
        <a:bodyPr/>
        <a:lstStyle/>
        <a:p>
          <a:endParaRPr lang="en-US"/>
        </a:p>
      </dgm:t>
    </dgm:pt>
    <dgm:pt modelId="{D6793E9F-FC41-4521-85CA-78C374727004}">
      <dgm:prSet/>
      <dgm:spPr/>
      <dgm:t>
        <a:bodyPr/>
        <a:lstStyle/>
        <a:p>
          <a:r>
            <a:rPr lang="en-GB" noProof="0" dirty="0"/>
            <a:t>I also helped set up big tables for 12-14 people, and my colleagues were surprised by my strength. </a:t>
          </a:r>
        </a:p>
      </dgm:t>
    </dgm:pt>
    <dgm:pt modelId="{53051C1C-E970-464B-9BAF-0A96534AFD9F}" type="parTrans" cxnId="{2DB179DA-E659-400A-B6A7-8CE73C065106}">
      <dgm:prSet/>
      <dgm:spPr/>
      <dgm:t>
        <a:bodyPr/>
        <a:lstStyle/>
        <a:p>
          <a:endParaRPr lang="en-US"/>
        </a:p>
      </dgm:t>
    </dgm:pt>
    <dgm:pt modelId="{04235DA3-CCB2-43D5-94EF-A2C11E47F0FF}" type="sibTrans" cxnId="{2DB179DA-E659-400A-B6A7-8CE73C065106}">
      <dgm:prSet/>
      <dgm:spPr/>
      <dgm:t>
        <a:bodyPr/>
        <a:lstStyle/>
        <a:p>
          <a:endParaRPr lang="en-US"/>
        </a:p>
      </dgm:t>
    </dgm:pt>
    <dgm:pt modelId="{33DAF347-5575-4249-8112-D839EF1590FB}">
      <dgm:prSet/>
      <dgm:spPr/>
      <dgm:t>
        <a:bodyPr/>
        <a:lstStyle/>
        <a:p>
          <a:r>
            <a:rPr lang="en-GB" noProof="0" dirty="0"/>
            <a:t>I learned teamwork and adaptability because we had to work fast and help each other. </a:t>
          </a:r>
        </a:p>
      </dgm:t>
    </dgm:pt>
    <dgm:pt modelId="{58347C63-7A96-4515-BD1F-CEE728691690}" type="parTrans" cxnId="{CD321BE8-4919-40A7-8D2C-542EE755411A}">
      <dgm:prSet/>
      <dgm:spPr/>
      <dgm:t>
        <a:bodyPr/>
        <a:lstStyle/>
        <a:p>
          <a:endParaRPr lang="en-US"/>
        </a:p>
      </dgm:t>
    </dgm:pt>
    <dgm:pt modelId="{672F75D9-2763-4986-83CA-6B87DFDF30DA}" type="sibTrans" cxnId="{CD321BE8-4919-40A7-8D2C-542EE755411A}">
      <dgm:prSet/>
      <dgm:spPr/>
      <dgm:t>
        <a:bodyPr/>
        <a:lstStyle/>
        <a:p>
          <a:endParaRPr lang="en-US"/>
        </a:p>
      </dgm:t>
    </dgm:pt>
    <dgm:pt modelId="{43871A20-138A-4B44-8A12-AFF0E21ADC88}">
      <dgm:prSet/>
      <dgm:spPr/>
      <dgm:t>
        <a:bodyPr/>
        <a:lstStyle/>
        <a:p>
          <a:r>
            <a:rPr lang="en-GB" noProof="0" dirty="0"/>
            <a:t>The team was very friendly and even asked me to join them again. This experience showed me how to handle big groups (Siddiqui et al., 2023).</a:t>
          </a:r>
        </a:p>
      </dgm:t>
    </dgm:pt>
    <dgm:pt modelId="{B9CD1AAD-924F-4461-92B4-9E79C5F532F2}" type="parTrans" cxnId="{BE9B25D8-01D3-4694-A7E7-B834A240DC73}">
      <dgm:prSet/>
      <dgm:spPr/>
      <dgm:t>
        <a:bodyPr/>
        <a:lstStyle/>
        <a:p>
          <a:endParaRPr lang="en-US"/>
        </a:p>
      </dgm:t>
    </dgm:pt>
    <dgm:pt modelId="{5EF476E1-ABA3-4176-82CF-07AFB7804822}" type="sibTrans" cxnId="{BE9B25D8-01D3-4694-A7E7-B834A240DC73}">
      <dgm:prSet/>
      <dgm:spPr/>
      <dgm:t>
        <a:bodyPr/>
        <a:lstStyle/>
        <a:p>
          <a:endParaRPr lang="en-US"/>
        </a:p>
      </dgm:t>
    </dgm:pt>
    <dgm:pt modelId="{B3ECD2AE-34BD-4FAF-B318-562BE430B444}" type="pres">
      <dgm:prSet presAssocID="{C818C3D3-46B7-447F-B606-0A1AB4D85887}" presName="root" presStyleCnt="0">
        <dgm:presLayoutVars>
          <dgm:dir/>
          <dgm:resizeHandles val="exact"/>
        </dgm:presLayoutVars>
      </dgm:prSet>
      <dgm:spPr/>
    </dgm:pt>
    <dgm:pt modelId="{641979EB-3DDE-4475-8BF1-C72567745F36}" type="pres">
      <dgm:prSet presAssocID="{B40A802E-94B0-4B48-854F-B59062495C09}" presName="compNode" presStyleCnt="0"/>
      <dgm:spPr/>
    </dgm:pt>
    <dgm:pt modelId="{B168543F-1658-4876-B022-78DAECE4C4E1}" type="pres">
      <dgm:prSet presAssocID="{B40A802E-94B0-4B48-854F-B59062495C0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gby ball"/>
        </a:ext>
      </dgm:extLst>
    </dgm:pt>
    <dgm:pt modelId="{70EC1CEE-9A9E-4618-98E9-15F03DC384B5}" type="pres">
      <dgm:prSet presAssocID="{B40A802E-94B0-4B48-854F-B59062495C09}" presName="spaceRect" presStyleCnt="0"/>
      <dgm:spPr/>
    </dgm:pt>
    <dgm:pt modelId="{16862693-842E-4101-A931-81F589FE325F}" type="pres">
      <dgm:prSet presAssocID="{B40A802E-94B0-4B48-854F-B59062495C09}" presName="textRect" presStyleLbl="revTx" presStyleIdx="0" presStyleCnt="4">
        <dgm:presLayoutVars>
          <dgm:chMax val="1"/>
          <dgm:chPref val="1"/>
        </dgm:presLayoutVars>
      </dgm:prSet>
      <dgm:spPr/>
    </dgm:pt>
    <dgm:pt modelId="{84C994D4-92A7-4759-8393-3603F8F436F2}" type="pres">
      <dgm:prSet presAssocID="{0F9472D7-8D59-494A-91E4-820ED063A316}" presName="sibTrans" presStyleCnt="0"/>
      <dgm:spPr/>
    </dgm:pt>
    <dgm:pt modelId="{820B83F9-CD00-4799-9210-556A7450E367}" type="pres">
      <dgm:prSet presAssocID="{D6793E9F-FC41-4521-85CA-78C374727004}" presName="compNode" presStyleCnt="0"/>
      <dgm:spPr/>
    </dgm:pt>
    <dgm:pt modelId="{DF5E820E-5D99-4EAA-A100-DED16E3FCFF1}" type="pres">
      <dgm:prSet presAssocID="{D6793E9F-FC41-4521-85CA-78C37472700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iter"/>
        </a:ext>
      </dgm:extLst>
    </dgm:pt>
    <dgm:pt modelId="{8D3BAD43-39B6-4227-BE0F-F969C419ED0F}" type="pres">
      <dgm:prSet presAssocID="{D6793E9F-FC41-4521-85CA-78C374727004}" presName="spaceRect" presStyleCnt="0"/>
      <dgm:spPr/>
    </dgm:pt>
    <dgm:pt modelId="{27B54BDF-86A7-4425-AFC3-4FA7E534029A}" type="pres">
      <dgm:prSet presAssocID="{D6793E9F-FC41-4521-85CA-78C374727004}" presName="textRect" presStyleLbl="revTx" presStyleIdx="1" presStyleCnt="4">
        <dgm:presLayoutVars>
          <dgm:chMax val="1"/>
          <dgm:chPref val="1"/>
        </dgm:presLayoutVars>
      </dgm:prSet>
      <dgm:spPr/>
    </dgm:pt>
    <dgm:pt modelId="{F96AB89F-0C8E-4A0F-AB6F-7803C541E7E4}" type="pres">
      <dgm:prSet presAssocID="{04235DA3-CCB2-43D5-94EF-A2C11E47F0FF}" presName="sibTrans" presStyleCnt="0"/>
      <dgm:spPr/>
    </dgm:pt>
    <dgm:pt modelId="{5C6E9C4A-88C3-4597-919D-B7CBC7F3B17C}" type="pres">
      <dgm:prSet presAssocID="{33DAF347-5575-4249-8112-D839EF1590FB}" presName="compNode" presStyleCnt="0"/>
      <dgm:spPr/>
    </dgm:pt>
    <dgm:pt modelId="{16972541-40FB-41D8-A85D-2E9BF1900BC6}" type="pres">
      <dgm:prSet presAssocID="{33DAF347-5575-4249-8112-D839EF1590F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34616DB1-0B32-46C4-8C68-9C6D75EAB284}" type="pres">
      <dgm:prSet presAssocID="{33DAF347-5575-4249-8112-D839EF1590FB}" presName="spaceRect" presStyleCnt="0"/>
      <dgm:spPr/>
    </dgm:pt>
    <dgm:pt modelId="{5525C84D-EB8B-4024-B2A3-00E18CA0DEE1}" type="pres">
      <dgm:prSet presAssocID="{33DAF347-5575-4249-8112-D839EF1590FB}" presName="textRect" presStyleLbl="revTx" presStyleIdx="2" presStyleCnt="4">
        <dgm:presLayoutVars>
          <dgm:chMax val="1"/>
          <dgm:chPref val="1"/>
        </dgm:presLayoutVars>
      </dgm:prSet>
      <dgm:spPr/>
    </dgm:pt>
    <dgm:pt modelId="{973558E5-342C-490C-B90F-79C6F5F0530C}" type="pres">
      <dgm:prSet presAssocID="{672F75D9-2763-4986-83CA-6B87DFDF30DA}" presName="sibTrans" presStyleCnt="0"/>
      <dgm:spPr/>
    </dgm:pt>
    <dgm:pt modelId="{568D82AB-ECB1-48C6-B22D-BA3A2DCDAE24}" type="pres">
      <dgm:prSet presAssocID="{43871A20-138A-4B44-8A12-AFF0E21ADC88}" presName="compNode" presStyleCnt="0"/>
      <dgm:spPr/>
    </dgm:pt>
    <dgm:pt modelId="{77876B90-AFC1-4267-ACFF-C8C6E9AF2E83}" type="pres">
      <dgm:prSet presAssocID="{43871A20-138A-4B44-8A12-AFF0E21ADC8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F0936AD8-B46D-478F-BA86-8ABCC599F0EA}" type="pres">
      <dgm:prSet presAssocID="{43871A20-138A-4B44-8A12-AFF0E21ADC88}" presName="spaceRect" presStyleCnt="0"/>
      <dgm:spPr/>
    </dgm:pt>
    <dgm:pt modelId="{F798F9BF-6F87-4B6E-9DF7-B645D59571BB}" type="pres">
      <dgm:prSet presAssocID="{43871A20-138A-4B44-8A12-AFF0E21ADC8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549F427-626E-4446-9F38-4E6802A9E5AB}" type="presOf" srcId="{33DAF347-5575-4249-8112-D839EF1590FB}" destId="{5525C84D-EB8B-4024-B2A3-00E18CA0DEE1}" srcOrd="0" destOrd="0" presId="urn:microsoft.com/office/officeart/2018/2/layout/IconLabelList"/>
    <dgm:cxn modelId="{F1B0593A-A743-46E1-AAD6-42CD07513BA4}" type="presOf" srcId="{C818C3D3-46B7-447F-B606-0A1AB4D85887}" destId="{B3ECD2AE-34BD-4FAF-B318-562BE430B444}" srcOrd="0" destOrd="0" presId="urn:microsoft.com/office/officeart/2018/2/layout/IconLabelList"/>
    <dgm:cxn modelId="{5791DC5C-4717-44DC-B3BC-700894F0B64C}" type="presOf" srcId="{43871A20-138A-4B44-8A12-AFF0E21ADC88}" destId="{F798F9BF-6F87-4B6E-9DF7-B645D59571BB}" srcOrd="0" destOrd="0" presId="urn:microsoft.com/office/officeart/2018/2/layout/IconLabelList"/>
    <dgm:cxn modelId="{1F745B74-5251-4007-833B-3C3886B149DF}" srcId="{C818C3D3-46B7-447F-B606-0A1AB4D85887}" destId="{B40A802E-94B0-4B48-854F-B59062495C09}" srcOrd="0" destOrd="0" parTransId="{F9C01C23-AF16-4FFD-A526-1CCD364457E6}" sibTransId="{0F9472D7-8D59-494A-91E4-820ED063A316}"/>
    <dgm:cxn modelId="{024251D5-AB64-4CEA-AB20-E559F9EE5778}" type="presOf" srcId="{D6793E9F-FC41-4521-85CA-78C374727004}" destId="{27B54BDF-86A7-4425-AFC3-4FA7E534029A}" srcOrd="0" destOrd="0" presId="urn:microsoft.com/office/officeart/2018/2/layout/IconLabelList"/>
    <dgm:cxn modelId="{BE9B25D8-01D3-4694-A7E7-B834A240DC73}" srcId="{C818C3D3-46B7-447F-B606-0A1AB4D85887}" destId="{43871A20-138A-4B44-8A12-AFF0E21ADC88}" srcOrd="3" destOrd="0" parTransId="{B9CD1AAD-924F-4461-92B4-9E79C5F532F2}" sibTransId="{5EF476E1-ABA3-4176-82CF-07AFB7804822}"/>
    <dgm:cxn modelId="{2DB179DA-E659-400A-B6A7-8CE73C065106}" srcId="{C818C3D3-46B7-447F-B606-0A1AB4D85887}" destId="{D6793E9F-FC41-4521-85CA-78C374727004}" srcOrd="1" destOrd="0" parTransId="{53051C1C-E970-464B-9BAF-0A96534AFD9F}" sibTransId="{04235DA3-CCB2-43D5-94EF-A2C11E47F0FF}"/>
    <dgm:cxn modelId="{0119EEDA-4F17-415A-974C-174F787CF429}" type="presOf" srcId="{B40A802E-94B0-4B48-854F-B59062495C09}" destId="{16862693-842E-4101-A931-81F589FE325F}" srcOrd="0" destOrd="0" presId="urn:microsoft.com/office/officeart/2018/2/layout/IconLabelList"/>
    <dgm:cxn modelId="{CD321BE8-4919-40A7-8D2C-542EE755411A}" srcId="{C818C3D3-46B7-447F-B606-0A1AB4D85887}" destId="{33DAF347-5575-4249-8112-D839EF1590FB}" srcOrd="2" destOrd="0" parTransId="{58347C63-7A96-4515-BD1F-CEE728691690}" sibTransId="{672F75D9-2763-4986-83CA-6B87DFDF30DA}"/>
    <dgm:cxn modelId="{7AF3E1A5-8F3D-4EEA-9EE4-7FC3BB601E8E}" type="presParOf" srcId="{B3ECD2AE-34BD-4FAF-B318-562BE430B444}" destId="{641979EB-3DDE-4475-8BF1-C72567745F36}" srcOrd="0" destOrd="0" presId="urn:microsoft.com/office/officeart/2018/2/layout/IconLabelList"/>
    <dgm:cxn modelId="{E9EC5D4D-D30D-4F5E-8F07-996C5D2894FB}" type="presParOf" srcId="{641979EB-3DDE-4475-8BF1-C72567745F36}" destId="{B168543F-1658-4876-B022-78DAECE4C4E1}" srcOrd="0" destOrd="0" presId="urn:microsoft.com/office/officeart/2018/2/layout/IconLabelList"/>
    <dgm:cxn modelId="{E0CBECAD-56E6-49D4-9F8F-D2F4CA610F83}" type="presParOf" srcId="{641979EB-3DDE-4475-8BF1-C72567745F36}" destId="{70EC1CEE-9A9E-4618-98E9-15F03DC384B5}" srcOrd="1" destOrd="0" presId="urn:microsoft.com/office/officeart/2018/2/layout/IconLabelList"/>
    <dgm:cxn modelId="{6D8CCD36-8591-45C8-A0D9-7D11723F0332}" type="presParOf" srcId="{641979EB-3DDE-4475-8BF1-C72567745F36}" destId="{16862693-842E-4101-A931-81F589FE325F}" srcOrd="2" destOrd="0" presId="urn:microsoft.com/office/officeart/2018/2/layout/IconLabelList"/>
    <dgm:cxn modelId="{89BBA545-9DD5-4F3D-B77E-D77FED37F5A0}" type="presParOf" srcId="{B3ECD2AE-34BD-4FAF-B318-562BE430B444}" destId="{84C994D4-92A7-4759-8393-3603F8F436F2}" srcOrd="1" destOrd="0" presId="urn:microsoft.com/office/officeart/2018/2/layout/IconLabelList"/>
    <dgm:cxn modelId="{031DFE74-4FDA-4E59-8381-6398A5FE4DA6}" type="presParOf" srcId="{B3ECD2AE-34BD-4FAF-B318-562BE430B444}" destId="{820B83F9-CD00-4799-9210-556A7450E367}" srcOrd="2" destOrd="0" presId="urn:microsoft.com/office/officeart/2018/2/layout/IconLabelList"/>
    <dgm:cxn modelId="{1E8D72C4-358B-412B-A5E5-1ABB326D9B04}" type="presParOf" srcId="{820B83F9-CD00-4799-9210-556A7450E367}" destId="{DF5E820E-5D99-4EAA-A100-DED16E3FCFF1}" srcOrd="0" destOrd="0" presId="urn:microsoft.com/office/officeart/2018/2/layout/IconLabelList"/>
    <dgm:cxn modelId="{08A93846-2942-4ACD-8E6B-3BB41F3A3AC9}" type="presParOf" srcId="{820B83F9-CD00-4799-9210-556A7450E367}" destId="{8D3BAD43-39B6-4227-BE0F-F969C419ED0F}" srcOrd="1" destOrd="0" presId="urn:microsoft.com/office/officeart/2018/2/layout/IconLabelList"/>
    <dgm:cxn modelId="{B0569133-0804-484A-B875-685C63B54902}" type="presParOf" srcId="{820B83F9-CD00-4799-9210-556A7450E367}" destId="{27B54BDF-86A7-4425-AFC3-4FA7E534029A}" srcOrd="2" destOrd="0" presId="urn:microsoft.com/office/officeart/2018/2/layout/IconLabelList"/>
    <dgm:cxn modelId="{2EE15015-AE84-459F-9E97-A94439C71166}" type="presParOf" srcId="{B3ECD2AE-34BD-4FAF-B318-562BE430B444}" destId="{F96AB89F-0C8E-4A0F-AB6F-7803C541E7E4}" srcOrd="3" destOrd="0" presId="urn:microsoft.com/office/officeart/2018/2/layout/IconLabelList"/>
    <dgm:cxn modelId="{AAD9CE00-223E-4335-B083-ADCABB9B5693}" type="presParOf" srcId="{B3ECD2AE-34BD-4FAF-B318-562BE430B444}" destId="{5C6E9C4A-88C3-4597-919D-B7CBC7F3B17C}" srcOrd="4" destOrd="0" presId="urn:microsoft.com/office/officeart/2018/2/layout/IconLabelList"/>
    <dgm:cxn modelId="{54881D6C-A8FA-48D3-8437-DAFDF55DF97E}" type="presParOf" srcId="{5C6E9C4A-88C3-4597-919D-B7CBC7F3B17C}" destId="{16972541-40FB-41D8-A85D-2E9BF1900BC6}" srcOrd="0" destOrd="0" presId="urn:microsoft.com/office/officeart/2018/2/layout/IconLabelList"/>
    <dgm:cxn modelId="{B9BA8183-7EFB-478B-8AC2-5B8FC3FA58E3}" type="presParOf" srcId="{5C6E9C4A-88C3-4597-919D-B7CBC7F3B17C}" destId="{34616DB1-0B32-46C4-8C68-9C6D75EAB284}" srcOrd="1" destOrd="0" presId="urn:microsoft.com/office/officeart/2018/2/layout/IconLabelList"/>
    <dgm:cxn modelId="{01695886-9DCA-4A72-AEAD-E10AAB8FB4B8}" type="presParOf" srcId="{5C6E9C4A-88C3-4597-919D-B7CBC7F3B17C}" destId="{5525C84D-EB8B-4024-B2A3-00E18CA0DEE1}" srcOrd="2" destOrd="0" presId="urn:microsoft.com/office/officeart/2018/2/layout/IconLabelList"/>
    <dgm:cxn modelId="{44EC78A5-CFA5-474A-9A05-71899C668D11}" type="presParOf" srcId="{B3ECD2AE-34BD-4FAF-B318-562BE430B444}" destId="{973558E5-342C-490C-B90F-79C6F5F0530C}" srcOrd="5" destOrd="0" presId="urn:microsoft.com/office/officeart/2018/2/layout/IconLabelList"/>
    <dgm:cxn modelId="{4C1BB4A9-1902-4478-AA29-FC02E040EB38}" type="presParOf" srcId="{B3ECD2AE-34BD-4FAF-B318-562BE430B444}" destId="{568D82AB-ECB1-48C6-B22D-BA3A2DCDAE24}" srcOrd="6" destOrd="0" presId="urn:microsoft.com/office/officeart/2018/2/layout/IconLabelList"/>
    <dgm:cxn modelId="{4EE7FD8E-C2BC-4722-A716-509E38CA111E}" type="presParOf" srcId="{568D82AB-ECB1-48C6-B22D-BA3A2DCDAE24}" destId="{77876B90-AFC1-4267-ACFF-C8C6E9AF2E83}" srcOrd="0" destOrd="0" presId="urn:microsoft.com/office/officeart/2018/2/layout/IconLabelList"/>
    <dgm:cxn modelId="{7FE500A6-6381-4B93-AE7B-BD76F78F2604}" type="presParOf" srcId="{568D82AB-ECB1-48C6-B22D-BA3A2DCDAE24}" destId="{F0936AD8-B46D-478F-BA86-8ABCC599F0EA}" srcOrd="1" destOrd="0" presId="urn:microsoft.com/office/officeart/2018/2/layout/IconLabelList"/>
    <dgm:cxn modelId="{F214CA80-887F-4E98-9AEE-576535C27FB1}" type="presParOf" srcId="{568D82AB-ECB1-48C6-B22D-BA3A2DCDAE24}" destId="{F798F9BF-6F87-4B6E-9DF7-B645D59571BB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5183F9-EDBE-4574-8BF4-4D072D2806A4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E53B77D0-9E6A-4A06-A549-D8BD41C75070}">
      <dgm:prSet/>
      <dgm:spPr/>
      <dgm:t>
        <a:bodyPr/>
        <a:lstStyle/>
        <a:p>
          <a:r>
            <a:rPr lang="en-GB" noProof="0" dirty="0"/>
            <a:t>I worked at Reception for the whole month of April, and I loved it. </a:t>
          </a:r>
        </a:p>
      </dgm:t>
    </dgm:pt>
    <dgm:pt modelId="{77DD86E4-9A8C-4C5C-B9EC-F6D430A221FC}" type="parTrans" cxnId="{23E9EBF8-7550-4C28-BC63-D4F85BBFA911}">
      <dgm:prSet/>
      <dgm:spPr/>
      <dgm:t>
        <a:bodyPr/>
        <a:lstStyle/>
        <a:p>
          <a:endParaRPr lang="en-US"/>
        </a:p>
      </dgm:t>
    </dgm:pt>
    <dgm:pt modelId="{CD08DDAE-2975-4458-8C8B-9339270FA33F}" type="sibTrans" cxnId="{23E9EBF8-7550-4C28-BC63-D4F85BBFA911}">
      <dgm:prSet/>
      <dgm:spPr/>
      <dgm:t>
        <a:bodyPr/>
        <a:lstStyle/>
        <a:p>
          <a:endParaRPr lang="en-US"/>
        </a:p>
      </dgm:t>
    </dgm:pt>
    <dgm:pt modelId="{AABF0AF0-480C-48AD-9B97-2BD7708EA01B}">
      <dgm:prSet/>
      <dgm:spPr/>
      <dgm:t>
        <a:bodyPr/>
        <a:lstStyle/>
        <a:p>
          <a:r>
            <a:rPr lang="en-GB" noProof="0" dirty="0"/>
            <a:t>I did check-ins and check-outs, helped guests with their luggage, and prepared executive rooms with welcome letters. </a:t>
          </a:r>
        </a:p>
      </dgm:t>
    </dgm:pt>
    <dgm:pt modelId="{E1497E4A-A114-4C59-8FED-A68054C156D9}" type="parTrans" cxnId="{78E9B53F-B2B3-44B0-9E6E-F6EC3931563E}">
      <dgm:prSet/>
      <dgm:spPr/>
      <dgm:t>
        <a:bodyPr/>
        <a:lstStyle/>
        <a:p>
          <a:endParaRPr lang="en-US"/>
        </a:p>
      </dgm:t>
    </dgm:pt>
    <dgm:pt modelId="{ECAF103C-800F-42C7-8FFF-C1B27EB0340F}" type="sibTrans" cxnId="{78E9B53F-B2B3-44B0-9E6E-F6EC3931563E}">
      <dgm:prSet/>
      <dgm:spPr/>
      <dgm:t>
        <a:bodyPr/>
        <a:lstStyle/>
        <a:p>
          <a:endParaRPr lang="en-US"/>
        </a:p>
      </dgm:t>
    </dgm:pt>
    <dgm:pt modelId="{0A562EAC-3D44-4B72-AB9A-C21772E20A17}">
      <dgm:prSet/>
      <dgm:spPr/>
      <dgm:t>
        <a:bodyPr/>
        <a:lstStyle/>
        <a:p>
          <a:r>
            <a:rPr lang="en-GB" noProof="0" dirty="0"/>
            <a:t>I learned how to use the Opera Cloud PMS system and handle basic guest inquiries. </a:t>
          </a:r>
        </a:p>
      </dgm:t>
    </dgm:pt>
    <dgm:pt modelId="{15CF423F-C086-467D-A669-69D9DD097190}" type="parTrans" cxnId="{B06E73FB-7BDC-40A2-8A4F-5E6EC7690381}">
      <dgm:prSet/>
      <dgm:spPr/>
      <dgm:t>
        <a:bodyPr/>
        <a:lstStyle/>
        <a:p>
          <a:endParaRPr lang="en-US"/>
        </a:p>
      </dgm:t>
    </dgm:pt>
    <dgm:pt modelId="{93E1DC85-DCB6-46C2-8287-9C145759A239}" type="sibTrans" cxnId="{B06E73FB-7BDC-40A2-8A4F-5E6EC7690381}">
      <dgm:prSet/>
      <dgm:spPr/>
      <dgm:t>
        <a:bodyPr/>
        <a:lstStyle/>
        <a:p>
          <a:endParaRPr lang="en-US"/>
        </a:p>
      </dgm:t>
    </dgm:pt>
    <dgm:pt modelId="{5828FC67-45C0-4D74-8AE7-1E31F3D8C413}">
      <dgm:prSet/>
      <dgm:spPr/>
      <dgm:t>
        <a:bodyPr/>
        <a:lstStyle/>
        <a:p>
          <a:r>
            <a:rPr lang="en-GB" noProof="0" dirty="0"/>
            <a:t>There were challenges, like overbooking and noisy rooms, but I learned to solve problems by referring to senior staff. I gained skills like multitasking and customer service, and my confidence grew over time. </a:t>
          </a:r>
        </a:p>
      </dgm:t>
    </dgm:pt>
    <dgm:pt modelId="{021F3512-562E-4C7B-B797-BBF112966B49}" type="parTrans" cxnId="{BA1A29DB-565A-4D10-8216-725FCCB6D74D}">
      <dgm:prSet/>
      <dgm:spPr/>
      <dgm:t>
        <a:bodyPr/>
        <a:lstStyle/>
        <a:p>
          <a:endParaRPr lang="en-US"/>
        </a:p>
      </dgm:t>
    </dgm:pt>
    <dgm:pt modelId="{CDEE11C7-1769-429B-A5F2-B70936D753BF}" type="sibTrans" cxnId="{BA1A29DB-565A-4D10-8216-725FCCB6D74D}">
      <dgm:prSet/>
      <dgm:spPr/>
      <dgm:t>
        <a:bodyPr/>
        <a:lstStyle/>
        <a:p>
          <a:endParaRPr lang="en-US"/>
        </a:p>
      </dgm:t>
    </dgm:pt>
    <dgm:pt modelId="{300E1C50-41C1-4BAD-A16A-7189E0F5C184}">
      <dgm:prSet/>
      <dgm:spPr/>
      <dgm:t>
        <a:bodyPr/>
        <a:lstStyle/>
        <a:p>
          <a:r>
            <a:rPr lang="en-GB" noProof="0" dirty="0"/>
            <a:t>The team was amazing, and I felt supported every day. Reception taught me how to handle pressure.</a:t>
          </a:r>
        </a:p>
      </dgm:t>
    </dgm:pt>
    <dgm:pt modelId="{0908E9C2-44EF-44CA-84A0-4D6BD4C2A3DF}" type="parTrans" cxnId="{C4F9B630-1B64-44F6-8CE2-7EDD83BC514B}">
      <dgm:prSet/>
      <dgm:spPr/>
      <dgm:t>
        <a:bodyPr/>
        <a:lstStyle/>
        <a:p>
          <a:endParaRPr lang="en-US"/>
        </a:p>
      </dgm:t>
    </dgm:pt>
    <dgm:pt modelId="{0C488D1B-716D-4DC7-B73A-ED948A535497}" type="sibTrans" cxnId="{C4F9B630-1B64-44F6-8CE2-7EDD83BC514B}">
      <dgm:prSet/>
      <dgm:spPr/>
      <dgm:t>
        <a:bodyPr/>
        <a:lstStyle/>
        <a:p>
          <a:endParaRPr lang="en-US"/>
        </a:p>
      </dgm:t>
    </dgm:pt>
    <dgm:pt modelId="{B4BA33C9-57B3-4E8D-A2A1-A93EE1C58144}" type="pres">
      <dgm:prSet presAssocID="{7D5183F9-EDBE-4574-8BF4-4D072D2806A4}" presName="root" presStyleCnt="0">
        <dgm:presLayoutVars>
          <dgm:dir/>
          <dgm:resizeHandles val="exact"/>
        </dgm:presLayoutVars>
      </dgm:prSet>
      <dgm:spPr/>
    </dgm:pt>
    <dgm:pt modelId="{D33A067B-8B21-4AEF-B7BE-03700C413F62}" type="pres">
      <dgm:prSet presAssocID="{E53B77D0-9E6A-4A06-A549-D8BD41C75070}" presName="compNode" presStyleCnt="0"/>
      <dgm:spPr/>
    </dgm:pt>
    <dgm:pt modelId="{11977F91-6FF2-4051-A6AA-2B77DCB27A4F}" type="pres">
      <dgm:prSet presAssocID="{E53B77D0-9E6A-4A06-A549-D8BD41C7507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"/>
        </a:ext>
      </dgm:extLst>
    </dgm:pt>
    <dgm:pt modelId="{A9129A14-9BF6-4496-8FF4-E88ACD2E351F}" type="pres">
      <dgm:prSet presAssocID="{E53B77D0-9E6A-4A06-A549-D8BD41C75070}" presName="spaceRect" presStyleCnt="0"/>
      <dgm:spPr/>
    </dgm:pt>
    <dgm:pt modelId="{24C2111B-6185-454C-A736-17F0092C4F32}" type="pres">
      <dgm:prSet presAssocID="{E53B77D0-9E6A-4A06-A549-D8BD41C75070}" presName="textRect" presStyleLbl="revTx" presStyleIdx="0" presStyleCnt="5">
        <dgm:presLayoutVars>
          <dgm:chMax val="1"/>
          <dgm:chPref val="1"/>
        </dgm:presLayoutVars>
      </dgm:prSet>
      <dgm:spPr/>
    </dgm:pt>
    <dgm:pt modelId="{11387841-8B47-4DAE-89B6-6F0FDF3257BF}" type="pres">
      <dgm:prSet presAssocID="{CD08DDAE-2975-4458-8C8B-9339270FA33F}" presName="sibTrans" presStyleCnt="0"/>
      <dgm:spPr/>
    </dgm:pt>
    <dgm:pt modelId="{D5A43846-BAA7-427C-AE8B-ED5FAF18FD58}" type="pres">
      <dgm:prSet presAssocID="{AABF0AF0-480C-48AD-9B97-2BD7708EA01B}" presName="compNode" presStyleCnt="0"/>
      <dgm:spPr/>
    </dgm:pt>
    <dgm:pt modelId="{47BD8858-2110-4004-A10A-A548C110BE3F}" type="pres">
      <dgm:prSet presAssocID="{AABF0AF0-480C-48AD-9B97-2BD7708EA01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itcase"/>
        </a:ext>
      </dgm:extLst>
    </dgm:pt>
    <dgm:pt modelId="{D51E9B46-DE1F-4895-A10C-6DB2AB80A6CD}" type="pres">
      <dgm:prSet presAssocID="{AABF0AF0-480C-48AD-9B97-2BD7708EA01B}" presName="spaceRect" presStyleCnt="0"/>
      <dgm:spPr/>
    </dgm:pt>
    <dgm:pt modelId="{254EC546-E018-4D22-8E82-76403E8ACF8B}" type="pres">
      <dgm:prSet presAssocID="{AABF0AF0-480C-48AD-9B97-2BD7708EA01B}" presName="textRect" presStyleLbl="revTx" presStyleIdx="1" presStyleCnt="5">
        <dgm:presLayoutVars>
          <dgm:chMax val="1"/>
          <dgm:chPref val="1"/>
        </dgm:presLayoutVars>
      </dgm:prSet>
      <dgm:spPr/>
    </dgm:pt>
    <dgm:pt modelId="{1678A204-B833-4401-8E79-CC4989328160}" type="pres">
      <dgm:prSet presAssocID="{ECAF103C-800F-42C7-8FFF-C1B27EB0340F}" presName="sibTrans" presStyleCnt="0"/>
      <dgm:spPr/>
    </dgm:pt>
    <dgm:pt modelId="{39412447-2FE6-4D3B-AA4E-1361C8CAD303}" type="pres">
      <dgm:prSet presAssocID="{0A562EAC-3D44-4B72-AB9A-C21772E20A17}" presName="compNode" presStyleCnt="0"/>
      <dgm:spPr/>
    </dgm:pt>
    <dgm:pt modelId="{AF59C8E9-B3C8-4DCF-8312-4834044F4D8F}" type="pres">
      <dgm:prSet presAssocID="{0A562EAC-3D44-4B72-AB9A-C21772E20A1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ud Computing"/>
        </a:ext>
      </dgm:extLst>
    </dgm:pt>
    <dgm:pt modelId="{DEFB3760-16C3-402A-91C5-E176164DB487}" type="pres">
      <dgm:prSet presAssocID="{0A562EAC-3D44-4B72-AB9A-C21772E20A17}" presName="spaceRect" presStyleCnt="0"/>
      <dgm:spPr/>
    </dgm:pt>
    <dgm:pt modelId="{DCD113AD-D7F2-470D-9AF6-632CD5893AC5}" type="pres">
      <dgm:prSet presAssocID="{0A562EAC-3D44-4B72-AB9A-C21772E20A17}" presName="textRect" presStyleLbl="revTx" presStyleIdx="2" presStyleCnt="5">
        <dgm:presLayoutVars>
          <dgm:chMax val="1"/>
          <dgm:chPref val="1"/>
        </dgm:presLayoutVars>
      </dgm:prSet>
      <dgm:spPr/>
    </dgm:pt>
    <dgm:pt modelId="{878E4C6D-A030-48E9-A90E-2D33B291DB01}" type="pres">
      <dgm:prSet presAssocID="{93E1DC85-DCB6-46C2-8287-9C145759A239}" presName="sibTrans" presStyleCnt="0"/>
      <dgm:spPr/>
    </dgm:pt>
    <dgm:pt modelId="{004643E8-416E-4D31-93E9-21EEE71E639C}" type="pres">
      <dgm:prSet presAssocID="{5828FC67-45C0-4D74-8AE7-1E31F3D8C413}" presName="compNode" presStyleCnt="0"/>
      <dgm:spPr/>
    </dgm:pt>
    <dgm:pt modelId="{8F8B2AAF-0F3E-4A78-ACAD-8001AE738709}" type="pres">
      <dgm:prSet presAssocID="{5828FC67-45C0-4D74-8AE7-1E31F3D8C41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8847AC29-C093-4DEC-B3E3-CC066C9AF892}" type="pres">
      <dgm:prSet presAssocID="{5828FC67-45C0-4D74-8AE7-1E31F3D8C413}" presName="spaceRect" presStyleCnt="0"/>
      <dgm:spPr/>
    </dgm:pt>
    <dgm:pt modelId="{D2154831-C229-45E4-A8DE-B812253A0EDA}" type="pres">
      <dgm:prSet presAssocID="{5828FC67-45C0-4D74-8AE7-1E31F3D8C413}" presName="textRect" presStyleLbl="revTx" presStyleIdx="3" presStyleCnt="5">
        <dgm:presLayoutVars>
          <dgm:chMax val="1"/>
          <dgm:chPref val="1"/>
        </dgm:presLayoutVars>
      </dgm:prSet>
      <dgm:spPr/>
    </dgm:pt>
    <dgm:pt modelId="{3B736888-0171-4A22-929D-43163B044BCC}" type="pres">
      <dgm:prSet presAssocID="{CDEE11C7-1769-429B-A5F2-B70936D753BF}" presName="sibTrans" presStyleCnt="0"/>
      <dgm:spPr/>
    </dgm:pt>
    <dgm:pt modelId="{86854BA2-9043-409E-B956-D79390972FBE}" type="pres">
      <dgm:prSet presAssocID="{300E1C50-41C1-4BAD-A16A-7189E0F5C184}" presName="compNode" presStyleCnt="0"/>
      <dgm:spPr/>
    </dgm:pt>
    <dgm:pt modelId="{98A88CAC-D03E-4016-8681-B7ED22DE96AA}" type="pres">
      <dgm:prSet presAssocID="{300E1C50-41C1-4BAD-A16A-7189E0F5C184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C33EC7A4-B3F2-49CB-AC37-8C1F64CD590A}" type="pres">
      <dgm:prSet presAssocID="{300E1C50-41C1-4BAD-A16A-7189E0F5C184}" presName="spaceRect" presStyleCnt="0"/>
      <dgm:spPr/>
    </dgm:pt>
    <dgm:pt modelId="{3A7B6E08-72FC-4918-ABF7-E89220663266}" type="pres">
      <dgm:prSet presAssocID="{300E1C50-41C1-4BAD-A16A-7189E0F5C184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8E99A10F-B933-4F7B-984A-96C1D35D4126}" type="presOf" srcId="{E53B77D0-9E6A-4A06-A549-D8BD41C75070}" destId="{24C2111B-6185-454C-A736-17F0092C4F32}" srcOrd="0" destOrd="0" presId="urn:microsoft.com/office/officeart/2018/2/layout/IconLabelList"/>
    <dgm:cxn modelId="{B95DD817-55DF-47A5-96DE-14066BC53E65}" type="presOf" srcId="{7D5183F9-EDBE-4574-8BF4-4D072D2806A4}" destId="{B4BA33C9-57B3-4E8D-A2A1-A93EE1C58144}" srcOrd="0" destOrd="0" presId="urn:microsoft.com/office/officeart/2018/2/layout/IconLabelList"/>
    <dgm:cxn modelId="{60E04E1A-CF8F-4E01-A659-C757A892A859}" type="presOf" srcId="{0A562EAC-3D44-4B72-AB9A-C21772E20A17}" destId="{DCD113AD-D7F2-470D-9AF6-632CD5893AC5}" srcOrd="0" destOrd="0" presId="urn:microsoft.com/office/officeart/2018/2/layout/IconLabelList"/>
    <dgm:cxn modelId="{65AD3820-08F8-4CE3-827C-E4233275216B}" type="presOf" srcId="{300E1C50-41C1-4BAD-A16A-7189E0F5C184}" destId="{3A7B6E08-72FC-4918-ABF7-E89220663266}" srcOrd="0" destOrd="0" presId="urn:microsoft.com/office/officeart/2018/2/layout/IconLabelList"/>
    <dgm:cxn modelId="{C4F9B630-1B64-44F6-8CE2-7EDD83BC514B}" srcId="{7D5183F9-EDBE-4574-8BF4-4D072D2806A4}" destId="{300E1C50-41C1-4BAD-A16A-7189E0F5C184}" srcOrd="4" destOrd="0" parTransId="{0908E9C2-44EF-44CA-84A0-4D6BD4C2A3DF}" sibTransId="{0C488D1B-716D-4DC7-B73A-ED948A535497}"/>
    <dgm:cxn modelId="{78E9B53F-B2B3-44B0-9E6E-F6EC3931563E}" srcId="{7D5183F9-EDBE-4574-8BF4-4D072D2806A4}" destId="{AABF0AF0-480C-48AD-9B97-2BD7708EA01B}" srcOrd="1" destOrd="0" parTransId="{E1497E4A-A114-4C59-8FED-A68054C156D9}" sibTransId="{ECAF103C-800F-42C7-8FFF-C1B27EB0340F}"/>
    <dgm:cxn modelId="{93D1F840-1B04-45AD-9656-E81A92A0A30D}" type="presOf" srcId="{5828FC67-45C0-4D74-8AE7-1E31F3D8C413}" destId="{D2154831-C229-45E4-A8DE-B812253A0EDA}" srcOrd="0" destOrd="0" presId="urn:microsoft.com/office/officeart/2018/2/layout/IconLabelList"/>
    <dgm:cxn modelId="{BA1A29DB-565A-4D10-8216-725FCCB6D74D}" srcId="{7D5183F9-EDBE-4574-8BF4-4D072D2806A4}" destId="{5828FC67-45C0-4D74-8AE7-1E31F3D8C413}" srcOrd="3" destOrd="0" parTransId="{021F3512-562E-4C7B-B797-BBF112966B49}" sibTransId="{CDEE11C7-1769-429B-A5F2-B70936D753BF}"/>
    <dgm:cxn modelId="{68D9BFE5-628F-4995-A623-56B685E87B40}" type="presOf" srcId="{AABF0AF0-480C-48AD-9B97-2BD7708EA01B}" destId="{254EC546-E018-4D22-8E82-76403E8ACF8B}" srcOrd="0" destOrd="0" presId="urn:microsoft.com/office/officeart/2018/2/layout/IconLabelList"/>
    <dgm:cxn modelId="{23E9EBF8-7550-4C28-BC63-D4F85BBFA911}" srcId="{7D5183F9-EDBE-4574-8BF4-4D072D2806A4}" destId="{E53B77D0-9E6A-4A06-A549-D8BD41C75070}" srcOrd="0" destOrd="0" parTransId="{77DD86E4-9A8C-4C5C-B9EC-F6D430A221FC}" sibTransId="{CD08DDAE-2975-4458-8C8B-9339270FA33F}"/>
    <dgm:cxn modelId="{B06E73FB-7BDC-40A2-8A4F-5E6EC7690381}" srcId="{7D5183F9-EDBE-4574-8BF4-4D072D2806A4}" destId="{0A562EAC-3D44-4B72-AB9A-C21772E20A17}" srcOrd="2" destOrd="0" parTransId="{15CF423F-C086-467D-A669-69D9DD097190}" sibTransId="{93E1DC85-DCB6-46C2-8287-9C145759A239}"/>
    <dgm:cxn modelId="{42BAC6DF-B2D8-4A1B-BEAD-272D0E85C51D}" type="presParOf" srcId="{B4BA33C9-57B3-4E8D-A2A1-A93EE1C58144}" destId="{D33A067B-8B21-4AEF-B7BE-03700C413F62}" srcOrd="0" destOrd="0" presId="urn:microsoft.com/office/officeart/2018/2/layout/IconLabelList"/>
    <dgm:cxn modelId="{3BBD8598-16C3-4D83-AAFC-B5264D15628B}" type="presParOf" srcId="{D33A067B-8B21-4AEF-B7BE-03700C413F62}" destId="{11977F91-6FF2-4051-A6AA-2B77DCB27A4F}" srcOrd="0" destOrd="0" presId="urn:microsoft.com/office/officeart/2018/2/layout/IconLabelList"/>
    <dgm:cxn modelId="{3906861B-88BB-4CDB-AEB1-C514B3505C3B}" type="presParOf" srcId="{D33A067B-8B21-4AEF-B7BE-03700C413F62}" destId="{A9129A14-9BF6-4496-8FF4-E88ACD2E351F}" srcOrd="1" destOrd="0" presId="urn:microsoft.com/office/officeart/2018/2/layout/IconLabelList"/>
    <dgm:cxn modelId="{00B80547-EE8F-42CA-9F5B-CB7CBB9B8DC4}" type="presParOf" srcId="{D33A067B-8B21-4AEF-B7BE-03700C413F62}" destId="{24C2111B-6185-454C-A736-17F0092C4F32}" srcOrd="2" destOrd="0" presId="urn:microsoft.com/office/officeart/2018/2/layout/IconLabelList"/>
    <dgm:cxn modelId="{38BA8F70-C40E-4D93-AB80-B1E215EB9F7E}" type="presParOf" srcId="{B4BA33C9-57B3-4E8D-A2A1-A93EE1C58144}" destId="{11387841-8B47-4DAE-89B6-6F0FDF3257BF}" srcOrd="1" destOrd="0" presId="urn:microsoft.com/office/officeart/2018/2/layout/IconLabelList"/>
    <dgm:cxn modelId="{099999E9-3874-4D6F-84C3-23CE5FFFBE33}" type="presParOf" srcId="{B4BA33C9-57B3-4E8D-A2A1-A93EE1C58144}" destId="{D5A43846-BAA7-427C-AE8B-ED5FAF18FD58}" srcOrd="2" destOrd="0" presId="urn:microsoft.com/office/officeart/2018/2/layout/IconLabelList"/>
    <dgm:cxn modelId="{E89D2AB5-690B-414D-8C8D-7E12136A3F0C}" type="presParOf" srcId="{D5A43846-BAA7-427C-AE8B-ED5FAF18FD58}" destId="{47BD8858-2110-4004-A10A-A548C110BE3F}" srcOrd="0" destOrd="0" presId="urn:microsoft.com/office/officeart/2018/2/layout/IconLabelList"/>
    <dgm:cxn modelId="{5287606E-9D48-48FA-8192-95032C80A6C5}" type="presParOf" srcId="{D5A43846-BAA7-427C-AE8B-ED5FAF18FD58}" destId="{D51E9B46-DE1F-4895-A10C-6DB2AB80A6CD}" srcOrd="1" destOrd="0" presId="urn:microsoft.com/office/officeart/2018/2/layout/IconLabelList"/>
    <dgm:cxn modelId="{89D835AE-B4D6-40FE-8ED7-CDF02BA4AEF0}" type="presParOf" srcId="{D5A43846-BAA7-427C-AE8B-ED5FAF18FD58}" destId="{254EC546-E018-4D22-8E82-76403E8ACF8B}" srcOrd="2" destOrd="0" presId="urn:microsoft.com/office/officeart/2018/2/layout/IconLabelList"/>
    <dgm:cxn modelId="{F35528F8-FD84-4FCC-BF67-87328B946CD1}" type="presParOf" srcId="{B4BA33C9-57B3-4E8D-A2A1-A93EE1C58144}" destId="{1678A204-B833-4401-8E79-CC4989328160}" srcOrd="3" destOrd="0" presId="urn:microsoft.com/office/officeart/2018/2/layout/IconLabelList"/>
    <dgm:cxn modelId="{4DBE42C3-BC74-4580-A9C2-ACFF7C9FB0F7}" type="presParOf" srcId="{B4BA33C9-57B3-4E8D-A2A1-A93EE1C58144}" destId="{39412447-2FE6-4D3B-AA4E-1361C8CAD303}" srcOrd="4" destOrd="0" presId="urn:microsoft.com/office/officeart/2018/2/layout/IconLabelList"/>
    <dgm:cxn modelId="{07FB9FE7-2FC5-40AB-B073-2D7417FD7E43}" type="presParOf" srcId="{39412447-2FE6-4D3B-AA4E-1361C8CAD303}" destId="{AF59C8E9-B3C8-4DCF-8312-4834044F4D8F}" srcOrd="0" destOrd="0" presId="urn:microsoft.com/office/officeart/2018/2/layout/IconLabelList"/>
    <dgm:cxn modelId="{B8AAD439-67F3-4486-BC2B-B6E8B545E36A}" type="presParOf" srcId="{39412447-2FE6-4D3B-AA4E-1361C8CAD303}" destId="{DEFB3760-16C3-402A-91C5-E176164DB487}" srcOrd="1" destOrd="0" presId="urn:microsoft.com/office/officeart/2018/2/layout/IconLabelList"/>
    <dgm:cxn modelId="{10A833CA-0323-4620-A6D6-48F2F0F7D204}" type="presParOf" srcId="{39412447-2FE6-4D3B-AA4E-1361C8CAD303}" destId="{DCD113AD-D7F2-470D-9AF6-632CD5893AC5}" srcOrd="2" destOrd="0" presId="urn:microsoft.com/office/officeart/2018/2/layout/IconLabelList"/>
    <dgm:cxn modelId="{668251F5-DC84-4EB5-82A3-E338881F8DD7}" type="presParOf" srcId="{B4BA33C9-57B3-4E8D-A2A1-A93EE1C58144}" destId="{878E4C6D-A030-48E9-A90E-2D33B291DB01}" srcOrd="5" destOrd="0" presId="urn:microsoft.com/office/officeart/2018/2/layout/IconLabelList"/>
    <dgm:cxn modelId="{525330F3-FCB6-403D-8B94-F5A94F46C8F6}" type="presParOf" srcId="{B4BA33C9-57B3-4E8D-A2A1-A93EE1C58144}" destId="{004643E8-416E-4D31-93E9-21EEE71E639C}" srcOrd="6" destOrd="0" presId="urn:microsoft.com/office/officeart/2018/2/layout/IconLabelList"/>
    <dgm:cxn modelId="{EB0B5289-F7E6-4CC2-82E2-42FB53270903}" type="presParOf" srcId="{004643E8-416E-4D31-93E9-21EEE71E639C}" destId="{8F8B2AAF-0F3E-4A78-ACAD-8001AE738709}" srcOrd="0" destOrd="0" presId="urn:microsoft.com/office/officeart/2018/2/layout/IconLabelList"/>
    <dgm:cxn modelId="{D800672C-15BA-480A-9A4A-AB88EC79B64C}" type="presParOf" srcId="{004643E8-416E-4D31-93E9-21EEE71E639C}" destId="{8847AC29-C093-4DEC-B3E3-CC066C9AF892}" srcOrd="1" destOrd="0" presId="urn:microsoft.com/office/officeart/2018/2/layout/IconLabelList"/>
    <dgm:cxn modelId="{77E6BB5C-982B-41EA-8AD5-F17A541B8F91}" type="presParOf" srcId="{004643E8-416E-4D31-93E9-21EEE71E639C}" destId="{D2154831-C229-45E4-A8DE-B812253A0EDA}" srcOrd="2" destOrd="0" presId="urn:microsoft.com/office/officeart/2018/2/layout/IconLabelList"/>
    <dgm:cxn modelId="{30D4A431-79E6-4178-8354-3B705CC86EE1}" type="presParOf" srcId="{B4BA33C9-57B3-4E8D-A2A1-A93EE1C58144}" destId="{3B736888-0171-4A22-929D-43163B044BCC}" srcOrd="7" destOrd="0" presId="urn:microsoft.com/office/officeart/2018/2/layout/IconLabelList"/>
    <dgm:cxn modelId="{57EBCBBE-37DF-47CD-857B-5081342E3612}" type="presParOf" srcId="{B4BA33C9-57B3-4E8D-A2A1-A93EE1C58144}" destId="{86854BA2-9043-409E-B956-D79390972FBE}" srcOrd="8" destOrd="0" presId="urn:microsoft.com/office/officeart/2018/2/layout/IconLabelList"/>
    <dgm:cxn modelId="{743A30DB-0635-47CD-929D-52381FA2885F}" type="presParOf" srcId="{86854BA2-9043-409E-B956-D79390972FBE}" destId="{98A88CAC-D03E-4016-8681-B7ED22DE96AA}" srcOrd="0" destOrd="0" presId="urn:microsoft.com/office/officeart/2018/2/layout/IconLabelList"/>
    <dgm:cxn modelId="{D322F218-5E99-43A2-90C0-90164B974149}" type="presParOf" srcId="{86854BA2-9043-409E-B956-D79390972FBE}" destId="{C33EC7A4-B3F2-49CB-AC37-8C1F64CD590A}" srcOrd="1" destOrd="0" presId="urn:microsoft.com/office/officeart/2018/2/layout/IconLabelList"/>
    <dgm:cxn modelId="{D8BB2B2B-5A62-4963-BA6E-455CA45CB78E}" type="presParOf" srcId="{86854BA2-9043-409E-B956-D79390972FBE}" destId="{3A7B6E08-72FC-4918-ABF7-E8922066326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B2772C9-05C9-469D-8284-8C43771C9AC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B88ED544-5352-494E-8A63-E2618F5BF70F}">
      <dgm:prSet/>
      <dgm:spPr/>
      <dgm:t>
        <a:bodyPr/>
        <a:lstStyle/>
        <a:p>
          <a:r>
            <a:rPr lang="en-GB" noProof="0" dirty="0"/>
            <a:t>I spent one day in Housekeeping, and it was a good learning experience. From 8 to 11, I sat at the computer with the Housekeeping Manager to see how she prepares the shift and divides rooms for the staff. </a:t>
          </a:r>
        </a:p>
      </dgm:t>
    </dgm:pt>
    <dgm:pt modelId="{0CDD2F44-786D-4318-866E-F614E9B1645F}" type="parTrans" cxnId="{CB4986EE-DAEF-4BC0-855C-3B31A45807CF}">
      <dgm:prSet/>
      <dgm:spPr/>
      <dgm:t>
        <a:bodyPr/>
        <a:lstStyle/>
        <a:p>
          <a:endParaRPr lang="en-US"/>
        </a:p>
      </dgm:t>
    </dgm:pt>
    <dgm:pt modelId="{742EA4B8-69BE-4ED5-9BF3-742D0AFF62E4}" type="sibTrans" cxnId="{CB4986EE-DAEF-4BC0-855C-3B31A45807CF}">
      <dgm:prSet/>
      <dgm:spPr/>
      <dgm:t>
        <a:bodyPr/>
        <a:lstStyle/>
        <a:p>
          <a:endParaRPr lang="en-US"/>
        </a:p>
      </dgm:t>
    </dgm:pt>
    <dgm:pt modelId="{D3316480-1F11-46FB-B2E1-9F24D7C36992}">
      <dgm:prSet/>
      <dgm:spPr/>
      <dgm:t>
        <a:bodyPr/>
        <a:lstStyle/>
        <a:p>
          <a:r>
            <a:rPr lang="en-GB" noProof="0" dirty="0"/>
            <a:t>After 12:30, I audited five rooms. I learned how to check for small details, like dust on the bed base or lamps, and how to use a checklist. </a:t>
          </a:r>
        </a:p>
      </dgm:t>
    </dgm:pt>
    <dgm:pt modelId="{21E7EDA4-7DCC-46F1-89F8-BC4D2C119C8A}" type="parTrans" cxnId="{2CBDAD97-1762-4E4A-B662-D2AC69FBFA37}">
      <dgm:prSet/>
      <dgm:spPr/>
      <dgm:t>
        <a:bodyPr/>
        <a:lstStyle/>
        <a:p>
          <a:endParaRPr lang="en-US"/>
        </a:p>
      </dgm:t>
    </dgm:pt>
    <dgm:pt modelId="{711B760E-7986-4E7A-A900-C94773086543}" type="sibTrans" cxnId="{2CBDAD97-1762-4E4A-B662-D2AC69FBFA37}">
      <dgm:prSet/>
      <dgm:spPr/>
      <dgm:t>
        <a:bodyPr/>
        <a:lstStyle/>
        <a:p>
          <a:endParaRPr lang="en-US"/>
        </a:p>
      </dgm:t>
    </dgm:pt>
    <dgm:pt modelId="{C3D072BD-A5E8-44FD-A66D-DEE60BD2842B}">
      <dgm:prSet/>
      <dgm:spPr/>
      <dgm:t>
        <a:bodyPr/>
        <a:lstStyle/>
        <a:p>
          <a:r>
            <a:rPr lang="en-GB" noProof="0" dirty="0"/>
            <a:t>Some rooms had issues, like mirrors not fully cleaned, but the manager showed me how to fix them. </a:t>
          </a:r>
        </a:p>
      </dgm:t>
    </dgm:pt>
    <dgm:pt modelId="{92FE013D-45BF-428E-8261-777E496B8C79}" type="parTrans" cxnId="{3CF00D0F-FDEB-451D-999A-70E4618DEF53}">
      <dgm:prSet/>
      <dgm:spPr/>
      <dgm:t>
        <a:bodyPr/>
        <a:lstStyle/>
        <a:p>
          <a:endParaRPr lang="en-US"/>
        </a:p>
      </dgm:t>
    </dgm:pt>
    <dgm:pt modelId="{2FBCCEB1-3020-46E0-8AB4-EC1E923D0EB0}" type="sibTrans" cxnId="{3CF00D0F-FDEB-451D-999A-70E4618DEF53}">
      <dgm:prSet/>
      <dgm:spPr/>
      <dgm:t>
        <a:bodyPr/>
        <a:lstStyle/>
        <a:p>
          <a:endParaRPr lang="en-US"/>
        </a:p>
      </dgm:t>
    </dgm:pt>
    <dgm:pt modelId="{4675534C-67A1-4CB5-AE7D-A4ED2AC7E114}">
      <dgm:prSet/>
      <dgm:spPr/>
      <dgm:t>
        <a:bodyPr/>
        <a:lstStyle/>
        <a:p>
          <a:r>
            <a:rPr lang="en-GB" noProof="0" dirty="0"/>
            <a:t>I gained skills like attention to detail and organization, which are important in hospitality (Kapelko et al., 2020).</a:t>
          </a:r>
        </a:p>
      </dgm:t>
    </dgm:pt>
    <dgm:pt modelId="{4718D91A-BA4F-468C-A953-BB69A4AFC79A}" type="parTrans" cxnId="{65344405-2EBB-4B30-9B9C-A611B2032E40}">
      <dgm:prSet/>
      <dgm:spPr/>
      <dgm:t>
        <a:bodyPr/>
        <a:lstStyle/>
        <a:p>
          <a:endParaRPr lang="en-US"/>
        </a:p>
      </dgm:t>
    </dgm:pt>
    <dgm:pt modelId="{68A33F49-4D5B-4F23-BE5F-8A8502B8EA15}" type="sibTrans" cxnId="{65344405-2EBB-4B30-9B9C-A611B2032E40}">
      <dgm:prSet/>
      <dgm:spPr/>
      <dgm:t>
        <a:bodyPr/>
        <a:lstStyle/>
        <a:p>
          <a:endParaRPr lang="en-US"/>
        </a:p>
      </dgm:t>
    </dgm:pt>
    <dgm:pt modelId="{C0202B4C-927F-4D1B-8B19-D61EE86AC1CE}" type="pres">
      <dgm:prSet presAssocID="{BB2772C9-05C9-469D-8284-8C43771C9ACC}" presName="root" presStyleCnt="0">
        <dgm:presLayoutVars>
          <dgm:dir/>
          <dgm:resizeHandles val="exact"/>
        </dgm:presLayoutVars>
      </dgm:prSet>
      <dgm:spPr/>
    </dgm:pt>
    <dgm:pt modelId="{D7042729-2652-470A-A32B-882169C406CD}" type="pres">
      <dgm:prSet presAssocID="{B88ED544-5352-494E-8A63-E2618F5BF70F}" presName="compNode" presStyleCnt="0"/>
      <dgm:spPr/>
    </dgm:pt>
    <dgm:pt modelId="{AA569B68-5C25-4113-BFBC-7FFB7A699CE1}" type="pres">
      <dgm:prSet presAssocID="{B88ED544-5352-494E-8A63-E2618F5BF70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p and bucket"/>
        </a:ext>
      </dgm:extLst>
    </dgm:pt>
    <dgm:pt modelId="{6A2ABD6F-165E-4B4E-A680-24CA8EDA4814}" type="pres">
      <dgm:prSet presAssocID="{B88ED544-5352-494E-8A63-E2618F5BF70F}" presName="spaceRect" presStyleCnt="0"/>
      <dgm:spPr/>
    </dgm:pt>
    <dgm:pt modelId="{1E8651D3-B2B9-49F6-A8C6-7588B526F343}" type="pres">
      <dgm:prSet presAssocID="{B88ED544-5352-494E-8A63-E2618F5BF70F}" presName="textRect" presStyleLbl="revTx" presStyleIdx="0" presStyleCnt="4">
        <dgm:presLayoutVars>
          <dgm:chMax val="1"/>
          <dgm:chPref val="1"/>
        </dgm:presLayoutVars>
      </dgm:prSet>
      <dgm:spPr/>
    </dgm:pt>
    <dgm:pt modelId="{5D5A05D5-9899-4F94-9043-ADE6AE5775E8}" type="pres">
      <dgm:prSet presAssocID="{742EA4B8-69BE-4ED5-9BF3-742D0AFF62E4}" presName="sibTrans" presStyleCnt="0"/>
      <dgm:spPr/>
    </dgm:pt>
    <dgm:pt modelId="{C5767DFA-BA49-4F7C-9520-6A3679EE585A}" type="pres">
      <dgm:prSet presAssocID="{D3316480-1F11-46FB-B2E1-9F24D7C36992}" presName="compNode" presStyleCnt="0"/>
      <dgm:spPr/>
    </dgm:pt>
    <dgm:pt modelId="{B3397309-0A83-4D9D-B239-C1FFEC5778EF}" type="pres">
      <dgm:prSet presAssocID="{D3316480-1F11-46FB-B2E1-9F24D7C3699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d"/>
        </a:ext>
      </dgm:extLst>
    </dgm:pt>
    <dgm:pt modelId="{29382896-E8F4-4741-B0CF-53AED2951513}" type="pres">
      <dgm:prSet presAssocID="{D3316480-1F11-46FB-B2E1-9F24D7C36992}" presName="spaceRect" presStyleCnt="0"/>
      <dgm:spPr/>
    </dgm:pt>
    <dgm:pt modelId="{1509A50D-CDE0-42D1-9B4E-9081FD686FE9}" type="pres">
      <dgm:prSet presAssocID="{D3316480-1F11-46FB-B2E1-9F24D7C36992}" presName="textRect" presStyleLbl="revTx" presStyleIdx="1" presStyleCnt="4">
        <dgm:presLayoutVars>
          <dgm:chMax val="1"/>
          <dgm:chPref val="1"/>
        </dgm:presLayoutVars>
      </dgm:prSet>
      <dgm:spPr/>
    </dgm:pt>
    <dgm:pt modelId="{3EE3E869-8113-4C94-BB64-5BDE98046B6D}" type="pres">
      <dgm:prSet presAssocID="{711B760E-7986-4E7A-A900-C94773086543}" presName="sibTrans" presStyleCnt="0"/>
      <dgm:spPr/>
    </dgm:pt>
    <dgm:pt modelId="{CF73756A-B486-4352-BD3B-FD68DECABB36}" type="pres">
      <dgm:prSet presAssocID="{C3D072BD-A5E8-44FD-A66D-DEE60BD2842B}" presName="compNode" presStyleCnt="0"/>
      <dgm:spPr/>
    </dgm:pt>
    <dgm:pt modelId="{3A125AF0-97E5-40D3-A291-596E5789C0BC}" type="pres">
      <dgm:prSet presAssocID="{C3D072BD-A5E8-44FD-A66D-DEE60BD2842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90032896-BEAC-402D-BB01-4E1812D063B4}" type="pres">
      <dgm:prSet presAssocID="{C3D072BD-A5E8-44FD-A66D-DEE60BD2842B}" presName="spaceRect" presStyleCnt="0"/>
      <dgm:spPr/>
    </dgm:pt>
    <dgm:pt modelId="{29C984B2-C1B8-4539-8B27-04EE9351A6E0}" type="pres">
      <dgm:prSet presAssocID="{C3D072BD-A5E8-44FD-A66D-DEE60BD2842B}" presName="textRect" presStyleLbl="revTx" presStyleIdx="2" presStyleCnt="4">
        <dgm:presLayoutVars>
          <dgm:chMax val="1"/>
          <dgm:chPref val="1"/>
        </dgm:presLayoutVars>
      </dgm:prSet>
      <dgm:spPr/>
    </dgm:pt>
    <dgm:pt modelId="{C6D68AEA-DB7D-4B7A-8186-EF864D6481AF}" type="pres">
      <dgm:prSet presAssocID="{2FBCCEB1-3020-46E0-8AB4-EC1E923D0EB0}" presName="sibTrans" presStyleCnt="0"/>
      <dgm:spPr/>
    </dgm:pt>
    <dgm:pt modelId="{41CEA489-C105-4205-AB4D-5EBA1C2EE85C}" type="pres">
      <dgm:prSet presAssocID="{4675534C-67A1-4CB5-AE7D-A4ED2AC7E114}" presName="compNode" presStyleCnt="0"/>
      <dgm:spPr/>
    </dgm:pt>
    <dgm:pt modelId="{A31534BA-14C2-430A-959D-BBF0C9D747BC}" type="pres">
      <dgm:prSet presAssocID="{4675534C-67A1-4CB5-AE7D-A4ED2AC7E11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EBBC8D45-E180-49A8-8AC5-5D95208D0EDD}" type="pres">
      <dgm:prSet presAssocID="{4675534C-67A1-4CB5-AE7D-A4ED2AC7E114}" presName="spaceRect" presStyleCnt="0"/>
      <dgm:spPr/>
    </dgm:pt>
    <dgm:pt modelId="{AE0A2FDF-30DD-4FA6-A6DD-71398EE75E05}" type="pres">
      <dgm:prSet presAssocID="{4675534C-67A1-4CB5-AE7D-A4ED2AC7E114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5344405-2EBB-4B30-9B9C-A611B2032E40}" srcId="{BB2772C9-05C9-469D-8284-8C43771C9ACC}" destId="{4675534C-67A1-4CB5-AE7D-A4ED2AC7E114}" srcOrd="3" destOrd="0" parTransId="{4718D91A-BA4F-468C-A953-BB69A4AFC79A}" sibTransId="{68A33F49-4D5B-4F23-BE5F-8A8502B8EA15}"/>
    <dgm:cxn modelId="{3CF00D0F-FDEB-451D-999A-70E4618DEF53}" srcId="{BB2772C9-05C9-469D-8284-8C43771C9ACC}" destId="{C3D072BD-A5E8-44FD-A66D-DEE60BD2842B}" srcOrd="2" destOrd="0" parTransId="{92FE013D-45BF-428E-8261-777E496B8C79}" sibTransId="{2FBCCEB1-3020-46E0-8AB4-EC1E923D0EB0}"/>
    <dgm:cxn modelId="{60235B60-567B-42AE-9DAD-EBD93B3D3FF9}" type="presOf" srcId="{BB2772C9-05C9-469D-8284-8C43771C9ACC}" destId="{C0202B4C-927F-4D1B-8B19-D61EE86AC1CE}" srcOrd="0" destOrd="0" presId="urn:microsoft.com/office/officeart/2018/2/layout/IconLabelList"/>
    <dgm:cxn modelId="{2CBDAD97-1762-4E4A-B662-D2AC69FBFA37}" srcId="{BB2772C9-05C9-469D-8284-8C43771C9ACC}" destId="{D3316480-1F11-46FB-B2E1-9F24D7C36992}" srcOrd="1" destOrd="0" parTransId="{21E7EDA4-7DCC-46F1-89F8-BC4D2C119C8A}" sibTransId="{711B760E-7986-4E7A-A900-C94773086543}"/>
    <dgm:cxn modelId="{A8A007AA-7611-4238-BF9D-D4EFD1C2860F}" type="presOf" srcId="{4675534C-67A1-4CB5-AE7D-A4ED2AC7E114}" destId="{AE0A2FDF-30DD-4FA6-A6DD-71398EE75E05}" srcOrd="0" destOrd="0" presId="urn:microsoft.com/office/officeart/2018/2/layout/IconLabelList"/>
    <dgm:cxn modelId="{AA95DDB7-C9E6-41CD-A9DD-C9885AA24CCA}" type="presOf" srcId="{D3316480-1F11-46FB-B2E1-9F24D7C36992}" destId="{1509A50D-CDE0-42D1-9B4E-9081FD686FE9}" srcOrd="0" destOrd="0" presId="urn:microsoft.com/office/officeart/2018/2/layout/IconLabelList"/>
    <dgm:cxn modelId="{5104ECE6-BB82-499B-81E5-BCA3F96A4A45}" type="presOf" srcId="{C3D072BD-A5E8-44FD-A66D-DEE60BD2842B}" destId="{29C984B2-C1B8-4539-8B27-04EE9351A6E0}" srcOrd="0" destOrd="0" presId="urn:microsoft.com/office/officeart/2018/2/layout/IconLabelList"/>
    <dgm:cxn modelId="{8A6C5EEC-C463-4C54-8999-1EF79192B3B4}" type="presOf" srcId="{B88ED544-5352-494E-8A63-E2618F5BF70F}" destId="{1E8651D3-B2B9-49F6-A8C6-7588B526F343}" srcOrd="0" destOrd="0" presId="urn:microsoft.com/office/officeart/2018/2/layout/IconLabelList"/>
    <dgm:cxn modelId="{CB4986EE-DAEF-4BC0-855C-3B31A45807CF}" srcId="{BB2772C9-05C9-469D-8284-8C43771C9ACC}" destId="{B88ED544-5352-494E-8A63-E2618F5BF70F}" srcOrd="0" destOrd="0" parTransId="{0CDD2F44-786D-4318-866E-F614E9B1645F}" sibTransId="{742EA4B8-69BE-4ED5-9BF3-742D0AFF62E4}"/>
    <dgm:cxn modelId="{5FF27B45-3B46-4A32-B790-6C812C47566E}" type="presParOf" srcId="{C0202B4C-927F-4D1B-8B19-D61EE86AC1CE}" destId="{D7042729-2652-470A-A32B-882169C406CD}" srcOrd="0" destOrd="0" presId="urn:microsoft.com/office/officeart/2018/2/layout/IconLabelList"/>
    <dgm:cxn modelId="{D93DAD35-3FD9-4AB6-8CCC-8B05F4AA3130}" type="presParOf" srcId="{D7042729-2652-470A-A32B-882169C406CD}" destId="{AA569B68-5C25-4113-BFBC-7FFB7A699CE1}" srcOrd="0" destOrd="0" presId="urn:microsoft.com/office/officeart/2018/2/layout/IconLabelList"/>
    <dgm:cxn modelId="{8C8825A9-4B2E-4EB7-AAAE-DC8B7B768D60}" type="presParOf" srcId="{D7042729-2652-470A-A32B-882169C406CD}" destId="{6A2ABD6F-165E-4B4E-A680-24CA8EDA4814}" srcOrd="1" destOrd="0" presId="urn:microsoft.com/office/officeart/2018/2/layout/IconLabelList"/>
    <dgm:cxn modelId="{7A985248-C1F7-4F46-A407-F7568231E712}" type="presParOf" srcId="{D7042729-2652-470A-A32B-882169C406CD}" destId="{1E8651D3-B2B9-49F6-A8C6-7588B526F343}" srcOrd="2" destOrd="0" presId="urn:microsoft.com/office/officeart/2018/2/layout/IconLabelList"/>
    <dgm:cxn modelId="{663A73DE-3CD9-4082-8F12-EB105983C0DD}" type="presParOf" srcId="{C0202B4C-927F-4D1B-8B19-D61EE86AC1CE}" destId="{5D5A05D5-9899-4F94-9043-ADE6AE5775E8}" srcOrd="1" destOrd="0" presId="urn:microsoft.com/office/officeart/2018/2/layout/IconLabelList"/>
    <dgm:cxn modelId="{C985D5EC-F105-4624-B00E-3BF0D678B7E4}" type="presParOf" srcId="{C0202B4C-927F-4D1B-8B19-D61EE86AC1CE}" destId="{C5767DFA-BA49-4F7C-9520-6A3679EE585A}" srcOrd="2" destOrd="0" presId="urn:microsoft.com/office/officeart/2018/2/layout/IconLabelList"/>
    <dgm:cxn modelId="{08E2458E-254A-4C76-A068-8AF4109658C5}" type="presParOf" srcId="{C5767DFA-BA49-4F7C-9520-6A3679EE585A}" destId="{B3397309-0A83-4D9D-B239-C1FFEC5778EF}" srcOrd="0" destOrd="0" presId="urn:microsoft.com/office/officeart/2018/2/layout/IconLabelList"/>
    <dgm:cxn modelId="{EE9902E2-917C-41A5-85B6-51CC70E247B1}" type="presParOf" srcId="{C5767DFA-BA49-4F7C-9520-6A3679EE585A}" destId="{29382896-E8F4-4741-B0CF-53AED2951513}" srcOrd="1" destOrd="0" presId="urn:microsoft.com/office/officeart/2018/2/layout/IconLabelList"/>
    <dgm:cxn modelId="{9629278C-4230-4C66-9313-F8178F455480}" type="presParOf" srcId="{C5767DFA-BA49-4F7C-9520-6A3679EE585A}" destId="{1509A50D-CDE0-42D1-9B4E-9081FD686FE9}" srcOrd="2" destOrd="0" presId="urn:microsoft.com/office/officeart/2018/2/layout/IconLabelList"/>
    <dgm:cxn modelId="{BDA12358-380B-4642-A09B-B8BC7CA8BE5F}" type="presParOf" srcId="{C0202B4C-927F-4D1B-8B19-D61EE86AC1CE}" destId="{3EE3E869-8113-4C94-BB64-5BDE98046B6D}" srcOrd="3" destOrd="0" presId="urn:microsoft.com/office/officeart/2018/2/layout/IconLabelList"/>
    <dgm:cxn modelId="{A50761C6-2719-4B1B-ADE5-44D1C7CFDB2A}" type="presParOf" srcId="{C0202B4C-927F-4D1B-8B19-D61EE86AC1CE}" destId="{CF73756A-B486-4352-BD3B-FD68DECABB36}" srcOrd="4" destOrd="0" presId="urn:microsoft.com/office/officeart/2018/2/layout/IconLabelList"/>
    <dgm:cxn modelId="{260BA29A-296A-48C7-AD6D-D972CE51517A}" type="presParOf" srcId="{CF73756A-B486-4352-BD3B-FD68DECABB36}" destId="{3A125AF0-97E5-40D3-A291-596E5789C0BC}" srcOrd="0" destOrd="0" presId="urn:microsoft.com/office/officeart/2018/2/layout/IconLabelList"/>
    <dgm:cxn modelId="{A77DE06F-E096-4130-8E97-60AAEA6A41E3}" type="presParOf" srcId="{CF73756A-B486-4352-BD3B-FD68DECABB36}" destId="{90032896-BEAC-402D-BB01-4E1812D063B4}" srcOrd="1" destOrd="0" presId="urn:microsoft.com/office/officeart/2018/2/layout/IconLabelList"/>
    <dgm:cxn modelId="{1D1E914A-2ADE-47CD-A510-4D59537EAD21}" type="presParOf" srcId="{CF73756A-B486-4352-BD3B-FD68DECABB36}" destId="{29C984B2-C1B8-4539-8B27-04EE9351A6E0}" srcOrd="2" destOrd="0" presId="urn:microsoft.com/office/officeart/2018/2/layout/IconLabelList"/>
    <dgm:cxn modelId="{C2C20305-CF7A-4536-A69A-100AE7D5F68C}" type="presParOf" srcId="{C0202B4C-927F-4D1B-8B19-D61EE86AC1CE}" destId="{C6D68AEA-DB7D-4B7A-8186-EF864D6481AF}" srcOrd="5" destOrd="0" presId="urn:microsoft.com/office/officeart/2018/2/layout/IconLabelList"/>
    <dgm:cxn modelId="{30A25D5F-7145-4C60-B969-E9715F6D6387}" type="presParOf" srcId="{C0202B4C-927F-4D1B-8B19-D61EE86AC1CE}" destId="{41CEA489-C105-4205-AB4D-5EBA1C2EE85C}" srcOrd="6" destOrd="0" presId="urn:microsoft.com/office/officeart/2018/2/layout/IconLabelList"/>
    <dgm:cxn modelId="{059F9E44-8F0A-433B-880D-EFA5C9A6FD13}" type="presParOf" srcId="{41CEA489-C105-4205-AB4D-5EBA1C2EE85C}" destId="{A31534BA-14C2-430A-959D-BBF0C9D747BC}" srcOrd="0" destOrd="0" presId="urn:microsoft.com/office/officeart/2018/2/layout/IconLabelList"/>
    <dgm:cxn modelId="{4CFF9976-1797-4DE7-A457-CF11D1D35DB7}" type="presParOf" srcId="{41CEA489-C105-4205-AB4D-5EBA1C2EE85C}" destId="{EBBC8D45-E180-49A8-8AC5-5D95208D0EDD}" srcOrd="1" destOrd="0" presId="urn:microsoft.com/office/officeart/2018/2/layout/IconLabelList"/>
    <dgm:cxn modelId="{2B19C4AF-1121-4B59-85AF-7B7C72EFEB92}" type="presParOf" srcId="{41CEA489-C105-4205-AB4D-5EBA1C2EE85C}" destId="{AE0A2FDF-30DD-4FA6-A6DD-71398EE75E0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774EC1C-812A-4310-A85D-F7D93F08A351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FDAA3BD-DB9A-453F-A192-8986BC04A9EE}">
      <dgm:prSet/>
      <dgm:spPr/>
      <dgm:t>
        <a:bodyPr/>
        <a:lstStyle/>
        <a:p>
          <a:r>
            <a:rPr lang="en-GB" noProof="0" dirty="0"/>
            <a:t>I worked in the Spa for three hours on April 2, and it was a nice experience. I checked appointments, made sure everything was clean, and greeted clients with a smile. </a:t>
          </a:r>
        </a:p>
      </dgm:t>
    </dgm:pt>
    <dgm:pt modelId="{B39C80C5-A80E-4E1E-9C3F-7FFCB1C7A9B1}" type="parTrans" cxnId="{01DA5164-965E-45A2-AE7E-CEDBEB2FB6B9}">
      <dgm:prSet/>
      <dgm:spPr/>
      <dgm:t>
        <a:bodyPr/>
        <a:lstStyle/>
        <a:p>
          <a:endParaRPr lang="en-US"/>
        </a:p>
      </dgm:t>
    </dgm:pt>
    <dgm:pt modelId="{D210F77E-BA1C-4B02-865C-0795304F27D1}" type="sibTrans" cxnId="{01DA5164-965E-45A2-AE7E-CEDBEB2FB6B9}">
      <dgm:prSet/>
      <dgm:spPr/>
      <dgm:t>
        <a:bodyPr/>
        <a:lstStyle/>
        <a:p>
          <a:endParaRPr lang="en-US"/>
        </a:p>
      </dgm:t>
    </dgm:pt>
    <dgm:pt modelId="{DFCD774B-E66B-4C13-A5FB-FFA1A2F231B9}">
      <dgm:prSet/>
      <dgm:spPr/>
      <dgm:t>
        <a:bodyPr/>
        <a:lstStyle/>
        <a:p>
          <a:r>
            <a:rPr lang="en-GB" noProof="0" dirty="0"/>
            <a:t>I also prepared towels, bathrobes, and slippers for guests. The Spa had a gym, pool, and relaxation room, and I made sure guests felt welcome. </a:t>
          </a:r>
        </a:p>
      </dgm:t>
    </dgm:pt>
    <dgm:pt modelId="{BC6830F8-3DC9-4405-909F-D6A4EE441007}" type="parTrans" cxnId="{BAB79E36-F3F2-4B0E-A69C-DFB379AD64F2}">
      <dgm:prSet/>
      <dgm:spPr/>
      <dgm:t>
        <a:bodyPr/>
        <a:lstStyle/>
        <a:p>
          <a:endParaRPr lang="en-US"/>
        </a:p>
      </dgm:t>
    </dgm:pt>
    <dgm:pt modelId="{64947B6C-BD9C-4A08-868F-A8086B8EC17C}" type="sibTrans" cxnId="{BAB79E36-F3F2-4B0E-A69C-DFB379AD64F2}">
      <dgm:prSet/>
      <dgm:spPr/>
      <dgm:t>
        <a:bodyPr/>
        <a:lstStyle/>
        <a:p>
          <a:endParaRPr lang="en-US"/>
        </a:p>
      </dgm:t>
    </dgm:pt>
    <dgm:pt modelId="{FDD98927-F36B-4F29-957F-2ECA12B7C0CD}">
      <dgm:prSet/>
      <dgm:spPr/>
      <dgm:t>
        <a:bodyPr/>
        <a:lstStyle/>
        <a:p>
          <a:r>
            <a:rPr lang="en-GB" noProof="0" dirty="0"/>
            <a:t>I learned communication and professionalism because I had to talk to clients and answer their questions. </a:t>
          </a:r>
        </a:p>
      </dgm:t>
    </dgm:pt>
    <dgm:pt modelId="{C4BC6D67-8588-4782-832A-7E4192CA07F3}" type="parTrans" cxnId="{B92CF6F6-02B0-4FF1-8990-F5AE4A525708}">
      <dgm:prSet/>
      <dgm:spPr/>
      <dgm:t>
        <a:bodyPr/>
        <a:lstStyle/>
        <a:p>
          <a:endParaRPr lang="en-US"/>
        </a:p>
      </dgm:t>
    </dgm:pt>
    <dgm:pt modelId="{21E046F5-11F4-4338-B0CC-EE0B814EAF8E}" type="sibTrans" cxnId="{B92CF6F6-02B0-4FF1-8990-F5AE4A525708}">
      <dgm:prSet/>
      <dgm:spPr/>
      <dgm:t>
        <a:bodyPr/>
        <a:lstStyle/>
        <a:p>
          <a:endParaRPr lang="en-US"/>
        </a:p>
      </dgm:t>
    </dgm:pt>
    <dgm:pt modelId="{BB17E398-1F6D-4B68-A075-C5498AA135B9}">
      <dgm:prSet/>
      <dgm:spPr/>
      <dgm:t>
        <a:bodyPr/>
        <a:lstStyle/>
        <a:p>
          <a:r>
            <a:rPr lang="en-GB" noProof="0" dirty="0"/>
            <a:t>The staff were very welcoming, and I didn’t see any big problems, except the parquet floor was a bit swollen. I enjoyed working in the Spa.</a:t>
          </a:r>
        </a:p>
      </dgm:t>
    </dgm:pt>
    <dgm:pt modelId="{442E2502-45EF-458B-93C1-975553DED79C}" type="parTrans" cxnId="{3DF8532D-4F6B-4A2E-8D15-B7315CA189AB}">
      <dgm:prSet/>
      <dgm:spPr/>
      <dgm:t>
        <a:bodyPr/>
        <a:lstStyle/>
        <a:p>
          <a:endParaRPr lang="en-US"/>
        </a:p>
      </dgm:t>
    </dgm:pt>
    <dgm:pt modelId="{6DA62696-8E20-44DB-AFBF-9024F9D7476A}" type="sibTrans" cxnId="{3DF8532D-4F6B-4A2E-8D15-B7315CA189AB}">
      <dgm:prSet/>
      <dgm:spPr/>
      <dgm:t>
        <a:bodyPr/>
        <a:lstStyle/>
        <a:p>
          <a:endParaRPr lang="en-US"/>
        </a:p>
      </dgm:t>
    </dgm:pt>
    <dgm:pt modelId="{134FED37-F224-44FF-85AE-2645EC9798A9}" type="pres">
      <dgm:prSet presAssocID="{0774EC1C-812A-4310-A85D-F7D93F08A351}" presName="vert0" presStyleCnt="0">
        <dgm:presLayoutVars>
          <dgm:dir/>
          <dgm:animOne val="branch"/>
          <dgm:animLvl val="lvl"/>
        </dgm:presLayoutVars>
      </dgm:prSet>
      <dgm:spPr/>
    </dgm:pt>
    <dgm:pt modelId="{17EBDC0E-D765-4553-B88B-95D1973BFC29}" type="pres">
      <dgm:prSet presAssocID="{9FDAA3BD-DB9A-453F-A192-8986BC04A9EE}" presName="thickLine" presStyleLbl="alignNode1" presStyleIdx="0" presStyleCnt="4"/>
      <dgm:spPr/>
    </dgm:pt>
    <dgm:pt modelId="{79544411-8EBE-49A3-8F83-C23E5D36E553}" type="pres">
      <dgm:prSet presAssocID="{9FDAA3BD-DB9A-453F-A192-8986BC04A9EE}" presName="horz1" presStyleCnt="0"/>
      <dgm:spPr/>
    </dgm:pt>
    <dgm:pt modelId="{07E813C6-6512-4748-94A9-A332173AF240}" type="pres">
      <dgm:prSet presAssocID="{9FDAA3BD-DB9A-453F-A192-8986BC04A9EE}" presName="tx1" presStyleLbl="revTx" presStyleIdx="0" presStyleCnt="4"/>
      <dgm:spPr/>
    </dgm:pt>
    <dgm:pt modelId="{5D8B5395-4D87-47B7-BC9E-5884D66E0E95}" type="pres">
      <dgm:prSet presAssocID="{9FDAA3BD-DB9A-453F-A192-8986BC04A9EE}" presName="vert1" presStyleCnt="0"/>
      <dgm:spPr/>
    </dgm:pt>
    <dgm:pt modelId="{B7E1CCAC-2E4A-487C-99E2-AF33DBCB3121}" type="pres">
      <dgm:prSet presAssocID="{DFCD774B-E66B-4C13-A5FB-FFA1A2F231B9}" presName="thickLine" presStyleLbl="alignNode1" presStyleIdx="1" presStyleCnt="4"/>
      <dgm:spPr/>
    </dgm:pt>
    <dgm:pt modelId="{2FD22028-76A9-4B2D-A128-32B0E5C03F80}" type="pres">
      <dgm:prSet presAssocID="{DFCD774B-E66B-4C13-A5FB-FFA1A2F231B9}" presName="horz1" presStyleCnt="0"/>
      <dgm:spPr/>
    </dgm:pt>
    <dgm:pt modelId="{B8783B5E-D167-49F2-9932-EED4398E8203}" type="pres">
      <dgm:prSet presAssocID="{DFCD774B-E66B-4C13-A5FB-FFA1A2F231B9}" presName="tx1" presStyleLbl="revTx" presStyleIdx="1" presStyleCnt="4"/>
      <dgm:spPr/>
    </dgm:pt>
    <dgm:pt modelId="{34ABF0BE-D194-47CE-91CE-C671F8E29508}" type="pres">
      <dgm:prSet presAssocID="{DFCD774B-E66B-4C13-A5FB-FFA1A2F231B9}" presName="vert1" presStyleCnt="0"/>
      <dgm:spPr/>
    </dgm:pt>
    <dgm:pt modelId="{74F825A0-2F06-4C7A-8F92-1AB7B756A005}" type="pres">
      <dgm:prSet presAssocID="{FDD98927-F36B-4F29-957F-2ECA12B7C0CD}" presName="thickLine" presStyleLbl="alignNode1" presStyleIdx="2" presStyleCnt="4"/>
      <dgm:spPr/>
    </dgm:pt>
    <dgm:pt modelId="{D9A2AAB7-FC70-447C-B8BA-F4DA7BE43361}" type="pres">
      <dgm:prSet presAssocID="{FDD98927-F36B-4F29-957F-2ECA12B7C0CD}" presName="horz1" presStyleCnt="0"/>
      <dgm:spPr/>
    </dgm:pt>
    <dgm:pt modelId="{903F3D98-3D6A-42BE-AF5B-FDFE3C10745E}" type="pres">
      <dgm:prSet presAssocID="{FDD98927-F36B-4F29-957F-2ECA12B7C0CD}" presName="tx1" presStyleLbl="revTx" presStyleIdx="2" presStyleCnt="4"/>
      <dgm:spPr/>
    </dgm:pt>
    <dgm:pt modelId="{28CDA0FB-DF63-46BC-B333-9B2095807BE9}" type="pres">
      <dgm:prSet presAssocID="{FDD98927-F36B-4F29-957F-2ECA12B7C0CD}" presName="vert1" presStyleCnt="0"/>
      <dgm:spPr/>
    </dgm:pt>
    <dgm:pt modelId="{34F8824E-365B-43F5-930E-14643EE21012}" type="pres">
      <dgm:prSet presAssocID="{BB17E398-1F6D-4B68-A075-C5498AA135B9}" presName="thickLine" presStyleLbl="alignNode1" presStyleIdx="3" presStyleCnt="4"/>
      <dgm:spPr/>
    </dgm:pt>
    <dgm:pt modelId="{C072028C-B936-4991-98F1-FFE837D0FD79}" type="pres">
      <dgm:prSet presAssocID="{BB17E398-1F6D-4B68-A075-C5498AA135B9}" presName="horz1" presStyleCnt="0"/>
      <dgm:spPr/>
    </dgm:pt>
    <dgm:pt modelId="{C77683BB-AB25-4706-A4F9-378BE7F5331B}" type="pres">
      <dgm:prSet presAssocID="{BB17E398-1F6D-4B68-A075-C5498AA135B9}" presName="tx1" presStyleLbl="revTx" presStyleIdx="3" presStyleCnt="4"/>
      <dgm:spPr/>
    </dgm:pt>
    <dgm:pt modelId="{3E0190B1-A503-4F33-82C4-37C50F030EA5}" type="pres">
      <dgm:prSet presAssocID="{BB17E398-1F6D-4B68-A075-C5498AA135B9}" presName="vert1" presStyleCnt="0"/>
      <dgm:spPr/>
    </dgm:pt>
  </dgm:ptLst>
  <dgm:cxnLst>
    <dgm:cxn modelId="{3BCB8C2C-5123-483D-85E7-EC2FF4B54853}" type="presOf" srcId="{FDD98927-F36B-4F29-957F-2ECA12B7C0CD}" destId="{903F3D98-3D6A-42BE-AF5B-FDFE3C10745E}" srcOrd="0" destOrd="0" presId="urn:microsoft.com/office/officeart/2008/layout/LinedList"/>
    <dgm:cxn modelId="{3DF8532D-4F6B-4A2E-8D15-B7315CA189AB}" srcId="{0774EC1C-812A-4310-A85D-F7D93F08A351}" destId="{BB17E398-1F6D-4B68-A075-C5498AA135B9}" srcOrd="3" destOrd="0" parTransId="{442E2502-45EF-458B-93C1-975553DED79C}" sibTransId="{6DA62696-8E20-44DB-AFBF-9024F9D7476A}"/>
    <dgm:cxn modelId="{BAB79E36-F3F2-4B0E-A69C-DFB379AD64F2}" srcId="{0774EC1C-812A-4310-A85D-F7D93F08A351}" destId="{DFCD774B-E66B-4C13-A5FB-FFA1A2F231B9}" srcOrd="1" destOrd="0" parTransId="{BC6830F8-3DC9-4405-909F-D6A4EE441007}" sibTransId="{64947B6C-BD9C-4A08-868F-A8086B8EC17C}"/>
    <dgm:cxn modelId="{01DA5164-965E-45A2-AE7E-CEDBEB2FB6B9}" srcId="{0774EC1C-812A-4310-A85D-F7D93F08A351}" destId="{9FDAA3BD-DB9A-453F-A192-8986BC04A9EE}" srcOrd="0" destOrd="0" parTransId="{B39C80C5-A80E-4E1E-9C3F-7FFCB1C7A9B1}" sibTransId="{D210F77E-BA1C-4B02-865C-0795304F27D1}"/>
    <dgm:cxn modelId="{C1C2B04C-8C6E-4615-ADAB-B7FFB6BE3FF4}" type="presOf" srcId="{DFCD774B-E66B-4C13-A5FB-FFA1A2F231B9}" destId="{B8783B5E-D167-49F2-9932-EED4398E8203}" srcOrd="0" destOrd="0" presId="urn:microsoft.com/office/officeart/2008/layout/LinedList"/>
    <dgm:cxn modelId="{4D313488-D603-4484-A10B-81AB0B39B8EA}" type="presOf" srcId="{0774EC1C-812A-4310-A85D-F7D93F08A351}" destId="{134FED37-F224-44FF-85AE-2645EC9798A9}" srcOrd="0" destOrd="0" presId="urn:microsoft.com/office/officeart/2008/layout/LinedList"/>
    <dgm:cxn modelId="{BCE0BECB-3B75-4AF1-8F3B-C6B9D33E398D}" type="presOf" srcId="{BB17E398-1F6D-4B68-A075-C5498AA135B9}" destId="{C77683BB-AB25-4706-A4F9-378BE7F5331B}" srcOrd="0" destOrd="0" presId="urn:microsoft.com/office/officeart/2008/layout/LinedList"/>
    <dgm:cxn modelId="{ECFF53DB-62BE-4F7F-9792-05F06D9BB525}" type="presOf" srcId="{9FDAA3BD-DB9A-453F-A192-8986BC04A9EE}" destId="{07E813C6-6512-4748-94A9-A332173AF240}" srcOrd="0" destOrd="0" presId="urn:microsoft.com/office/officeart/2008/layout/LinedList"/>
    <dgm:cxn modelId="{B92CF6F6-02B0-4FF1-8990-F5AE4A525708}" srcId="{0774EC1C-812A-4310-A85D-F7D93F08A351}" destId="{FDD98927-F36B-4F29-957F-2ECA12B7C0CD}" srcOrd="2" destOrd="0" parTransId="{C4BC6D67-8588-4782-832A-7E4192CA07F3}" sibTransId="{21E046F5-11F4-4338-B0CC-EE0B814EAF8E}"/>
    <dgm:cxn modelId="{A55E7C0B-5ED5-4823-BFB3-3C904E06BCD2}" type="presParOf" srcId="{134FED37-F224-44FF-85AE-2645EC9798A9}" destId="{17EBDC0E-D765-4553-B88B-95D1973BFC29}" srcOrd="0" destOrd="0" presId="urn:microsoft.com/office/officeart/2008/layout/LinedList"/>
    <dgm:cxn modelId="{3EA27329-545E-4769-83F7-116777913015}" type="presParOf" srcId="{134FED37-F224-44FF-85AE-2645EC9798A9}" destId="{79544411-8EBE-49A3-8F83-C23E5D36E553}" srcOrd="1" destOrd="0" presId="urn:microsoft.com/office/officeart/2008/layout/LinedList"/>
    <dgm:cxn modelId="{F7423D6E-12E8-426F-AAB0-A4BEE9283B34}" type="presParOf" srcId="{79544411-8EBE-49A3-8F83-C23E5D36E553}" destId="{07E813C6-6512-4748-94A9-A332173AF240}" srcOrd="0" destOrd="0" presId="urn:microsoft.com/office/officeart/2008/layout/LinedList"/>
    <dgm:cxn modelId="{19BB1A9B-8051-491F-B4DA-F30DD7AB9032}" type="presParOf" srcId="{79544411-8EBE-49A3-8F83-C23E5D36E553}" destId="{5D8B5395-4D87-47B7-BC9E-5884D66E0E95}" srcOrd="1" destOrd="0" presId="urn:microsoft.com/office/officeart/2008/layout/LinedList"/>
    <dgm:cxn modelId="{76E8874B-D203-48CD-B084-0666922AC06E}" type="presParOf" srcId="{134FED37-F224-44FF-85AE-2645EC9798A9}" destId="{B7E1CCAC-2E4A-487C-99E2-AF33DBCB3121}" srcOrd="2" destOrd="0" presId="urn:microsoft.com/office/officeart/2008/layout/LinedList"/>
    <dgm:cxn modelId="{11359F26-A12C-482A-AF10-D8740D2A4411}" type="presParOf" srcId="{134FED37-F224-44FF-85AE-2645EC9798A9}" destId="{2FD22028-76A9-4B2D-A128-32B0E5C03F80}" srcOrd="3" destOrd="0" presId="urn:microsoft.com/office/officeart/2008/layout/LinedList"/>
    <dgm:cxn modelId="{03C288B0-2ED1-4D63-B39A-5B87C39216E7}" type="presParOf" srcId="{2FD22028-76A9-4B2D-A128-32B0E5C03F80}" destId="{B8783B5E-D167-49F2-9932-EED4398E8203}" srcOrd="0" destOrd="0" presId="urn:microsoft.com/office/officeart/2008/layout/LinedList"/>
    <dgm:cxn modelId="{2FB1C611-D11C-4F94-954B-873EBBD52D55}" type="presParOf" srcId="{2FD22028-76A9-4B2D-A128-32B0E5C03F80}" destId="{34ABF0BE-D194-47CE-91CE-C671F8E29508}" srcOrd="1" destOrd="0" presId="urn:microsoft.com/office/officeart/2008/layout/LinedList"/>
    <dgm:cxn modelId="{6B45C7C8-9859-4D63-83BF-FF10E7C1A4CB}" type="presParOf" srcId="{134FED37-F224-44FF-85AE-2645EC9798A9}" destId="{74F825A0-2F06-4C7A-8F92-1AB7B756A005}" srcOrd="4" destOrd="0" presId="urn:microsoft.com/office/officeart/2008/layout/LinedList"/>
    <dgm:cxn modelId="{F7C183FB-E37D-4437-B4D1-0BE06356B566}" type="presParOf" srcId="{134FED37-F224-44FF-85AE-2645EC9798A9}" destId="{D9A2AAB7-FC70-447C-B8BA-F4DA7BE43361}" srcOrd="5" destOrd="0" presId="urn:microsoft.com/office/officeart/2008/layout/LinedList"/>
    <dgm:cxn modelId="{47AFD312-B6F9-446D-8824-C14EFAC93B73}" type="presParOf" srcId="{D9A2AAB7-FC70-447C-B8BA-F4DA7BE43361}" destId="{903F3D98-3D6A-42BE-AF5B-FDFE3C10745E}" srcOrd="0" destOrd="0" presId="urn:microsoft.com/office/officeart/2008/layout/LinedList"/>
    <dgm:cxn modelId="{A555334C-0E89-46E3-9202-943549815412}" type="presParOf" srcId="{D9A2AAB7-FC70-447C-B8BA-F4DA7BE43361}" destId="{28CDA0FB-DF63-46BC-B333-9B2095807BE9}" srcOrd="1" destOrd="0" presId="urn:microsoft.com/office/officeart/2008/layout/LinedList"/>
    <dgm:cxn modelId="{13EC35D4-FEC2-4E4E-A4F6-A503A88C3015}" type="presParOf" srcId="{134FED37-F224-44FF-85AE-2645EC9798A9}" destId="{34F8824E-365B-43F5-930E-14643EE21012}" srcOrd="6" destOrd="0" presId="urn:microsoft.com/office/officeart/2008/layout/LinedList"/>
    <dgm:cxn modelId="{20ADBCC1-8369-45D0-97D8-29A3EF8F73DF}" type="presParOf" srcId="{134FED37-F224-44FF-85AE-2645EC9798A9}" destId="{C072028C-B936-4991-98F1-FFE837D0FD79}" srcOrd="7" destOrd="0" presId="urn:microsoft.com/office/officeart/2008/layout/LinedList"/>
    <dgm:cxn modelId="{3DD64938-4A82-4B67-BC24-C90B258CC2CF}" type="presParOf" srcId="{C072028C-B936-4991-98F1-FFE837D0FD79}" destId="{C77683BB-AB25-4706-A4F9-378BE7F5331B}" srcOrd="0" destOrd="0" presId="urn:microsoft.com/office/officeart/2008/layout/LinedList"/>
    <dgm:cxn modelId="{645E50E3-49C4-492A-976B-4C593A42078E}" type="presParOf" srcId="{C072028C-B936-4991-98F1-FFE837D0FD79}" destId="{3E0190B1-A503-4F33-82C4-37C50F030EA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1A52B48-C199-4E19-9900-5DD45ABF00E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2B409A6-3F20-4EA0-B543-33795C2BB060}">
      <dgm:prSet/>
      <dgm:spPr/>
      <dgm:t>
        <a:bodyPr/>
        <a:lstStyle/>
        <a:p>
          <a:r>
            <a:rPr lang="en-GB" noProof="0" dirty="0"/>
            <a:t>Working in different departments helped me develop many skills. In Food and Beverages, I learned customer service and teamwork, which I used in Reception and Spa when talking to guests. </a:t>
          </a:r>
        </a:p>
      </dgm:t>
    </dgm:pt>
    <dgm:pt modelId="{B46270E8-343D-4786-80B1-49E8AD8DE3FB}" type="parTrans" cxnId="{1AB225DD-DB6F-4222-A316-BFE0F5AA8995}">
      <dgm:prSet/>
      <dgm:spPr/>
      <dgm:t>
        <a:bodyPr/>
        <a:lstStyle/>
        <a:p>
          <a:endParaRPr lang="en-US"/>
        </a:p>
      </dgm:t>
    </dgm:pt>
    <dgm:pt modelId="{D8B7C1C6-E90A-49BB-BA7E-654A47BE8672}" type="sibTrans" cxnId="{1AB225DD-DB6F-4222-A316-BFE0F5AA8995}">
      <dgm:prSet/>
      <dgm:spPr/>
      <dgm:t>
        <a:bodyPr/>
        <a:lstStyle/>
        <a:p>
          <a:endParaRPr lang="en-US"/>
        </a:p>
      </dgm:t>
    </dgm:pt>
    <dgm:pt modelId="{B33FD517-FDC1-41A2-86C7-97DAAD29E811}">
      <dgm:prSet/>
      <dgm:spPr/>
      <dgm:t>
        <a:bodyPr/>
        <a:lstStyle/>
        <a:p>
          <a:r>
            <a:rPr lang="en-GB" noProof="0" dirty="0"/>
            <a:t>For example, taking orders in the Restaurant helped me be more confident when doing check-ins at Reception. </a:t>
          </a:r>
        </a:p>
      </dgm:t>
    </dgm:pt>
    <dgm:pt modelId="{6FDAB8E5-AABB-4D65-8B6D-722418A1C2A9}" type="parTrans" cxnId="{BCFD8049-B208-4A60-8BD4-2D0C3DA77AC9}">
      <dgm:prSet/>
      <dgm:spPr/>
      <dgm:t>
        <a:bodyPr/>
        <a:lstStyle/>
        <a:p>
          <a:endParaRPr lang="en-US"/>
        </a:p>
      </dgm:t>
    </dgm:pt>
    <dgm:pt modelId="{0DF00063-2A43-4C22-B840-5A0F08FF48D4}" type="sibTrans" cxnId="{BCFD8049-B208-4A60-8BD4-2D0C3DA77AC9}">
      <dgm:prSet/>
      <dgm:spPr/>
      <dgm:t>
        <a:bodyPr/>
        <a:lstStyle/>
        <a:p>
          <a:endParaRPr lang="en-US"/>
        </a:p>
      </dgm:t>
    </dgm:pt>
    <dgm:pt modelId="{81E6BC81-BB36-4044-9A12-0828D6CF2913}">
      <dgm:prSet/>
      <dgm:spPr/>
      <dgm:t>
        <a:bodyPr/>
        <a:lstStyle/>
        <a:p>
          <a:r>
            <a:rPr lang="en-GB" noProof="0" dirty="0"/>
            <a:t>In Housekeeping, I gained attention to detail, which was useful when preparing drinks in the Bar. </a:t>
          </a:r>
        </a:p>
      </dgm:t>
    </dgm:pt>
    <dgm:pt modelId="{9F5EEEEC-C60B-410B-A5A2-4971B225A019}" type="parTrans" cxnId="{B2D73890-E06C-4ABB-AB8E-29CD5117E4FD}">
      <dgm:prSet/>
      <dgm:spPr/>
      <dgm:t>
        <a:bodyPr/>
        <a:lstStyle/>
        <a:p>
          <a:endParaRPr lang="en-US"/>
        </a:p>
      </dgm:t>
    </dgm:pt>
    <dgm:pt modelId="{AADFDF0D-90DA-4F85-8CCB-EED905896933}" type="sibTrans" cxnId="{B2D73890-E06C-4ABB-AB8E-29CD5117E4FD}">
      <dgm:prSet/>
      <dgm:spPr/>
      <dgm:t>
        <a:bodyPr/>
        <a:lstStyle/>
        <a:p>
          <a:endParaRPr lang="en-US"/>
        </a:p>
      </dgm:t>
    </dgm:pt>
    <dgm:pt modelId="{F838DCFC-4238-462A-8A83-DBA726E65BE1}">
      <dgm:prSet/>
      <dgm:spPr/>
      <dgm:t>
        <a:bodyPr/>
        <a:lstStyle/>
        <a:p>
          <a:r>
            <a:rPr lang="en-GB" noProof="0" dirty="0"/>
            <a:t>Events taught me adaptability and teamwork, as I had to work fast with my team to serve the rugby team. </a:t>
          </a:r>
        </a:p>
      </dgm:t>
    </dgm:pt>
    <dgm:pt modelId="{EB781821-CAD7-4292-BAB8-B4730BF824B0}" type="parTrans" cxnId="{0A75C519-9FDF-450B-8781-9381AAC41EAB}">
      <dgm:prSet/>
      <dgm:spPr/>
      <dgm:t>
        <a:bodyPr/>
        <a:lstStyle/>
        <a:p>
          <a:endParaRPr lang="en-US"/>
        </a:p>
      </dgm:t>
    </dgm:pt>
    <dgm:pt modelId="{853A59CA-B340-48D4-8E89-907559850D2E}" type="sibTrans" cxnId="{0A75C519-9FDF-450B-8781-9381AAC41EAB}">
      <dgm:prSet/>
      <dgm:spPr/>
      <dgm:t>
        <a:bodyPr/>
        <a:lstStyle/>
        <a:p>
          <a:endParaRPr lang="en-US"/>
        </a:p>
      </dgm:t>
    </dgm:pt>
    <dgm:pt modelId="{8CBFC7BA-5861-416D-BCFC-2ABC3BF4FA9D}">
      <dgm:prSet/>
      <dgm:spPr/>
      <dgm:t>
        <a:bodyPr/>
        <a:lstStyle/>
        <a:p>
          <a:r>
            <a:rPr lang="en-GB" noProof="0" dirty="0"/>
            <a:t>In the Spa, I improved my communication by greeting clients, and in Reception, I learned to multitask and solve problems, like handling guest complaints. </a:t>
          </a:r>
        </a:p>
      </dgm:t>
    </dgm:pt>
    <dgm:pt modelId="{3860726D-0AD5-4F7B-A6BD-90DBCACF4433}" type="parTrans" cxnId="{71A3D478-A1B7-4F08-8B86-F70C765C66BF}">
      <dgm:prSet/>
      <dgm:spPr/>
      <dgm:t>
        <a:bodyPr/>
        <a:lstStyle/>
        <a:p>
          <a:endParaRPr lang="en-US"/>
        </a:p>
      </dgm:t>
    </dgm:pt>
    <dgm:pt modelId="{96AD405A-6B20-419F-B2F6-4CD2E945EBE9}" type="sibTrans" cxnId="{71A3D478-A1B7-4F08-8B86-F70C765C66BF}">
      <dgm:prSet/>
      <dgm:spPr/>
      <dgm:t>
        <a:bodyPr/>
        <a:lstStyle/>
        <a:p>
          <a:endParaRPr lang="en-US"/>
        </a:p>
      </dgm:t>
    </dgm:pt>
    <dgm:pt modelId="{1046513F-3E2B-4A0D-8523-DABD43A65DC2}">
      <dgm:prSet/>
      <dgm:spPr/>
      <dgm:t>
        <a:bodyPr/>
        <a:lstStyle/>
        <a:p>
          <a:r>
            <a:rPr lang="en-GB" noProof="0" dirty="0"/>
            <a:t>These skills are valuable in hospitality (Qili and Hebron, 2024).</a:t>
          </a:r>
        </a:p>
      </dgm:t>
    </dgm:pt>
    <dgm:pt modelId="{604BD860-7B90-43AF-9291-6B31EEE42783}" type="parTrans" cxnId="{0A76DB00-9B14-4F91-B7F3-24AE29866C35}">
      <dgm:prSet/>
      <dgm:spPr/>
      <dgm:t>
        <a:bodyPr/>
        <a:lstStyle/>
        <a:p>
          <a:endParaRPr lang="en-US"/>
        </a:p>
      </dgm:t>
    </dgm:pt>
    <dgm:pt modelId="{66533937-A562-481A-A10E-2D597768EF3C}" type="sibTrans" cxnId="{0A76DB00-9B14-4F91-B7F3-24AE29866C35}">
      <dgm:prSet/>
      <dgm:spPr/>
      <dgm:t>
        <a:bodyPr/>
        <a:lstStyle/>
        <a:p>
          <a:endParaRPr lang="en-US"/>
        </a:p>
      </dgm:t>
    </dgm:pt>
    <dgm:pt modelId="{9150D406-EF7C-4420-9A10-575471E8FB23}">
      <dgm:prSet/>
      <dgm:spPr/>
      <dgm:t>
        <a:bodyPr/>
        <a:lstStyle/>
        <a:p>
          <a:r>
            <a:rPr lang="en-GB" noProof="0" dirty="0"/>
            <a:t>I also grew as a person. I became more confident, especially in Reception, where I handled more tasks over time. </a:t>
          </a:r>
        </a:p>
      </dgm:t>
    </dgm:pt>
    <dgm:pt modelId="{735B4E36-9B64-40D5-BE73-833C0D83DD9C}" type="parTrans" cxnId="{1AD7D722-3770-4AB7-8737-90A6EF2359A1}">
      <dgm:prSet/>
      <dgm:spPr/>
      <dgm:t>
        <a:bodyPr/>
        <a:lstStyle/>
        <a:p>
          <a:endParaRPr lang="en-US"/>
        </a:p>
      </dgm:t>
    </dgm:pt>
    <dgm:pt modelId="{A8372C8E-B615-49E0-ADD6-24EA6BEE390A}" type="sibTrans" cxnId="{1AD7D722-3770-4AB7-8737-90A6EF2359A1}">
      <dgm:prSet/>
      <dgm:spPr/>
      <dgm:t>
        <a:bodyPr/>
        <a:lstStyle/>
        <a:p>
          <a:endParaRPr lang="en-US"/>
        </a:p>
      </dgm:t>
    </dgm:pt>
    <dgm:pt modelId="{0956FCD6-07D7-4AEB-B2BF-676D6E8BC614}">
      <dgm:prSet/>
      <dgm:spPr/>
      <dgm:t>
        <a:bodyPr/>
        <a:lstStyle/>
        <a:p>
          <a:r>
            <a:rPr lang="en-GB" noProof="0" dirty="0"/>
            <a:t>The feedback said I was a positive team member, and I felt happy working with everyone. My Food and Beverages experience was a big part of my learning because it taught me how to serve guests, which I used in other roles (Yue et al., 2023).</a:t>
          </a:r>
        </a:p>
      </dgm:t>
    </dgm:pt>
    <dgm:pt modelId="{63EDEC5E-C217-463B-BC41-47E8E0A91C18}" type="parTrans" cxnId="{1132F3D8-4D05-42D2-ACFF-7B6EA2C5C991}">
      <dgm:prSet/>
      <dgm:spPr/>
      <dgm:t>
        <a:bodyPr/>
        <a:lstStyle/>
        <a:p>
          <a:endParaRPr lang="en-US"/>
        </a:p>
      </dgm:t>
    </dgm:pt>
    <dgm:pt modelId="{3C1E1159-C3BB-4535-822B-0165B552F620}" type="sibTrans" cxnId="{1132F3D8-4D05-42D2-ACFF-7B6EA2C5C991}">
      <dgm:prSet/>
      <dgm:spPr/>
      <dgm:t>
        <a:bodyPr/>
        <a:lstStyle/>
        <a:p>
          <a:endParaRPr lang="en-US"/>
        </a:p>
      </dgm:t>
    </dgm:pt>
    <dgm:pt modelId="{192FC296-C5C3-4E54-A7EB-AC7711FFDB66}" type="pres">
      <dgm:prSet presAssocID="{01A52B48-C199-4E19-9900-5DD45ABF00E5}" presName="root" presStyleCnt="0">
        <dgm:presLayoutVars>
          <dgm:dir/>
          <dgm:resizeHandles val="exact"/>
        </dgm:presLayoutVars>
      </dgm:prSet>
      <dgm:spPr/>
    </dgm:pt>
    <dgm:pt modelId="{3ACA49E8-3B5A-4C4D-86A0-BC1AB96A319E}" type="pres">
      <dgm:prSet presAssocID="{A2B409A6-3F20-4EA0-B543-33795C2BB060}" presName="compNode" presStyleCnt="0"/>
      <dgm:spPr/>
    </dgm:pt>
    <dgm:pt modelId="{F3D8A1F5-7BE4-4A19-B450-B24297BBA7C7}" type="pres">
      <dgm:prSet presAssocID="{A2B409A6-3F20-4EA0-B543-33795C2BB060}" presName="bgRect" presStyleLbl="bgShp" presStyleIdx="0" presStyleCnt="8"/>
      <dgm:spPr/>
    </dgm:pt>
    <dgm:pt modelId="{E03906EC-99DD-432E-8896-164BE4E70BB0}" type="pres">
      <dgm:prSet presAssocID="{A2B409A6-3F20-4EA0-B543-33795C2BB060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ttle"/>
        </a:ext>
      </dgm:extLst>
    </dgm:pt>
    <dgm:pt modelId="{076FD363-849B-4E76-8A76-E9EE3E5D58F3}" type="pres">
      <dgm:prSet presAssocID="{A2B409A6-3F20-4EA0-B543-33795C2BB060}" presName="spaceRect" presStyleCnt="0"/>
      <dgm:spPr/>
    </dgm:pt>
    <dgm:pt modelId="{38467483-7AA2-44B2-B708-87D86859D370}" type="pres">
      <dgm:prSet presAssocID="{A2B409A6-3F20-4EA0-B543-33795C2BB060}" presName="parTx" presStyleLbl="revTx" presStyleIdx="0" presStyleCnt="8">
        <dgm:presLayoutVars>
          <dgm:chMax val="0"/>
          <dgm:chPref val="0"/>
        </dgm:presLayoutVars>
      </dgm:prSet>
      <dgm:spPr/>
    </dgm:pt>
    <dgm:pt modelId="{1B7620AB-B273-4C26-944F-20A60F0B0905}" type="pres">
      <dgm:prSet presAssocID="{D8B7C1C6-E90A-49BB-BA7E-654A47BE8672}" presName="sibTrans" presStyleCnt="0"/>
      <dgm:spPr/>
    </dgm:pt>
    <dgm:pt modelId="{89DE3614-D060-486B-A978-70C8B87D2101}" type="pres">
      <dgm:prSet presAssocID="{B33FD517-FDC1-41A2-86C7-97DAAD29E811}" presName="compNode" presStyleCnt="0"/>
      <dgm:spPr/>
    </dgm:pt>
    <dgm:pt modelId="{D1729C10-AA09-4424-A98F-9A9691977A3B}" type="pres">
      <dgm:prSet presAssocID="{B33FD517-FDC1-41A2-86C7-97DAAD29E811}" presName="bgRect" presStyleLbl="bgShp" presStyleIdx="1" presStyleCnt="8"/>
      <dgm:spPr/>
    </dgm:pt>
    <dgm:pt modelId="{34EEBC3D-8418-454B-A58A-D30020505117}" type="pres">
      <dgm:prSet presAssocID="{B33FD517-FDC1-41A2-86C7-97DAAD29E811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vered plate"/>
        </a:ext>
      </dgm:extLst>
    </dgm:pt>
    <dgm:pt modelId="{94F769C7-30A0-4B3D-8925-12B1995B8A61}" type="pres">
      <dgm:prSet presAssocID="{B33FD517-FDC1-41A2-86C7-97DAAD29E811}" presName="spaceRect" presStyleCnt="0"/>
      <dgm:spPr/>
    </dgm:pt>
    <dgm:pt modelId="{2B5B8C32-F9E3-4FA2-B9BA-668CC51F71E9}" type="pres">
      <dgm:prSet presAssocID="{B33FD517-FDC1-41A2-86C7-97DAAD29E811}" presName="parTx" presStyleLbl="revTx" presStyleIdx="1" presStyleCnt="8">
        <dgm:presLayoutVars>
          <dgm:chMax val="0"/>
          <dgm:chPref val="0"/>
        </dgm:presLayoutVars>
      </dgm:prSet>
      <dgm:spPr/>
    </dgm:pt>
    <dgm:pt modelId="{6DBD84A6-7013-434D-BB1D-373BB3FCEA7E}" type="pres">
      <dgm:prSet presAssocID="{0DF00063-2A43-4C22-B840-5A0F08FF48D4}" presName="sibTrans" presStyleCnt="0"/>
      <dgm:spPr/>
    </dgm:pt>
    <dgm:pt modelId="{7388DAC0-E1CB-4DCA-9EB7-55B65681DC33}" type="pres">
      <dgm:prSet presAssocID="{81E6BC81-BB36-4044-9A12-0828D6CF2913}" presName="compNode" presStyleCnt="0"/>
      <dgm:spPr/>
    </dgm:pt>
    <dgm:pt modelId="{75D447B5-FBA1-42B6-B72A-8E5825C976B8}" type="pres">
      <dgm:prSet presAssocID="{81E6BC81-BB36-4044-9A12-0828D6CF2913}" presName="bgRect" presStyleLbl="bgShp" presStyleIdx="2" presStyleCnt="8"/>
      <dgm:spPr/>
    </dgm:pt>
    <dgm:pt modelId="{940B915A-A9EE-4386-AA60-A868E21B688C}" type="pres">
      <dgm:prSet presAssocID="{81E6BC81-BB36-4044-9A12-0828D6CF2913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tini"/>
        </a:ext>
      </dgm:extLst>
    </dgm:pt>
    <dgm:pt modelId="{463E4A29-7FEA-49E3-BD51-10BCDE4C5CA5}" type="pres">
      <dgm:prSet presAssocID="{81E6BC81-BB36-4044-9A12-0828D6CF2913}" presName="spaceRect" presStyleCnt="0"/>
      <dgm:spPr/>
    </dgm:pt>
    <dgm:pt modelId="{A8687F1A-310E-4E92-9B1D-93180A0924A4}" type="pres">
      <dgm:prSet presAssocID="{81E6BC81-BB36-4044-9A12-0828D6CF2913}" presName="parTx" presStyleLbl="revTx" presStyleIdx="2" presStyleCnt="8">
        <dgm:presLayoutVars>
          <dgm:chMax val="0"/>
          <dgm:chPref val="0"/>
        </dgm:presLayoutVars>
      </dgm:prSet>
      <dgm:spPr/>
    </dgm:pt>
    <dgm:pt modelId="{2B26D6FE-80AD-4C05-BCA2-433F623973B2}" type="pres">
      <dgm:prSet presAssocID="{AADFDF0D-90DA-4F85-8CCB-EED905896933}" presName="sibTrans" presStyleCnt="0"/>
      <dgm:spPr/>
    </dgm:pt>
    <dgm:pt modelId="{F37E0D68-4CB9-4685-86AA-831A478EB4CE}" type="pres">
      <dgm:prSet presAssocID="{F838DCFC-4238-462A-8A83-DBA726E65BE1}" presName="compNode" presStyleCnt="0"/>
      <dgm:spPr/>
    </dgm:pt>
    <dgm:pt modelId="{49284D0A-CC86-4011-A1D4-6478A67532F5}" type="pres">
      <dgm:prSet presAssocID="{F838DCFC-4238-462A-8A83-DBA726E65BE1}" presName="bgRect" presStyleLbl="bgShp" presStyleIdx="3" presStyleCnt="8"/>
      <dgm:spPr/>
    </dgm:pt>
    <dgm:pt modelId="{4CA8A86C-19FC-49AA-A66C-F28550402444}" type="pres">
      <dgm:prSet presAssocID="{F838DCFC-4238-462A-8A83-DBA726E65BE1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gby ball"/>
        </a:ext>
      </dgm:extLst>
    </dgm:pt>
    <dgm:pt modelId="{71302771-7B6F-40D3-BF54-8BA531042892}" type="pres">
      <dgm:prSet presAssocID="{F838DCFC-4238-462A-8A83-DBA726E65BE1}" presName="spaceRect" presStyleCnt="0"/>
      <dgm:spPr/>
    </dgm:pt>
    <dgm:pt modelId="{151A286D-1F37-4BCC-A228-597C1066FEAB}" type="pres">
      <dgm:prSet presAssocID="{F838DCFC-4238-462A-8A83-DBA726E65BE1}" presName="parTx" presStyleLbl="revTx" presStyleIdx="3" presStyleCnt="8">
        <dgm:presLayoutVars>
          <dgm:chMax val="0"/>
          <dgm:chPref val="0"/>
        </dgm:presLayoutVars>
      </dgm:prSet>
      <dgm:spPr/>
    </dgm:pt>
    <dgm:pt modelId="{FAE6FFEE-81BC-4719-9FE5-F08CC81D7482}" type="pres">
      <dgm:prSet presAssocID="{853A59CA-B340-48D4-8E89-907559850D2E}" presName="sibTrans" presStyleCnt="0"/>
      <dgm:spPr/>
    </dgm:pt>
    <dgm:pt modelId="{0FC9875B-E444-4214-9661-0C97668FE693}" type="pres">
      <dgm:prSet presAssocID="{8CBFC7BA-5861-416D-BCFC-2ABC3BF4FA9D}" presName="compNode" presStyleCnt="0"/>
      <dgm:spPr/>
    </dgm:pt>
    <dgm:pt modelId="{3E2AEA51-FD94-4583-816C-9D3111ED4B31}" type="pres">
      <dgm:prSet presAssocID="{8CBFC7BA-5861-416D-BCFC-2ABC3BF4FA9D}" presName="bgRect" presStyleLbl="bgShp" presStyleIdx="4" presStyleCnt="8"/>
      <dgm:spPr/>
    </dgm:pt>
    <dgm:pt modelId="{3FF82E90-959F-409B-A09F-056C7720D99C}" type="pres">
      <dgm:prSet presAssocID="{8CBFC7BA-5861-416D-BCFC-2ABC3BF4FA9D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D9E92A3C-8D8D-4C02-AE20-7555420C41D5}" type="pres">
      <dgm:prSet presAssocID="{8CBFC7BA-5861-416D-BCFC-2ABC3BF4FA9D}" presName="spaceRect" presStyleCnt="0"/>
      <dgm:spPr/>
    </dgm:pt>
    <dgm:pt modelId="{8F940200-CBFB-4A94-9751-FC60B16E934F}" type="pres">
      <dgm:prSet presAssocID="{8CBFC7BA-5861-416D-BCFC-2ABC3BF4FA9D}" presName="parTx" presStyleLbl="revTx" presStyleIdx="4" presStyleCnt="8">
        <dgm:presLayoutVars>
          <dgm:chMax val="0"/>
          <dgm:chPref val="0"/>
        </dgm:presLayoutVars>
      </dgm:prSet>
      <dgm:spPr/>
    </dgm:pt>
    <dgm:pt modelId="{E7F31F5C-291D-4083-8687-5C17F9DAC815}" type="pres">
      <dgm:prSet presAssocID="{96AD405A-6B20-419F-B2F6-4CD2E945EBE9}" presName="sibTrans" presStyleCnt="0"/>
      <dgm:spPr/>
    </dgm:pt>
    <dgm:pt modelId="{373AE09A-DB64-4516-A0D3-8C6418D9CC4F}" type="pres">
      <dgm:prSet presAssocID="{1046513F-3E2B-4A0D-8523-DABD43A65DC2}" presName="compNode" presStyleCnt="0"/>
      <dgm:spPr/>
    </dgm:pt>
    <dgm:pt modelId="{913DB75F-7BF5-4F55-BF6A-3216700C2AA1}" type="pres">
      <dgm:prSet presAssocID="{1046513F-3E2B-4A0D-8523-DABD43A65DC2}" presName="bgRect" presStyleLbl="bgShp" presStyleIdx="5" presStyleCnt="8"/>
      <dgm:spPr/>
    </dgm:pt>
    <dgm:pt modelId="{57480D98-4EA4-42D2-95B3-F75E791ADFE2}" type="pres">
      <dgm:prSet presAssocID="{1046513F-3E2B-4A0D-8523-DABD43A65DC2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ayer Candle"/>
        </a:ext>
      </dgm:extLst>
    </dgm:pt>
    <dgm:pt modelId="{6E005760-C2D2-406D-ACA3-BFD99CE0570E}" type="pres">
      <dgm:prSet presAssocID="{1046513F-3E2B-4A0D-8523-DABD43A65DC2}" presName="spaceRect" presStyleCnt="0"/>
      <dgm:spPr/>
    </dgm:pt>
    <dgm:pt modelId="{2CFE9A5C-B23B-401A-B615-BA90620070AF}" type="pres">
      <dgm:prSet presAssocID="{1046513F-3E2B-4A0D-8523-DABD43A65DC2}" presName="parTx" presStyleLbl="revTx" presStyleIdx="5" presStyleCnt="8">
        <dgm:presLayoutVars>
          <dgm:chMax val="0"/>
          <dgm:chPref val="0"/>
        </dgm:presLayoutVars>
      </dgm:prSet>
      <dgm:spPr/>
    </dgm:pt>
    <dgm:pt modelId="{0D64C47B-985C-4EA1-A0F8-E86044BBC9AD}" type="pres">
      <dgm:prSet presAssocID="{66533937-A562-481A-A10E-2D597768EF3C}" presName="sibTrans" presStyleCnt="0"/>
      <dgm:spPr/>
    </dgm:pt>
    <dgm:pt modelId="{42A4613B-481A-4446-BDBD-3D1BC4DF5F99}" type="pres">
      <dgm:prSet presAssocID="{9150D406-EF7C-4420-9A10-575471E8FB23}" presName="compNode" presStyleCnt="0"/>
      <dgm:spPr/>
    </dgm:pt>
    <dgm:pt modelId="{FC60705D-5452-4ECF-A683-C6451308B9C9}" type="pres">
      <dgm:prSet presAssocID="{9150D406-EF7C-4420-9A10-575471E8FB23}" presName="bgRect" presStyleLbl="bgShp" presStyleIdx="6" presStyleCnt="8"/>
      <dgm:spPr/>
    </dgm:pt>
    <dgm:pt modelId="{10BE9F48-483D-44DC-8E2A-5C7EA8E9EDC7}" type="pres">
      <dgm:prSet presAssocID="{9150D406-EF7C-4420-9A10-575471E8FB23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D15EBC42-451A-41FC-B907-7068AB24E0B5}" type="pres">
      <dgm:prSet presAssocID="{9150D406-EF7C-4420-9A10-575471E8FB23}" presName="spaceRect" presStyleCnt="0"/>
      <dgm:spPr/>
    </dgm:pt>
    <dgm:pt modelId="{D5EA5F21-FC65-4B80-97AF-1006C3A44C94}" type="pres">
      <dgm:prSet presAssocID="{9150D406-EF7C-4420-9A10-575471E8FB23}" presName="parTx" presStyleLbl="revTx" presStyleIdx="6" presStyleCnt="8">
        <dgm:presLayoutVars>
          <dgm:chMax val="0"/>
          <dgm:chPref val="0"/>
        </dgm:presLayoutVars>
      </dgm:prSet>
      <dgm:spPr/>
    </dgm:pt>
    <dgm:pt modelId="{96150A4D-68B3-4643-B7F4-793A70EEF285}" type="pres">
      <dgm:prSet presAssocID="{A8372C8E-B615-49E0-ADD6-24EA6BEE390A}" presName="sibTrans" presStyleCnt="0"/>
      <dgm:spPr/>
    </dgm:pt>
    <dgm:pt modelId="{94F8DCBE-F012-4DE3-A95C-3AB992AAAC2A}" type="pres">
      <dgm:prSet presAssocID="{0956FCD6-07D7-4AEB-B2BF-676D6E8BC614}" presName="compNode" presStyleCnt="0"/>
      <dgm:spPr/>
    </dgm:pt>
    <dgm:pt modelId="{D6F58258-5872-440E-8359-E42778DDF8B4}" type="pres">
      <dgm:prSet presAssocID="{0956FCD6-07D7-4AEB-B2BF-676D6E8BC614}" presName="bgRect" presStyleLbl="bgShp" presStyleIdx="7" presStyleCnt="8"/>
      <dgm:spPr/>
    </dgm:pt>
    <dgm:pt modelId="{F28AC44C-7A4A-4B2E-9D5D-F8AC5A0C536B}" type="pres">
      <dgm:prSet presAssocID="{0956FCD6-07D7-4AEB-B2BF-676D6E8BC614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mpagne Glasses"/>
        </a:ext>
      </dgm:extLst>
    </dgm:pt>
    <dgm:pt modelId="{BED8AA70-B230-4254-924E-DBD64D3930F0}" type="pres">
      <dgm:prSet presAssocID="{0956FCD6-07D7-4AEB-B2BF-676D6E8BC614}" presName="spaceRect" presStyleCnt="0"/>
      <dgm:spPr/>
    </dgm:pt>
    <dgm:pt modelId="{056ECE6B-B033-4A26-A7C6-0F2CF3861121}" type="pres">
      <dgm:prSet presAssocID="{0956FCD6-07D7-4AEB-B2BF-676D6E8BC614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0A76DB00-9B14-4F91-B7F3-24AE29866C35}" srcId="{01A52B48-C199-4E19-9900-5DD45ABF00E5}" destId="{1046513F-3E2B-4A0D-8523-DABD43A65DC2}" srcOrd="5" destOrd="0" parTransId="{604BD860-7B90-43AF-9291-6B31EEE42783}" sibTransId="{66533937-A562-481A-A10E-2D597768EF3C}"/>
    <dgm:cxn modelId="{200FFC13-5DAA-49D8-9DD8-795F9BD15760}" type="presOf" srcId="{9150D406-EF7C-4420-9A10-575471E8FB23}" destId="{D5EA5F21-FC65-4B80-97AF-1006C3A44C94}" srcOrd="0" destOrd="0" presId="urn:microsoft.com/office/officeart/2018/2/layout/IconVerticalSolidList"/>
    <dgm:cxn modelId="{0A75C519-9FDF-450B-8781-9381AAC41EAB}" srcId="{01A52B48-C199-4E19-9900-5DD45ABF00E5}" destId="{F838DCFC-4238-462A-8A83-DBA726E65BE1}" srcOrd="3" destOrd="0" parTransId="{EB781821-CAD7-4292-BAB8-B4730BF824B0}" sibTransId="{853A59CA-B340-48D4-8E89-907559850D2E}"/>
    <dgm:cxn modelId="{1AD7D722-3770-4AB7-8737-90A6EF2359A1}" srcId="{01A52B48-C199-4E19-9900-5DD45ABF00E5}" destId="{9150D406-EF7C-4420-9A10-575471E8FB23}" srcOrd="6" destOrd="0" parTransId="{735B4E36-9B64-40D5-BE73-833C0D83DD9C}" sibTransId="{A8372C8E-B615-49E0-ADD6-24EA6BEE390A}"/>
    <dgm:cxn modelId="{9664AA2C-392F-4FCA-BE83-DB63F180E8B5}" type="presOf" srcId="{01A52B48-C199-4E19-9900-5DD45ABF00E5}" destId="{192FC296-C5C3-4E54-A7EB-AC7711FFDB66}" srcOrd="0" destOrd="0" presId="urn:microsoft.com/office/officeart/2018/2/layout/IconVerticalSolidList"/>
    <dgm:cxn modelId="{2C083E2D-69D7-4D6F-817D-266F2FE2FA26}" type="presOf" srcId="{B33FD517-FDC1-41A2-86C7-97DAAD29E811}" destId="{2B5B8C32-F9E3-4FA2-B9BA-668CC51F71E9}" srcOrd="0" destOrd="0" presId="urn:microsoft.com/office/officeart/2018/2/layout/IconVerticalSolidList"/>
    <dgm:cxn modelId="{BD7BB032-8F99-42DC-BA43-0C7E4DE5460F}" type="presOf" srcId="{0956FCD6-07D7-4AEB-B2BF-676D6E8BC614}" destId="{056ECE6B-B033-4A26-A7C6-0F2CF3861121}" srcOrd="0" destOrd="0" presId="urn:microsoft.com/office/officeart/2018/2/layout/IconVerticalSolidList"/>
    <dgm:cxn modelId="{BCFD8049-B208-4A60-8BD4-2D0C3DA77AC9}" srcId="{01A52B48-C199-4E19-9900-5DD45ABF00E5}" destId="{B33FD517-FDC1-41A2-86C7-97DAAD29E811}" srcOrd="1" destOrd="0" parTransId="{6FDAB8E5-AABB-4D65-8B6D-722418A1C2A9}" sibTransId="{0DF00063-2A43-4C22-B840-5A0F08FF48D4}"/>
    <dgm:cxn modelId="{71A3D478-A1B7-4F08-8B86-F70C765C66BF}" srcId="{01A52B48-C199-4E19-9900-5DD45ABF00E5}" destId="{8CBFC7BA-5861-416D-BCFC-2ABC3BF4FA9D}" srcOrd="4" destOrd="0" parTransId="{3860726D-0AD5-4F7B-A6BD-90DBCACF4433}" sibTransId="{96AD405A-6B20-419F-B2F6-4CD2E945EBE9}"/>
    <dgm:cxn modelId="{880DA25A-43E0-4158-831A-97979D1F3756}" type="presOf" srcId="{A2B409A6-3F20-4EA0-B543-33795C2BB060}" destId="{38467483-7AA2-44B2-B708-87D86859D370}" srcOrd="0" destOrd="0" presId="urn:microsoft.com/office/officeart/2018/2/layout/IconVerticalSolidList"/>
    <dgm:cxn modelId="{B2D73890-E06C-4ABB-AB8E-29CD5117E4FD}" srcId="{01A52B48-C199-4E19-9900-5DD45ABF00E5}" destId="{81E6BC81-BB36-4044-9A12-0828D6CF2913}" srcOrd="2" destOrd="0" parTransId="{9F5EEEEC-C60B-410B-A5A2-4971B225A019}" sibTransId="{AADFDF0D-90DA-4F85-8CCB-EED905896933}"/>
    <dgm:cxn modelId="{AD7B3792-EE27-4542-91E7-C49219EE87FA}" type="presOf" srcId="{F838DCFC-4238-462A-8A83-DBA726E65BE1}" destId="{151A286D-1F37-4BCC-A228-597C1066FEAB}" srcOrd="0" destOrd="0" presId="urn:microsoft.com/office/officeart/2018/2/layout/IconVerticalSolidList"/>
    <dgm:cxn modelId="{65E48ABB-85B9-44F8-90C2-87BA9B2F2523}" type="presOf" srcId="{1046513F-3E2B-4A0D-8523-DABD43A65DC2}" destId="{2CFE9A5C-B23B-401A-B615-BA90620070AF}" srcOrd="0" destOrd="0" presId="urn:microsoft.com/office/officeart/2018/2/layout/IconVerticalSolidList"/>
    <dgm:cxn modelId="{897E48CF-EE34-480F-AC86-1AE7EA52A23C}" type="presOf" srcId="{8CBFC7BA-5861-416D-BCFC-2ABC3BF4FA9D}" destId="{8F940200-CBFB-4A94-9751-FC60B16E934F}" srcOrd="0" destOrd="0" presId="urn:microsoft.com/office/officeart/2018/2/layout/IconVerticalSolidList"/>
    <dgm:cxn modelId="{065666D2-C5C9-4B1F-B680-A3267474FAAA}" type="presOf" srcId="{81E6BC81-BB36-4044-9A12-0828D6CF2913}" destId="{A8687F1A-310E-4E92-9B1D-93180A0924A4}" srcOrd="0" destOrd="0" presId="urn:microsoft.com/office/officeart/2018/2/layout/IconVerticalSolidList"/>
    <dgm:cxn modelId="{1132F3D8-4D05-42D2-ACFF-7B6EA2C5C991}" srcId="{01A52B48-C199-4E19-9900-5DD45ABF00E5}" destId="{0956FCD6-07D7-4AEB-B2BF-676D6E8BC614}" srcOrd="7" destOrd="0" parTransId="{63EDEC5E-C217-463B-BC41-47E8E0A91C18}" sibTransId="{3C1E1159-C3BB-4535-822B-0165B552F620}"/>
    <dgm:cxn modelId="{1AB225DD-DB6F-4222-A316-BFE0F5AA8995}" srcId="{01A52B48-C199-4E19-9900-5DD45ABF00E5}" destId="{A2B409A6-3F20-4EA0-B543-33795C2BB060}" srcOrd="0" destOrd="0" parTransId="{B46270E8-343D-4786-80B1-49E8AD8DE3FB}" sibTransId="{D8B7C1C6-E90A-49BB-BA7E-654A47BE8672}"/>
    <dgm:cxn modelId="{CBCB046A-C10F-4D65-AE60-AEA2A82E0EE4}" type="presParOf" srcId="{192FC296-C5C3-4E54-A7EB-AC7711FFDB66}" destId="{3ACA49E8-3B5A-4C4D-86A0-BC1AB96A319E}" srcOrd="0" destOrd="0" presId="urn:microsoft.com/office/officeart/2018/2/layout/IconVerticalSolidList"/>
    <dgm:cxn modelId="{9F7E5516-6741-4269-BAA7-0F342CC29D39}" type="presParOf" srcId="{3ACA49E8-3B5A-4C4D-86A0-BC1AB96A319E}" destId="{F3D8A1F5-7BE4-4A19-B450-B24297BBA7C7}" srcOrd="0" destOrd="0" presId="urn:microsoft.com/office/officeart/2018/2/layout/IconVerticalSolidList"/>
    <dgm:cxn modelId="{1EDE5187-7495-4AF2-8724-6CDBABB6A547}" type="presParOf" srcId="{3ACA49E8-3B5A-4C4D-86A0-BC1AB96A319E}" destId="{E03906EC-99DD-432E-8896-164BE4E70BB0}" srcOrd="1" destOrd="0" presId="urn:microsoft.com/office/officeart/2018/2/layout/IconVerticalSolidList"/>
    <dgm:cxn modelId="{B2CDCAFD-FA12-4741-8A5A-63C07B750422}" type="presParOf" srcId="{3ACA49E8-3B5A-4C4D-86A0-BC1AB96A319E}" destId="{076FD363-849B-4E76-8A76-E9EE3E5D58F3}" srcOrd="2" destOrd="0" presId="urn:microsoft.com/office/officeart/2018/2/layout/IconVerticalSolidList"/>
    <dgm:cxn modelId="{A673EC10-5BE8-4289-88A5-BBC9AC81105B}" type="presParOf" srcId="{3ACA49E8-3B5A-4C4D-86A0-BC1AB96A319E}" destId="{38467483-7AA2-44B2-B708-87D86859D370}" srcOrd="3" destOrd="0" presId="urn:microsoft.com/office/officeart/2018/2/layout/IconVerticalSolidList"/>
    <dgm:cxn modelId="{D1A7A386-6F5E-4195-9A64-64904712CB1B}" type="presParOf" srcId="{192FC296-C5C3-4E54-A7EB-AC7711FFDB66}" destId="{1B7620AB-B273-4C26-944F-20A60F0B0905}" srcOrd="1" destOrd="0" presId="urn:microsoft.com/office/officeart/2018/2/layout/IconVerticalSolidList"/>
    <dgm:cxn modelId="{C6B0A3BD-414D-421F-ACEB-A92E87B46DD0}" type="presParOf" srcId="{192FC296-C5C3-4E54-A7EB-AC7711FFDB66}" destId="{89DE3614-D060-486B-A978-70C8B87D2101}" srcOrd="2" destOrd="0" presId="urn:microsoft.com/office/officeart/2018/2/layout/IconVerticalSolidList"/>
    <dgm:cxn modelId="{FAC52445-E3E9-4BB9-A1EF-8D0B8B75BB6F}" type="presParOf" srcId="{89DE3614-D060-486B-A978-70C8B87D2101}" destId="{D1729C10-AA09-4424-A98F-9A9691977A3B}" srcOrd="0" destOrd="0" presId="urn:microsoft.com/office/officeart/2018/2/layout/IconVerticalSolidList"/>
    <dgm:cxn modelId="{C245FDF4-79BB-48EF-BA60-ECBC28E24836}" type="presParOf" srcId="{89DE3614-D060-486B-A978-70C8B87D2101}" destId="{34EEBC3D-8418-454B-A58A-D30020505117}" srcOrd="1" destOrd="0" presId="urn:microsoft.com/office/officeart/2018/2/layout/IconVerticalSolidList"/>
    <dgm:cxn modelId="{A4E65579-A227-487F-915A-9C0081BEAA07}" type="presParOf" srcId="{89DE3614-D060-486B-A978-70C8B87D2101}" destId="{94F769C7-30A0-4B3D-8925-12B1995B8A61}" srcOrd="2" destOrd="0" presId="urn:microsoft.com/office/officeart/2018/2/layout/IconVerticalSolidList"/>
    <dgm:cxn modelId="{322B67E0-124D-4EA4-90AD-BB47FFFAB572}" type="presParOf" srcId="{89DE3614-D060-486B-A978-70C8B87D2101}" destId="{2B5B8C32-F9E3-4FA2-B9BA-668CC51F71E9}" srcOrd="3" destOrd="0" presId="urn:microsoft.com/office/officeart/2018/2/layout/IconVerticalSolidList"/>
    <dgm:cxn modelId="{310092C2-4A46-4D04-8F7E-D8B1F46B62AF}" type="presParOf" srcId="{192FC296-C5C3-4E54-A7EB-AC7711FFDB66}" destId="{6DBD84A6-7013-434D-BB1D-373BB3FCEA7E}" srcOrd="3" destOrd="0" presId="urn:microsoft.com/office/officeart/2018/2/layout/IconVerticalSolidList"/>
    <dgm:cxn modelId="{7447E90B-E0F5-453F-BCDC-D74B5DC5C4DC}" type="presParOf" srcId="{192FC296-C5C3-4E54-A7EB-AC7711FFDB66}" destId="{7388DAC0-E1CB-4DCA-9EB7-55B65681DC33}" srcOrd="4" destOrd="0" presId="urn:microsoft.com/office/officeart/2018/2/layout/IconVerticalSolidList"/>
    <dgm:cxn modelId="{DC60C59D-A046-4009-A7ED-B2728F989957}" type="presParOf" srcId="{7388DAC0-E1CB-4DCA-9EB7-55B65681DC33}" destId="{75D447B5-FBA1-42B6-B72A-8E5825C976B8}" srcOrd="0" destOrd="0" presId="urn:microsoft.com/office/officeart/2018/2/layout/IconVerticalSolidList"/>
    <dgm:cxn modelId="{1728A5B4-C100-4CC4-BB21-264FFE8EDE82}" type="presParOf" srcId="{7388DAC0-E1CB-4DCA-9EB7-55B65681DC33}" destId="{940B915A-A9EE-4386-AA60-A868E21B688C}" srcOrd="1" destOrd="0" presId="urn:microsoft.com/office/officeart/2018/2/layout/IconVerticalSolidList"/>
    <dgm:cxn modelId="{0FEEB052-6C80-4B85-9F4A-B35830478052}" type="presParOf" srcId="{7388DAC0-E1CB-4DCA-9EB7-55B65681DC33}" destId="{463E4A29-7FEA-49E3-BD51-10BCDE4C5CA5}" srcOrd="2" destOrd="0" presId="urn:microsoft.com/office/officeart/2018/2/layout/IconVerticalSolidList"/>
    <dgm:cxn modelId="{46285526-8FBD-4233-87EC-477302971A71}" type="presParOf" srcId="{7388DAC0-E1CB-4DCA-9EB7-55B65681DC33}" destId="{A8687F1A-310E-4E92-9B1D-93180A0924A4}" srcOrd="3" destOrd="0" presId="urn:microsoft.com/office/officeart/2018/2/layout/IconVerticalSolidList"/>
    <dgm:cxn modelId="{F454402B-FBF7-46EA-8D0D-2009FB22D195}" type="presParOf" srcId="{192FC296-C5C3-4E54-A7EB-AC7711FFDB66}" destId="{2B26D6FE-80AD-4C05-BCA2-433F623973B2}" srcOrd="5" destOrd="0" presId="urn:microsoft.com/office/officeart/2018/2/layout/IconVerticalSolidList"/>
    <dgm:cxn modelId="{6559A852-163B-4CB3-B1ED-C0828B08895C}" type="presParOf" srcId="{192FC296-C5C3-4E54-A7EB-AC7711FFDB66}" destId="{F37E0D68-4CB9-4685-86AA-831A478EB4CE}" srcOrd="6" destOrd="0" presId="urn:microsoft.com/office/officeart/2018/2/layout/IconVerticalSolidList"/>
    <dgm:cxn modelId="{1CB81C10-1C37-4179-8E4D-B6DB68951A02}" type="presParOf" srcId="{F37E0D68-4CB9-4685-86AA-831A478EB4CE}" destId="{49284D0A-CC86-4011-A1D4-6478A67532F5}" srcOrd="0" destOrd="0" presId="urn:microsoft.com/office/officeart/2018/2/layout/IconVerticalSolidList"/>
    <dgm:cxn modelId="{E2DA94A4-2CCE-464D-A04E-582D2BDB5CE0}" type="presParOf" srcId="{F37E0D68-4CB9-4685-86AA-831A478EB4CE}" destId="{4CA8A86C-19FC-49AA-A66C-F28550402444}" srcOrd="1" destOrd="0" presId="urn:microsoft.com/office/officeart/2018/2/layout/IconVerticalSolidList"/>
    <dgm:cxn modelId="{7B090DF8-FEFE-4FD5-B94B-45C0356A204F}" type="presParOf" srcId="{F37E0D68-4CB9-4685-86AA-831A478EB4CE}" destId="{71302771-7B6F-40D3-BF54-8BA531042892}" srcOrd="2" destOrd="0" presId="urn:microsoft.com/office/officeart/2018/2/layout/IconVerticalSolidList"/>
    <dgm:cxn modelId="{6A12748C-3A65-4CE4-B369-402FE32BE48C}" type="presParOf" srcId="{F37E0D68-4CB9-4685-86AA-831A478EB4CE}" destId="{151A286D-1F37-4BCC-A228-597C1066FEAB}" srcOrd="3" destOrd="0" presId="urn:microsoft.com/office/officeart/2018/2/layout/IconVerticalSolidList"/>
    <dgm:cxn modelId="{771AD22D-0019-4F26-9F9E-46E2133F0C12}" type="presParOf" srcId="{192FC296-C5C3-4E54-A7EB-AC7711FFDB66}" destId="{FAE6FFEE-81BC-4719-9FE5-F08CC81D7482}" srcOrd="7" destOrd="0" presId="urn:microsoft.com/office/officeart/2018/2/layout/IconVerticalSolidList"/>
    <dgm:cxn modelId="{89154D15-4D41-4F82-BEBE-28DB492C6C85}" type="presParOf" srcId="{192FC296-C5C3-4E54-A7EB-AC7711FFDB66}" destId="{0FC9875B-E444-4214-9661-0C97668FE693}" srcOrd="8" destOrd="0" presId="urn:microsoft.com/office/officeart/2018/2/layout/IconVerticalSolidList"/>
    <dgm:cxn modelId="{C91F4401-D242-4CE9-9D39-918B0DAEFF93}" type="presParOf" srcId="{0FC9875B-E444-4214-9661-0C97668FE693}" destId="{3E2AEA51-FD94-4583-816C-9D3111ED4B31}" srcOrd="0" destOrd="0" presId="urn:microsoft.com/office/officeart/2018/2/layout/IconVerticalSolidList"/>
    <dgm:cxn modelId="{4BBEE74B-4096-4D03-841A-2ABC8B1327C7}" type="presParOf" srcId="{0FC9875B-E444-4214-9661-0C97668FE693}" destId="{3FF82E90-959F-409B-A09F-056C7720D99C}" srcOrd="1" destOrd="0" presId="urn:microsoft.com/office/officeart/2018/2/layout/IconVerticalSolidList"/>
    <dgm:cxn modelId="{09F574FD-EB5A-46D3-A6B0-3923F2DADF5F}" type="presParOf" srcId="{0FC9875B-E444-4214-9661-0C97668FE693}" destId="{D9E92A3C-8D8D-4C02-AE20-7555420C41D5}" srcOrd="2" destOrd="0" presId="urn:microsoft.com/office/officeart/2018/2/layout/IconVerticalSolidList"/>
    <dgm:cxn modelId="{417B0ED4-D05C-4B46-8F19-29DDB520247A}" type="presParOf" srcId="{0FC9875B-E444-4214-9661-0C97668FE693}" destId="{8F940200-CBFB-4A94-9751-FC60B16E934F}" srcOrd="3" destOrd="0" presId="urn:microsoft.com/office/officeart/2018/2/layout/IconVerticalSolidList"/>
    <dgm:cxn modelId="{42C8DEC7-BFDD-47A8-8EA3-FBCC185963D0}" type="presParOf" srcId="{192FC296-C5C3-4E54-A7EB-AC7711FFDB66}" destId="{E7F31F5C-291D-4083-8687-5C17F9DAC815}" srcOrd="9" destOrd="0" presId="urn:microsoft.com/office/officeart/2018/2/layout/IconVerticalSolidList"/>
    <dgm:cxn modelId="{4F30C077-177F-4687-99CF-D0DB7B1D6777}" type="presParOf" srcId="{192FC296-C5C3-4E54-A7EB-AC7711FFDB66}" destId="{373AE09A-DB64-4516-A0D3-8C6418D9CC4F}" srcOrd="10" destOrd="0" presId="urn:microsoft.com/office/officeart/2018/2/layout/IconVerticalSolidList"/>
    <dgm:cxn modelId="{0772635C-FB68-4F24-9EAB-E66DFF05841D}" type="presParOf" srcId="{373AE09A-DB64-4516-A0D3-8C6418D9CC4F}" destId="{913DB75F-7BF5-4F55-BF6A-3216700C2AA1}" srcOrd="0" destOrd="0" presId="urn:microsoft.com/office/officeart/2018/2/layout/IconVerticalSolidList"/>
    <dgm:cxn modelId="{461E4B13-6F54-4F86-AF81-45C4D1A50DF8}" type="presParOf" srcId="{373AE09A-DB64-4516-A0D3-8C6418D9CC4F}" destId="{57480D98-4EA4-42D2-95B3-F75E791ADFE2}" srcOrd="1" destOrd="0" presId="urn:microsoft.com/office/officeart/2018/2/layout/IconVerticalSolidList"/>
    <dgm:cxn modelId="{E4D2F0AA-CEB1-430B-9ACE-FF4A2C1454B0}" type="presParOf" srcId="{373AE09A-DB64-4516-A0D3-8C6418D9CC4F}" destId="{6E005760-C2D2-406D-ACA3-BFD99CE0570E}" srcOrd="2" destOrd="0" presId="urn:microsoft.com/office/officeart/2018/2/layout/IconVerticalSolidList"/>
    <dgm:cxn modelId="{2C12C2EC-A3A4-47E6-BACB-D32B3C830867}" type="presParOf" srcId="{373AE09A-DB64-4516-A0D3-8C6418D9CC4F}" destId="{2CFE9A5C-B23B-401A-B615-BA90620070AF}" srcOrd="3" destOrd="0" presId="urn:microsoft.com/office/officeart/2018/2/layout/IconVerticalSolidList"/>
    <dgm:cxn modelId="{5DEE5F66-D3C5-48DC-9303-39FB3A332B9A}" type="presParOf" srcId="{192FC296-C5C3-4E54-A7EB-AC7711FFDB66}" destId="{0D64C47B-985C-4EA1-A0F8-E86044BBC9AD}" srcOrd="11" destOrd="0" presId="urn:microsoft.com/office/officeart/2018/2/layout/IconVerticalSolidList"/>
    <dgm:cxn modelId="{E46D110B-0E59-4DE6-B269-E0321FA2DA8D}" type="presParOf" srcId="{192FC296-C5C3-4E54-A7EB-AC7711FFDB66}" destId="{42A4613B-481A-4446-BDBD-3D1BC4DF5F99}" srcOrd="12" destOrd="0" presId="urn:microsoft.com/office/officeart/2018/2/layout/IconVerticalSolidList"/>
    <dgm:cxn modelId="{514D8D14-EEA1-4B77-8BCD-12D1F9A62BDB}" type="presParOf" srcId="{42A4613B-481A-4446-BDBD-3D1BC4DF5F99}" destId="{FC60705D-5452-4ECF-A683-C6451308B9C9}" srcOrd="0" destOrd="0" presId="urn:microsoft.com/office/officeart/2018/2/layout/IconVerticalSolidList"/>
    <dgm:cxn modelId="{550E1B47-A450-4052-AABA-2032D36C5014}" type="presParOf" srcId="{42A4613B-481A-4446-BDBD-3D1BC4DF5F99}" destId="{10BE9F48-483D-44DC-8E2A-5C7EA8E9EDC7}" srcOrd="1" destOrd="0" presId="urn:microsoft.com/office/officeart/2018/2/layout/IconVerticalSolidList"/>
    <dgm:cxn modelId="{55415AF0-D724-45D8-9D47-820CF16A56CC}" type="presParOf" srcId="{42A4613B-481A-4446-BDBD-3D1BC4DF5F99}" destId="{D15EBC42-451A-41FC-B907-7068AB24E0B5}" srcOrd="2" destOrd="0" presId="urn:microsoft.com/office/officeart/2018/2/layout/IconVerticalSolidList"/>
    <dgm:cxn modelId="{84219057-6BF6-4CEA-8774-FBBBA65AF23A}" type="presParOf" srcId="{42A4613B-481A-4446-BDBD-3D1BC4DF5F99}" destId="{D5EA5F21-FC65-4B80-97AF-1006C3A44C94}" srcOrd="3" destOrd="0" presId="urn:microsoft.com/office/officeart/2018/2/layout/IconVerticalSolidList"/>
    <dgm:cxn modelId="{A934871C-3F73-4B9F-9F3F-82EE76F426F3}" type="presParOf" srcId="{192FC296-C5C3-4E54-A7EB-AC7711FFDB66}" destId="{96150A4D-68B3-4643-B7F4-793A70EEF285}" srcOrd="13" destOrd="0" presId="urn:microsoft.com/office/officeart/2018/2/layout/IconVerticalSolidList"/>
    <dgm:cxn modelId="{9E167E39-196D-461C-9E24-F58C2A5CE3A4}" type="presParOf" srcId="{192FC296-C5C3-4E54-A7EB-AC7711FFDB66}" destId="{94F8DCBE-F012-4DE3-A95C-3AB992AAAC2A}" srcOrd="14" destOrd="0" presId="urn:microsoft.com/office/officeart/2018/2/layout/IconVerticalSolidList"/>
    <dgm:cxn modelId="{A58D4FEB-2D5E-4AE6-B3D0-C902D3C90FFE}" type="presParOf" srcId="{94F8DCBE-F012-4DE3-A95C-3AB992AAAC2A}" destId="{D6F58258-5872-440E-8359-E42778DDF8B4}" srcOrd="0" destOrd="0" presId="urn:microsoft.com/office/officeart/2018/2/layout/IconVerticalSolidList"/>
    <dgm:cxn modelId="{93917737-31A0-4CD1-A40F-3D685B3FF7F7}" type="presParOf" srcId="{94F8DCBE-F012-4DE3-A95C-3AB992AAAC2A}" destId="{F28AC44C-7A4A-4B2E-9D5D-F8AC5A0C536B}" srcOrd="1" destOrd="0" presId="urn:microsoft.com/office/officeart/2018/2/layout/IconVerticalSolidList"/>
    <dgm:cxn modelId="{168A8FB6-FAA7-48FB-8D5E-B401DEE90DFF}" type="presParOf" srcId="{94F8DCBE-F012-4DE3-A95C-3AB992AAAC2A}" destId="{BED8AA70-B230-4254-924E-DBD64D3930F0}" srcOrd="2" destOrd="0" presId="urn:microsoft.com/office/officeart/2018/2/layout/IconVerticalSolidList"/>
    <dgm:cxn modelId="{0F728704-FCE4-4031-9867-194EA19921DA}" type="presParOf" srcId="{94F8DCBE-F012-4DE3-A95C-3AB992AAAC2A}" destId="{056ECE6B-B033-4A26-A7C6-0F2CF386112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AC34961-8301-4E49-83D6-EDB35203501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CCD7DBD-EEF2-41B2-8892-72D4B1F615E6}">
      <dgm:prSet/>
      <dgm:spPr/>
      <dgm:t>
        <a:bodyPr/>
        <a:lstStyle/>
        <a:p>
          <a:r>
            <a:rPr lang="en-GB" noProof="0" dirty="0"/>
            <a:t>My time at Park Plaza Cardiff was amazing, and I’m grateful for the experience. </a:t>
          </a:r>
        </a:p>
      </dgm:t>
    </dgm:pt>
    <dgm:pt modelId="{E558D19E-458B-42F9-9828-E3FABCA443CF}" type="parTrans" cxnId="{1DBFFDCB-BFA4-479A-9917-D2AA54D34808}">
      <dgm:prSet/>
      <dgm:spPr/>
      <dgm:t>
        <a:bodyPr/>
        <a:lstStyle/>
        <a:p>
          <a:endParaRPr lang="en-US"/>
        </a:p>
      </dgm:t>
    </dgm:pt>
    <dgm:pt modelId="{CBEF4C9D-A9DB-4036-8989-8AD48D9B80AF}" type="sibTrans" cxnId="{1DBFFDCB-BFA4-479A-9917-D2AA54D34808}">
      <dgm:prSet/>
      <dgm:spPr/>
      <dgm:t>
        <a:bodyPr/>
        <a:lstStyle/>
        <a:p>
          <a:endParaRPr lang="en-US"/>
        </a:p>
      </dgm:t>
    </dgm:pt>
    <dgm:pt modelId="{EDA0BE65-9B05-430D-A0ED-7D40A32D25C0}">
      <dgm:prSet/>
      <dgm:spPr/>
      <dgm:t>
        <a:bodyPr/>
        <a:lstStyle/>
        <a:p>
          <a:r>
            <a:rPr lang="en-GB" noProof="0" dirty="0"/>
            <a:t>I worked in Food and Beverages, Housekeeping, Events, Bar, Spa, and Reception, and each department taught me new skills like customer service, teamwork, and problem-solving. </a:t>
          </a:r>
        </a:p>
      </dgm:t>
    </dgm:pt>
    <dgm:pt modelId="{947DFE23-443D-4589-BECE-C869D9D5C98A}" type="parTrans" cxnId="{2792C8BA-7668-441E-B7AF-7385FAC2A5AF}">
      <dgm:prSet/>
      <dgm:spPr/>
      <dgm:t>
        <a:bodyPr/>
        <a:lstStyle/>
        <a:p>
          <a:endParaRPr lang="en-US"/>
        </a:p>
      </dgm:t>
    </dgm:pt>
    <dgm:pt modelId="{29A091E5-DC39-4581-8521-D2338DD1E8E0}" type="sibTrans" cxnId="{2792C8BA-7668-441E-B7AF-7385FAC2A5AF}">
      <dgm:prSet/>
      <dgm:spPr/>
      <dgm:t>
        <a:bodyPr/>
        <a:lstStyle/>
        <a:p>
          <a:endParaRPr lang="en-US"/>
        </a:p>
      </dgm:t>
    </dgm:pt>
    <dgm:pt modelId="{B8118962-5F08-4C86-892D-3642C47EDDFE}">
      <dgm:prSet/>
      <dgm:spPr/>
      <dgm:t>
        <a:bodyPr/>
        <a:lstStyle/>
        <a:p>
          <a:r>
            <a:rPr lang="en-GB" noProof="0" dirty="0"/>
            <a:t>The staff were always supportive, and I felt like part of the team. Food and Beverages was a key part of my journey because it helped me learn how to serve guests, which I used in other roles. </a:t>
          </a:r>
        </a:p>
      </dgm:t>
    </dgm:pt>
    <dgm:pt modelId="{9DD57490-E51C-4A41-8E34-334C69BD11CA}" type="parTrans" cxnId="{0E6E72EC-5228-4D12-A3F0-0EAB2299418F}">
      <dgm:prSet/>
      <dgm:spPr/>
      <dgm:t>
        <a:bodyPr/>
        <a:lstStyle/>
        <a:p>
          <a:endParaRPr lang="en-US"/>
        </a:p>
      </dgm:t>
    </dgm:pt>
    <dgm:pt modelId="{6532EEDB-7653-41A2-9F67-773A549464B9}" type="sibTrans" cxnId="{0E6E72EC-5228-4D12-A3F0-0EAB2299418F}">
      <dgm:prSet/>
      <dgm:spPr/>
      <dgm:t>
        <a:bodyPr/>
        <a:lstStyle/>
        <a:p>
          <a:endParaRPr lang="en-US"/>
        </a:p>
      </dgm:t>
    </dgm:pt>
    <dgm:pt modelId="{C714FDF0-C163-4F3A-89EB-4C707A37DDEC}">
      <dgm:prSet/>
      <dgm:spPr/>
      <dgm:t>
        <a:bodyPr/>
        <a:lstStyle/>
        <a:p>
          <a:r>
            <a:rPr lang="en-GB" noProof="0" dirty="0"/>
            <a:t>I grew more confident and ready for a future in hospitality. This experience showed me how to work in a hotel and help guests.</a:t>
          </a:r>
        </a:p>
      </dgm:t>
    </dgm:pt>
    <dgm:pt modelId="{5A234313-4E2E-476F-8132-C9D9C6246C58}" type="parTrans" cxnId="{A5E56ABC-F885-46F7-A6CA-20AC634A699D}">
      <dgm:prSet/>
      <dgm:spPr/>
      <dgm:t>
        <a:bodyPr/>
        <a:lstStyle/>
        <a:p>
          <a:endParaRPr lang="en-US"/>
        </a:p>
      </dgm:t>
    </dgm:pt>
    <dgm:pt modelId="{F5F50A01-72EE-4763-AF2E-4F44EA01FFA2}" type="sibTrans" cxnId="{A5E56ABC-F885-46F7-A6CA-20AC634A699D}">
      <dgm:prSet/>
      <dgm:spPr/>
      <dgm:t>
        <a:bodyPr/>
        <a:lstStyle/>
        <a:p>
          <a:endParaRPr lang="en-US"/>
        </a:p>
      </dgm:t>
    </dgm:pt>
    <dgm:pt modelId="{14B16D5D-A8E0-4061-ACD6-0174B2189170}" type="pres">
      <dgm:prSet presAssocID="{7AC34961-8301-4E49-83D6-EDB352035016}" presName="root" presStyleCnt="0">
        <dgm:presLayoutVars>
          <dgm:dir/>
          <dgm:resizeHandles val="exact"/>
        </dgm:presLayoutVars>
      </dgm:prSet>
      <dgm:spPr/>
    </dgm:pt>
    <dgm:pt modelId="{285AAEA7-8440-4328-95D9-B5EA97527BB3}" type="pres">
      <dgm:prSet presAssocID="{6CCD7DBD-EEF2-41B2-8892-72D4B1F615E6}" presName="compNode" presStyleCnt="0"/>
      <dgm:spPr/>
    </dgm:pt>
    <dgm:pt modelId="{1C6451F4-B855-4ED0-8277-6BD0FC0610A1}" type="pres">
      <dgm:prSet presAssocID="{6CCD7DBD-EEF2-41B2-8892-72D4B1F615E6}" presName="bgRect" presStyleLbl="bgShp" presStyleIdx="0" presStyleCnt="4"/>
      <dgm:spPr/>
    </dgm:pt>
    <dgm:pt modelId="{A4047E2D-F125-4237-A717-0BFA33CD7B68}" type="pres">
      <dgm:prSet presAssocID="{6CCD7DBD-EEF2-41B2-8892-72D4B1F615E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k scene"/>
        </a:ext>
      </dgm:extLst>
    </dgm:pt>
    <dgm:pt modelId="{F917CC97-C385-4C92-852D-C3B0ED3B7DDD}" type="pres">
      <dgm:prSet presAssocID="{6CCD7DBD-EEF2-41B2-8892-72D4B1F615E6}" presName="spaceRect" presStyleCnt="0"/>
      <dgm:spPr/>
    </dgm:pt>
    <dgm:pt modelId="{607D70E5-5BD0-436B-8288-D23135D9C929}" type="pres">
      <dgm:prSet presAssocID="{6CCD7DBD-EEF2-41B2-8892-72D4B1F615E6}" presName="parTx" presStyleLbl="revTx" presStyleIdx="0" presStyleCnt="4">
        <dgm:presLayoutVars>
          <dgm:chMax val="0"/>
          <dgm:chPref val="0"/>
        </dgm:presLayoutVars>
      </dgm:prSet>
      <dgm:spPr/>
    </dgm:pt>
    <dgm:pt modelId="{E5711B2D-DE35-4BE2-B63A-2F9AEA59D302}" type="pres">
      <dgm:prSet presAssocID="{CBEF4C9D-A9DB-4036-8989-8AD48D9B80AF}" presName="sibTrans" presStyleCnt="0"/>
      <dgm:spPr/>
    </dgm:pt>
    <dgm:pt modelId="{3847DF15-9656-4183-A1B2-6D08359FDBE0}" type="pres">
      <dgm:prSet presAssocID="{EDA0BE65-9B05-430D-A0ED-7D40A32D25C0}" presName="compNode" presStyleCnt="0"/>
      <dgm:spPr/>
    </dgm:pt>
    <dgm:pt modelId="{1CDAD161-36E0-49E3-A368-54032F696922}" type="pres">
      <dgm:prSet presAssocID="{EDA0BE65-9B05-430D-A0ED-7D40A32D25C0}" presName="bgRect" presStyleLbl="bgShp" presStyleIdx="1" presStyleCnt="4"/>
      <dgm:spPr/>
    </dgm:pt>
    <dgm:pt modelId="{E9AAC02E-84B6-4FC9-A80F-6B57E4403958}" type="pres">
      <dgm:prSet presAssocID="{EDA0BE65-9B05-430D-A0ED-7D40A32D25C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iter"/>
        </a:ext>
      </dgm:extLst>
    </dgm:pt>
    <dgm:pt modelId="{E069C403-695B-4CB7-B65A-6076A2E98F38}" type="pres">
      <dgm:prSet presAssocID="{EDA0BE65-9B05-430D-A0ED-7D40A32D25C0}" presName="spaceRect" presStyleCnt="0"/>
      <dgm:spPr/>
    </dgm:pt>
    <dgm:pt modelId="{04E0BBD9-3978-4E6B-BB20-4E5ED35BC7D9}" type="pres">
      <dgm:prSet presAssocID="{EDA0BE65-9B05-430D-A0ED-7D40A32D25C0}" presName="parTx" presStyleLbl="revTx" presStyleIdx="1" presStyleCnt="4">
        <dgm:presLayoutVars>
          <dgm:chMax val="0"/>
          <dgm:chPref val="0"/>
        </dgm:presLayoutVars>
      </dgm:prSet>
      <dgm:spPr/>
    </dgm:pt>
    <dgm:pt modelId="{30DA9804-3A27-4181-B0F7-7DE1A20EA1E2}" type="pres">
      <dgm:prSet presAssocID="{29A091E5-DC39-4581-8521-D2338DD1E8E0}" presName="sibTrans" presStyleCnt="0"/>
      <dgm:spPr/>
    </dgm:pt>
    <dgm:pt modelId="{05673D58-7519-482F-B6BE-4244D8707F77}" type="pres">
      <dgm:prSet presAssocID="{B8118962-5F08-4C86-892D-3642C47EDDFE}" presName="compNode" presStyleCnt="0"/>
      <dgm:spPr/>
    </dgm:pt>
    <dgm:pt modelId="{CABBD027-EDF3-447A-98D7-D34DA34CAF29}" type="pres">
      <dgm:prSet presAssocID="{B8118962-5F08-4C86-892D-3642C47EDDFE}" presName="bgRect" presStyleLbl="bgShp" presStyleIdx="2" presStyleCnt="4"/>
      <dgm:spPr/>
    </dgm:pt>
    <dgm:pt modelId="{FE06677E-B741-4193-ACB7-F89F43E588F8}" type="pres">
      <dgm:prSet presAssocID="{B8118962-5F08-4C86-892D-3642C47EDDF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01975BFC-DDAA-4FB9-9D3A-B1DDADF1D2D1}" type="pres">
      <dgm:prSet presAssocID="{B8118962-5F08-4C86-892D-3642C47EDDFE}" presName="spaceRect" presStyleCnt="0"/>
      <dgm:spPr/>
    </dgm:pt>
    <dgm:pt modelId="{1B7483FC-F975-44A9-AC9A-D8E598C08B7A}" type="pres">
      <dgm:prSet presAssocID="{B8118962-5F08-4C86-892D-3642C47EDDFE}" presName="parTx" presStyleLbl="revTx" presStyleIdx="2" presStyleCnt="4">
        <dgm:presLayoutVars>
          <dgm:chMax val="0"/>
          <dgm:chPref val="0"/>
        </dgm:presLayoutVars>
      </dgm:prSet>
      <dgm:spPr/>
    </dgm:pt>
    <dgm:pt modelId="{07D8229B-F5CB-498A-B9B0-C5D31F2B797A}" type="pres">
      <dgm:prSet presAssocID="{6532EEDB-7653-41A2-9F67-773A549464B9}" presName="sibTrans" presStyleCnt="0"/>
      <dgm:spPr/>
    </dgm:pt>
    <dgm:pt modelId="{3266F2F9-203F-448A-8D54-1473B69B093F}" type="pres">
      <dgm:prSet presAssocID="{C714FDF0-C163-4F3A-89EB-4C707A37DDEC}" presName="compNode" presStyleCnt="0"/>
      <dgm:spPr/>
    </dgm:pt>
    <dgm:pt modelId="{8909D5B7-0819-44A2-86C5-30D70B8A4DEA}" type="pres">
      <dgm:prSet presAssocID="{C714FDF0-C163-4F3A-89EB-4C707A37DDEC}" presName="bgRect" presStyleLbl="bgShp" presStyleIdx="3" presStyleCnt="4"/>
      <dgm:spPr/>
    </dgm:pt>
    <dgm:pt modelId="{FC0B5247-8C03-45F9-866F-4DA1DFA1C4C9}" type="pres">
      <dgm:prSet presAssocID="{C714FDF0-C163-4F3A-89EB-4C707A37DDE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6D8A9DCB-CC06-4B31-99D7-778E57C59849}" type="pres">
      <dgm:prSet presAssocID="{C714FDF0-C163-4F3A-89EB-4C707A37DDEC}" presName="spaceRect" presStyleCnt="0"/>
      <dgm:spPr/>
    </dgm:pt>
    <dgm:pt modelId="{0D512FBD-6360-4535-94E8-3E1071C7359F}" type="pres">
      <dgm:prSet presAssocID="{C714FDF0-C163-4F3A-89EB-4C707A37DDE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84FB10A-4B1E-472F-B7D5-99F99AC37AC8}" type="presOf" srcId="{B8118962-5F08-4C86-892D-3642C47EDDFE}" destId="{1B7483FC-F975-44A9-AC9A-D8E598C08B7A}" srcOrd="0" destOrd="0" presId="urn:microsoft.com/office/officeart/2018/2/layout/IconVerticalSolidList"/>
    <dgm:cxn modelId="{4737EF48-E744-47D6-A2F7-9BF155910E57}" type="presOf" srcId="{C714FDF0-C163-4F3A-89EB-4C707A37DDEC}" destId="{0D512FBD-6360-4535-94E8-3E1071C7359F}" srcOrd="0" destOrd="0" presId="urn:microsoft.com/office/officeart/2018/2/layout/IconVerticalSolidList"/>
    <dgm:cxn modelId="{9FC98849-1AE1-4D5F-A7BD-A4CD2FD03A3A}" type="presOf" srcId="{EDA0BE65-9B05-430D-A0ED-7D40A32D25C0}" destId="{04E0BBD9-3978-4E6B-BB20-4E5ED35BC7D9}" srcOrd="0" destOrd="0" presId="urn:microsoft.com/office/officeart/2018/2/layout/IconVerticalSolidList"/>
    <dgm:cxn modelId="{2899AF6C-8219-44AE-993F-4EE6CE3AF131}" type="presOf" srcId="{7AC34961-8301-4E49-83D6-EDB352035016}" destId="{14B16D5D-A8E0-4061-ACD6-0174B2189170}" srcOrd="0" destOrd="0" presId="urn:microsoft.com/office/officeart/2018/2/layout/IconVerticalSolidList"/>
    <dgm:cxn modelId="{8E1EABB2-B9B9-46F5-93C6-D5E2388B5281}" type="presOf" srcId="{6CCD7DBD-EEF2-41B2-8892-72D4B1F615E6}" destId="{607D70E5-5BD0-436B-8288-D23135D9C929}" srcOrd="0" destOrd="0" presId="urn:microsoft.com/office/officeart/2018/2/layout/IconVerticalSolidList"/>
    <dgm:cxn modelId="{2792C8BA-7668-441E-B7AF-7385FAC2A5AF}" srcId="{7AC34961-8301-4E49-83D6-EDB352035016}" destId="{EDA0BE65-9B05-430D-A0ED-7D40A32D25C0}" srcOrd="1" destOrd="0" parTransId="{947DFE23-443D-4589-BECE-C869D9D5C98A}" sibTransId="{29A091E5-DC39-4581-8521-D2338DD1E8E0}"/>
    <dgm:cxn modelId="{A5E56ABC-F885-46F7-A6CA-20AC634A699D}" srcId="{7AC34961-8301-4E49-83D6-EDB352035016}" destId="{C714FDF0-C163-4F3A-89EB-4C707A37DDEC}" srcOrd="3" destOrd="0" parTransId="{5A234313-4E2E-476F-8132-C9D9C6246C58}" sibTransId="{F5F50A01-72EE-4763-AF2E-4F44EA01FFA2}"/>
    <dgm:cxn modelId="{1DBFFDCB-BFA4-479A-9917-D2AA54D34808}" srcId="{7AC34961-8301-4E49-83D6-EDB352035016}" destId="{6CCD7DBD-EEF2-41B2-8892-72D4B1F615E6}" srcOrd="0" destOrd="0" parTransId="{E558D19E-458B-42F9-9828-E3FABCA443CF}" sibTransId="{CBEF4C9D-A9DB-4036-8989-8AD48D9B80AF}"/>
    <dgm:cxn modelId="{0E6E72EC-5228-4D12-A3F0-0EAB2299418F}" srcId="{7AC34961-8301-4E49-83D6-EDB352035016}" destId="{B8118962-5F08-4C86-892D-3642C47EDDFE}" srcOrd="2" destOrd="0" parTransId="{9DD57490-E51C-4A41-8E34-334C69BD11CA}" sibTransId="{6532EEDB-7653-41A2-9F67-773A549464B9}"/>
    <dgm:cxn modelId="{E1D38416-C1F3-4612-A815-E575580DAE83}" type="presParOf" srcId="{14B16D5D-A8E0-4061-ACD6-0174B2189170}" destId="{285AAEA7-8440-4328-95D9-B5EA97527BB3}" srcOrd="0" destOrd="0" presId="urn:microsoft.com/office/officeart/2018/2/layout/IconVerticalSolidList"/>
    <dgm:cxn modelId="{21F852D5-7846-42AA-922A-CF837A34E42F}" type="presParOf" srcId="{285AAEA7-8440-4328-95D9-B5EA97527BB3}" destId="{1C6451F4-B855-4ED0-8277-6BD0FC0610A1}" srcOrd="0" destOrd="0" presId="urn:microsoft.com/office/officeart/2018/2/layout/IconVerticalSolidList"/>
    <dgm:cxn modelId="{05CADA6B-D138-493F-81A2-0E17B5A15DFA}" type="presParOf" srcId="{285AAEA7-8440-4328-95D9-B5EA97527BB3}" destId="{A4047E2D-F125-4237-A717-0BFA33CD7B68}" srcOrd="1" destOrd="0" presId="urn:microsoft.com/office/officeart/2018/2/layout/IconVerticalSolidList"/>
    <dgm:cxn modelId="{814F2E70-A433-4965-864E-F9DD8AE1D45D}" type="presParOf" srcId="{285AAEA7-8440-4328-95D9-B5EA97527BB3}" destId="{F917CC97-C385-4C92-852D-C3B0ED3B7DDD}" srcOrd="2" destOrd="0" presId="urn:microsoft.com/office/officeart/2018/2/layout/IconVerticalSolidList"/>
    <dgm:cxn modelId="{11F82476-594C-47D2-B9C3-6F63F30FAD5A}" type="presParOf" srcId="{285AAEA7-8440-4328-95D9-B5EA97527BB3}" destId="{607D70E5-5BD0-436B-8288-D23135D9C929}" srcOrd="3" destOrd="0" presId="urn:microsoft.com/office/officeart/2018/2/layout/IconVerticalSolidList"/>
    <dgm:cxn modelId="{4872A602-78D8-406B-8774-9907C200715B}" type="presParOf" srcId="{14B16D5D-A8E0-4061-ACD6-0174B2189170}" destId="{E5711B2D-DE35-4BE2-B63A-2F9AEA59D302}" srcOrd="1" destOrd="0" presId="urn:microsoft.com/office/officeart/2018/2/layout/IconVerticalSolidList"/>
    <dgm:cxn modelId="{C3EECC1F-4700-4590-9BB5-30A7F200B825}" type="presParOf" srcId="{14B16D5D-A8E0-4061-ACD6-0174B2189170}" destId="{3847DF15-9656-4183-A1B2-6D08359FDBE0}" srcOrd="2" destOrd="0" presId="urn:microsoft.com/office/officeart/2018/2/layout/IconVerticalSolidList"/>
    <dgm:cxn modelId="{820186DB-1FDE-4B02-A24B-8A616B007C4A}" type="presParOf" srcId="{3847DF15-9656-4183-A1B2-6D08359FDBE0}" destId="{1CDAD161-36E0-49E3-A368-54032F696922}" srcOrd="0" destOrd="0" presId="urn:microsoft.com/office/officeart/2018/2/layout/IconVerticalSolidList"/>
    <dgm:cxn modelId="{7C332D53-4EE0-4ADC-860A-F83E9A030515}" type="presParOf" srcId="{3847DF15-9656-4183-A1B2-6D08359FDBE0}" destId="{E9AAC02E-84B6-4FC9-A80F-6B57E4403958}" srcOrd="1" destOrd="0" presId="urn:microsoft.com/office/officeart/2018/2/layout/IconVerticalSolidList"/>
    <dgm:cxn modelId="{F91B7F0D-84AD-46EC-B6FB-1AAD84A84EA5}" type="presParOf" srcId="{3847DF15-9656-4183-A1B2-6D08359FDBE0}" destId="{E069C403-695B-4CB7-B65A-6076A2E98F38}" srcOrd="2" destOrd="0" presId="urn:microsoft.com/office/officeart/2018/2/layout/IconVerticalSolidList"/>
    <dgm:cxn modelId="{49DB5552-5802-41C6-A924-8F6DB48FB370}" type="presParOf" srcId="{3847DF15-9656-4183-A1B2-6D08359FDBE0}" destId="{04E0BBD9-3978-4E6B-BB20-4E5ED35BC7D9}" srcOrd="3" destOrd="0" presId="urn:microsoft.com/office/officeart/2018/2/layout/IconVerticalSolidList"/>
    <dgm:cxn modelId="{D065175E-E240-4D0B-AB38-2D15747AA455}" type="presParOf" srcId="{14B16D5D-A8E0-4061-ACD6-0174B2189170}" destId="{30DA9804-3A27-4181-B0F7-7DE1A20EA1E2}" srcOrd="3" destOrd="0" presId="urn:microsoft.com/office/officeart/2018/2/layout/IconVerticalSolidList"/>
    <dgm:cxn modelId="{8626026B-0208-4C82-B677-51E9944CF079}" type="presParOf" srcId="{14B16D5D-A8E0-4061-ACD6-0174B2189170}" destId="{05673D58-7519-482F-B6BE-4244D8707F77}" srcOrd="4" destOrd="0" presId="urn:microsoft.com/office/officeart/2018/2/layout/IconVerticalSolidList"/>
    <dgm:cxn modelId="{8DCB7933-24A4-4A52-BC67-16E330B9EA63}" type="presParOf" srcId="{05673D58-7519-482F-B6BE-4244D8707F77}" destId="{CABBD027-EDF3-447A-98D7-D34DA34CAF29}" srcOrd="0" destOrd="0" presId="urn:microsoft.com/office/officeart/2018/2/layout/IconVerticalSolidList"/>
    <dgm:cxn modelId="{3F60DCC9-DEFC-4711-9341-53C7A3E994ED}" type="presParOf" srcId="{05673D58-7519-482F-B6BE-4244D8707F77}" destId="{FE06677E-B741-4193-ACB7-F89F43E588F8}" srcOrd="1" destOrd="0" presId="urn:microsoft.com/office/officeart/2018/2/layout/IconVerticalSolidList"/>
    <dgm:cxn modelId="{DF6D2FE8-E9CF-4875-8A77-E2E617074F3D}" type="presParOf" srcId="{05673D58-7519-482F-B6BE-4244D8707F77}" destId="{01975BFC-DDAA-4FB9-9D3A-B1DDADF1D2D1}" srcOrd="2" destOrd="0" presId="urn:microsoft.com/office/officeart/2018/2/layout/IconVerticalSolidList"/>
    <dgm:cxn modelId="{EBBA8B5E-7BBD-473E-9AEA-1C18BD9F189F}" type="presParOf" srcId="{05673D58-7519-482F-B6BE-4244D8707F77}" destId="{1B7483FC-F975-44A9-AC9A-D8E598C08B7A}" srcOrd="3" destOrd="0" presId="urn:microsoft.com/office/officeart/2018/2/layout/IconVerticalSolidList"/>
    <dgm:cxn modelId="{D71592EB-420A-40B6-BC9A-D9CE923B8C3D}" type="presParOf" srcId="{14B16D5D-A8E0-4061-ACD6-0174B2189170}" destId="{07D8229B-F5CB-498A-B9B0-C5D31F2B797A}" srcOrd="5" destOrd="0" presId="urn:microsoft.com/office/officeart/2018/2/layout/IconVerticalSolidList"/>
    <dgm:cxn modelId="{1B10915C-E460-4A99-98BE-2D6F86471A1A}" type="presParOf" srcId="{14B16D5D-A8E0-4061-ACD6-0174B2189170}" destId="{3266F2F9-203F-448A-8D54-1473B69B093F}" srcOrd="6" destOrd="0" presId="urn:microsoft.com/office/officeart/2018/2/layout/IconVerticalSolidList"/>
    <dgm:cxn modelId="{5B5DAD7C-E65E-4D26-8412-4FFB516DF8F2}" type="presParOf" srcId="{3266F2F9-203F-448A-8D54-1473B69B093F}" destId="{8909D5B7-0819-44A2-86C5-30D70B8A4DEA}" srcOrd="0" destOrd="0" presId="urn:microsoft.com/office/officeart/2018/2/layout/IconVerticalSolidList"/>
    <dgm:cxn modelId="{0DB61F37-2FDB-4531-9D50-130D33A8282A}" type="presParOf" srcId="{3266F2F9-203F-448A-8D54-1473B69B093F}" destId="{FC0B5247-8C03-45F9-866F-4DA1DFA1C4C9}" srcOrd="1" destOrd="0" presId="urn:microsoft.com/office/officeart/2018/2/layout/IconVerticalSolidList"/>
    <dgm:cxn modelId="{A068CFED-B1B4-4905-A4C8-B51CE85753FC}" type="presParOf" srcId="{3266F2F9-203F-448A-8D54-1473B69B093F}" destId="{6D8A9DCB-CC06-4B31-99D7-778E57C59849}" srcOrd="2" destOrd="0" presId="urn:microsoft.com/office/officeart/2018/2/layout/IconVerticalSolidList"/>
    <dgm:cxn modelId="{D85C98D0-60B0-431C-8816-60B37ECA00C5}" type="presParOf" srcId="{3266F2F9-203F-448A-8D54-1473B69B093F}" destId="{0D512FBD-6360-4535-94E8-3E1071C7359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C9B5A-FAB1-4A6C-9DD2-AFF0551D7635}">
      <dsp:nvSpPr>
        <dsp:cNvPr id="0" name=""/>
        <dsp:cNvSpPr/>
      </dsp:nvSpPr>
      <dsp:spPr>
        <a:xfrm>
          <a:off x="0" y="1808"/>
          <a:ext cx="10515600" cy="9166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318E79-2809-4599-B301-51A4DF57B049}">
      <dsp:nvSpPr>
        <dsp:cNvPr id="0" name=""/>
        <dsp:cNvSpPr/>
      </dsp:nvSpPr>
      <dsp:spPr>
        <a:xfrm>
          <a:off x="277275" y="208046"/>
          <a:ext cx="504136" cy="5041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D064D4-CA91-4C8B-AC91-0B8E6479BF78}">
      <dsp:nvSpPr>
        <dsp:cNvPr id="0" name=""/>
        <dsp:cNvSpPr/>
      </dsp:nvSpPr>
      <dsp:spPr>
        <a:xfrm>
          <a:off x="1058686" y="180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noProof="0" dirty="0"/>
            <a:t>While working at Park Plaza Cardiff, I endeavoured in Food and Beverages, Housekeeping, Events, tasting Bar, Spa, and Reception departments. </a:t>
          </a:r>
        </a:p>
      </dsp:txBody>
      <dsp:txXfrm>
        <a:off x="1058686" y="1808"/>
        <a:ext cx="9456913" cy="916611"/>
      </dsp:txXfrm>
    </dsp:sp>
    <dsp:sp modelId="{BBBE1CCD-209C-4346-A14B-DA4D02DB8B5A}">
      <dsp:nvSpPr>
        <dsp:cNvPr id="0" name=""/>
        <dsp:cNvSpPr/>
      </dsp:nvSpPr>
      <dsp:spPr>
        <a:xfrm>
          <a:off x="0" y="1147573"/>
          <a:ext cx="10515600" cy="9166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F235E9-082F-4AE8-9970-9AB48F17CDDB}">
      <dsp:nvSpPr>
        <dsp:cNvPr id="0" name=""/>
        <dsp:cNvSpPr/>
      </dsp:nvSpPr>
      <dsp:spPr>
        <a:xfrm>
          <a:off x="277275" y="1353811"/>
          <a:ext cx="504136" cy="5041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7D7F7-10EE-41E2-A28B-2A71F5AE1EFE}">
      <dsp:nvSpPr>
        <dsp:cNvPr id="0" name=""/>
        <dsp:cNvSpPr/>
      </dsp:nvSpPr>
      <dsp:spPr>
        <a:xfrm>
          <a:off x="1058686" y="114757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noProof="0" dirty="0"/>
            <a:t>I must admit it was wonderful; I had an opportunity to learn a lot from each of the departments. </a:t>
          </a:r>
        </a:p>
      </dsp:txBody>
      <dsp:txXfrm>
        <a:off x="1058686" y="1147573"/>
        <a:ext cx="9456913" cy="916611"/>
      </dsp:txXfrm>
    </dsp:sp>
    <dsp:sp modelId="{E4E8394C-4C40-4876-97EC-DAE26849B09D}">
      <dsp:nvSpPr>
        <dsp:cNvPr id="0" name=""/>
        <dsp:cNvSpPr/>
      </dsp:nvSpPr>
      <dsp:spPr>
        <a:xfrm>
          <a:off x="0" y="2293338"/>
          <a:ext cx="10515600" cy="9166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EB4E46-25D3-4944-ACB8-82288595AB1B}">
      <dsp:nvSpPr>
        <dsp:cNvPr id="0" name=""/>
        <dsp:cNvSpPr/>
      </dsp:nvSpPr>
      <dsp:spPr>
        <a:xfrm>
          <a:off x="277275" y="2499576"/>
          <a:ext cx="504136" cy="5041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763CE-EA89-477B-8DAA-9A2BE84E3A16}">
      <dsp:nvSpPr>
        <dsp:cNvPr id="0" name=""/>
        <dsp:cNvSpPr/>
      </dsp:nvSpPr>
      <dsp:spPr>
        <a:xfrm>
          <a:off x="1058686" y="229333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noProof="0" dirty="0"/>
            <a:t>The personnel were always friendly and provided assistance with all my requests, so I felt like one of them. Due to this, I was able to perform different tasks and understand the functionality of a hotel. </a:t>
          </a:r>
        </a:p>
      </dsp:txBody>
      <dsp:txXfrm>
        <a:off x="1058686" y="2293338"/>
        <a:ext cx="9456913" cy="916611"/>
      </dsp:txXfrm>
    </dsp:sp>
    <dsp:sp modelId="{7C8D118B-07EC-4152-9982-A357A6A4AC93}">
      <dsp:nvSpPr>
        <dsp:cNvPr id="0" name=""/>
        <dsp:cNvSpPr/>
      </dsp:nvSpPr>
      <dsp:spPr>
        <a:xfrm>
          <a:off x="0" y="3439103"/>
          <a:ext cx="10515600" cy="91661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0F7022-51E4-4C7B-8915-893E8E5D32C1}">
      <dsp:nvSpPr>
        <dsp:cNvPr id="0" name=""/>
        <dsp:cNvSpPr/>
      </dsp:nvSpPr>
      <dsp:spPr>
        <a:xfrm>
          <a:off x="277275" y="3645341"/>
          <a:ext cx="504136" cy="5041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6C97F8-50BC-47E2-992A-62B84451ECB6}">
      <dsp:nvSpPr>
        <dsp:cNvPr id="0" name=""/>
        <dsp:cNvSpPr/>
      </dsp:nvSpPr>
      <dsp:spPr>
        <a:xfrm>
          <a:off x="1058686" y="343910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noProof="0" dirty="0"/>
            <a:t>In this presentation, I will also explain what I have done in each department and the acquired skills. I will also share how this experience helped me in other roles and how I grew.</a:t>
          </a:r>
        </a:p>
      </dsp:txBody>
      <dsp:txXfrm>
        <a:off x="1058686" y="3439103"/>
        <a:ext cx="9456913" cy="9166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F076D4-2661-4DEA-8BBF-E3098F01BC47}">
      <dsp:nvSpPr>
        <dsp:cNvPr id="0" name=""/>
        <dsp:cNvSpPr/>
      </dsp:nvSpPr>
      <dsp:spPr>
        <a:xfrm>
          <a:off x="212335" y="472457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704553-038D-4B96-8CA4-F0A028838B8D}">
      <dsp:nvSpPr>
        <dsp:cNvPr id="0" name=""/>
        <dsp:cNvSpPr/>
      </dsp:nvSpPr>
      <dsp:spPr>
        <a:xfrm>
          <a:off x="492877" y="752999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C642F2-94BD-4FF3-8FAF-3D76B8A66944}">
      <dsp:nvSpPr>
        <dsp:cNvPr id="0" name=""/>
        <dsp:cNvSpPr/>
      </dsp:nvSpPr>
      <dsp:spPr>
        <a:xfrm>
          <a:off x="1834517" y="472457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noProof="0" dirty="0"/>
            <a:t>In Food and Beverages, I worked in the Restaurant, Bar, and Events. </a:t>
          </a:r>
        </a:p>
      </dsp:txBody>
      <dsp:txXfrm>
        <a:off x="1834517" y="472457"/>
        <a:ext cx="3148942" cy="1335915"/>
      </dsp:txXfrm>
    </dsp:sp>
    <dsp:sp modelId="{7D0C7587-B25A-4C6C-8006-8831E448CFB6}">
      <dsp:nvSpPr>
        <dsp:cNvPr id="0" name=""/>
        <dsp:cNvSpPr/>
      </dsp:nvSpPr>
      <dsp:spPr>
        <a:xfrm>
          <a:off x="5532139" y="472457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DBB0AB-4484-435A-BC58-E87DEEC43F6D}">
      <dsp:nvSpPr>
        <dsp:cNvPr id="0" name=""/>
        <dsp:cNvSpPr/>
      </dsp:nvSpPr>
      <dsp:spPr>
        <a:xfrm>
          <a:off x="5812681" y="752999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F19E08-78A7-4C76-AFDE-B292BD4FEDE3}">
      <dsp:nvSpPr>
        <dsp:cNvPr id="0" name=""/>
        <dsp:cNvSpPr/>
      </dsp:nvSpPr>
      <dsp:spPr>
        <a:xfrm>
          <a:off x="7154322" y="472457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noProof="0" dirty="0"/>
            <a:t>In the Restaurant, I took orders and served food, making sure guests were happy. In Events, I set up a buffet for a rugby team, arranged food on tables, and cleared them after. In the Bar, I prepared cocktails, coffees, and teas, and used the computer system to manage orders. </a:t>
          </a:r>
        </a:p>
      </dsp:txBody>
      <dsp:txXfrm>
        <a:off x="7154322" y="472457"/>
        <a:ext cx="3148942" cy="1335915"/>
      </dsp:txXfrm>
    </dsp:sp>
    <dsp:sp modelId="{2C51C516-14C5-4526-83D7-AADDB3DCD8C7}">
      <dsp:nvSpPr>
        <dsp:cNvPr id="0" name=""/>
        <dsp:cNvSpPr/>
      </dsp:nvSpPr>
      <dsp:spPr>
        <a:xfrm>
          <a:off x="212335" y="2549151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5F6015-4D28-46C1-B35C-8DD7741F597B}">
      <dsp:nvSpPr>
        <dsp:cNvPr id="0" name=""/>
        <dsp:cNvSpPr/>
      </dsp:nvSpPr>
      <dsp:spPr>
        <a:xfrm>
          <a:off x="492877" y="2829693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EEC5FB-CFFE-47F7-8D0A-2F355FE0F710}">
      <dsp:nvSpPr>
        <dsp:cNvPr id="0" name=""/>
        <dsp:cNvSpPr/>
      </dsp:nvSpPr>
      <dsp:spPr>
        <a:xfrm>
          <a:off x="1834517" y="2549151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noProof="0" dirty="0"/>
            <a:t>I also completed an FSA Allergen Awareness course, which taught me about food safety. I learned skills like customer service, teamwork, and being precise. </a:t>
          </a:r>
        </a:p>
      </dsp:txBody>
      <dsp:txXfrm>
        <a:off x="1834517" y="2549151"/>
        <a:ext cx="3148942" cy="1335915"/>
      </dsp:txXfrm>
    </dsp:sp>
    <dsp:sp modelId="{29DB7455-88C8-4066-BDC5-40E31146FA09}">
      <dsp:nvSpPr>
        <dsp:cNvPr id="0" name=""/>
        <dsp:cNvSpPr/>
      </dsp:nvSpPr>
      <dsp:spPr>
        <a:xfrm>
          <a:off x="5532139" y="2549151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F8C6FC-F544-4B28-AADF-046651688918}">
      <dsp:nvSpPr>
        <dsp:cNvPr id="0" name=""/>
        <dsp:cNvSpPr/>
      </dsp:nvSpPr>
      <dsp:spPr>
        <a:xfrm>
          <a:off x="5812681" y="2829693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2A8BD9-A10A-4C7F-A244-07000362B46F}">
      <dsp:nvSpPr>
        <dsp:cNvPr id="0" name=""/>
        <dsp:cNvSpPr/>
      </dsp:nvSpPr>
      <dsp:spPr>
        <a:xfrm>
          <a:off x="7154322" y="2549151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noProof="0" dirty="0"/>
            <a:t>For example, I worked with the kitchen staff in Events to serve food on time. The team was very supportive, and I felt happy working with them. Food and Beverages taught me how to handle busy situations.</a:t>
          </a:r>
        </a:p>
      </dsp:txBody>
      <dsp:txXfrm>
        <a:off x="7154322" y="2549151"/>
        <a:ext cx="3148942" cy="13359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8B413-8441-4F53-ABDB-F9B030A6590B}">
      <dsp:nvSpPr>
        <dsp:cNvPr id="0" name=""/>
        <dsp:cNvSpPr/>
      </dsp:nvSpPr>
      <dsp:spPr>
        <a:xfrm>
          <a:off x="618228" y="1246492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F40966-E037-4FDA-B714-759B69CEBC73}">
      <dsp:nvSpPr>
        <dsp:cNvPr id="0" name=""/>
        <dsp:cNvSpPr/>
      </dsp:nvSpPr>
      <dsp:spPr>
        <a:xfrm>
          <a:off x="123228" y="2363003"/>
          <a:ext cx="1800000" cy="925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stayed in the Bar for two days, and it was fun. I prepared cocktails, coffees, and teas, and learned how to measure drinks properly. </a:t>
          </a:r>
        </a:p>
      </dsp:txBody>
      <dsp:txXfrm>
        <a:off x="123228" y="2363003"/>
        <a:ext cx="1800000" cy="925927"/>
      </dsp:txXfrm>
    </dsp:sp>
    <dsp:sp modelId="{5CBEAADC-2B5D-40CB-99DE-DB24A6A15EC6}">
      <dsp:nvSpPr>
        <dsp:cNvPr id="0" name=""/>
        <dsp:cNvSpPr/>
      </dsp:nvSpPr>
      <dsp:spPr>
        <a:xfrm>
          <a:off x="2733228" y="1246492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A4CAC4-9CD0-49E8-8800-9CE41DEB3E24}">
      <dsp:nvSpPr>
        <dsp:cNvPr id="0" name=""/>
        <dsp:cNvSpPr/>
      </dsp:nvSpPr>
      <dsp:spPr>
        <a:xfrm>
          <a:off x="2238228" y="2363003"/>
          <a:ext cx="1800000" cy="925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also stocked up on ice, lemons, and mint, and wiped tables inside and on the terrace. </a:t>
          </a:r>
        </a:p>
      </dsp:txBody>
      <dsp:txXfrm>
        <a:off x="2238228" y="2363003"/>
        <a:ext cx="1800000" cy="925927"/>
      </dsp:txXfrm>
    </dsp:sp>
    <dsp:sp modelId="{E53AE25C-FE8A-4F76-B3EC-EFEB32384D11}">
      <dsp:nvSpPr>
        <dsp:cNvPr id="0" name=""/>
        <dsp:cNvSpPr/>
      </dsp:nvSpPr>
      <dsp:spPr>
        <a:xfrm>
          <a:off x="4848228" y="1246492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5229BC-91E6-480D-AB4E-44417FE8619D}">
      <dsp:nvSpPr>
        <dsp:cNvPr id="0" name=""/>
        <dsp:cNvSpPr/>
      </dsp:nvSpPr>
      <dsp:spPr>
        <a:xfrm>
          <a:off x="4353228" y="2363003"/>
          <a:ext cx="1800000" cy="925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The Bar had a computer system that sent orders from the Restaurant, which I used to prepare drinks. I learned to be precise and work quickly, especially during busy times. </a:t>
          </a:r>
        </a:p>
      </dsp:txBody>
      <dsp:txXfrm>
        <a:off x="4353228" y="2363003"/>
        <a:ext cx="1800000" cy="925927"/>
      </dsp:txXfrm>
    </dsp:sp>
    <dsp:sp modelId="{F8117AFB-C447-4AC7-A748-4CE13E1FE4FB}">
      <dsp:nvSpPr>
        <dsp:cNvPr id="0" name=""/>
        <dsp:cNvSpPr/>
      </dsp:nvSpPr>
      <dsp:spPr>
        <a:xfrm>
          <a:off x="6963228" y="1246492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02F2D4-C2FF-4940-A20E-9D1B29BCB64F}">
      <dsp:nvSpPr>
        <dsp:cNvPr id="0" name=""/>
        <dsp:cNvSpPr/>
      </dsp:nvSpPr>
      <dsp:spPr>
        <a:xfrm>
          <a:off x="6468228" y="2363003"/>
          <a:ext cx="1800000" cy="925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The team was helpful, and I felt comfortable asking questions. </a:t>
          </a:r>
        </a:p>
      </dsp:txBody>
      <dsp:txXfrm>
        <a:off x="6468228" y="2363003"/>
        <a:ext cx="1800000" cy="925927"/>
      </dsp:txXfrm>
    </dsp:sp>
    <dsp:sp modelId="{5995459F-6BE8-49FD-985B-BD399706992D}">
      <dsp:nvSpPr>
        <dsp:cNvPr id="0" name=""/>
        <dsp:cNvSpPr/>
      </dsp:nvSpPr>
      <dsp:spPr>
        <a:xfrm>
          <a:off x="9078228" y="1246492"/>
          <a:ext cx="810000" cy="81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E513A-04C3-4E5D-980F-68583FFFE329}">
      <dsp:nvSpPr>
        <dsp:cNvPr id="0" name=""/>
        <dsp:cNvSpPr/>
      </dsp:nvSpPr>
      <dsp:spPr>
        <a:xfrm>
          <a:off x="8583228" y="2363003"/>
          <a:ext cx="1800000" cy="925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Working in the Bar improved my technical skills and helped me manage orders better (Chacón et al., 2024).</a:t>
          </a:r>
        </a:p>
      </dsp:txBody>
      <dsp:txXfrm>
        <a:off x="8583228" y="2363003"/>
        <a:ext cx="1800000" cy="9259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68543F-1658-4876-B022-78DAECE4C4E1}">
      <dsp:nvSpPr>
        <dsp:cNvPr id="0" name=""/>
        <dsp:cNvSpPr/>
      </dsp:nvSpPr>
      <dsp:spPr>
        <a:xfrm>
          <a:off x="1134975" y="1083842"/>
          <a:ext cx="932434" cy="9324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862693-842E-4101-A931-81F589FE325F}">
      <dsp:nvSpPr>
        <dsp:cNvPr id="0" name=""/>
        <dsp:cNvSpPr/>
      </dsp:nvSpPr>
      <dsp:spPr>
        <a:xfrm>
          <a:off x="565154" y="2371581"/>
          <a:ext cx="2072076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worked in Events for two days, and I really enjoyed it. I served a rugby team, setting up self-service meals and clearing tables. We made sure the guests had everything they needed, like more coffee, and kept the area clean. </a:t>
          </a:r>
        </a:p>
      </dsp:txBody>
      <dsp:txXfrm>
        <a:off x="565154" y="2371581"/>
        <a:ext cx="2072076" cy="1080000"/>
      </dsp:txXfrm>
    </dsp:sp>
    <dsp:sp modelId="{DF5E820E-5D99-4EAA-A100-DED16E3FCFF1}">
      <dsp:nvSpPr>
        <dsp:cNvPr id="0" name=""/>
        <dsp:cNvSpPr/>
      </dsp:nvSpPr>
      <dsp:spPr>
        <a:xfrm>
          <a:off x="3569665" y="1083842"/>
          <a:ext cx="932434" cy="9324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B54BDF-86A7-4425-AFC3-4FA7E534029A}">
      <dsp:nvSpPr>
        <dsp:cNvPr id="0" name=""/>
        <dsp:cNvSpPr/>
      </dsp:nvSpPr>
      <dsp:spPr>
        <a:xfrm>
          <a:off x="2999844" y="2371581"/>
          <a:ext cx="2072076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also helped set up big tables for 12-14 people, and my colleagues were surprised by my strength. </a:t>
          </a:r>
        </a:p>
      </dsp:txBody>
      <dsp:txXfrm>
        <a:off x="2999844" y="2371581"/>
        <a:ext cx="2072076" cy="1080000"/>
      </dsp:txXfrm>
    </dsp:sp>
    <dsp:sp modelId="{16972541-40FB-41D8-A85D-2E9BF1900BC6}">
      <dsp:nvSpPr>
        <dsp:cNvPr id="0" name=""/>
        <dsp:cNvSpPr/>
      </dsp:nvSpPr>
      <dsp:spPr>
        <a:xfrm>
          <a:off x="6004355" y="1083842"/>
          <a:ext cx="932434" cy="9324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25C84D-EB8B-4024-B2A3-00E18CA0DEE1}">
      <dsp:nvSpPr>
        <dsp:cNvPr id="0" name=""/>
        <dsp:cNvSpPr/>
      </dsp:nvSpPr>
      <dsp:spPr>
        <a:xfrm>
          <a:off x="5434534" y="2371581"/>
          <a:ext cx="2072076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learned teamwork and adaptability because we had to work fast and help each other. </a:t>
          </a:r>
        </a:p>
      </dsp:txBody>
      <dsp:txXfrm>
        <a:off x="5434534" y="2371581"/>
        <a:ext cx="2072076" cy="1080000"/>
      </dsp:txXfrm>
    </dsp:sp>
    <dsp:sp modelId="{77876B90-AFC1-4267-ACFF-C8C6E9AF2E83}">
      <dsp:nvSpPr>
        <dsp:cNvPr id="0" name=""/>
        <dsp:cNvSpPr/>
      </dsp:nvSpPr>
      <dsp:spPr>
        <a:xfrm>
          <a:off x="8439046" y="1083842"/>
          <a:ext cx="932434" cy="9324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8F9BF-6F87-4B6E-9DF7-B645D59571BB}">
      <dsp:nvSpPr>
        <dsp:cNvPr id="0" name=""/>
        <dsp:cNvSpPr/>
      </dsp:nvSpPr>
      <dsp:spPr>
        <a:xfrm>
          <a:off x="7869224" y="2371581"/>
          <a:ext cx="2072076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The team was very friendly and even asked me to join them again. This experience showed me how to handle big groups (Siddiqui et al., 2023).</a:t>
          </a:r>
        </a:p>
      </dsp:txBody>
      <dsp:txXfrm>
        <a:off x="7869224" y="2371581"/>
        <a:ext cx="2072076" cy="108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977F91-6FF2-4051-A6AA-2B77DCB27A4F}">
      <dsp:nvSpPr>
        <dsp:cNvPr id="0" name=""/>
        <dsp:cNvSpPr/>
      </dsp:nvSpPr>
      <dsp:spPr>
        <a:xfrm>
          <a:off x="622800" y="978180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C2111B-6185-454C-A736-17F0092C4F32}">
      <dsp:nvSpPr>
        <dsp:cNvPr id="0" name=""/>
        <dsp:cNvSpPr/>
      </dsp:nvSpPr>
      <dsp:spPr>
        <a:xfrm>
          <a:off x="127800" y="2148874"/>
          <a:ext cx="1800000" cy="1230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worked at Reception for the whole month of April, and I loved it. </a:t>
          </a:r>
        </a:p>
      </dsp:txBody>
      <dsp:txXfrm>
        <a:off x="127800" y="2148874"/>
        <a:ext cx="1800000" cy="1230468"/>
      </dsp:txXfrm>
    </dsp:sp>
    <dsp:sp modelId="{47BD8858-2110-4004-A10A-A548C110BE3F}">
      <dsp:nvSpPr>
        <dsp:cNvPr id="0" name=""/>
        <dsp:cNvSpPr/>
      </dsp:nvSpPr>
      <dsp:spPr>
        <a:xfrm>
          <a:off x="2737800" y="978180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4EC546-E018-4D22-8E82-76403E8ACF8B}">
      <dsp:nvSpPr>
        <dsp:cNvPr id="0" name=""/>
        <dsp:cNvSpPr/>
      </dsp:nvSpPr>
      <dsp:spPr>
        <a:xfrm>
          <a:off x="2242800" y="2148874"/>
          <a:ext cx="1800000" cy="1230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did check-ins and check-outs, helped guests with their luggage, and prepared executive rooms with welcome letters. </a:t>
          </a:r>
        </a:p>
      </dsp:txBody>
      <dsp:txXfrm>
        <a:off x="2242800" y="2148874"/>
        <a:ext cx="1800000" cy="1230468"/>
      </dsp:txXfrm>
    </dsp:sp>
    <dsp:sp modelId="{AF59C8E9-B3C8-4DCF-8312-4834044F4D8F}">
      <dsp:nvSpPr>
        <dsp:cNvPr id="0" name=""/>
        <dsp:cNvSpPr/>
      </dsp:nvSpPr>
      <dsp:spPr>
        <a:xfrm>
          <a:off x="4852800" y="978180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D113AD-D7F2-470D-9AF6-632CD5893AC5}">
      <dsp:nvSpPr>
        <dsp:cNvPr id="0" name=""/>
        <dsp:cNvSpPr/>
      </dsp:nvSpPr>
      <dsp:spPr>
        <a:xfrm>
          <a:off x="4357800" y="2148874"/>
          <a:ext cx="1800000" cy="1230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learned how to use the Opera Cloud PMS system and handle basic guest inquiries. </a:t>
          </a:r>
        </a:p>
      </dsp:txBody>
      <dsp:txXfrm>
        <a:off x="4357800" y="2148874"/>
        <a:ext cx="1800000" cy="1230468"/>
      </dsp:txXfrm>
    </dsp:sp>
    <dsp:sp modelId="{8F8B2AAF-0F3E-4A78-ACAD-8001AE738709}">
      <dsp:nvSpPr>
        <dsp:cNvPr id="0" name=""/>
        <dsp:cNvSpPr/>
      </dsp:nvSpPr>
      <dsp:spPr>
        <a:xfrm>
          <a:off x="6967800" y="978180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154831-C229-45E4-A8DE-B812253A0EDA}">
      <dsp:nvSpPr>
        <dsp:cNvPr id="0" name=""/>
        <dsp:cNvSpPr/>
      </dsp:nvSpPr>
      <dsp:spPr>
        <a:xfrm>
          <a:off x="6472800" y="2148874"/>
          <a:ext cx="1800000" cy="1230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There were challenges, like overbooking and noisy rooms, but I learned to solve problems by referring to senior staff. I gained skills like multitasking and customer service, and my confidence grew over time. </a:t>
          </a:r>
        </a:p>
      </dsp:txBody>
      <dsp:txXfrm>
        <a:off x="6472800" y="2148874"/>
        <a:ext cx="1800000" cy="1230468"/>
      </dsp:txXfrm>
    </dsp:sp>
    <dsp:sp modelId="{98A88CAC-D03E-4016-8681-B7ED22DE96AA}">
      <dsp:nvSpPr>
        <dsp:cNvPr id="0" name=""/>
        <dsp:cNvSpPr/>
      </dsp:nvSpPr>
      <dsp:spPr>
        <a:xfrm>
          <a:off x="9082800" y="978180"/>
          <a:ext cx="810000" cy="81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7B6E08-72FC-4918-ABF7-E89220663266}">
      <dsp:nvSpPr>
        <dsp:cNvPr id="0" name=""/>
        <dsp:cNvSpPr/>
      </dsp:nvSpPr>
      <dsp:spPr>
        <a:xfrm>
          <a:off x="8587800" y="2148874"/>
          <a:ext cx="1800000" cy="1230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The team was amazing, and I felt supported every day. Reception taught me how to handle pressure.</a:t>
          </a:r>
        </a:p>
      </dsp:txBody>
      <dsp:txXfrm>
        <a:off x="8587800" y="2148874"/>
        <a:ext cx="1800000" cy="12304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569B68-5C25-4113-BFBC-7FFB7A699CE1}">
      <dsp:nvSpPr>
        <dsp:cNvPr id="0" name=""/>
        <dsp:cNvSpPr/>
      </dsp:nvSpPr>
      <dsp:spPr>
        <a:xfrm>
          <a:off x="1134975" y="1083842"/>
          <a:ext cx="932434" cy="9324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8651D3-B2B9-49F6-A8C6-7588B526F343}">
      <dsp:nvSpPr>
        <dsp:cNvPr id="0" name=""/>
        <dsp:cNvSpPr/>
      </dsp:nvSpPr>
      <dsp:spPr>
        <a:xfrm>
          <a:off x="565154" y="2371581"/>
          <a:ext cx="2072076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spent one day in Housekeeping, and it was a good learning experience. From 8 to 11, I sat at the computer with the Housekeeping Manager to see how she prepares the shift and divides rooms for the staff. </a:t>
          </a:r>
        </a:p>
      </dsp:txBody>
      <dsp:txXfrm>
        <a:off x="565154" y="2371581"/>
        <a:ext cx="2072076" cy="1080000"/>
      </dsp:txXfrm>
    </dsp:sp>
    <dsp:sp modelId="{B3397309-0A83-4D9D-B239-C1FFEC5778EF}">
      <dsp:nvSpPr>
        <dsp:cNvPr id="0" name=""/>
        <dsp:cNvSpPr/>
      </dsp:nvSpPr>
      <dsp:spPr>
        <a:xfrm>
          <a:off x="3569665" y="1083842"/>
          <a:ext cx="932434" cy="9324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09A50D-CDE0-42D1-9B4E-9081FD686FE9}">
      <dsp:nvSpPr>
        <dsp:cNvPr id="0" name=""/>
        <dsp:cNvSpPr/>
      </dsp:nvSpPr>
      <dsp:spPr>
        <a:xfrm>
          <a:off x="2999844" y="2371581"/>
          <a:ext cx="2072076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After 12:30, I audited five rooms. I learned how to check for small details, like dust on the bed base or lamps, and how to use a checklist. </a:t>
          </a:r>
        </a:p>
      </dsp:txBody>
      <dsp:txXfrm>
        <a:off x="2999844" y="2371581"/>
        <a:ext cx="2072076" cy="1080000"/>
      </dsp:txXfrm>
    </dsp:sp>
    <dsp:sp modelId="{3A125AF0-97E5-40D3-A291-596E5789C0BC}">
      <dsp:nvSpPr>
        <dsp:cNvPr id="0" name=""/>
        <dsp:cNvSpPr/>
      </dsp:nvSpPr>
      <dsp:spPr>
        <a:xfrm>
          <a:off x="6004355" y="1083842"/>
          <a:ext cx="932434" cy="9324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984B2-C1B8-4539-8B27-04EE9351A6E0}">
      <dsp:nvSpPr>
        <dsp:cNvPr id="0" name=""/>
        <dsp:cNvSpPr/>
      </dsp:nvSpPr>
      <dsp:spPr>
        <a:xfrm>
          <a:off x="5434534" y="2371581"/>
          <a:ext cx="2072076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Some rooms had issues, like mirrors not fully cleaned, but the manager showed me how to fix them. </a:t>
          </a:r>
        </a:p>
      </dsp:txBody>
      <dsp:txXfrm>
        <a:off x="5434534" y="2371581"/>
        <a:ext cx="2072076" cy="1080000"/>
      </dsp:txXfrm>
    </dsp:sp>
    <dsp:sp modelId="{A31534BA-14C2-430A-959D-BBF0C9D747BC}">
      <dsp:nvSpPr>
        <dsp:cNvPr id="0" name=""/>
        <dsp:cNvSpPr/>
      </dsp:nvSpPr>
      <dsp:spPr>
        <a:xfrm>
          <a:off x="8439046" y="1083842"/>
          <a:ext cx="932434" cy="9324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0A2FDF-30DD-4FA6-A6DD-71398EE75E05}">
      <dsp:nvSpPr>
        <dsp:cNvPr id="0" name=""/>
        <dsp:cNvSpPr/>
      </dsp:nvSpPr>
      <dsp:spPr>
        <a:xfrm>
          <a:off x="7869224" y="2371581"/>
          <a:ext cx="2072076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noProof="0" dirty="0"/>
            <a:t>I gained skills like attention to detail and organization, which are important in hospitality (Kapelko et al., 2020).</a:t>
          </a:r>
        </a:p>
      </dsp:txBody>
      <dsp:txXfrm>
        <a:off x="7869224" y="2371581"/>
        <a:ext cx="2072076" cy="108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EBDC0E-D765-4553-B88B-95D1973BFC29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E813C6-6512-4748-94A9-A332173AF240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noProof="0" dirty="0"/>
            <a:t>I worked in the Spa for three hours on April 2, and it was a nice experience. I checked appointments, made sure everything was clean, and greeted clients with a smile. </a:t>
          </a:r>
        </a:p>
      </dsp:txBody>
      <dsp:txXfrm>
        <a:off x="0" y="0"/>
        <a:ext cx="10515600" cy="1087834"/>
      </dsp:txXfrm>
    </dsp:sp>
    <dsp:sp modelId="{B7E1CCAC-2E4A-487C-99E2-AF33DBCB3121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783B5E-D167-49F2-9932-EED4398E8203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noProof="0" dirty="0"/>
            <a:t>I also prepared towels, bathrobes, and slippers for guests. The Spa had a gym, pool, and relaxation room, and I made sure guests felt welcome. </a:t>
          </a:r>
        </a:p>
      </dsp:txBody>
      <dsp:txXfrm>
        <a:off x="0" y="1087834"/>
        <a:ext cx="10515600" cy="1087834"/>
      </dsp:txXfrm>
    </dsp:sp>
    <dsp:sp modelId="{74F825A0-2F06-4C7A-8F92-1AB7B756A005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3F3D98-3D6A-42BE-AF5B-FDFE3C10745E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noProof="0" dirty="0"/>
            <a:t>I learned communication and professionalism because I had to talk to clients and answer their questions. </a:t>
          </a:r>
        </a:p>
      </dsp:txBody>
      <dsp:txXfrm>
        <a:off x="0" y="2175669"/>
        <a:ext cx="10515600" cy="1087834"/>
      </dsp:txXfrm>
    </dsp:sp>
    <dsp:sp modelId="{34F8824E-365B-43F5-930E-14643EE21012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7683BB-AB25-4706-A4F9-378BE7F5331B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noProof="0" dirty="0"/>
            <a:t>The staff were very welcoming, and I didn’t see any big problems, except the parquet floor was a bit swollen. I enjoyed working in the Spa.</a:t>
          </a:r>
        </a:p>
      </dsp:txBody>
      <dsp:txXfrm>
        <a:off x="0" y="3263503"/>
        <a:ext cx="10515600" cy="10878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D8A1F5-7BE4-4A19-B450-B24297BBA7C7}">
      <dsp:nvSpPr>
        <dsp:cNvPr id="0" name=""/>
        <dsp:cNvSpPr/>
      </dsp:nvSpPr>
      <dsp:spPr>
        <a:xfrm>
          <a:off x="0" y="2659"/>
          <a:ext cx="10515600" cy="3967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3906EC-99DD-432E-8896-164BE4E70BB0}">
      <dsp:nvSpPr>
        <dsp:cNvPr id="0" name=""/>
        <dsp:cNvSpPr/>
      </dsp:nvSpPr>
      <dsp:spPr>
        <a:xfrm>
          <a:off x="120026" y="91935"/>
          <a:ext cx="218443" cy="2182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467483-7AA2-44B2-B708-87D86859D370}">
      <dsp:nvSpPr>
        <dsp:cNvPr id="0" name=""/>
        <dsp:cNvSpPr/>
      </dsp:nvSpPr>
      <dsp:spPr>
        <a:xfrm>
          <a:off x="458496" y="2659"/>
          <a:ext cx="10029563" cy="446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42" tIns="47242" rIns="47242" bIns="4724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/>
            <a:t>Working in different departments helped me develop many skills. In Food and Beverages, I learned customer service and teamwork, which I used in Reception and Spa when talking to guests. </a:t>
          </a:r>
        </a:p>
      </dsp:txBody>
      <dsp:txXfrm>
        <a:off x="458496" y="2659"/>
        <a:ext cx="10029563" cy="446380"/>
      </dsp:txXfrm>
    </dsp:sp>
    <dsp:sp modelId="{D1729C10-AA09-4424-A98F-9A9691977A3B}">
      <dsp:nvSpPr>
        <dsp:cNvPr id="0" name=""/>
        <dsp:cNvSpPr/>
      </dsp:nvSpPr>
      <dsp:spPr>
        <a:xfrm>
          <a:off x="0" y="560634"/>
          <a:ext cx="10515600" cy="3967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EEBC3D-8418-454B-A58A-D30020505117}">
      <dsp:nvSpPr>
        <dsp:cNvPr id="0" name=""/>
        <dsp:cNvSpPr/>
      </dsp:nvSpPr>
      <dsp:spPr>
        <a:xfrm>
          <a:off x="120026" y="649910"/>
          <a:ext cx="218443" cy="2182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5B8C32-F9E3-4FA2-B9BA-668CC51F71E9}">
      <dsp:nvSpPr>
        <dsp:cNvPr id="0" name=""/>
        <dsp:cNvSpPr/>
      </dsp:nvSpPr>
      <dsp:spPr>
        <a:xfrm>
          <a:off x="458496" y="560634"/>
          <a:ext cx="10029563" cy="446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42" tIns="47242" rIns="47242" bIns="4724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/>
            <a:t>For example, taking orders in the Restaurant helped me be more confident when doing check-ins at Reception. </a:t>
          </a:r>
        </a:p>
      </dsp:txBody>
      <dsp:txXfrm>
        <a:off x="458496" y="560634"/>
        <a:ext cx="10029563" cy="446380"/>
      </dsp:txXfrm>
    </dsp:sp>
    <dsp:sp modelId="{75D447B5-FBA1-42B6-B72A-8E5825C976B8}">
      <dsp:nvSpPr>
        <dsp:cNvPr id="0" name=""/>
        <dsp:cNvSpPr/>
      </dsp:nvSpPr>
      <dsp:spPr>
        <a:xfrm>
          <a:off x="0" y="1118609"/>
          <a:ext cx="10515600" cy="39678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0B915A-A9EE-4386-AA60-A868E21B688C}">
      <dsp:nvSpPr>
        <dsp:cNvPr id="0" name=""/>
        <dsp:cNvSpPr/>
      </dsp:nvSpPr>
      <dsp:spPr>
        <a:xfrm>
          <a:off x="120026" y="1207885"/>
          <a:ext cx="218443" cy="2182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687F1A-310E-4E92-9B1D-93180A0924A4}">
      <dsp:nvSpPr>
        <dsp:cNvPr id="0" name=""/>
        <dsp:cNvSpPr/>
      </dsp:nvSpPr>
      <dsp:spPr>
        <a:xfrm>
          <a:off x="458496" y="1118609"/>
          <a:ext cx="10029563" cy="446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42" tIns="47242" rIns="47242" bIns="4724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/>
            <a:t>In Housekeeping, I gained attention to detail, which was useful when preparing drinks in the Bar. </a:t>
          </a:r>
        </a:p>
      </dsp:txBody>
      <dsp:txXfrm>
        <a:off x="458496" y="1118609"/>
        <a:ext cx="10029563" cy="446380"/>
      </dsp:txXfrm>
    </dsp:sp>
    <dsp:sp modelId="{49284D0A-CC86-4011-A1D4-6478A67532F5}">
      <dsp:nvSpPr>
        <dsp:cNvPr id="0" name=""/>
        <dsp:cNvSpPr/>
      </dsp:nvSpPr>
      <dsp:spPr>
        <a:xfrm>
          <a:off x="0" y="1676584"/>
          <a:ext cx="10515600" cy="39678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A8A86C-19FC-49AA-A66C-F28550402444}">
      <dsp:nvSpPr>
        <dsp:cNvPr id="0" name=""/>
        <dsp:cNvSpPr/>
      </dsp:nvSpPr>
      <dsp:spPr>
        <a:xfrm>
          <a:off x="120026" y="1765860"/>
          <a:ext cx="218443" cy="2182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1A286D-1F37-4BCC-A228-597C1066FEAB}">
      <dsp:nvSpPr>
        <dsp:cNvPr id="0" name=""/>
        <dsp:cNvSpPr/>
      </dsp:nvSpPr>
      <dsp:spPr>
        <a:xfrm>
          <a:off x="458496" y="1676584"/>
          <a:ext cx="10029563" cy="446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42" tIns="47242" rIns="47242" bIns="4724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/>
            <a:t>Events taught me adaptability and teamwork, as I had to work fast with my team to serve the rugby team. </a:t>
          </a:r>
        </a:p>
      </dsp:txBody>
      <dsp:txXfrm>
        <a:off x="458496" y="1676584"/>
        <a:ext cx="10029563" cy="446380"/>
      </dsp:txXfrm>
    </dsp:sp>
    <dsp:sp modelId="{3E2AEA51-FD94-4583-816C-9D3111ED4B31}">
      <dsp:nvSpPr>
        <dsp:cNvPr id="0" name=""/>
        <dsp:cNvSpPr/>
      </dsp:nvSpPr>
      <dsp:spPr>
        <a:xfrm>
          <a:off x="0" y="2234559"/>
          <a:ext cx="10515600" cy="39678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F82E90-959F-409B-A09F-056C7720D99C}">
      <dsp:nvSpPr>
        <dsp:cNvPr id="0" name=""/>
        <dsp:cNvSpPr/>
      </dsp:nvSpPr>
      <dsp:spPr>
        <a:xfrm>
          <a:off x="120026" y="2323835"/>
          <a:ext cx="218443" cy="21823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940200-CBFB-4A94-9751-FC60B16E934F}">
      <dsp:nvSpPr>
        <dsp:cNvPr id="0" name=""/>
        <dsp:cNvSpPr/>
      </dsp:nvSpPr>
      <dsp:spPr>
        <a:xfrm>
          <a:off x="458496" y="2234559"/>
          <a:ext cx="10029563" cy="446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42" tIns="47242" rIns="47242" bIns="4724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/>
            <a:t>In the Spa, I improved my communication by greeting clients, and in Reception, I learned to multitask and solve problems, like handling guest complaints. </a:t>
          </a:r>
        </a:p>
      </dsp:txBody>
      <dsp:txXfrm>
        <a:off x="458496" y="2234559"/>
        <a:ext cx="10029563" cy="446380"/>
      </dsp:txXfrm>
    </dsp:sp>
    <dsp:sp modelId="{913DB75F-7BF5-4F55-BF6A-3216700C2AA1}">
      <dsp:nvSpPr>
        <dsp:cNvPr id="0" name=""/>
        <dsp:cNvSpPr/>
      </dsp:nvSpPr>
      <dsp:spPr>
        <a:xfrm>
          <a:off x="0" y="2792534"/>
          <a:ext cx="10515600" cy="3967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480D98-4EA4-42D2-95B3-F75E791ADFE2}">
      <dsp:nvSpPr>
        <dsp:cNvPr id="0" name=""/>
        <dsp:cNvSpPr/>
      </dsp:nvSpPr>
      <dsp:spPr>
        <a:xfrm>
          <a:off x="120026" y="2881810"/>
          <a:ext cx="218443" cy="21823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FE9A5C-B23B-401A-B615-BA90620070AF}">
      <dsp:nvSpPr>
        <dsp:cNvPr id="0" name=""/>
        <dsp:cNvSpPr/>
      </dsp:nvSpPr>
      <dsp:spPr>
        <a:xfrm>
          <a:off x="458496" y="2792534"/>
          <a:ext cx="10029563" cy="446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42" tIns="47242" rIns="47242" bIns="4724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/>
            <a:t>These skills are valuable in hospitality (Qili and Hebron, 2024).</a:t>
          </a:r>
        </a:p>
      </dsp:txBody>
      <dsp:txXfrm>
        <a:off x="458496" y="2792534"/>
        <a:ext cx="10029563" cy="446380"/>
      </dsp:txXfrm>
    </dsp:sp>
    <dsp:sp modelId="{FC60705D-5452-4ECF-A683-C6451308B9C9}">
      <dsp:nvSpPr>
        <dsp:cNvPr id="0" name=""/>
        <dsp:cNvSpPr/>
      </dsp:nvSpPr>
      <dsp:spPr>
        <a:xfrm>
          <a:off x="0" y="3350509"/>
          <a:ext cx="10515600" cy="3967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E9F48-483D-44DC-8E2A-5C7EA8E9EDC7}">
      <dsp:nvSpPr>
        <dsp:cNvPr id="0" name=""/>
        <dsp:cNvSpPr/>
      </dsp:nvSpPr>
      <dsp:spPr>
        <a:xfrm>
          <a:off x="120026" y="3439785"/>
          <a:ext cx="218443" cy="218230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EA5F21-FC65-4B80-97AF-1006C3A44C94}">
      <dsp:nvSpPr>
        <dsp:cNvPr id="0" name=""/>
        <dsp:cNvSpPr/>
      </dsp:nvSpPr>
      <dsp:spPr>
        <a:xfrm>
          <a:off x="458496" y="3350509"/>
          <a:ext cx="10029563" cy="446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42" tIns="47242" rIns="47242" bIns="4724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/>
            <a:t>I also grew as a person. I became more confident, especially in Reception, where I handled more tasks over time. </a:t>
          </a:r>
        </a:p>
      </dsp:txBody>
      <dsp:txXfrm>
        <a:off x="458496" y="3350509"/>
        <a:ext cx="10029563" cy="446380"/>
      </dsp:txXfrm>
    </dsp:sp>
    <dsp:sp modelId="{D6F58258-5872-440E-8359-E42778DDF8B4}">
      <dsp:nvSpPr>
        <dsp:cNvPr id="0" name=""/>
        <dsp:cNvSpPr/>
      </dsp:nvSpPr>
      <dsp:spPr>
        <a:xfrm>
          <a:off x="0" y="3908484"/>
          <a:ext cx="10515600" cy="39678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8AC44C-7A4A-4B2E-9D5D-F8AC5A0C536B}">
      <dsp:nvSpPr>
        <dsp:cNvPr id="0" name=""/>
        <dsp:cNvSpPr/>
      </dsp:nvSpPr>
      <dsp:spPr>
        <a:xfrm>
          <a:off x="120026" y="3997760"/>
          <a:ext cx="218443" cy="218230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ECE6B-B033-4A26-A7C6-0F2CF3861121}">
      <dsp:nvSpPr>
        <dsp:cNvPr id="0" name=""/>
        <dsp:cNvSpPr/>
      </dsp:nvSpPr>
      <dsp:spPr>
        <a:xfrm>
          <a:off x="458496" y="3908484"/>
          <a:ext cx="10029563" cy="446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42" tIns="47242" rIns="47242" bIns="4724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/>
            <a:t>The feedback said I was a positive team member, and I felt happy working with everyone. My Food and Beverages experience was a big part of my learning because it taught me how to serve guests, which I used in other roles (Yue et al., 2023).</a:t>
          </a:r>
        </a:p>
      </dsp:txBody>
      <dsp:txXfrm>
        <a:off x="458496" y="3908484"/>
        <a:ext cx="10029563" cy="4463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6451F4-B855-4ED0-8277-6BD0FC0610A1}">
      <dsp:nvSpPr>
        <dsp:cNvPr id="0" name=""/>
        <dsp:cNvSpPr/>
      </dsp:nvSpPr>
      <dsp:spPr>
        <a:xfrm>
          <a:off x="0" y="1808"/>
          <a:ext cx="10515600" cy="9166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047E2D-F125-4237-A717-0BFA33CD7B68}">
      <dsp:nvSpPr>
        <dsp:cNvPr id="0" name=""/>
        <dsp:cNvSpPr/>
      </dsp:nvSpPr>
      <dsp:spPr>
        <a:xfrm>
          <a:off x="277275" y="208046"/>
          <a:ext cx="504136" cy="5041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D70E5-5BD0-436B-8288-D23135D9C929}">
      <dsp:nvSpPr>
        <dsp:cNvPr id="0" name=""/>
        <dsp:cNvSpPr/>
      </dsp:nvSpPr>
      <dsp:spPr>
        <a:xfrm>
          <a:off x="1058686" y="180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/>
            <a:t>My time at Park Plaza Cardiff was amazing, and I’m grateful for the experience. </a:t>
          </a:r>
        </a:p>
      </dsp:txBody>
      <dsp:txXfrm>
        <a:off x="1058686" y="1808"/>
        <a:ext cx="9456913" cy="916611"/>
      </dsp:txXfrm>
    </dsp:sp>
    <dsp:sp modelId="{1CDAD161-36E0-49E3-A368-54032F696922}">
      <dsp:nvSpPr>
        <dsp:cNvPr id="0" name=""/>
        <dsp:cNvSpPr/>
      </dsp:nvSpPr>
      <dsp:spPr>
        <a:xfrm>
          <a:off x="0" y="1147573"/>
          <a:ext cx="10515600" cy="9166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AAC02E-84B6-4FC9-A80F-6B57E4403958}">
      <dsp:nvSpPr>
        <dsp:cNvPr id="0" name=""/>
        <dsp:cNvSpPr/>
      </dsp:nvSpPr>
      <dsp:spPr>
        <a:xfrm>
          <a:off x="277275" y="1353811"/>
          <a:ext cx="504136" cy="5041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E0BBD9-3978-4E6B-BB20-4E5ED35BC7D9}">
      <dsp:nvSpPr>
        <dsp:cNvPr id="0" name=""/>
        <dsp:cNvSpPr/>
      </dsp:nvSpPr>
      <dsp:spPr>
        <a:xfrm>
          <a:off x="1058686" y="114757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/>
            <a:t>I worked in Food and Beverages, Housekeeping, Events, Bar, Spa, and Reception, and each department taught me new skills like customer service, teamwork, and problem-solving. </a:t>
          </a:r>
        </a:p>
      </dsp:txBody>
      <dsp:txXfrm>
        <a:off x="1058686" y="1147573"/>
        <a:ext cx="9456913" cy="916611"/>
      </dsp:txXfrm>
    </dsp:sp>
    <dsp:sp modelId="{CABBD027-EDF3-447A-98D7-D34DA34CAF29}">
      <dsp:nvSpPr>
        <dsp:cNvPr id="0" name=""/>
        <dsp:cNvSpPr/>
      </dsp:nvSpPr>
      <dsp:spPr>
        <a:xfrm>
          <a:off x="0" y="2293338"/>
          <a:ext cx="10515600" cy="9166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6677E-B741-4193-ACB7-F89F43E588F8}">
      <dsp:nvSpPr>
        <dsp:cNvPr id="0" name=""/>
        <dsp:cNvSpPr/>
      </dsp:nvSpPr>
      <dsp:spPr>
        <a:xfrm>
          <a:off x="277275" y="2499576"/>
          <a:ext cx="504136" cy="5041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7483FC-F975-44A9-AC9A-D8E598C08B7A}">
      <dsp:nvSpPr>
        <dsp:cNvPr id="0" name=""/>
        <dsp:cNvSpPr/>
      </dsp:nvSpPr>
      <dsp:spPr>
        <a:xfrm>
          <a:off x="1058686" y="229333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/>
            <a:t>The staff were always supportive, and I felt like part of the team. Food and Beverages was a key part of my journey because it helped me learn how to serve guests, which I used in other roles. </a:t>
          </a:r>
        </a:p>
      </dsp:txBody>
      <dsp:txXfrm>
        <a:off x="1058686" y="2293338"/>
        <a:ext cx="9456913" cy="916611"/>
      </dsp:txXfrm>
    </dsp:sp>
    <dsp:sp modelId="{8909D5B7-0819-44A2-86C5-30D70B8A4DEA}">
      <dsp:nvSpPr>
        <dsp:cNvPr id="0" name=""/>
        <dsp:cNvSpPr/>
      </dsp:nvSpPr>
      <dsp:spPr>
        <a:xfrm>
          <a:off x="0" y="3439103"/>
          <a:ext cx="10515600" cy="91661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0B5247-8C03-45F9-866F-4DA1DFA1C4C9}">
      <dsp:nvSpPr>
        <dsp:cNvPr id="0" name=""/>
        <dsp:cNvSpPr/>
      </dsp:nvSpPr>
      <dsp:spPr>
        <a:xfrm>
          <a:off x="277275" y="3645341"/>
          <a:ext cx="504136" cy="5041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512FBD-6360-4535-94E8-3E1071C7359F}">
      <dsp:nvSpPr>
        <dsp:cNvPr id="0" name=""/>
        <dsp:cNvSpPr/>
      </dsp:nvSpPr>
      <dsp:spPr>
        <a:xfrm>
          <a:off x="1058686" y="343910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/>
            <a:t>I grew more confident and ready for a future in hospitality. This experience showed me how to work in a hotel and help guests.</a:t>
          </a:r>
        </a:p>
      </dsp:txBody>
      <dsp:txXfrm>
        <a:off x="1058686" y="3439103"/>
        <a:ext cx="9456913" cy="9166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640D37-4762-4AF9-8417-3198B671D655}" type="datetimeFigureOut">
              <a:t>5/9/2025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F81B3D-1FC3-4A19-A49B-0050F5CA9AA1}" type="slidenum"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273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/>
              <a:t>This presentation reflects my placement, detailing roles, challenges, and skills across Food and Beverage, Hotel Administration and Front Office, and Operating Hotel Facilities, shaping my hospitality career (Bardi, 2011).</a:t>
            </a: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F81B3D-1FC3-4A19-A49B-0050F5CA9AA1}" type="slidenum"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959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F81B3D-1FC3-4A19-A49B-0050F5CA9AA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0347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Qili, T., and Hebron, D. E. (2024). Skill sets for the hospitality sectors: A review. </a:t>
            </a:r>
            <a:r>
              <a:rPr lang="en-IN" sz="1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for Multidisciplinary Research</a:t>
            </a:r>
            <a:r>
              <a:rPr lang="en-IN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https://doi.org/10.36948/ijfmr.2024.v06i05.29369</a:t>
            </a:r>
            <a:endParaRPr lang="en-GB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F81B3D-1FC3-4A19-A49B-0050F5CA9AA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7720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F81B3D-1FC3-4A19-A49B-0050F5CA9AA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63194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F81B3D-1FC3-4A19-A49B-0050F5CA9AA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0470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AC7E6-43A5-6A93-7E6E-4EBDAA8D29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3AAB68-7E86-9551-9895-713C32933E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B56233-CBCA-DABF-3EF8-8A42F6491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186F0A-0D09-D17A-3B72-9CF3DE3C1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945C84-2305-6EC0-B90A-C1942BC5C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373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2F223-AEA5-845C-F531-1D9EFE0F0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7AE64-15BB-05C6-7F34-3D746E725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3BF08-27B8-1244-0123-19BA420E8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538BB-5498-7D59-23F7-F2032AB8D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9D66A-D11B-14F7-78CC-6AA745756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249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537A5-D666-92BE-C6F7-A9C21E99B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E0CE8D-CF3C-0D5C-90DB-C0296610D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64CFE-978B-6409-7EB5-203BB769C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E72D1-2AE9-7931-C04F-BD8150954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FA28A-7347-31A0-9CD3-33548886F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553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00323-DC22-5A2C-E438-6BA3827AB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0B7BE-5F99-D951-4492-F97BEA0AC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8634B3-FBE9-F4EE-48C7-2F87F50A4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9C13CA-4581-7D6B-84DA-09B593195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5CC169-2697-85DF-409D-73E11E933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383D3E-35E5-A947-30DF-22347D5FE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710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6F21F-8FA4-D2CC-1570-F1BB9F6A4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553E03-7651-2516-E17F-9AB687A3D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1F20B1-9217-494F-E75E-0E34F895D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7829F7-60EA-BB81-AABC-FDC6BA3F8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201083-928C-2B00-C149-63C3FBF8DA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116DFB-B196-1A3F-EFCF-6D59B08E7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8A2A3B-A89F-BFD2-9712-D8009AA20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30A092-EEC7-375C-DE56-6E108B3D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750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00C6A-7110-75A5-B616-A77748163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842839-41C7-B7E1-E7BF-4FC1138F1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D22D88-436C-283D-7BAC-FBFD45810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1A0D45-3A6B-179C-8E27-8332B04E6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036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BFDE97-078E-0452-8C6A-70FEE4476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886571-FFC9-3CEF-BB6E-2C9F7AD14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7DD84C-5EF1-3802-84B0-3378AF4F3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021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09439-D5CD-38EB-4DCA-F07C98949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B917B-C341-DEA7-785D-C49648B54E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25E724-942A-0765-94C9-EA1A22D7E2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27A69A-0EDC-A19A-082E-C0E9959F2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3BBCEA-0BCF-340C-27B0-11876E077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05AA09-12B5-95F3-30B6-0424F7693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5473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0AC99-C99D-DB1D-C885-635810A4F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79D806-68A5-379E-00E2-3E000B08EC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A35A5A-38E7-3A2D-94A2-CADDAFA037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36DFC1-0FD1-FD1B-8872-EDFAB2E46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E22409-0201-E49D-701A-50D53DAB2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AB04B6-32BA-F44B-2273-1D48F6494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50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25264-682F-0139-819E-9D86EDCA7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378C28-C67C-89F4-E50A-B4B44A5D83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184A5-13D7-68B5-8E17-4AEC4ED6A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C4A0F1-D355-F0FD-E5FF-9500BD118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F9C51-432A-08EA-A4D0-CF2E6F93A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994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269936-1255-8162-1C19-58851F33A1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0881E2-1B01-C1D8-8939-37F8603D0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5AFCF-BC5A-7FB3-FE28-0637F6ABE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EBAAEA-1DBD-2232-17FF-20C073FB9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0B5E9D-D9EA-546C-CBFE-3B04A8183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381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2965E5-552F-CA90-5930-6E77791E3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4EA56F-E04C-5C46-EC42-3A6DFF241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D628F-AE22-DD6C-F116-74FE2024BF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43009-216F-FE4E-0085-43C6864506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96B86-FE26-A7CF-917F-509B884100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840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08/josm-08-2022-0253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n-GB" sz="5000" noProof="0" dirty="0">
                <a:ea typeface="+mj-lt"/>
                <a:cs typeface="+mj-lt"/>
              </a:rPr>
              <a:t>My Placement Experience at Park Plaza Cardiff</a:t>
            </a:r>
            <a:endParaRPr lang="en-GB" sz="5000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l"/>
            <a:r>
              <a:rPr lang="en-GB" noProof="0" dirty="0">
                <a:ea typeface="+mn-lt"/>
                <a:cs typeface="+mn-lt"/>
              </a:rPr>
              <a:t>Insights from Food and Beverage, Front Office, and Hotel Facilities</a:t>
            </a:r>
          </a:p>
          <a:p>
            <a:pPr algn="l"/>
            <a:r>
              <a:rPr lang="en-GB" noProof="0" dirty="0">
                <a:ea typeface="+mn-lt"/>
                <a:cs typeface="+mn-lt"/>
              </a:rPr>
              <a:t>Mihaela Elena Marin </a:t>
            </a:r>
          </a:p>
          <a:p>
            <a:pPr algn="l"/>
            <a:r>
              <a:rPr lang="en-GB" sz="1800" noProof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2240233</a:t>
            </a:r>
            <a:endParaRPr lang="en-GB" noProof="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A building with many windows&#10;&#10;AI-generated content may be incorrect.">
            <a:extLst>
              <a:ext uri="{FF2B5EF4-FFF2-40B4-BE49-F238E27FC236}">
                <a16:creationId xmlns:a16="http://schemas.microsoft.com/office/drawing/2014/main" id="{48918D1E-92D9-9CF9-D3FA-90E331C1D1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93" r="27905" b="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23EB27-61AD-23AF-C815-CFDEF137A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noProof="0" dirty="0"/>
              <a:t>Introduction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222F30-5257-86A2-36BA-4892510A29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5307150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46619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A4D048-7AAC-CDB5-0F1E-378574808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Food and Beverages</a:t>
            </a:r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8012BC6-6472-315F-6120-636869249F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329070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569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0CF18D-310B-47ED-373F-73532D865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GB" sz="4000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Food and Beverages - Bar</a:t>
            </a:r>
            <a:endParaRPr lang="en-GB" sz="4000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6C6343B-335A-7C90-EF66-4E171289C8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2082021"/>
              </p:ext>
            </p:extLst>
          </p:nvPr>
        </p:nvGraphicFramePr>
        <p:xfrm>
          <a:off x="838200" y="173736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6555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F86290-2419-2AC5-9FD2-CB0078784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GB" sz="4000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Food and Beverages - Events</a:t>
            </a:r>
            <a:endParaRPr lang="en-GB" sz="4000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E3A0D4E-84D1-8B1F-FAC8-98E7960ED5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6301446"/>
              </p:ext>
            </p:extLst>
          </p:nvPr>
        </p:nvGraphicFramePr>
        <p:xfrm>
          <a:off x="838200" y="173736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6927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9D8EF5-7B97-A265-A5A9-2D25DC489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noProof="0" dirty="0"/>
              <a:t>Hotel Administration and Front Office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B28431-95CC-19EC-B3EE-B92D3CD060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3811868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2601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4BA8BA-0E29-EBBC-A0B6-0FBC7A070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GB" sz="4000" noProof="0" dirty="0"/>
              <a:t>Operating Facilities - Housekeeping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60A2286-23B1-D4EB-0FCF-B01274FFD7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102718"/>
              </p:ext>
            </p:extLst>
          </p:nvPr>
        </p:nvGraphicFramePr>
        <p:xfrm>
          <a:off x="838200" y="173736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6584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52BEC1-4DBD-7AFB-8543-02FEC0909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noProof="0" dirty="0"/>
              <a:t>Operating Facilities- Spa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C4BD2A2-DE5D-7A06-D19B-4E5B7EEF5E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039181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0027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3319E9-27EA-8A65-5A0A-45E043289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noProof="0" dirty="0"/>
              <a:t>Overall Skills and Growth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545B3B-A511-021A-3232-D3BC104088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2431688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50948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ACC640-D043-1539-B756-90B8C0180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noProof="0" dirty="0"/>
              <a:t>Conclusion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5BB35F2-9E44-2064-F537-207F4846F0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0833568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80617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02081-2527-808F-1815-5ACB2F4E5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CEADF-F514-0449-A5F4-6827A6F04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 algn="just">
              <a:lnSpc>
                <a:spcPct val="150000"/>
              </a:lnSpc>
              <a:spcBef>
                <a:spcPts val="1200"/>
              </a:spcBef>
            </a:pPr>
            <a:r>
              <a:rPr lang="en-GB" sz="1800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Yue, Y., Zettna, N., Cheng, S., and Nguyen, H. (2023). A meta-analysis of the relationship between service teamwork mechanisms and customer service outcomes. </a:t>
            </a:r>
            <a:r>
              <a:rPr lang="en-GB" sz="1800" i="1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Service Management</a:t>
            </a:r>
            <a:r>
              <a:rPr lang="en-GB" sz="1800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1800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https://doi.org/10.1108/josm-08-2022-0253</a:t>
            </a:r>
            <a:endParaRPr lang="en-GB" sz="1800" kern="100" noProof="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Bef>
                <a:spcPts val="1200"/>
              </a:spcBef>
            </a:pPr>
            <a:r>
              <a:rPr lang="en-GB" sz="1800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Qili, T., and Hebron, D. E. (2024). Skill sets for the hospitality sectors: A review. </a:t>
            </a:r>
            <a:r>
              <a:rPr lang="en-GB" sz="1800" i="1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for Multidisciplinary Research</a:t>
            </a:r>
            <a:r>
              <a:rPr lang="en-GB" sz="1800" kern="100" noProof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https://doi.org/10.36948/ijfmr.2024.v06i05.29369</a:t>
            </a:r>
          </a:p>
          <a:p>
            <a:pPr marL="457200" indent="-457200" algn="just">
              <a:lnSpc>
                <a:spcPct val="150000"/>
              </a:lnSpc>
              <a:spcBef>
                <a:spcPts val="1200"/>
              </a:spcBef>
            </a:pPr>
            <a:endParaRPr lang="en-GB" sz="1800" kern="100" noProof="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184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1413</Words>
  <Application>Microsoft Office PowerPoint</Application>
  <PresentationFormat>Widescreen</PresentationFormat>
  <Paragraphs>65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Times New Roman</vt:lpstr>
      <vt:lpstr>Office Theme</vt:lpstr>
      <vt:lpstr>My Placement Experience at Park Plaza Cardiff</vt:lpstr>
      <vt:lpstr>Introduction </vt:lpstr>
      <vt:lpstr>Food and Beverages</vt:lpstr>
      <vt:lpstr>Food and Beverages - Bar</vt:lpstr>
      <vt:lpstr>Food and Beverages - Events</vt:lpstr>
      <vt:lpstr>Hotel Administration and Front Office </vt:lpstr>
      <vt:lpstr>Operating Facilities - Housekeeping</vt:lpstr>
      <vt:lpstr>Operating Facilities- Spa</vt:lpstr>
      <vt:lpstr>Overall Skills and Growth </vt:lpstr>
      <vt:lpstr>Conclusion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Placement Experience at Park Plaza Cardiff</dc:title>
  <dc:creator>Mihaela Marin</dc:creator>
  <cp:lastModifiedBy>Mihaela-Elena Marin (2240233)</cp:lastModifiedBy>
  <cp:revision>65</cp:revision>
  <dcterms:created xsi:type="dcterms:W3CDTF">2025-05-08T14:26:51Z</dcterms:created>
  <dcterms:modified xsi:type="dcterms:W3CDTF">2025-05-09T21:36:02Z</dcterms:modified>
</cp:coreProperties>
</file>