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5"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284" r:id="rId55"/>
    <p:sldId id="286" r:id="rId56"/>
    <p:sldId id="311"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A26442-2037-400D-A689-A268B08D1644}" v="15" dt="2022-10-10T14:53:50.5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0" autoAdjust="0"/>
    <p:restoredTop sz="94660"/>
  </p:normalViewPr>
  <p:slideViewPr>
    <p:cSldViewPr snapToGrid="0">
      <p:cViewPr varScale="1">
        <p:scale>
          <a:sx n="42" d="100"/>
          <a:sy n="42" d="100"/>
        </p:scale>
        <p:origin x="72" y="9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CAA26442-2037-400D-A689-A268B08D1644}"/>
    <pc:docChg chg="undo custSel addSld delSld modSld">
      <pc:chgData name="Luke Roach" userId="3c173453-1e89-4ab7-a897-c035ad6940d7" providerId="ADAL" clId="{CAA26442-2037-400D-A689-A268B08D1644}" dt="2022-10-10T14:53:54.112" v="1061" actId="26606"/>
      <pc:docMkLst>
        <pc:docMk/>
      </pc:docMkLst>
      <pc:sldChg chg="addSp modSp mod setBg">
        <pc:chgData name="Luke Roach" userId="3c173453-1e89-4ab7-a897-c035ad6940d7" providerId="ADAL" clId="{CAA26442-2037-400D-A689-A268B08D1644}" dt="2022-10-10T14:34:54.235" v="636" actId="403"/>
        <pc:sldMkLst>
          <pc:docMk/>
          <pc:sldMk cId="4000304665" sldId="257"/>
        </pc:sldMkLst>
        <pc:spChg chg="mod">
          <ac:chgData name="Luke Roach" userId="3c173453-1e89-4ab7-a897-c035ad6940d7" providerId="ADAL" clId="{CAA26442-2037-400D-A689-A268B08D1644}" dt="2022-10-10T14:34:47.133" v="632" actId="26606"/>
          <ac:spMkLst>
            <pc:docMk/>
            <pc:sldMk cId="4000304665" sldId="257"/>
            <ac:spMk id="2" creationId="{A031E10E-B3CB-753B-38CE-984A6B57DA4D}"/>
          </ac:spMkLst>
        </pc:spChg>
        <pc:spChg chg="mod">
          <ac:chgData name="Luke Roach" userId="3c173453-1e89-4ab7-a897-c035ad6940d7" providerId="ADAL" clId="{CAA26442-2037-400D-A689-A268B08D1644}" dt="2022-10-10T14:34:54.235" v="636" actId="403"/>
          <ac:spMkLst>
            <pc:docMk/>
            <pc:sldMk cId="4000304665" sldId="257"/>
            <ac:spMk id="3" creationId="{9A69EF9E-715C-7F6F-935A-BAEBF27371DE}"/>
          </ac:spMkLst>
        </pc:spChg>
        <pc:spChg chg="add">
          <ac:chgData name="Luke Roach" userId="3c173453-1e89-4ab7-a897-c035ad6940d7" providerId="ADAL" clId="{CAA26442-2037-400D-A689-A268B08D1644}" dt="2022-10-10T14:34:47.133" v="632" actId="26606"/>
          <ac:spMkLst>
            <pc:docMk/>
            <pc:sldMk cId="4000304665" sldId="257"/>
            <ac:spMk id="8" creationId="{17718681-A12E-49D6-9925-DD7C68176D61}"/>
          </ac:spMkLst>
        </pc:spChg>
        <pc:spChg chg="add">
          <ac:chgData name="Luke Roach" userId="3c173453-1e89-4ab7-a897-c035ad6940d7" providerId="ADAL" clId="{CAA26442-2037-400D-A689-A268B08D1644}" dt="2022-10-10T14:34:47.133" v="632" actId="26606"/>
          <ac:spMkLst>
            <pc:docMk/>
            <pc:sldMk cId="4000304665" sldId="257"/>
            <ac:spMk id="10" creationId="{FBD77573-9EF2-4C35-8285-A1CF6FBB0EA5}"/>
          </ac:spMkLst>
        </pc:spChg>
      </pc:sldChg>
      <pc:sldChg chg="addSp modSp mod setBg">
        <pc:chgData name="Luke Roach" userId="3c173453-1e89-4ab7-a897-c035ad6940d7" providerId="ADAL" clId="{CAA26442-2037-400D-A689-A268B08D1644}" dt="2022-10-10T14:35:05.410" v="640" actId="27636"/>
        <pc:sldMkLst>
          <pc:docMk/>
          <pc:sldMk cId="1187250594" sldId="258"/>
        </pc:sldMkLst>
        <pc:spChg chg="mod">
          <ac:chgData name="Luke Roach" userId="3c173453-1e89-4ab7-a897-c035ad6940d7" providerId="ADAL" clId="{CAA26442-2037-400D-A689-A268B08D1644}" dt="2022-10-10T14:35:01.374" v="637" actId="26606"/>
          <ac:spMkLst>
            <pc:docMk/>
            <pc:sldMk cId="1187250594" sldId="258"/>
            <ac:spMk id="2" creationId="{A5793DFE-9517-28AA-5036-963119B80AFD}"/>
          </ac:spMkLst>
        </pc:spChg>
        <pc:spChg chg="mod">
          <ac:chgData name="Luke Roach" userId="3c173453-1e89-4ab7-a897-c035ad6940d7" providerId="ADAL" clId="{CAA26442-2037-400D-A689-A268B08D1644}" dt="2022-10-10T14:35:05.410" v="640" actId="27636"/>
          <ac:spMkLst>
            <pc:docMk/>
            <pc:sldMk cId="1187250594" sldId="258"/>
            <ac:spMk id="3" creationId="{DE5399A3-9F18-74E7-53F3-E4CE7F6F7CEC}"/>
          </ac:spMkLst>
        </pc:spChg>
        <pc:spChg chg="add">
          <ac:chgData name="Luke Roach" userId="3c173453-1e89-4ab7-a897-c035ad6940d7" providerId="ADAL" clId="{CAA26442-2037-400D-A689-A268B08D1644}" dt="2022-10-10T14:35:01.374" v="637" actId="26606"/>
          <ac:spMkLst>
            <pc:docMk/>
            <pc:sldMk cId="1187250594" sldId="258"/>
            <ac:spMk id="8" creationId="{A0339EE9-5436-4860-BBFC-7CD7C90DBAE8}"/>
          </ac:spMkLst>
        </pc:spChg>
        <pc:spChg chg="add">
          <ac:chgData name="Luke Roach" userId="3c173453-1e89-4ab7-a897-c035ad6940d7" providerId="ADAL" clId="{CAA26442-2037-400D-A689-A268B08D1644}" dt="2022-10-10T14:35:01.374" v="637" actId="26606"/>
          <ac:spMkLst>
            <pc:docMk/>
            <pc:sldMk cId="1187250594" sldId="258"/>
            <ac:spMk id="10" creationId="{AA770EBD-5B77-46EC-BF58-EF27ACD6B47C}"/>
          </ac:spMkLst>
        </pc:spChg>
      </pc:sldChg>
      <pc:sldChg chg="addSp delSp modSp mod setBg">
        <pc:chgData name="Luke Roach" userId="3c173453-1e89-4ab7-a897-c035ad6940d7" providerId="ADAL" clId="{CAA26442-2037-400D-A689-A268B08D1644}" dt="2022-10-10T14:35:32.644" v="650" actId="27636"/>
        <pc:sldMkLst>
          <pc:docMk/>
          <pc:sldMk cId="1746192175" sldId="259"/>
        </pc:sldMkLst>
        <pc:spChg chg="mod">
          <ac:chgData name="Luke Roach" userId="3c173453-1e89-4ab7-a897-c035ad6940d7" providerId="ADAL" clId="{CAA26442-2037-400D-A689-A268B08D1644}" dt="2022-10-10T14:35:12.369" v="643" actId="26606"/>
          <ac:spMkLst>
            <pc:docMk/>
            <pc:sldMk cId="1746192175" sldId="259"/>
            <ac:spMk id="2" creationId="{2B9B1983-4529-CA8A-232B-FB4E3451A0F4}"/>
          </ac:spMkLst>
        </pc:spChg>
        <pc:spChg chg="mod">
          <ac:chgData name="Luke Roach" userId="3c173453-1e89-4ab7-a897-c035ad6940d7" providerId="ADAL" clId="{CAA26442-2037-400D-A689-A268B08D1644}" dt="2022-10-10T14:35:32.644" v="650" actId="27636"/>
          <ac:spMkLst>
            <pc:docMk/>
            <pc:sldMk cId="1746192175" sldId="259"/>
            <ac:spMk id="3" creationId="{D5A81842-3918-31A1-F331-22723EFB6F5D}"/>
          </ac:spMkLst>
        </pc:spChg>
        <pc:spChg chg="add del">
          <ac:chgData name="Luke Roach" userId="3c173453-1e89-4ab7-a897-c035ad6940d7" providerId="ADAL" clId="{CAA26442-2037-400D-A689-A268B08D1644}" dt="2022-10-10T14:35:12.355" v="642" actId="26606"/>
          <ac:spMkLst>
            <pc:docMk/>
            <pc:sldMk cId="1746192175" sldId="259"/>
            <ac:spMk id="8" creationId="{68717E5B-2C1D-4094-9D25-6FF6FBD92379}"/>
          </ac:spMkLst>
        </pc:spChg>
        <pc:spChg chg="add del">
          <ac:chgData name="Luke Roach" userId="3c173453-1e89-4ab7-a897-c035ad6940d7" providerId="ADAL" clId="{CAA26442-2037-400D-A689-A268B08D1644}" dt="2022-10-10T14:35:12.355" v="642" actId="26606"/>
          <ac:spMkLst>
            <pc:docMk/>
            <pc:sldMk cId="1746192175" sldId="259"/>
            <ac:spMk id="10" creationId="{6B6E033A-DB2E-49B8-B600-B38E0C280263}"/>
          </ac:spMkLst>
        </pc:spChg>
        <pc:spChg chg="add">
          <ac:chgData name="Luke Roach" userId="3c173453-1e89-4ab7-a897-c035ad6940d7" providerId="ADAL" clId="{CAA26442-2037-400D-A689-A268B08D1644}" dt="2022-10-10T14:35:12.369" v="643" actId="26606"/>
          <ac:spMkLst>
            <pc:docMk/>
            <pc:sldMk cId="1746192175" sldId="259"/>
            <ac:spMk id="13" creationId="{3AD318CC-E2A8-4E27-9548-A047A78999B1}"/>
          </ac:spMkLst>
        </pc:spChg>
        <pc:spChg chg="add">
          <ac:chgData name="Luke Roach" userId="3c173453-1e89-4ab7-a897-c035ad6940d7" providerId="ADAL" clId="{CAA26442-2037-400D-A689-A268B08D1644}" dt="2022-10-10T14:35:12.369" v="643" actId="26606"/>
          <ac:spMkLst>
            <pc:docMk/>
            <pc:sldMk cId="1746192175" sldId="259"/>
            <ac:spMk id="14" creationId="{2C1BBA94-3F40-40AA-8BB9-E69E25E537C1}"/>
          </ac:spMkLst>
        </pc:spChg>
        <pc:grpChg chg="add">
          <ac:chgData name="Luke Roach" userId="3c173453-1e89-4ab7-a897-c035ad6940d7" providerId="ADAL" clId="{CAA26442-2037-400D-A689-A268B08D1644}" dt="2022-10-10T14:35:12.369" v="643" actId="26606"/>
          <ac:grpSpMkLst>
            <pc:docMk/>
            <pc:sldMk cId="1746192175" sldId="259"/>
            <ac:grpSpMk id="15" creationId="{B14B560F-9DD7-4302-A60B-EBD3EF59B073}"/>
          </ac:grpSpMkLst>
        </pc:grpChg>
      </pc:sldChg>
      <pc:sldChg chg="addSp modSp mod setBg">
        <pc:chgData name="Luke Roach" userId="3c173453-1e89-4ab7-a897-c035ad6940d7" providerId="ADAL" clId="{CAA26442-2037-400D-A689-A268B08D1644}" dt="2022-10-10T14:35:47.539" v="655" actId="403"/>
        <pc:sldMkLst>
          <pc:docMk/>
          <pc:sldMk cId="1645796327" sldId="260"/>
        </pc:sldMkLst>
        <pc:spChg chg="mod">
          <ac:chgData name="Luke Roach" userId="3c173453-1e89-4ab7-a897-c035ad6940d7" providerId="ADAL" clId="{CAA26442-2037-400D-A689-A268B08D1644}" dt="2022-10-10T14:35:40.941" v="651" actId="26606"/>
          <ac:spMkLst>
            <pc:docMk/>
            <pc:sldMk cId="1645796327" sldId="260"/>
            <ac:spMk id="2" creationId="{65D81813-C5D0-CF19-DD38-D9EF07A09031}"/>
          </ac:spMkLst>
        </pc:spChg>
        <pc:spChg chg="mod">
          <ac:chgData name="Luke Roach" userId="3c173453-1e89-4ab7-a897-c035ad6940d7" providerId="ADAL" clId="{CAA26442-2037-400D-A689-A268B08D1644}" dt="2022-10-10T14:35:47.539" v="655" actId="403"/>
          <ac:spMkLst>
            <pc:docMk/>
            <pc:sldMk cId="1645796327" sldId="260"/>
            <ac:spMk id="3" creationId="{E2B5E810-0C11-B72B-13CA-90EFFC0845F7}"/>
          </ac:spMkLst>
        </pc:spChg>
        <pc:spChg chg="add">
          <ac:chgData name="Luke Roach" userId="3c173453-1e89-4ab7-a897-c035ad6940d7" providerId="ADAL" clId="{CAA26442-2037-400D-A689-A268B08D1644}" dt="2022-10-10T14:35:40.941" v="651" actId="26606"/>
          <ac:spMkLst>
            <pc:docMk/>
            <pc:sldMk cId="1645796327" sldId="260"/>
            <ac:spMk id="8" creationId="{3AD318CC-E2A8-4E27-9548-A047A78999B1}"/>
          </ac:spMkLst>
        </pc:spChg>
        <pc:spChg chg="add">
          <ac:chgData name="Luke Roach" userId="3c173453-1e89-4ab7-a897-c035ad6940d7" providerId="ADAL" clId="{CAA26442-2037-400D-A689-A268B08D1644}" dt="2022-10-10T14:35:40.941" v="651" actId="26606"/>
          <ac:spMkLst>
            <pc:docMk/>
            <pc:sldMk cId="1645796327" sldId="260"/>
            <ac:spMk id="14" creationId="{2C1BBA94-3F40-40AA-8BB9-E69E25E537C1}"/>
          </ac:spMkLst>
        </pc:spChg>
        <pc:grpChg chg="add">
          <ac:chgData name="Luke Roach" userId="3c173453-1e89-4ab7-a897-c035ad6940d7" providerId="ADAL" clId="{CAA26442-2037-400D-A689-A268B08D1644}" dt="2022-10-10T14:35:40.941" v="651" actId="26606"/>
          <ac:grpSpMkLst>
            <pc:docMk/>
            <pc:sldMk cId="1645796327" sldId="260"/>
            <ac:grpSpMk id="10" creationId="{B14B560F-9DD7-4302-A60B-EBD3EF59B073}"/>
          </ac:grpSpMkLst>
        </pc:grpChg>
      </pc:sldChg>
      <pc:sldChg chg="addSp modSp mod setBg">
        <pc:chgData name="Luke Roach" userId="3c173453-1e89-4ab7-a897-c035ad6940d7" providerId="ADAL" clId="{CAA26442-2037-400D-A689-A268B08D1644}" dt="2022-10-10T14:36:07.198" v="661" actId="27636"/>
        <pc:sldMkLst>
          <pc:docMk/>
          <pc:sldMk cId="1097748372" sldId="261"/>
        </pc:sldMkLst>
        <pc:spChg chg="mod">
          <ac:chgData name="Luke Roach" userId="3c173453-1e89-4ab7-a897-c035ad6940d7" providerId="ADAL" clId="{CAA26442-2037-400D-A689-A268B08D1644}" dt="2022-10-10T14:35:53.276" v="656" actId="26606"/>
          <ac:spMkLst>
            <pc:docMk/>
            <pc:sldMk cId="1097748372" sldId="261"/>
            <ac:spMk id="2" creationId="{58CB4677-DE86-8B22-699C-B43C720A18D2}"/>
          </ac:spMkLst>
        </pc:spChg>
        <pc:spChg chg="mod">
          <ac:chgData name="Luke Roach" userId="3c173453-1e89-4ab7-a897-c035ad6940d7" providerId="ADAL" clId="{CAA26442-2037-400D-A689-A268B08D1644}" dt="2022-10-10T14:36:07.198" v="661" actId="27636"/>
          <ac:spMkLst>
            <pc:docMk/>
            <pc:sldMk cId="1097748372" sldId="261"/>
            <ac:spMk id="3" creationId="{6EF89B63-BEBD-7655-FE0F-E5B767128F71}"/>
          </ac:spMkLst>
        </pc:spChg>
        <pc:spChg chg="add">
          <ac:chgData name="Luke Roach" userId="3c173453-1e89-4ab7-a897-c035ad6940d7" providerId="ADAL" clId="{CAA26442-2037-400D-A689-A268B08D1644}" dt="2022-10-10T14:35:53.276" v="656" actId="26606"/>
          <ac:spMkLst>
            <pc:docMk/>
            <pc:sldMk cId="1097748372" sldId="261"/>
            <ac:spMk id="8" creationId="{8B9AA7C6-5E5A-498E-A6DF-A943376E09BC}"/>
          </ac:spMkLst>
        </pc:spChg>
        <pc:spChg chg="add">
          <ac:chgData name="Luke Roach" userId="3c173453-1e89-4ab7-a897-c035ad6940d7" providerId="ADAL" clId="{CAA26442-2037-400D-A689-A268B08D1644}" dt="2022-10-10T14:35:53.276" v="656" actId="26606"/>
          <ac:spMkLst>
            <pc:docMk/>
            <pc:sldMk cId="1097748372" sldId="261"/>
            <ac:spMk id="14" creationId="{81E140AE-0ABF-47C8-BF32-7D2F0CF2BA44}"/>
          </ac:spMkLst>
        </pc:spChg>
        <pc:spChg chg="add">
          <ac:chgData name="Luke Roach" userId="3c173453-1e89-4ab7-a897-c035ad6940d7" providerId="ADAL" clId="{CAA26442-2037-400D-A689-A268B08D1644}" dt="2022-10-10T14:35:53.276" v="656" actId="26606"/>
          <ac:spMkLst>
            <pc:docMk/>
            <pc:sldMk cId="1097748372" sldId="261"/>
            <ac:spMk id="16" creationId="{CBC4F608-B4B8-48C3-9572-C0F061B1CD99}"/>
          </ac:spMkLst>
        </pc:spChg>
        <pc:grpChg chg="add">
          <ac:chgData name="Luke Roach" userId="3c173453-1e89-4ab7-a897-c035ad6940d7" providerId="ADAL" clId="{CAA26442-2037-400D-A689-A268B08D1644}" dt="2022-10-10T14:35:53.276" v="656" actId="26606"/>
          <ac:grpSpMkLst>
            <pc:docMk/>
            <pc:sldMk cId="1097748372" sldId="261"/>
            <ac:grpSpMk id="10" creationId="{83EAB11A-76F7-48F4-9B4F-5BFDF4BF9670}"/>
          </ac:grpSpMkLst>
        </pc:grpChg>
      </pc:sldChg>
      <pc:sldChg chg="addSp modSp mod setBg">
        <pc:chgData name="Luke Roach" userId="3c173453-1e89-4ab7-a897-c035ad6940d7" providerId="ADAL" clId="{CAA26442-2037-400D-A689-A268B08D1644}" dt="2022-10-10T14:38:11.999" v="665" actId="27636"/>
        <pc:sldMkLst>
          <pc:docMk/>
          <pc:sldMk cId="1837776470" sldId="262"/>
        </pc:sldMkLst>
        <pc:spChg chg="mod">
          <ac:chgData name="Luke Roach" userId="3c173453-1e89-4ab7-a897-c035ad6940d7" providerId="ADAL" clId="{CAA26442-2037-400D-A689-A268B08D1644}" dt="2022-10-10T14:38:08.166" v="662" actId="26606"/>
          <ac:spMkLst>
            <pc:docMk/>
            <pc:sldMk cId="1837776470" sldId="262"/>
            <ac:spMk id="2" creationId="{8F4CC69B-A1AC-ACDF-6F8F-59615E1F2791}"/>
          </ac:spMkLst>
        </pc:spChg>
        <pc:spChg chg="mod">
          <ac:chgData name="Luke Roach" userId="3c173453-1e89-4ab7-a897-c035ad6940d7" providerId="ADAL" clId="{CAA26442-2037-400D-A689-A268B08D1644}" dt="2022-10-10T14:38:11.999" v="665" actId="27636"/>
          <ac:spMkLst>
            <pc:docMk/>
            <pc:sldMk cId="1837776470" sldId="262"/>
            <ac:spMk id="3" creationId="{A9BE9C75-17DA-BBED-DDC8-81EC9B226B28}"/>
          </ac:spMkLst>
        </pc:spChg>
        <pc:spChg chg="add">
          <ac:chgData name="Luke Roach" userId="3c173453-1e89-4ab7-a897-c035ad6940d7" providerId="ADAL" clId="{CAA26442-2037-400D-A689-A268B08D1644}" dt="2022-10-10T14:38:08.166" v="662" actId="26606"/>
          <ac:spMkLst>
            <pc:docMk/>
            <pc:sldMk cId="1837776470" sldId="262"/>
            <ac:spMk id="8" creationId="{7515D20E-1AB7-4E74-9236-2B72B63D60B6}"/>
          </ac:spMkLst>
        </pc:spChg>
        <pc:spChg chg="add">
          <ac:chgData name="Luke Roach" userId="3c173453-1e89-4ab7-a897-c035ad6940d7" providerId="ADAL" clId="{CAA26442-2037-400D-A689-A268B08D1644}" dt="2022-10-10T14:38:08.166" v="662" actId="26606"/>
          <ac:spMkLst>
            <pc:docMk/>
            <pc:sldMk cId="1837776470" sldId="262"/>
            <ac:spMk id="15" creationId="{3873B707-463F-40B0-8227-E8CC6C67EB25}"/>
          </ac:spMkLst>
        </pc:spChg>
        <pc:spChg chg="add">
          <ac:chgData name="Luke Roach" userId="3c173453-1e89-4ab7-a897-c035ad6940d7" providerId="ADAL" clId="{CAA26442-2037-400D-A689-A268B08D1644}" dt="2022-10-10T14:38:08.166" v="662" actId="26606"/>
          <ac:spMkLst>
            <pc:docMk/>
            <pc:sldMk cId="1837776470" sldId="262"/>
            <ac:spMk id="17" creationId="{19C9EAEA-39D0-4B0E-A0EB-51E7B26740B1}"/>
          </ac:spMkLst>
        </pc:spChg>
        <pc:grpChg chg="add">
          <ac:chgData name="Luke Roach" userId="3c173453-1e89-4ab7-a897-c035ad6940d7" providerId="ADAL" clId="{CAA26442-2037-400D-A689-A268B08D1644}" dt="2022-10-10T14:38:08.166" v="662" actId="26606"/>
          <ac:grpSpMkLst>
            <pc:docMk/>
            <pc:sldMk cId="1837776470" sldId="262"/>
            <ac:grpSpMk id="10" creationId="{032D8612-31EB-44CF-A1D0-14FD4C705424}"/>
          </ac:grpSpMkLst>
        </pc:grpChg>
      </pc:sldChg>
      <pc:sldChg chg="addSp modSp mod setBg">
        <pc:chgData name="Luke Roach" userId="3c173453-1e89-4ab7-a897-c035ad6940d7" providerId="ADAL" clId="{CAA26442-2037-400D-A689-A268B08D1644}" dt="2022-10-10T14:38:15.024" v="666" actId="26606"/>
        <pc:sldMkLst>
          <pc:docMk/>
          <pc:sldMk cId="429499989" sldId="263"/>
        </pc:sldMkLst>
        <pc:spChg chg="mod">
          <ac:chgData name="Luke Roach" userId="3c173453-1e89-4ab7-a897-c035ad6940d7" providerId="ADAL" clId="{CAA26442-2037-400D-A689-A268B08D1644}" dt="2022-10-10T14:38:15.024" v="666" actId="26606"/>
          <ac:spMkLst>
            <pc:docMk/>
            <pc:sldMk cId="429499989" sldId="263"/>
            <ac:spMk id="2" creationId="{6E6B09E4-B48B-8D36-929D-07F3B6EE7147}"/>
          </ac:spMkLst>
        </pc:spChg>
        <pc:spChg chg="mod">
          <ac:chgData name="Luke Roach" userId="3c173453-1e89-4ab7-a897-c035ad6940d7" providerId="ADAL" clId="{CAA26442-2037-400D-A689-A268B08D1644}" dt="2022-10-10T14:38:15.024" v="666" actId="26606"/>
          <ac:spMkLst>
            <pc:docMk/>
            <pc:sldMk cId="429499989" sldId="263"/>
            <ac:spMk id="3" creationId="{3858C28C-8A56-F029-27F1-530A0BC410EA}"/>
          </ac:spMkLst>
        </pc:spChg>
        <pc:spChg chg="add">
          <ac:chgData name="Luke Roach" userId="3c173453-1e89-4ab7-a897-c035ad6940d7" providerId="ADAL" clId="{CAA26442-2037-400D-A689-A268B08D1644}" dt="2022-10-10T14:38:15.024" v="666" actId="26606"/>
          <ac:spMkLst>
            <pc:docMk/>
            <pc:sldMk cId="429499989" sldId="263"/>
            <ac:spMk id="8" creationId="{B6CDA21F-E7AF-4C75-8395-33F58D5B0E45}"/>
          </ac:spMkLst>
        </pc:spChg>
        <pc:spChg chg="add">
          <ac:chgData name="Luke Roach" userId="3c173453-1e89-4ab7-a897-c035ad6940d7" providerId="ADAL" clId="{CAA26442-2037-400D-A689-A268B08D1644}" dt="2022-10-10T14:38:15.024" v="666" actId="26606"/>
          <ac:spMkLst>
            <pc:docMk/>
            <pc:sldMk cId="429499989" sldId="263"/>
            <ac:spMk id="15" creationId="{D5B0017B-2ECA-49AF-B397-DC140825DF8D}"/>
          </ac:spMkLst>
        </pc:spChg>
        <pc:grpChg chg="add">
          <ac:chgData name="Luke Roach" userId="3c173453-1e89-4ab7-a897-c035ad6940d7" providerId="ADAL" clId="{CAA26442-2037-400D-A689-A268B08D1644}" dt="2022-10-10T14:38:15.024" v="666" actId="26606"/>
          <ac:grpSpMkLst>
            <pc:docMk/>
            <pc:sldMk cId="429499989" sldId="263"/>
            <ac:grpSpMk id="10" creationId="{AE1C45F0-260A-458C-96ED-C1F6D2151219}"/>
          </ac:grpSpMkLst>
        </pc:grpChg>
        <pc:cxnChg chg="add">
          <ac:chgData name="Luke Roach" userId="3c173453-1e89-4ab7-a897-c035ad6940d7" providerId="ADAL" clId="{CAA26442-2037-400D-A689-A268B08D1644}" dt="2022-10-10T14:38:15.024" v="666" actId="26606"/>
          <ac:cxnSpMkLst>
            <pc:docMk/>
            <pc:sldMk cId="429499989" sldId="263"/>
            <ac:cxnSpMk id="17" creationId="{6CF1BAF6-AD41-4082-B212-8A1F9A2E8779}"/>
          </ac:cxnSpMkLst>
        </pc:cxnChg>
      </pc:sldChg>
      <pc:sldChg chg="addSp modSp mod setBg">
        <pc:chgData name="Luke Roach" userId="3c173453-1e89-4ab7-a897-c035ad6940d7" providerId="ADAL" clId="{CAA26442-2037-400D-A689-A268B08D1644}" dt="2022-10-10T14:38:18.647" v="667" actId="26606"/>
        <pc:sldMkLst>
          <pc:docMk/>
          <pc:sldMk cId="4148816286" sldId="264"/>
        </pc:sldMkLst>
        <pc:spChg chg="mod">
          <ac:chgData name="Luke Roach" userId="3c173453-1e89-4ab7-a897-c035ad6940d7" providerId="ADAL" clId="{CAA26442-2037-400D-A689-A268B08D1644}" dt="2022-10-10T14:38:18.647" v="667" actId="26606"/>
          <ac:spMkLst>
            <pc:docMk/>
            <pc:sldMk cId="4148816286" sldId="264"/>
            <ac:spMk id="2" creationId="{59209749-C4B9-C1BF-6A37-811AD90FADB4}"/>
          </ac:spMkLst>
        </pc:spChg>
        <pc:spChg chg="mod">
          <ac:chgData name="Luke Roach" userId="3c173453-1e89-4ab7-a897-c035ad6940d7" providerId="ADAL" clId="{CAA26442-2037-400D-A689-A268B08D1644}" dt="2022-10-10T14:38:18.647" v="667" actId="26606"/>
          <ac:spMkLst>
            <pc:docMk/>
            <pc:sldMk cId="4148816286" sldId="264"/>
            <ac:spMk id="3" creationId="{6DEC0491-0B50-AD0A-D43B-0590ECEB0E5C}"/>
          </ac:spMkLst>
        </pc:spChg>
        <pc:spChg chg="add">
          <ac:chgData name="Luke Roach" userId="3c173453-1e89-4ab7-a897-c035ad6940d7" providerId="ADAL" clId="{CAA26442-2037-400D-A689-A268B08D1644}" dt="2022-10-10T14:38:18.647" v="667" actId="26606"/>
          <ac:spMkLst>
            <pc:docMk/>
            <pc:sldMk cId="4148816286" sldId="264"/>
            <ac:spMk id="8" creationId="{DBF61EA3-B236-439E-9C0B-340980D56BEE}"/>
          </ac:spMkLst>
        </pc:spChg>
        <pc:spChg chg="add">
          <ac:chgData name="Luke Roach" userId="3c173453-1e89-4ab7-a897-c035ad6940d7" providerId="ADAL" clId="{CAA26442-2037-400D-A689-A268B08D1644}" dt="2022-10-10T14:38:18.647" v="667" actId="26606"/>
          <ac:spMkLst>
            <pc:docMk/>
            <pc:sldMk cId="4148816286" sldId="264"/>
            <ac:spMk id="14" creationId="{E659831F-0D9A-4C63-9EBB-8435B85A440F}"/>
          </ac:spMkLst>
        </pc:spChg>
        <pc:grpChg chg="add">
          <ac:chgData name="Luke Roach" userId="3c173453-1e89-4ab7-a897-c035ad6940d7" providerId="ADAL" clId="{CAA26442-2037-400D-A689-A268B08D1644}" dt="2022-10-10T14:38:18.647" v="667" actId="26606"/>
          <ac:grpSpMkLst>
            <pc:docMk/>
            <pc:sldMk cId="4148816286" sldId="264"/>
            <ac:grpSpMk id="10" creationId="{28FAF094-D087-493F-8DF9-A486C2D6BBAA}"/>
          </ac:grpSpMkLst>
        </pc:grpChg>
      </pc:sldChg>
      <pc:sldChg chg="addSp modSp mod setBg">
        <pc:chgData name="Luke Roach" userId="3c173453-1e89-4ab7-a897-c035ad6940d7" providerId="ADAL" clId="{CAA26442-2037-400D-A689-A268B08D1644}" dt="2022-10-10T14:38:24.313" v="668" actId="26606"/>
        <pc:sldMkLst>
          <pc:docMk/>
          <pc:sldMk cId="545165100" sldId="265"/>
        </pc:sldMkLst>
        <pc:spChg chg="mod">
          <ac:chgData name="Luke Roach" userId="3c173453-1e89-4ab7-a897-c035ad6940d7" providerId="ADAL" clId="{CAA26442-2037-400D-A689-A268B08D1644}" dt="2022-10-10T14:38:24.313" v="668" actId="26606"/>
          <ac:spMkLst>
            <pc:docMk/>
            <pc:sldMk cId="545165100" sldId="265"/>
            <ac:spMk id="2" creationId="{23331D27-4C7A-EC26-456E-55EC6E48ECFC}"/>
          </ac:spMkLst>
        </pc:spChg>
        <pc:spChg chg="mod">
          <ac:chgData name="Luke Roach" userId="3c173453-1e89-4ab7-a897-c035ad6940d7" providerId="ADAL" clId="{CAA26442-2037-400D-A689-A268B08D1644}" dt="2022-10-10T14:38:24.313" v="668" actId="26606"/>
          <ac:spMkLst>
            <pc:docMk/>
            <pc:sldMk cId="545165100" sldId="265"/>
            <ac:spMk id="3" creationId="{62B255E0-A455-A84A-5757-CD4F3550063E}"/>
          </ac:spMkLst>
        </pc:spChg>
        <pc:spChg chg="add">
          <ac:chgData name="Luke Roach" userId="3c173453-1e89-4ab7-a897-c035ad6940d7" providerId="ADAL" clId="{CAA26442-2037-400D-A689-A268B08D1644}" dt="2022-10-10T14:38:24.313" v="668" actId="26606"/>
          <ac:spMkLst>
            <pc:docMk/>
            <pc:sldMk cId="545165100" sldId="265"/>
            <ac:spMk id="8" creationId="{B6CDA21F-E7AF-4C75-8395-33F58D5B0E45}"/>
          </ac:spMkLst>
        </pc:spChg>
        <pc:spChg chg="add">
          <ac:chgData name="Luke Roach" userId="3c173453-1e89-4ab7-a897-c035ad6940d7" providerId="ADAL" clId="{CAA26442-2037-400D-A689-A268B08D1644}" dt="2022-10-10T14:38:24.313" v="668" actId="26606"/>
          <ac:spMkLst>
            <pc:docMk/>
            <pc:sldMk cId="545165100" sldId="265"/>
            <ac:spMk id="15" creationId="{D5B0017B-2ECA-49AF-B397-DC140825DF8D}"/>
          </ac:spMkLst>
        </pc:spChg>
        <pc:grpChg chg="add">
          <ac:chgData name="Luke Roach" userId="3c173453-1e89-4ab7-a897-c035ad6940d7" providerId="ADAL" clId="{CAA26442-2037-400D-A689-A268B08D1644}" dt="2022-10-10T14:38:24.313" v="668" actId="26606"/>
          <ac:grpSpMkLst>
            <pc:docMk/>
            <pc:sldMk cId="545165100" sldId="265"/>
            <ac:grpSpMk id="10" creationId="{AE1C45F0-260A-458C-96ED-C1F6D2151219}"/>
          </ac:grpSpMkLst>
        </pc:grpChg>
        <pc:cxnChg chg="add">
          <ac:chgData name="Luke Roach" userId="3c173453-1e89-4ab7-a897-c035ad6940d7" providerId="ADAL" clId="{CAA26442-2037-400D-A689-A268B08D1644}" dt="2022-10-10T14:38:24.313" v="668" actId="26606"/>
          <ac:cxnSpMkLst>
            <pc:docMk/>
            <pc:sldMk cId="545165100" sldId="265"/>
            <ac:cxnSpMk id="17" creationId="{6CF1BAF6-AD41-4082-B212-8A1F9A2E8779}"/>
          </ac:cxnSpMkLst>
        </pc:cxnChg>
      </pc:sldChg>
      <pc:sldChg chg="addSp delSp modSp mod setBg">
        <pc:chgData name="Luke Roach" userId="3c173453-1e89-4ab7-a897-c035ad6940d7" providerId="ADAL" clId="{CAA26442-2037-400D-A689-A268B08D1644}" dt="2022-10-10T14:39:44.777" v="696" actId="404"/>
        <pc:sldMkLst>
          <pc:docMk/>
          <pc:sldMk cId="28487496" sldId="266"/>
        </pc:sldMkLst>
        <pc:spChg chg="mod">
          <ac:chgData name="Luke Roach" userId="3c173453-1e89-4ab7-a897-c035ad6940d7" providerId="ADAL" clId="{CAA26442-2037-400D-A689-A268B08D1644}" dt="2022-10-10T14:39:16.814" v="684" actId="26606"/>
          <ac:spMkLst>
            <pc:docMk/>
            <pc:sldMk cId="28487496" sldId="266"/>
            <ac:spMk id="2" creationId="{A8DC1CCE-E5D0-3405-6709-F3605F54B99C}"/>
          </ac:spMkLst>
        </pc:spChg>
        <pc:spChg chg="add del">
          <ac:chgData name="Luke Roach" userId="3c173453-1e89-4ab7-a897-c035ad6940d7" providerId="ADAL" clId="{CAA26442-2037-400D-A689-A268B08D1644}" dt="2022-10-10T14:38:54.975" v="679" actId="26606"/>
          <ac:spMkLst>
            <pc:docMk/>
            <pc:sldMk cId="28487496" sldId="266"/>
            <ac:spMk id="3" creationId="{3D0643AB-CF98-BBD1-7243-4463AD69CD15}"/>
          </ac:spMkLst>
        </pc:spChg>
        <pc:spChg chg="add del">
          <ac:chgData name="Luke Roach" userId="3c173453-1e89-4ab7-a897-c035ad6940d7" providerId="ADAL" clId="{CAA26442-2037-400D-A689-A268B08D1644}" dt="2022-10-10T14:38:47.761" v="672" actId="26606"/>
          <ac:spMkLst>
            <pc:docMk/>
            <pc:sldMk cId="28487496" sldId="266"/>
            <ac:spMk id="8" creationId="{4DA718D0-4865-4629-8134-44F68D41D574}"/>
          </ac:spMkLst>
        </pc:spChg>
        <pc:spChg chg="add del">
          <ac:chgData name="Luke Roach" userId="3c173453-1e89-4ab7-a897-c035ad6940d7" providerId="ADAL" clId="{CAA26442-2037-400D-A689-A268B08D1644}" dt="2022-10-10T14:38:41.902" v="670" actId="26606"/>
          <ac:spMkLst>
            <pc:docMk/>
            <pc:sldMk cId="28487496" sldId="266"/>
            <ac:spMk id="9" creationId="{35DB3719-6FDC-4E5D-891D-FF40B7300F64}"/>
          </ac:spMkLst>
        </pc:spChg>
        <pc:spChg chg="add del">
          <ac:chgData name="Luke Roach" userId="3c173453-1e89-4ab7-a897-c035ad6940d7" providerId="ADAL" clId="{CAA26442-2037-400D-A689-A268B08D1644}" dt="2022-10-10T14:38:41.902" v="670" actId="26606"/>
          <ac:spMkLst>
            <pc:docMk/>
            <pc:sldMk cId="28487496" sldId="266"/>
            <ac:spMk id="11" creationId="{E0CBAC23-2E3F-4A90-BA59-F8299F6A5439}"/>
          </ac:spMkLst>
        </pc:spChg>
        <pc:spChg chg="add del">
          <ac:chgData name="Luke Roach" userId="3c173453-1e89-4ab7-a897-c035ad6940d7" providerId="ADAL" clId="{CAA26442-2037-400D-A689-A268B08D1644}" dt="2022-10-10T14:38:47.761" v="672" actId="26606"/>
          <ac:spMkLst>
            <pc:docMk/>
            <pc:sldMk cId="28487496" sldId="266"/>
            <ac:spMk id="14" creationId="{CBC4F608-B4B8-48C3-9572-C0F061B1CD99}"/>
          </ac:spMkLst>
        </pc:spChg>
        <pc:spChg chg="add del">
          <ac:chgData name="Luke Roach" userId="3c173453-1e89-4ab7-a897-c035ad6940d7" providerId="ADAL" clId="{CAA26442-2037-400D-A689-A268B08D1644}" dt="2022-10-10T14:38:47.761" v="672" actId="26606"/>
          <ac:spMkLst>
            <pc:docMk/>
            <pc:sldMk cId="28487496" sldId="266"/>
            <ac:spMk id="15" creationId="{3D0643AB-CF98-BBD1-7243-4463AD69CD15}"/>
          </ac:spMkLst>
        </pc:spChg>
        <pc:spChg chg="add del">
          <ac:chgData name="Luke Roach" userId="3c173453-1e89-4ab7-a897-c035ad6940d7" providerId="ADAL" clId="{CAA26442-2037-400D-A689-A268B08D1644}" dt="2022-10-10T14:38:54.958" v="678" actId="26606"/>
          <ac:spMkLst>
            <pc:docMk/>
            <pc:sldMk cId="28487496" sldId="266"/>
            <ac:spMk id="21" creationId="{4DA718D0-4865-4629-8134-44F68D41D574}"/>
          </ac:spMkLst>
        </pc:spChg>
        <pc:spChg chg="add del">
          <ac:chgData name="Luke Roach" userId="3c173453-1e89-4ab7-a897-c035ad6940d7" providerId="ADAL" clId="{CAA26442-2037-400D-A689-A268B08D1644}" dt="2022-10-10T14:38:54.958" v="678" actId="26606"/>
          <ac:spMkLst>
            <pc:docMk/>
            <pc:sldMk cId="28487496" sldId="266"/>
            <ac:spMk id="24" creationId="{CBC4F608-B4B8-48C3-9572-C0F061B1CD99}"/>
          </ac:spMkLst>
        </pc:spChg>
        <pc:spChg chg="add del">
          <ac:chgData name="Luke Roach" userId="3c173453-1e89-4ab7-a897-c035ad6940d7" providerId="ADAL" clId="{CAA26442-2037-400D-A689-A268B08D1644}" dt="2022-10-10T14:38:54.958" v="678" actId="26606"/>
          <ac:spMkLst>
            <pc:docMk/>
            <pc:sldMk cId="28487496" sldId="266"/>
            <ac:spMk id="25" creationId="{3D0643AB-CF98-BBD1-7243-4463AD69CD15}"/>
          </ac:spMkLst>
        </pc:spChg>
        <pc:spChg chg="add del">
          <ac:chgData name="Luke Roach" userId="3c173453-1e89-4ab7-a897-c035ad6940d7" providerId="ADAL" clId="{CAA26442-2037-400D-A689-A268B08D1644}" dt="2022-10-10T14:39:16.829" v="685" actId="26606"/>
          <ac:spMkLst>
            <pc:docMk/>
            <pc:sldMk cId="28487496" sldId="266"/>
            <ac:spMk id="27" creationId="{DBF61EA3-B236-439E-9C0B-340980D56BEE}"/>
          </ac:spMkLst>
        </pc:spChg>
        <pc:spChg chg="add del">
          <ac:chgData name="Luke Roach" userId="3c173453-1e89-4ab7-a897-c035ad6940d7" providerId="ADAL" clId="{CAA26442-2037-400D-A689-A268B08D1644}" dt="2022-10-10T14:39:16.829" v="685" actId="26606"/>
          <ac:spMkLst>
            <pc:docMk/>
            <pc:sldMk cId="28487496" sldId="266"/>
            <ac:spMk id="31" creationId="{E659831F-0D9A-4C63-9EBB-8435B85A440F}"/>
          </ac:spMkLst>
        </pc:spChg>
        <pc:spChg chg="add del mod">
          <ac:chgData name="Luke Roach" userId="3c173453-1e89-4ab7-a897-c035ad6940d7" providerId="ADAL" clId="{CAA26442-2037-400D-A689-A268B08D1644}" dt="2022-10-10T14:39:16.829" v="685" actId="26606"/>
          <ac:spMkLst>
            <pc:docMk/>
            <pc:sldMk cId="28487496" sldId="266"/>
            <ac:spMk id="32" creationId="{3D0643AB-CF98-BBD1-7243-4463AD69CD15}"/>
          </ac:spMkLst>
        </pc:spChg>
        <pc:spChg chg="add del">
          <ac:chgData name="Luke Roach" userId="3c173453-1e89-4ab7-a897-c035ad6940d7" providerId="ADAL" clId="{CAA26442-2037-400D-A689-A268B08D1644}" dt="2022-10-10T14:39:16.814" v="684" actId="26606"/>
          <ac:spMkLst>
            <pc:docMk/>
            <pc:sldMk cId="28487496" sldId="266"/>
            <ac:spMk id="36" creationId="{3D0643AB-CF98-BBD1-7243-4463AD69CD15}"/>
          </ac:spMkLst>
        </pc:spChg>
        <pc:spChg chg="add del">
          <ac:chgData name="Luke Roach" userId="3c173453-1e89-4ab7-a897-c035ad6940d7" providerId="ADAL" clId="{CAA26442-2037-400D-A689-A268B08D1644}" dt="2022-10-10T14:39:16.814" v="684" actId="26606"/>
          <ac:spMkLst>
            <pc:docMk/>
            <pc:sldMk cId="28487496" sldId="266"/>
            <ac:spMk id="37" creationId="{8B9AA7C6-5E5A-498E-A6DF-A943376E09BC}"/>
          </ac:spMkLst>
        </pc:spChg>
        <pc:spChg chg="add del">
          <ac:chgData name="Luke Roach" userId="3c173453-1e89-4ab7-a897-c035ad6940d7" providerId="ADAL" clId="{CAA26442-2037-400D-A689-A268B08D1644}" dt="2022-10-10T14:39:16.814" v="684" actId="26606"/>
          <ac:spMkLst>
            <pc:docMk/>
            <pc:sldMk cId="28487496" sldId="266"/>
            <ac:spMk id="43" creationId="{81E140AE-0ABF-47C8-BF32-7D2F0CF2BA44}"/>
          </ac:spMkLst>
        </pc:spChg>
        <pc:spChg chg="add del">
          <ac:chgData name="Luke Roach" userId="3c173453-1e89-4ab7-a897-c035ad6940d7" providerId="ADAL" clId="{CAA26442-2037-400D-A689-A268B08D1644}" dt="2022-10-10T14:39:16.814" v="684" actId="26606"/>
          <ac:spMkLst>
            <pc:docMk/>
            <pc:sldMk cId="28487496" sldId="266"/>
            <ac:spMk id="45" creationId="{CBC4F608-B4B8-48C3-9572-C0F061B1CD99}"/>
          </ac:spMkLst>
        </pc:spChg>
        <pc:spChg chg="add">
          <ac:chgData name="Luke Roach" userId="3c173453-1e89-4ab7-a897-c035ad6940d7" providerId="ADAL" clId="{CAA26442-2037-400D-A689-A268B08D1644}" dt="2022-10-10T14:39:16.829" v="685" actId="26606"/>
          <ac:spMkLst>
            <pc:docMk/>
            <pc:sldMk cId="28487496" sldId="266"/>
            <ac:spMk id="47" creationId="{DBF61EA3-B236-439E-9C0B-340980D56BEE}"/>
          </ac:spMkLst>
        </pc:spChg>
        <pc:spChg chg="add">
          <ac:chgData name="Luke Roach" userId="3c173453-1e89-4ab7-a897-c035ad6940d7" providerId="ADAL" clId="{CAA26442-2037-400D-A689-A268B08D1644}" dt="2022-10-10T14:39:16.829" v="685" actId="26606"/>
          <ac:spMkLst>
            <pc:docMk/>
            <pc:sldMk cId="28487496" sldId="266"/>
            <ac:spMk id="50" creationId="{E659831F-0D9A-4C63-9EBB-8435B85A440F}"/>
          </ac:spMkLst>
        </pc:spChg>
        <pc:spChg chg="add mod">
          <ac:chgData name="Luke Roach" userId="3c173453-1e89-4ab7-a897-c035ad6940d7" providerId="ADAL" clId="{CAA26442-2037-400D-A689-A268B08D1644}" dt="2022-10-10T14:39:44.777" v="696" actId="404"/>
          <ac:spMkLst>
            <pc:docMk/>
            <pc:sldMk cId="28487496" sldId="266"/>
            <ac:spMk id="51" creationId="{3D0643AB-CF98-BBD1-7243-4463AD69CD15}"/>
          </ac:spMkLst>
        </pc:spChg>
        <pc:grpChg chg="add del">
          <ac:chgData name="Luke Roach" userId="3c173453-1e89-4ab7-a897-c035ad6940d7" providerId="ADAL" clId="{CAA26442-2037-400D-A689-A268B08D1644}" dt="2022-10-10T14:38:47.761" v="672" actId="26606"/>
          <ac:grpSpMkLst>
            <pc:docMk/>
            <pc:sldMk cId="28487496" sldId="266"/>
            <ac:grpSpMk id="10" creationId="{65167ED7-6315-43AB-B1B6-C326D5FD8F84}"/>
          </ac:grpSpMkLst>
        </pc:grpChg>
        <pc:grpChg chg="add del">
          <ac:chgData name="Luke Roach" userId="3c173453-1e89-4ab7-a897-c035ad6940d7" providerId="ADAL" clId="{CAA26442-2037-400D-A689-A268B08D1644}" dt="2022-10-10T14:38:54.958" v="678" actId="26606"/>
          <ac:grpSpMkLst>
            <pc:docMk/>
            <pc:sldMk cId="28487496" sldId="266"/>
            <ac:grpSpMk id="22" creationId="{65167ED7-6315-43AB-B1B6-C326D5FD8F84}"/>
          </ac:grpSpMkLst>
        </pc:grpChg>
        <pc:grpChg chg="add del">
          <ac:chgData name="Luke Roach" userId="3c173453-1e89-4ab7-a897-c035ad6940d7" providerId="ADAL" clId="{CAA26442-2037-400D-A689-A268B08D1644}" dt="2022-10-10T14:39:16.829" v="685" actId="26606"/>
          <ac:grpSpMkLst>
            <pc:docMk/>
            <pc:sldMk cId="28487496" sldId="266"/>
            <ac:grpSpMk id="28" creationId="{28FAF094-D087-493F-8DF9-A486C2D6BBAA}"/>
          </ac:grpSpMkLst>
        </pc:grpChg>
        <pc:grpChg chg="add del">
          <ac:chgData name="Luke Roach" userId="3c173453-1e89-4ab7-a897-c035ad6940d7" providerId="ADAL" clId="{CAA26442-2037-400D-A689-A268B08D1644}" dt="2022-10-10T14:39:16.814" v="684" actId="26606"/>
          <ac:grpSpMkLst>
            <pc:docMk/>
            <pc:sldMk cId="28487496" sldId="266"/>
            <ac:grpSpMk id="39" creationId="{83EAB11A-76F7-48F4-9B4F-5BFDF4BF9670}"/>
          </ac:grpSpMkLst>
        </pc:grpChg>
        <pc:grpChg chg="add">
          <ac:chgData name="Luke Roach" userId="3c173453-1e89-4ab7-a897-c035ad6940d7" providerId="ADAL" clId="{CAA26442-2037-400D-A689-A268B08D1644}" dt="2022-10-10T14:39:16.829" v="685" actId="26606"/>
          <ac:grpSpMkLst>
            <pc:docMk/>
            <pc:sldMk cId="28487496" sldId="266"/>
            <ac:grpSpMk id="48" creationId="{28FAF094-D087-493F-8DF9-A486C2D6BBAA}"/>
          </ac:grpSpMkLst>
        </pc:grpChg>
        <pc:graphicFrameChg chg="add del">
          <ac:chgData name="Luke Roach" userId="3c173453-1e89-4ab7-a897-c035ad6940d7" providerId="ADAL" clId="{CAA26442-2037-400D-A689-A268B08D1644}" dt="2022-10-10T14:38:41.902" v="670" actId="26606"/>
          <ac:graphicFrameMkLst>
            <pc:docMk/>
            <pc:sldMk cId="28487496" sldId="266"/>
            <ac:graphicFrameMk id="5" creationId="{F837753B-436E-65AD-C3E5-C4CF196A700A}"/>
          </ac:graphicFrameMkLst>
        </pc:graphicFrameChg>
        <pc:graphicFrameChg chg="add del">
          <ac:chgData name="Luke Roach" userId="3c173453-1e89-4ab7-a897-c035ad6940d7" providerId="ADAL" clId="{CAA26442-2037-400D-A689-A268B08D1644}" dt="2022-10-10T14:38:48.571" v="674" actId="26606"/>
          <ac:graphicFrameMkLst>
            <pc:docMk/>
            <pc:sldMk cId="28487496" sldId="266"/>
            <ac:graphicFrameMk id="17" creationId="{F24CF42E-05B0-7F31-4364-53F300095863}"/>
          </ac:graphicFrameMkLst>
        </pc:graphicFrameChg>
        <pc:graphicFrameChg chg="add del">
          <ac:chgData name="Luke Roach" userId="3c173453-1e89-4ab7-a897-c035ad6940d7" providerId="ADAL" clId="{CAA26442-2037-400D-A689-A268B08D1644}" dt="2022-10-10T14:38:52.965" v="676" actId="26606"/>
          <ac:graphicFrameMkLst>
            <pc:docMk/>
            <pc:sldMk cId="28487496" sldId="266"/>
            <ac:graphicFrameMk id="19" creationId="{36F2E726-1B0A-27C9-8A5F-39C07B0FBAC2}"/>
          </ac:graphicFrameMkLst>
        </pc:graphicFrameChg>
        <pc:graphicFrameChg chg="add del">
          <ac:chgData name="Luke Roach" userId="3c173453-1e89-4ab7-a897-c035ad6940d7" providerId="ADAL" clId="{CAA26442-2037-400D-A689-A268B08D1644}" dt="2022-10-10T14:39:12.617" v="682" actId="26606"/>
          <ac:graphicFrameMkLst>
            <pc:docMk/>
            <pc:sldMk cId="28487496" sldId="266"/>
            <ac:graphicFrameMk id="34" creationId="{3D963D3D-42AE-8D4C-9287-F8577B0B8E38}"/>
          </ac:graphicFrameMkLst>
        </pc:graphicFrameChg>
      </pc:sldChg>
      <pc:sldChg chg="addSp delSp modSp mod setBg">
        <pc:chgData name="Luke Roach" userId="3c173453-1e89-4ab7-a897-c035ad6940d7" providerId="ADAL" clId="{CAA26442-2037-400D-A689-A268B08D1644}" dt="2022-10-10T14:40:19.327" v="699" actId="26606"/>
        <pc:sldMkLst>
          <pc:docMk/>
          <pc:sldMk cId="3921060231" sldId="267"/>
        </pc:sldMkLst>
        <pc:spChg chg="mod">
          <ac:chgData name="Luke Roach" userId="3c173453-1e89-4ab7-a897-c035ad6940d7" providerId="ADAL" clId="{CAA26442-2037-400D-A689-A268B08D1644}" dt="2022-10-10T14:40:19.327" v="699" actId="26606"/>
          <ac:spMkLst>
            <pc:docMk/>
            <pc:sldMk cId="3921060231" sldId="267"/>
            <ac:spMk id="2" creationId="{FC869D54-D1D1-C9D9-95A7-ADE07B6071EC}"/>
          </ac:spMkLst>
        </pc:spChg>
        <pc:spChg chg="mod">
          <ac:chgData name="Luke Roach" userId="3c173453-1e89-4ab7-a897-c035ad6940d7" providerId="ADAL" clId="{CAA26442-2037-400D-A689-A268B08D1644}" dt="2022-10-10T14:40:19.327" v="699" actId="26606"/>
          <ac:spMkLst>
            <pc:docMk/>
            <pc:sldMk cId="3921060231" sldId="267"/>
            <ac:spMk id="3" creationId="{21939F53-64DE-AD20-2F68-4D32300CB083}"/>
          </ac:spMkLst>
        </pc:spChg>
        <pc:spChg chg="add del">
          <ac:chgData name="Luke Roach" userId="3c173453-1e89-4ab7-a897-c035ad6940d7" providerId="ADAL" clId="{CAA26442-2037-400D-A689-A268B08D1644}" dt="2022-10-10T14:40:19.327" v="699" actId="26606"/>
          <ac:spMkLst>
            <pc:docMk/>
            <pc:sldMk cId="3921060231" sldId="267"/>
            <ac:spMk id="8" creationId="{8B9AA7C6-5E5A-498E-A6DF-A943376E09BC}"/>
          </ac:spMkLst>
        </pc:spChg>
        <pc:spChg chg="add del">
          <ac:chgData name="Luke Roach" userId="3c173453-1e89-4ab7-a897-c035ad6940d7" providerId="ADAL" clId="{CAA26442-2037-400D-A689-A268B08D1644}" dt="2022-10-10T14:40:19.327" v="699" actId="26606"/>
          <ac:spMkLst>
            <pc:docMk/>
            <pc:sldMk cId="3921060231" sldId="267"/>
            <ac:spMk id="14" creationId="{81E140AE-0ABF-47C8-BF32-7D2F0CF2BA44}"/>
          </ac:spMkLst>
        </pc:spChg>
        <pc:spChg chg="add del">
          <ac:chgData name="Luke Roach" userId="3c173453-1e89-4ab7-a897-c035ad6940d7" providerId="ADAL" clId="{CAA26442-2037-400D-A689-A268B08D1644}" dt="2022-10-10T14:40:19.327" v="699" actId="26606"/>
          <ac:spMkLst>
            <pc:docMk/>
            <pc:sldMk cId="3921060231" sldId="267"/>
            <ac:spMk id="16" creationId="{CBC4F608-B4B8-48C3-9572-C0F061B1CD99}"/>
          </ac:spMkLst>
        </pc:spChg>
        <pc:spChg chg="add">
          <ac:chgData name="Luke Roach" userId="3c173453-1e89-4ab7-a897-c035ad6940d7" providerId="ADAL" clId="{CAA26442-2037-400D-A689-A268B08D1644}" dt="2022-10-10T14:40:19.327" v="699" actId="26606"/>
          <ac:spMkLst>
            <pc:docMk/>
            <pc:sldMk cId="3921060231" sldId="267"/>
            <ac:spMk id="1031" creationId="{201CC55D-ED54-4C5C-95E6-10947BD1103B}"/>
          </ac:spMkLst>
        </pc:spChg>
        <pc:spChg chg="add">
          <ac:chgData name="Luke Roach" userId="3c173453-1e89-4ab7-a897-c035ad6940d7" providerId="ADAL" clId="{CAA26442-2037-400D-A689-A268B08D1644}" dt="2022-10-10T14:40:19.327" v="699" actId="26606"/>
          <ac:spMkLst>
            <pc:docMk/>
            <pc:sldMk cId="3921060231" sldId="267"/>
            <ac:spMk id="1037" creationId="{3873B707-463F-40B0-8227-E8CC6C67EB25}"/>
          </ac:spMkLst>
        </pc:spChg>
        <pc:spChg chg="add">
          <ac:chgData name="Luke Roach" userId="3c173453-1e89-4ab7-a897-c035ad6940d7" providerId="ADAL" clId="{CAA26442-2037-400D-A689-A268B08D1644}" dt="2022-10-10T14:40:19.327" v="699" actId="26606"/>
          <ac:spMkLst>
            <pc:docMk/>
            <pc:sldMk cId="3921060231" sldId="267"/>
            <ac:spMk id="1039" creationId="{C13237C8-E62C-4F0D-A318-BD6FB6C2D138}"/>
          </ac:spMkLst>
        </pc:spChg>
        <pc:spChg chg="add">
          <ac:chgData name="Luke Roach" userId="3c173453-1e89-4ab7-a897-c035ad6940d7" providerId="ADAL" clId="{CAA26442-2037-400D-A689-A268B08D1644}" dt="2022-10-10T14:40:19.327" v="699" actId="26606"/>
          <ac:spMkLst>
            <pc:docMk/>
            <pc:sldMk cId="3921060231" sldId="267"/>
            <ac:spMk id="1041" creationId="{19C9EAEA-39D0-4B0E-A0EB-51E7B26740B1}"/>
          </ac:spMkLst>
        </pc:spChg>
        <pc:grpChg chg="add del">
          <ac:chgData name="Luke Roach" userId="3c173453-1e89-4ab7-a897-c035ad6940d7" providerId="ADAL" clId="{CAA26442-2037-400D-A689-A268B08D1644}" dt="2022-10-10T14:40:19.327" v="699" actId="26606"/>
          <ac:grpSpMkLst>
            <pc:docMk/>
            <pc:sldMk cId="3921060231" sldId="267"/>
            <ac:grpSpMk id="10" creationId="{83EAB11A-76F7-48F4-9B4F-5BFDF4BF9670}"/>
          </ac:grpSpMkLst>
        </pc:grpChg>
        <pc:grpChg chg="add">
          <ac:chgData name="Luke Roach" userId="3c173453-1e89-4ab7-a897-c035ad6940d7" providerId="ADAL" clId="{CAA26442-2037-400D-A689-A268B08D1644}" dt="2022-10-10T14:40:19.327" v="699" actId="26606"/>
          <ac:grpSpMkLst>
            <pc:docMk/>
            <pc:sldMk cId="3921060231" sldId="267"/>
            <ac:grpSpMk id="1033" creationId="{1DE889C7-FAD6-4397-98E2-05D503484459}"/>
          </ac:grpSpMkLst>
        </pc:grpChg>
        <pc:picChg chg="add mod">
          <ac:chgData name="Luke Roach" userId="3c173453-1e89-4ab7-a897-c035ad6940d7" providerId="ADAL" clId="{CAA26442-2037-400D-A689-A268B08D1644}" dt="2022-10-10T14:40:19.327" v="699" actId="26606"/>
          <ac:picMkLst>
            <pc:docMk/>
            <pc:sldMk cId="3921060231" sldId="267"/>
            <ac:picMk id="1026" creationId="{E85B9C73-7842-D442-9D26-6236430BC2DF}"/>
          </ac:picMkLst>
        </pc:picChg>
      </pc:sldChg>
      <pc:sldChg chg="addSp modSp mod setBg">
        <pc:chgData name="Luke Roach" userId="3c173453-1e89-4ab7-a897-c035ad6940d7" providerId="ADAL" clId="{CAA26442-2037-400D-A689-A268B08D1644}" dt="2022-10-10T14:40:32.044" v="702" actId="403"/>
        <pc:sldMkLst>
          <pc:docMk/>
          <pc:sldMk cId="4062086690" sldId="268"/>
        </pc:sldMkLst>
        <pc:spChg chg="mod">
          <ac:chgData name="Luke Roach" userId="3c173453-1e89-4ab7-a897-c035ad6940d7" providerId="ADAL" clId="{CAA26442-2037-400D-A689-A268B08D1644}" dt="2022-10-10T14:40:28.482" v="701" actId="26606"/>
          <ac:spMkLst>
            <pc:docMk/>
            <pc:sldMk cId="4062086690" sldId="268"/>
            <ac:spMk id="2" creationId="{5F508934-EE81-73E5-96B4-B7CFEAA92222}"/>
          </ac:spMkLst>
        </pc:spChg>
        <pc:spChg chg="mod">
          <ac:chgData name="Luke Roach" userId="3c173453-1e89-4ab7-a897-c035ad6940d7" providerId="ADAL" clId="{CAA26442-2037-400D-A689-A268B08D1644}" dt="2022-10-10T14:40:32.044" v="702" actId="403"/>
          <ac:spMkLst>
            <pc:docMk/>
            <pc:sldMk cId="4062086690" sldId="268"/>
            <ac:spMk id="3" creationId="{A9D28610-D64A-0AB7-13A2-D0045E59C0E8}"/>
          </ac:spMkLst>
        </pc:spChg>
        <pc:picChg chg="add mod">
          <ac:chgData name="Luke Roach" userId="3c173453-1e89-4ab7-a897-c035ad6940d7" providerId="ADAL" clId="{CAA26442-2037-400D-A689-A268B08D1644}" dt="2022-10-10T14:40:28.482" v="701" actId="26606"/>
          <ac:picMkLst>
            <pc:docMk/>
            <pc:sldMk cId="4062086690" sldId="268"/>
            <ac:picMk id="2050" creationId="{A9C99EA4-D3CF-CDBE-D179-E67CF72EB092}"/>
          </ac:picMkLst>
        </pc:picChg>
        <pc:cxnChg chg="add">
          <ac:chgData name="Luke Roach" userId="3c173453-1e89-4ab7-a897-c035ad6940d7" providerId="ADAL" clId="{CAA26442-2037-400D-A689-A268B08D1644}" dt="2022-10-10T14:40:28.482" v="701" actId="26606"/>
          <ac:cxnSpMkLst>
            <pc:docMk/>
            <pc:sldMk cId="4062086690" sldId="268"/>
            <ac:cxnSpMk id="2055" creationId="{A7F400EE-A8A5-48AF-B4D6-291B52C6F0B0}"/>
          </ac:cxnSpMkLst>
        </pc:cxnChg>
      </pc:sldChg>
      <pc:sldChg chg="addSp modSp mod setBg">
        <pc:chgData name="Luke Roach" userId="3c173453-1e89-4ab7-a897-c035ad6940d7" providerId="ADAL" clId="{CAA26442-2037-400D-A689-A268B08D1644}" dt="2022-10-10T14:41:02.863" v="709" actId="20577"/>
        <pc:sldMkLst>
          <pc:docMk/>
          <pc:sldMk cId="2580470238" sldId="269"/>
        </pc:sldMkLst>
        <pc:spChg chg="mod">
          <ac:chgData name="Luke Roach" userId="3c173453-1e89-4ab7-a897-c035ad6940d7" providerId="ADAL" clId="{CAA26442-2037-400D-A689-A268B08D1644}" dt="2022-10-10T14:40:51.583" v="704" actId="26606"/>
          <ac:spMkLst>
            <pc:docMk/>
            <pc:sldMk cId="2580470238" sldId="269"/>
            <ac:spMk id="2" creationId="{04688AFA-673C-BFBE-35B3-D479BD620DD8}"/>
          </ac:spMkLst>
        </pc:spChg>
        <pc:spChg chg="mod">
          <ac:chgData name="Luke Roach" userId="3c173453-1e89-4ab7-a897-c035ad6940d7" providerId="ADAL" clId="{CAA26442-2037-400D-A689-A268B08D1644}" dt="2022-10-10T14:41:02.863" v="709" actId="20577"/>
          <ac:spMkLst>
            <pc:docMk/>
            <pc:sldMk cId="2580470238" sldId="269"/>
            <ac:spMk id="3" creationId="{608D768C-6FA0-47D1-4E91-2C5309C0B6E1}"/>
          </ac:spMkLst>
        </pc:spChg>
        <pc:spChg chg="add">
          <ac:chgData name="Luke Roach" userId="3c173453-1e89-4ab7-a897-c035ad6940d7" providerId="ADAL" clId="{CAA26442-2037-400D-A689-A268B08D1644}" dt="2022-10-10T14:40:51.583" v="704" actId="26606"/>
          <ac:spMkLst>
            <pc:docMk/>
            <pc:sldMk cId="2580470238" sldId="269"/>
            <ac:spMk id="3079" creationId="{201CC55D-ED54-4C5C-95E6-10947BD1103B}"/>
          </ac:spMkLst>
        </pc:spChg>
        <pc:spChg chg="add">
          <ac:chgData name="Luke Roach" userId="3c173453-1e89-4ab7-a897-c035ad6940d7" providerId="ADAL" clId="{CAA26442-2037-400D-A689-A268B08D1644}" dt="2022-10-10T14:40:51.583" v="704" actId="26606"/>
          <ac:spMkLst>
            <pc:docMk/>
            <pc:sldMk cId="2580470238" sldId="269"/>
            <ac:spMk id="3085" creationId="{3873B707-463F-40B0-8227-E8CC6C67EB25}"/>
          </ac:spMkLst>
        </pc:spChg>
        <pc:spChg chg="add">
          <ac:chgData name="Luke Roach" userId="3c173453-1e89-4ab7-a897-c035ad6940d7" providerId="ADAL" clId="{CAA26442-2037-400D-A689-A268B08D1644}" dt="2022-10-10T14:40:51.583" v="704" actId="26606"/>
          <ac:spMkLst>
            <pc:docMk/>
            <pc:sldMk cId="2580470238" sldId="269"/>
            <ac:spMk id="3087" creationId="{C13237C8-E62C-4F0D-A318-BD6FB6C2D138}"/>
          </ac:spMkLst>
        </pc:spChg>
        <pc:spChg chg="add">
          <ac:chgData name="Luke Roach" userId="3c173453-1e89-4ab7-a897-c035ad6940d7" providerId="ADAL" clId="{CAA26442-2037-400D-A689-A268B08D1644}" dt="2022-10-10T14:40:51.583" v="704" actId="26606"/>
          <ac:spMkLst>
            <pc:docMk/>
            <pc:sldMk cId="2580470238" sldId="269"/>
            <ac:spMk id="3089" creationId="{19C9EAEA-39D0-4B0E-A0EB-51E7B26740B1}"/>
          </ac:spMkLst>
        </pc:spChg>
        <pc:grpChg chg="add">
          <ac:chgData name="Luke Roach" userId="3c173453-1e89-4ab7-a897-c035ad6940d7" providerId="ADAL" clId="{CAA26442-2037-400D-A689-A268B08D1644}" dt="2022-10-10T14:40:51.583" v="704" actId="26606"/>
          <ac:grpSpMkLst>
            <pc:docMk/>
            <pc:sldMk cId="2580470238" sldId="269"/>
            <ac:grpSpMk id="3081" creationId="{1DE889C7-FAD6-4397-98E2-05D503484459}"/>
          </ac:grpSpMkLst>
        </pc:grpChg>
        <pc:picChg chg="add mod">
          <ac:chgData name="Luke Roach" userId="3c173453-1e89-4ab7-a897-c035ad6940d7" providerId="ADAL" clId="{CAA26442-2037-400D-A689-A268B08D1644}" dt="2022-10-10T14:40:51.583" v="704" actId="26606"/>
          <ac:picMkLst>
            <pc:docMk/>
            <pc:sldMk cId="2580470238" sldId="269"/>
            <ac:picMk id="3074" creationId="{D76B922C-351B-189A-4FF8-56ABB92B08A1}"/>
          </ac:picMkLst>
        </pc:picChg>
      </pc:sldChg>
      <pc:sldChg chg="addSp modSp mod setBg">
        <pc:chgData name="Luke Roach" userId="3c173453-1e89-4ab7-a897-c035ad6940d7" providerId="ADAL" clId="{CAA26442-2037-400D-A689-A268B08D1644}" dt="2022-10-10T14:41:10.473" v="711" actId="26606"/>
        <pc:sldMkLst>
          <pc:docMk/>
          <pc:sldMk cId="2099711305" sldId="270"/>
        </pc:sldMkLst>
        <pc:spChg chg="mod">
          <ac:chgData name="Luke Roach" userId="3c173453-1e89-4ab7-a897-c035ad6940d7" providerId="ADAL" clId="{CAA26442-2037-400D-A689-A268B08D1644}" dt="2022-10-10T14:41:10.473" v="711" actId="26606"/>
          <ac:spMkLst>
            <pc:docMk/>
            <pc:sldMk cId="2099711305" sldId="270"/>
            <ac:spMk id="2" creationId="{8772B1EE-0BC0-D166-3EA4-56EDC5F14846}"/>
          </ac:spMkLst>
        </pc:spChg>
        <pc:spChg chg="mod">
          <ac:chgData name="Luke Roach" userId="3c173453-1e89-4ab7-a897-c035ad6940d7" providerId="ADAL" clId="{CAA26442-2037-400D-A689-A268B08D1644}" dt="2022-10-10T14:41:10.473" v="711" actId="26606"/>
          <ac:spMkLst>
            <pc:docMk/>
            <pc:sldMk cId="2099711305" sldId="270"/>
            <ac:spMk id="3" creationId="{C901184D-2697-D0E6-FEEA-6525ABB5DD3B}"/>
          </ac:spMkLst>
        </pc:spChg>
        <pc:picChg chg="add mod">
          <ac:chgData name="Luke Roach" userId="3c173453-1e89-4ab7-a897-c035ad6940d7" providerId="ADAL" clId="{CAA26442-2037-400D-A689-A268B08D1644}" dt="2022-10-10T14:41:10.473" v="711" actId="26606"/>
          <ac:picMkLst>
            <pc:docMk/>
            <pc:sldMk cId="2099711305" sldId="270"/>
            <ac:picMk id="4098" creationId="{BC45F505-006D-E78F-EF39-9A06E13AF1F1}"/>
          </ac:picMkLst>
        </pc:picChg>
        <pc:cxnChg chg="add">
          <ac:chgData name="Luke Roach" userId="3c173453-1e89-4ab7-a897-c035ad6940d7" providerId="ADAL" clId="{CAA26442-2037-400D-A689-A268B08D1644}" dt="2022-10-10T14:41:10.473" v="711" actId="26606"/>
          <ac:cxnSpMkLst>
            <pc:docMk/>
            <pc:sldMk cId="2099711305" sldId="270"/>
            <ac:cxnSpMk id="4103" creationId="{A7F400EE-A8A5-48AF-B4D6-291B52C6F0B0}"/>
          </ac:cxnSpMkLst>
        </pc:cxnChg>
      </pc:sldChg>
      <pc:sldChg chg="addSp modSp new mod setBg">
        <pc:chgData name="Luke Roach" userId="3c173453-1e89-4ab7-a897-c035ad6940d7" providerId="ADAL" clId="{CAA26442-2037-400D-A689-A268B08D1644}" dt="2022-10-10T14:41:32.143" v="721" actId="20577"/>
        <pc:sldMkLst>
          <pc:docMk/>
          <pc:sldMk cId="1173856420" sldId="271"/>
        </pc:sldMkLst>
        <pc:spChg chg="mod">
          <ac:chgData name="Luke Roach" userId="3c173453-1e89-4ab7-a897-c035ad6940d7" providerId="ADAL" clId="{CAA26442-2037-400D-A689-A268B08D1644}" dt="2022-10-10T14:41:17.431" v="712" actId="26606"/>
          <ac:spMkLst>
            <pc:docMk/>
            <pc:sldMk cId="1173856420" sldId="271"/>
            <ac:spMk id="2" creationId="{FB201CC9-503C-A333-873D-8E27D8A3C8DD}"/>
          </ac:spMkLst>
        </pc:spChg>
        <pc:spChg chg="mod">
          <ac:chgData name="Luke Roach" userId="3c173453-1e89-4ab7-a897-c035ad6940d7" providerId="ADAL" clId="{CAA26442-2037-400D-A689-A268B08D1644}" dt="2022-10-10T14:41:32.143" v="721" actId="20577"/>
          <ac:spMkLst>
            <pc:docMk/>
            <pc:sldMk cId="1173856420" sldId="271"/>
            <ac:spMk id="3" creationId="{3B6354E4-B41A-3DE8-AEE9-D0807628767E}"/>
          </ac:spMkLst>
        </pc:spChg>
        <pc:spChg chg="add">
          <ac:chgData name="Luke Roach" userId="3c173453-1e89-4ab7-a897-c035ad6940d7" providerId="ADAL" clId="{CAA26442-2037-400D-A689-A268B08D1644}" dt="2022-10-10T14:41:17.431" v="712" actId="26606"/>
          <ac:spMkLst>
            <pc:docMk/>
            <pc:sldMk cId="1173856420" sldId="271"/>
            <ac:spMk id="8" creationId="{B6CDA21F-E7AF-4C75-8395-33F58D5B0E45}"/>
          </ac:spMkLst>
        </pc:spChg>
        <pc:spChg chg="add">
          <ac:chgData name="Luke Roach" userId="3c173453-1e89-4ab7-a897-c035ad6940d7" providerId="ADAL" clId="{CAA26442-2037-400D-A689-A268B08D1644}" dt="2022-10-10T14:41:17.431" v="712" actId="26606"/>
          <ac:spMkLst>
            <pc:docMk/>
            <pc:sldMk cId="1173856420" sldId="271"/>
            <ac:spMk id="15" creationId="{D5B0017B-2ECA-49AF-B397-DC140825DF8D}"/>
          </ac:spMkLst>
        </pc:spChg>
        <pc:grpChg chg="add">
          <ac:chgData name="Luke Roach" userId="3c173453-1e89-4ab7-a897-c035ad6940d7" providerId="ADAL" clId="{CAA26442-2037-400D-A689-A268B08D1644}" dt="2022-10-10T14:41:17.431" v="712" actId="26606"/>
          <ac:grpSpMkLst>
            <pc:docMk/>
            <pc:sldMk cId="1173856420" sldId="271"/>
            <ac:grpSpMk id="10" creationId="{AE1C45F0-260A-458C-96ED-C1F6D2151219}"/>
          </ac:grpSpMkLst>
        </pc:grpChg>
        <pc:cxnChg chg="add">
          <ac:chgData name="Luke Roach" userId="3c173453-1e89-4ab7-a897-c035ad6940d7" providerId="ADAL" clId="{CAA26442-2037-400D-A689-A268B08D1644}" dt="2022-10-10T14:41:17.431" v="712" actId="26606"/>
          <ac:cxnSpMkLst>
            <pc:docMk/>
            <pc:sldMk cId="1173856420" sldId="271"/>
            <ac:cxnSpMk id="17" creationId="{6CF1BAF6-AD41-4082-B212-8A1F9A2E8779}"/>
          </ac:cxnSpMkLst>
        </pc:cxnChg>
      </pc:sldChg>
      <pc:sldChg chg="addSp modSp new mod setBg">
        <pc:chgData name="Luke Roach" userId="3c173453-1e89-4ab7-a897-c035ad6940d7" providerId="ADAL" clId="{CAA26442-2037-400D-A689-A268B08D1644}" dt="2022-10-10T14:42:15.899" v="725" actId="27636"/>
        <pc:sldMkLst>
          <pc:docMk/>
          <pc:sldMk cId="2316635852" sldId="272"/>
        </pc:sldMkLst>
        <pc:spChg chg="mod">
          <ac:chgData name="Luke Roach" userId="3c173453-1e89-4ab7-a897-c035ad6940d7" providerId="ADAL" clId="{CAA26442-2037-400D-A689-A268B08D1644}" dt="2022-10-10T14:42:10.775" v="723" actId="26606"/>
          <ac:spMkLst>
            <pc:docMk/>
            <pc:sldMk cId="2316635852" sldId="272"/>
            <ac:spMk id="2" creationId="{3CAEAAC4-1E07-8F42-5E56-0B84212E3766}"/>
          </ac:spMkLst>
        </pc:spChg>
        <pc:spChg chg="mod">
          <ac:chgData name="Luke Roach" userId="3c173453-1e89-4ab7-a897-c035ad6940d7" providerId="ADAL" clId="{CAA26442-2037-400D-A689-A268B08D1644}" dt="2022-10-10T14:42:15.899" v="725" actId="27636"/>
          <ac:spMkLst>
            <pc:docMk/>
            <pc:sldMk cId="2316635852" sldId="272"/>
            <ac:spMk id="3" creationId="{AB6A3A5D-0FB0-C0A2-77CA-AAEA156E6402}"/>
          </ac:spMkLst>
        </pc:spChg>
        <pc:spChg chg="add">
          <ac:chgData name="Luke Roach" userId="3c173453-1e89-4ab7-a897-c035ad6940d7" providerId="ADAL" clId="{CAA26442-2037-400D-A689-A268B08D1644}" dt="2022-10-10T14:42:10.775" v="723" actId="26606"/>
          <ac:spMkLst>
            <pc:docMk/>
            <pc:sldMk cId="2316635852" sldId="272"/>
            <ac:spMk id="5127" creationId="{201CC55D-ED54-4C5C-95E6-10947BD1103B}"/>
          </ac:spMkLst>
        </pc:spChg>
        <pc:spChg chg="add">
          <ac:chgData name="Luke Roach" userId="3c173453-1e89-4ab7-a897-c035ad6940d7" providerId="ADAL" clId="{CAA26442-2037-400D-A689-A268B08D1644}" dt="2022-10-10T14:42:10.775" v="723" actId="26606"/>
          <ac:spMkLst>
            <pc:docMk/>
            <pc:sldMk cId="2316635852" sldId="272"/>
            <ac:spMk id="5133" creationId="{3873B707-463F-40B0-8227-E8CC6C67EB25}"/>
          </ac:spMkLst>
        </pc:spChg>
        <pc:spChg chg="add">
          <ac:chgData name="Luke Roach" userId="3c173453-1e89-4ab7-a897-c035ad6940d7" providerId="ADAL" clId="{CAA26442-2037-400D-A689-A268B08D1644}" dt="2022-10-10T14:42:10.775" v="723" actId="26606"/>
          <ac:spMkLst>
            <pc:docMk/>
            <pc:sldMk cId="2316635852" sldId="272"/>
            <ac:spMk id="5135" creationId="{C13237C8-E62C-4F0D-A318-BD6FB6C2D138}"/>
          </ac:spMkLst>
        </pc:spChg>
        <pc:spChg chg="add">
          <ac:chgData name="Luke Roach" userId="3c173453-1e89-4ab7-a897-c035ad6940d7" providerId="ADAL" clId="{CAA26442-2037-400D-A689-A268B08D1644}" dt="2022-10-10T14:42:10.775" v="723" actId="26606"/>
          <ac:spMkLst>
            <pc:docMk/>
            <pc:sldMk cId="2316635852" sldId="272"/>
            <ac:spMk id="5137" creationId="{19C9EAEA-39D0-4B0E-A0EB-51E7B26740B1}"/>
          </ac:spMkLst>
        </pc:spChg>
        <pc:grpChg chg="add">
          <ac:chgData name="Luke Roach" userId="3c173453-1e89-4ab7-a897-c035ad6940d7" providerId="ADAL" clId="{CAA26442-2037-400D-A689-A268B08D1644}" dt="2022-10-10T14:42:10.775" v="723" actId="26606"/>
          <ac:grpSpMkLst>
            <pc:docMk/>
            <pc:sldMk cId="2316635852" sldId="272"/>
            <ac:grpSpMk id="5129" creationId="{1DE889C7-FAD6-4397-98E2-05D503484459}"/>
          </ac:grpSpMkLst>
        </pc:grpChg>
        <pc:picChg chg="add mod">
          <ac:chgData name="Luke Roach" userId="3c173453-1e89-4ab7-a897-c035ad6940d7" providerId="ADAL" clId="{CAA26442-2037-400D-A689-A268B08D1644}" dt="2022-10-10T14:42:10.775" v="723" actId="26606"/>
          <ac:picMkLst>
            <pc:docMk/>
            <pc:sldMk cId="2316635852" sldId="272"/>
            <ac:picMk id="5122" creationId="{8FCF65F0-9749-C830-C6E3-42590E4E3B0B}"/>
          </ac:picMkLst>
        </pc:picChg>
      </pc:sldChg>
      <pc:sldChg chg="addSp modSp new mod setBg">
        <pc:chgData name="Luke Roach" userId="3c173453-1e89-4ab7-a897-c035ad6940d7" providerId="ADAL" clId="{CAA26442-2037-400D-A689-A268B08D1644}" dt="2022-10-10T14:42:36.081" v="733" actId="27636"/>
        <pc:sldMkLst>
          <pc:docMk/>
          <pc:sldMk cId="3268509070" sldId="273"/>
        </pc:sldMkLst>
        <pc:spChg chg="mod">
          <ac:chgData name="Luke Roach" userId="3c173453-1e89-4ab7-a897-c035ad6940d7" providerId="ADAL" clId="{CAA26442-2037-400D-A689-A268B08D1644}" dt="2022-10-10T14:42:23.863" v="726" actId="26606"/>
          <ac:spMkLst>
            <pc:docMk/>
            <pc:sldMk cId="3268509070" sldId="273"/>
            <ac:spMk id="2" creationId="{6F332770-F40F-74D3-60DE-F3DECF26581A}"/>
          </ac:spMkLst>
        </pc:spChg>
        <pc:spChg chg="mod">
          <ac:chgData name="Luke Roach" userId="3c173453-1e89-4ab7-a897-c035ad6940d7" providerId="ADAL" clId="{CAA26442-2037-400D-A689-A268B08D1644}" dt="2022-10-10T14:42:36.081" v="733" actId="27636"/>
          <ac:spMkLst>
            <pc:docMk/>
            <pc:sldMk cId="3268509070" sldId="273"/>
            <ac:spMk id="3" creationId="{190F0E59-327F-0FED-3AAD-5AD3EEE80DF2}"/>
          </ac:spMkLst>
        </pc:spChg>
        <pc:spChg chg="add">
          <ac:chgData name="Luke Roach" userId="3c173453-1e89-4ab7-a897-c035ad6940d7" providerId="ADAL" clId="{CAA26442-2037-400D-A689-A268B08D1644}" dt="2022-10-10T14:42:23.863" v="726" actId="26606"/>
          <ac:spMkLst>
            <pc:docMk/>
            <pc:sldMk cId="3268509070" sldId="273"/>
            <ac:spMk id="8" creationId="{DBF61EA3-B236-439E-9C0B-340980D56BEE}"/>
          </ac:spMkLst>
        </pc:spChg>
        <pc:spChg chg="add">
          <ac:chgData name="Luke Roach" userId="3c173453-1e89-4ab7-a897-c035ad6940d7" providerId="ADAL" clId="{CAA26442-2037-400D-A689-A268B08D1644}" dt="2022-10-10T14:42:23.863" v="726" actId="26606"/>
          <ac:spMkLst>
            <pc:docMk/>
            <pc:sldMk cId="3268509070" sldId="273"/>
            <ac:spMk id="14" creationId="{E659831F-0D9A-4C63-9EBB-8435B85A440F}"/>
          </ac:spMkLst>
        </pc:spChg>
        <pc:grpChg chg="add">
          <ac:chgData name="Luke Roach" userId="3c173453-1e89-4ab7-a897-c035ad6940d7" providerId="ADAL" clId="{CAA26442-2037-400D-A689-A268B08D1644}" dt="2022-10-10T14:42:23.863" v="726" actId="26606"/>
          <ac:grpSpMkLst>
            <pc:docMk/>
            <pc:sldMk cId="3268509070" sldId="273"/>
            <ac:grpSpMk id="10" creationId="{28FAF094-D087-493F-8DF9-A486C2D6BBAA}"/>
          </ac:grpSpMkLst>
        </pc:grpChg>
      </pc:sldChg>
      <pc:sldChg chg="addSp delSp modSp new mod setBg modAnim">
        <pc:chgData name="Luke Roach" userId="3c173453-1e89-4ab7-a897-c035ad6940d7" providerId="ADAL" clId="{CAA26442-2037-400D-A689-A268B08D1644}" dt="2022-10-10T08:53:29.519" v="23" actId="26606"/>
        <pc:sldMkLst>
          <pc:docMk/>
          <pc:sldMk cId="1673199808" sldId="274"/>
        </pc:sldMkLst>
        <pc:spChg chg="add del">
          <ac:chgData name="Luke Roach" userId="3c173453-1e89-4ab7-a897-c035ad6940d7" providerId="ADAL" clId="{CAA26442-2037-400D-A689-A268B08D1644}" dt="2022-10-10T08:53:29.519" v="23" actId="26606"/>
          <ac:spMkLst>
            <pc:docMk/>
            <pc:sldMk cId="1673199808" sldId="274"/>
            <ac:spMk id="2" creationId="{19DE0B75-0AAF-778F-7702-1378DE0E3DFC}"/>
          </ac:spMkLst>
        </pc:spChg>
        <pc:spChg chg="del">
          <ac:chgData name="Luke Roach" userId="3c173453-1e89-4ab7-a897-c035ad6940d7" providerId="ADAL" clId="{CAA26442-2037-400D-A689-A268B08D1644}" dt="2022-10-10T08:53:09.809" v="20"/>
          <ac:spMkLst>
            <pc:docMk/>
            <pc:sldMk cId="1673199808" sldId="274"/>
            <ac:spMk id="3" creationId="{226EFA15-D0ED-89BA-D48E-DDF216FED36C}"/>
          </ac:spMkLst>
        </pc:spChg>
        <pc:spChg chg="add del">
          <ac:chgData name="Luke Roach" userId="3c173453-1e89-4ab7-a897-c035ad6940d7" providerId="ADAL" clId="{CAA26442-2037-400D-A689-A268B08D1644}" dt="2022-10-10T08:53:29.519" v="22" actId="26606"/>
          <ac:spMkLst>
            <pc:docMk/>
            <pc:sldMk cId="1673199808" sldId="274"/>
            <ac:spMk id="9" creationId="{ED55A19D-297C-4231-AD1F-08EF9B4AA8F4}"/>
          </ac:spMkLst>
        </pc:spChg>
        <pc:spChg chg="add del">
          <ac:chgData name="Luke Roach" userId="3c173453-1e89-4ab7-a897-c035ad6940d7" providerId="ADAL" clId="{CAA26442-2037-400D-A689-A268B08D1644}" dt="2022-10-10T08:53:29.519" v="22" actId="26606"/>
          <ac:spMkLst>
            <pc:docMk/>
            <pc:sldMk cId="1673199808" sldId="274"/>
            <ac:spMk id="11" creationId="{EBAB6C56-3D38-4923-996E-BD474BBB91E9}"/>
          </ac:spMkLst>
        </pc:spChg>
        <pc:spChg chg="add del">
          <ac:chgData name="Luke Roach" userId="3c173453-1e89-4ab7-a897-c035ad6940d7" providerId="ADAL" clId="{CAA26442-2037-400D-A689-A268B08D1644}" dt="2022-10-10T08:53:29.519" v="22" actId="26606"/>
          <ac:spMkLst>
            <pc:docMk/>
            <pc:sldMk cId="1673199808" sldId="274"/>
            <ac:spMk id="13" creationId="{20CD21DB-082D-417D-A5AB-FC838AF9D944}"/>
          </ac:spMkLst>
        </pc:spChg>
        <pc:spChg chg="add">
          <ac:chgData name="Luke Roach" userId="3c173453-1e89-4ab7-a897-c035ad6940d7" providerId="ADAL" clId="{CAA26442-2037-400D-A689-A268B08D1644}" dt="2022-10-10T08:53:29.519" v="23" actId="26606"/>
          <ac:spMkLst>
            <pc:docMk/>
            <pc:sldMk cId="1673199808" sldId="274"/>
            <ac:spMk id="15" creationId="{32BC26D8-82FB-445E-AA49-62A77D7C1EE0}"/>
          </ac:spMkLst>
        </pc:spChg>
        <pc:spChg chg="add">
          <ac:chgData name="Luke Roach" userId="3c173453-1e89-4ab7-a897-c035ad6940d7" providerId="ADAL" clId="{CAA26442-2037-400D-A689-A268B08D1644}" dt="2022-10-10T08:53:29.519" v="23" actId="26606"/>
          <ac:spMkLst>
            <pc:docMk/>
            <pc:sldMk cId="1673199808" sldId="274"/>
            <ac:spMk id="16" creationId="{CB44330D-EA18-4254-AA95-EB49948539B8}"/>
          </ac:spMkLst>
        </pc:spChg>
        <pc:picChg chg="add mod">
          <ac:chgData name="Luke Roach" userId="3c173453-1e89-4ab7-a897-c035ad6940d7" providerId="ADAL" clId="{CAA26442-2037-400D-A689-A268B08D1644}" dt="2022-10-10T08:53:29.519" v="23" actId="26606"/>
          <ac:picMkLst>
            <pc:docMk/>
            <pc:sldMk cId="1673199808" sldId="274"/>
            <ac:picMk id="4" creationId="{B8C14E32-DADF-874E-EFB1-9A45C1164D6B}"/>
          </ac:picMkLst>
        </pc:picChg>
      </pc:sldChg>
      <pc:sldChg chg="addSp modSp new mod setBg">
        <pc:chgData name="Luke Roach" userId="3c173453-1e89-4ab7-a897-c035ad6940d7" providerId="ADAL" clId="{CAA26442-2037-400D-A689-A268B08D1644}" dt="2022-10-10T14:42:42.336" v="734" actId="26606"/>
        <pc:sldMkLst>
          <pc:docMk/>
          <pc:sldMk cId="3288633816" sldId="275"/>
        </pc:sldMkLst>
        <pc:spChg chg="mod">
          <ac:chgData name="Luke Roach" userId="3c173453-1e89-4ab7-a897-c035ad6940d7" providerId="ADAL" clId="{CAA26442-2037-400D-A689-A268B08D1644}" dt="2022-10-10T14:42:42.336" v="734" actId="26606"/>
          <ac:spMkLst>
            <pc:docMk/>
            <pc:sldMk cId="3288633816" sldId="275"/>
            <ac:spMk id="2" creationId="{C1A2A8A4-1E50-EDC4-6D27-FA2751A193B6}"/>
          </ac:spMkLst>
        </pc:spChg>
        <pc:spChg chg="mod">
          <ac:chgData name="Luke Roach" userId="3c173453-1e89-4ab7-a897-c035ad6940d7" providerId="ADAL" clId="{CAA26442-2037-400D-A689-A268B08D1644}" dt="2022-10-10T14:42:42.336" v="734" actId="26606"/>
          <ac:spMkLst>
            <pc:docMk/>
            <pc:sldMk cId="3288633816" sldId="275"/>
            <ac:spMk id="3" creationId="{77A9C5F8-7237-C544-2BD7-EA145BA4B2FC}"/>
          </ac:spMkLst>
        </pc:spChg>
        <pc:spChg chg="add">
          <ac:chgData name="Luke Roach" userId="3c173453-1e89-4ab7-a897-c035ad6940d7" providerId="ADAL" clId="{CAA26442-2037-400D-A689-A268B08D1644}" dt="2022-10-10T14:42:42.336" v="734" actId="26606"/>
          <ac:spMkLst>
            <pc:docMk/>
            <pc:sldMk cId="3288633816" sldId="275"/>
            <ac:spMk id="8" creationId="{DBF61EA3-B236-439E-9C0B-340980D56BEE}"/>
          </ac:spMkLst>
        </pc:spChg>
        <pc:spChg chg="add">
          <ac:chgData name="Luke Roach" userId="3c173453-1e89-4ab7-a897-c035ad6940d7" providerId="ADAL" clId="{CAA26442-2037-400D-A689-A268B08D1644}" dt="2022-10-10T14:42:42.336" v="734" actId="26606"/>
          <ac:spMkLst>
            <pc:docMk/>
            <pc:sldMk cId="3288633816" sldId="275"/>
            <ac:spMk id="14" creationId="{E659831F-0D9A-4C63-9EBB-8435B85A440F}"/>
          </ac:spMkLst>
        </pc:spChg>
        <pc:grpChg chg="add">
          <ac:chgData name="Luke Roach" userId="3c173453-1e89-4ab7-a897-c035ad6940d7" providerId="ADAL" clId="{CAA26442-2037-400D-A689-A268B08D1644}" dt="2022-10-10T14:42:42.336" v="734" actId="26606"/>
          <ac:grpSpMkLst>
            <pc:docMk/>
            <pc:sldMk cId="3288633816" sldId="275"/>
            <ac:grpSpMk id="10" creationId="{28FAF094-D087-493F-8DF9-A486C2D6BBAA}"/>
          </ac:grpSpMkLst>
        </pc:grpChg>
      </pc:sldChg>
      <pc:sldChg chg="addSp modSp new mod setBg">
        <pc:chgData name="Luke Roach" userId="3c173453-1e89-4ab7-a897-c035ad6940d7" providerId="ADAL" clId="{CAA26442-2037-400D-A689-A268B08D1644}" dt="2022-10-10T14:43:02.397" v="746" actId="403"/>
        <pc:sldMkLst>
          <pc:docMk/>
          <pc:sldMk cId="1787051377" sldId="276"/>
        </pc:sldMkLst>
        <pc:spChg chg="mod">
          <ac:chgData name="Luke Roach" userId="3c173453-1e89-4ab7-a897-c035ad6940d7" providerId="ADAL" clId="{CAA26442-2037-400D-A689-A268B08D1644}" dt="2022-10-10T14:42:50.715" v="737" actId="27636"/>
          <ac:spMkLst>
            <pc:docMk/>
            <pc:sldMk cId="1787051377" sldId="276"/>
            <ac:spMk id="2" creationId="{76E62787-A45C-2BD5-21E1-847606A2D46E}"/>
          </ac:spMkLst>
        </pc:spChg>
        <pc:spChg chg="mod">
          <ac:chgData name="Luke Roach" userId="3c173453-1e89-4ab7-a897-c035ad6940d7" providerId="ADAL" clId="{CAA26442-2037-400D-A689-A268B08D1644}" dt="2022-10-10T14:43:02.397" v="746" actId="403"/>
          <ac:spMkLst>
            <pc:docMk/>
            <pc:sldMk cId="1787051377" sldId="276"/>
            <ac:spMk id="3" creationId="{3617A11C-B447-48B2-A331-CA98FC0F752A}"/>
          </ac:spMkLst>
        </pc:spChg>
        <pc:spChg chg="add">
          <ac:chgData name="Luke Roach" userId="3c173453-1e89-4ab7-a897-c035ad6940d7" providerId="ADAL" clId="{CAA26442-2037-400D-A689-A268B08D1644}" dt="2022-10-10T14:42:47.340" v="735" actId="26606"/>
          <ac:spMkLst>
            <pc:docMk/>
            <pc:sldMk cId="1787051377" sldId="276"/>
            <ac:spMk id="8" creationId="{4DA718D0-4865-4629-8134-44F68D41D574}"/>
          </ac:spMkLst>
        </pc:spChg>
        <pc:spChg chg="add">
          <ac:chgData name="Luke Roach" userId="3c173453-1e89-4ab7-a897-c035ad6940d7" providerId="ADAL" clId="{CAA26442-2037-400D-A689-A268B08D1644}" dt="2022-10-10T14:42:47.340" v="735" actId="26606"/>
          <ac:spMkLst>
            <pc:docMk/>
            <pc:sldMk cId="1787051377" sldId="276"/>
            <ac:spMk id="14" creationId="{CBC4F608-B4B8-48C3-9572-C0F061B1CD99}"/>
          </ac:spMkLst>
        </pc:spChg>
        <pc:grpChg chg="add">
          <ac:chgData name="Luke Roach" userId="3c173453-1e89-4ab7-a897-c035ad6940d7" providerId="ADAL" clId="{CAA26442-2037-400D-A689-A268B08D1644}" dt="2022-10-10T14:42:47.340" v="735" actId="26606"/>
          <ac:grpSpMkLst>
            <pc:docMk/>
            <pc:sldMk cId="1787051377" sldId="276"/>
            <ac:grpSpMk id="10" creationId="{65167ED7-6315-43AB-B1B6-C326D5FD8F84}"/>
          </ac:grpSpMkLst>
        </pc:grpChg>
      </pc:sldChg>
      <pc:sldChg chg="addSp modSp new mod setBg">
        <pc:chgData name="Luke Roach" userId="3c173453-1e89-4ab7-a897-c035ad6940d7" providerId="ADAL" clId="{CAA26442-2037-400D-A689-A268B08D1644}" dt="2022-10-10T14:43:13.051" v="749" actId="403"/>
        <pc:sldMkLst>
          <pc:docMk/>
          <pc:sldMk cId="2745515876" sldId="277"/>
        </pc:sldMkLst>
        <pc:spChg chg="mod">
          <ac:chgData name="Luke Roach" userId="3c173453-1e89-4ab7-a897-c035ad6940d7" providerId="ADAL" clId="{CAA26442-2037-400D-A689-A268B08D1644}" dt="2022-10-10T14:43:08.963" v="747" actId="26606"/>
          <ac:spMkLst>
            <pc:docMk/>
            <pc:sldMk cId="2745515876" sldId="277"/>
            <ac:spMk id="2" creationId="{8A8DD8A2-E4C8-0E18-FB72-C3CDBED21F1E}"/>
          </ac:spMkLst>
        </pc:spChg>
        <pc:spChg chg="mod">
          <ac:chgData name="Luke Roach" userId="3c173453-1e89-4ab7-a897-c035ad6940d7" providerId="ADAL" clId="{CAA26442-2037-400D-A689-A268B08D1644}" dt="2022-10-10T14:43:13.051" v="749" actId="403"/>
          <ac:spMkLst>
            <pc:docMk/>
            <pc:sldMk cId="2745515876" sldId="277"/>
            <ac:spMk id="3" creationId="{0D90743F-8647-322F-5E09-98C47538DE79}"/>
          </ac:spMkLst>
        </pc:spChg>
        <pc:spChg chg="add">
          <ac:chgData name="Luke Roach" userId="3c173453-1e89-4ab7-a897-c035ad6940d7" providerId="ADAL" clId="{CAA26442-2037-400D-A689-A268B08D1644}" dt="2022-10-10T14:43:08.963" v="747" actId="26606"/>
          <ac:spMkLst>
            <pc:docMk/>
            <pc:sldMk cId="2745515876" sldId="277"/>
            <ac:spMk id="8" creationId="{4DA718D0-4865-4629-8134-44F68D41D574}"/>
          </ac:spMkLst>
        </pc:spChg>
        <pc:spChg chg="add">
          <ac:chgData name="Luke Roach" userId="3c173453-1e89-4ab7-a897-c035ad6940d7" providerId="ADAL" clId="{CAA26442-2037-400D-A689-A268B08D1644}" dt="2022-10-10T14:43:08.963" v="747" actId="26606"/>
          <ac:spMkLst>
            <pc:docMk/>
            <pc:sldMk cId="2745515876" sldId="277"/>
            <ac:spMk id="14" creationId="{CBC4F608-B4B8-48C3-9572-C0F061B1CD99}"/>
          </ac:spMkLst>
        </pc:spChg>
        <pc:grpChg chg="add">
          <ac:chgData name="Luke Roach" userId="3c173453-1e89-4ab7-a897-c035ad6940d7" providerId="ADAL" clId="{CAA26442-2037-400D-A689-A268B08D1644}" dt="2022-10-10T14:43:08.963" v="747" actId="26606"/>
          <ac:grpSpMkLst>
            <pc:docMk/>
            <pc:sldMk cId="2745515876" sldId="277"/>
            <ac:grpSpMk id="10" creationId="{65167ED7-6315-43AB-B1B6-C326D5FD8F84}"/>
          </ac:grpSpMkLst>
        </pc:grpChg>
      </pc:sldChg>
      <pc:sldChg chg="addSp modSp new mod setBg">
        <pc:chgData name="Luke Roach" userId="3c173453-1e89-4ab7-a897-c035ad6940d7" providerId="ADAL" clId="{CAA26442-2037-400D-A689-A268B08D1644}" dt="2022-10-10T14:43:19.831" v="750" actId="26606"/>
        <pc:sldMkLst>
          <pc:docMk/>
          <pc:sldMk cId="3520769756" sldId="278"/>
        </pc:sldMkLst>
        <pc:spChg chg="mod">
          <ac:chgData name="Luke Roach" userId="3c173453-1e89-4ab7-a897-c035ad6940d7" providerId="ADAL" clId="{CAA26442-2037-400D-A689-A268B08D1644}" dt="2022-10-10T14:43:19.831" v="750" actId="26606"/>
          <ac:spMkLst>
            <pc:docMk/>
            <pc:sldMk cId="3520769756" sldId="278"/>
            <ac:spMk id="2" creationId="{24364B49-469F-ECD7-FE8E-58F6D2D4E767}"/>
          </ac:spMkLst>
        </pc:spChg>
        <pc:spChg chg="mod">
          <ac:chgData name="Luke Roach" userId="3c173453-1e89-4ab7-a897-c035ad6940d7" providerId="ADAL" clId="{CAA26442-2037-400D-A689-A268B08D1644}" dt="2022-10-10T14:43:19.831" v="750" actId="26606"/>
          <ac:spMkLst>
            <pc:docMk/>
            <pc:sldMk cId="3520769756" sldId="278"/>
            <ac:spMk id="3" creationId="{236BF849-05F4-6639-E353-00BDBCC88F42}"/>
          </ac:spMkLst>
        </pc:spChg>
        <pc:spChg chg="add">
          <ac:chgData name="Luke Roach" userId="3c173453-1e89-4ab7-a897-c035ad6940d7" providerId="ADAL" clId="{CAA26442-2037-400D-A689-A268B08D1644}" dt="2022-10-10T14:43:19.831" v="750" actId="26606"/>
          <ac:spMkLst>
            <pc:docMk/>
            <pc:sldMk cId="3520769756" sldId="278"/>
            <ac:spMk id="8" creationId="{DBF61EA3-B236-439E-9C0B-340980D56BEE}"/>
          </ac:spMkLst>
        </pc:spChg>
        <pc:spChg chg="add">
          <ac:chgData name="Luke Roach" userId="3c173453-1e89-4ab7-a897-c035ad6940d7" providerId="ADAL" clId="{CAA26442-2037-400D-A689-A268B08D1644}" dt="2022-10-10T14:43:19.831" v="750" actId="26606"/>
          <ac:spMkLst>
            <pc:docMk/>
            <pc:sldMk cId="3520769756" sldId="278"/>
            <ac:spMk id="14" creationId="{E659831F-0D9A-4C63-9EBB-8435B85A440F}"/>
          </ac:spMkLst>
        </pc:spChg>
        <pc:grpChg chg="add">
          <ac:chgData name="Luke Roach" userId="3c173453-1e89-4ab7-a897-c035ad6940d7" providerId="ADAL" clId="{CAA26442-2037-400D-A689-A268B08D1644}" dt="2022-10-10T14:43:19.831" v="750" actId="26606"/>
          <ac:grpSpMkLst>
            <pc:docMk/>
            <pc:sldMk cId="3520769756" sldId="278"/>
            <ac:grpSpMk id="10" creationId="{28FAF094-D087-493F-8DF9-A486C2D6BBAA}"/>
          </ac:grpSpMkLst>
        </pc:grpChg>
      </pc:sldChg>
      <pc:sldChg chg="addSp modSp new mod setBg">
        <pc:chgData name="Luke Roach" userId="3c173453-1e89-4ab7-a897-c035ad6940d7" providerId="ADAL" clId="{CAA26442-2037-400D-A689-A268B08D1644}" dt="2022-10-10T14:44:11.409" v="760" actId="27636"/>
        <pc:sldMkLst>
          <pc:docMk/>
          <pc:sldMk cId="4121756673" sldId="279"/>
        </pc:sldMkLst>
        <pc:spChg chg="mod">
          <ac:chgData name="Luke Roach" userId="3c173453-1e89-4ab7-a897-c035ad6940d7" providerId="ADAL" clId="{CAA26442-2037-400D-A689-A268B08D1644}" dt="2022-10-10T14:43:25.875" v="751" actId="26606"/>
          <ac:spMkLst>
            <pc:docMk/>
            <pc:sldMk cId="4121756673" sldId="279"/>
            <ac:spMk id="2" creationId="{C3F03E3E-5F0A-5EEA-D5FC-C442DDF181C2}"/>
          </ac:spMkLst>
        </pc:spChg>
        <pc:spChg chg="mod">
          <ac:chgData name="Luke Roach" userId="3c173453-1e89-4ab7-a897-c035ad6940d7" providerId="ADAL" clId="{CAA26442-2037-400D-A689-A268B08D1644}" dt="2022-10-10T14:44:11.409" v="760" actId="27636"/>
          <ac:spMkLst>
            <pc:docMk/>
            <pc:sldMk cId="4121756673" sldId="279"/>
            <ac:spMk id="3" creationId="{D02C52DE-78E0-33EE-25B0-E495CF19AB97}"/>
          </ac:spMkLst>
        </pc:spChg>
        <pc:spChg chg="add">
          <ac:chgData name="Luke Roach" userId="3c173453-1e89-4ab7-a897-c035ad6940d7" providerId="ADAL" clId="{CAA26442-2037-400D-A689-A268B08D1644}" dt="2022-10-10T14:43:25.875" v="751" actId="26606"/>
          <ac:spMkLst>
            <pc:docMk/>
            <pc:sldMk cId="4121756673" sldId="279"/>
            <ac:spMk id="8" creationId="{8B9AA7C6-5E5A-498E-A6DF-A943376E09BC}"/>
          </ac:spMkLst>
        </pc:spChg>
        <pc:spChg chg="add">
          <ac:chgData name="Luke Roach" userId="3c173453-1e89-4ab7-a897-c035ad6940d7" providerId="ADAL" clId="{CAA26442-2037-400D-A689-A268B08D1644}" dt="2022-10-10T14:43:25.875" v="751" actId="26606"/>
          <ac:spMkLst>
            <pc:docMk/>
            <pc:sldMk cId="4121756673" sldId="279"/>
            <ac:spMk id="14" creationId="{81E140AE-0ABF-47C8-BF32-7D2F0CF2BA44}"/>
          </ac:spMkLst>
        </pc:spChg>
        <pc:spChg chg="add">
          <ac:chgData name="Luke Roach" userId="3c173453-1e89-4ab7-a897-c035ad6940d7" providerId="ADAL" clId="{CAA26442-2037-400D-A689-A268B08D1644}" dt="2022-10-10T14:43:25.875" v="751" actId="26606"/>
          <ac:spMkLst>
            <pc:docMk/>
            <pc:sldMk cId="4121756673" sldId="279"/>
            <ac:spMk id="16" creationId="{CBC4F608-B4B8-48C3-9572-C0F061B1CD99}"/>
          </ac:spMkLst>
        </pc:spChg>
        <pc:grpChg chg="add">
          <ac:chgData name="Luke Roach" userId="3c173453-1e89-4ab7-a897-c035ad6940d7" providerId="ADAL" clId="{CAA26442-2037-400D-A689-A268B08D1644}" dt="2022-10-10T14:43:25.875" v="751" actId="26606"/>
          <ac:grpSpMkLst>
            <pc:docMk/>
            <pc:sldMk cId="4121756673" sldId="279"/>
            <ac:grpSpMk id="10" creationId="{83EAB11A-76F7-48F4-9B4F-5BFDF4BF9670}"/>
          </ac:grpSpMkLst>
        </pc:grpChg>
      </pc:sldChg>
      <pc:sldChg chg="addSp delSp modSp new mod setBg modAnim">
        <pc:chgData name="Luke Roach" userId="3c173453-1e89-4ab7-a897-c035ad6940d7" providerId="ADAL" clId="{CAA26442-2037-400D-A689-A268B08D1644}" dt="2022-10-10T13:10:00.280" v="76" actId="26606"/>
        <pc:sldMkLst>
          <pc:docMk/>
          <pc:sldMk cId="2832826296" sldId="280"/>
        </pc:sldMkLst>
        <pc:spChg chg="del">
          <ac:chgData name="Luke Roach" userId="3c173453-1e89-4ab7-a897-c035ad6940d7" providerId="ADAL" clId="{CAA26442-2037-400D-A689-A268B08D1644}" dt="2022-10-10T13:09:48.185" v="75" actId="478"/>
          <ac:spMkLst>
            <pc:docMk/>
            <pc:sldMk cId="2832826296" sldId="280"/>
            <ac:spMk id="2" creationId="{B3C17D16-54FC-2FB1-8360-4544114215F0}"/>
          </ac:spMkLst>
        </pc:spChg>
        <pc:spChg chg="del">
          <ac:chgData name="Luke Roach" userId="3c173453-1e89-4ab7-a897-c035ad6940d7" providerId="ADAL" clId="{CAA26442-2037-400D-A689-A268B08D1644}" dt="2022-10-10T13:09:45.825" v="74"/>
          <ac:spMkLst>
            <pc:docMk/>
            <pc:sldMk cId="2832826296" sldId="280"/>
            <ac:spMk id="3" creationId="{29EC117E-AE2E-0BD4-01C3-D8D3BAAE3506}"/>
          </ac:spMkLst>
        </pc:spChg>
        <pc:spChg chg="add">
          <ac:chgData name="Luke Roach" userId="3c173453-1e89-4ab7-a897-c035ad6940d7" providerId="ADAL" clId="{CAA26442-2037-400D-A689-A268B08D1644}" dt="2022-10-10T13:10:00.280" v="76" actId="26606"/>
          <ac:spMkLst>
            <pc:docMk/>
            <pc:sldMk cId="2832826296" sldId="280"/>
            <ac:spMk id="9" creationId="{32BC26D8-82FB-445E-AA49-62A77D7C1EE0}"/>
          </ac:spMkLst>
        </pc:spChg>
        <pc:spChg chg="add">
          <ac:chgData name="Luke Roach" userId="3c173453-1e89-4ab7-a897-c035ad6940d7" providerId="ADAL" clId="{CAA26442-2037-400D-A689-A268B08D1644}" dt="2022-10-10T13:10:00.280" v="76" actId="26606"/>
          <ac:spMkLst>
            <pc:docMk/>
            <pc:sldMk cId="2832826296" sldId="280"/>
            <ac:spMk id="11" creationId="{CB44330D-EA18-4254-AA95-EB49948539B8}"/>
          </ac:spMkLst>
        </pc:spChg>
        <pc:picChg chg="add mod">
          <ac:chgData name="Luke Roach" userId="3c173453-1e89-4ab7-a897-c035ad6940d7" providerId="ADAL" clId="{CAA26442-2037-400D-A689-A268B08D1644}" dt="2022-10-10T13:10:00.280" v="76" actId="26606"/>
          <ac:picMkLst>
            <pc:docMk/>
            <pc:sldMk cId="2832826296" sldId="280"/>
            <ac:picMk id="4" creationId="{7E30044B-4CA0-56FD-0F61-07882B65B92C}"/>
          </ac:picMkLst>
        </pc:picChg>
      </pc:sldChg>
      <pc:sldChg chg="addSp delSp modSp new mod setBg modAnim">
        <pc:chgData name="Luke Roach" userId="3c173453-1e89-4ab7-a897-c035ad6940d7" providerId="ADAL" clId="{CAA26442-2037-400D-A689-A268B08D1644}" dt="2022-10-10T13:10:20.086" v="80" actId="26606"/>
        <pc:sldMkLst>
          <pc:docMk/>
          <pc:sldMk cId="3775801939" sldId="281"/>
        </pc:sldMkLst>
        <pc:spChg chg="del">
          <ac:chgData name="Luke Roach" userId="3c173453-1e89-4ab7-a897-c035ad6940d7" providerId="ADAL" clId="{CAA26442-2037-400D-A689-A268B08D1644}" dt="2022-10-10T13:10:18.416" v="79" actId="478"/>
          <ac:spMkLst>
            <pc:docMk/>
            <pc:sldMk cId="3775801939" sldId="281"/>
            <ac:spMk id="2" creationId="{72620C2B-40E1-9BC1-6E93-E2656616B62B}"/>
          </ac:spMkLst>
        </pc:spChg>
        <pc:spChg chg="del">
          <ac:chgData name="Luke Roach" userId="3c173453-1e89-4ab7-a897-c035ad6940d7" providerId="ADAL" clId="{CAA26442-2037-400D-A689-A268B08D1644}" dt="2022-10-10T13:10:16.643" v="78"/>
          <ac:spMkLst>
            <pc:docMk/>
            <pc:sldMk cId="3775801939" sldId="281"/>
            <ac:spMk id="3" creationId="{56966577-B3D6-9940-C81A-23C749DC8471}"/>
          </ac:spMkLst>
        </pc:spChg>
        <pc:spChg chg="add">
          <ac:chgData name="Luke Roach" userId="3c173453-1e89-4ab7-a897-c035ad6940d7" providerId="ADAL" clId="{CAA26442-2037-400D-A689-A268B08D1644}" dt="2022-10-10T13:10:20.086" v="80" actId="26606"/>
          <ac:spMkLst>
            <pc:docMk/>
            <pc:sldMk cId="3775801939" sldId="281"/>
            <ac:spMk id="9" creationId="{32BC26D8-82FB-445E-AA49-62A77D7C1EE0}"/>
          </ac:spMkLst>
        </pc:spChg>
        <pc:spChg chg="add">
          <ac:chgData name="Luke Roach" userId="3c173453-1e89-4ab7-a897-c035ad6940d7" providerId="ADAL" clId="{CAA26442-2037-400D-A689-A268B08D1644}" dt="2022-10-10T13:10:20.086" v="80" actId="26606"/>
          <ac:spMkLst>
            <pc:docMk/>
            <pc:sldMk cId="3775801939" sldId="281"/>
            <ac:spMk id="11" creationId="{CB44330D-EA18-4254-AA95-EB49948539B8}"/>
          </ac:spMkLst>
        </pc:spChg>
        <pc:picChg chg="add mod">
          <ac:chgData name="Luke Roach" userId="3c173453-1e89-4ab7-a897-c035ad6940d7" providerId="ADAL" clId="{CAA26442-2037-400D-A689-A268B08D1644}" dt="2022-10-10T13:10:20.086" v="80" actId="26606"/>
          <ac:picMkLst>
            <pc:docMk/>
            <pc:sldMk cId="3775801939" sldId="281"/>
            <ac:picMk id="4" creationId="{EAEDB1E4-68D6-48D7-2A06-2A49D755F6C7}"/>
          </ac:picMkLst>
        </pc:picChg>
      </pc:sldChg>
      <pc:sldChg chg="addSp modSp new mod setBg">
        <pc:chgData name="Luke Roach" userId="3c173453-1e89-4ab7-a897-c035ad6940d7" providerId="ADAL" clId="{CAA26442-2037-400D-A689-A268B08D1644}" dt="2022-10-10T14:44:29.760" v="769" actId="27636"/>
        <pc:sldMkLst>
          <pc:docMk/>
          <pc:sldMk cId="4082675680" sldId="282"/>
        </pc:sldMkLst>
        <pc:spChg chg="mod">
          <ac:chgData name="Luke Roach" userId="3c173453-1e89-4ab7-a897-c035ad6940d7" providerId="ADAL" clId="{CAA26442-2037-400D-A689-A268B08D1644}" dt="2022-10-10T14:44:21.987" v="761" actId="26606"/>
          <ac:spMkLst>
            <pc:docMk/>
            <pc:sldMk cId="4082675680" sldId="282"/>
            <ac:spMk id="2" creationId="{25394076-14C4-4241-F919-03D59D779DC9}"/>
          </ac:spMkLst>
        </pc:spChg>
        <pc:spChg chg="mod">
          <ac:chgData name="Luke Roach" userId="3c173453-1e89-4ab7-a897-c035ad6940d7" providerId="ADAL" clId="{CAA26442-2037-400D-A689-A268B08D1644}" dt="2022-10-10T14:44:29.760" v="769" actId="27636"/>
          <ac:spMkLst>
            <pc:docMk/>
            <pc:sldMk cId="4082675680" sldId="282"/>
            <ac:spMk id="3" creationId="{67D3806F-95C9-52A9-05AF-B0F15552767E}"/>
          </ac:spMkLst>
        </pc:spChg>
        <pc:spChg chg="add">
          <ac:chgData name="Luke Roach" userId="3c173453-1e89-4ab7-a897-c035ad6940d7" providerId="ADAL" clId="{CAA26442-2037-400D-A689-A268B08D1644}" dt="2022-10-10T14:44:21.987" v="761" actId="26606"/>
          <ac:spMkLst>
            <pc:docMk/>
            <pc:sldMk cId="4082675680" sldId="282"/>
            <ac:spMk id="8" creationId="{8B9AA7C6-5E5A-498E-A6DF-A943376E09BC}"/>
          </ac:spMkLst>
        </pc:spChg>
        <pc:spChg chg="add">
          <ac:chgData name="Luke Roach" userId="3c173453-1e89-4ab7-a897-c035ad6940d7" providerId="ADAL" clId="{CAA26442-2037-400D-A689-A268B08D1644}" dt="2022-10-10T14:44:21.987" v="761" actId="26606"/>
          <ac:spMkLst>
            <pc:docMk/>
            <pc:sldMk cId="4082675680" sldId="282"/>
            <ac:spMk id="14" creationId="{81E140AE-0ABF-47C8-BF32-7D2F0CF2BA44}"/>
          </ac:spMkLst>
        </pc:spChg>
        <pc:spChg chg="add">
          <ac:chgData name="Luke Roach" userId="3c173453-1e89-4ab7-a897-c035ad6940d7" providerId="ADAL" clId="{CAA26442-2037-400D-A689-A268B08D1644}" dt="2022-10-10T14:44:21.987" v="761" actId="26606"/>
          <ac:spMkLst>
            <pc:docMk/>
            <pc:sldMk cId="4082675680" sldId="282"/>
            <ac:spMk id="16" creationId="{CBC4F608-B4B8-48C3-9572-C0F061B1CD99}"/>
          </ac:spMkLst>
        </pc:spChg>
        <pc:grpChg chg="add">
          <ac:chgData name="Luke Roach" userId="3c173453-1e89-4ab7-a897-c035ad6940d7" providerId="ADAL" clId="{CAA26442-2037-400D-A689-A268B08D1644}" dt="2022-10-10T14:44:21.987" v="761" actId="26606"/>
          <ac:grpSpMkLst>
            <pc:docMk/>
            <pc:sldMk cId="4082675680" sldId="282"/>
            <ac:grpSpMk id="10" creationId="{83EAB11A-76F7-48F4-9B4F-5BFDF4BF9670}"/>
          </ac:grpSpMkLst>
        </pc:grpChg>
      </pc:sldChg>
      <pc:sldChg chg="addSp modSp new mod setBg">
        <pc:chgData name="Luke Roach" userId="3c173453-1e89-4ab7-a897-c035ad6940d7" providerId="ADAL" clId="{CAA26442-2037-400D-A689-A268B08D1644}" dt="2022-10-10T14:44:41.513" v="775" actId="403"/>
        <pc:sldMkLst>
          <pc:docMk/>
          <pc:sldMk cId="625979959" sldId="283"/>
        </pc:sldMkLst>
        <pc:spChg chg="mod">
          <ac:chgData name="Luke Roach" userId="3c173453-1e89-4ab7-a897-c035ad6940d7" providerId="ADAL" clId="{CAA26442-2037-400D-A689-A268B08D1644}" dt="2022-10-10T14:44:35.822" v="770" actId="26606"/>
          <ac:spMkLst>
            <pc:docMk/>
            <pc:sldMk cId="625979959" sldId="283"/>
            <ac:spMk id="2" creationId="{1D7A3E13-DD35-483E-23D7-E9FF5198401E}"/>
          </ac:spMkLst>
        </pc:spChg>
        <pc:spChg chg="mod">
          <ac:chgData name="Luke Roach" userId="3c173453-1e89-4ab7-a897-c035ad6940d7" providerId="ADAL" clId="{CAA26442-2037-400D-A689-A268B08D1644}" dt="2022-10-10T14:44:41.513" v="775" actId="403"/>
          <ac:spMkLst>
            <pc:docMk/>
            <pc:sldMk cId="625979959" sldId="283"/>
            <ac:spMk id="3" creationId="{57934259-A38B-0493-D424-79404182AA49}"/>
          </ac:spMkLst>
        </pc:spChg>
        <pc:spChg chg="add">
          <ac:chgData name="Luke Roach" userId="3c173453-1e89-4ab7-a897-c035ad6940d7" providerId="ADAL" clId="{CAA26442-2037-400D-A689-A268B08D1644}" dt="2022-10-10T14:44:35.822" v="770" actId="26606"/>
          <ac:spMkLst>
            <pc:docMk/>
            <pc:sldMk cId="625979959" sldId="283"/>
            <ac:spMk id="8" creationId="{8B9AA7C6-5E5A-498E-A6DF-A943376E09BC}"/>
          </ac:spMkLst>
        </pc:spChg>
        <pc:spChg chg="add">
          <ac:chgData name="Luke Roach" userId="3c173453-1e89-4ab7-a897-c035ad6940d7" providerId="ADAL" clId="{CAA26442-2037-400D-A689-A268B08D1644}" dt="2022-10-10T14:44:35.822" v="770" actId="26606"/>
          <ac:spMkLst>
            <pc:docMk/>
            <pc:sldMk cId="625979959" sldId="283"/>
            <ac:spMk id="14" creationId="{81E140AE-0ABF-47C8-BF32-7D2F0CF2BA44}"/>
          </ac:spMkLst>
        </pc:spChg>
        <pc:spChg chg="add">
          <ac:chgData name="Luke Roach" userId="3c173453-1e89-4ab7-a897-c035ad6940d7" providerId="ADAL" clId="{CAA26442-2037-400D-A689-A268B08D1644}" dt="2022-10-10T14:44:35.822" v="770" actId="26606"/>
          <ac:spMkLst>
            <pc:docMk/>
            <pc:sldMk cId="625979959" sldId="283"/>
            <ac:spMk id="16" creationId="{CBC4F608-B4B8-48C3-9572-C0F061B1CD99}"/>
          </ac:spMkLst>
        </pc:spChg>
        <pc:grpChg chg="add">
          <ac:chgData name="Luke Roach" userId="3c173453-1e89-4ab7-a897-c035ad6940d7" providerId="ADAL" clId="{CAA26442-2037-400D-A689-A268B08D1644}" dt="2022-10-10T14:44:35.822" v="770" actId="26606"/>
          <ac:grpSpMkLst>
            <pc:docMk/>
            <pc:sldMk cId="625979959" sldId="283"/>
            <ac:grpSpMk id="10" creationId="{83EAB11A-76F7-48F4-9B4F-5BFDF4BF9670}"/>
          </ac:grpSpMkLst>
        </pc:grpChg>
      </pc:sldChg>
      <pc:sldChg chg="modSp new mod">
        <pc:chgData name="Luke Roach" userId="3c173453-1e89-4ab7-a897-c035ad6940d7" providerId="ADAL" clId="{CAA26442-2037-400D-A689-A268B08D1644}" dt="2022-10-10T13:12:27.295" v="139" actId="403"/>
        <pc:sldMkLst>
          <pc:docMk/>
          <pc:sldMk cId="3335652313" sldId="284"/>
        </pc:sldMkLst>
        <pc:spChg chg="mod">
          <ac:chgData name="Luke Roach" userId="3c173453-1e89-4ab7-a897-c035ad6940d7" providerId="ADAL" clId="{CAA26442-2037-400D-A689-A268B08D1644}" dt="2022-10-10T13:12:17.121" v="129" actId="20577"/>
          <ac:spMkLst>
            <pc:docMk/>
            <pc:sldMk cId="3335652313" sldId="284"/>
            <ac:spMk id="2" creationId="{61BC4593-0BE5-2D6E-D4D9-1DB043DB8A15}"/>
          </ac:spMkLst>
        </pc:spChg>
        <pc:spChg chg="mod">
          <ac:chgData name="Luke Roach" userId="3c173453-1e89-4ab7-a897-c035ad6940d7" providerId="ADAL" clId="{CAA26442-2037-400D-A689-A268B08D1644}" dt="2022-10-10T13:12:27.295" v="139" actId="403"/>
          <ac:spMkLst>
            <pc:docMk/>
            <pc:sldMk cId="3335652313" sldId="284"/>
            <ac:spMk id="3" creationId="{BFC506AC-84CC-ABB4-7E46-23064DC0B8B6}"/>
          </ac:spMkLst>
        </pc:spChg>
      </pc:sldChg>
      <pc:sldChg chg="addSp modSp new mod setBg">
        <pc:chgData name="Luke Roach" userId="3c173453-1e89-4ab7-a897-c035ad6940d7" providerId="ADAL" clId="{CAA26442-2037-400D-A689-A268B08D1644}" dt="2022-10-10T14:44:52.659" v="780" actId="27636"/>
        <pc:sldMkLst>
          <pc:docMk/>
          <pc:sldMk cId="2495527334" sldId="285"/>
        </pc:sldMkLst>
        <pc:spChg chg="mod">
          <ac:chgData name="Luke Roach" userId="3c173453-1e89-4ab7-a897-c035ad6940d7" providerId="ADAL" clId="{CAA26442-2037-400D-A689-A268B08D1644}" dt="2022-10-10T14:44:47.238" v="776" actId="26606"/>
          <ac:spMkLst>
            <pc:docMk/>
            <pc:sldMk cId="2495527334" sldId="285"/>
            <ac:spMk id="2" creationId="{5C17A7C3-DCE3-30D8-4E47-3AD6611AAAD0}"/>
          </ac:spMkLst>
        </pc:spChg>
        <pc:spChg chg="mod">
          <ac:chgData name="Luke Roach" userId="3c173453-1e89-4ab7-a897-c035ad6940d7" providerId="ADAL" clId="{CAA26442-2037-400D-A689-A268B08D1644}" dt="2022-10-10T14:44:52.659" v="780" actId="27636"/>
          <ac:spMkLst>
            <pc:docMk/>
            <pc:sldMk cId="2495527334" sldId="285"/>
            <ac:spMk id="3" creationId="{5F62893B-9949-6A76-0C08-6FA0DB7BF4F2}"/>
          </ac:spMkLst>
        </pc:spChg>
        <pc:spChg chg="add">
          <ac:chgData name="Luke Roach" userId="3c173453-1e89-4ab7-a897-c035ad6940d7" providerId="ADAL" clId="{CAA26442-2037-400D-A689-A268B08D1644}" dt="2022-10-10T14:44:47.238" v="776" actId="26606"/>
          <ac:spMkLst>
            <pc:docMk/>
            <pc:sldMk cId="2495527334" sldId="285"/>
            <ac:spMk id="8" creationId="{B6CDA21F-E7AF-4C75-8395-33F58D5B0E45}"/>
          </ac:spMkLst>
        </pc:spChg>
        <pc:spChg chg="add">
          <ac:chgData name="Luke Roach" userId="3c173453-1e89-4ab7-a897-c035ad6940d7" providerId="ADAL" clId="{CAA26442-2037-400D-A689-A268B08D1644}" dt="2022-10-10T14:44:47.238" v="776" actId="26606"/>
          <ac:spMkLst>
            <pc:docMk/>
            <pc:sldMk cId="2495527334" sldId="285"/>
            <ac:spMk id="15" creationId="{D5B0017B-2ECA-49AF-B397-DC140825DF8D}"/>
          </ac:spMkLst>
        </pc:spChg>
        <pc:grpChg chg="add">
          <ac:chgData name="Luke Roach" userId="3c173453-1e89-4ab7-a897-c035ad6940d7" providerId="ADAL" clId="{CAA26442-2037-400D-A689-A268B08D1644}" dt="2022-10-10T14:44:47.238" v="776" actId="26606"/>
          <ac:grpSpMkLst>
            <pc:docMk/>
            <pc:sldMk cId="2495527334" sldId="285"/>
            <ac:grpSpMk id="10" creationId="{AE1C45F0-260A-458C-96ED-C1F6D2151219}"/>
          </ac:grpSpMkLst>
        </pc:grpChg>
        <pc:cxnChg chg="add">
          <ac:chgData name="Luke Roach" userId="3c173453-1e89-4ab7-a897-c035ad6940d7" providerId="ADAL" clId="{CAA26442-2037-400D-A689-A268B08D1644}" dt="2022-10-10T14:44:47.238" v="776" actId="26606"/>
          <ac:cxnSpMkLst>
            <pc:docMk/>
            <pc:sldMk cId="2495527334" sldId="285"/>
            <ac:cxnSpMk id="17" creationId="{6CF1BAF6-AD41-4082-B212-8A1F9A2E8779}"/>
          </ac:cxnSpMkLst>
        </pc:cxnChg>
      </pc:sldChg>
      <pc:sldChg chg="modSp add mod">
        <pc:chgData name="Luke Roach" userId="3c173453-1e89-4ab7-a897-c035ad6940d7" providerId="ADAL" clId="{CAA26442-2037-400D-A689-A268B08D1644}" dt="2022-10-10T13:16:32.926" v="159" actId="20577"/>
        <pc:sldMkLst>
          <pc:docMk/>
          <pc:sldMk cId="3031759767" sldId="286"/>
        </pc:sldMkLst>
        <pc:spChg chg="mod">
          <ac:chgData name="Luke Roach" userId="3c173453-1e89-4ab7-a897-c035ad6940d7" providerId="ADAL" clId="{CAA26442-2037-400D-A689-A268B08D1644}" dt="2022-10-10T13:16:32.926" v="159" actId="20577"/>
          <ac:spMkLst>
            <pc:docMk/>
            <pc:sldMk cId="3031759767" sldId="286"/>
            <ac:spMk id="3" creationId="{BFC506AC-84CC-ABB4-7E46-23064DC0B8B6}"/>
          </ac:spMkLst>
        </pc:spChg>
      </pc:sldChg>
      <pc:sldChg chg="addSp modSp new mod setBg">
        <pc:chgData name="Luke Roach" userId="3c173453-1e89-4ab7-a897-c035ad6940d7" providerId="ADAL" clId="{CAA26442-2037-400D-A689-A268B08D1644}" dt="2022-10-10T14:45:14.303" v="799" actId="403"/>
        <pc:sldMkLst>
          <pc:docMk/>
          <pc:sldMk cId="2941037099" sldId="287"/>
        </pc:sldMkLst>
        <pc:spChg chg="mod">
          <ac:chgData name="Luke Roach" userId="3c173453-1e89-4ab7-a897-c035ad6940d7" providerId="ADAL" clId="{CAA26442-2037-400D-A689-A268B08D1644}" dt="2022-10-10T14:44:57.933" v="781" actId="26606"/>
          <ac:spMkLst>
            <pc:docMk/>
            <pc:sldMk cId="2941037099" sldId="287"/>
            <ac:spMk id="2" creationId="{2135DD7F-90D9-A5EB-2B5D-2B33A794CD19}"/>
          </ac:spMkLst>
        </pc:spChg>
        <pc:spChg chg="mod">
          <ac:chgData name="Luke Roach" userId="3c173453-1e89-4ab7-a897-c035ad6940d7" providerId="ADAL" clId="{CAA26442-2037-400D-A689-A268B08D1644}" dt="2022-10-10T14:45:14.303" v="799" actId="403"/>
          <ac:spMkLst>
            <pc:docMk/>
            <pc:sldMk cId="2941037099" sldId="287"/>
            <ac:spMk id="3" creationId="{310A5C87-184D-0DEF-C6CA-A78AED260FAB}"/>
          </ac:spMkLst>
        </pc:spChg>
        <pc:spChg chg="add">
          <ac:chgData name="Luke Roach" userId="3c173453-1e89-4ab7-a897-c035ad6940d7" providerId="ADAL" clId="{CAA26442-2037-400D-A689-A268B08D1644}" dt="2022-10-10T14:44:57.933" v="781" actId="26606"/>
          <ac:spMkLst>
            <pc:docMk/>
            <pc:sldMk cId="2941037099" sldId="287"/>
            <ac:spMk id="8" creationId="{3AD318CC-E2A8-4E27-9548-A047A78999B1}"/>
          </ac:spMkLst>
        </pc:spChg>
        <pc:spChg chg="add">
          <ac:chgData name="Luke Roach" userId="3c173453-1e89-4ab7-a897-c035ad6940d7" providerId="ADAL" clId="{CAA26442-2037-400D-A689-A268B08D1644}" dt="2022-10-10T14:44:57.933" v="781" actId="26606"/>
          <ac:spMkLst>
            <pc:docMk/>
            <pc:sldMk cId="2941037099" sldId="287"/>
            <ac:spMk id="14" creationId="{2C1BBA94-3F40-40AA-8BB9-E69E25E537C1}"/>
          </ac:spMkLst>
        </pc:spChg>
        <pc:grpChg chg="add">
          <ac:chgData name="Luke Roach" userId="3c173453-1e89-4ab7-a897-c035ad6940d7" providerId="ADAL" clId="{CAA26442-2037-400D-A689-A268B08D1644}" dt="2022-10-10T14:44:57.933" v="781" actId="26606"/>
          <ac:grpSpMkLst>
            <pc:docMk/>
            <pc:sldMk cId="2941037099" sldId="287"/>
            <ac:grpSpMk id="10" creationId="{B14B560F-9DD7-4302-A60B-EBD3EF59B073}"/>
          </ac:grpSpMkLst>
        </pc:grpChg>
      </pc:sldChg>
      <pc:sldChg chg="addSp modSp new mod setBg">
        <pc:chgData name="Luke Roach" userId="3c173453-1e89-4ab7-a897-c035ad6940d7" providerId="ADAL" clId="{CAA26442-2037-400D-A689-A268B08D1644}" dt="2022-10-10T14:45:54.734" v="820" actId="403"/>
        <pc:sldMkLst>
          <pc:docMk/>
          <pc:sldMk cId="3333191871" sldId="288"/>
        </pc:sldMkLst>
        <pc:spChg chg="mod">
          <ac:chgData name="Luke Roach" userId="3c173453-1e89-4ab7-a897-c035ad6940d7" providerId="ADAL" clId="{CAA26442-2037-400D-A689-A268B08D1644}" dt="2022-10-10T14:45:47.972" v="816" actId="1076"/>
          <ac:spMkLst>
            <pc:docMk/>
            <pc:sldMk cId="3333191871" sldId="288"/>
            <ac:spMk id="2" creationId="{506F2A10-514C-46A6-83D7-031DD62EA426}"/>
          </ac:spMkLst>
        </pc:spChg>
        <pc:spChg chg="mod">
          <ac:chgData name="Luke Roach" userId="3c173453-1e89-4ab7-a897-c035ad6940d7" providerId="ADAL" clId="{CAA26442-2037-400D-A689-A268B08D1644}" dt="2022-10-10T14:45:54.734" v="820" actId="403"/>
          <ac:spMkLst>
            <pc:docMk/>
            <pc:sldMk cId="3333191871" sldId="288"/>
            <ac:spMk id="3" creationId="{E797CB46-1A76-8FA4-810E-735488C13B80}"/>
          </ac:spMkLst>
        </pc:spChg>
        <pc:spChg chg="add">
          <ac:chgData name="Luke Roach" userId="3c173453-1e89-4ab7-a897-c035ad6940d7" providerId="ADAL" clId="{CAA26442-2037-400D-A689-A268B08D1644}" dt="2022-10-10T14:45:20.601" v="800" actId="26606"/>
          <ac:spMkLst>
            <pc:docMk/>
            <pc:sldMk cId="3333191871" sldId="288"/>
            <ac:spMk id="8" creationId="{4DA718D0-4865-4629-8134-44F68D41D574}"/>
          </ac:spMkLst>
        </pc:spChg>
        <pc:spChg chg="add">
          <ac:chgData name="Luke Roach" userId="3c173453-1e89-4ab7-a897-c035ad6940d7" providerId="ADAL" clId="{CAA26442-2037-400D-A689-A268B08D1644}" dt="2022-10-10T14:45:20.601" v="800" actId="26606"/>
          <ac:spMkLst>
            <pc:docMk/>
            <pc:sldMk cId="3333191871" sldId="288"/>
            <ac:spMk id="14" creationId="{CBC4F608-B4B8-48C3-9572-C0F061B1CD99}"/>
          </ac:spMkLst>
        </pc:spChg>
        <pc:grpChg chg="add">
          <ac:chgData name="Luke Roach" userId="3c173453-1e89-4ab7-a897-c035ad6940d7" providerId="ADAL" clId="{CAA26442-2037-400D-A689-A268B08D1644}" dt="2022-10-10T14:45:20.601" v="800" actId="26606"/>
          <ac:grpSpMkLst>
            <pc:docMk/>
            <pc:sldMk cId="3333191871" sldId="288"/>
            <ac:grpSpMk id="10" creationId="{65167ED7-6315-43AB-B1B6-C326D5FD8F84}"/>
          </ac:grpSpMkLst>
        </pc:grpChg>
      </pc:sldChg>
      <pc:sldChg chg="addSp delSp modSp new mod setBg modAnim">
        <pc:chgData name="Luke Roach" userId="3c173453-1e89-4ab7-a897-c035ad6940d7" providerId="ADAL" clId="{CAA26442-2037-400D-A689-A268B08D1644}" dt="2022-10-10T14:02:12.941" v="240" actId="26606"/>
        <pc:sldMkLst>
          <pc:docMk/>
          <pc:sldMk cId="4044270656" sldId="289"/>
        </pc:sldMkLst>
        <pc:spChg chg="del">
          <ac:chgData name="Luke Roach" userId="3c173453-1e89-4ab7-a897-c035ad6940d7" providerId="ADAL" clId="{CAA26442-2037-400D-A689-A268B08D1644}" dt="2022-10-10T14:01:58.358" v="239" actId="478"/>
          <ac:spMkLst>
            <pc:docMk/>
            <pc:sldMk cId="4044270656" sldId="289"/>
            <ac:spMk id="2" creationId="{EF6935AE-2C75-61B3-664C-138BBDDEB491}"/>
          </ac:spMkLst>
        </pc:spChg>
        <pc:spChg chg="del">
          <ac:chgData name="Luke Roach" userId="3c173453-1e89-4ab7-a897-c035ad6940d7" providerId="ADAL" clId="{CAA26442-2037-400D-A689-A268B08D1644}" dt="2022-10-10T14:01:46.770" v="238"/>
          <ac:spMkLst>
            <pc:docMk/>
            <pc:sldMk cId="4044270656" sldId="289"/>
            <ac:spMk id="3" creationId="{0A4989A0-85F7-E121-1648-8C1E2B6A6763}"/>
          </ac:spMkLst>
        </pc:spChg>
        <pc:spChg chg="add">
          <ac:chgData name="Luke Roach" userId="3c173453-1e89-4ab7-a897-c035ad6940d7" providerId="ADAL" clId="{CAA26442-2037-400D-A689-A268B08D1644}" dt="2022-10-10T14:02:12.941" v="240" actId="26606"/>
          <ac:spMkLst>
            <pc:docMk/>
            <pc:sldMk cId="4044270656" sldId="289"/>
            <ac:spMk id="9" creationId="{C6B298B9-AA3F-4E48-9ADE-DD1A49F40A94}"/>
          </ac:spMkLst>
        </pc:spChg>
        <pc:spChg chg="add">
          <ac:chgData name="Luke Roach" userId="3c173453-1e89-4ab7-a897-c035ad6940d7" providerId="ADAL" clId="{CAA26442-2037-400D-A689-A268B08D1644}" dt="2022-10-10T14:02:12.941" v="240" actId="26606"/>
          <ac:spMkLst>
            <pc:docMk/>
            <pc:sldMk cId="4044270656" sldId="289"/>
            <ac:spMk id="11" creationId="{78A6362C-DAA2-46F0-8F9D-238EA1E6FD27}"/>
          </ac:spMkLst>
        </pc:spChg>
        <pc:picChg chg="add mod">
          <ac:chgData name="Luke Roach" userId="3c173453-1e89-4ab7-a897-c035ad6940d7" providerId="ADAL" clId="{CAA26442-2037-400D-A689-A268B08D1644}" dt="2022-10-10T14:02:12.941" v="240" actId="26606"/>
          <ac:picMkLst>
            <pc:docMk/>
            <pc:sldMk cId="4044270656" sldId="289"/>
            <ac:picMk id="4" creationId="{E67594F1-1049-9219-F0B0-D4A509AD8CA8}"/>
          </ac:picMkLst>
        </pc:picChg>
      </pc:sldChg>
      <pc:sldChg chg="addSp modSp new mod setBg">
        <pc:chgData name="Luke Roach" userId="3c173453-1e89-4ab7-a897-c035ad6940d7" providerId="ADAL" clId="{CAA26442-2037-400D-A689-A268B08D1644}" dt="2022-10-10T14:46:09.846" v="826" actId="27636"/>
        <pc:sldMkLst>
          <pc:docMk/>
          <pc:sldMk cId="1218256067" sldId="290"/>
        </pc:sldMkLst>
        <pc:spChg chg="mod">
          <ac:chgData name="Luke Roach" userId="3c173453-1e89-4ab7-a897-c035ad6940d7" providerId="ADAL" clId="{CAA26442-2037-400D-A689-A268B08D1644}" dt="2022-10-10T14:46:04.349" v="821" actId="26606"/>
          <ac:spMkLst>
            <pc:docMk/>
            <pc:sldMk cId="1218256067" sldId="290"/>
            <ac:spMk id="2" creationId="{3CEF2457-14EF-07F2-54C1-4F16378475E8}"/>
          </ac:spMkLst>
        </pc:spChg>
        <pc:spChg chg="mod">
          <ac:chgData name="Luke Roach" userId="3c173453-1e89-4ab7-a897-c035ad6940d7" providerId="ADAL" clId="{CAA26442-2037-400D-A689-A268B08D1644}" dt="2022-10-10T14:46:09.846" v="826" actId="27636"/>
          <ac:spMkLst>
            <pc:docMk/>
            <pc:sldMk cId="1218256067" sldId="290"/>
            <ac:spMk id="3" creationId="{8FC73F2D-AA48-C365-D72E-4BC006B3C95B}"/>
          </ac:spMkLst>
        </pc:spChg>
        <pc:spChg chg="add">
          <ac:chgData name="Luke Roach" userId="3c173453-1e89-4ab7-a897-c035ad6940d7" providerId="ADAL" clId="{CAA26442-2037-400D-A689-A268B08D1644}" dt="2022-10-10T14:46:04.349" v="821" actId="26606"/>
          <ac:spMkLst>
            <pc:docMk/>
            <pc:sldMk cId="1218256067" sldId="290"/>
            <ac:spMk id="8" creationId="{3AD318CC-E2A8-4E27-9548-A047A78999B1}"/>
          </ac:spMkLst>
        </pc:spChg>
        <pc:spChg chg="add">
          <ac:chgData name="Luke Roach" userId="3c173453-1e89-4ab7-a897-c035ad6940d7" providerId="ADAL" clId="{CAA26442-2037-400D-A689-A268B08D1644}" dt="2022-10-10T14:46:04.349" v="821" actId="26606"/>
          <ac:spMkLst>
            <pc:docMk/>
            <pc:sldMk cId="1218256067" sldId="290"/>
            <ac:spMk id="14" creationId="{2C1BBA94-3F40-40AA-8BB9-E69E25E537C1}"/>
          </ac:spMkLst>
        </pc:spChg>
        <pc:grpChg chg="add">
          <ac:chgData name="Luke Roach" userId="3c173453-1e89-4ab7-a897-c035ad6940d7" providerId="ADAL" clId="{CAA26442-2037-400D-A689-A268B08D1644}" dt="2022-10-10T14:46:04.349" v="821" actId="26606"/>
          <ac:grpSpMkLst>
            <pc:docMk/>
            <pc:sldMk cId="1218256067" sldId="290"/>
            <ac:grpSpMk id="10" creationId="{B14B560F-9DD7-4302-A60B-EBD3EF59B073}"/>
          </ac:grpSpMkLst>
        </pc:grpChg>
      </pc:sldChg>
      <pc:sldChg chg="addSp modSp new mod setBg">
        <pc:chgData name="Luke Roach" userId="3c173453-1e89-4ab7-a897-c035ad6940d7" providerId="ADAL" clId="{CAA26442-2037-400D-A689-A268B08D1644}" dt="2022-10-10T14:46:26.581" v="832" actId="403"/>
        <pc:sldMkLst>
          <pc:docMk/>
          <pc:sldMk cId="514125851" sldId="291"/>
        </pc:sldMkLst>
        <pc:spChg chg="mod">
          <ac:chgData name="Luke Roach" userId="3c173453-1e89-4ab7-a897-c035ad6940d7" providerId="ADAL" clId="{CAA26442-2037-400D-A689-A268B08D1644}" dt="2022-10-10T14:46:14.666" v="827" actId="26606"/>
          <ac:spMkLst>
            <pc:docMk/>
            <pc:sldMk cId="514125851" sldId="291"/>
            <ac:spMk id="2" creationId="{7F7E1C5C-D2F0-18A2-D432-DAD1F758AE5F}"/>
          </ac:spMkLst>
        </pc:spChg>
        <pc:spChg chg="mod">
          <ac:chgData name="Luke Roach" userId="3c173453-1e89-4ab7-a897-c035ad6940d7" providerId="ADAL" clId="{CAA26442-2037-400D-A689-A268B08D1644}" dt="2022-10-10T14:46:26.581" v="832" actId="403"/>
          <ac:spMkLst>
            <pc:docMk/>
            <pc:sldMk cId="514125851" sldId="291"/>
            <ac:spMk id="3" creationId="{4D5F8436-1C39-B31E-66F9-A14857C2D634}"/>
          </ac:spMkLst>
        </pc:spChg>
        <pc:spChg chg="add">
          <ac:chgData name="Luke Roach" userId="3c173453-1e89-4ab7-a897-c035ad6940d7" providerId="ADAL" clId="{CAA26442-2037-400D-A689-A268B08D1644}" dt="2022-10-10T14:46:14.666" v="827" actId="26606"/>
          <ac:spMkLst>
            <pc:docMk/>
            <pc:sldMk cId="514125851" sldId="291"/>
            <ac:spMk id="8" creationId="{3AD318CC-E2A8-4E27-9548-A047A78999B1}"/>
          </ac:spMkLst>
        </pc:spChg>
        <pc:spChg chg="add">
          <ac:chgData name="Luke Roach" userId="3c173453-1e89-4ab7-a897-c035ad6940d7" providerId="ADAL" clId="{CAA26442-2037-400D-A689-A268B08D1644}" dt="2022-10-10T14:46:14.666" v="827" actId="26606"/>
          <ac:spMkLst>
            <pc:docMk/>
            <pc:sldMk cId="514125851" sldId="291"/>
            <ac:spMk id="14" creationId="{2C1BBA94-3F40-40AA-8BB9-E69E25E537C1}"/>
          </ac:spMkLst>
        </pc:spChg>
        <pc:grpChg chg="add">
          <ac:chgData name="Luke Roach" userId="3c173453-1e89-4ab7-a897-c035ad6940d7" providerId="ADAL" clId="{CAA26442-2037-400D-A689-A268B08D1644}" dt="2022-10-10T14:46:14.666" v="827" actId="26606"/>
          <ac:grpSpMkLst>
            <pc:docMk/>
            <pc:sldMk cId="514125851" sldId="291"/>
            <ac:grpSpMk id="10" creationId="{B14B560F-9DD7-4302-A60B-EBD3EF59B073}"/>
          </ac:grpSpMkLst>
        </pc:grpChg>
      </pc:sldChg>
      <pc:sldChg chg="addSp modSp new mod setBg">
        <pc:chgData name="Luke Roach" userId="3c173453-1e89-4ab7-a897-c035ad6940d7" providerId="ADAL" clId="{CAA26442-2037-400D-A689-A268B08D1644}" dt="2022-10-10T14:46:57.993" v="848" actId="403"/>
        <pc:sldMkLst>
          <pc:docMk/>
          <pc:sldMk cId="3307395609" sldId="292"/>
        </pc:sldMkLst>
        <pc:spChg chg="mod">
          <ac:chgData name="Luke Roach" userId="3c173453-1e89-4ab7-a897-c035ad6940d7" providerId="ADAL" clId="{CAA26442-2037-400D-A689-A268B08D1644}" dt="2022-10-10T14:46:45.095" v="838" actId="404"/>
          <ac:spMkLst>
            <pc:docMk/>
            <pc:sldMk cId="3307395609" sldId="292"/>
            <ac:spMk id="2" creationId="{548FEC40-9185-43E7-147F-21A1908422B5}"/>
          </ac:spMkLst>
        </pc:spChg>
        <pc:spChg chg="mod">
          <ac:chgData name="Luke Roach" userId="3c173453-1e89-4ab7-a897-c035ad6940d7" providerId="ADAL" clId="{CAA26442-2037-400D-A689-A268B08D1644}" dt="2022-10-10T14:46:57.993" v="848" actId="403"/>
          <ac:spMkLst>
            <pc:docMk/>
            <pc:sldMk cId="3307395609" sldId="292"/>
            <ac:spMk id="3" creationId="{B1696501-6068-247C-0233-B6810C40EFC7}"/>
          </ac:spMkLst>
        </pc:spChg>
        <pc:spChg chg="add">
          <ac:chgData name="Luke Roach" userId="3c173453-1e89-4ab7-a897-c035ad6940d7" providerId="ADAL" clId="{CAA26442-2037-400D-A689-A268B08D1644}" dt="2022-10-10T14:46:37.490" v="833" actId="26606"/>
          <ac:spMkLst>
            <pc:docMk/>
            <pc:sldMk cId="3307395609" sldId="292"/>
            <ac:spMk id="8" creationId="{8B9AA7C6-5E5A-498E-A6DF-A943376E09BC}"/>
          </ac:spMkLst>
        </pc:spChg>
        <pc:spChg chg="add">
          <ac:chgData name="Luke Roach" userId="3c173453-1e89-4ab7-a897-c035ad6940d7" providerId="ADAL" clId="{CAA26442-2037-400D-A689-A268B08D1644}" dt="2022-10-10T14:46:37.490" v="833" actId="26606"/>
          <ac:spMkLst>
            <pc:docMk/>
            <pc:sldMk cId="3307395609" sldId="292"/>
            <ac:spMk id="14" creationId="{81E140AE-0ABF-47C8-BF32-7D2F0CF2BA44}"/>
          </ac:spMkLst>
        </pc:spChg>
        <pc:spChg chg="add">
          <ac:chgData name="Luke Roach" userId="3c173453-1e89-4ab7-a897-c035ad6940d7" providerId="ADAL" clId="{CAA26442-2037-400D-A689-A268B08D1644}" dt="2022-10-10T14:46:37.490" v="833" actId="26606"/>
          <ac:spMkLst>
            <pc:docMk/>
            <pc:sldMk cId="3307395609" sldId="292"/>
            <ac:spMk id="16" creationId="{CBC4F608-B4B8-48C3-9572-C0F061B1CD99}"/>
          </ac:spMkLst>
        </pc:spChg>
        <pc:grpChg chg="add">
          <ac:chgData name="Luke Roach" userId="3c173453-1e89-4ab7-a897-c035ad6940d7" providerId="ADAL" clId="{CAA26442-2037-400D-A689-A268B08D1644}" dt="2022-10-10T14:46:37.490" v="833" actId="26606"/>
          <ac:grpSpMkLst>
            <pc:docMk/>
            <pc:sldMk cId="3307395609" sldId="292"/>
            <ac:grpSpMk id="10" creationId="{83EAB11A-76F7-48F4-9B4F-5BFDF4BF9670}"/>
          </ac:grpSpMkLst>
        </pc:grpChg>
      </pc:sldChg>
      <pc:sldChg chg="addSp modSp new mod setBg">
        <pc:chgData name="Luke Roach" userId="3c173453-1e89-4ab7-a897-c035ad6940d7" providerId="ADAL" clId="{CAA26442-2037-400D-A689-A268B08D1644}" dt="2022-10-10T14:47:10.867" v="853" actId="27636"/>
        <pc:sldMkLst>
          <pc:docMk/>
          <pc:sldMk cId="470921355" sldId="293"/>
        </pc:sldMkLst>
        <pc:spChg chg="mod">
          <ac:chgData name="Luke Roach" userId="3c173453-1e89-4ab7-a897-c035ad6940d7" providerId="ADAL" clId="{CAA26442-2037-400D-A689-A268B08D1644}" dt="2022-10-10T14:47:06.350" v="849" actId="26606"/>
          <ac:spMkLst>
            <pc:docMk/>
            <pc:sldMk cId="470921355" sldId="293"/>
            <ac:spMk id="2" creationId="{E682CF3B-5A8C-0AEB-690A-F2516A806D2F}"/>
          </ac:spMkLst>
        </pc:spChg>
        <pc:spChg chg="mod">
          <ac:chgData name="Luke Roach" userId="3c173453-1e89-4ab7-a897-c035ad6940d7" providerId="ADAL" clId="{CAA26442-2037-400D-A689-A268B08D1644}" dt="2022-10-10T14:47:10.867" v="853" actId="27636"/>
          <ac:spMkLst>
            <pc:docMk/>
            <pc:sldMk cId="470921355" sldId="293"/>
            <ac:spMk id="3" creationId="{EDA71434-A271-8C62-E499-3F9BE5CC5F74}"/>
          </ac:spMkLst>
        </pc:spChg>
        <pc:spChg chg="add">
          <ac:chgData name="Luke Roach" userId="3c173453-1e89-4ab7-a897-c035ad6940d7" providerId="ADAL" clId="{CAA26442-2037-400D-A689-A268B08D1644}" dt="2022-10-10T14:47:06.350" v="849" actId="26606"/>
          <ac:spMkLst>
            <pc:docMk/>
            <pc:sldMk cId="470921355" sldId="293"/>
            <ac:spMk id="8" creationId="{3AD318CC-E2A8-4E27-9548-A047A78999B1}"/>
          </ac:spMkLst>
        </pc:spChg>
        <pc:spChg chg="add">
          <ac:chgData name="Luke Roach" userId="3c173453-1e89-4ab7-a897-c035ad6940d7" providerId="ADAL" clId="{CAA26442-2037-400D-A689-A268B08D1644}" dt="2022-10-10T14:47:06.350" v="849" actId="26606"/>
          <ac:spMkLst>
            <pc:docMk/>
            <pc:sldMk cId="470921355" sldId="293"/>
            <ac:spMk id="14" creationId="{2C1BBA94-3F40-40AA-8BB9-E69E25E537C1}"/>
          </ac:spMkLst>
        </pc:spChg>
        <pc:grpChg chg="add">
          <ac:chgData name="Luke Roach" userId="3c173453-1e89-4ab7-a897-c035ad6940d7" providerId="ADAL" clId="{CAA26442-2037-400D-A689-A268B08D1644}" dt="2022-10-10T14:47:06.350" v="849" actId="26606"/>
          <ac:grpSpMkLst>
            <pc:docMk/>
            <pc:sldMk cId="470921355" sldId="293"/>
            <ac:grpSpMk id="10" creationId="{B14B560F-9DD7-4302-A60B-EBD3EF59B073}"/>
          </ac:grpSpMkLst>
        </pc:grpChg>
      </pc:sldChg>
      <pc:sldChg chg="modSp new del mod">
        <pc:chgData name="Luke Roach" userId="3c173453-1e89-4ab7-a897-c035ad6940d7" providerId="ADAL" clId="{CAA26442-2037-400D-A689-A268B08D1644}" dt="2022-10-10T14:04:09.937" v="304" actId="680"/>
        <pc:sldMkLst>
          <pc:docMk/>
          <pc:sldMk cId="2212250248" sldId="293"/>
        </pc:sldMkLst>
        <pc:spChg chg="mod">
          <ac:chgData name="Luke Roach" userId="3c173453-1e89-4ab7-a897-c035ad6940d7" providerId="ADAL" clId="{CAA26442-2037-400D-A689-A268B08D1644}" dt="2022-10-10T14:04:09.530" v="303"/>
          <ac:spMkLst>
            <pc:docMk/>
            <pc:sldMk cId="2212250248" sldId="293"/>
            <ac:spMk id="2" creationId="{611DA90B-A61C-4B27-11A9-11CACAD1862B}"/>
          </ac:spMkLst>
        </pc:spChg>
        <pc:spChg chg="mod">
          <ac:chgData name="Luke Roach" userId="3c173453-1e89-4ab7-a897-c035ad6940d7" providerId="ADAL" clId="{CAA26442-2037-400D-A689-A268B08D1644}" dt="2022-10-10T14:04:08.067" v="302"/>
          <ac:spMkLst>
            <pc:docMk/>
            <pc:sldMk cId="2212250248" sldId="293"/>
            <ac:spMk id="3" creationId="{9B3A6F24-2788-C377-8569-89767D70D5AC}"/>
          </ac:spMkLst>
        </pc:spChg>
      </pc:sldChg>
      <pc:sldChg chg="addSp delSp modSp new mod setBg">
        <pc:chgData name="Luke Roach" userId="3c173453-1e89-4ab7-a897-c035ad6940d7" providerId="ADAL" clId="{CAA26442-2037-400D-A689-A268B08D1644}" dt="2022-10-10T14:47:47.959" v="866" actId="403"/>
        <pc:sldMkLst>
          <pc:docMk/>
          <pc:sldMk cId="2556856779" sldId="294"/>
        </pc:sldMkLst>
        <pc:spChg chg="mod">
          <ac:chgData name="Luke Roach" userId="3c173453-1e89-4ab7-a897-c035ad6940d7" providerId="ADAL" clId="{CAA26442-2037-400D-A689-A268B08D1644}" dt="2022-10-10T14:47:37.017" v="856" actId="26606"/>
          <ac:spMkLst>
            <pc:docMk/>
            <pc:sldMk cId="2556856779" sldId="294"/>
            <ac:spMk id="2" creationId="{8AC6BC87-7013-C534-3D43-A95AFB942B77}"/>
          </ac:spMkLst>
        </pc:spChg>
        <pc:spChg chg="mod">
          <ac:chgData name="Luke Roach" userId="3c173453-1e89-4ab7-a897-c035ad6940d7" providerId="ADAL" clId="{CAA26442-2037-400D-A689-A268B08D1644}" dt="2022-10-10T14:47:47.959" v="866" actId="403"/>
          <ac:spMkLst>
            <pc:docMk/>
            <pc:sldMk cId="2556856779" sldId="294"/>
            <ac:spMk id="3" creationId="{9F52BE90-48FC-1B4F-ED1C-04E9DAF85B3B}"/>
          </ac:spMkLst>
        </pc:spChg>
        <pc:spChg chg="add del">
          <ac:chgData name="Luke Roach" userId="3c173453-1e89-4ab7-a897-c035ad6940d7" providerId="ADAL" clId="{CAA26442-2037-400D-A689-A268B08D1644}" dt="2022-10-10T14:47:36.999" v="855" actId="26606"/>
          <ac:spMkLst>
            <pc:docMk/>
            <pc:sldMk cId="2556856779" sldId="294"/>
            <ac:spMk id="8" creationId="{3AD318CC-E2A8-4E27-9548-A047A78999B1}"/>
          </ac:spMkLst>
        </pc:spChg>
        <pc:spChg chg="add del">
          <ac:chgData name="Luke Roach" userId="3c173453-1e89-4ab7-a897-c035ad6940d7" providerId="ADAL" clId="{CAA26442-2037-400D-A689-A268B08D1644}" dt="2022-10-10T14:47:36.999" v="855" actId="26606"/>
          <ac:spMkLst>
            <pc:docMk/>
            <pc:sldMk cId="2556856779" sldId="294"/>
            <ac:spMk id="14" creationId="{2C1BBA94-3F40-40AA-8BB9-E69E25E537C1}"/>
          </ac:spMkLst>
        </pc:spChg>
        <pc:spChg chg="add">
          <ac:chgData name="Luke Roach" userId="3c173453-1e89-4ab7-a897-c035ad6940d7" providerId="ADAL" clId="{CAA26442-2037-400D-A689-A268B08D1644}" dt="2022-10-10T14:47:37.017" v="856" actId="26606"/>
          <ac:spMkLst>
            <pc:docMk/>
            <pc:sldMk cId="2556856779" sldId="294"/>
            <ac:spMk id="16" creationId="{CBC4F608-B4B8-48C3-9572-C0F061B1CD99}"/>
          </ac:spMkLst>
        </pc:spChg>
        <pc:spChg chg="add">
          <ac:chgData name="Luke Roach" userId="3c173453-1e89-4ab7-a897-c035ad6940d7" providerId="ADAL" clId="{CAA26442-2037-400D-A689-A268B08D1644}" dt="2022-10-10T14:47:37.017" v="856" actId="26606"/>
          <ac:spMkLst>
            <pc:docMk/>
            <pc:sldMk cId="2556856779" sldId="294"/>
            <ac:spMk id="17" creationId="{8B9AA7C6-5E5A-498E-A6DF-A943376E09BC}"/>
          </ac:spMkLst>
        </pc:spChg>
        <pc:spChg chg="add">
          <ac:chgData name="Luke Roach" userId="3c173453-1e89-4ab7-a897-c035ad6940d7" providerId="ADAL" clId="{CAA26442-2037-400D-A689-A268B08D1644}" dt="2022-10-10T14:47:37.017" v="856" actId="26606"/>
          <ac:spMkLst>
            <pc:docMk/>
            <pc:sldMk cId="2556856779" sldId="294"/>
            <ac:spMk id="20" creationId="{81E140AE-0ABF-47C8-BF32-7D2F0CF2BA44}"/>
          </ac:spMkLst>
        </pc:spChg>
        <pc:grpChg chg="add del">
          <ac:chgData name="Luke Roach" userId="3c173453-1e89-4ab7-a897-c035ad6940d7" providerId="ADAL" clId="{CAA26442-2037-400D-A689-A268B08D1644}" dt="2022-10-10T14:47:36.999" v="855" actId="26606"/>
          <ac:grpSpMkLst>
            <pc:docMk/>
            <pc:sldMk cId="2556856779" sldId="294"/>
            <ac:grpSpMk id="10" creationId="{B14B560F-9DD7-4302-A60B-EBD3EF59B073}"/>
          </ac:grpSpMkLst>
        </pc:grpChg>
        <pc:grpChg chg="add">
          <ac:chgData name="Luke Roach" userId="3c173453-1e89-4ab7-a897-c035ad6940d7" providerId="ADAL" clId="{CAA26442-2037-400D-A689-A268B08D1644}" dt="2022-10-10T14:47:37.017" v="856" actId="26606"/>
          <ac:grpSpMkLst>
            <pc:docMk/>
            <pc:sldMk cId="2556856779" sldId="294"/>
            <ac:grpSpMk id="18" creationId="{83EAB11A-76F7-48F4-9B4F-5BFDF4BF9670}"/>
          </ac:grpSpMkLst>
        </pc:grpChg>
      </pc:sldChg>
      <pc:sldChg chg="addSp modSp new mod setBg">
        <pc:chgData name="Luke Roach" userId="3c173453-1e89-4ab7-a897-c035ad6940d7" providerId="ADAL" clId="{CAA26442-2037-400D-A689-A268B08D1644}" dt="2022-10-10T14:48:08.712" v="874" actId="27636"/>
        <pc:sldMkLst>
          <pc:docMk/>
          <pc:sldMk cId="1970446572" sldId="295"/>
        </pc:sldMkLst>
        <pc:spChg chg="mod">
          <ac:chgData name="Luke Roach" userId="3c173453-1e89-4ab7-a897-c035ad6940d7" providerId="ADAL" clId="{CAA26442-2037-400D-A689-A268B08D1644}" dt="2022-10-10T14:47:53.212" v="867" actId="26606"/>
          <ac:spMkLst>
            <pc:docMk/>
            <pc:sldMk cId="1970446572" sldId="295"/>
            <ac:spMk id="2" creationId="{EA10122A-858B-D7F8-609D-5199CE072C69}"/>
          </ac:spMkLst>
        </pc:spChg>
        <pc:spChg chg="mod">
          <ac:chgData name="Luke Roach" userId="3c173453-1e89-4ab7-a897-c035ad6940d7" providerId="ADAL" clId="{CAA26442-2037-400D-A689-A268B08D1644}" dt="2022-10-10T14:48:08.712" v="874" actId="27636"/>
          <ac:spMkLst>
            <pc:docMk/>
            <pc:sldMk cId="1970446572" sldId="295"/>
            <ac:spMk id="3" creationId="{E17FC238-0D0F-B233-E9D6-309480DF103F}"/>
          </ac:spMkLst>
        </pc:spChg>
        <pc:spChg chg="add">
          <ac:chgData name="Luke Roach" userId="3c173453-1e89-4ab7-a897-c035ad6940d7" providerId="ADAL" clId="{CAA26442-2037-400D-A689-A268B08D1644}" dt="2022-10-10T14:47:53.212" v="867" actId="26606"/>
          <ac:spMkLst>
            <pc:docMk/>
            <pc:sldMk cId="1970446572" sldId="295"/>
            <ac:spMk id="8" creationId="{DBF61EA3-B236-439E-9C0B-340980D56BEE}"/>
          </ac:spMkLst>
        </pc:spChg>
        <pc:spChg chg="add">
          <ac:chgData name="Luke Roach" userId="3c173453-1e89-4ab7-a897-c035ad6940d7" providerId="ADAL" clId="{CAA26442-2037-400D-A689-A268B08D1644}" dt="2022-10-10T14:47:53.212" v="867" actId="26606"/>
          <ac:spMkLst>
            <pc:docMk/>
            <pc:sldMk cId="1970446572" sldId="295"/>
            <ac:spMk id="14" creationId="{E659831F-0D9A-4C63-9EBB-8435B85A440F}"/>
          </ac:spMkLst>
        </pc:spChg>
        <pc:grpChg chg="add">
          <ac:chgData name="Luke Roach" userId="3c173453-1e89-4ab7-a897-c035ad6940d7" providerId="ADAL" clId="{CAA26442-2037-400D-A689-A268B08D1644}" dt="2022-10-10T14:47:53.212" v="867" actId="26606"/>
          <ac:grpSpMkLst>
            <pc:docMk/>
            <pc:sldMk cId="1970446572" sldId="295"/>
            <ac:grpSpMk id="10" creationId="{28FAF094-D087-493F-8DF9-A486C2D6BBAA}"/>
          </ac:grpSpMkLst>
        </pc:grpChg>
      </pc:sldChg>
      <pc:sldChg chg="addSp modSp new mod setBg">
        <pc:chgData name="Luke Roach" userId="3c173453-1e89-4ab7-a897-c035ad6940d7" providerId="ADAL" clId="{CAA26442-2037-400D-A689-A268B08D1644}" dt="2022-10-10T14:48:21.284" v="883" actId="27636"/>
        <pc:sldMkLst>
          <pc:docMk/>
          <pc:sldMk cId="3673644363" sldId="296"/>
        </pc:sldMkLst>
        <pc:spChg chg="mod">
          <ac:chgData name="Luke Roach" userId="3c173453-1e89-4ab7-a897-c035ad6940d7" providerId="ADAL" clId="{CAA26442-2037-400D-A689-A268B08D1644}" dt="2022-10-10T14:48:12.714" v="875" actId="26606"/>
          <ac:spMkLst>
            <pc:docMk/>
            <pc:sldMk cId="3673644363" sldId="296"/>
            <ac:spMk id="2" creationId="{06FC10AB-B9FA-1F52-2674-38B7C9DB31E6}"/>
          </ac:spMkLst>
        </pc:spChg>
        <pc:spChg chg="mod">
          <ac:chgData name="Luke Roach" userId="3c173453-1e89-4ab7-a897-c035ad6940d7" providerId="ADAL" clId="{CAA26442-2037-400D-A689-A268B08D1644}" dt="2022-10-10T14:48:21.284" v="883" actId="27636"/>
          <ac:spMkLst>
            <pc:docMk/>
            <pc:sldMk cId="3673644363" sldId="296"/>
            <ac:spMk id="3" creationId="{1681309E-B437-032A-BEEC-9012F5FDA5CD}"/>
          </ac:spMkLst>
        </pc:spChg>
        <pc:spChg chg="add">
          <ac:chgData name="Luke Roach" userId="3c173453-1e89-4ab7-a897-c035ad6940d7" providerId="ADAL" clId="{CAA26442-2037-400D-A689-A268B08D1644}" dt="2022-10-10T14:48:12.714" v="875" actId="26606"/>
          <ac:spMkLst>
            <pc:docMk/>
            <pc:sldMk cId="3673644363" sldId="296"/>
            <ac:spMk id="8" creationId="{B6CDA21F-E7AF-4C75-8395-33F58D5B0E45}"/>
          </ac:spMkLst>
        </pc:spChg>
        <pc:spChg chg="add">
          <ac:chgData name="Luke Roach" userId="3c173453-1e89-4ab7-a897-c035ad6940d7" providerId="ADAL" clId="{CAA26442-2037-400D-A689-A268B08D1644}" dt="2022-10-10T14:48:12.714" v="875" actId="26606"/>
          <ac:spMkLst>
            <pc:docMk/>
            <pc:sldMk cId="3673644363" sldId="296"/>
            <ac:spMk id="15" creationId="{D5B0017B-2ECA-49AF-B397-DC140825DF8D}"/>
          </ac:spMkLst>
        </pc:spChg>
        <pc:grpChg chg="add">
          <ac:chgData name="Luke Roach" userId="3c173453-1e89-4ab7-a897-c035ad6940d7" providerId="ADAL" clId="{CAA26442-2037-400D-A689-A268B08D1644}" dt="2022-10-10T14:48:12.714" v="875" actId="26606"/>
          <ac:grpSpMkLst>
            <pc:docMk/>
            <pc:sldMk cId="3673644363" sldId="296"/>
            <ac:grpSpMk id="10" creationId="{AE1C45F0-260A-458C-96ED-C1F6D2151219}"/>
          </ac:grpSpMkLst>
        </pc:grpChg>
        <pc:cxnChg chg="add">
          <ac:chgData name="Luke Roach" userId="3c173453-1e89-4ab7-a897-c035ad6940d7" providerId="ADAL" clId="{CAA26442-2037-400D-A689-A268B08D1644}" dt="2022-10-10T14:48:12.714" v="875" actId="26606"/>
          <ac:cxnSpMkLst>
            <pc:docMk/>
            <pc:sldMk cId="3673644363" sldId="296"/>
            <ac:cxnSpMk id="17" creationId="{6CF1BAF6-AD41-4082-B212-8A1F9A2E8779}"/>
          </ac:cxnSpMkLst>
        </pc:cxnChg>
      </pc:sldChg>
      <pc:sldChg chg="addSp modSp new mod setBg">
        <pc:chgData name="Luke Roach" userId="3c173453-1e89-4ab7-a897-c035ad6940d7" providerId="ADAL" clId="{CAA26442-2037-400D-A689-A268B08D1644}" dt="2022-10-10T14:48:34.781" v="889" actId="403"/>
        <pc:sldMkLst>
          <pc:docMk/>
          <pc:sldMk cId="1429508192" sldId="297"/>
        </pc:sldMkLst>
        <pc:spChg chg="mod">
          <ac:chgData name="Luke Roach" userId="3c173453-1e89-4ab7-a897-c035ad6940d7" providerId="ADAL" clId="{CAA26442-2037-400D-A689-A268B08D1644}" dt="2022-10-10T14:48:27.860" v="884" actId="26606"/>
          <ac:spMkLst>
            <pc:docMk/>
            <pc:sldMk cId="1429508192" sldId="297"/>
            <ac:spMk id="2" creationId="{FD586A35-83BF-145B-5BB9-5C569014EE3D}"/>
          </ac:spMkLst>
        </pc:spChg>
        <pc:spChg chg="mod">
          <ac:chgData name="Luke Roach" userId="3c173453-1e89-4ab7-a897-c035ad6940d7" providerId="ADAL" clId="{CAA26442-2037-400D-A689-A268B08D1644}" dt="2022-10-10T14:48:34.781" v="889" actId="403"/>
          <ac:spMkLst>
            <pc:docMk/>
            <pc:sldMk cId="1429508192" sldId="297"/>
            <ac:spMk id="3" creationId="{9E916B0E-F33F-7EE4-E37E-77940E80992F}"/>
          </ac:spMkLst>
        </pc:spChg>
        <pc:spChg chg="add">
          <ac:chgData name="Luke Roach" userId="3c173453-1e89-4ab7-a897-c035ad6940d7" providerId="ADAL" clId="{CAA26442-2037-400D-A689-A268B08D1644}" dt="2022-10-10T14:48:27.860" v="884" actId="26606"/>
          <ac:spMkLst>
            <pc:docMk/>
            <pc:sldMk cId="1429508192" sldId="297"/>
            <ac:spMk id="8" creationId="{3AD318CC-E2A8-4E27-9548-A047A78999B1}"/>
          </ac:spMkLst>
        </pc:spChg>
        <pc:spChg chg="add">
          <ac:chgData name="Luke Roach" userId="3c173453-1e89-4ab7-a897-c035ad6940d7" providerId="ADAL" clId="{CAA26442-2037-400D-A689-A268B08D1644}" dt="2022-10-10T14:48:27.860" v="884" actId="26606"/>
          <ac:spMkLst>
            <pc:docMk/>
            <pc:sldMk cId="1429508192" sldId="297"/>
            <ac:spMk id="14" creationId="{2C1BBA94-3F40-40AA-8BB9-E69E25E537C1}"/>
          </ac:spMkLst>
        </pc:spChg>
        <pc:grpChg chg="add">
          <ac:chgData name="Luke Roach" userId="3c173453-1e89-4ab7-a897-c035ad6940d7" providerId="ADAL" clId="{CAA26442-2037-400D-A689-A268B08D1644}" dt="2022-10-10T14:48:27.860" v="884" actId="26606"/>
          <ac:grpSpMkLst>
            <pc:docMk/>
            <pc:sldMk cId="1429508192" sldId="297"/>
            <ac:grpSpMk id="10" creationId="{B14B560F-9DD7-4302-A60B-EBD3EF59B073}"/>
          </ac:grpSpMkLst>
        </pc:grpChg>
      </pc:sldChg>
      <pc:sldChg chg="addSp delSp modSp new mod setBg">
        <pc:chgData name="Luke Roach" userId="3c173453-1e89-4ab7-a897-c035ad6940d7" providerId="ADAL" clId="{CAA26442-2037-400D-A689-A268B08D1644}" dt="2022-10-10T14:49:40.535" v="909" actId="403"/>
        <pc:sldMkLst>
          <pc:docMk/>
          <pc:sldMk cId="960021577" sldId="298"/>
        </pc:sldMkLst>
        <pc:spChg chg="mod">
          <ac:chgData name="Luke Roach" userId="3c173453-1e89-4ab7-a897-c035ad6940d7" providerId="ADAL" clId="{CAA26442-2037-400D-A689-A268B08D1644}" dt="2022-10-10T14:49:30.218" v="899" actId="26606"/>
          <ac:spMkLst>
            <pc:docMk/>
            <pc:sldMk cId="960021577" sldId="298"/>
            <ac:spMk id="2" creationId="{7087AFCC-861E-2C90-DC01-A8E31E8A8CAB}"/>
          </ac:spMkLst>
        </pc:spChg>
        <pc:spChg chg="mod">
          <ac:chgData name="Luke Roach" userId="3c173453-1e89-4ab7-a897-c035ad6940d7" providerId="ADAL" clId="{CAA26442-2037-400D-A689-A268B08D1644}" dt="2022-10-10T14:49:40.535" v="909" actId="403"/>
          <ac:spMkLst>
            <pc:docMk/>
            <pc:sldMk cId="960021577" sldId="298"/>
            <ac:spMk id="3" creationId="{202EB927-0313-7567-2D8C-E553FF9F562F}"/>
          </ac:spMkLst>
        </pc:spChg>
        <pc:spChg chg="add del">
          <ac:chgData name="Luke Roach" userId="3c173453-1e89-4ab7-a897-c035ad6940d7" providerId="ADAL" clId="{CAA26442-2037-400D-A689-A268B08D1644}" dt="2022-10-10T14:49:30.218" v="899" actId="26606"/>
          <ac:spMkLst>
            <pc:docMk/>
            <pc:sldMk cId="960021577" sldId="298"/>
            <ac:spMk id="8" creationId="{6AB33354-5302-409E-90BF-4E7A98AFB5C6}"/>
          </ac:spMkLst>
        </pc:spChg>
        <pc:spChg chg="add del">
          <ac:chgData name="Luke Roach" userId="3c173453-1e89-4ab7-a897-c035ad6940d7" providerId="ADAL" clId="{CAA26442-2037-400D-A689-A268B08D1644}" dt="2022-10-10T14:49:30.218" v="899" actId="26606"/>
          <ac:spMkLst>
            <pc:docMk/>
            <pc:sldMk cId="960021577" sldId="298"/>
            <ac:spMk id="14" creationId="{2C1BBA94-3F40-40AA-8BB9-E69E25E537C1}"/>
          </ac:spMkLst>
        </pc:spChg>
        <pc:spChg chg="add">
          <ac:chgData name="Luke Roach" userId="3c173453-1e89-4ab7-a897-c035ad6940d7" providerId="ADAL" clId="{CAA26442-2037-400D-A689-A268B08D1644}" dt="2022-10-10T14:49:30.218" v="899" actId="26606"/>
          <ac:spMkLst>
            <pc:docMk/>
            <pc:sldMk cId="960021577" sldId="298"/>
            <ac:spMk id="6151" creationId="{D009D6D5-DAC2-4A8B-A17A-E206B9012D09}"/>
          </ac:spMkLst>
        </pc:spChg>
        <pc:grpChg chg="add del">
          <ac:chgData name="Luke Roach" userId="3c173453-1e89-4ab7-a897-c035ad6940d7" providerId="ADAL" clId="{CAA26442-2037-400D-A689-A268B08D1644}" dt="2022-10-10T14:49:30.218" v="899" actId="26606"/>
          <ac:grpSpMkLst>
            <pc:docMk/>
            <pc:sldMk cId="960021577" sldId="298"/>
            <ac:grpSpMk id="10" creationId="{0C66A8B6-1F6E-4FCC-93B9-B9986B6FD111}"/>
          </ac:grpSpMkLst>
        </pc:grpChg>
        <pc:picChg chg="add mod">
          <ac:chgData name="Luke Roach" userId="3c173453-1e89-4ab7-a897-c035ad6940d7" providerId="ADAL" clId="{CAA26442-2037-400D-A689-A268B08D1644}" dt="2022-10-10T14:49:30.218" v="899" actId="26606"/>
          <ac:picMkLst>
            <pc:docMk/>
            <pc:sldMk cId="960021577" sldId="298"/>
            <ac:picMk id="6146" creationId="{DC62757F-09DB-2C13-DDB4-5CF42C895402}"/>
          </ac:picMkLst>
        </pc:picChg>
      </pc:sldChg>
      <pc:sldChg chg="addSp delSp modSp new mod setBg modAnim">
        <pc:chgData name="Luke Roach" userId="3c173453-1e89-4ab7-a897-c035ad6940d7" providerId="ADAL" clId="{CAA26442-2037-400D-A689-A268B08D1644}" dt="2022-10-10T14:11:15.448" v="390" actId="26606"/>
        <pc:sldMkLst>
          <pc:docMk/>
          <pc:sldMk cId="1459843059" sldId="299"/>
        </pc:sldMkLst>
        <pc:spChg chg="del">
          <ac:chgData name="Luke Roach" userId="3c173453-1e89-4ab7-a897-c035ad6940d7" providerId="ADAL" clId="{CAA26442-2037-400D-A689-A268B08D1644}" dt="2022-10-10T14:11:12.992" v="389" actId="478"/>
          <ac:spMkLst>
            <pc:docMk/>
            <pc:sldMk cId="1459843059" sldId="299"/>
            <ac:spMk id="2" creationId="{A1B6A047-EE24-5790-887B-9C01DB61CA82}"/>
          </ac:spMkLst>
        </pc:spChg>
        <pc:spChg chg="del">
          <ac:chgData name="Luke Roach" userId="3c173453-1e89-4ab7-a897-c035ad6940d7" providerId="ADAL" clId="{CAA26442-2037-400D-A689-A268B08D1644}" dt="2022-10-10T14:11:11.131" v="388"/>
          <ac:spMkLst>
            <pc:docMk/>
            <pc:sldMk cId="1459843059" sldId="299"/>
            <ac:spMk id="3" creationId="{9A9ED15A-B149-AAAE-F079-E60D056A8F73}"/>
          </ac:spMkLst>
        </pc:spChg>
        <pc:spChg chg="add">
          <ac:chgData name="Luke Roach" userId="3c173453-1e89-4ab7-a897-c035ad6940d7" providerId="ADAL" clId="{CAA26442-2037-400D-A689-A268B08D1644}" dt="2022-10-10T14:11:15.448" v="390" actId="26606"/>
          <ac:spMkLst>
            <pc:docMk/>
            <pc:sldMk cId="1459843059" sldId="299"/>
            <ac:spMk id="9" creationId="{C6B298B9-AA3F-4E48-9ADE-DD1A49F40A94}"/>
          </ac:spMkLst>
        </pc:spChg>
        <pc:spChg chg="add">
          <ac:chgData name="Luke Roach" userId="3c173453-1e89-4ab7-a897-c035ad6940d7" providerId="ADAL" clId="{CAA26442-2037-400D-A689-A268B08D1644}" dt="2022-10-10T14:11:15.448" v="390" actId="26606"/>
          <ac:spMkLst>
            <pc:docMk/>
            <pc:sldMk cId="1459843059" sldId="299"/>
            <ac:spMk id="11" creationId="{78A6362C-DAA2-46F0-8F9D-238EA1E6FD27}"/>
          </ac:spMkLst>
        </pc:spChg>
        <pc:picChg chg="add mod">
          <ac:chgData name="Luke Roach" userId="3c173453-1e89-4ab7-a897-c035ad6940d7" providerId="ADAL" clId="{CAA26442-2037-400D-A689-A268B08D1644}" dt="2022-10-10T14:11:15.448" v="390" actId="26606"/>
          <ac:picMkLst>
            <pc:docMk/>
            <pc:sldMk cId="1459843059" sldId="299"/>
            <ac:picMk id="4" creationId="{C20F534D-F32C-C63D-CECA-B1A87C9B501B}"/>
          </ac:picMkLst>
        </pc:picChg>
      </pc:sldChg>
      <pc:sldChg chg="addSp modSp new mod setBg">
        <pc:chgData name="Luke Roach" userId="3c173453-1e89-4ab7-a897-c035ad6940d7" providerId="ADAL" clId="{CAA26442-2037-400D-A689-A268B08D1644}" dt="2022-10-10T14:49:50.145" v="910" actId="26606"/>
        <pc:sldMkLst>
          <pc:docMk/>
          <pc:sldMk cId="3451912031" sldId="300"/>
        </pc:sldMkLst>
        <pc:spChg chg="mod">
          <ac:chgData name="Luke Roach" userId="3c173453-1e89-4ab7-a897-c035ad6940d7" providerId="ADAL" clId="{CAA26442-2037-400D-A689-A268B08D1644}" dt="2022-10-10T14:49:50.145" v="910" actId="26606"/>
          <ac:spMkLst>
            <pc:docMk/>
            <pc:sldMk cId="3451912031" sldId="300"/>
            <ac:spMk id="2" creationId="{48279852-29CC-5D12-69C6-74BA942B19B2}"/>
          </ac:spMkLst>
        </pc:spChg>
        <pc:spChg chg="mod">
          <ac:chgData name="Luke Roach" userId="3c173453-1e89-4ab7-a897-c035ad6940d7" providerId="ADAL" clId="{CAA26442-2037-400D-A689-A268B08D1644}" dt="2022-10-10T14:49:50.145" v="910" actId="26606"/>
          <ac:spMkLst>
            <pc:docMk/>
            <pc:sldMk cId="3451912031" sldId="300"/>
            <ac:spMk id="3" creationId="{641E5B12-4B83-A5B5-F8AE-AE3A5A832E7D}"/>
          </ac:spMkLst>
        </pc:spChg>
        <pc:spChg chg="add">
          <ac:chgData name="Luke Roach" userId="3c173453-1e89-4ab7-a897-c035ad6940d7" providerId="ADAL" clId="{CAA26442-2037-400D-A689-A268B08D1644}" dt="2022-10-10T14:49:50.145" v="910" actId="26606"/>
          <ac:spMkLst>
            <pc:docMk/>
            <pc:sldMk cId="3451912031" sldId="300"/>
            <ac:spMk id="8" creationId="{B6CDA21F-E7AF-4C75-8395-33F58D5B0E45}"/>
          </ac:spMkLst>
        </pc:spChg>
        <pc:spChg chg="add">
          <ac:chgData name="Luke Roach" userId="3c173453-1e89-4ab7-a897-c035ad6940d7" providerId="ADAL" clId="{CAA26442-2037-400D-A689-A268B08D1644}" dt="2022-10-10T14:49:50.145" v="910" actId="26606"/>
          <ac:spMkLst>
            <pc:docMk/>
            <pc:sldMk cId="3451912031" sldId="300"/>
            <ac:spMk id="15" creationId="{D5B0017B-2ECA-49AF-B397-DC140825DF8D}"/>
          </ac:spMkLst>
        </pc:spChg>
        <pc:grpChg chg="add">
          <ac:chgData name="Luke Roach" userId="3c173453-1e89-4ab7-a897-c035ad6940d7" providerId="ADAL" clId="{CAA26442-2037-400D-A689-A268B08D1644}" dt="2022-10-10T14:49:50.145" v="910" actId="26606"/>
          <ac:grpSpMkLst>
            <pc:docMk/>
            <pc:sldMk cId="3451912031" sldId="300"/>
            <ac:grpSpMk id="10" creationId="{AE1C45F0-260A-458C-96ED-C1F6D2151219}"/>
          </ac:grpSpMkLst>
        </pc:grpChg>
        <pc:cxnChg chg="add">
          <ac:chgData name="Luke Roach" userId="3c173453-1e89-4ab7-a897-c035ad6940d7" providerId="ADAL" clId="{CAA26442-2037-400D-A689-A268B08D1644}" dt="2022-10-10T14:49:50.145" v="910" actId="26606"/>
          <ac:cxnSpMkLst>
            <pc:docMk/>
            <pc:sldMk cId="3451912031" sldId="300"/>
            <ac:cxnSpMk id="17" creationId="{6CF1BAF6-AD41-4082-B212-8A1F9A2E8779}"/>
          </ac:cxnSpMkLst>
        </pc:cxnChg>
      </pc:sldChg>
      <pc:sldChg chg="addSp modSp new mod setBg">
        <pc:chgData name="Luke Roach" userId="3c173453-1e89-4ab7-a897-c035ad6940d7" providerId="ADAL" clId="{CAA26442-2037-400D-A689-A268B08D1644}" dt="2022-10-10T14:50:08.485" v="919" actId="27636"/>
        <pc:sldMkLst>
          <pc:docMk/>
          <pc:sldMk cId="2272179370" sldId="301"/>
        </pc:sldMkLst>
        <pc:spChg chg="mod">
          <ac:chgData name="Luke Roach" userId="3c173453-1e89-4ab7-a897-c035ad6940d7" providerId="ADAL" clId="{CAA26442-2037-400D-A689-A268B08D1644}" dt="2022-10-10T14:49:58.008" v="911" actId="26606"/>
          <ac:spMkLst>
            <pc:docMk/>
            <pc:sldMk cId="2272179370" sldId="301"/>
            <ac:spMk id="2" creationId="{A73146B4-EE12-F27B-E64B-E08881C89A20}"/>
          </ac:spMkLst>
        </pc:spChg>
        <pc:spChg chg="mod">
          <ac:chgData name="Luke Roach" userId="3c173453-1e89-4ab7-a897-c035ad6940d7" providerId="ADAL" clId="{CAA26442-2037-400D-A689-A268B08D1644}" dt="2022-10-10T14:50:08.485" v="919" actId="27636"/>
          <ac:spMkLst>
            <pc:docMk/>
            <pc:sldMk cId="2272179370" sldId="301"/>
            <ac:spMk id="3" creationId="{32342831-A15D-B82F-2150-019A92FB9776}"/>
          </ac:spMkLst>
        </pc:spChg>
        <pc:spChg chg="add">
          <ac:chgData name="Luke Roach" userId="3c173453-1e89-4ab7-a897-c035ad6940d7" providerId="ADAL" clId="{CAA26442-2037-400D-A689-A268B08D1644}" dt="2022-10-10T14:49:58.008" v="911" actId="26606"/>
          <ac:spMkLst>
            <pc:docMk/>
            <pc:sldMk cId="2272179370" sldId="301"/>
            <ac:spMk id="8" creationId="{8B9AA7C6-5E5A-498E-A6DF-A943376E09BC}"/>
          </ac:spMkLst>
        </pc:spChg>
        <pc:spChg chg="add">
          <ac:chgData name="Luke Roach" userId="3c173453-1e89-4ab7-a897-c035ad6940d7" providerId="ADAL" clId="{CAA26442-2037-400D-A689-A268B08D1644}" dt="2022-10-10T14:49:58.008" v="911" actId="26606"/>
          <ac:spMkLst>
            <pc:docMk/>
            <pc:sldMk cId="2272179370" sldId="301"/>
            <ac:spMk id="14" creationId="{81E140AE-0ABF-47C8-BF32-7D2F0CF2BA44}"/>
          </ac:spMkLst>
        </pc:spChg>
        <pc:spChg chg="add">
          <ac:chgData name="Luke Roach" userId="3c173453-1e89-4ab7-a897-c035ad6940d7" providerId="ADAL" clId="{CAA26442-2037-400D-A689-A268B08D1644}" dt="2022-10-10T14:49:58.008" v="911" actId="26606"/>
          <ac:spMkLst>
            <pc:docMk/>
            <pc:sldMk cId="2272179370" sldId="301"/>
            <ac:spMk id="16" creationId="{CBC4F608-B4B8-48C3-9572-C0F061B1CD99}"/>
          </ac:spMkLst>
        </pc:spChg>
        <pc:grpChg chg="add">
          <ac:chgData name="Luke Roach" userId="3c173453-1e89-4ab7-a897-c035ad6940d7" providerId="ADAL" clId="{CAA26442-2037-400D-A689-A268B08D1644}" dt="2022-10-10T14:49:58.008" v="911" actId="26606"/>
          <ac:grpSpMkLst>
            <pc:docMk/>
            <pc:sldMk cId="2272179370" sldId="301"/>
            <ac:grpSpMk id="10" creationId="{83EAB11A-76F7-48F4-9B4F-5BFDF4BF9670}"/>
          </ac:grpSpMkLst>
        </pc:grpChg>
      </pc:sldChg>
      <pc:sldChg chg="addSp delSp modSp new mod setBg modAnim">
        <pc:chgData name="Luke Roach" userId="3c173453-1e89-4ab7-a897-c035ad6940d7" providerId="ADAL" clId="{CAA26442-2037-400D-A689-A268B08D1644}" dt="2022-10-10T14:13:32.853" v="420" actId="26606"/>
        <pc:sldMkLst>
          <pc:docMk/>
          <pc:sldMk cId="885210245" sldId="302"/>
        </pc:sldMkLst>
        <pc:spChg chg="del">
          <ac:chgData name="Luke Roach" userId="3c173453-1e89-4ab7-a897-c035ad6940d7" providerId="ADAL" clId="{CAA26442-2037-400D-A689-A268B08D1644}" dt="2022-10-10T14:13:29.208" v="419" actId="478"/>
          <ac:spMkLst>
            <pc:docMk/>
            <pc:sldMk cId="885210245" sldId="302"/>
            <ac:spMk id="2" creationId="{695AC252-BBF0-5048-0D9B-AF6ED6CFA1E4}"/>
          </ac:spMkLst>
        </pc:spChg>
        <pc:spChg chg="del mod">
          <ac:chgData name="Luke Roach" userId="3c173453-1e89-4ab7-a897-c035ad6940d7" providerId="ADAL" clId="{CAA26442-2037-400D-A689-A268B08D1644}" dt="2022-10-10T14:13:25.921" v="418"/>
          <ac:spMkLst>
            <pc:docMk/>
            <pc:sldMk cId="885210245" sldId="302"/>
            <ac:spMk id="3" creationId="{5AEF09AE-A11C-A357-95EC-87E706FBAE7B}"/>
          </ac:spMkLst>
        </pc:spChg>
        <pc:spChg chg="add">
          <ac:chgData name="Luke Roach" userId="3c173453-1e89-4ab7-a897-c035ad6940d7" providerId="ADAL" clId="{CAA26442-2037-400D-A689-A268B08D1644}" dt="2022-10-10T14:13:32.853" v="420" actId="26606"/>
          <ac:spMkLst>
            <pc:docMk/>
            <pc:sldMk cId="885210245" sldId="302"/>
            <ac:spMk id="9" creationId="{C6B298B9-AA3F-4E48-9ADE-DD1A49F40A94}"/>
          </ac:spMkLst>
        </pc:spChg>
        <pc:spChg chg="add">
          <ac:chgData name="Luke Roach" userId="3c173453-1e89-4ab7-a897-c035ad6940d7" providerId="ADAL" clId="{CAA26442-2037-400D-A689-A268B08D1644}" dt="2022-10-10T14:13:32.853" v="420" actId="26606"/>
          <ac:spMkLst>
            <pc:docMk/>
            <pc:sldMk cId="885210245" sldId="302"/>
            <ac:spMk id="11" creationId="{78A6362C-DAA2-46F0-8F9D-238EA1E6FD27}"/>
          </ac:spMkLst>
        </pc:spChg>
        <pc:picChg chg="add mod">
          <ac:chgData name="Luke Roach" userId="3c173453-1e89-4ab7-a897-c035ad6940d7" providerId="ADAL" clId="{CAA26442-2037-400D-A689-A268B08D1644}" dt="2022-10-10T14:13:32.853" v="420" actId="26606"/>
          <ac:picMkLst>
            <pc:docMk/>
            <pc:sldMk cId="885210245" sldId="302"/>
            <ac:picMk id="4" creationId="{55A5FA57-40C9-9AA2-055E-7BD683E8C74B}"/>
          </ac:picMkLst>
        </pc:picChg>
      </pc:sldChg>
      <pc:sldChg chg="addSp modSp new mod setBg modAnim">
        <pc:chgData name="Luke Roach" userId="3c173453-1e89-4ab7-a897-c035ad6940d7" providerId="ADAL" clId="{CAA26442-2037-400D-A689-A268B08D1644}" dt="2022-10-10T14:14:33.533" v="444" actId="26606"/>
        <pc:sldMkLst>
          <pc:docMk/>
          <pc:sldMk cId="111233852" sldId="303"/>
        </pc:sldMkLst>
        <pc:spChg chg="mod">
          <ac:chgData name="Luke Roach" userId="3c173453-1e89-4ab7-a897-c035ad6940d7" providerId="ADAL" clId="{CAA26442-2037-400D-A689-A268B08D1644}" dt="2022-10-10T14:14:33.533" v="444" actId="26606"/>
          <ac:spMkLst>
            <pc:docMk/>
            <pc:sldMk cId="111233852" sldId="303"/>
            <ac:spMk id="2" creationId="{BA2176A8-60E2-5774-CFD5-109280F74B8A}"/>
          </ac:spMkLst>
        </pc:spChg>
        <pc:spChg chg="mod">
          <ac:chgData name="Luke Roach" userId="3c173453-1e89-4ab7-a897-c035ad6940d7" providerId="ADAL" clId="{CAA26442-2037-400D-A689-A268B08D1644}" dt="2022-10-10T14:14:33.533" v="444" actId="26606"/>
          <ac:spMkLst>
            <pc:docMk/>
            <pc:sldMk cId="111233852" sldId="303"/>
            <ac:spMk id="3" creationId="{77197239-9683-0157-4C18-10A560E95F56}"/>
          </ac:spMkLst>
        </pc:spChg>
        <pc:spChg chg="add">
          <ac:chgData name="Luke Roach" userId="3c173453-1e89-4ab7-a897-c035ad6940d7" providerId="ADAL" clId="{CAA26442-2037-400D-A689-A268B08D1644}" dt="2022-10-10T14:14:33.533" v="444" actId="26606"/>
          <ac:spMkLst>
            <pc:docMk/>
            <pc:sldMk cId="111233852" sldId="303"/>
            <ac:spMk id="9" creationId="{058A14AF-9FB5-4CC7-BA35-E8E85D3EDF0E}"/>
          </ac:spMkLst>
        </pc:spChg>
        <pc:spChg chg="add">
          <ac:chgData name="Luke Roach" userId="3c173453-1e89-4ab7-a897-c035ad6940d7" providerId="ADAL" clId="{CAA26442-2037-400D-A689-A268B08D1644}" dt="2022-10-10T14:14:33.533" v="444" actId="26606"/>
          <ac:spMkLst>
            <pc:docMk/>
            <pc:sldMk cId="111233852" sldId="303"/>
            <ac:spMk id="11" creationId="{3A9A4357-BD1D-4622-A4FE-766E6AB8DE84}"/>
          </ac:spMkLst>
        </pc:spChg>
        <pc:spChg chg="add">
          <ac:chgData name="Luke Roach" userId="3c173453-1e89-4ab7-a897-c035ad6940d7" providerId="ADAL" clId="{CAA26442-2037-400D-A689-A268B08D1644}" dt="2022-10-10T14:14:33.533" v="444" actId="26606"/>
          <ac:spMkLst>
            <pc:docMk/>
            <pc:sldMk cId="111233852" sldId="303"/>
            <ac:spMk id="13" creationId="{E659831F-0D9A-4C63-9EBB-8435B85A440F}"/>
          </ac:spMkLst>
        </pc:spChg>
        <pc:spChg chg="add">
          <ac:chgData name="Luke Roach" userId="3c173453-1e89-4ab7-a897-c035ad6940d7" providerId="ADAL" clId="{CAA26442-2037-400D-A689-A268B08D1644}" dt="2022-10-10T14:14:33.533" v="444" actId="26606"/>
          <ac:spMkLst>
            <pc:docMk/>
            <pc:sldMk cId="111233852" sldId="303"/>
            <ac:spMk id="15" creationId="{E6995CE5-F890-4ABA-82A2-26507CE8D2A3}"/>
          </ac:spMkLst>
        </pc:spChg>
        <pc:picChg chg="add mod">
          <ac:chgData name="Luke Roach" userId="3c173453-1e89-4ab7-a897-c035ad6940d7" providerId="ADAL" clId="{CAA26442-2037-400D-A689-A268B08D1644}" dt="2022-10-10T14:14:33.533" v="444" actId="26606"/>
          <ac:picMkLst>
            <pc:docMk/>
            <pc:sldMk cId="111233852" sldId="303"/>
            <ac:picMk id="4" creationId="{3A9147AD-E881-3EE5-7996-CE1EBB023A2E}"/>
          </ac:picMkLst>
        </pc:picChg>
      </pc:sldChg>
      <pc:sldChg chg="addSp delSp modSp new mod setBg">
        <pc:chgData name="Luke Roach" userId="3c173453-1e89-4ab7-a897-c035ad6940d7" providerId="ADAL" clId="{CAA26442-2037-400D-A689-A268B08D1644}" dt="2022-10-10T14:51:03.868" v="951" actId="403"/>
        <pc:sldMkLst>
          <pc:docMk/>
          <pc:sldMk cId="3979969736" sldId="304"/>
        </pc:sldMkLst>
        <pc:spChg chg="mod">
          <ac:chgData name="Luke Roach" userId="3c173453-1e89-4ab7-a897-c035ad6940d7" providerId="ADAL" clId="{CAA26442-2037-400D-A689-A268B08D1644}" dt="2022-10-10T14:50:52.873" v="940" actId="26606"/>
          <ac:spMkLst>
            <pc:docMk/>
            <pc:sldMk cId="3979969736" sldId="304"/>
            <ac:spMk id="2" creationId="{2B1A0A71-8846-1BA8-B4FA-56B8BD85E28F}"/>
          </ac:spMkLst>
        </pc:spChg>
        <pc:spChg chg="mod">
          <ac:chgData name="Luke Roach" userId="3c173453-1e89-4ab7-a897-c035ad6940d7" providerId="ADAL" clId="{CAA26442-2037-400D-A689-A268B08D1644}" dt="2022-10-10T14:51:03.868" v="951" actId="403"/>
          <ac:spMkLst>
            <pc:docMk/>
            <pc:sldMk cId="3979969736" sldId="304"/>
            <ac:spMk id="3" creationId="{6B455F04-91A3-4740-B428-8F719EE28C05}"/>
          </ac:spMkLst>
        </pc:spChg>
        <pc:spChg chg="add del">
          <ac:chgData name="Luke Roach" userId="3c173453-1e89-4ab7-a897-c035ad6940d7" providerId="ADAL" clId="{CAA26442-2037-400D-A689-A268B08D1644}" dt="2022-10-10T14:50:23.703" v="921" actId="26606"/>
          <ac:spMkLst>
            <pc:docMk/>
            <pc:sldMk cId="3979969736" sldId="304"/>
            <ac:spMk id="8" creationId="{DBF61EA3-B236-439E-9C0B-340980D56BEE}"/>
          </ac:spMkLst>
        </pc:spChg>
        <pc:spChg chg="add del">
          <ac:chgData name="Luke Roach" userId="3c173453-1e89-4ab7-a897-c035ad6940d7" providerId="ADAL" clId="{CAA26442-2037-400D-A689-A268B08D1644}" dt="2022-10-10T14:50:23.703" v="921" actId="26606"/>
          <ac:spMkLst>
            <pc:docMk/>
            <pc:sldMk cId="3979969736" sldId="304"/>
            <ac:spMk id="14" creationId="{E659831F-0D9A-4C63-9EBB-8435B85A440F}"/>
          </ac:spMkLst>
        </pc:spChg>
        <pc:spChg chg="add del">
          <ac:chgData name="Luke Roach" userId="3c173453-1e89-4ab7-a897-c035ad6940d7" providerId="ADAL" clId="{CAA26442-2037-400D-A689-A268B08D1644}" dt="2022-10-10T14:50:25.777" v="923" actId="26606"/>
          <ac:spMkLst>
            <pc:docMk/>
            <pc:sldMk cId="3979969736" sldId="304"/>
            <ac:spMk id="16" creationId="{907EF6B7-1338-4443-8C46-6A318D952DFD}"/>
          </ac:spMkLst>
        </pc:spChg>
        <pc:spChg chg="add del">
          <ac:chgData name="Luke Roach" userId="3c173453-1e89-4ab7-a897-c035ad6940d7" providerId="ADAL" clId="{CAA26442-2037-400D-A689-A268B08D1644}" dt="2022-10-10T14:50:25.777" v="923" actId="26606"/>
          <ac:spMkLst>
            <pc:docMk/>
            <pc:sldMk cId="3979969736" sldId="304"/>
            <ac:spMk id="17" creationId="{DAAE4CDD-124C-4DCF-9584-B6033B545DD5}"/>
          </ac:spMkLst>
        </pc:spChg>
        <pc:spChg chg="add del">
          <ac:chgData name="Luke Roach" userId="3c173453-1e89-4ab7-a897-c035ad6940d7" providerId="ADAL" clId="{CAA26442-2037-400D-A689-A268B08D1644}" dt="2022-10-10T14:50:25.777" v="923" actId="26606"/>
          <ac:spMkLst>
            <pc:docMk/>
            <pc:sldMk cId="3979969736" sldId="304"/>
            <ac:spMk id="18" creationId="{081E4A58-353D-44AE-B2FC-2A74E2E400F7}"/>
          </ac:spMkLst>
        </pc:spChg>
        <pc:spChg chg="add del">
          <ac:chgData name="Luke Roach" userId="3c173453-1e89-4ab7-a897-c035ad6940d7" providerId="ADAL" clId="{CAA26442-2037-400D-A689-A268B08D1644}" dt="2022-10-10T14:50:29.422" v="925" actId="26606"/>
          <ac:spMkLst>
            <pc:docMk/>
            <pc:sldMk cId="3979969736" sldId="304"/>
            <ac:spMk id="20" creationId="{DBF61EA3-B236-439E-9C0B-340980D56BEE}"/>
          </ac:spMkLst>
        </pc:spChg>
        <pc:spChg chg="add del">
          <ac:chgData name="Luke Roach" userId="3c173453-1e89-4ab7-a897-c035ad6940d7" providerId="ADAL" clId="{CAA26442-2037-400D-A689-A268B08D1644}" dt="2022-10-10T14:50:29.422" v="925" actId="26606"/>
          <ac:spMkLst>
            <pc:docMk/>
            <pc:sldMk cId="3979969736" sldId="304"/>
            <ac:spMk id="22" creationId="{E659831F-0D9A-4C63-9EBB-8435B85A440F}"/>
          </ac:spMkLst>
        </pc:spChg>
        <pc:spChg chg="add del">
          <ac:chgData name="Luke Roach" userId="3c173453-1e89-4ab7-a897-c035ad6940d7" providerId="ADAL" clId="{CAA26442-2037-400D-A689-A268B08D1644}" dt="2022-10-10T14:50:52.873" v="940" actId="26606"/>
          <ac:spMkLst>
            <pc:docMk/>
            <pc:sldMk cId="3979969736" sldId="304"/>
            <ac:spMk id="24" creationId="{3AD318CC-E2A8-4E27-9548-A047A78999B1}"/>
          </ac:spMkLst>
        </pc:spChg>
        <pc:spChg chg="add del">
          <ac:chgData name="Luke Roach" userId="3c173453-1e89-4ab7-a897-c035ad6940d7" providerId="ADAL" clId="{CAA26442-2037-400D-A689-A268B08D1644}" dt="2022-10-10T14:50:52.873" v="940" actId="26606"/>
          <ac:spMkLst>
            <pc:docMk/>
            <pc:sldMk cId="3979969736" sldId="304"/>
            <ac:spMk id="28" creationId="{2C1BBA94-3F40-40AA-8BB9-E69E25E537C1}"/>
          </ac:spMkLst>
        </pc:spChg>
        <pc:spChg chg="add">
          <ac:chgData name="Luke Roach" userId="3c173453-1e89-4ab7-a897-c035ad6940d7" providerId="ADAL" clId="{CAA26442-2037-400D-A689-A268B08D1644}" dt="2022-10-10T14:50:52.873" v="940" actId="26606"/>
          <ac:spMkLst>
            <pc:docMk/>
            <pc:sldMk cId="3979969736" sldId="304"/>
            <ac:spMk id="33" creationId="{B6CDA21F-E7AF-4C75-8395-33F58D5B0E45}"/>
          </ac:spMkLst>
        </pc:spChg>
        <pc:spChg chg="add">
          <ac:chgData name="Luke Roach" userId="3c173453-1e89-4ab7-a897-c035ad6940d7" providerId="ADAL" clId="{CAA26442-2037-400D-A689-A268B08D1644}" dt="2022-10-10T14:50:52.873" v="940" actId="26606"/>
          <ac:spMkLst>
            <pc:docMk/>
            <pc:sldMk cId="3979969736" sldId="304"/>
            <ac:spMk id="40" creationId="{D5B0017B-2ECA-49AF-B397-DC140825DF8D}"/>
          </ac:spMkLst>
        </pc:spChg>
        <pc:grpChg chg="add del">
          <ac:chgData name="Luke Roach" userId="3c173453-1e89-4ab7-a897-c035ad6940d7" providerId="ADAL" clId="{CAA26442-2037-400D-A689-A268B08D1644}" dt="2022-10-10T14:50:23.703" v="921" actId="26606"/>
          <ac:grpSpMkLst>
            <pc:docMk/>
            <pc:sldMk cId="3979969736" sldId="304"/>
            <ac:grpSpMk id="10" creationId="{28FAF094-D087-493F-8DF9-A486C2D6BBAA}"/>
          </ac:grpSpMkLst>
        </pc:grpChg>
        <pc:grpChg chg="add del">
          <ac:chgData name="Luke Roach" userId="3c173453-1e89-4ab7-a897-c035ad6940d7" providerId="ADAL" clId="{CAA26442-2037-400D-A689-A268B08D1644}" dt="2022-10-10T14:50:29.422" v="925" actId="26606"/>
          <ac:grpSpMkLst>
            <pc:docMk/>
            <pc:sldMk cId="3979969736" sldId="304"/>
            <ac:grpSpMk id="21" creationId="{28FAF094-D087-493F-8DF9-A486C2D6BBAA}"/>
          </ac:grpSpMkLst>
        </pc:grpChg>
        <pc:grpChg chg="add del">
          <ac:chgData name="Luke Roach" userId="3c173453-1e89-4ab7-a897-c035ad6940d7" providerId="ADAL" clId="{CAA26442-2037-400D-A689-A268B08D1644}" dt="2022-10-10T14:50:52.873" v="940" actId="26606"/>
          <ac:grpSpMkLst>
            <pc:docMk/>
            <pc:sldMk cId="3979969736" sldId="304"/>
            <ac:grpSpMk id="25" creationId="{B14B560F-9DD7-4302-A60B-EBD3EF59B073}"/>
          </ac:grpSpMkLst>
        </pc:grpChg>
        <pc:grpChg chg="add">
          <ac:chgData name="Luke Roach" userId="3c173453-1e89-4ab7-a897-c035ad6940d7" providerId="ADAL" clId="{CAA26442-2037-400D-A689-A268B08D1644}" dt="2022-10-10T14:50:52.873" v="940" actId="26606"/>
          <ac:grpSpMkLst>
            <pc:docMk/>
            <pc:sldMk cId="3979969736" sldId="304"/>
            <ac:grpSpMk id="35" creationId="{AE1C45F0-260A-458C-96ED-C1F6D2151219}"/>
          </ac:grpSpMkLst>
        </pc:grpChg>
        <pc:cxnChg chg="add">
          <ac:chgData name="Luke Roach" userId="3c173453-1e89-4ab7-a897-c035ad6940d7" providerId="ADAL" clId="{CAA26442-2037-400D-A689-A268B08D1644}" dt="2022-10-10T14:50:52.873" v="940" actId="26606"/>
          <ac:cxnSpMkLst>
            <pc:docMk/>
            <pc:sldMk cId="3979969736" sldId="304"/>
            <ac:cxnSpMk id="42" creationId="{6CF1BAF6-AD41-4082-B212-8A1F9A2E8779}"/>
          </ac:cxnSpMkLst>
        </pc:cxnChg>
      </pc:sldChg>
      <pc:sldChg chg="addSp modSp new mod setBg">
        <pc:chgData name="Luke Roach" userId="3c173453-1e89-4ab7-a897-c035ad6940d7" providerId="ADAL" clId="{CAA26442-2037-400D-A689-A268B08D1644}" dt="2022-10-10T14:51:09.786" v="952" actId="26606"/>
        <pc:sldMkLst>
          <pc:docMk/>
          <pc:sldMk cId="863368015" sldId="305"/>
        </pc:sldMkLst>
        <pc:spChg chg="mod">
          <ac:chgData name="Luke Roach" userId="3c173453-1e89-4ab7-a897-c035ad6940d7" providerId="ADAL" clId="{CAA26442-2037-400D-A689-A268B08D1644}" dt="2022-10-10T14:51:09.786" v="952" actId="26606"/>
          <ac:spMkLst>
            <pc:docMk/>
            <pc:sldMk cId="863368015" sldId="305"/>
            <ac:spMk id="2" creationId="{0D85FE39-D2AA-31AD-97FD-DB0F065B4835}"/>
          </ac:spMkLst>
        </pc:spChg>
        <pc:spChg chg="mod">
          <ac:chgData name="Luke Roach" userId="3c173453-1e89-4ab7-a897-c035ad6940d7" providerId="ADAL" clId="{CAA26442-2037-400D-A689-A268B08D1644}" dt="2022-10-10T14:51:09.786" v="952" actId="26606"/>
          <ac:spMkLst>
            <pc:docMk/>
            <pc:sldMk cId="863368015" sldId="305"/>
            <ac:spMk id="3" creationId="{FDAA40CC-4AC7-FE12-2C01-CEC6C2B84E3A}"/>
          </ac:spMkLst>
        </pc:spChg>
        <pc:spChg chg="add">
          <ac:chgData name="Luke Roach" userId="3c173453-1e89-4ab7-a897-c035ad6940d7" providerId="ADAL" clId="{CAA26442-2037-400D-A689-A268B08D1644}" dt="2022-10-10T14:51:09.786" v="952" actId="26606"/>
          <ac:spMkLst>
            <pc:docMk/>
            <pc:sldMk cId="863368015" sldId="305"/>
            <ac:spMk id="8" creationId="{B6CDA21F-E7AF-4C75-8395-33F58D5B0E45}"/>
          </ac:spMkLst>
        </pc:spChg>
        <pc:spChg chg="add">
          <ac:chgData name="Luke Roach" userId="3c173453-1e89-4ab7-a897-c035ad6940d7" providerId="ADAL" clId="{CAA26442-2037-400D-A689-A268B08D1644}" dt="2022-10-10T14:51:09.786" v="952" actId="26606"/>
          <ac:spMkLst>
            <pc:docMk/>
            <pc:sldMk cId="863368015" sldId="305"/>
            <ac:spMk id="15" creationId="{D5B0017B-2ECA-49AF-B397-DC140825DF8D}"/>
          </ac:spMkLst>
        </pc:spChg>
        <pc:grpChg chg="add">
          <ac:chgData name="Luke Roach" userId="3c173453-1e89-4ab7-a897-c035ad6940d7" providerId="ADAL" clId="{CAA26442-2037-400D-A689-A268B08D1644}" dt="2022-10-10T14:51:09.786" v="952" actId="26606"/>
          <ac:grpSpMkLst>
            <pc:docMk/>
            <pc:sldMk cId="863368015" sldId="305"/>
            <ac:grpSpMk id="10" creationId="{AE1C45F0-260A-458C-96ED-C1F6D2151219}"/>
          </ac:grpSpMkLst>
        </pc:grpChg>
        <pc:cxnChg chg="add">
          <ac:chgData name="Luke Roach" userId="3c173453-1e89-4ab7-a897-c035ad6940d7" providerId="ADAL" clId="{CAA26442-2037-400D-A689-A268B08D1644}" dt="2022-10-10T14:51:09.786" v="952" actId="26606"/>
          <ac:cxnSpMkLst>
            <pc:docMk/>
            <pc:sldMk cId="863368015" sldId="305"/>
            <ac:cxnSpMk id="17" creationId="{6CF1BAF6-AD41-4082-B212-8A1F9A2E8779}"/>
          </ac:cxnSpMkLst>
        </pc:cxnChg>
      </pc:sldChg>
      <pc:sldChg chg="addSp modSp new mod setBg">
        <pc:chgData name="Luke Roach" userId="3c173453-1e89-4ab7-a897-c035ad6940d7" providerId="ADAL" clId="{CAA26442-2037-400D-A689-A268B08D1644}" dt="2022-10-10T14:51:35.420" v="971" actId="403"/>
        <pc:sldMkLst>
          <pc:docMk/>
          <pc:sldMk cId="2674840184" sldId="306"/>
        </pc:sldMkLst>
        <pc:spChg chg="mod">
          <ac:chgData name="Luke Roach" userId="3c173453-1e89-4ab7-a897-c035ad6940d7" providerId="ADAL" clId="{CAA26442-2037-400D-A689-A268B08D1644}" dt="2022-10-10T14:51:15.806" v="953" actId="26606"/>
          <ac:spMkLst>
            <pc:docMk/>
            <pc:sldMk cId="2674840184" sldId="306"/>
            <ac:spMk id="2" creationId="{FFA0AF4D-83C3-C202-4906-C96C5FEEFAAA}"/>
          </ac:spMkLst>
        </pc:spChg>
        <pc:spChg chg="mod">
          <ac:chgData name="Luke Roach" userId="3c173453-1e89-4ab7-a897-c035ad6940d7" providerId="ADAL" clId="{CAA26442-2037-400D-A689-A268B08D1644}" dt="2022-10-10T14:51:35.420" v="971" actId="403"/>
          <ac:spMkLst>
            <pc:docMk/>
            <pc:sldMk cId="2674840184" sldId="306"/>
            <ac:spMk id="3" creationId="{933DDDA9-75B7-9997-2B43-6175F4D85BFF}"/>
          </ac:spMkLst>
        </pc:spChg>
        <pc:spChg chg="add">
          <ac:chgData name="Luke Roach" userId="3c173453-1e89-4ab7-a897-c035ad6940d7" providerId="ADAL" clId="{CAA26442-2037-400D-A689-A268B08D1644}" dt="2022-10-10T14:51:15.806" v="953" actId="26606"/>
          <ac:spMkLst>
            <pc:docMk/>
            <pc:sldMk cId="2674840184" sldId="306"/>
            <ac:spMk id="8" creationId="{3AD318CC-E2A8-4E27-9548-A047A78999B1}"/>
          </ac:spMkLst>
        </pc:spChg>
        <pc:spChg chg="add">
          <ac:chgData name="Luke Roach" userId="3c173453-1e89-4ab7-a897-c035ad6940d7" providerId="ADAL" clId="{CAA26442-2037-400D-A689-A268B08D1644}" dt="2022-10-10T14:51:15.806" v="953" actId="26606"/>
          <ac:spMkLst>
            <pc:docMk/>
            <pc:sldMk cId="2674840184" sldId="306"/>
            <ac:spMk id="14" creationId="{2C1BBA94-3F40-40AA-8BB9-E69E25E537C1}"/>
          </ac:spMkLst>
        </pc:spChg>
        <pc:grpChg chg="add">
          <ac:chgData name="Luke Roach" userId="3c173453-1e89-4ab7-a897-c035ad6940d7" providerId="ADAL" clId="{CAA26442-2037-400D-A689-A268B08D1644}" dt="2022-10-10T14:51:15.806" v="953" actId="26606"/>
          <ac:grpSpMkLst>
            <pc:docMk/>
            <pc:sldMk cId="2674840184" sldId="306"/>
            <ac:grpSpMk id="10" creationId="{B14B560F-9DD7-4302-A60B-EBD3EF59B073}"/>
          </ac:grpSpMkLst>
        </pc:grpChg>
      </pc:sldChg>
      <pc:sldChg chg="addSp modSp new mod setBg">
        <pc:chgData name="Luke Roach" userId="3c173453-1e89-4ab7-a897-c035ad6940d7" providerId="ADAL" clId="{CAA26442-2037-400D-A689-A268B08D1644}" dt="2022-10-10T14:52:04.490" v="986" actId="20577"/>
        <pc:sldMkLst>
          <pc:docMk/>
          <pc:sldMk cId="715325307" sldId="307"/>
        </pc:sldMkLst>
        <pc:spChg chg="mod">
          <ac:chgData name="Luke Roach" userId="3c173453-1e89-4ab7-a897-c035ad6940d7" providerId="ADAL" clId="{CAA26442-2037-400D-A689-A268B08D1644}" dt="2022-10-10T14:51:41.761" v="972" actId="26606"/>
          <ac:spMkLst>
            <pc:docMk/>
            <pc:sldMk cId="715325307" sldId="307"/>
            <ac:spMk id="2" creationId="{08C470A8-1D3D-DC9E-B6CF-02B7BEFFE2AC}"/>
          </ac:spMkLst>
        </pc:spChg>
        <pc:spChg chg="mod">
          <ac:chgData name="Luke Roach" userId="3c173453-1e89-4ab7-a897-c035ad6940d7" providerId="ADAL" clId="{CAA26442-2037-400D-A689-A268B08D1644}" dt="2022-10-10T14:52:04.490" v="986" actId="20577"/>
          <ac:spMkLst>
            <pc:docMk/>
            <pc:sldMk cId="715325307" sldId="307"/>
            <ac:spMk id="3" creationId="{4E164503-71E3-1013-50B9-C4590207D885}"/>
          </ac:spMkLst>
        </pc:spChg>
        <pc:spChg chg="add">
          <ac:chgData name="Luke Roach" userId="3c173453-1e89-4ab7-a897-c035ad6940d7" providerId="ADAL" clId="{CAA26442-2037-400D-A689-A268B08D1644}" dt="2022-10-10T14:51:41.761" v="972" actId="26606"/>
          <ac:spMkLst>
            <pc:docMk/>
            <pc:sldMk cId="715325307" sldId="307"/>
            <ac:spMk id="8" creationId="{8B9AA7C6-5E5A-498E-A6DF-A943376E09BC}"/>
          </ac:spMkLst>
        </pc:spChg>
        <pc:spChg chg="add">
          <ac:chgData name="Luke Roach" userId="3c173453-1e89-4ab7-a897-c035ad6940d7" providerId="ADAL" clId="{CAA26442-2037-400D-A689-A268B08D1644}" dt="2022-10-10T14:51:41.761" v="972" actId="26606"/>
          <ac:spMkLst>
            <pc:docMk/>
            <pc:sldMk cId="715325307" sldId="307"/>
            <ac:spMk id="14" creationId="{81E140AE-0ABF-47C8-BF32-7D2F0CF2BA44}"/>
          </ac:spMkLst>
        </pc:spChg>
        <pc:spChg chg="add">
          <ac:chgData name="Luke Roach" userId="3c173453-1e89-4ab7-a897-c035ad6940d7" providerId="ADAL" clId="{CAA26442-2037-400D-A689-A268B08D1644}" dt="2022-10-10T14:51:41.761" v="972" actId="26606"/>
          <ac:spMkLst>
            <pc:docMk/>
            <pc:sldMk cId="715325307" sldId="307"/>
            <ac:spMk id="16" creationId="{CBC4F608-B4B8-48C3-9572-C0F061B1CD99}"/>
          </ac:spMkLst>
        </pc:spChg>
        <pc:grpChg chg="add">
          <ac:chgData name="Luke Roach" userId="3c173453-1e89-4ab7-a897-c035ad6940d7" providerId="ADAL" clId="{CAA26442-2037-400D-A689-A268B08D1644}" dt="2022-10-10T14:51:41.761" v="972" actId="26606"/>
          <ac:grpSpMkLst>
            <pc:docMk/>
            <pc:sldMk cId="715325307" sldId="307"/>
            <ac:grpSpMk id="10" creationId="{83EAB11A-76F7-48F4-9B4F-5BFDF4BF9670}"/>
          </ac:grpSpMkLst>
        </pc:grpChg>
      </pc:sldChg>
      <pc:sldChg chg="addSp delSp modSp new mod setBg modAnim">
        <pc:chgData name="Luke Roach" userId="3c173453-1e89-4ab7-a897-c035ad6940d7" providerId="ADAL" clId="{CAA26442-2037-400D-A689-A268B08D1644}" dt="2022-10-10T14:16:36.939" v="500" actId="26606"/>
        <pc:sldMkLst>
          <pc:docMk/>
          <pc:sldMk cId="3207350652" sldId="308"/>
        </pc:sldMkLst>
        <pc:spChg chg="del">
          <ac:chgData name="Luke Roach" userId="3c173453-1e89-4ab7-a897-c035ad6940d7" providerId="ADAL" clId="{CAA26442-2037-400D-A689-A268B08D1644}" dt="2022-10-10T14:16:34.215" v="499" actId="478"/>
          <ac:spMkLst>
            <pc:docMk/>
            <pc:sldMk cId="3207350652" sldId="308"/>
            <ac:spMk id="2" creationId="{B6F680A9-C859-07CB-D97D-50C975DBE3BF}"/>
          </ac:spMkLst>
        </pc:spChg>
        <pc:spChg chg="del">
          <ac:chgData name="Luke Roach" userId="3c173453-1e89-4ab7-a897-c035ad6940d7" providerId="ADAL" clId="{CAA26442-2037-400D-A689-A268B08D1644}" dt="2022-10-10T14:16:32.060" v="498"/>
          <ac:spMkLst>
            <pc:docMk/>
            <pc:sldMk cId="3207350652" sldId="308"/>
            <ac:spMk id="3" creationId="{476E8D6A-BD20-B98B-44FF-90619820DCF9}"/>
          </ac:spMkLst>
        </pc:spChg>
        <pc:spChg chg="add">
          <ac:chgData name="Luke Roach" userId="3c173453-1e89-4ab7-a897-c035ad6940d7" providerId="ADAL" clId="{CAA26442-2037-400D-A689-A268B08D1644}" dt="2022-10-10T14:16:36.939" v="500" actId="26606"/>
          <ac:spMkLst>
            <pc:docMk/>
            <pc:sldMk cId="3207350652" sldId="308"/>
            <ac:spMk id="9" creationId="{C6B298B9-AA3F-4E48-9ADE-DD1A49F40A94}"/>
          </ac:spMkLst>
        </pc:spChg>
        <pc:spChg chg="add">
          <ac:chgData name="Luke Roach" userId="3c173453-1e89-4ab7-a897-c035ad6940d7" providerId="ADAL" clId="{CAA26442-2037-400D-A689-A268B08D1644}" dt="2022-10-10T14:16:36.939" v="500" actId="26606"/>
          <ac:spMkLst>
            <pc:docMk/>
            <pc:sldMk cId="3207350652" sldId="308"/>
            <ac:spMk id="11" creationId="{78A6362C-DAA2-46F0-8F9D-238EA1E6FD27}"/>
          </ac:spMkLst>
        </pc:spChg>
        <pc:picChg chg="add mod">
          <ac:chgData name="Luke Roach" userId="3c173453-1e89-4ab7-a897-c035ad6940d7" providerId="ADAL" clId="{CAA26442-2037-400D-A689-A268B08D1644}" dt="2022-10-10T14:16:36.939" v="500" actId="26606"/>
          <ac:picMkLst>
            <pc:docMk/>
            <pc:sldMk cId="3207350652" sldId="308"/>
            <ac:picMk id="4" creationId="{34B083DC-048C-0657-7A6E-4BD90FF59367}"/>
          </ac:picMkLst>
        </pc:picChg>
      </pc:sldChg>
      <pc:sldChg chg="addSp modSp new mod setBg">
        <pc:chgData name="Luke Roach" userId="3c173453-1e89-4ab7-a897-c035ad6940d7" providerId="ADAL" clId="{CAA26442-2037-400D-A689-A268B08D1644}" dt="2022-10-10T14:52:21.268" v="993" actId="27636"/>
        <pc:sldMkLst>
          <pc:docMk/>
          <pc:sldMk cId="1290317985" sldId="309"/>
        </pc:sldMkLst>
        <pc:spChg chg="mod">
          <ac:chgData name="Luke Roach" userId="3c173453-1e89-4ab7-a897-c035ad6940d7" providerId="ADAL" clId="{CAA26442-2037-400D-A689-A268B08D1644}" dt="2022-10-10T14:52:12.686" v="987" actId="26606"/>
          <ac:spMkLst>
            <pc:docMk/>
            <pc:sldMk cId="1290317985" sldId="309"/>
            <ac:spMk id="2" creationId="{84BB72F5-C562-3CDF-0473-BC2FCAC495BA}"/>
          </ac:spMkLst>
        </pc:spChg>
        <pc:spChg chg="mod">
          <ac:chgData name="Luke Roach" userId="3c173453-1e89-4ab7-a897-c035ad6940d7" providerId="ADAL" clId="{CAA26442-2037-400D-A689-A268B08D1644}" dt="2022-10-10T14:52:21.268" v="993" actId="27636"/>
          <ac:spMkLst>
            <pc:docMk/>
            <pc:sldMk cId="1290317985" sldId="309"/>
            <ac:spMk id="3" creationId="{C8F31CD3-B8AA-F21B-B41E-F9857D50B968}"/>
          </ac:spMkLst>
        </pc:spChg>
        <pc:spChg chg="add">
          <ac:chgData name="Luke Roach" userId="3c173453-1e89-4ab7-a897-c035ad6940d7" providerId="ADAL" clId="{CAA26442-2037-400D-A689-A268B08D1644}" dt="2022-10-10T14:52:12.686" v="987" actId="26606"/>
          <ac:spMkLst>
            <pc:docMk/>
            <pc:sldMk cId="1290317985" sldId="309"/>
            <ac:spMk id="8" creationId="{3AD318CC-E2A8-4E27-9548-A047A78999B1}"/>
          </ac:spMkLst>
        </pc:spChg>
        <pc:spChg chg="add">
          <ac:chgData name="Luke Roach" userId="3c173453-1e89-4ab7-a897-c035ad6940d7" providerId="ADAL" clId="{CAA26442-2037-400D-A689-A268B08D1644}" dt="2022-10-10T14:52:12.686" v="987" actId="26606"/>
          <ac:spMkLst>
            <pc:docMk/>
            <pc:sldMk cId="1290317985" sldId="309"/>
            <ac:spMk id="14" creationId="{2C1BBA94-3F40-40AA-8BB9-E69E25E537C1}"/>
          </ac:spMkLst>
        </pc:spChg>
        <pc:grpChg chg="add">
          <ac:chgData name="Luke Roach" userId="3c173453-1e89-4ab7-a897-c035ad6940d7" providerId="ADAL" clId="{CAA26442-2037-400D-A689-A268B08D1644}" dt="2022-10-10T14:52:12.686" v="987" actId="26606"/>
          <ac:grpSpMkLst>
            <pc:docMk/>
            <pc:sldMk cId="1290317985" sldId="309"/>
            <ac:grpSpMk id="10" creationId="{B14B560F-9DD7-4302-A60B-EBD3EF59B073}"/>
          </ac:grpSpMkLst>
        </pc:grpChg>
      </pc:sldChg>
      <pc:sldChg chg="addSp modSp new mod setBg">
        <pc:chgData name="Luke Roach" userId="3c173453-1e89-4ab7-a897-c035ad6940d7" providerId="ADAL" clId="{CAA26442-2037-400D-A689-A268B08D1644}" dt="2022-10-10T14:52:44.049" v="1059" actId="403"/>
        <pc:sldMkLst>
          <pc:docMk/>
          <pc:sldMk cId="2039636144" sldId="310"/>
        </pc:sldMkLst>
        <pc:spChg chg="mod">
          <ac:chgData name="Luke Roach" userId="3c173453-1e89-4ab7-a897-c035ad6940d7" providerId="ADAL" clId="{CAA26442-2037-400D-A689-A268B08D1644}" dt="2022-10-10T14:52:40.255" v="1057" actId="26606"/>
          <ac:spMkLst>
            <pc:docMk/>
            <pc:sldMk cId="2039636144" sldId="310"/>
            <ac:spMk id="2" creationId="{D9686CC6-5666-BE50-36C1-E82994235886}"/>
          </ac:spMkLst>
        </pc:spChg>
        <pc:spChg chg="mod">
          <ac:chgData name="Luke Roach" userId="3c173453-1e89-4ab7-a897-c035ad6940d7" providerId="ADAL" clId="{CAA26442-2037-400D-A689-A268B08D1644}" dt="2022-10-10T14:52:44.049" v="1059" actId="403"/>
          <ac:spMkLst>
            <pc:docMk/>
            <pc:sldMk cId="2039636144" sldId="310"/>
            <ac:spMk id="3" creationId="{935D726A-D854-E984-4658-917E8B3067AB}"/>
          </ac:spMkLst>
        </pc:spChg>
        <pc:spChg chg="add">
          <ac:chgData name="Luke Roach" userId="3c173453-1e89-4ab7-a897-c035ad6940d7" providerId="ADAL" clId="{CAA26442-2037-400D-A689-A268B08D1644}" dt="2022-10-10T14:52:40.255" v="1057" actId="26606"/>
          <ac:spMkLst>
            <pc:docMk/>
            <pc:sldMk cId="2039636144" sldId="310"/>
            <ac:spMk id="8" creationId="{8B9AA7C6-5E5A-498E-A6DF-A943376E09BC}"/>
          </ac:spMkLst>
        </pc:spChg>
        <pc:spChg chg="add">
          <ac:chgData name="Luke Roach" userId="3c173453-1e89-4ab7-a897-c035ad6940d7" providerId="ADAL" clId="{CAA26442-2037-400D-A689-A268B08D1644}" dt="2022-10-10T14:52:40.255" v="1057" actId="26606"/>
          <ac:spMkLst>
            <pc:docMk/>
            <pc:sldMk cId="2039636144" sldId="310"/>
            <ac:spMk id="14" creationId="{81E140AE-0ABF-47C8-BF32-7D2F0CF2BA44}"/>
          </ac:spMkLst>
        </pc:spChg>
        <pc:spChg chg="add">
          <ac:chgData name="Luke Roach" userId="3c173453-1e89-4ab7-a897-c035ad6940d7" providerId="ADAL" clId="{CAA26442-2037-400D-A689-A268B08D1644}" dt="2022-10-10T14:52:40.255" v="1057" actId="26606"/>
          <ac:spMkLst>
            <pc:docMk/>
            <pc:sldMk cId="2039636144" sldId="310"/>
            <ac:spMk id="16" creationId="{CBC4F608-B4B8-48C3-9572-C0F061B1CD99}"/>
          </ac:spMkLst>
        </pc:spChg>
        <pc:grpChg chg="add">
          <ac:chgData name="Luke Roach" userId="3c173453-1e89-4ab7-a897-c035ad6940d7" providerId="ADAL" clId="{CAA26442-2037-400D-A689-A268B08D1644}" dt="2022-10-10T14:52:40.255" v="1057" actId="26606"/>
          <ac:grpSpMkLst>
            <pc:docMk/>
            <pc:sldMk cId="2039636144" sldId="310"/>
            <ac:grpSpMk id="10" creationId="{83EAB11A-76F7-48F4-9B4F-5BFDF4BF9670}"/>
          </ac:grpSpMkLst>
        </pc:grpChg>
      </pc:sldChg>
      <pc:sldChg chg="addSp modSp new mod setBg">
        <pc:chgData name="Luke Roach" userId="3c173453-1e89-4ab7-a897-c035ad6940d7" providerId="ADAL" clId="{CAA26442-2037-400D-A689-A268B08D1644}" dt="2022-10-10T14:53:54.112" v="1061" actId="26606"/>
        <pc:sldMkLst>
          <pc:docMk/>
          <pc:sldMk cId="1780404550" sldId="311"/>
        </pc:sldMkLst>
        <pc:spChg chg="mod">
          <ac:chgData name="Luke Roach" userId="3c173453-1e89-4ab7-a897-c035ad6940d7" providerId="ADAL" clId="{CAA26442-2037-400D-A689-A268B08D1644}" dt="2022-10-10T14:53:54.112" v="1061" actId="26606"/>
          <ac:spMkLst>
            <pc:docMk/>
            <pc:sldMk cId="1780404550" sldId="311"/>
            <ac:spMk id="2" creationId="{E833F9BE-3349-166B-DA0A-B080315ACA71}"/>
          </ac:spMkLst>
        </pc:spChg>
        <pc:spChg chg="mod">
          <ac:chgData name="Luke Roach" userId="3c173453-1e89-4ab7-a897-c035ad6940d7" providerId="ADAL" clId="{CAA26442-2037-400D-A689-A268B08D1644}" dt="2022-10-10T14:53:54.112" v="1061" actId="26606"/>
          <ac:spMkLst>
            <pc:docMk/>
            <pc:sldMk cId="1780404550" sldId="311"/>
            <ac:spMk id="3" creationId="{A78EC7DF-0AA7-B919-4386-E46F3BA89781}"/>
          </ac:spMkLst>
        </pc:spChg>
        <pc:spChg chg="add">
          <ac:chgData name="Luke Roach" userId="3c173453-1e89-4ab7-a897-c035ad6940d7" providerId="ADAL" clId="{CAA26442-2037-400D-A689-A268B08D1644}" dt="2022-10-10T14:53:54.112" v="1061" actId="26606"/>
          <ac:spMkLst>
            <pc:docMk/>
            <pc:sldMk cId="1780404550" sldId="311"/>
            <ac:spMk id="7175" creationId="{201CC55D-ED54-4C5C-95E6-10947BD1103B}"/>
          </ac:spMkLst>
        </pc:spChg>
        <pc:spChg chg="add">
          <ac:chgData name="Luke Roach" userId="3c173453-1e89-4ab7-a897-c035ad6940d7" providerId="ADAL" clId="{CAA26442-2037-400D-A689-A268B08D1644}" dt="2022-10-10T14:53:54.112" v="1061" actId="26606"/>
          <ac:spMkLst>
            <pc:docMk/>
            <pc:sldMk cId="1780404550" sldId="311"/>
            <ac:spMk id="7181" creationId="{3873B707-463F-40B0-8227-E8CC6C67EB25}"/>
          </ac:spMkLst>
        </pc:spChg>
        <pc:spChg chg="add">
          <ac:chgData name="Luke Roach" userId="3c173453-1e89-4ab7-a897-c035ad6940d7" providerId="ADAL" clId="{CAA26442-2037-400D-A689-A268B08D1644}" dt="2022-10-10T14:53:54.112" v="1061" actId="26606"/>
          <ac:spMkLst>
            <pc:docMk/>
            <pc:sldMk cId="1780404550" sldId="311"/>
            <ac:spMk id="7183" creationId="{C13237C8-E62C-4F0D-A318-BD6FB6C2D138}"/>
          </ac:spMkLst>
        </pc:spChg>
        <pc:spChg chg="add">
          <ac:chgData name="Luke Roach" userId="3c173453-1e89-4ab7-a897-c035ad6940d7" providerId="ADAL" clId="{CAA26442-2037-400D-A689-A268B08D1644}" dt="2022-10-10T14:53:54.112" v="1061" actId="26606"/>
          <ac:spMkLst>
            <pc:docMk/>
            <pc:sldMk cId="1780404550" sldId="311"/>
            <ac:spMk id="7185" creationId="{19C9EAEA-39D0-4B0E-A0EB-51E7B26740B1}"/>
          </ac:spMkLst>
        </pc:spChg>
        <pc:grpChg chg="add">
          <ac:chgData name="Luke Roach" userId="3c173453-1e89-4ab7-a897-c035ad6940d7" providerId="ADAL" clId="{CAA26442-2037-400D-A689-A268B08D1644}" dt="2022-10-10T14:53:54.112" v="1061" actId="26606"/>
          <ac:grpSpMkLst>
            <pc:docMk/>
            <pc:sldMk cId="1780404550" sldId="311"/>
            <ac:grpSpMk id="7177" creationId="{1DE889C7-FAD6-4397-98E2-05D503484459}"/>
          </ac:grpSpMkLst>
        </pc:grpChg>
        <pc:picChg chg="add mod">
          <ac:chgData name="Luke Roach" userId="3c173453-1e89-4ab7-a897-c035ad6940d7" providerId="ADAL" clId="{CAA26442-2037-400D-A689-A268B08D1644}" dt="2022-10-10T14:53:54.112" v="1061" actId="26606"/>
          <ac:picMkLst>
            <pc:docMk/>
            <pc:sldMk cId="1780404550" sldId="311"/>
            <ac:picMk id="7170" creationId="{A2BA2AC2-CA4E-A125-C8FA-244A77ECC2D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E2772-3EC0-4CD5-BB83-66157BB1FD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217AAE-3770-AB4A-2970-3F68F8658C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B03D4F-A079-3EFD-C644-F7318217D46D}"/>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5" name="Footer Placeholder 4">
            <a:extLst>
              <a:ext uri="{FF2B5EF4-FFF2-40B4-BE49-F238E27FC236}">
                <a16:creationId xmlns:a16="http://schemas.microsoft.com/office/drawing/2014/main" id="{2D8C3BAB-F876-8CFD-B851-D603527A87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ADECB5-FFFE-D5B8-3148-05796EDF57FA}"/>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3524403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8E373-E555-9ABF-59DF-4838445290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BDD353-28B8-C885-E861-355CC62CF77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14BBD5-4E02-3654-DD48-5765BC7B57CB}"/>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5" name="Footer Placeholder 4">
            <a:extLst>
              <a:ext uri="{FF2B5EF4-FFF2-40B4-BE49-F238E27FC236}">
                <a16:creationId xmlns:a16="http://schemas.microsoft.com/office/drawing/2014/main" id="{85A7839D-1295-C620-6525-501E8FCFE5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F0B661-32E2-BC49-0F3A-E87EC964ABCA}"/>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1799337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78DCD-F9C0-3286-96E2-2C7C7F5A9A8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7346C3C-0B91-18C5-E948-6FB53645502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88EC9A-B681-505E-67D5-5532FBC6EE5A}"/>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5" name="Footer Placeholder 4">
            <a:extLst>
              <a:ext uri="{FF2B5EF4-FFF2-40B4-BE49-F238E27FC236}">
                <a16:creationId xmlns:a16="http://schemas.microsoft.com/office/drawing/2014/main" id="{6CDCE7F2-11A6-5AEB-E38B-131D0756E6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7CBCB5-5472-B0B9-98F1-730F8EFB6F27}"/>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3651915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76D23-B734-D1F9-68DC-7EFFA05D71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7DA027-4819-1B43-6265-6A2A6AD756F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37D2F9-DCA1-E6F4-08CF-BFDFACCFD5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562AD2B-E468-4178-31FC-BD07B2FB3DA8}"/>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6" name="Footer Placeholder 5">
            <a:extLst>
              <a:ext uri="{FF2B5EF4-FFF2-40B4-BE49-F238E27FC236}">
                <a16:creationId xmlns:a16="http://schemas.microsoft.com/office/drawing/2014/main" id="{AB6320D5-EE43-2779-7937-528DA12596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126E7B-DC73-4872-9E5D-DF21756FD9EE}"/>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2700306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193B9-B86D-5658-255A-FA4DD12F090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8B0AAF-722B-57B2-5FC0-226A00E483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4B75F6-DA12-B945-4F8B-7F6D12F94F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1481F0-8436-338F-BD22-BD8E535058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EEB0E8-9291-689C-139E-16E7B46D555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641AB5-0CB4-CCF4-D11C-DB49112EFD0D}"/>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8" name="Footer Placeholder 7">
            <a:extLst>
              <a:ext uri="{FF2B5EF4-FFF2-40B4-BE49-F238E27FC236}">
                <a16:creationId xmlns:a16="http://schemas.microsoft.com/office/drawing/2014/main" id="{E6058F16-7ABE-65AF-D4DC-03CD0D56936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75DE1E-4619-7067-A1D8-A439EB71D332}"/>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2339350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463F9-0926-4C53-700F-B90EA001C2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66C029-D9D1-0172-2925-0BFF6FB67037}"/>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4" name="Footer Placeholder 3">
            <a:extLst>
              <a:ext uri="{FF2B5EF4-FFF2-40B4-BE49-F238E27FC236}">
                <a16:creationId xmlns:a16="http://schemas.microsoft.com/office/drawing/2014/main" id="{DE0C8EC4-FBA9-F457-2027-16C05DC8F0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206706-7BF8-E89D-F831-005DC7F1F279}"/>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2685107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05810A-7381-F221-2EF1-FF91A1AD7D71}"/>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3" name="Footer Placeholder 2">
            <a:extLst>
              <a:ext uri="{FF2B5EF4-FFF2-40B4-BE49-F238E27FC236}">
                <a16:creationId xmlns:a16="http://schemas.microsoft.com/office/drawing/2014/main" id="{137226BD-B71D-7CB9-B7B6-5CE3F77605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EE533F-1B25-AE0B-D2B5-F29F834BD03F}"/>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1211368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F3757-3CD5-3BF1-1E94-2C4AB3C702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31F6D62-9D98-9057-BA5C-C2B7FC6E66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AA7187F-D63B-E3A2-2FD0-27BA4FEABD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7CF271-10C8-5172-F90B-68BF550B0680}"/>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6" name="Footer Placeholder 5">
            <a:extLst>
              <a:ext uri="{FF2B5EF4-FFF2-40B4-BE49-F238E27FC236}">
                <a16:creationId xmlns:a16="http://schemas.microsoft.com/office/drawing/2014/main" id="{EC47DFD2-4E58-F63A-B091-4FA2B15AA6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47C387-9F16-2F56-DD1B-32F9D20294B3}"/>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3932135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1FB0D-B908-A6DD-7778-A7F89490F0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AC277D-1490-89B8-C22B-4C8A590794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2945D3-B3DA-B241-1444-8B5047A991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519BE9-9D97-DFAF-FA19-B7C0DDB17C88}"/>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6" name="Footer Placeholder 5">
            <a:extLst>
              <a:ext uri="{FF2B5EF4-FFF2-40B4-BE49-F238E27FC236}">
                <a16:creationId xmlns:a16="http://schemas.microsoft.com/office/drawing/2014/main" id="{732EB2D7-1D7F-78A0-DF26-C1CC41E656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52A5FB-5492-8F4D-6B2D-B71388074BE6}"/>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2535303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87DF6-4AE3-5CE8-B9EC-52790F112C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63556D-EA87-E448-35FD-748CE84690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71EB24-FAAC-8808-4EEC-98EB68956454}"/>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5" name="Footer Placeholder 4">
            <a:extLst>
              <a:ext uri="{FF2B5EF4-FFF2-40B4-BE49-F238E27FC236}">
                <a16:creationId xmlns:a16="http://schemas.microsoft.com/office/drawing/2014/main" id="{1DBA5178-0F33-C0BB-1007-4ECDB8F206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BAE5FE-64B0-305C-BFB9-E731D5129510}"/>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1961102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82A770-3CDF-ACF1-08D7-DE1919A458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2C6844-76EE-55B4-8FE1-59B1D7E6CD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21D3C8-1752-A496-E249-5D8E310A2703}"/>
              </a:ext>
            </a:extLst>
          </p:cNvPr>
          <p:cNvSpPr>
            <a:spLocks noGrp="1"/>
          </p:cNvSpPr>
          <p:nvPr>
            <p:ph type="dt" sz="half" idx="10"/>
          </p:nvPr>
        </p:nvSpPr>
        <p:spPr/>
        <p:txBody>
          <a:bodyPr/>
          <a:lstStyle/>
          <a:p>
            <a:fld id="{26A47762-BC2D-471A-89AF-3124307ACC90}" type="datetimeFigureOut">
              <a:rPr lang="en-GB" smtClean="0"/>
              <a:t>10/10/2022</a:t>
            </a:fld>
            <a:endParaRPr lang="en-GB"/>
          </a:p>
        </p:txBody>
      </p:sp>
      <p:sp>
        <p:nvSpPr>
          <p:cNvPr id="5" name="Footer Placeholder 4">
            <a:extLst>
              <a:ext uri="{FF2B5EF4-FFF2-40B4-BE49-F238E27FC236}">
                <a16:creationId xmlns:a16="http://schemas.microsoft.com/office/drawing/2014/main" id="{1195D761-F093-7ACC-EDCA-EC6B66EC2A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596DE9-BF6E-6367-EB55-DE9D5F9C2C24}"/>
              </a:ext>
            </a:extLst>
          </p:cNvPr>
          <p:cNvSpPr>
            <a:spLocks noGrp="1"/>
          </p:cNvSpPr>
          <p:nvPr>
            <p:ph type="sldNum" sz="quarter" idx="12"/>
          </p:nvPr>
        </p:nvSpPr>
        <p:spPr/>
        <p:txBody>
          <a:bodyPr/>
          <a:lstStyle/>
          <a:p>
            <a:fld id="{5E3838AB-5FFA-43CD-A5F2-645979082DC8}" type="slidenum">
              <a:rPr lang="en-GB" smtClean="0"/>
              <a:t>‹#›</a:t>
            </a:fld>
            <a:endParaRPr lang="en-GB"/>
          </a:p>
        </p:txBody>
      </p:sp>
    </p:spTree>
    <p:extLst>
      <p:ext uri="{BB962C8B-B14F-4D97-AF65-F5344CB8AC3E}">
        <p14:creationId xmlns:p14="http://schemas.microsoft.com/office/powerpoint/2010/main" val="1538426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9D8ABA-1874-DD2B-054C-C53DFF55C1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38EB6A-79F0-B776-65D8-758E59FD97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3FBBAD-BCCF-C0D6-8AE2-441AD89AB6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A47762-BC2D-471A-89AF-3124307ACC90}" type="datetimeFigureOut">
              <a:rPr lang="en-GB" smtClean="0"/>
              <a:t>10/10/2022</a:t>
            </a:fld>
            <a:endParaRPr lang="en-GB"/>
          </a:p>
        </p:txBody>
      </p:sp>
      <p:sp>
        <p:nvSpPr>
          <p:cNvPr id="5" name="Footer Placeholder 4">
            <a:extLst>
              <a:ext uri="{FF2B5EF4-FFF2-40B4-BE49-F238E27FC236}">
                <a16:creationId xmlns:a16="http://schemas.microsoft.com/office/drawing/2014/main" id="{8DE61A61-565A-D3CF-C9EA-A7223A151C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41FEEB-F152-9784-72B1-052EEAD9C2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3838AB-5FFA-43CD-A5F2-645979082DC8}" type="slidenum">
              <a:rPr lang="en-GB" smtClean="0"/>
              <a:t>‹#›</a:t>
            </a:fld>
            <a:endParaRPr lang="en-GB"/>
          </a:p>
        </p:txBody>
      </p:sp>
    </p:spTree>
    <p:extLst>
      <p:ext uri="{BB962C8B-B14F-4D97-AF65-F5344CB8AC3E}">
        <p14:creationId xmlns:p14="http://schemas.microsoft.com/office/powerpoint/2010/main" val="41132154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PKzOfD8Cnho?feature=oembed"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B2mXNuNAlJU?feature=oembed"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78rR3NMYQ-I?feature=oembed" TargetMode="External"/></Relationships>
</file>

<file path=ppt/slides/_rels/slide4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btpRS17co_0?start=12&amp;feature=oembed" TargetMode="Externa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97976/prevent-strategy-review.pdf" TargetMode="External"/><Relationship Id="rId3" Type="http://schemas.openxmlformats.org/officeDocument/2006/relationships/hyperlink" Target="https://www.brookings.edu/testimonies/comparing-al-qaeda-and-isis-different-goals-different-targets/" TargetMode="External"/><Relationship Id="rId7" Type="http://schemas.openxmlformats.org/officeDocument/2006/relationships/hyperlink" Target="https://assets.publishing.service.gov.uk/government/uploads/system/uploads/attachment_data/file/97995/strategy-contest.pdf" TargetMode="External"/><Relationship Id="rId12" Type="http://schemas.openxmlformats.org/officeDocument/2006/relationships/hyperlink" Target="https://www.bbc.co.uk/news/world-asia-48056433" TargetMode="External"/><Relationship Id="rId2" Type="http://schemas.openxmlformats.org/officeDocument/2006/relationships/hyperlink" Target="https://www.adl.org/resources/profiles/al-qaeda" TargetMode="External"/><Relationship Id="rId1" Type="http://schemas.openxmlformats.org/officeDocument/2006/relationships/slideLayout" Target="../slideLayouts/slideLayout2.xml"/><Relationship Id="rId6" Type="http://schemas.openxmlformats.org/officeDocument/2006/relationships/hyperlink" Target="https://millercenter.org/president/gwbush/foreign-affairs" TargetMode="External"/><Relationship Id="rId11" Type="http://schemas.openxmlformats.org/officeDocument/2006/relationships/hyperlink" Target="https://www.unodc.org/documents/frontpage/Use_of_Internet_for_Terrorist_Purposes.pdf" TargetMode="External"/><Relationship Id="rId5" Type="http://schemas.openxmlformats.org/officeDocument/2006/relationships/hyperlink" Target="https://www.everycrsreport.com/reports/IF11854.html" TargetMode="External"/><Relationship Id="rId10" Type="http://schemas.openxmlformats.org/officeDocument/2006/relationships/hyperlink" Target="http://www.iwar.org.uk/cyberterror/resources/cyberplanning/thomas.pdf" TargetMode="External"/><Relationship Id="rId4" Type="http://schemas.openxmlformats.org/officeDocument/2006/relationships/hyperlink" Target="https://edition.cnn.com/2013/08/30/world/osama-bin-laden-fast-facts/index.html" TargetMode="External"/><Relationship Id="rId9" Type="http://schemas.openxmlformats.org/officeDocument/2006/relationships/hyperlink" Target="https://assets.publishing.service.gov.uk/government/uploads/system/uploads/attachment_data/file/716907/140618_CCS207_CCS0218929798-1_CONTEST_3.0_WEB.pdf"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www.theguardian.com/uk/2010/jun/04/surveillance-cameras-birmingham-muslims" TargetMode="External"/><Relationship Id="rId2" Type="http://schemas.openxmlformats.org/officeDocument/2006/relationships/hyperlink" Target="https://assets.publishing.service.gov.uk/government/uploads/system/uploads/attachment_data/file/716907/140618_CCS207_CCS0218929798-1_CONTEST_3.0_WEB.pdf" TargetMode="External"/><Relationship Id="rId1" Type="http://schemas.openxmlformats.org/officeDocument/2006/relationships/slideLayout" Target="../slideLayouts/slideLayout2.xml"/><Relationship Id="rId4" Type="http://schemas.openxmlformats.org/officeDocument/2006/relationships/hyperlink" Target="https://www.unodc.org/documents/frontpage/Use_of_Internet_for_Terrorist_Purposes.pdf" TargetMode="External"/></Relationships>
</file>

<file path=ppt/slides/_rels/slide5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Al-Qaida: the terror group that learned the secret of longevity | Al-Qaida  | The Guardian">
            <a:extLst>
              <a:ext uri="{FF2B5EF4-FFF2-40B4-BE49-F238E27FC236}">
                <a16:creationId xmlns:a16="http://schemas.microsoft.com/office/drawing/2014/main" id="{18FB7880-3460-69DB-F08F-FF052B71A6F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337" t="624" r="-1" b="3564"/>
          <a:stretch/>
        </p:blipFill>
        <p:spPr bwMode="auto">
          <a:xfrm>
            <a:off x="20" y="10"/>
            <a:ext cx="8668492" cy="6857990"/>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0">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B0671F-E99B-E9AC-D414-E641E3551233}"/>
              </a:ext>
            </a:extLst>
          </p:cNvPr>
          <p:cNvSpPr>
            <a:spLocks noGrp="1"/>
          </p:cNvSpPr>
          <p:nvPr>
            <p:ph type="ctrTitle"/>
          </p:nvPr>
        </p:nvSpPr>
        <p:spPr>
          <a:xfrm>
            <a:off x="7848600" y="1122363"/>
            <a:ext cx="4023360" cy="3204134"/>
          </a:xfrm>
        </p:spPr>
        <p:txBody>
          <a:bodyPr anchor="b">
            <a:normAutofit/>
          </a:bodyPr>
          <a:lstStyle/>
          <a:p>
            <a:pPr algn="l"/>
            <a:r>
              <a:rPr lang="en-GB" sz="4800"/>
              <a:t>Policing Terrorism</a:t>
            </a:r>
          </a:p>
        </p:txBody>
      </p:sp>
      <p:sp>
        <p:nvSpPr>
          <p:cNvPr id="3" name="Subtitle 2">
            <a:extLst>
              <a:ext uri="{FF2B5EF4-FFF2-40B4-BE49-F238E27FC236}">
                <a16:creationId xmlns:a16="http://schemas.microsoft.com/office/drawing/2014/main" id="{50AA5892-9AF9-05A6-4D43-977580E227C6}"/>
              </a:ext>
            </a:extLst>
          </p:cNvPr>
          <p:cNvSpPr>
            <a:spLocks noGrp="1"/>
          </p:cNvSpPr>
          <p:nvPr>
            <p:ph type="subTitle" idx="1"/>
          </p:nvPr>
        </p:nvSpPr>
        <p:spPr>
          <a:xfrm>
            <a:off x="7848600" y="4872922"/>
            <a:ext cx="4023360" cy="1208141"/>
          </a:xfrm>
        </p:spPr>
        <p:txBody>
          <a:bodyPr>
            <a:normAutofit/>
          </a:bodyPr>
          <a:lstStyle/>
          <a:p>
            <a:pPr algn="l"/>
            <a:r>
              <a:rPr lang="en-GB" sz="2000"/>
              <a:t>Week 2 – Al Quaeda</a:t>
            </a:r>
          </a:p>
          <a:p>
            <a:pPr algn="l"/>
            <a:r>
              <a:rPr lang="en-GB" sz="2000"/>
              <a:t>Dr. Luke Roach</a:t>
            </a:r>
          </a:p>
          <a:p>
            <a:pPr algn="l"/>
            <a:r>
              <a:rPr lang="en-GB" sz="2000"/>
              <a:t>L.roach@UWTSD.ac.uk</a:t>
            </a:r>
          </a:p>
        </p:txBody>
      </p:sp>
      <p:sp>
        <p:nvSpPr>
          <p:cNvPr id="19"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7862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A031E10E-B3CB-753B-38CE-984A6B57DA4D}"/>
              </a:ext>
            </a:extLst>
          </p:cNvPr>
          <p:cNvSpPr>
            <a:spLocks noGrp="1"/>
          </p:cNvSpPr>
          <p:nvPr>
            <p:ph type="title"/>
          </p:nvPr>
        </p:nvSpPr>
        <p:spPr>
          <a:xfrm>
            <a:off x="838200" y="713312"/>
            <a:ext cx="4038600" cy="5431376"/>
          </a:xfrm>
        </p:spPr>
        <p:txBody>
          <a:bodyPr>
            <a:normAutofit/>
          </a:bodyPr>
          <a:lstStyle/>
          <a:p>
            <a:r>
              <a:rPr lang="en-GB" dirty="0"/>
              <a:t>Aims</a:t>
            </a:r>
          </a:p>
        </p:txBody>
      </p:sp>
      <p:sp>
        <p:nvSpPr>
          <p:cNvPr id="3" name="Content Placeholder 2">
            <a:extLst>
              <a:ext uri="{FF2B5EF4-FFF2-40B4-BE49-F238E27FC236}">
                <a16:creationId xmlns:a16="http://schemas.microsoft.com/office/drawing/2014/main" id="{9A69EF9E-715C-7F6F-935A-BAEBF27371DE}"/>
              </a:ext>
            </a:extLst>
          </p:cNvPr>
          <p:cNvSpPr>
            <a:spLocks noGrp="1"/>
          </p:cNvSpPr>
          <p:nvPr>
            <p:ph idx="1"/>
          </p:nvPr>
        </p:nvSpPr>
        <p:spPr>
          <a:xfrm>
            <a:off x="6095999" y="713313"/>
            <a:ext cx="5257801" cy="5431376"/>
          </a:xfrm>
        </p:spPr>
        <p:txBody>
          <a:bodyPr anchor="ctr">
            <a:normAutofit/>
          </a:bodyPr>
          <a:lstStyle/>
          <a:p>
            <a:r>
              <a:rPr lang="en-GB" dirty="0"/>
              <a:t>Introduce the Islamist terrorist group – Al Qaeda.</a:t>
            </a:r>
          </a:p>
          <a:p>
            <a:r>
              <a:rPr lang="en-GB" dirty="0"/>
              <a:t>Explore the ideology, motives and goals of Al Qaeda.</a:t>
            </a:r>
          </a:p>
          <a:p>
            <a:r>
              <a:rPr lang="en-US" dirty="0"/>
              <a:t>Look at 9/11 and how technology was used.</a:t>
            </a:r>
          </a:p>
          <a:p>
            <a:r>
              <a:rPr lang="en-GB" dirty="0"/>
              <a:t>Look at how Al Qaeda shaped governmental policy following 9/11.</a:t>
            </a:r>
          </a:p>
          <a:p>
            <a:r>
              <a:rPr lang="en-GB" dirty="0"/>
              <a:t>Explore their currency in modern day society.</a:t>
            </a:r>
            <a:endParaRPr lang="en-US" dirty="0"/>
          </a:p>
        </p:txBody>
      </p:sp>
    </p:spTree>
    <p:extLst>
      <p:ext uri="{BB962C8B-B14F-4D97-AF65-F5344CB8AC3E}">
        <p14:creationId xmlns:p14="http://schemas.microsoft.com/office/powerpoint/2010/main" val="4000304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0339EE9-5436-4860-BBFC-7CD7C90DB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0"/>
            <a:ext cx="7537705"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5793DFE-9517-28AA-5036-963119B80AFD}"/>
              </a:ext>
            </a:extLst>
          </p:cNvPr>
          <p:cNvSpPr>
            <a:spLocks noGrp="1"/>
          </p:cNvSpPr>
          <p:nvPr>
            <p:ph type="title"/>
          </p:nvPr>
        </p:nvSpPr>
        <p:spPr>
          <a:xfrm>
            <a:off x="905484" y="1065749"/>
            <a:ext cx="3748810" cy="4726502"/>
          </a:xfrm>
        </p:spPr>
        <p:txBody>
          <a:bodyPr>
            <a:normAutofit/>
          </a:bodyPr>
          <a:lstStyle/>
          <a:p>
            <a:r>
              <a:rPr lang="en-GB" dirty="0"/>
              <a:t>Questions</a:t>
            </a:r>
          </a:p>
        </p:txBody>
      </p:sp>
      <p:sp>
        <p:nvSpPr>
          <p:cNvPr id="3" name="Content Placeholder 2">
            <a:extLst>
              <a:ext uri="{FF2B5EF4-FFF2-40B4-BE49-F238E27FC236}">
                <a16:creationId xmlns:a16="http://schemas.microsoft.com/office/drawing/2014/main" id="{DE5399A3-9F18-74E7-53F3-E4CE7F6F7CEC}"/>
              </a:ext>
            </a:extLst>
          </p:cNvPr>
          <p:cNvSpPr>
            <a:spLocks noGrp="1"/>
          </p:cNvSpPr>
          <p:nvPr>
            <p:ph idx="1"/>
          </p:nvPr>
        </p:nvSpPr>
        <p:spPr>
          <a:xfrm>
            <a:off x="6400800" y="713313"/>
            <a:ext cx="4953000" cy="5431376"/>
          </a:xfrm>
        </p:spPr>
        <p:txBody>
          <a:bodyPr anchor="ctr">
            <a:normAutofit lnSpcReduction="10000"/>
          </a:bodyPr>
          <a:lstStyle/>
          <a:p>
            <a:r>
              <a:rPr lang="en-GB" dirty="0"/>
              <a:t>1. To understand who Al Qaeda are.</a:t>
            </a:r>
            <a:endParaRPr lang="en-US" dirty="0"/>
          </a:p>
          <a:p>
            <a:r>
              <a:rPr lang="en-GB" dirty="0"/>
              <a:t>2. Examine the ideology, motives and goals of Al Qaeda.</a:t>
            </a:r>
            <a:endParaRPr lang="en-US" dirty="0"/>
          </a:p>
          <a:p>
            <a:r>
              <a:rPr lang="en-GB" dirty="0"/>
              <a:t>3. To discover how technology aided in the operations of 9/11 </a:t>
            </a:r>
          </a:p>
          <a:p>
            <a:r>
              <a:rPr lang="en-GB" dirty="0"/>
              <a:t>4. To assess the impact al Qaeda had on governmental policy following the events of 9/11</a:t>
            </a:r>
          </a:p>
          <a:p>
            <a:r>
              <a:rPr lang="en-GB" dirty="0"/>
              <a:t>5. Distinguish the prevalence that Al Qaeda has in modern day society.</a:t>
            </a:r>
            <a:endParaRPr lang="en-US" dirty="0"/>
          </a:p>
        </p:txBody>
      </p:sp>
    </p:spTree>
    <p:extLst>
      <p:ext uri="{BB962C8B-B14F-4D97-AF65-F5344CB8AC3E}">
        <p14:creationId xmlns:p14="http://schemas.microsoft.com/office/powerpoint/2010/main" val="1187250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9B1983-4529-CA8A-232B-FB4E3451A0F4}"/>
              </a:ext>
            </a:extLst>
          </p:cNvPr>
          <p:cNvSpPr>
            <a:spLocks noGrp="1"/>
          </p:cNvSpPr>
          <p:nvPr>
            <p:ph type="title"/>
          </p:nvPr>
        </p:nvSpPr>
        <p:spPr>
          <a:xfrm>
            <a:off x="645065" y="1463040"/>
            <a:ext cx="3796306" cy="2690949"/>
          </a:xfrm>
        </p:spPr>
        <p:txBody>
          <a:bodyPr anchor="t">
            <a:normAutofit/>
          </a:bodyPr>
          <a:lstStyle/>
          <a:p>
            <a:r>
              <a:rPr lang="en-GB" sz="4800" dirty="0"/>
              <a:t>Who are Al Qaeda?</a:t>
            </a:r>
          </a:p>
        </p:txBody>
      </p:sp>
      <p:grpSp>
        <p:nvGrpSpPr>
          <p:cNvPr id="15"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A81842-3918-31A1-F331-22723EFB6F5D}"/>
              </a:ext>
            </a:extLst>
          </p:cNvPr>
          <p:cNvSpPr>
            <a:spLocks noGrp="1"/>
          </p:cNvSpPr>
          <p:nvPr>
            <p:ph idx="1"/>
          </p:nvPr>
        </p:nvSpPr>
        <p:spPr>
          <a:xfrm>
            <a:off x="5656218" y="1463039"/>
            <a:ext cx="5542387" cy="4300447"/>
          </a:xfrm>
        </p:spPr>
        <p:txBody>
          <a:bodyPr anchor="t">
            <a:normAutofit fontScale="92500" lnSpcReduction="20000"/>
          </a:bodyPr>
          <a:lstStyle/>
          <a:p>
            <a:r>
              <a:rPr lang="en-GB" sz="2400" dirty="0"/>
              <a:t>Al Qaeda transpired as a group of Muslims fighting  the Soviet Union during the 1980s.</a:t>
            </a:r>
            <a:endParaRPr lang="en-US" sz="2400" dirty="0"/>
          </a:p>
          <a:p>
            <a:r>
              <a:rPr lang="en-GB" sz="2400" dirty="0"/>
              <a:t>Leader - Bin Laden’s vision was to create frontline fighters who could lead the ’global jihad’ project and unite hundreds of jihadists struggling against their own regimes under a single umbrella. </a:t>
            </a:r>
            <a:endParaRPr lang="en-US" sz="2400" dirty="0"/>
          </a:p>
          <a:p>
            <a:r>
              <a:rPr lang="en-GB" sz="2400" dirty="0"/>
              <a:t>By the 1990s Bin Ladens goal changed focusing on a ‘bigger enemy’ – The United States. </a:t>
            </a:r>
            <a:endParaRPr lang="en-US" sz="2400" dirty="0"/>
          </a:p>
          <a:p>
            <a:r>
              <a:rPr lang="en-GB" sz="2400" dirty="0"/>
              <a:t>Al Qaeda seeks to establish a global caliphate.</a:t>
            </a:r>
          </a:p>
          <a:p>
            <a:pPr algn="r"/>
            <a:endParaRPr lang="en-GB" sz="2000" dirty="0"/>
          </a:p>
          <a:p>
            <a:pPr algn="r"/>
            <a:endParaRPr lang="en-GB" sz="2000" dirty="0"/>
          </a:p>
          <a:p>
            <a:pPr algn="r"/>
            <a:r>
              <a:rPr lang="en-GB" sz="2000" dirty="0"/>
              <a:t>(Bryman, 2015)</a:t>
            </a:r>
          </a:p>
        </p:txBody>
      </p:sp>
    </p:spTree>
    <p:extLst>
      <p:ext uri="{BB962C8B-B14F-4D97-AF65-F5344CB8AC3E}">
        <p14:creationId xmlns:p14="http://schemas.microsoft.com/office/powerpoint/2010/main" val="1746192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D81813-C5D0-CF19-DD38-D9EF07A09031}"/>
              </a:ext>
            </a:extLst>
          </p:cNvPr>
          <p:cNvSpPr>
            <a:spLocks noGrp="1"/>
          </p:cNvSpPr>
          <p:nvPr>
            <p:ph type="title"/>
          </p:nvPr>
        </p:nvSpPr>
        <p:spPr>
          <a:xfrm>
            <a:off x="645065" y="1463040"/>
            <a:ext cx="3796306" cy="2690949"/>
          </a:xfrm>
        </p:spPr>
        <p:txBody>
          <a:bodyPr anchor="t">
            <a:normAutofit/>
          </a:bodyPr>
          <a:lstStyle/>
          <a:p>
            <a:r>
              <a:rPr lang="en-GB" sz="4800"/>
              <a:t>What is jihadism? </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B5E810-0C11-B72B-13CA-90EFFC0845F7}"/>
              </a:ext>
            </a:extLst>
          </p:cNvPr>
          <p:cNvSpPr>
            <a:spLocks noGrp="1"/>
          </p:cNvSpPr>
          <p:nvPr>
            <p:ph idx="1"/>
          </p:nvPr>
        </p:nvSpPr>
        <p:spPr>
          <a:xfrm>
            <a:off x="5656218" y="1463039"/>
            <a:ext cx="5542387" cy="4300447"/>
          </a:xfrm>
        </p:spPr>
        <p:txBody>
          <a:bodyPr anchor="t">
            <a:normAutofit/>
          </a:bodyPr>
          <a:lstStyle/>
          <a:p>
            <a:r>
              <a:rPr lang="en-GB" dirty="0"/>
              <a:t>Jihadism focuses on overthrowing local regimes; agendas gradually expand to include global goals. </a:t>
            </a:r>
            <a:endParaRPr lang="en-US" dirty="0"/>
          </a:p>
          <a:p>
            <a:r>
              <a:rPr lang="en-GB" dirty="0"/>
              <a:t>Al Qaeda believes that Muslims must be educated on the sharia and the idea of jihad must be popularised to convince Muslims to take up arms as the sole method of liberations.</a:t>
            </a:r>
            <a:endParaRPr lang="en-US" dirty="0"/>
          </a:p>
        </p:txBody>
      </p:sp>
    </p:spTree>
    <p:extLst>
      <p:ext uri="{BB962C8B-B14F-4D97-AF65-F5344CB8AC3E}">
        <p14:creationId xmlns:p14="http://schemas.microsoft.com/office/powerpoint/2010/main" val="1645796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CB4677-DE86-8B22-699C-B43C720A18D2}"/>
              </a:ext>
            </a:extLst>
          </p:cNvPr>
          <p:cNvSpPr>
            <a:spLocks noGrp="1"/>
          </p:cNvSpPr>
          <p:nvPr>
            <p:ph type="title"/>
          </p:nvPr>
        </p:nvSpPr>
        <p:spPr>
          <a:xfrm>
            <a:off x="1153618" y="1239927"/>
            <a:ext cx="4008586" cy="4680583"/>
          </a:xfrm>
        </p:spPr>
        <p:txBody>
          <a:bodyPr anchor="ctr">
            <a:normAutofit/>
          </a:bodyPr>
          <a:lstStyle/>
          <a:p>
            <a:r>
              <a:rPr lang="en-GB" sz="5200"/>
              <a:t>Al Qaeda’s Ideology</a:t>
            </a:r>
          </a:p>
        </p:txBody>
      </p:sp>
      <p:sp>
        <p:nvSpPr>
          <p:cNvPr id="3" name="Content Placeholder 2">
            <a:extLst>
              <a:ext uri="{FF2B5EF4-FFF2-40B4-BE49-F238E27FC236}">
                <a16:creationId xmlns:a16="http://schemas.microsoft.com/office/drawing/2014/main" id="{6EF89B63-BEBD-7655-FE0F-E5B767128F71}"/>
              </a:ext>
            </a:extLst>
          </p:cNvPr>
          <p:cNvSpPr>
            <a:spLocks noGrp="1"/>
          </p:cNvSpPr>
          <p:nvPr>
            <p:ph idx="1"/>
          </p:nvPr>
        </p:nvSpPr>
        <p:spPr>
          <a:xfrm>
            <a:off x="6291923" y="1239927"/>
            <a:ext cx="4971824" cy="4680583"/>
          </a:xfrm>
        </p:spPr>
        <p:txBody>
          <a:bodyPr anchor="ctr">
            <a:normAutofit fontScale="92500" lnSpcReduction="10000"/>
          </a:bodyPr>
          <a:lstStyle/>
          <a:p>
            <a:pPr lvl="0"/>
            <a:r>
              <a:rPr lang="en-GB" dirty="0"/>
              <a:t>Anti-Semitism -  deep rooted in Al Qaeda’s ideology (ADL, 2021).</a:t>
            </a:r>
            <a:endParaRPr lang="en-US" dirty="0"/>
          </a:p>
          <a:p>
            <a:r>
              <a:rPr lang="en-GB" dirty="0"/>
              <a:t>‘’Al Qaeda’s ideology is grounded on the assertion that weak and corrupt leadership is to blame for the decline of the Muslim community’’  (Gregg, 2010, p. 295).</a:t>
            </a:r>
            <a:endParaRPr lang="en-US" dirty="0"/>
          </a:p>
          <a:p>
            <a:r>
              <a:rPr lang="en-GB" dirty="0"/>
              <a:t>The acceptance of Western norms and values has weakened leadership which has resulted in a drift from ‘’the true path of Islam’’ (Gregg, 2010, p. 295).</a:t>
            </a:r>
            <a:endParaRPr lang="en-US" dirty="0"/>
          </a:p>
        </p:txBody>
      </p:sp>
    </p:spTree>
    <p:extLst>
      <p:ext uri="{BB962C8B-B14F-4D97-AF65-F5344CB8AC3E}">
        <p14:creationId xmlns:p14="http://schemas.microsoft.com/office/powerpoint/2010/main" val="1097748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4CC69B-A1AC-ACDF-6F8F-59615E1F2791}"/>
              </a:ext>
            </a:extLst>
          </p:cNvPr>
          <p:cNvSpPr>
            <a:spLocks noGrp="1"/>
          </p:cNvSpPr>
          <p:nvPr>
            <p:ph type="title"/>
          </p:nvPr>
        </p:nvSpPr>
        <p:spPr>
          <a:xfrm>
            <a:off x="1045028" y="1336329"/>
            <a:ext cx="3892732" cy="4382588"/>
          </a:xfrm>
        </p:spPr>
        <p:txBody>
          <a:bodyPr anchor="ctr">
            <a:normAutofit/>
          </a:bodyPr>
          <a:lstStyle/>
          <a:p>
            <a:r>
              <a:rPr lang="en-GB" sz="5400"/>
              <a:t>Al Qaeda’s Ideology</a:t>
            </a:r>
          </a:p>
        </p:txBody>
      </p:sp>
      <p:grpSp>
        <p:nvGrpSpPr>
          <p:cNvPr id="10"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BE9C75-17DA-BBED-DDC8-81EC9B226B28}"/>
              </a:ext>
            </a:extLst>
          </p:cNvPr>
          <p:cNvSpPr>
            <a:spLocks noGrp="1"/>
          </p:cNvSpPr>
          <p:nvPr>
            <p:ph idx="1"/>
          </p:nvPr>
        </p:nvSpPr>
        <p:spPr>
          <a:xfrm>
            <a:off x="6096001" y="1336329"/>
            <a:ext cx="5260848" cy="4382588"/>
          </a:xfrm>
        </p:spPr>
        <p:txBody>
          <a:bodyPr anchor="ctr">
            <a:normAutofit fontScale="92500" lnSpcReduction="10000"/>
          </a:bodyPr>
          <a:lstStyle/>
          <a:p>
            <a:r>
              <a:rPr lang="en-GB" dirty="0"/>
              <a:t>Al Qaeda new addition to the ideology of the Islamic revolution is the call for Muslims to kill Americans.</a:t>
            </a:r>
            <a:endParaRPr lang="en-US" dirty="0"/>
          </a:p>
          <a:p>
            <a:r>
              <a:rPr lang="en-GB" dirty="0"/>
              <a:t>‘’The ruling to kill the Americans and their allies – civilians and military is an individual duty for every Muslim who can do it in any country…’’ (Bin Laden, 1998 cited in Gregg, 2010), p. 297.</a:t>
            </a:r>
            <a:endParaRPr lang="en-US" dirty="0"/>
          </a:p>
          <a:p>
            <a:r>
              <a:rPr lang="en-GB" dirty="0"/>
              <a:t>Obligation for Muslims to defend their faith.</a:t>
            </a:r>
            <a:endParaRPr lang="en-US" dirty="0"/>
          </a:p>
        </p:txBody>
      </p:sp>
    </p:spTree>
    <p:extLst>
      <p:ext uri="{BB962C8B-B14F-4D97-AF65-F5344CB8AC3E}">
        <p14:creationId xmlns:p14="http://schemas.microsoft.com/office/powerpoint/2010/main" val="1837776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B09E4-B48B-8D36-929D-07F3B6EE7147}"/>
              </a:ext>
            </a:extLst>
          </p:cNvPr>
          <p:cNvSpPr>
            <a:spLocks noGrp="1"/>
          </p:cNvSpPr>
          <p:nvPr>
            <p:ph type="title"/>
          </p:nvPr>
        </p:nvSpPr>
        <p:spPr>
          <a:xfrm>
            <a:off x="1043631" y="809898"/>
            <a:ext cx="9942716" cy="1554480"/>
          </a:xfrm>
        </p:spPr>
        <p:txBody>
          <a:bodyPr anchor="ctr">
            <a:normAutofit/>
          </a:bodyPr>
          <a:lstStyle/>
          <a:p>
            <a:r>
              <a:rPr lang="en-GB" sz="4800"/>
              <a:t>Al Qaeda’s Ideology</a:t>
            </a:r>
          </a:p>
        </p:txBody>
      </p:sp>
      <p:sp>
        <p:nvSpPr>
          <p:cNvPr id="3" name="Content Placeholder 2">
            <a:extLst>
              <a:ext uri="{FF2B5EF4-FFF2-40B4-BE49-F238E27FC236}">
                <a16:creationId xmlns:a16="http://schemas.microsoft.com/office/drawing/2014/main" id="{3858C28C-8A56-F029-27F1-530A0BC410EA}"/>
              </a:ext>
            </a:extLst>
          </p:cNvPr>
          <p:cNvSpPr>
            <a:spLocks noGrp="1"/>
          </p:cNvSpPr>
          <p:nvPr>
            <p:ph idx="1"/>
          </p:nvPr>
        </p:nvSpPr>
        <p:spPr>
          <a:xfrm>
            <a:off x="1045028" y="3017522"/>
            <a:ext cx="9941319" cy="3124658"/>
          </a:xfrm>
        </p:spPr>
        <p:txBody>
          <a:bodyPr anchor="ctr">
            <a:normAutofit/>
          </a:bodyPr>
          <a:lstStyle/>
          <a:p>
            <a:r>
              <a:rPr lang="en-GB" sz="2400"/>
              <a:t>Islam provides a total way of life and offers direction for governance, economics and society.</a:t>
            </a:r>
            <a:endParaRPr lang="en-US" sz="2400"/>
          </a:p>
          <a:p>
            <a:r>
              <a:rPr lang="en-GB" sz="2400"/>
              <a:t>‘’We are an </a:t>
            </a:r>
            <a:r>
              <a:rPr lang="en-GB" sz="2400" i="1"/>
              <a:t>ummah</a:t>
            </a:r>
            <a:r>
              <a:rPr lang="en-GB" sz="2400"/>
              <a:t> [unified Muslim community] and have a long history with the grace of God. We are now in the 15</a:t>
            </a:r>
            <a:r>
              <a:rPr lang="en-GB" sz="2400" baseline="30000"/>
              <a:t>th</a:t>
            </a:r>
            <a:r>
              <a:rPr lang="en-GB" sz="2400"/>
              <a:t> century of this great religion’’ (Bin Laden, 1997 cited in Gregg, 2010, p. 298).</a:t>
            </a:r>
            <a:endParaRPr lang="en-US" sz="2400"/>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499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209749-C4B9-C1BF-6A37-811AD90FADB4}"/>
              </a:ext>
            </a:extLst>
          </p:cNvPr>
          <p:cNvSpPr>
            <a:spLocks noGrp="1"/>
          </p:cNvSpPr>
          <p:nvPr>
            <p:ph type="title"/>
          </p:nvPr>
        </p:nvSpPr>
        <p:spPr>
          <a:xfrm>
            <a:off x="808638" y="386930"/>
            <a:ext cx="9236700" cy="1188950"/>
          </a:xfrm>
        </p:spPr>
        <p:txBody>
          <a:bodyPr anchor="b">
            <a:normAutofit/>
          </a:bodyPr>
          <a:lstStyle/>
          <a:p>
            <a:r>
              <a:rPr lang="en-GB" sz="5400"/>
              <a:t>Motives &amp; Goals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EC0491-0B50-AD0A-D43B-0590ECEB0E5C}"/>
              </a:ext>
            </a:extLst>
          </p:cNvPr>
          <p:cNvSpPr>
            <a:spLocks noGrp="1"/>
          </p:cNvSpPr>
          <p:nvPr>
            <p:ph idx="1"/>
          </p:nvPr>
        </p:nvSpPr>
        <p:spPr>
          <a:xfrm>
            <a:off x="793660" y="2599509"/>
            <a:ext cx="10143668" cy="3435531"/>
          </a:xfrm>
        </p:spPr>
        <p:txBody>
          <a:bodyPr anchor="ctr">
            <a:normAutofit/>
          </a:bodyPr>
          <a:lstStyle/>
          <a:p>
            <a:r>
              <a:rPr lang="en-GB" sz="2400"/>
              <a:t>Liberating the Muslim nation, confronting the enemies of Islam, and launching jihad against them require a Muslim authority, established on a Muslim land that raises the banner of jihad and rallies the Muslims around it. Without achieving this goal our actions will mean nothing more than mere and repeated disturbances that will not lead to the aspired goal, which is the restoration of the caliphate and the dismissal of the invaders from the land of Islam. This goal must remain the basic objective of the Islamic jihad movement, regardless of the sacrifices and the time involved.</a:t>
            </a:r>
            <a:br>
              <a:rPr lang="en-GB" sz="2400"/>
            </a:br>
            <a:r>
              <a:rPr lang="en-GB" sz="2400"/>
              <a:t>	  				(Zuwahiri, n.d, cited in Gregg, 2010).</a:t>
            </a:r>
          </a:p>
          <a:p>
            <a:endParaRPr lang="en-GB" sz="2400"/>
          </a:p>
        </p:txBody>
      </p:sp>
    </p:spTree>
    <p:extLst>
      <p:ext uri="{BB962C8B-B14F-4D97-AF65-F5344CB8AC3E}">
        <p14:creationId xmlns:p14="http://schemas.microsoft.com/office/powerpoint/2010/main" val="4148816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31D27-4C7A-EC26-456E-55EC6E48ECFC}"/>
              </a:ext>
            </a:extLst>
          </p:cNvPr>
          <p:cNvSpPr>
            <a:spLocks noGrp="1"/>
          </p:cNvSpPr>
          <p:nvPr>
            <p:ph type="title"/>
          </p:nvPr>
        </p:nvSpPr>
        <p:spPr>
          <a:xfrm>
            <a:off x="1043631" y="809898"/>
            <a:ext cx="9942716" cy="1554480"/>
          </a:xfrm>
        </p:spPr>
        <p:txBody>
          <a:bodyPr anchor="ctr">
            <a:normAutofit/>
          </a:bodyPr>
          <a:lstStyle/>
          <a:p>
            <a:r>
              <a:rPr lang="en-GB" sz="4800"/>
              <a:t>Motives &amp; Goals</a:t>
            </a:r>
          </a:p>
        </p:txBody>
      </p:sp>
      <p:sp>
        <p:nvSpPr>
          <p:cNvPr id="3" name="Content Placeholder 2">
            <a:extLst>
              <a:ext uri="{FF2B5EF4-FFF2-40B4-BE49-F238E27FC236}">
                <a16:creationId xmlns:a16="http://schemas.microsoft.com/office/drawing/2014/main" id="{62B255E0-A455-A84A-5757-CD4F3550063E}"/>
              </a:ext>
            </a:extLst>
          </p:cNvPr>
          <p:cNvSpPr>
            <a:spLocks noGrp="1"/>
          </p:cNvSpPr>
          <p:nvPr>
            <p:ph idx="1"/>
          </p:nvPr>
        </p:nvSpPr>
        <p:spPr>
          <a:xfrm>
            <a:off x="1045028" y="3017522"/>
            <a:ext cx="9941319" cy="3124658"/>
          </a:xfrm>
        </p:spPr>
        <p:txBody>
          <a:bodyPr anchor="ctr">
            <a:normAutofit/>
          </a:bodyPr>
          <a:lstStyle/>
          <a:p>
            <a:r>
              <a:rPr lang="en-GB" sz="2400"/>
              <a:t>Unification of the </a:t>
            </a:r>
            <a:r>
              <a:rPr lang="en-GB" sz="2400" i="1"/>
              <a:t>ummah</a:t>
            </a:r>
            <a:r>
              <a:rPr lang="en-GB" sz="2400"/>
              <a:t> </a:t>
            </a:r>
          </a:p>
          <a:p>
            <a:r>
              <a:rPr lang="en-GB" sz="2400"/>
              <a:t>Transnational unity – creates a defensive barrier against Western influence.</a:t>
            </a:r>
          </a:p>
          <a:p>
            <a:r>
              <a:rPr lang="en-GB" sz="2400" i="1"/>
              <a:t>Salafi  </a:t>
            </a:r>
          </a:p>
          <a:p>
            <a:r>
              <a:rPr lang="en-GB" sz="2400"/>
              <a:t>The correct interpretation of Islam</a:t>
            </a:r>
          </a:p>
          <a:p>
            <a:r>
              <a:rPr lang="en-GB" sz="2400"/>
              <a:t>Spread revolutionary Islam					(Gregg, 2010).</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5165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6">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DC1CCE-E5D0-3405-6709-F3605F54B99C}"/>
              </a:ext>
            </a:extLst>
          </p:cNvPr>
          <p:cNvSpPr>
            <a:spLocks noGrp="1"/>
          </p:cNvSpPr>
          <p:nvPr>
            <p:ph type="title"/>
          </p:nvPr>
        </p:nvSpPr>
        <p:spPr>
          <a:xfrm>
            <a:off x="808638" y="386930"/>
            <a:ext cx="9236700" cy="1188950"/>
          </a:xfrm>
        </p:spPr>
        <p:txBody>
          <a:bodyPr anchor="b">
            <a:normAutofit/>
          </a:bodyPr>
          <a:lstStyle/>
          <a:p>
            <a:r>
              <a:rPr lang="en-GB" sz="5400"/>
              <a:t>Timeline - Osama bin Laden</a:t>
            </a:r>
          </a:p>
        </p:txBody>
      </p:sp>
      <p:grpSp>
        <p:nvGrpSpPr>
          <p:cNvPr id="48" name="Group 38">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49" name="Rectangle 39">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0" name="Rectangle 4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Content Placeholder 2">
            <a:extLst>
              <a:ext uri="{FF2B5EF4-FFF2-40B4-BE49-F238E27FC236}">
                <a16:creationId xmlns:a16="http://schemas.microsoft.com/office/drawing/2014/main" id="{3D0643AB-CF98-BBD1-7243-4463AD69CD15}"/>
              </a:ext>
            </a:extLst>
          </p:cNvPr>
          <p:cNvSpPr>
            <a:spLocks noGrp="1"/>
          </p:cNvSpPr>
          <p:nvPr>
            <p:ph idx="1"/>
          </p:nvPr>
        </p:nvSpPr>
        <p:spPr>
          <a:xfrm>
            <a:off x="793660" y="2599509"/>
            <a:ext cx="10143668" cy="3435531"/>
          </a:xfrm>
        </p:spPr>
        <p:txBody>
          <a:bodyPr numCol="2" anchor="ctr">
            <a:normAutofit/>
          </a:bodyPr>
          <a:lstStyle/>
          <a:p>
            <a:r>
              <a:rPr lang="en-GB" sz="1600" dirty="0"/>
              <a:t>1979: travels to Afghan to join the Jihad (holy war) against Soviet Union.</a:t>
            </a:r>
            <a:endParaRPr lang="en-US" sz="1600" dirty="0"/>
          </a:p>
          <a:p>
            <a:r>
              <a:rPr lang="en-GB" sz="1600" dirty="0"/>
              <a:t>1988: founds al Qaeda (‘’the base’’)  </a:t>
            </a:r>
          </a:p>
          <a:p>
            <a:r>
              <a:rPr lang="en-GB" sz="1600" dirty="0"/>
              <a:t>1990: Iraqi invasion of Kuwait US troops arrive in Saudi Arabia &amp; Bin Laden is outraged by their presence and targets US for its presence near holy sites.</a:t>
            </a:r>
            <a:endParaRPr lang="en-US" sz="1600" dirty="0"/>
          </a:p>
          <a:p>
            <a:r>
              <a:rPr lang="en-GB" sz="1600" dirty="0"/>
              <a:t>1993: bomb explodes in World Trade Centre.</a:t>
            </a:r>
            <a:endParaRPr lang="en-US" sz="1600" dirty="0"/>
          </a:p>
          <a:p>
            <a:r>
              <a:rPr lang="en-GB" sz="1600" dirty="0"/>
              <a:t>1997: Bin Ladens first interview with Wester media.  </a:t>
            </a:r>
            <a:endParaRPr lang="en-US" sz="1600" dirty="0"/>
          </a:p>
          <a:p>
            <a:r>
              <a:rPr lang="en-GB" sz="1600" dirty="0"/>
              <a:t>1998: Bin Laden and al-Zawahiri endorse a fatwa, published in the newspaper stating that Muslims should kill Americans.</a:t>
            </a:r>
            <a:endParaRPr lang="en-US" sz="1600" dirty="0"/>
          </a:p>
          <a:p>
            <a:r>
              <a:rPr lang="en-GB" sz="1600" dirty="0"/>
              <a:t>1998: truck bomb explodes outside US Embassy in Nairobi. </a:t>
            </a:r>
            <a:endParaRPr lang="en-US" sz="1600" dirty="0"/>
          </a:p>
          <a:p>
            <a:r>
              <a:rPr lang="en-GB" sz="1600" dirty="0"/>
              <a:t>2000: Bin Laden linked to USS Cole attack in Yemen. </a:t>
            </a:r>
            <a:endParaRPr lang="en-US" sz="1600" dirty="0"/>
          </a:p>
          <a:p>
            <a:r>
              <a:rPr lang="en-GB" sz="1600" dirty="0"/>
              <a:t>2001: attack on World Trade Centre.</a:t>
            </a:r>
            <a:endParaRPr lang="en-US" sz="1600" dirty="0"/>
          </a:p>
          <a:p>
            <a:r>
              <a:rPr lang="en-GB" sz="1600" dirty="0"/>
              <a:t>2005: Muslims in Spain issue a fatwa against Bin Laden. </a:t>
            </a:r>
            <a:endParaRPr lang="en-US" sz="1600" dirty="0"/>
          </a:p>
          <a:p>
            <a:r>
              <a:rPr lang="en-GB" sz="1600" dirty="0"/>
              <a:t>2009: US governments admits lack of intelligence on Bin Ladens whereabouts. </a:t>
            </a:r>
            <a:endParaRPr lang="en-US" sz="1600" dirty="0"/>
          </a:p>
          <a:p>
            <a:r>
              <a:rPr lang="en-GB" sz="1600" dirty="0"/>
              <a:t>2011: US Forces raid a compound in Pakistan and Bin Laden dies of gunshot wound.</a:t>
            </a:r>
          </a:p>
          <a:p>
            <a:pPr algn="r"/>
            <a:r>
              <a:rPr lang="en-GB" sz="1200" dirty="0"/>
              <a:t>(CNN Editorial Research, 2015)</a:t>
            </a:r>
          </a:p>
        </p:txBody>
      </p:sp>
    </p:spTree>
    <p:extLst>
      <p:ext uri="{BB962C8B-B14F-4D97-AF65-F5344CB8AC3E}">
        <p14:creationId xmlns:p14="http://schemas.microsoft.com/office/powerpoint/2010/main" val="28487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869D54-D1D1-C9D9-95A7-ADE07B6071EC}"/>
              </a:ext>
            </a:extLst>
          </p:cNvPr>
          <p:cNvSpPr>
            <a:spLocks noGrp="1"/>
          </p:cNvSpPr>
          <p:nvPr>
            <p:ph type="title"/>
          </p:nvPr>
        </p:nvSpPr>
        <p:spPr>
          <a:xfrm>
            <a:off x="589560" y="856180"/>
            <a:ext cx="4560584" cy="1128068"/>
          </a:xfrm>
        </p:spPr>
        <p:txBody>
          <a:bodyPr anchor="ctr">
            <a:normAutofit/>
          </a:bodyPr>
          <a:lstStyle/>
          <a:p>
            <a:r>
              <a:rPr lang="en-GB" sz="4000"/>
              <a:t>9/11 </a:t>
            </a:r>
          </a:p>
        </p:txBody>
      </p:sp>
      <p:grpSp>
        <p:nvGrpSpPr>
          <p:cNvPr id="1033"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939F53-64DE-AD20-2F68-4D32300CB083}"/>
              </a:ext>
            </a:extLst>
          </p:cNvPr>
          <p:cNvSpPr>
            <a:spLocks noGrp="1"/>
          </p:cNvSpPr>
          <p:nvPr>
            <p:ph idx="1"/>
          </p:nvPr>
        </p:nvSpPr>
        <p:spPr>
          <a:xfrm>
            <a:off x="590719" y="2330505"/>
            <a:ext cx="4559425" cy="3979585"/>
          </a:xfrm>
        </p:spPr>
        <p:txBody>
          <a:bodyPr anchor="ctr">
            <a:normAutofit/>
          </a:bodyPr>
          <a:lstStyle/>
          <a:p>
            <a:r>
              <a:rPr lang="en-GB" sz="2000" dirty="0"/>
              <a:t>Little was known about Al Qaeda’s operations before 9/11</a:t>
            </a:r>
            <a:endParaRPr lang="en-US" sz="2000" dirty="0"/>
          </a:p>
          <a:p>
            <a:r>
              <a:rPr lang="en-GB" sz="2000" dirty="0"/>
              <a:t>The attack on the World Trade Centres on September 11th, 2001. </a:t>
            </a:r>
            <a:endParaRPr lang="en-US" sz="2000" dirty="0"/>
          </a:p>
          <a:p>
            <a:r>
              <a:rPr lang="en-GB" sz="2000" dirty="0"/>
              <a:t>“Since the attacks of September 11, 2001, UK government statements on the terrorist threat have almost exclusively related Islamist and radical Jihadist groups” (Matthews, 2013, p. 295). </a:t>
            </a:r>
            <a:endParaRPr lang="en-US" sz="2000" dirty="0"/>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ptember 11 attacks | History, Summary, Location, Timeline, Casualties, &amp;  Facts | Britannica">
            <a:extLst>
              <a:ext uri="{FF2B5EF4-FFF2-40B4-BE49-F238E27FC236}">
                <a16:creationId xmlns:a16="http://schemas.microsoft.com/office/drawing/2014/main" id="{E85B9C73-7842-D442-9D26-6236430BC2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81" r="-1" b="11600"/>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1060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08934-EE81-73E5-96B4-B7CFEAA92222}"/>
              </a:ext>
            </a:extLst>
          </p:cNvPr>
          <p:cNvSpPr>
            <a:spLocks noGrp="1"/>
          </p:cNvSpPr>
          <p:nvPr>
            <p:ph type="title"/>
          </p:nvPr>
        </p:nvSpPr>
        <p:spPr>
          <a:xfrm>
            <a:off x="4965430" y="629268"/>
            <a:ext cx="6586491" cy="1286160"/>
          </a:xfrm>
        </p:spPr>
        <p:txBody>
          <a:bodyPr anchor="b">
            <a:normAutofit/>
          </a:bodyPr>
          <a:lstStyle/>
          <a:p>
            <a:r>
              <a:rPr lang="en-GB" dirty="0"/>
              <a:t>9/11</a:t>
            </a:r>
          </a:p>
        </p:txBody>
      </p:sp>
      <p:sp>
        <p:nvSpPr>
          <p:cNvPr id="3" name="Content Placeholder 2">
            <a:extLst>
              <a:ext uri="{FF2B5EF4-FFF2-40B4-BE49-F238E27FC236}">
                <a16:creationId xmlns:a16="http://schemas.microsoft.com/office/drawing/2014/main" id="{A9D28610-D64A-0AB7-13A2-D0045E59C0E8}"/>
              </a:ext>
            </a:extLst>
          </p:cNvPr>
          <p:cNvSpPr>
            <a:spLocks noGrp="1"/>
          </p:cNvSpPr>
          <p:nvPr>
            <p:ph idx="1"/>
          </p:nvPr>
        </p:nvSpPr>
        <p:spPr>
          <a:xfrm>
            <a:off x="4965431" y="2438400"/>
            <a:ext cx="6586489" cy="3785419"/>
          </a:xfrm>
        </p:spPr>
        <p:txBody>
          <a:bodyPr>
            <a:normAutofit/>
          </a:bodyPr>
          <a:lstStyle/>
          <a:p>
            <a:r>
              <a:rPr lang="en-GB" sz="2400" dirty="0"/>
              <a:t>Al Qaeda utilised the internet to plan, coordinate and carryout their attack.</a:t>
            </a:r>
            <a:endParaRPr lang="en-US" sz="2400" dirty="0"/>
          </a:p>
          <a:p>
            <a:r>
              <a:rPr lang="en-GB" sz="2400" dirty="0"/>
              <a:t>“Evidence strongly suggests that terrorists used the internet to plan their operations for 9/11. Computer seized in Afghanistan… revealed that al Qaeda was collecting intelligence on targets and sending encrypted messages via the internet.” (Thomas, 2003, p. 112).</a:t>
            </a:r>
            <a:endParaRPr lang="en-US" sz="2400" dirty="0"/>
          </a:p>
        </p:txBody>
      </p:sp>
      <p:pic>
        <p:nvPicPr>
          <p:cNvPr id="2050" name="Picture 2" descr="September 11 attacks | History, Summary, Location, Timeline, Casualties, &amp;  Facts | Britannica">
            <a:extLst>
              <a:ext uri="{FF2B5EF4-FFF2-40B4-BE49-F238E27FC236}">
                <a16:creationId xmlns:a16="http://schemas.microsoft.com/office/drawing/2014/main" id="{A9C99EA4-D3CF-CDBE-D179-E67CF72EB09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4265"/>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2055" name="Straight Connector 205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6895C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2086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688AFA-673C-BFBE-35B3-D479BD620DD8}"/>
              </a:ext>
            </a:extLst>
          </p:cNvPr>
          <p:cNvSpPr>
            <a:spLocks noGrp="1"/>
          </p:cNvSpPr>
          <p:nvPr>
            <p:ph type="title"/>
          </p:nvPr>
        </p:nvSpPr>
        <p:spPr>
          <a:xfrm>
            <a:off x="589560" y="856180"/>
            <a:ext cx="4560584" cy="1128068"/>
          </a:xfrm>
        </p:spPr>
        <p:txBody>
          <a:bodyPr anchor="ctr">
            <a:normAutofit/>
          </a:bodyPr>
          <a:lstStyle/>
          <a:p>
            <a:r>
              <a:rPr lang="en-GB" sz="3700"/>
              <a:t>The problematic nature of technology</a:t>
            </a:r>
          </a:p>
        </p:txBody>
      </p:sp>
      <p:grpSp>
        <p:nvGrpSpPr>
          <p:cNvPr id="3081" name="Group 308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82" name="Rectangle 308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5" name="Rectangle 308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8D768C-6FA0-47D1-4E91-2C5309C0B6E1}"/>
              </a:ext>
            </a:extLst>
          </p:cNvPr>
          <p:cNvSpPr>
            <a:spLocks noGrp="1"/>
          </p:cNvSpPr>
          <p:nvPr>
            <p:ph idx="1"/>
          </p:nvPr>
        </p:nvSpPr>
        <p:spPr>
          <a:xfrm>
            <a:off x="590719" y="2330505"/>
            <a:ext cx="4559425" cy="3979585"/>
          </a:xfrm>
        </p:spPr>
        <p:txBody>
          <a:bodyPr anchor="ctr">
            <a:normAutofit lnSpcReduction="10000"/>
          </a:bodyPr>
          <a:lstStyle/>
          <a:p>
            <a:pPr marL="0" indent="0">
              <a:buNone/>
            </a:pPr>
            <a:r>
              <a:rPr lang="en-GB" dirty="0"/>
              <a:t>’’Internet technology may be used to facilitate the preparation of  acts of terrorism, including thorough communications within and between organizations promoting violent extremism, as well as across borders.’’</a:t>
            </a:r>
          </a:p>
          <a:p>
            <a:pPr marL="0" indent="0">
              <a:buNone/>
            </a:pPr>
            <a:r>
              <a:rPr lang="en-GB" dirty="0"/>
              <a:t>					(UNODC, 2012, p. 8).</a:t>
            </a:r>
          </a:p>
          <a:p>
            <a:endParaRPr lang="en-GB" dirty="0"/>
          </a:p>
        </p:txBody>
      </p:sp>
      <p:sp>
        <p:nvSpPr>
          <p:cNvPr id="3087" name="Rectangle 308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op 10 Views on Technology - Rockbridge">
            <a:extLst>
              <a:ext uri="{FF2B5EF4-FFF2-40B4-BE49-F238E27FC236}">
                <a16:creationId xmlns:a16="http://schemas.microsoft.com/office/drawing/2014/main" id="{D76B922C-351B-189A-4FF8-56ABB92B08A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543" r="21889"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04702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2B1EE-0BC0-D166-3EA4-56EDC5F14846}"/>
              </a:ext>
            </a:extLst>
          </p:cNvPr>
          <p:cNvSpPr>
            <a:spLocks noGrp="1"/>
          </p:cNvSpPr>
          <p:nvPr>
            <p:ph type="title"/>
          </p:nvPr>
        </p:nvSpPr>
        <p:spPr>
          <a:xfrm>
            <a:off x="4965430" y="629268"/>
            <a:ext cx="6586491" cy="1286160"/>
          </a:xfrm>
        </p:spPr>
        <p:txBody>
          <a:bodyPr anchor="b">
            <a:normAutofit/>
          </a:bodyPr>
          <a:lstStyle/>
          <a:p>
            <a:r>
              <a:rPr lang="en-GB" sz="4100"/>
              <a:t>The problematic nature of technology</a:t>
            </a:r>
          </a:p>
        </p:txBody>
      </p:sp>
      <p:sp>
        <p:nvSpPr>
          <p:cNvPr id="3" name="Content Placeholder 2">
            <a:extLst>
              <a:ext uri="{FF2B5EF4-FFF2-40B4-BE49-F238E27FC236}">
                <a16:creationId xmlns:a16="http://schemas.microsoft.com/office/drawing/2014/main" id="{C901184D-2697-D0E6-FEEA-6525ABB5DD3B}"/>
              </a:ext>
            </a:extLst>
          </p:cNvPr>
          <p:cNvSpPr>
            <a:spLocks noGrp="1"/>
          </p:cNvSpPr>
          <p:nvPr>
            <p:ph idx="1"/>
          </p:nvPr>
        </p:nvSpPr>
        <p:spPr>
          <a:xfrm>
            <a:off x="4965431" y="2438400"/>
            <a:ext cx="6586489" cy="3785419"/>
          </a:xfrm>
        </p:spPr>
        <p:txBody>
          <a:bodyPr>
            <a:normAutofit/>
          </a:bodyPr>
          <a:lstStyle/>
          <a:p>
            <a:r>
              <a:rPr lang="en-GB" sz="2000"/>
              <a:t>The internet can be used as an alternate training ground for terrorist organisation </a:t>
            </a:r>
            <a:endParaRPr lang="en-US" sz="2000"/>
          </a:p>
          <a:p>
            <a:r>
              <a:rPr lang="en-GB" sz="2000"/>
              <a:t>Provides a platform to disseminate propaganda, guides, manuals and provide advice.</a:t>
            </a:r>
            <a:endParaRPr lang="en-US" sz="2000"/>
          </a:p>
          <a:p>
            <a:r>
              <a:rPr lang="en-GB" sz="2000"/>
              <a:t>Inspire– an online magazine published by al Qaeda as a means of enabling Muslims to train for jihad. Containing ideological content that encourages terrorism. </a:t>
            </a:r>
            <a:endParaRPr lang="en-US" sz="2000"/>
          </a:p>
          <a:p>
            <a:r>
              <a:rPr lang="en-GB" sz="2000"/>
              <a:t>(UNODC, 2012)</a:t>
            </a:r>
          </a:p>
          <a:p>
            <a:endParaRPr lang="en-GB" sz="2000"/>
          </a:p>
        </p:txBody>
      </p:sp>
      <p:pic>
        <p:nvPicPr>
          <p:cNvPr id="4098" name="Picture 2" descr="Top 10 Views on Technology - Rockbridge">
            <a:extLst>
              <a:ext uri="{FF2B5EF4-FFF2-40B4-BE49-F238E27FC236}">
                <a16:creationId xmlns:a16="http://schemas.microsoft.com/office/drawing/2014/main" id="{BC45F505-006D-E78F-EF39-9A06E13AF1F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190" r="33537" b="2"/>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4103" name="Straight Connector 410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33E2F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9711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201CC9-503C-A333-873D-8E27D8A3C8DD}"/>
              </a:ext>
            </a:extLst>
          </p:cNvPr>
          <p:cNvSpPr>
            <a:spLocks noGrp="1"/>
          </p:cNvSpPr>
          <p:nvPr>
            <p:ph type="title"/>
          </p:nvPr>
        </p:nvSpPr>
        <p:spPr>
          <a:xfrm>
            <a:off x="1043631" y="809898"/>
            <a:ext cx="9942716" cy="1554480"/>
          </a:xfrm>
        </p:spPr>
        <p:txBody>
          <a:bodyPr anchor="ctr">
            <a:normAutofit/>
          </a:bodyPr>
          <a:lstStyle/>
          <a:p>
            <a:r>
              <a:rPr lang="en-GB" sz="4800"/>
              <a:t>How the internet helped with 9/11</a:t>
            </a:r>
          </a:p>
        </p:txBody>
      </p:sp>
      <p:sp>
        <p:nvSpPr>
          <p:cNvPr id="3" name="Content Placeholder 2">
            <a:extLst>
              <a:ext uri="{FF2B5EF4-FFF2-40B4-BE49-F238E27FC236}">
                <a16:creationId xmlns:a16="http://schemas.microsoft.com/office/drawing/2014/main" id="{3B6354E4-B41A-3DE8-AEE9-D0807628767E}"/>
              </a:ext>
            </a:extLst>
          </p:cNvPr>
          <p:cNvSpPr>
            <a:spLocks noGrp="1"/>
          </p:cNvSpPr>
          <p:nvPr>
            <p:ph idx="1"/>
          </p:nvPr>
        </p:nvSpPr>
        <p:spPr>
          <a:xfrm>
            <a:off x="1045028" y="3017522"/>
            <a:ext cx="9941319" cy="3124658"/>
          </a:xfrm>
        </p:spPr>
        <p:txBody>
          <a:bodyPr anchor="ctr">
            <a:normAutofit fontScale="92500" lnSpcReduction="10000"/>
          </a:bodyPr>
          <a:lstStyle/>
          <a:p>
            <a:pPr marL="0" indent="0">
              <a:buNone/>
            </a:pPr>
            <a:r>
              <a:rPr lang="en-GB" sz="2000" dirty="0"/>
              <a:t>Al Qaeda utilised the internet to: </a:t>
            </a:r>
          </a:p>
          <a:p>
            <a:r>
              <a:rPr lang="en-GB" sz="2000" dirty="0"/>
              <a:t> Collect information: </a:t>
            </a:r>
            <a:r>
              <a:rPr lang="en-GB" sz="2000" dirty="0" err="1"/>
              <a:t>i.e</a:t>
            </a:r>
            <a:r>
              <a:rPr lang="en-GB" sz="2000" dirty="0"/>
              <a:t> flight times</a:t>
            </a:r>
          </a:p>
          <a:p>
            <a:r>
              <a:rPr lang="en-GB" sz="2000" dirty="0"/>
              <a:t>Communicate reliably amongst terrorist cells</a:t>
            </a:r>
          </a:p>
          <a:p>
            <a:r>
              <a:rPr lang="en-GB" sz="2000" dirty="0"/>
              <a:t>Share information and coordinate attacks.</a:t>
            </a:r>
          </a:p>
          <a:p>
            <a:pPr marL="0" indent="0">
              <a:buNone/>
            </a:pPr>
            <a:r>
              <a:rPr lang="en-GB" sz="2000" dirty="0"/>
              <a:t>	(United States Institute of Peace, </a:t>
            </a:r>
            <a:r>
              <a:rPr lang="en-GB" sz="2000" dirty="0" err="1"/>
              <a:t>n.d</a:t>
            </a:r>
            <a:r>
              <a:rPr lang="en-GB" sz="2000" dirty="0"/>
              <a:t>).</a:t>
            </a:r>
            <a:br>
              <a:rPr lang="en-GB" sz="2000" dirty="0"/>
            </a:br>
            <a:endParaRPr lang="en-GB" sz="2000" dirty="0"/>
          </a:p>
          <a:p>
            <a:pPr marL="0" indent="0">
              <a:buNone/>
            </a:pPr>
            <a:r>
              <a:rPr lang="en-GB" sz="2000" dirty="0"/>
              <a:t>‘’The internet provides terrorists with anonymity, command and control resources and a host of other measures to coordinate and integrate attack options.’’</a:t>
            </a:r>
          </a:p>
          <a:p>
            <a:pPr marL="0" indent="0">
              <a:buNone/>
            </a:pPr>
            <a:r>
              <a:rPr lang="en-GB" sz="2000" dirty="0"/>
              <a:t>		</a:t>
            </a:r>
            <a:r>
              <a:rPr lang="en-GB" sz="1300" dirty="0"/>
              <a:t>							</a:t>
            </a:r>
            <a:r>
              <a:rPr lang="en-GB" sz="1200" dirty="0"/>
              <a:t>(Thomas, 2003, p.116).</a:t>
            </a:r>
            <a:endParaRPr lang="en-GB" sz="13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38564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AEAAC4-1E07-8F42-5E56-0B84212E3766}"/>
              </a:ext>
            </a:extLst>
          </p:cNvPr>
          <p:cNvSpPr>
            <a:spLocks noGrp="1"/>
          </p:cNvSpPr>
          <p:nvPr>
            <p:ph type="title"/>
          </p:nvPr>
        </p:nvSpPr>
        <p:spPr>
          <a:xfrm>
            <a:off x="589560" y="856180"/>
            <a:ext cx="4560584" cy="1128068"/>
          </a:xfrm>
        </p:spPr>
        <p:txBody>
          <a:bodyPr anchor="ctr">
            <a:normAutofit/>
          </a:bodyPr>
          <a:lstStyle/>
          <a:p>
            <a:r>
              <a:rPr lang="en-GB" sz="4000"/>
              <a:t>The War on Terror</a:t>
            </a:r>
          </a:p>
        </p:txBody>
      </p:sp>
      <p:grpSp>
        <p:nvGrpSpPr>
          <p:cNvPr id="5129" name="Group 5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0" name="Rectangle 5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6A3A5D-0FB0-C0A2-77CA-AAEA156E6402}"/>
              </a:ext>
            </a:extLst>
          </p:cNvPr>
          <p:cNvSpPr>
            <a:spLocks noGrp="1"/>
          </p:cNvSpPr>
          <p:nvPr>
            <p:ph idx="1"/>
          </p:nvPr>
        </p:nvSpPr>
        <p:spPr>
          <a:xfrm>
            <a:off x="590719" y="2330505"/>
            <a:ext cx="4559425" cy="3979585"/>
          </a:xfrm>
        </p:spPr>
        <p:txBody>
          <a:bodyPr anchor="ctr">
            <a:normAutofit lnSpcReduction="10000"/>
          </a:bodyPr>
          <a:lstStyle/>
          <a:p>
            <a:r>
              <a:rPr lang="en-GB" sz="2400" dirty="0"/>
              <a:t>Following the events of 9/11 the US launched a Global War on Terror – the main target Al Qaeda </a:t>
            </a:r>
            <a:endParaRPr lang="en-US" sz="2400" dirty="0"/>
          </a:p>
          <a:p>
            <a:r>
              <a:rPr lang="en-GB" sz="2400" dirty="0"/>
              <a:t>Backed by many countries – including the UK.</a:t>
            </a:r>
            <a:endParaRPr lang="en-US" sz="2400" dirty="0"/>
          </a:p>
          <a:p>
            <a:r>
              <a:rPr lang="en-GB" sz="2400" dirty="0"/>
              <a:t>’’Our war on terror begins with al Qaeda, but it does not end there. It will not end until every terrorist group of global reach has been found, stopped and defeated.’’ (Bush, 2001 cited in Gregg, 2021).</a:t>
            </a:r>
            <a:endParaRPr lang="en-US" sz="2400" dirty="0"/>
          </a:p>
        </p:txBody>
      </p:sp>
      <p:sp>
        <p:nvSpPr>
          <p:cNvPr id="5135" name="Rectangle 5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Counting the Cost of the America's War on Terror">
            <a:extLst>
              <a:ext uri="{FF2B5EF4-FFF2-40B4-BE49-F238E27FC236}">
                <a16:creationId xmlns:a16="http://schemas.microsoft.com/office/drawing/2014/main" id="{8FCF65F0-9749-C830-C6E3-42590E4E3B0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003" r="1748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6635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332770-F40F-74D3-60DE-F3DECF26581A}"/>
              </a:ext>
            </a:extLst>
          </p:cNvPr>
          <p:cNvSpPr>
            <a:spLocks noGrp="1"/>
          </p:cNvSpPr>
          <p:nvPr>
            <p:ph type="title"/>
          </p:nvPr>
        </p:nvSpPr>
        <p:spPr>
          <a:xfrm>
            <a:off x="808638" y="386930"/>
            <a:ext cx="9236700" cy="1188950"/>
          </a:xfrm>
        </p:spPr>
        <p:txBody>
          <a:bodyPr anchor="b">
            <a:normAutofit/>
          </a:bodyPr>
          <a:lstStyle/>
          <a:p>
            <a:r>
              <a:rPr lang="en-GB" sz="5400"/>
              <a:t>The War on Terror</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0F0E59-327F-0FED-3AAD-5AD3EEE80DF2}"/>
              </a:ext>
            </a:extLst>
          </p:cNvPr>
          <p:cNvSpPr>
            <a:spLocks noGrp="1"/>
          </p:cNvSpPr>
          <p:nvPr>
            <p:ph idx="1"/>
          </p:nvPr>
        </p:nvSpPr>
        <p:spPr>
          <a:xfrm>
            <a:off x="793660" y="2599509"/>
            <a:ext cx="10143668" cy="3435531"/>
          </a:xfrm>
        </p:spPr>
        <p:txBody>
          <a:bodyPr anchor="ctr">
            <a:normAutofit fontScale="92500" lnSpcReduction="20000"/>
          </a:bodyPr>
          <a:lstStyle/>
          <a:p>
            <a:r>
              <a:rPr lang="en-GB" sz="2400" dirty="0"/>
              <a:t>Bush formed a war cabinet on September 11</a:t>
            </a:r>
            <a:r>
              <a:rPr lang="en-GB" sz="2400" baseline="30000" dirty="0"/>
              <a:t>th</a:t>
            </a:r>
            <a:r>
              <a:rPr lang="en-GB" sz="2400" dirty="0"/>
              <a:t> 2001.</a:t>
            </a:r>
          </a:p>
          <a:p>
            <a:r>
              <a:rPr lang="en-GB" sz="2400" dirty="0"/>
              <a:t>After 9/11, this cabinet reacted quickly to target al Qaeda camps in Afghanistan.</a:t>
            </a:r>
          </a:p>
          <a:p>
            <a:pPr marL="0" indent="0">
              <a:buNone/>
            </a:pPr>
            <a:endParaRPr lang="en-GB" sz="2400" b="1" i="1" dirty="0"/>
          </a:p>
          <a:p>
            <a:pPr marL="0" indent="0">
              <a:buNone/>
            </a:pPr>
            <a:r>
              <a:rPr lang="en-GB" sz="2400" b="1" i="1" dirty="0"/>
              <a:t>The Bush Doctrine: </a:t>
            </a:r>
            <a:endParaRPr lang="en-GB" sz="2400" dirty="0"/>
          </a:p>
          <a:p>
            <a:pPr marL="0" indent="0">
              <a:buNone/>
            </a:pPr>
            <a:r>
              <a:rPr lang="en-GB" sz="2400" dirty="0"/>
              <a:t>1. Preventative war – US would strike an enemy nation or terrorist group before they had the chance to attack.</a:t>
            </a:r>
          </a:p>
          <a:p>
            <a:pPr marL="0" indent="0">
              <a:buNone/>
            </a:pPr>
            <a:r>
              <a:rPr lang="en-GB" sz="2400" dirty="0"/>
              <a:t>2. One sided action – US would act by themselves to defend itself home and abroad</a:t>
            </a:r>
          </a:p>
          <a:p>
            <a:pPr marL="0" indent="0">
              <a:buNone/>
            </a:pPr>
            <a:r>
              <a:rPr lang="en-GB" sz="2400" dirty="0"/>
              <a:t>3.Spreading democracy and freedom around the world</a:t>
            </a:r>
          </a:p>
          <a:p>
            <a:pPr marL="0" indent="0">
              <a:buNone/>
            </a:pPr>
            <a:r>
              <a:rPr lang="en-GB" sz="2400" dirty="0"/>
              <a:t>										(Gregg, 2021).</a:t>
            </a:r>
          </a:p>
        </p:txBody>
      </p:sp>
    </p:spTree>
    <p:extLst>
      <p:ext uri="{BB962C8B-B14F-4D97-AF65-F5344CB8AC3E}">
        <p14:creationId xmlns:p14="http://schemas.microsoft.com/office/powerpoint/2010/main" val="32685090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45E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Every nation in every region now has a decision to make. Either you are  with us, or you are with the terrorists – Geo… | George bush, War quotes,  George bush quotes">
            <a:extLst>
              <a:ext uri="{FF2B5EF4-FFF2-40B4-BE49-F238E27FC236}">
                <a16:creationId xmlns:a16="http://schemas.microsoft.com/office/drawing/2014/main" id="{B8C14E32-DADF-874E-EFB1-9A45C1164D6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3467"/>
          <a:stretch/>
        </p:blipFill>
        <p:spPr bwMode="auto">
          <a:xfrm>
            <a:off x="643467" y="810411"/>
            <a:ext cx="10905066" cy="5237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3199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A2A8A4-1E50-EDC4-6D27-FA2751A193B6}"/>
              </a:ext>
            </a:extLst>
          </p:cNvPr>
          <p:cNvSpPr>
            <a:spLocks noGrp="1"/>
          </p:cNvSpPr>
          <p:nvPr>
            <p:ph type="title"/>
          </p:nvPr>
        </p:nvSpPr>
        <p:spPr>
          <a:xfrm>
            <a:off x="808638" y="386930"/>
            <a:ext cx="9236700" cy="1188950"/>
          </a:xfrm>
        </p:spPr>
        <p:txBody>
          <a:bodyPr anchor="b">
            <a:normAutofit/>
          </a:bodyPr>
          <a:lstStyle/>
          <a:p>
            <a:r>
              <a:rPr lang="en-GB" sz="5400"/>
              <a:t>UK Government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A9C5F8-7237-C544-2BD7-EA145BA4B2FC}"/>
              </a:ext>
            </a:extLst>
          </p:cNvPr>
          <p:cNvSpPr>
            <a:spLocks noGrp="1"/>
          </p:cNvSpPr>
          <p:nvPr>
            <p:ph idx="1"/>
          </p:nvPr>
        </p:nvSpPr>
        <p:spPr>
          <a:xfrm>
            <a:off x="793660" y="2599509"/>
            <a:ext cx="10143668" cy="3435531"/>
          </a:xfrm>
        </p:spPr>
        <p:txBody>
          <a:bodyPr anchor="ctr">
            <a:normAutofit/>
          </a:bodyPr>
          <a:lstStyle/>
          <a:p>
            <a:r>
              <a:rPr lang="en-GB" sz="2400"/>
              <a:t>CONTEST – a strategy introduced in 2003 to counter the issue of terrorism. </a:t>
            </a:r>
            <a:endParaRPr lang="en-US" sz="2400"/>
          </a:p>
          <a:p>
            <a:r>
              <a:rPr lang="en-GB" sz="2400"/>
              <a:t>Developed as part of an overall post 9/11 counter-terrorism approach.</a:t>
            </a:r>
            <a:endParaRPr lang="en-US" sz="2400"/>
          </a:p>
          <a:p>
            <a:r>
              <a:rPr lang="en-GB" sz="2400"/>
              <a:t>’’The aim of CONTEST is to reduce the risk to the UK and its interests overseas from terrorism’’ (HM Government, 2011, p.9).</a:t>
            </a:r>
            <a:endParaRPr lang="en-US" sz="2400"/>
          </a:p>
          <a:p>
            <a:endParaRPr lang="en-GB" sz="2400"/>
          </a:p>
        </p:txBody>
      </p:sp>
    </p:spTree>
    <p:extLst>
      <p:ext uri="{BB962C8B-B14F-4D97-AF65-F5344CB8AC3E}">
        <p14:creationId xmlns:p14="http://schemas.microsoft.com/office/powerpoint/2010/main" val="32886338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E62787-A45C-2BD5-21E1-847606A2D46E}"/>
              </a:ext>
            </a:extLst>
          </p:cNvPr>
          <p:cNvSpPr>
            <a:spLocks noGrp="1"/>
          </p:cNvSpPr>
          <p:nvPr>
            <p:ph type="title"/>
          </p:nvPr>
        </p:nvSpPr>
        <p:spPr>
          <a:xfrm>
            <a:off x="1282963" y="1238081"/>
            <a:ext cx="9849751" cy="796460"/>
          </a:xfrm>
        </p:spPr>
        <p:txBody>
          <a:bodyPr anchor="b">
            <a:normAutofit fontScale="90000"/>
          </a:bodyPr>
          <a:lstStyle/>
          <a:p>
            <a:r>
              <a:rPr lang="en-GB" sz="5400" dirty="0"/>
              <a:t>The 4 P’s:</a:t>
            </a:r>
          </a:p>
        </p:txBody>
      </p:sp>
      <p:sp>
        <p:nvSpPr>
          <p:cNvPr id="3" name="Content Placeholder 2">
            <a:extLst>
              <a:ext uri="{FF2B5EF4-FFF2-40B4-BE49-F238E27FC236}">
                <a16:creationId xmlns:a16="http://schemas.microsoft.com/office/drawing/2014/main" id="{3617A11C-B447-48B2-A331-CA98FC0F752A}"/>
              </a:ext>
            </a:extLst>
          </p:cNvPr>
          <p:cNvSpPr>
            <a:spLocks noGrp="1"/>
          </p:cNvSpPr>
          <p:nvPr>
            <p:ph idx="1"/>
          </p:nvPr>
        </p:nvSpPr>
        <p:spPr>
          <a:xfrm>
            <a:off x="1289304" y="2349703"/>
            <a:ext cx="9849751" cy="3585378"/>
          </a:xfrm>
        </p:spPr>
        <p:txBody>
          <a:bodyPr anchor="ctr">
            <a:normAutofit fontScale="92500"/>
          </a:bodyPr>
          <a:lstStyle/>
          <a:p>
            <a:r>
              <a:rPr lang="en-US" sz="2000" dirty="0"/>
              <a:t>Prevent</a:t>
            </a:r>
          </a:p>
          <a:p>
            <a:pPr lvl="1"/>
            <a:r>
              <a:rPr lang="en-US" sz="2000" dirty="0"/>
              <a:t>Prevent – safeguard and support those vulnerable to </a:t>
            </a:r>
            <a:r>
              <a:rPr lang="en-US" sz="2000" dirty="0" err="1"/>
              <a:t>radicalisation</a:t>
            </a:r>
            <a:r>
              <a:rPr lang="en-US" sz="2000" dirty="0"/>
              <a:t>, to stop them becoming/supporting terrorists</a:t>
            </a:r>
          </a:p>
          <a:p>
            <a:r>
              <a:rPr lang="en-US" sz="2000" dirty="0"/>
              <a:t>Pursue</a:t>
            </a:r>
          </a:p>
          <a:p>
            <a:pPr lvl="1"/>
            <a:r>
              <a:rPr lang="en-US" sz="2000" dirty="0"/>
              <a:t>Pursue – stop terrorist attacks happening in this country and against UK interests overseas</a:t>
            </a:r>
          </a:p>
          <a:p>
            <a:r>
              <a:rPr lang="en-US" sz="2000" dirty="0"/>
              <a:t>Protect</a:t>
            </a:r>
          </a:p>
          <a:p>
            <a:pPr lvl="1"/>
            <a:r>
              <a:rPr lang="en-US" sz="2000" dirty="0"/>
              <a:t>Protect – strengthen protection against terrorist attacks in the UK and against interests overseas</a:t>
            </a:r>
          </a:p>
          <a:p>
            <a:r>
              <a:rPr lang="en-US" sz="2000" dirty="0"/>
              <a:t>Prepare</a:t>
            </a:r>
            <a:endParaRPr lang="en-GB" sz="2000" dirty="0"/>
          </a:p>
          <a:p>
            <a:pPr lvl="1"/>
            <a:r>
              <a:rPr lang="en-US" sz="2000" dirty="0"/>
              <a:t>Prepare – mitigate  the impact of terrorist incidents, by bringing the attack to an end rapidly</a:t>
            </a:r>
          </a:p>
        </p:txBody>
      </p:sp>
    </p:spTree>
    <p:extLst>
      <p:ext uri="{BB962C8B-B14F-4D97-AF65-F5344CB8AC3E}">
        <p14:creationId xmlns:p14="http://schemas.microsoft.com/office/powerpoint/2010/main" val="17870513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DD8A2-E4C8-0E18-FB72-C3CDBED21F1E}"/>
              </a:ext>
            </a:extLst>
          </p:cNvPr>
          <p:cNvSpPr>
            <a:spLocks noGrp="1"/>
          </p:cNvSpPr>
          <p:nvPr>
            <p:ph type="title"/>
          </p:nvPr>
        </p:nvSpPr>
        <p:spPr>
          <a:xfrm>
            <a:off x="1282963" y="1238080"/>
            <a:ext cx="9849751" cy="1349671"/>
          </a:xfrm>
        </p:spPr>
        <p:txBody>
          <a:bodyPr anchor="b">
            <a:normAutofit/>
          </a:bodyPr>
          <a:lstStyle/>
          <a:p>
            <a:r>
              <a:rPr lang="en-GB" sz="5400"/>
              <a:t>Al Qaeda and CONTEST</a:t>
            </a:r>
          </a:p>
        </p:txBody>
      </p:sp>
      <p:sp>
        <p:nvSpPr>
          <p:cNvPr id="3" name="Content Placeholder 2">
            <a:extLst>
              <a:ext uri="{FF2B5EF4-FFF2-40B4-BE49-F238E27FC236}">
                <a16:creationId xmlns:a16="http://schemas.microsoft.com/office/drawing/2014/main" id="{0D90743F-8647-322F-5E09-98C47538DE79}"/>
              </a:ext>
            </a:extLst>
          </p:cNvPr>
          <p:cNvSpPr>
            <a:spLocks noGrp="1"/>
          </p:cNvSpPr>
          <p:nvPr>
            <p:ph idx="1"/>
          </p:nvPr>
        </p:nvSpPr>
        <p:spPr>
          <a:xfrm>
            <a:off x="1289304" y="2902913"/>
            <a:ext cx="9849751" cy="3032168"/>
          </a:xfrm>
        </p:spPr>
        <p:txBody>
          <a:bodyPr anchor="ctr">
            <a:normAutofit/>
          </a:bodyPr>
          <a:lstStyle/>
          <a:p>
            <a:r>
              <a:rPr lang="en-GB" dirty="0"/>
              <a:t>’’The UK faces a range of terrorist threats. The most serious is from Al </a:t>
            </a:r>
            <a:r>
              <a:rPr lang="en-GB" dirty="0" err="1"/>
              <a:t>Qa’ida</a:t>
            </a:r>
            <a:r>
              <a:rPr lang="en-GB" dirty="0"/>
              <a:t>, its affiliates and like-minded organisations.’’ (HM Government, 2011, p.5)</a:t>
            </a:r>
            <a:endParaRPr lang="en-US" dirty="0"/>
          </a:p>
          <a:p>
            <a:r>
              <a:rPr lang="en-GB" dirty="0"/>
              <a:t>‘’The threat from terrorism, globally and in the UK is higher than when we last published CONTEST in 2011’’ due to other organisations, threats and ‘’the persistent threat from Al </a:t>
            </a:r>
            <a:r>
              <a:rPr lang="en-GB" dirty="0" err="1"/>
              <a:t>Qa’ida</a:t>
            </a:r>
            <a:r>
              <a:rPr lang="en-GB" dirty="0"/>
              <a:t>.’’ (HM Government, 2018, p. 7). </a:t>
            </a:r>
            <a:endParaRPr lang="en-US" dirty="0"/>
          </a:p>
        </p:txBody>
      </p:sp>
    </p:spTree>
    <p:extLst>
      <p:ext uri="{BB962C8B-B14F-4D97-AF65-F5344CB8AC3E}">
        <p14:creationId xmlns:p14="http://schemas.microsoft.com/office/powerpoint/2010/main" val="27455158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364B49-469F-ECD7-FE8E-58F6D2D4E767}"/>
              </a:ext>
            </a:extLst>
          </p:cNvPr>
          <p:cNvSpPr>
            <a:spLocks noGrp="1"/>
          </p:cNvSpPr>
          <p:nvPr>
            <p:ph type="title"/>
          </p:nvPr>
        </p:nvSpPr>
        <p:spPr>
          <a:xfrm>
            <a:off x="808638" y="386930"/>
            <a:ext cx="9236700" cy="1188950"/>
          </a:xfrm>
        </p:spPr>
        <p:txBody>
          <a:bodyPr anchor="b">
            <a:normAutofit/>
          </a:bodyPr>
          <a:lstStyle/>
          <a:p>
            <a:r>
              <a:rPr lang="en-GB" sz="5400"/>
              <a:t>How is al Qaeda still a threat?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6BF849-05F4-6639-E353-00BDBCC88F42}"/>
              </a:ext>
            </a:extLst>
          </p:cNvPr>
          <p:cNvSpPr>
            <a:spLocks noGrp="1"/>
          </p:cNvSpPr>
          <p:nvPr>
            <p:ph idx="1"/>
          </p:nvPr>
        </p:nvSpPr>
        <p:spPr>
          <a:xfrm>
            <a:off x="793660" y="2599509"/>
            <a:ext cx="10143668" cy="3435531"/>
          </a:xfrm>
        </p:spPr>
        <p:txBody>
          <a:bodyPr anchor="ctr">
            <a:normAutofit/>
          </a:bodyPr>
          <a:lstStyle/>
          <a:p>
            <a:pPr marL="0" indent="0">
              <a:buNone/>
            </a:pPr>
            <a:r>
              <a:rPr lang="en-GB" sz="2400"/>
              <a:t>With Bin Laden being assassinated by the US Military in 2011 – how is al Qaeda still a threat today?</a:t>
            </a:r>
          </a:p>
          <a:p>
            <a:pPr marL="0" indent="0">
              <a:buNone/>
            </a:pPr>
            <a:endParaRPr lang="en-GB" sz="2400"/>
          </a:p>
          <a:p>
            <a:pPr marL="0" indent="0">
              <a:buNone/>
            </a:pPr>
            <a:r>
              <a:rPr lang="en-GB" sz="2400"/>
              <a:t>Due to Al Qaeda’s affiliates throughout the Middle East, South Asia and Africa!</a:t>
            </a:r>
          </a:p>
          <a:p>
            <a:endParaRPr lang="en-GB" sz="2400"/>
          </a:p>
        </p:txBody>
      </p:sp>
    </p:spTree>
    <p:extLst>
      <p:ext uri="{BB962C8B-B14F-4D97-AF65-F5344CB8AC3E}">
        <p14:creationId xmlns:p14="http://schemas.microsoft.com/office/powerpoint/2010/main" val="35207697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F03E3E-5F0A-5EEA-D5FC-C442DDF181C2}"/>
              </a:ext>
            </a:extLst>
          </p:cNvPr>
          <p:cNvSpPr>
            <a:spLocks noGrp="1"/>
          </p:cNvSpPr>
          <p:nvPr>
            <p:ph type="title"/>
          </p:nvPr>
        </p:nvSpPr>
        <p:spPr>
          <a:xfrm>
            <a:off x="1153618" y="1239927"/>
            <a:ext cx="4008586" cy="4680583"/>
          </a:xfrm>
        </p:spPr>
        <p:txBody>
          <a:bodyPr anchor="ctr">
            <a:normAutofit/>
          </a:bodyPr>
          <a:lstStyle/>
          <a:p>
            <a:r>
              <a:rPr lang="en-GB" sz="5200"/>
              <a:t>Al Qaeda’s Affiliates</a:t>
            </a:r>
          </a:p>
        </p:txBody>
      </p:sp>
      <p:sp>
        <p:nvSpPr>
          <p:cNvPr id="3" name="Content Placeholder 2">
            <a:extLst>
              <a:ext uri="{FF2B5EF4-FFF2-40B4-BE49-F238E27FC236}">
                <a16:creationId xmlns:a16="http://schemas.microsoft.com/office/drawing/2014/main" id="{D02C52DE-78E0-33EE-25B0-E495CF19AB97}"/>
              </a:ext>
            </a:extLst>
          </p:cNvPr>
          <p:cNvSpPr>
            <a:spLocks noGrp="1"/>
          </p:cNvSpPr>
          <p:nvPr>
            <p:ph idx="1"/>
          </p:nvPr>
        </p:nvSpPr>
        <p:spPr>
          <a:xfrm>
            <a:off x="5402119" y="1239927"/>
            <a:ext cx="5861628" cy="4680583"/>
          </a:xfrm>
        </p:spPr>
        <p:txBody>
          <a:bodyPr anchor="ctr">
            <a:normAutofit/>
          </a:bodyPr>
          <a:lstStyle/>
          <a:p>
            <a:r>
              <a:rPr lang="en-GB" sz="2000" dirty="0"/>
              <a:t>2006-2007 - Al Qaeda in the Islamic </a:t>
            </a:r>
            <a:r>
              <a:rPr lang="en-GB" sz="2000" dirty="0" err="1"/>
              <a:t>Meghreb</a:t>
            </a:r>
            <a:r>
              <a:rPr lang="en-GB" sz="2000" dirty="0"/>
              <a:t> (AQIM) </a:t>
            </a:r>
            <a:endParaRPr lang="en-US" sz="2000" dirty="0"/>
          </a:p>
          <a:p>
            <a:r>
              <a:rPr lang="en-GB" sz="2000" dirty="0"/>
              <a:t>2009 – Al Qaeda in the Arabia Peninsula (AQAP)</a:t>
            </a:r>
            <a:endParaRPr lang="en-US" sz="2000" dirty="0"/>
          </a:p>
          <a:p>
            <a:r>
              <a:rPr lang="en-GB" sz="2000" dirty="0"/>
              <a:t>2012 – Al </a:t>
            </a:r>
            <a:r>
              <a:rPr lang="en-GB" sz="2000" dirty="0" err="1"/>
              <a:t>Shabaab</a:t>
            </a:r>
            <a:r>
              <a:rPr lang="en-GB" sz="2000" dirty="0"/>
              <a:t> pledged allegiance to Al Qaeda 2014 </a:t>
            </a:r>
            <a:endParaRPr lang="en-US" sz="2000" dirty="0"/>
          </a:p>
          <a:p>
            <a:r>
              <a:rPr lang="en-GB" sz="2000" dirty="0"/>
              <a:t>Al Qaeda in the Indian Subcontinent (AQIS)</a:t>
            </a:r>
            <a:endParaRPr lang="en-US" sz="2000" dirty="0"/>
          </a:p>
          <a:p>
            <a:r>
              <a:rPr lang="en-GB" sz="2000" dirty="0"/>
              <a:t>JNIM – affiliate in Mali and West Africa</a:t>
            </a:r>
            <a:endParaRPr lang="en-US" sz="2000" dirty="0"/>
          </a:p>
          <a:p>
            <a:r>
              <a:rPr lang="en-GB" sz="2000" dirty="0"/>
              <a:t>Hayat Tahrir al Sham (HTS) - merger of various Syrian militant groups but associates with al Qaeda</a:t>
            </a:r>
            <a:endParaRPr lang="en-US" sz="2000" dirty="0"/>
          </a:p>
          <a:p>
            <a:r>
              <a:rPr lang="en-GB" sz="2000" dirty="0"/>
              <a:t>Al Qaeda in Egypt.</a:t>
            </a:r>
            <a:endParaRPr lang="en-US" sz="2000" dirty="0"/>
          </a:p>
          <a:p>
            <a:endParaRPr lang="en-GB" sz="2000" dirty="0"/>
          </a:p>
          <a:p>
            <a:r>
              <a:rPr lang="en-GB" sz="2000" dirty="0"/>
              <a:t>(Zulfiqar, 2019; Burke, 2015; Congressional Research Service, 2021).</a:t>
            </a:r>
          </a:p>
        </p:txBody>
      </p:sp>
    </p:spTree>
    <p:extLst>
      <p:ext uri="{BB962C8B-B14F-4D97-AF65-F5344CB8AC3E}">
        <p14:creationId xmlns:p14="http://schemas.microsoft.com/office/powerpoint/2010/main" val="41217566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068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Number of fighters in al-Qaeda affiliates. . Data showing number of fighters in al-Qaeda affiliates  Data as of August 2018.">
            <a:extLst>
              <a:ext uri="{FF2B5EF4-FFF2-40B4-BE49-F238E27FC236}">
                <a16:creationId xmlns:a16="http://schemas.microsoft.com/office/drawing/2014/main" id="{7E30044B-4CA0-56FD-0F61-07882B65B92C}"/>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 b="9500"/>
          <a:stretch/>
        </p:blipFill>
        <p:spPr bwMode="auto">
          <a:xfrm>
            <a:off x="1964500" y="643467"/>
            <a:ext cx="8262999"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2826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Hamza Bin Laden: Is al-Qaeda still a threat? - BBC News">
            <a:extLst>
              <a:ext uri="{FF2B5EF4-FFF2-40B4-BE49-F238E27FC236}">
                <a16:creationId xmlns:a16="http://schemas.microsoft.com/office/drawing/2014/main" id="{EAEDB1E4-68D6-48D7-2A06-2A49D755F6C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303237" y="643467"/>
            <a:ext cx="7585526"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5801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394076-14C4-4241-F919-03D59D779DC9}"/>
              </a:ext>
            </a:extLst>
          </p:cNvPr>
          <p:cNvSpPr>
            <a:spLocks noGrp="1"/>
          </p:cNvSpPr>
          <p:nvPr>
            <p:ph type="title"/>
          </p:nvPr>
        </p:nvSpPr>
        <p:spPr>
          <a:xfrm>
            <a:off x="1153618" y="1239927"/>
            <a:ext cx="4008586" cy="4680583"/>
          </a:xfrm>
        </p:spPr>
        <p:txBody>
          <a:bodyPr anchor="ctr">
            <a:normAutofit/>
          </a:bodyPr>
          <a:lstStyle/>
          <a:p>
            <a:r>
              <a:rPr lang="en-GB" sz="5200"/>
              <a:t>So what have we learnt?</a:t>
            </a:r>
          </a:p>
        </p:txBody>
      </p:sp>
      <p:sp>
        <p:nvSpPr>
          <p:cNvPr id="3" name="Content Placeholder 2">
            <a:extLst>
              <a:ext uri="{FF2B5EF4-FFF2-40B4-BE49-F238E27FC236}">
                <a16:creationId xmlns:a16="http://schemas.microsoft.com/office/drawing/2014/main" id="{67D3806F-95C9-52A9-05AF-B0F15552767E}"/>
              </a:ext>
            </a:extLst>
          </p:cNvPr>
          <p:cNvSpPr>
            <a:spLocks noGrp="1"/>
          </p:cNvSpPr>
          <p:nvPr>
            <p:ph idx="1"/>
          </p:nvPr>
        </p:nvSpPr>
        <p:spPr>
          <a:xfrm>
            <a:off x="6291923" y="1239927"/>
            <a:ext cx="4971824" cy="4680583"/>
          </a:xfrm>
        </p:spPr>
        <p:txBody>
          <a:bodyPr anchor="ctr">
            <a:normAutofit fontScale="92500" lnSpcReduction="20000"/>
          </a:bodyPr>
          <a:lstStyle/>
          <a:p>
            <a:r>
              <a:rPr lang="en-GB" dirty="0"/>
              <a:t>Who is al Qaeda, when it was founded and why.</a:t>
            </a:r>
            <a:endParaRPr lang="en-US" dirty="0"/>
          </a:p>
          <a:p>
            <a:r>
              <a:rPr lang="en-GB" dirty="0"/>
              <a:t>The ideological drivers of Al Qaeda</a:t>
            </a:r>
            <a:endParaRPr lang="en-US" dirty="0"/>
          </a:p>
          <a:p>
            <a:r>
              <a:rPr lang="en-GB" dirty="0"/>
              <a:t>The motives and goals Al Qaeda hold.</a:t>
            </a:r>
            <a:endParaRPr lang="en-US" dirty="0"/>
          </a:p>
          <a:p>
            <a:r>
              <a:rPr lang="en-GB" dirty="0"/>
              <a:t>9/11 and the utilisation of technology</a:t>
            </a:r>
            <a:endParaRPr lang="en-US" dirty="0"/>
          </a:p>
          <a:p>
            <a:r>
              <a:rPr lang="en-GB" dirty="0"/>
              <a:t>Governmental policy following al Qaeda’s 9/11 attack – in the US and UK</a:t>
            </a:r>
            <a:endParaRPr lang="en-US" dirty="0"/>
          </a:p>
          <a:p>
            <a:r>
              <a:rPr lang="en-GB" dirty="0"/>
              <a:t>How al Qaeda is still a threat today despite the death of Bin Laden due to affiliate groups.</a:t>
            </a:r>
            <a:endParaRPr lang="en-US" dirty="0"/>
          </a:p>
        </p:txBody>
      </p:sp>
    </p:spTree>
    <p:extLst>
      <p:ext uri="{BB962C8B-B14F-4D97-AF65-F5344CB8AC3E}">
        <p14:creationId xmlns:p14="http://schemas.microsoft.com/office/powerpoint/2010/main" val="40826756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7A3E13-DD35-483E-23D7-E9FF5198401E}"/>
              </a:ext>
            </a:extLst>
          </p:cNvPr>
          <p:cNvSpPr>
            <a:spLocks noGrp="1"/>
          </p:cNvSpPr>
          <p:nvPr>
            <p:ph type="title"/>
          </p:nvPr>
        </p:nvSpPr>
        <p:spPr>
          <a:xfrm>
            <a:off x="1153618" y="1239927"/>
            <a:ext cx="4008586" cy="4680583"/>
          </a:xfrm>
        </p:spPr>
        <p:txBody>
          <a:bodyPr anchor="ctr">
            <a:normAutofit/>
          </a:bodyPr>
          <a:lstStyle/>
          <a:p>
            <a:r>
              <a:rPr lang="en-GB" sz="5200"/>
              <a:t>Class Task</a:t>
            </a:r>
          </a:p>
        </p:txBody>
      </p:sp>
      <p:sp>
        <p:nvSpPr>
          <p:cNvPr id="3" name="Content Placeholder 2">
            <a:extLst>
              <a:ext uri="{FF2B5EF4-FFF2-40B4-BE49-F238E27FC236}">
                <a16:creationId xmlns:a16="http://schemas.microsoft.com/office/drawing/2014/main" id="{57934259-A38B-0493-D424-79404182AA49}"/>
              </a:ext>
            </a:extLst>
          </p:cNvPr>
          <p:cNvSpPr>
            <a:spLocks noGrp="1"/>
          </p:cNvSpPr>
          <p:nvPr>
            <p:ph idx="1"/>
          </p:nvPr>
        </p:nvSpPr>
        <p:spPr>
          <a:xfrm>
            <a:off x="5162204" y="1239927"/>
            <a:ext cx="6101543" cy="4680583"/>
          </a:xfrm>
        </p:spPr>
        <p:txBody>
          <a:bodyPr anchor="ctr">
            <a:normAutofit fontScale="92500" lnSpcReduction="10000"/>
          </a:bodyPr>
          <a:lstStyle/>
          <a:p>
            <a:pPr marL="0" indent="0">
              <a:buNone/>
            </a:pPr>
            <a:r>
              <a:rPr lang="en-GB" dirty="0"/>
              <a:t>1. Do you think the war on terror was a proportional response to 9/11 from the US and UK?</a:t>
            </a:r>
            <a:endParaRPr lang="en-US" dirty="0"/>
          </a:p>
          <a:p>
            <a:pPr marL="0" indent="0">
              <a:buNone/>
            </a:pPr>
            <a:r>
              <a:rPr lang="en-GB" dirty="0"/>
              <a:t>2. Do you think the war on terror pushed more people to join Al Qaeda?</a:t>
            </a:r>
            <a:endParaRPr lang="en-US" dirty="0"/>
          </a:p>
          <a:p>
            <a:pPr marL="0" indent="0">
              <a:buNone/>
            </a:pPr>
            <a:r>
              <a:rPr lang="en-GB" dirty="0"/>
              <a:t>3. Do you think the technological advancements helped more people join al Qaeda? </a:t>
            </a:r>
            <a:r>
              <a:rPr lang="en-GB" dirty="0" err="1"/>
              <a:t>i.e</a:t>
            </a:r>
            <a:r>
              <a:rPr lang="en-GB" dirty="0"/>
              <a:t>: internet, chatrooms, etc</a:t>
            </a:r>
            <a:endParaRPr lang="en-US" dirty="0"/>
          </a:p>
          <a:p>
            <a:pPr marL="0" indent="0">
              <a:buNone/>
            </a:pPr>
            <a:r>
              <a:rPr lang="en-GB" dirty="0"/>
              <a:t>4. Do you think the death of bin Laden reduced the threat of al Qaeda?</a:t>
            </a:r>
            <a:endParaRPr lang="en-US" dirty="0"/>
          </a:p>
          <a:p>
            <a:pPr marL="0" indent="0">
              <a:buNone/>
            </a:pPr>
            <a:r>
              <a:rPr lang="en-US" dirty="0"/>
              <a:t>5. Do you think governmental responses to al Qaeda created an ‘us vs them’ mentality?</a:t>
            </a:r>
          </a:p>
        </p:txBody>
      </p:sp>
    </p:spTree>
    <p:extLst>
      <p:ext uri="{BB962C8B-B14F-4D97-AF65-F5344CB8AC3E}">
        <p14:creationId xmlns:p14="http://schemas.microsoft.com/office/powerpoint/2010/main" val="6259799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17A7C3-DCE3-30D8-4E47-3AD6611AAAD0}"/>
              </a:ext>
            </a:extLst>
          </p:cNvPr>
          <p:cNvSpPr>
            <a:spLocks noGrp="1"/>
          </p:cNvSpPr>
          <p:nvPr>
            <p:ph type="title"/>
          </p:nvPr>
        </p:nvSpPr>
        <p:spPr>
          <a:xfrm>
            <a:off x="1043631" y="809898"/>
            <a:ext cx="9942716" cy="1554480"/>
          </a:xfrm>
        </p:spPr>
        <p:txBody>
          <a:bodyPr anchor="ctr">
            <a:normAutofit/>
          </a:bodyPr>
          <a:lstStyle/>
          <a:p>
            <a:r>
              <a:rPr lang="en-GB" sz="4800"/>
              <a:t>Objectives going forward</a:t>
            </a:r>
          </a:p>
        </p:txBody>
      </p:sp>
      <p:sp>
        <p:nvSpPr>
          <p:cNvPr id="3" name="Content Placeholder 2">
            <a:extLst>
              <a:ext uri="{FF2B5EF4-FFF2-40B4-BE49-F238E27FC236}">
                <a16:creationId xmlns:a16="http://schemas.microsoft.com/office/drawing/2014/main" id="{5F62893B-9949-6A76-0C08-6FA0DB7BF4F2}"/>
              </a:ext>
            </a:extLst>
          </p:cNvPr>
          <p:cNvSpPr>
            <a:spLocks noGrp="1"/>
          </p:cNvSpPr>
          <p:nvPr>
            <p:ph idx="1"/>
          </p:nvPr>
        </p:nvSpPr>
        <p:spPr>
          <a:xfrm>
            <a:off x="1045028" y="3017522"/>
            <a:ext cx="9941319" cy="3124658"/>
          </a:xfrm>
        </p:spPr>
        <p:txBody>
          <a:bodyPr anchor="ctr">
            <a:normAutofit lnSpcReduction="10000"/>
          </a:bodyPr>
          <a:lstStyle/>
          <a:p>
            <a:r>
              <a:rPr lang="en-GB" dirty="0"/>
              <a:t>Explore the war on terror through looking into US and UK responses in more detail.</a:t>
            </a:r>
            <a:endParaRPr lang="en-US" dirty="0"/>
          </a:p>
          <a:p>
            <a:r>
              <a:rPr lang="en-GB" dirty="0"/>
              <a:t>Assess the consequences that the war on terror had.</a:t>
            </a:r>
            <a:endParaRPr lang="en-US" dirty="0"/>
          </a:p>
          <a:p>
            <a:r>
              <a:rPr lang="en-GB" dirty="0"/>
              <a:t>Examine how the media representations of al Qaeda.</a:t>
            </a:r>
            <a:endParaRPr lang="en-US" dirty="0"/>
          </a:p>
          <a:p>
            <a:r>
              <a:rPr lang="en-GB" dirty="0"/>
              <a:t>Analyse how the media create an ‘us vs them’ mentality.</a:t>
            </a:r>
            <a:endParaRPr lang="en-US" dirty="0"/>
          </a:p>
          <a:p>
            <a:r>
              <a:rPr lang="en-GB" dirty="0"/>
              <a:t>Assess and consider how technological advancements aided in al Qaeda’s operations.</a:t>
            </a:r>
            <a:endParaRPr lang="en-US"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55273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35DD7F-90D9-A5EB-2B5D-2B33A794CD19}"/>
              </a:ext>
            </a:extLst>
          </p:cNvPr>
          <p:cNvSpPr>
            <a:spLocks noGrp="1"/>
          </p:cNvSpPr>
          <p:nvPr>
            <p:ph type="title"/>
          </p:nvPr>
        </p:nvSpPr>
        <p:spPr>
          <a:xfrm>
            <a:off x="645065" y="1463040"/>
            <a:ext cx="3796306" cy="2690949"/>
          </a:xfrm>
        </p:spPr>
        <p:txBody>
          <a:bodyPr anchor="t">
            <a:normAutofit/>
          </a:bodyPr>
          <a:lstStyle/>
          <a:p>
            <a:r>
              <a:rPr lang="en-GB" sz="4800"/>
              <a:t>War on Terror</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0A5C87-184D-0DEF-C6CA-A78AED260FAB}"/>
              </a:ext>
            </a:extLst>
          </p:cNvPr>
          <p:cNvSpPr>
            <a:spLocks noGrp="1"/>
          </p:cNvSpPr>
          <p:nvPr>
            <p:ph idx="1"/>
          </p:nvPr>
        </p:nvSpPr>
        <p:spPr>
          <a:xfrm>
            <a:off x="5656218" y="1097280"/>
            <a:ext cx="5542387" cy="4869179"/>
          </a:xfrm>
        </p:spPr>
        <p:txBody>
          <a:bodyPr anchor="t">
            <a:normAutofit fontScale="92500" lnSpcReduction="20000"/>
          </a:bodyPr>
          <a:lstStyle/>
          <a:p>
            <a:r>
              <a:rPr lang="en-GB" dirty="0"/>
              <a:t>Describes the American-led global counter-terrorism campaign following 9/11</a:t>
            </a:r>
            <a:endParaRPr lang="en-US" dirty="0"/>
          </a:p>
          <a:p>
            <a:r>
              <a:rPr lang="en-GB" dirty="0"/>
              <a:t>Multidimensional campaign with limitless scope.</a:t>
            </a:r>
            <a:endParaRPr lang="en-US" dirty="0"/>
          </a:p>
          <a:p>
            <a:r>
              <a:rPr lang="en-GB" dirty="0"/>
              <a:t>Military dimension involved in major wars in Afghanistan and Iraq.</a:t>
            </a:r>
            <a:endParaRPr lang="en-US" dirty="0"/>
          </a:p>
          <a:p>
            <a:r>
              <a:rPr lang="en-GB" dirty="0"/>
              <a:t>Deemed a success in first couple of years – arrested hundreds of terrorist's suspects and acted as a preventative measure on a larger scale.</a:t>
            </a:r>
            <a:endParaRPr lang="en-US" dirty="0"/>
          </a:p>
          <a:p>
            <a:r>
              <a:rPr lang="en-GB" dirty="0"/>
              <a:t>However – the war on terror ended up scattering al Qaeda’s network. </a:t>
            </a:r>
            <a:endParaRPr lang="en-US" dirty="0"/>
          </a:p>
        </p:txBody>
      </p:sp>
    </p:spTree>
    <p:extLst>
      <p:ext uri="{BB962C8B-B14F-4D97-AF65-F5344CB8AC3E}">
        <p14:creationId xmlns:p14="http://schemas.microsoft.com/office/powerpoint/2010/main" val="29410370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6F2A10-514C-46A6-83D7-031DD62EA426}"/>
              </a:ext>
            </a:extLst>
          </p:cNvPr>
          <p:cNvSpPr>
            <a:spLocks noGrp="1"/>
          </p:cNvSpPr>
          <p:nvPr>
            <p:ph type="title"/>
          </p:nvPr>
        </p:nvSpPr>
        <p:spPr>
          <a:xfrm>
            <a:off x="1289303" y="922919"/>
            <a:ext cx="9849751" cy="865040"/>
          </a:xfrm>
        </p:spPr>
        <p:txBody>
          <a:bodyPr anchor="b">
            <a:normAutofit/>
          </a:bodyPr>
          <a:lstStyle/>
          <a:p>
            <a:r>
              <a:rPr lang="en-GB" sz="5400" dirty="0"/>
              <a:t>War on Terror</a:t>
            </a:r>
          </a:p>
        </p:txBody>
      </p:sp>
      <p:sp>
        <p:nvSpPr>
          <p:cNvPr id="3" name="Content Placeholder 2">
            <a:extLst>
              <a:ext uri="{FF2B5EF4-FFF2-40B4-BE49-F238E27FC236}">
                <a16:creationId xmlns:a16="http://schemas.microsoft.com/office/drawing/2014/main" id="{E797CB46-1A76-8FA4-810E-735488C13B80}"/>
              </a:ext>
            </a:extLst>
          </p:cNvPr>
          <p:cNvSpPr>
            <a:spLocks noGrp="1"/>
          </p:cNvSpPr>
          <p:nvPr>
            <p:ph idx="1"/>
          </p:nvPr>
        </p:nvSpPr>
        <p:spPr>
          <a:xfrm>
            <a:off x="1289304" y="1787959"/>
            <a:ext cx="9849751" cy="4596212"/>
          </a:xfrm>
        </p:spPr>
        <p:txBody>
          <a:bodyPr anchor="ctr">
            <a:normAutofit fontScale="92500" lnSpcReduction="10000"/>
          </a:bodyPr>
          <a:lstStyle/>
          <a:p>
            <a:pPr marL="171450" indent="-171450">
              <a:buFont typeface="Arial" panose="020B0604020202020204" pitchFamily="34" charset="0"/>
              <a:buChar char="•"/>
            </a:pPr>
            <a:r>
              <a:rPr lang="en-GB" sz="2000" dirty="0"/>
              <a:t>The US launched a Global War on terror – with the main target being al Qaeda following the events of 9/11.</a:t>
            </a:r>
          </a:p>
          <a:p>
            <a:pPr marL="171450" indent="-171450">
              <a:buFont typeface="Arial" panose="020B0604020202020204" pitchFamily="34" charset="0"/>
              <a:buChar char="•"/>
            </a:pPr>
            <a:r>
              <a:rPr lang="en-GB" sz="2000" dirty="0"/>
              <a:t>The war on terror has lasted longer than the US participation in both world wars.</a:t>
            </a:r>
          </a:p>
          <a:p>
            <a:pPr marL="628650" lvl="1" indent="-171450"/>
            <a:r>
              <a:rPr lang="en-GB" sz="2000" dirty="0"/>
              <a:t>Launched two major wars: </a:t>
            </a:r>
            <a:br>
              <a:rPr lang="en-GB" sz="2000" dirty="0"/>
            </a:br>
            <a:r>
              <a:rPr lang="en-GB" sz="2000" dirty="0"/>
              <a:t>1. Afghanistan War – conflict that amounted from the events of 9/11. Three phases – 1. the toppling of the Taliban (the faction that ruled Afghanistan and provided sanctuary for al Qaeda). 2. between 2002-2008 the U.S strategy of defeating the Taliban army and rebuilding core institutions in the Afghan state. 3. Third phase began in 2008 where there was an increase in US troop presence in Afghanistan.</a:t>
            </a:r>
            <a:br>
              <a:rPr lang="en-GB" sz="2000" dirty="0"/>
            </a:br>
            <a:r>
              <a:rPr lang="en-GB" sz="2000" dirty="0"/>
              <a:t>2. Iraq War – 2003 US forces invaded Iraq, vowing to destroy Iraqi weapons and end the rule of Saddam Hussein.</a:t>
            </a:r>
          </a:p>
          <a:p>
            <a:pPr marL="171450" indent="-171450">
              <a:buFont typeface="Arial" panose="020B0604020202020204" pitchFamily="34" charset="0"/>
              <a:buChar char="•"/>
            </a:pPr>
            <a:r>
              <a:rPr lang="en-GB" sz="2000" dirty="0"/>
              <a:t>Success – arrested hundreds of terrorists suspects, prevented terrorist attacks in America, toppled the Taliban regime and closed terrorist training camps and also eliminated many senior members of Al Qaeda.</a:t>
            </a:r>
          </a:p>
          <a:p>
            <a:pPr marL="171450" indent="-171450">
              <a:buFont typeface="Arial" panose="020B0604020202020204" pitchFamily="34" charset="0"/>
              <a:buChar char="•"/>
            </a:pPr>
            <a:r>
              <a:rPr lang="en-GB" sz="2000" dirty="0"/>
              <a:t>However, the war on terror ended up scattering the al Qaeda network, making it harder to counteract – the attacks in Afghanistan and Iraq increased anti-west ideals among Muslims worldwide.</a:t>
            </a:r>
          </a:p>
        </p:txBody>
      </p:sp>
    </p:spTree>
    <p:extLst>
      <p:ext uri="{BB962C8B-B14F-4D97-AF65-F5344CB8AC3E}">
        <p14:creationId xmlns:p14="http://schemas.microsoft.com/office/powerpoint/2010/main" val="33331918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Online Media 3" descr="What is the War on Terror?">
            <a:hlinkClick r:id="" action="ppaction://media"/>
            <a:extLst>
              <a:ext uri="{FF2B5EF4-FFF2-40B4-BE49-F238E27FC236}">
                <a16:creationId xmlns:a16="http://schemas.microsoft.com/office/drawing/2014/main" id="{E67594F1-1049-9219-F0B0-D4A509AD8CA8}"/>
              </a:ext>
            </a:extLst>
          </p:cNvPr>
          <p:cNvPicPr>
            <a:picLocks noGrp="1" noRot="1" noChangeAspect="1"/>
          </p:cNvPicPr>
          <p:nvPr>
            <p:ph idx="1"/>
            <a:videoFile r:link="rId1"/>
          </p:nvPr>
        </p:nvPicPr>
        <p:blipFill>
          <a:blip r:embed="rId3"/>
          <a:stretch>
            <a:fillRect/>
          </a:stretch>
        </p:blipFill>
        <p:spPr>
          <a:xfrm>
            <a:off x="3581399" y="2123435"/>
            <a:ext cx="5029202" cy="2841499"/>
          </a:xfrm>
          <a:prstGeom prst="rect">
            <a:avLst/>
          </a:prstGeom>
        </p:spPr>
      </p:pic>
    </p:spTree>
    <p:extLst>
      <p:ext uri="{BB962C8B-B14F-4D97-AF65-F5344CB8AC3E}">
        <p14:creationId xmlns:p14="http://schemas.microsoft.com/office/powerpoint/2010/main" val="4044270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EF2457-14EF-07F2-54C1-4F16378475E8}"/>
              </a:ext>
            </a:extLst>
          </p:cNvPr>
          <p:cNvSpPr>
            <a:spLocks noGrp="1"/>
          </p:cNvSpPr>
          <p:nvPr>
            <p:ph type="title"/>
          </p:nvPr>
        </p:nvSpPr>
        <p:spPr>
          <a:xfrm>
            <a:off x="645065" y="1463040"/>
            <a:ext cx="3796306" cy="2690949"/>
          </a:xfrm>
        </p:spPr>
        <p:txBody>
          <a:bodyPr anchor="t">
            <a:normAutofit/>
          </a:bodyPr>
          <a:lstStyle/>
          <a:p>
            <a:r>
              <a:rPr lang="en-GB" sz="4800"/>
              <a:t>War on Terror</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C73F2D-AA48-C365-D72E-4BC006B3C95B}"/>
              </a:ext>
            </a:extLst>
          </p:cNvPr>
          <p:cNvSpPr>
            <a:spLocks noGrp="1"/>
          </p:cNvSpPr>
          <p:nvPr>
            <p:ph idx="1"/>
          </p:nvPr>
        </p:nvSpPr>
        <p:spPr>
          <a:xfrm>
            <a:off x="5656218" y="1463039"/>
            <a:ext cx="5542387" cy="4300447"/>
          </a:xfrm>
        </p:spPr>
        <p:txBody>
          <a:bodyPr anchor="t">
            <a:normAutofit lnSpcReduction="10000"/>
          </a:bodyPr>
          <a:lstStyle/>
          <a:p>
            <a:r>
              <a:rPr lang="en-GB" kern="1200" dirty="0">
                <a:effectLst/>
                <a:latin typeface="+mn-lt"/>
                <a:ea typeface="+mn-ea"/>
                <a:cs typeface="+mn-cs"/>
              </a:rPr>
              <a:t>Were you aware of the magnitude of the war on terror?</a:t>
            </a:r>
          </a:p>
          <a:p>
            <a:pPr marL="0" indent="0">
              <a:buNone/>
            </a:pPr>
            <a:endParaRPr lang="en-GB" kern="1200" dirty="0">
              <a:effectLst/>
              <a:latin typeface="+mn-lt"/>
              <a:ea typeface="+mn-ea"/>
              <a:cs typeface="+mn-cs"/>
            </a:endParaRPr>
          </a:p>
          <a:p>
            <a:r>
              <a:rPr lang="en-GB" kern="1200" dirty="0">
                <a:effectLst/>
                <a:latin typeface="+mn-lt"/>
                <a:ea typeface="+mn-ea"/>
                <a:cs typeface="+mn-cs"/>
              </a:rPr>
              <a:t>Do you think drone strikes are an appropriate measure in countering terrorism?</a:t>
            </a:r>
          </a:p>
          <a:p>
            <a:pPr marL="0" indent="0">
              <a:buNone/>
            </a:pPr>
            <a:endParaRPr lang="en-GB" kern="1200" dirty="0">
              <a:effectLst/>
              <a:latin typeface="+mn-lt"/>
              <a:ea typeface="+mn-ea"/>
              <a:cs typeface="+mn-cs"/>
            </a:endParaRPr>
          </a:p>
          <a:p>
            <a:r>
              <a:rPr lang="en-GB" kern="1200" dirty="0">
                <a:effectLst/>
                <a:latin typeface="+mn-lt"/>
                <a:ea typeface="+mn-ea"/>
                <a:cs typeface="+mn-cs"/>
              </a:rPr>
              <a:t>Do you think the war on terror could be labelled as state terrorism?</a:t>
            </a:r>
          </a:p>
        </p:txBody>
      </p:sp>
    </p:spTree>
    <p:extLst>
      <p:ext uri="{BB962C8B-B14F-4D97-AF65-F5344CB8AC3E}">
        <p14:creationId xmlns:p14="http://schemas.microsoft.com/office/powerpoint/2010/main" val="12182560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E1C5C-D2F0-18A2-D432-DAD1F758AE5F}"/>
              </a:ext>
            </a:extLst>
          </p:cNvPr>
          <p:cNvSpPr>
            <a:spLocks noGrp="1"/>
          </p:cNvSpPr>
          <p:nvPr>
            <p:ph type="title"/>
          </p:nvPr>
        </p:nvSpPr>
        <p:spPr>
          <a:xfrm>
            <a:off x="645065" y="1463040"/>
            <a:ext cx="3796306" cy="2690949"/>
          </a:xfrm>
        </p:spPr>
        <p:txBody>
          <a:bodyPr anchor="t">
            <a:normAutofit/>
          </a:bodyPr>
          <a:lstStyle/>
          <a:p>
            <a:r>
              <a:rPr lang="en-GB" dirty="0"/>
              <a:t>Consequences: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5F8436-1C39-B31E-66F9-A14857C2D634}"/>
              </a:ext>
            </a:extLst>
          </p:cNvPr>
          <p:cNvSpPr>
            <a:spLocks noGrp="1"/>
          </p:cNvSpPr>
          <p:nvPr>
            <p:ph idx="1"/>
          </p:nvPr>
        </p:nvSpPr>
        <p:spPr>
          <a:xfrm>
            <a:off x="5656218" y="1097280"/>
            <a:ext cx="5542387" cy="4846319"/>
          </a:xfrm>
        </p:spPr>
        <p:txBody>
          <a:bodyPr anchor="t">
            <a:normAutofit fontScale="92500" lnSpcReduction="10000"/>
          </a:bodyPr>
          <a:lstStyle/>
          <a:p>
            <a:r>
              <a:rPr lang="en-GB" sz="2400" dirty="0"/>
              <a:t>HUMAN COSTS – estimated 241,000 people have died as a direct result of the war on terror. Of these people killed, 71,344 civilians died on both sides of the border of Afghanistan and Pakistan.</a:t>
            </a:r>
            <a:endParaRPr lang="en-US" sz="2400" dirty="0"/>
          </a:p>
          <a:p>
            <a:r>
              <a:rPr lang="en-GB" sz="2400" dirty="0"/>
              <a:t>ECONOMIC COST – estimated cost of $2.26 trillion. </a:t>
            </a:r>
            <a:endParaRPr lang="en-US" sz="2400" dirty="0"/>
          </a:p>
          <a:p>
            <a:r>
              <a:rPr lang="en-GB" sz="2400" dirty="0"/>
              <a:t>Rate of poverty has increased from 33.7% in 2007 to 54.5% in 2016.</a:t>
            </a:r>
            <a:endParaRPr lang="en-US" sz="2400" dirty="0"/>
          </a:p>
          <a:p>
            <a:r>
              <a:rPr lang="en-GB" sz="2400" dirty="0"/>
              <a:t>Civilians living in fear of violence, threat to their lives and many being forced to move to safer places.</a:t>
            </a:r>
            <a:endParaRPr lang="en-US" sz="2400" dirty="0"/>
          </a:p>
          <a:p>
            <a:r>
              <a:rPr lang="en-GB" sz="2400" dirty="0"/>
              <a:t>2.6 million Afghan refugees worldwide in 2020 – this excludes undocumented migrants.</a:t>
            </a:r>
            <a:endParaRPr lang="en-US" sz="2400" dirty="0"/>
          </a:p>
        </p:txBody>
      </p:sp>
    </p:spTree>
    <p:extLst>
      <p:ext uri="{BB962C8B-B14F-4D97-AF65-F5344CB8AC3E}">
        <p14:creationId xmlns:p14="http://schemas.microsoft.com/office/powerpoint/2010/main" val="5141258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FEC40-9185-43E7-147F-21A1908422B5}"/>
              </a:ext>
            </a:extLst>
          </p:cNvPr>
          <p:cNvSpPr>
            <a:spLocks noGrp="1"/>
          </p:cNvSpPr>
          <p:nvPr>
            <p:ph type="title"/>
          </p:nvPr>
        </p:nvSpPr>
        <p:spPr>
          <a:xfrm>
            <a:off x="1153618" y="1239927"/>
            <a:ext cx="2892602" cy="4680583"/>
          </a:xfrm>
        </p:spPr>
        <p:txBody>
          <a:bodyPr anchor="ctr">
            <a:normAutofit/>
          </a:bodyPr>
          <a:lstStyle/>
          <a:p>
            <a:r>
              <a:rPr lang="en-GB" sz="3200" dirty="0"/>
              <a:t>Consequences:</a:t>
            </a:r>
          </a:p>
        </p:txBody>
      </p:sp>
      <p:sp>
        <p:nvSpPr>
          <p:cNvPr id="3" name="Content Placeholder 2">
            <a:extLst>
              <a:ext uri="{FF2B5EF4-FFF2-40B4-BE49-F238E27FC236}">
                <a16:creationId xmlns:a16="http://schemas.microsoft.com/office/drawing/2014/main" id="{B1696501-6068-247C-0233-B6810C40EFC7}"/>
              </a:ext>
            </a:extLst>
          </p:cNvPr>
          <p:cNvSpPr>
            <a:spLocks noGrp="1"/>
          </p:cNvSpPr>
          <p:nvPr>
            <p:ph idx="1"/>
          </p:nvPr>
        </p:nvSpPr>
        <p:spPr>
          <a:xfrm>
            <a:off x="4046220" y="631133"/>
            <a:ext cx="7217527" cy="5752404"/>
          </a:xfrm>
        </p:spPr>
        <p:txBody>
          <a:bodyPr anchor="ctr">
            <a:normAutofit fontScale="92500"/>
          </a:bodyPr>
          <a:lstStyle/>
          <a:p>
            <a:pPr marL="171450" indent="-171450">
              <a:buFont typeface="Arial" panose="020B0604020202020204" pitchFamily="34" charset="0"/>
              <a:buChar char="•"/>
            </a:pPr>
            <a:r>
              <a:rPr lang="en-GB" sz="2000" dirty="0"/>
              <a:t>Statistics and deaths only link into the Afghanistan war.</a:t>
            </a:r>
          </a:p>
          <a:p>
            <a:pPr marL="171450" indent="-171450">
              <a:buFont typeface="Arial" panose="020B0604020202020204" pitchFamily="34" charset="0"/>
              <a:buChar char="•"/>
            </a:pPr>
            <a:r>
              <a:rPr lang="en-GB" sz="2000" dirty="0"/>
              <a:t>The war on Terror had many consequences</a:t>
            </a:r>
          </a:p>
          <a:p>
            <a:pPr marL="171450" indent="-171450">
              <a:buFont typeface="Arial" panose="020B0604020202020204" pitchFamily="34" charset="0"/>
              <a:buChar char="•"/>
            </a:pPr>
            <a:r>
              <a:rPr lang="en-GB" sz="2000" dirty="0"/>
              <a:t>Estimated 241,000 people have died due to US invasion in Afghanistan. Of these people who have died – 71,344 were civilians. </a:t>
            </a:r>
          </a:p>
          <a:p>
            <a:pPr marL="171450" indent="-171450">
              <a:buFont typeface="Arial" panose="020B0604020202020204" pitchFamily="34" charset="0"/>
              <a:buChar char="•"/>
            </a:pPr>
            <a:r>
              <a:rPr lang="en-GB" sz="2000" dirty="0"/>
              <a:t>Doesn’t this count as terrorism? An eye for an eye…</a:t>
            </a:r>
          </a:p>
          <a:p>
            <a:pPr marL="171450" indent="-171450">
              <a:buFont typeface="Arial" panose="020B0604020202020204" pitchFamily="34" charset="0"/>
              <a:buChar char="•"/>
            </a:pPr>
            <a:r>
              <a:rPr lang="en-GB" sz="2000" dirty="0"/>
              <a:t>Afghanistan continues to be one of the deadliest places in the world, especially for children and women – with 3219 women being killed due to attacks in Afghanistan between 2010-2020 and 7792 deaths to children during the same time. </a:t>
            </a:r>
          </a:p>
          <a:p>
            <a:pPr marL="171450" indent="-171450">
              <a:buFont typeface="Arial" panose="020B0604020202020204" pitchFamily="34" charset="0"/>
              <a:buChar char="•"/>
            </a:pPr>
            <a:r>
              <a:rPr lang="en-GB" sz="2000" dirty="0"/>
              <a:t>Civilians are forced to live in fear or flee due to the war.</a:t>
            </a:r>
          </a:p>
          <a:p>
            <a:pPr marL="171450" indent="-171450">
              <a:buFont typeface="Arial" panose="020B0604020202020204" pitchFamily="34" charset="0"/>
              <a:buChar char="•"/>
            </a:pPr>
            <a:r>
              <a:rPr lang="en-GB" sz="2000" dirty="0"/>
              <a:t>They are living in decreased standards of living – with the poverty rate being 54.5% in 2016.</a:t>
            </a:r>
          </a:p>
          <a:p>
            <a:pPr marL="171450" indent="-171450">
              <a:buFont typeface="Arial" panose="020B0604020202020204" pitchFamily="34" charset="0"/>
              <a:buChar char="•"/>
            </a:pPr>
            <a:r>
              <a:rPr lang="en-GB" sz="2000" dirty="0"/>
              <a:t>The war in only Afghanistan has cost the US an estimated $2.26 – this is only the Afghanistan war!!!</a:t>
            </a:r>
          </a:p>
          <a:p>
            <a:pPr marL="171450" indent="-171450">
              <a:buFont typeface="Arial" panose="020B0604020202020204" pitchFamily="34" charset="0"/>
              <a:buChar char="•"/>
            </a:pPr>
            <a:r>
              <a:rPr lang="en-GB" sz="2000" dirty="0"/>
              <a:t>The estimated cost of the Iraq war is 190,000 lives and $2.2 trillion</a:t>
            </a:r>
          </a:p>
          <a:p>
            <a:pPr marL="171450" indent="-171450">
              <a:buFont typeface="Arial" panose="020B0604020202020204" pitchFamily="34" charset="0"/>
              <a:buChar char="•"/>
            </a:pPr>
            <a:r>
              <a:rPr lang="en-GB" sz="2000" dirty="0"/>
              <a:t>So all in all 431,000 people have died during the wars of the war on terror and the Iraq and Afghanistan wars have cost $4.46 trillion</a:t>
            </a:r>
          </a:p>
        </p:txBody>
      </p:sp>
    </p:spTree>
    <p:extLst>
      <p:ext uri="{BB962C8B-B14F-4D97-AF65-F5344CB8AC3E}">
        <p14:creationId xmlns:p14="http://schemas.microsoft.com/office/powerpoint/2010/main" val="33073956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2CF3B-5A8C-0AEB-690A-F2516A806D2F}"/>
              </a:ext>
            </a:extLst>
          </p:cNvPr>
          <p:cNvSpPr>
            <a:spLocks noGrp="1"/>
          </p:cNvSpPr>
          <p:nvPr>
            <p:ph type="title"/>
          </p:nvPr>
        </p:nvSpPr>
        <p:spPr>
          <a:xfrm>
            <a:off x="645065" y="1463040"/>
            <a:ext cx="3796306" cy="2690949"/>
          </a:xfrm>
        </p:spPr>
        <p:txBody>
          <a:bodyPr anchor="t">
            <a:normAutofit/>
          </a:bodyPr>
          <a:lstStyle/>
          <a:p>
            <a:r>
              <a:rPr lang="en-GB" sz="4800"/>
              <a:t>Prevent:</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A71434-A271-8C62-E499-3F9BE5CC5F74}"/>
              </a:ext>
            </a:extLst>
          </p:cNvPr>
          <p:cNvSpPr>
            <a:spLocks noGrp="1"/>
          </p:cNvSpPr>
          <p:nvPr>
            <p:ph idx="1"/>
          </p:nvPr>
        </p:nvSpPr>
        <p:spPr>
          <a:xfrm>
            <a:off x="5656218" y="1463039"/>
            <a:ext cx="5542387" cy="4300447"/>
          </a:xfrm>
        </p:spPr>
        <p:txBody>
          <a:bodyPr anchor="t">
            <a:normAutofit fontScale="92500" lnSpcReduction="10000"/>
          </a:bodyPr>
          <a:lstStyle/>
          <a:p>
            <a:r>
              <a:rPr lang="en-GB" sz="3200" dirty="0"/>
              <a:t>One strand of 2003 CONTEST strategy– relatively minor role.</a:t>
            </a:r>
            <a:endParaRPr lang="en-US" sz="3200" dirty="0"/>
          </a:p>
          <a:p>
            <a:r>
              <a:rPr lang="en-GB" sz="3200" dirty="0"/>
              <a:t>Following the 7/7 attacks the importance of prevent increased.</a:t>
            </a:r>
            <a:endParaRPr lang="en-US" sz="3200" dirty="0"/>
          </a:p>
          <a:p>
            <a:r>
              <a:rPr lang="en-GB" sz="3200" dirty="0"/>
              <a:t>Seeking to deal with the issue of home-grown terrorists aka lone wolves.</a:t>
            </a:r>
            <a:endParaRPr lang="en-US" sz="3200" dirty="0"/>
          </a:p>
          <a:p>
            <a:r>
              <a:rPr lang="en-GB" sz="3200" dirty="0"/>
              <a:t>Goal – preventing radicalisation.</a:t>
            </a:r>
            <a:endParaRPr lang="en-US" sz="3200" dirty="0"/>
          </a:p>
          <a:p>
            <a:r>
              <a:rPr lang="en-GB" sz="3200" dirty="0"/>
              <a:t>Increased surveillance.</a:t>
            </a:r>
            <a:endParaRPr lang="en-US" sz="3200" dirty="0"/>
          </a:p>
        </p:txBody>
      </p:sp>
    </p:spTree>
    <p:extLst>
      <p:ext uri="{BB962C8B-B14F-4D97-AF65-F5344CB8AC3E}">
        <p14:creationId xmlns:p14="http://schemas.microsoft.com/office/powerpoint/2010/main" val="4709213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9"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0"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C6BC87-7013-C534-3D43-A95AFB942B77}"/>
              </a:ext>
            </a:extLst>
          </p:cNvPr>
          <p:cNvSpPr>
            <a:spLocks noGrp="1"/>
          </p:cNvSpPr>
          <p:nvPr>
            <p:ph type="title"/>
          </p:nvPr>
        </p:nvSpPr>
        <p:spPr>
          <a:xfrm>
            <a:off x="1153618" y="1239927"/>
            <a:ext cx="4008586" cy="4680583"/>
          </a:xfrm>
        </p:spPr>
        <p:txBody>
          <a:bodyPr anchor="ctr">
            <a:normAutofit/>
          </a:bodyPr>
          <a:lstStyle/>
          <a:p>
            <a:r>
              <a:rPr lang="en-GB" sz="5200"/>
              <a:t>Prevent</a:t>
            </a:r>
          </a:p>
        </p:txBody>
      </p:sp>
      <p:sp>
        <p:nvSpPr>
          <p:cNvPr id="3" name="Content Placeholder 2">
            <a:extLst>
              <a:ext uri="{FF2B5EF4-FFF2-40B4-BE49-F238E27FC236}">
                <a16:creationId xmlns:a16="http://schemas.microsoft.com/office/drawing/2014/main" id="{9F52BE90-48FC-1B4F-ED1C-04E9DAF85B3B}"/>
              </a:ext>
            </a:extLst>
          </p:cNvPr>
          <p:cNvSpPr>
            <a:spLocks noGrp="1"/>
          </p:cNvSpPr>
          <p:nvPr>
            <p:ph idx="1"/>
          </p:nvPr>
        </p:nvSpPr>
        <p:spPr>
          <a:xfrm>
            <a:off x="3954780" y="631133"/>
            <a:ext cx="7308967" cy="5752404"/>
          </a:xfrm>
        </p:spPr>
        <p:txBody>
          <a:bodyPr anchor="ctr">
            <a:normAutofit fontScale="85000" lnSpcReduction="10000"/>
          </a:bodyPr>
          <a:lstStyle/>
          <a:p>
            <a:pPr marL="171450" indent="-171450">
              <a:buFont typeface="Arial" panose="020B0604020202020204" pitchFamily="34" charset="0"/>
              <a:buChar char="•"/>
            </a:pPr>
            <a:r>
              <a:rPr lang="en-GB" dirty="0"/>
              <a:t>The Prevent policy was introduced in 2003 as part of an overall post 9/11 counter-terrorism approach in the UK.</a:t>
            </a:r>
          </a:p>
          <a:p>
            <a:pPr marL="171450" indent="-171450">
              <a:buFont typeface="Arial" panose="020B0604020202020204" pitchFamily="34" charset="0"/>
              <a:buChar char="•"/>
            </a:pPr>
            <a:r>
              <a:rPr lang="en-GB" dirty="0"/>
              <a:t>Prevent is a strand of CONTEST</a:t>
            </a:r>
          </a:p>
          <a:p>
            <a:pPr marL="171450" indent="-171450">
              <a:buFont typeface="Arial" panose="020B0604020202020204" pitchFamily="34" charset="0"/>
              <a:buChar char="•"/>
            </a:pPr>
            <a:r>
              <a:rPr lang="en-GB" dirty="0"/>
              <a:t>Prevent aims to prevent the radicalisation of individuals to terrorism. </a:t>
            </a:r>
          </a:p>
          <a:p>
            <a:pPr marL="171450" indent="-171450">
              <a:buFont typeface="Arial" panose="020B0604020202020204" pitchFamily="34" charset="0"/>
              <a:buChar char="•"/>
            </a:pPr>
            <a:r>
              <a:rPr lang="en-GB" dirty="0"/>
              <a:t>In 2015, the prevent policy became a legal duty for public sector institutions. </a:t>
            </a:r>
          </a:p>
          <a:p>
            <a:pPr marL="171450" indent="-171450">
              <a:buFont typeface="Arial" panose="020B0604020202020204" pitchFamily="34" charset="0"/>
              <a:buChar char="•"/>
            </a:pPr>
            <a:r>
              <a:rPr lang="en-GB" dirty="0"/>
              <a:t>Surveillance is at the heart of containment mechanisms in the prevent strategy.</a:t>
            </a:r>
          </a:p>
          <a:p>
            <a:pPr marL="171450" indent="-171450">
              <a:buFont typeface="Arial" panose="020B0604020202020204" pitchFamily="34" charset="0"/>
              <a:buChar char="•"/>
            </a:pPr>
            <a:r>
              <a:rPr lang="en-GB" dirty="0"/>
              <a:t>Prevent also added to their aims of the strategy in 2018 to end the circulation of extremist materials online.</a:t>
            </a:r>
          </a:p>
          <a:p>
            <a:pPr marL="171450" indent="-171450">
              <a:buFont typeface="Arial" panose="020B0604020202020204" pitchFamily="34" charset="0"/>
              <a:buChar char="•"/>
            </a:pPr>
            <a:r>
              <a:rPr lang="en-GB" dirty="0"/>
              <a:t>300,000 pieces of extremist content has been removed from platforms online since 2010 – highlighting the achievements of prevent as removing extremist content online aids in preventing people accessing this content. </a:t>
            </a:r>
          </a:p>
        </p:txBody>
      </p:sp>
    </p:spTree>
    <p:extLst>
      <p:ext uri="{BB962C8B-B14F-4D97-AF65-F5344CB8AC3E}">
        <p14:creationId xmlns:p14="http://schemas.microsoft.com/office/powerpoint/2010/main" val="25568567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10122A-858B-D7F8-609D-5199CE072C69}"/>
              </a:ext>
            </a:extLst>
          </p:cNvPr>
          <p:cNvSpPr>
            <a:spLocks noGrp="1"/>
          </p:cNvSpPr>
          <p:nvPr>
            <p:ph type="title"/>
          </p:nvPr>
        </p:nvSpPr>
        <p:spPr>
          <a:xfrm>
            <a:off x="808638" y="386930"/>
            <a:ext cx="9236700" cy="1188950"/>
          </a:xfrm>
        </p:spPr>
        <p:txBody>
          <a:bodyPr anchor="b">
            <a:normAutofit/>
          </a:bodyPr>
          <a:lstStyle/>
          <a:p>
            <a:r>
              <a:rPr lang="en-GB" sz="5400"/>
              <a:t>Channel:</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7FC238-0D0F-B233-E9D6-309480DF103F}"/>
              </a:ext>
            </a:extLst>
          </p:cNvPr>
          <p:cNvSpPr>
            <a:spLocks noGrp="1"/>
          </p:cNvSpPr>
          <p:nvPr>
            <p:ph idx="1"/>
          </p:nvPr>
        </p:nvSpPr>
        <p:spPr>
          <a:xfrm>
            <a:off x="793660" y="2203079"/>
            <a:ext cx="10143668" cy="4147845"/>
          </a:xfrm>
        </p:spPr>
        <p:txBody>
          <a:bodyPr anchor="ctr">
            <a:normAutofit fontScale="92500" lnSpcReduction="20000"/>
          </a:bodyPr>
          <a:lstStyle/>
          <a:p>
            <a:r>
              <a:rPr lang="en-GB" dirty="0"/>
              <a:t>Intention of Prevent is to: ‘’safeguard and support those most at risk of radicalisation…’’ through intervening with them at the early stages of the radicalisation process (HM Government, 2018: 31)</a:t>
            </a:r>
            <a:endParaRPr lang="en-US" dirty="0"/>
          </a:p>
          <a:p>
            <a:r>
              <a:rPr lang="en-GB" dirty="0"/>
              <a:t>This is done through: </a:t>
            </a:r>
          </a:p>
          <a:p>
            <a:pPr lvl="1"/>
            <a:r>
              <a:rPr lang="en-GB" sz="2800" dirty="0"/>
              <a:t>Channel – non-mandatory programme supporting individuals identified to be at risk of radicalisation. </a:t>
            </a:r>
            <a:endParaRPr lang="en-US" sz="2800" dirty="0"/>
          </a:p>
          <a:p>
            <a:pPr lvl="1"/>
            <a:r>
              <a:rPr lang="en-GB" sz="2800" dirty="0"/>
              <a:t>Channel is a multi-agency approach to safeguard individuals through establishing and evaluating risk. </a:t>
            </a:r>
            <a:endParaRPr lang="en-US" sz="2800" dirty="0"/>
          </a:p>
          <a:p>
            <a:pPr lvl="1"/>
            <a:r>
              <a:rPr lang="en-GB" sz="2800" dirty="0"/>
              <a:t>Channel – develops a support programme and includes things like: mentoring, work/educational skills, anger/behavioural sessions, family/housing support, drug and alcohol awareness to mitigate and address risk of radicalisation.</a:t>
            </a:r>
            <a:endParaRPr lang="en-US" sz="2800" dirty="0"/>
          </a:p>
        </p:txBody>
      </p:sp>
    </p:spTree>
    <p:extLst>
      <p:ext uri="{BB962C8B-B14F-4D97-AF65-F5344CB8AC3E}">
        <p14:creationId xmlns:p14="http://schemas.microsoft.com/office/powerpoint/2010/main" val="19704465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C10AB-B9FA-1F52-2674-38B7C9DB31E6}"/>
              </a:ext>
            </a:extLst>
          </p:cNvPr>
          <p:cNvSpPr>
            <a:spLocks noGrp="1"/>
          </p:cNvSpPr>
          <p:nvPr>
            <p:ph type="title"/>
          </p:nvPr>
        </p:nvSpPr>
        <p:spPr>
          <a:xfrm>
            <a:off x="1043631" y="809898"/>
            <a:ext cx="9942716" cy="1554480"/>
          </a:xfrm>
        </p:spPr>
        <p:txBody>
          <a:bodyPr anchor="ctr">
            <a:normAutofit/>
          </a:bodyPr>
          <a:lstStyle/>
          <a:p>
            <a:r>
              <a:rPr lang="en-GB" sz="4800"/>
              <a:t>Consequences:</a:t>
            </a:r>
          </a:p>
        </p:txBody>
      </p:sp>
      <p:sp>
        <p:nvSpPr>
          <p:cNvPr id="3" name="Content Placeholder 2">
            <a:extLst>
              <a:ext uri="{FF2B5EF4-FFF2-40B4-BE49-F238E27FC236}">
                <a16:creationId xmlns:a16="http://schemas.microsoft.com/office/drawing/2014/main" id="{1681309E-B437-032A-BEEC-9012F5FDA5CD}"/>
              </a:ext>
            </a:extLst>
          </p:cNvPr>
          <p:cNvSpPr>
            <a:spLocks noGrp="1"/>
          </p:cNvSpPr>
          <p:nvPr>
            <p:ph idx="1"/>
          </p:nvPr>
        </p:nvSpPr>
        <p:spPr>
          <a:xfrm>
            <a:off x="1045028" y="2560321"/>
            <a:ext cx="9941319" cy="3924989"/>
          </a:xfrm>
        </p:spPr>
        <p:txBody>
          <a:bodyPr anchor="ctr">
            <a:normAutofit fontScale="85000" lnSpcReduction="10000"/>
          </a:bodyPr>
          <a:lstStyle/>
          <a:p>
            <a:r>
              <a:rPr lang="en-GB" dirty="0"/>
              <a:t>Prevent led to increased surveillance – where 100 of surveillance cameras were put up in high Muslim areas of Birmingham tracking movements of people leaving and entering. Therefore, targeting Muslims unfairly and criminalising them in a way.</a:t>
            </a:r>
          </a:p>
          <a:p>
            <a:r>
              <a:rPr lang="en-GB" dirty="0"/>
              <a:t>Channel referrals are predominately Muslim – between 2015/16 68% of referrals comprised of Muslims</a:t>
            </a:r>
          </a:p>
          <a:p>
            <a:r>
              <a:rPr lang="en-GB" dirty="0"/>
              <a:t>The lack of differentiation between good and bad Muslims/Islamic followers creates a toxic narrative and makes Muslims a suspect community.</a:t>
            </a:r>
          </a:p>
          <a:p>
            <a:r>
              <a:rPr lang="en-GB" dirty="0"/>
              <a:t>Has caused a retaliation - ’’significant increase in far-right terrorism...’’  (Institute for Peace &amp; Economics, 2019, p. 46).</a:t>
            </a:r>
          </a:p>
          <a:p>
            <a:r>
              <a:rPr lang="en-GB" dirty="0"/>
              <a:t>Burke 2018 highlights how far right parties focus on Muslims as a problem</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36443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586A35-83BF-145B-5BB9-5C569014EE3D}"/>
              </a:ext>
            </a:extLst>
          </p:cNvPr>
          <p:cNvSpPr>
            <a:spLocks noGrp="1"/>
          </p:cNvSpPr>
          <p:nvPr>
            <p:ph type="title"/>
          </p:nvPr>
        </p:nvSpPr>
        <p:spPr>
          <a:xfrm>
            <a:off x="645065" y="1463040"/>
            <a:ext cx="3796306" cy="2690949"/>
          </a:xfrm>
        </p:spPr>
        <p:txBody>
          <a:bodyPr anchor="t">
            <a:normAutofit/>
          </a:bodyPr>
          <a:lstStyle/>
          <a:p>
            <a:r>
              <a:rPr lang="en-GB" sz="4800"/>
              <a:t>Media &amp; Al Qaeda:</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916B0E-F33F-7EE4-E37E-77940E80992F}"/>
              </a:ext>
            </a:extLst>
          </p:cNvPr>
          <p:cNvSpPr>
            <a:spLocks noGrp="1"/>
          </p:cNvSpPr>
          <p:nvPr>
            <p:ph idx="1"/>
          </p:nvPr>
        </p:nvSpPr>
        <p:spPr>
          <a:xfrm>
            <a:off x="5656218" y="1463039"/>
            <a:ext cx="5542387" cy="4300447"/>
          </a:xfrm>
        </p:spPr>
        <p:txBody>
          <a:bodyPr anchor="t">
            <a:normAutofit fontScale="92500" lnSpcReduction="20000"/>
          </a:bodyPr>
          <a:lstStyle/>
          <a:p>
            <a:r>
              <a:rPr lang="en-GB" dirty="0"/>
              <a:t>9/11 – unfolded in a city that was one of the most media-saturated.</a:t>
            </a:r>
            <a:endParaRPr lang="en-US" dirty="0"/>
          </a:p>
          <a:p>
            <a:r>
              <a:rPr lang="en-GB" dirty="0"/>
              <a:t>Live television broadcasting. </a:t>
            </a:r>
            <a:endParaRPr lang="en-US" dirty="0"/>
          </a:p>
          <a:p>
            <a:r>
              <a:rPr lang="en-GB" dirty="0"/>
              <a:t>Promotion of copycat attacks? Lone wolf attacks. </a:t>
            </a:r>
            <a:endParaRPr lang="en-US" dirty="0"/>
          </a:p>
          <a:p>
            <a:r>
              <a:rPr lang="en-GB" dirty="0"/>
              <a:t>Promotion of further attacks? </a:t>
            </a:r>
            <a:endParaRPr lang="en-US" dirty="0"/>
          </a:p>
          <a:p>
            <a:r>
              <a:rPr lang="en-GB" dirty="0"/>
              <a:t>‘’</a:t>
            </a:r>
            <a:r>
              <a:rPr lang="en-GB" dirty="0" err="1"/>
              <a:t>Analyzing</a:t>
            </a:r>
            <a:r>
              <a:rPr lang="en-GB" dirty="0"/>
              <a:t> post 9/11 data until the end of 2015 produces evidence that is consistent with the idea that Al-Qaeda is systematically attacking more when news coverage is higher’’ (</a:t>
            </a:r>
            <a:r>
              <a:rPr lang="en-GB" dirty="0" err="1"/>
              <a:t>Jetter</a:t>
            </a:r>
            <a:r>
              <a:rPr lang="en-GB" dirty="0"/>
              <a:t>, 2017, p.33).</a:t>
            </a:r>
            <a:endParaRPr lang="en-US" dirty="0"/>
          </a:p>
        </p:txBody>
      </p:sp>
    </p:spTree>
    <p:extLst>
      <p:ext uri="{BB962C8B-B14F-4D97-AF65-F5344CB8AC3E}">
        <p14:creationId xmlns:p14="http://schemas.microsoft.com/office/powerpoint/2010/main" val="14295081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87AFCC-861E-2C90-DC01-A8E31E8A8CAB}"/>
              </a:ext>
            </a:extLst>
          </p:cNvPr>
          <p:cNvSpPr>
            <a:spLocks noGrp="1"/>
          </p:cNvSpPr>
          <p:nvPr>
            <p:ph type="title"/>
          </p:nvPr>
        </p:nvSpPr>
        <p:spPr>
          <a:xfrm>
            <a:off x="838201" y="365125"/>
            <a:ext cx="5251316" cy="1807305"/>
          </a:xfrm>
        </p:spPr>
        <p:txBody>
          <a:bodyPr>
            <a:normAutofit/>
          </a:bodyPr>
          <a:lstStyle/>
          <a:p>
            <a:r>
              <a:rPr lang="en-GB"/>
              <a:t>Media – Theories:</a:t>
            </a:r>
          </a:p>
        </p:txBody>
      </p:sp>
      <p:sp>
        <p:nvSpPr>
          <p:cNvPr id="3" name="Content Placeholder 2">
            <a:extLst>
              <a:ext uri="{FF2B5EF4-FFF2-40B4-BE49-F238E27FC236}">
                <a16:creationId xmlns:a16="http://schemas.microsoft.com/office/drawing/2014/main" id="{202EB927-0313-7567-2D8C-E553FF9F562F}"/>
              </a:ext>
            </a:extLst>
          </p:cNvPr>
          <p:cNvSpPr>
            <a:spLocks noGrp="1"/>
          </p:cNvSpPr>
          <p:nvPr>
            <p:ph idx="1"/>
          </p:nvPr>
        </p:nvSpPr>
        <p:spPr>
          <a:xfrm>
            <a:off x="388620" y="1783080"/>
            <a:ext cx="5574166" cy="4709795"/>
          </a:xfrm>
        </p:spPr>
        <p:txBody>
          <a:bodyPr>
            <a:normAutofit fontScale="92500" lnSpcReduction="10000"/>
          </a:bodyPr>
          <a:lstStyle/>
          <a:p>
            <a:r>
              <a:rPr lang="en-GB" sz="2000" dirty="0"/>
              <a:t>Framing – selecting ’’aspects of a perceived reality’’ to ’’make them more salient’’ resulting in promotion of a ‘’problem definition, casual interpretation, moral evaluation, and/or treatment recommendation’’ (</a:t>
            </a:r>
            <a:r>
              <a:rPr lang="en-GB" sz="2000" dirty="0" err="1"/>
              <a:t>Entman</a:t>
            </a:r>
            <a:r>
              <a:rPr lang="en-GB" sz="2000" dirty="0"/>
              <a:t>, 1993, p. 52).</a:t>
            </a:r>
            <a:endParaRPr lang="en-US" sz="2000" dirty="0"/>
          </a:p>
          <a:p>
            <a:r>
              <a:rPr lang="en-GB" sz="2000" dirty="0"/>
              <a:t>Moral panics – coined by Cohen: ‘’condition, episode, person or group of persons emerged to become defined as a threat to societal values’’ with the issue being ‘’presented in a stylized and stereotypical fashion by the mass media…’’ (Cohen, 2002, p.1)</a:t>
            </a:r>
            <a:br>
              <a:rPr lang="en-GB" sz="2000" dirty="0"/>
            </a:br>
            <a:r>
              <a:rPr lang="en-GB" sz="2000" dirty="0"/>
              <a:t>Relation to terrorism? – perceived threat and danger can be influenced by the media. </a:t>
            </a:r>
            <a:endParaRPr lang="en-US" sz="2000" dirty="0"/>
          </a:p>
          <a:p>
            <a:r>
              <a:rPr lang="en-GB" sz="2000" dirty="0"/>
              <a:t>Labelling – media reports on terrorism are quick to distinguish the ethnicity of the terrorist perpetrator. Undifferentiated news coverage on Islamist terrorism – can cause people to think all people who follow Islam are terrorist.</a:t>
            </a:r>
            <a:endParaRPr lang="en-US" sz="2000" dirty="0"/>
          </a:p>
        </p:txBody>
      </p:sp>
      <p:pic>
        <p:nvPicPr>
          <p:cNvPr id="6146" name="Picture 2" descr="It's time to build a responsible media supply chain | World Economic Forum">
            <a:extLst>
              <a:ext uri="{FF2B5EF4-FFF2-40B4-BE49-F238E27FC236}">
                <a16:creationId xmlns:a16="http://schemas.microsoft.com/office/drawing/2014/main" id="{DC62757F-09DB-2C13-DDB4-5CF42C89540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085" r="21311"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00215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Online Media 3" descr="Muslim Americans still fighting bias 20 years post 9/11">
            <a:hlinkClick r:id="" action="ppaction://media"/>
            <a:extLst>
              <a:ext uri="{FF2B5EF4-FFF2-40B4-BE49-F238E27FC236}">
                <a16:creationId xmlns:a16="http://schemas.microsoft.com/office/drawing/2014/main" id="{C20F534D-F32C-C63D-CECA-B1A87C9B501B}"/>
              </a:ext>
            </a:extLst>
          </p:cNvPr>
          <p:cNvPicPr>
            <a:picLocks noGrp="1" noRot="1" noChangeAspect="1"/>
          </p:cNvPicPr>
          <p:nvPr>
            <p:ph idx="1"/>
            <a:videoFile r:link="rId1"/>
          </p:nvPr>
        </p:nvPicPr>
        <p:blipFill>
          <a:blip r:embed="rId3"/>
          <a:stretch>
            <a:fillRect/>
          </a:stretch>
        </p:blipFill>
        <p:spPr>
          <a:xfrm>
            <a:off x="3797531" y="1820333"/>
            <a:ext cx="4596937" cy="3447703"/>
          </a:xfrm>
          <a:prstGeom prst="rect">
            <a:avLst/>
          </a:prstGeom>
        </p:spPr>
      </p:pic>
    </p:spTree>
    <p:extLst>
      <p:ext uri="{BB962C8B-B14F-4D97-AF65-F5344CB8AC3E}">
        <p14:creationId xmlns:p14="http://schemas.microsoft.com/office/powerpoint/2010/main" val="1459843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279852-29CC-5D12-69C6-74BA942B19B2}"/>
              </a:ext>
            </a:extLst>
          </p:cNvPr>
          <p:cNvSpPr>
            <a:spLocks noGrp="1"/>
          </p:cNvSpPr>
          <p:nvPr>
            <p:ph type="title"/>
          </p:nvPr>
        </p:nvSpPr>
        <p:spPr>
          <a:xfrm>
            <a:off x="1043631" y="809898"/>
            <a:ext cx="9942716" cy="1554480"/>
          </a:xfrm>
        </p:spPr>
        <p:txBody>
          <a:bodyPr anchor="ctr">
            <a:normAutofit/>
          </a:bodyPr>
          <a:lstStyle/>
          <a:p>
            <a:r>
              <a:rPr lang="en-GB" sz="4800"/>
              <a:t>Us vs Them</a:t>
            </a:r>
          </a:p>
        </p:txBody>
      </p:sp>
      <p:sp>
        <p:nvSpPr>
          <p:cNvPr id="3" name="Content Placeholder 2">
            <a:extLst>
              <a:ext uri="{FF2B5EF4-FFF2-40B4-BE49-F238E27FC236}">
                <a16:creationId xmlns:a16="http://schemas.microsoft.com/office/drawing/2014/main" id="{641E5B12-4B83-A5B5-F8AE-AE3A5A832E7D}"/>
              </a:ext>
            </a:extLst>
          </p:cNvPr>
          <p:cNvSpPr>
            <a:spLocks noGrp="1"/>
          </p:cNvSpPr>
          <p:nvPr>
            <p:ph idx="1"/>
          </p:nvPr>
        </p:nvSpPr>
        <p:spPr>
          <a:xfrm>
            <a:off x="1045028" y="3017522"/>
            <a:ext cx="9941319" cy="3124658"/>
          </a:xfrm>
        </p:spPr>
        <p:txBody>
          <a:bodyPr anchor="ctr">
            <a:normAutofit/>
          </a:bodyPr>
          <a:lstStyle/>
          <a:p>
            <a:r>
              <a:rPr lang="en-GB" sz="2200" dirty="0"/>
              <a:t>Media reports on Islamist terrorism differently to Far Right Extremism and Right-Wing Terror.</a:t>
            </a:r>
            <a:endParaRPr lang="en-US" sz="2200" dirty="0"/>
          </a:p>
          <a:p>
            <a:r>
              <a:rPr lang="en-GB" sz="2200" dirty="0"/>
              <a:t>Focus on Islam &amp; Muslim ethnicity when reporting on Islamist terrorist attacks.</a:t>
            </a:r>
            <a:endParaRPr lang="en-US" sz="2200" dirty="0"/>
          </a:p>
          <a:p>
            <a:r>
              <a:rPr lang="en-GB" sz="2200" dirty="0"/>
              <a:t>Compared to a focus on mental health and state of the attacker when reporting on FRE &amp; RWT.</a:t>
            </a:r>
            <a:endParaRPr lang="en-US" sz="2200" dirty="0"/>
          </a:p>
          <a:p>
            <a:r>
              <a:rPr lang="en-GB" sz="2200" dirty="0"/>
              <a:t>Undifferentiated news coverage on ‘good’ and ‘bad’ Muslims can create ‘’hostile attitudes towards Islam and Muslims’’ (Von Sikorski et al, 2018, p. 3).</a:t>
            </a:r>
            <a:endParaRPr lang="en-US" sz="2200" dirty="0"/>
          </a:p>
          <a:p>
            <a:r>
              <a:rPr lang="en-GB" sz="2200" dirty="0"/>
              <a:t>Results in public and FRE/RWT groups seeing Islam/Muslims as a threat.</a:t>
            </a:r>
            <a:endParaRPr lang="en-US" sz="22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19120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3146B4-EE12-F27B-E64B-E08881C89A20}"/>
              </a:ext>
            </a:extLst>
          </p:cNvPr>
          <p:cNvSpPr>
            <a:spLocks noGrp="1"/>
          </p:cNvSpPr>
          <p:nvPr>
            <p:ph type="title"/>
          </p:nvPr>
        </p:nvSpPr>
        <p:spPr>
          <a:xfrm>
            <a:off x="1153618" y="1239927"/>
            <a:ext cx="4008586" cy="4680583"/>
          </a:xfrm>
        </p:spPr>
        <p:txBody>
          <a:bodyPr anchor="ctr">
            <a:normAutofit/>
          </a:bodyPr>
          <a:lstStyle/>
          <a:p>
            <a:r>
              <a:rPr lang="en-GB" sz="4800"/>
              <a:t>Technological Advancements:</a:t>
            </a:r>
          </a:p>
        </p:txBody>
      </p:sp>
      <p:sp>
        <p:nvSpPr>
          <p:cNvPr id="3" name="Content Placeholder 2">
            <a:extLst>
              <a:ext uri="{FF2B5EF4-FFF2-40B4-BE49-F238E27FC236}">
                <a16:creationId xmlns:a16="http://schemas.microsoft.com/office/drawing/2014/main" id="{32342831-A15D-B82F-2150-019A92FB9776}"/>
              </a:ext>
            </a:extLst>
          </p:cNvPr>
          <p:cNvSpPr>
            <a:spLocks noGrp="1"/>
          </p:cNvSpPr>
          <p:nvPr>
            <p:ph idx="1"/>
          </p:nvPr>
        </p:nvSpPr>
        <p:spPr>
          <a:xfrm>
            <a:off x="6291923" y="1239927"/>
            <a:ext cx="4971824" cy="4680583"/>
          </a:xfrm>
        </p:spPr>
        <p:txBody>
          <a:bodyPr anchor="ctr">
            <a:normAutofit fontScale="92500" lnSpcReduction="20000"/>
          </a:bodyPr>
          <a:lstStyle/>
          <a:p>
            <a:r>
              <a:rPr lang="en-GB" sz="2400" dirty="0"/>
              <a:t>Double-edge sword.</a:t>
            </a:r>
            <a:endParaRPr lang="en-US" sz="2400" dirty="0"/>
          </a:p>
          <a:p>
            <a:r>
              <a:rPr lang="en-GB" sz="2400" dirty="0"/>
              <a:t>As of January 2021, there were 4.66 billion active internet users worldwide compared to only 361 million in 2000.</a:t>
            </a:r>
            <a:endParaRPr lang="en-US" sz="2400" dirty="0"/>
          </a:p>
          <a:p>
            <a:r>
              <a:rPr lang="en-GB" sz="2400" dirty="0"/>
              <a:t>Growth of social media – first social media site (myspace) was launched in 2004.</a:t>
            </a:r>
            <a:endParaRPr lang="en-US" sz="2400" dirty="0"/>
          </a:p>
          <a:p>
            <a:r>
              <a:rPr lang="en-GB" sz="2400" dirty="0"/>
              <a:t>Facebook was launched in 2008 with approximately 200 million users and in 2019 had approximately 2 billion users.</a:t>
            </a:r>
            <a:endParaRPr lang="en-US" sz="2400" dirty="0"/>
          </a:p>
          <a:p>
            <a:r>
              <a:rPr lang="en-GB" sz="2400" dirty="0"/>
              <a:t>‘’Internet technology makes it easy for an individual to communicate with relative anonymity, quickly and effectively across borders, to an almost limitless audience.’’</a:t>
            </a:r>
            <a:br>
              <a:rPr lang="en-GB" sz="2400" dirty="0"/>
            </a:br>
            <a:r>
              <a:rPr lang="en-GB" sz="2400" dirty="0"/>
              <a:t>							(UNODC, 2012, p.3).</a:t>
            </a:r>
            <a:endParaRPr lang="en-US" sz="2400" dirty="0"/>
          </a:p>
        </p:txBody>
      </p:sp>
    </p:spTree>
    <p:extLst>
      <p:ext uri="{BB962C8B-B14F-4D97-AF65-F5344CB8AC3E}">
        <p14:creationId xmlns:p14="http://schemas.microsoft.com/office/powerpoint/2010/main" val="22721793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Online Media 3" descr="Terrorists Might Be Dumb, but They're Tech-Savvy | Big Think">
            <a:hlinkClick r:id="" action="ppaction://media"/>
            <a:extLst>
              <a:ext uri="{FF2B5EF4-FFF2-40B4-BE49-F238E27FC236}">
                <a16:creationId xmlns:a16="http://schemas.microsoft.com/office/drawing/2014/main" id="{55A5FA57-40C9-9AA2-055E-7BD683E8C74B}"/>
              </a:ext>
            </a:extLst>
          </p:cNvPr>
          <p:cNvPicPr>
            <a:picLocks noGrp="1" noRot="1" noChangeAspect="1"/>
          </p:cNvPicPr>
          <p:nvPr>
            <p:ph idx="1"/>
            <a:videoFile r:link="rId1"/>
          </p:nvPr>
        </p:nvPicPr>
        <p:blipFill>
          <a:blip r:embed="rId3"/>
          <a:stretch>
            <a:fillRect/>
          </a:stretch>
        </p:blipFill>
        <p:spPr>
          <a:xfrm>
            <a:off x="3581399" y="2123435"/>
            <a:ext cx="5029202" cy="2841499"/>
          </a:xfrm>
          <a:prstGeom prst="rect">
            <a:avLst/>
          </a:prstGeom>
        </p:spPr>
      </p:pic>
    </p:spTree>
    <p:extLst>
      <p:ext uri="{BB962C8B-B14F-4D97-AF65-F5344CB8AC3E}">
        <p14:creationId xmlns:p14="http://schemas.microsoft.com/office/powerpoint/2010/main" val="885210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2176A8-60E2-5774-CFD5-109280F74B8A}"/>
              </a:ext>
            </a:extLst>
          </p:cNvPr>
          <p:cNvSpPr>
            <a:spLocks noGrp="1"/>
          </p:cNvSpPr>
          <p:nvPr>
            <p:ph type="title"/>
          </p:nvPr>
        </p:nvSpPr>
        <p:spPr>
          <a:xfrm>
            <a:off x="793662" y="386930"/>
            <a:ext cx="10066122" cy="1298448"/>
          </a:xfrm>
        </p:spPr>
        <p:txBody>
          <a:bodyPr anchor="b">
            <a:normAutofit/>
          </a:bodyPr>
          <a:lstStyle/>
          <a:p>
            <a:r>
              <a:rPr lang="en-GB" sz="4800"/>
              <a:t>Online Magazines</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197239-9683-0157-4C18-10A560E95F56}"/>
              </a:ext>
            </a:extLst>
          </p:cNvPr>
          <p:cNvSpPr>
            <a:spLocks noGrp="1"/>
          </p:cNvSpPr>
          <p:nvPr>
            <p:ph idx="1"/>
          </p:nvPr>
        </p:nvSpPr>
        <p:spPr>
          <a:xfrm>
            <a:off x="793661" y="2599509"/>
            <a:ext cx="4530898" cy="3639450"/>
          </a:xfrm>
        </p:spPr>
        <p:txBody>
          <a:bodyPr anchor="ctr">
            <a:normAutofit/>
          </a:bodyPr>
          <a:lstStyle/>
          <a:p>
            <a:r>
              <a:rPr lang="en-GB" sz="2000"/>
              <a:t>AL Qaeda used the internet to publish an online magazine – </a:t>
            </a:r>
            <a:r>
              <a:rPr lang="en-GB" sz="2000" i="1"/>
              <a:t>Inspire</a:t>
            </a:r>
          </a:p>
          <a:p>
            <a:r>
              <a:rPr lang="en-GB" sz="2000"/>
              <a:t>Online propaganda resources.</a:t>
            </a:r>
          </a:p>
          <a:p>
            <a:r>
              <a:rPr lang="en-GB" sz="2000"/>
              <a:t>Online radicalisation tool. Instructional guides – </a:t>
            </a:r>
            <a:r>
              <a:rPr lang="en-GB" sz="2000" i="1"/>
              <a:t>Inspire</a:t>
            </a:r>
            <a:r>
              <a:rPr lang="en-GB" sz="2000"/>
              <a:t> had the greatest number of instructional guides.</a:t>
            </a:r>
          </a:p>
          <a:p>
            <a:r>
              <a:rPr lang="en-GB" sz="2000"/>
              <a:t>Call to Jihad – lone wolf attacks.</a:t>
            </a:r>
          </a:p>
          <a:p>
            <a:endParaRPr lang="en-GB" sz="2000"/>
          </a:p>
          <a:p>
            <a:endParaRPr lang="en-GB" sz="2000"/>
          </a:p>
        </p:txBody>
      </p:sp>
      <p:pic>
        <p:nvPicPr>
          <p:cNvPr id="4" name="Picture 4" descr="inspire">
            <a:extLst>
              <a:ext uri="{FF2B5EF4-FFF2-40B4-BE49-F238E27FC236}">
                <a16:creationId xmlns:a16="http://schemas.microsoft.com/office/drawing/2014/main" id="{3A9147AD-E881-3EE5-7996-CE1EBB023A2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10508" y="2484255"/>
            <a:ext cx="4952325" cy="3714244"/>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1233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6" name="Rectangle 3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Rectangle 3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1A0A71-8846-1BA8-B4FA-56B8BD85E28F}"/>
              </a:ext>
            </a:extLst>
          </p:cNvPr>
          <p:cNvSpPr>
            <a:spLocks noGrp="1"/>
          </p:cNvSpPr>
          <p:nvPr>
            <p:ph type="title"/>
          </p:nvPr>
        </p:nvSpPr>
        <p:spPr>
          <a:xfrm>
            <a:off x="1043631" y="809898"/>
            <a:ext cx="9942716" cy="1554480"/>
          </a:xfrm>
        </p:spPr>
        <p:txBody>
          <a:bodyPr anchor="ctr">
            <a:normAutofit/>
          </a:bodyPr>
          <a:lstStyle/>
          <a:p>
            <a:r>
              <a:rPr lang="en-GB" sz="4800"/>
              <a:t>Online Magazines</a:t>
            </a:r>
          </a:p>
        </p:txBody>
      </p:sp>
      <p:sp>
        <p:nvSpPr>
          <p:cNvPr id="3" name="Content Placeholder 2">
            <a:extLst>
              <a:ext uri="{FF2B5EF4-FFF2-40B4-BE49-F238E27FC236}">
                <a16:creationId xmlns:a16="http://schemas.microsoft.com/office/drawing/2014/main" id="{6B455F04-91A3-4740-B428-8F719EE28C05}"/>
              </a:ext>
            </a:extLst>
          </p:cNvPr>
          <p:cNvSpPr>
            <a:spLocks noGrp="1"/>
          </p:cNvSpPr>
          <p:nvPr>
            <p:ph idx="1"/>
          </p:nvPr>
        </p:nvSpPr>
        <p:spPr>
          <a:xfrm>
            <a:off x="463692" y="2560321"/>
            <a:ext cx="11083874" cy="3924985"/>
          </a:xfrm>
        </p:spPr>
        <p:txBody>
          <a:bodyPr anchor="ctr">
            <a:normAutofit fontScale="92500" lnSpcReduction="20000"/>
          </a:bodyPr>
          <a:lstStyle/>
          <a:p>
            <a:pPr marL="171450" indent="-171450">
              <a:buFont typeface="Arial" panose="020B0604020202020204" pitchFamily="34" charset="0"/>
              <a:buChar char="•"/>
            </a:pPr>
            <a:r>
              <a:rPr lang="en-GB" sz="2000" kern="1200" dirty="0">
                <a:effectLst/>
                <a:latin typeface="+mn-lt"/>
                <a:ea typeface="+mn-ea"/>
                <a:cs typeface="+mn-cs"/>
              </a:rPr>
              <a:t>In 1998 Bin Laden and al Zawahiri endorse fatwa which is published in their magazine </a:t>
            </a:r>
            <a:r>
              <a:rPr lang="en-GB" sz="2000" i="1" kern="1200" dirty="0">
                <a:effectLst/>
                <a:latin typeface="+mn-lt"/>
                <a:ea typeface="+mn-ea"/>
                <a:cs typeface="+mn-cs"/>
              </a:rPr>
              <a:t>Inspire</a:t>
            </a:r>
            <a:r>
              <a:rPr lang="en-GB" sz="2000" kern="1200" dirty="0">
                <a:effectLst/>
                <a:latin typeface="+mn-lt"/>
                <a:ea typeface="+mn-ea"/>
                <a:cs typeface="+mn-cs"/>
              </a:rPr>
              <a:t> stating that Muslims should kill Americans. </a:t>
            </a: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defRPr/>
            </a:pPr>
            <a:r>
              <a:rPr lang="en-GB" sz="2000" kern="1200" dirty="0">
                <a:effectLst/>
                <a:latin typeface="+mn-lt"/>
                <a:ea typeface="+mn-ea"/>
                <a:cs typeface="+mn-cs"/>
              </a:rPr>
              <a:t>Al Qaeda took advantage of the internet by producing an online magazine called </a:t>
            </a:r>
            <a:r>
              <a:rPr lang="en-GB" sz="2000" i="1" kern="1200" dirty="0">
                <a:effectLst/>
                <a:latin typeface="+mn-lt"/>
                <a:ea typeface="+mn-ea"/>
                <a:cs typeface="+mn-cs"/>
              </a:rPr>
              <a:t>Inspire</a:t>
            </a:r>
            <a:r>
              <a:rPr lang="en-GB" sz="2000" kern="1200" dirty="0">
                <a:effectLst/>
                <a:latin typeface="+mn-lt"/>
                <a:ea typeface="+mn-ea"/>
                <a:cs typeface="+mn-cs"/>
              </a:rPr>
              <a:t> as a means of enabling Muslims to train for Jihad – the magazine contained ideological content that encourages terrorism and provided training/instructional guides such as how to make a bomb.</a:t>
            </a:r>
          </a:p>
          <a:p>
            <a:pPr marL="171450" marR="0" lvl="0" indent="-171450" defTabSz="914400" rtl="0" eaLnBrk="1" fontAlgn="auto" latinLnBrk="0" hangingPunct="1">
              <a:spcBef>
                <a:spcPts val="0"/>
              </a:spcBef>
              <a:spcAft>
                <a:spcPts val="0"/>
              </a:spcAft>
              <a:buClrTx/>
              <a:buSzTx/>
              <a:buFont typeface="Arial" panose="020B0604020202020204" pitchFamily="34" charset="0"/>
              <a:buChar char="•"/>
              <a:tabLst/>
              <a:defRPr/>
            </a:pPr>
            <a:r>
              <a:rPr lang="en-GB" sz="2000" kern="1200" dirty="0">
                <a:effectLst/>
                <a:latin typeface="+mn-lt"/>
                <a:ea typeface="+mn-ea"/>
                <a:cs typeface="+mn-cs"/>
              </a:rPr>
              <a:t>Al Qaeda took advantage of the internet by producing an online magazine called </a:t>
            </a:r>
            <a:r>
              <a:rPr lang="en-GB" sz="2000" i="1" kern="1200" dirty="0">
                <a:effectLst/>
                <a:latin typeface="+mn-lt"/>
                <a:ea typeface="+mn-ea"/>
                <a:cs typeface="+mn-cs"/>
              </a:rPr>
              <a:t>Inspire</a:t>
            </a:r>
            <a:r>
              <a:rPr lang="en-GB" sz="2000" kern="1200" dirty="0">
                <a:effectLst/>
                <a:latin typeface="+mn-lt"/>
                <a:ea typeface="+mn-ea"/>
                <a:cs typeface="+mn-cs"/>
              </a:rPr>
              <a:t> as a means of enabling Muslims to train for Jihad – the magazine contained ideological content that encourages terrorism and provided training/instructional guides such as how to make a bomb.</a:t>
            </a:r>
          </a:p>
          <a:p>
            <a:pPr marL="171450" indent="-171450">
              <a:buFont typeface="Arial" panose="020B0604020202020204" pitchFamily="34" charset="0"/>
              <a:buChar char="•"/>
            </a:pPr>
            <a:r>
              <a:rPr lang="en-GB" sz="2000" dirty="0"/>
              <a:t>The purpose of Inspire is clearly to inspire readers to, at a minimum, buy into jihadi ideology and for some readers, ultimately, to be inspired to carry out terrorist attacks</a:t>
            </a:r>
          </a:p>
          <a:p>
            <a:pPr marL="171450" indent="-171450">
              <a:buFont typeface="Arial" panose="020B0604020202020204" pitchFamily="34" charset="0"/>
              <a:buChar char="•"/>
            </a:pPr>
            <a:r>
              <a:rPr lang="en-GB" sz="2000" dirty="0"/>
              <a:t>It is explained in issue two of Inspire that “we give our readers suggestions on how to wage their individual jihad” (p.54). This is followed-up in issue 12 with the assertion that “Inspire Magazine’s goal is to empower Muslim youth. </a:t>
            </a:r>
          </a:p>
          <a:p>
            <a:pPr marL="171450" indent="-171450">
              <a:buFont typeface="Arial" panose="020B0604020202020204" pitchFamily="34" charset="0"/>
              <a:buChar char="•"/>
            </a:pPr>
            <a:r>
              <a:rPr lang="en-GB" sz="2000" dirty="0"/>
              <a:t>Explanations for </a:t>
            </a:r>
            <a:r>
              <a:rPr lang="en-GB" sz="2000" dirty="0" err="1"/>
              <a:t>Inspire’s</a:t>
            </a:r>
            <a:r>
              <a:rPr lang="en-GB" sz="2000" dirty="0"/>
              <a:t> ‘popularity’, among not just jihadis, but also the Western media, include its ‘slick’ appearance, use of idiomatic English, targeting of UK and US youth, multiple volumes, and the notoriety of some of its contributors </a:t>
            </a:r>
          </a:p>
        </p:txBody>
      </p:sp>
      <p:cxnSp>
        <p:nvCxnSpPr>
          <p:cNvPr id="42" name="Straight Connector 4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99697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85FE39-D2AA-31AD-97FD-DB0F065B4835}"/>
              </a:ext>
            </a:extLst>
          </p:cNvPr>
          <p:cNvSpPr>
            <a:spLocks noGrp="1"/>
          </p:cNvSpPr>
          <p:nvPr>
            <p:ph type="title"/>
          </p:nvPr>
        </p:nvSpPr>
        <p:spPr>
          <a:xfrm>
            <a:off x="1043631" y="809898"/>
            <a:ext cx="9942716" cy="1554480"/>
          </a:xfrm>
        </p:spPr>
        <p:txBody>
          <a:bodyPr anchor="ctr">
            <a:normAutofit/>
          </a:bodyPr>
          <a:lstStyle/>
          <a:p>
            <a:r>
              <a:rPr lang="en-GB" sz="4800"/>
              <a:t>Advantages of the internet to terrorists:</a:t>
            </a:r>
          </a:p>
        </p:txBody>
      </p:sp>
      <p:sp>
        <p:nvSpPr>
          <p:cNvPr id="3" name="Content Placeholder 2">
            <a:extLst>
              <a:ext uri="{FF2B5EF4-FFF2-40B4-BE49-F238E27FC236}">
                <a16:creationId xmlns:a16="http://schemas.microsoft.com/office/drawing/2014/main" id="{FDAA40CC-4AC7-FE12-2C01-CEC6C2B84E3A}"/>
              </a:ext>
            </a:extLst>
          </p:cNvPr>
          <p:cNvSpPr>
            <a:spLocks noGrp="1"/>
          </p:cNvSpPr>
          <p:nvPr>
            <p:ph idx="1"/>
          </p:nvPr>
        </p:nvSpPr>
        <p:spPr>
          <a:xfrm>
            <a:off x="1045028" y="3017522"/>
            <a:ext cx="9941319" cy="3124658"/>
          </a:xfrm>
        </p:spPr>
        <p:txBody>
          <a:bodyPr anchor="ctr">
            <a:normAutofit/>
          </a:bodyPr>
          <a:lstStyle/>
          <a:p>
            <a:r>
              <a:rPr lang="en-GB" sz="2000" dirty="0"/>
              <a:t>Online training ground – dissemination of practical guides in the form of manuals, audio, video, information and advice. Topics like ‘’how to join terrorist organisations; how to construct explosives, firearms or other weapons or hazardous materials; and how to plan and execute terrorist attacks’’.</a:t>
            </a:r>
            <a:endParaRPr lang="en-US" sz="2000" dirty="0"/>
          </a:p>
          <a:p>
            <a:r>
              <a:rPr lang="en-GB" sz="2000" dirty="0"/>
              <a:t>Virtual training camp – used to share methods, techniques, operational knowledge specific to terrorism and terrorist attacks. </a:t>
            </a:r>
            <a:br>
              <a:rPr lang="en-GB" sz="2000" dirty="0"/>
            </a:br>
            <a:r>
              <a:rPr lang="en-GB" sz="2000" dirty="0"/>
              <a:t>							     (UNODC, 2012, p. 8).</a:t>
            </a:r>
            <a:endParaRPr lang="en-US" sz="2000" dirty="0"/>
          </a:p>
          <a:p>
            <a:r>
              <a:rPr lang="en-GB" sz="2000" dirty="0"/>
              <a:t>Chatrooms – jihadist websites host newsgroups, chatrooms, discussion forums which serve as a means to facilitate conversations among like-minded followers. Ideological content is rife – dissemination of propaganda, recruitment and training can take place in chatrooms.</a:t>
            </a:r>
            <a:endParaRPr lang="en-US" sz="20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33680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A0AF4D-83C3-C202-4906-C96C5FEEFAAA}"/>
              </a:ext>
            </a:extLst>
          </p:cNvPr>
          <p:cNvSpPr>
            <a:spLocks noGrp="1"/>
          </p:cNvSpPr>
          <p:nvPr>
            <p:ph type="title"/>
          </p:nvPr>
        </p:nvSpPr>
        <p:spPr>
          <a:xfrm>
            <a:off x="645065" y="1463040"/>
            <a:ext cx="3796306" cy="2690949"/>
          </a:xfrm>
        </p:spPr>
        <p:txBody>
          <a:bodyPr anchor="t">
            <a:normAutofit/>
          </a:bodyPr>
          <a:lstStyle/>
          <a:p>
            <a:r>
              <a:rPr lang="en-GB" sz="4800"/>
              <a:t>Advantages of the internet to terrorists: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3DDDA9-75B7-9997-2B43-6175F4D85BFF}"/>
              </a:ext>
            </a:extLst>
          </p:cNvPr>
          <p:cNvSpPr>
            <a:spLocks noGrp="1"/>
          </p:cNvSpPr>
          <p:nvPr>
            <p:ph idx="1"/>
          </p:nvPr>
        </p:nvSpPr>
        <p:spPr>
          <a:xfrm>
            <a:off x="5656218" y="587829"/>
            <a:ext cx="5542387" cy="5682342"/>
          </a:xfrm>
        </p:spPr>
        <p:txBody>
          <a:bodyPr anchor="t">
            <a:normAutofit fontScale="92500" lnSpcReduction="10000"/>
          </a:bodyPr>
          <a:lstStyle/>
          <a:p>
            <a:r>
              <a:rPr lang="en-GB" sz="2400" dirty="0"/>
              <a:t>Anonymity:</a:t>
            </a:r>
            <a:br>
              <a:rPr lang="en-GB" sz="2400" dirty="0"/>
            </a:br>
            <a:r>
              <a:rPr lang="en-GB" sz="2400" dirty="0"/>
              <a:t>‘’ Varying levels of anonymity may be facilitated by the use of proxy servers. A proxy may obscure the identity of a user by fulfilling requests for network services without revealing the IP address from which the request originates, or by intentionally providing a distorted source IP address. For example, applications such as The Onion Router may be used to protect the anonymity of users by automatically rerouting Internet activity via a network of proxy servers in order to mask its original source’’ 						(UNODC, 2021, p. 58).</a:t>
            </a:r>
          </a:p>
          <a:p>
            <a:endParaRPr lang="en-GB" sz="2400" dirty="0"/>
          </a:p>
          <a:p>
            <a:r>
              <a:rPr lang="en-GB" sz="2400" dirty="0"/>
              <a:t>Global Reach – internet allows for a pool of potential recruits globally. Allows for them to be transnational via online means. </a:t>
            </a:r>
          </a:p>
        </p:txBody>
      </p:sp>
    </p:spTree>
    <p:extLst>
      <p:ext uri="{BB962C8B-B14F-4D97-AF65-F5344CB8AC3E}">
        <p14:creationId xmlns:p14="http://schemas.microsoft.com/office/powerpoint/2010/main" val="267484018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C470A8-1D3D-DC9E-B6CF-02B7BEFFE2AC}"/>
              </a:ext>
            </a:extLst>
          </p:cNvPr>
          <p:cNvSpPr>
            <a:spLocks noGrp="1"/>
          </p:cNvSpPr>
          <p:nvPr>
            <p:ph type="title"/>
          </p:nvPr>
        </p:nvSpPr>
        <p:spPr>
          <a:xfrm>
            <a:off x="1153618" y="1239927"/>
            <a:ext cx="4008586" cy="4680583"/>
          </a:xfrm>
        </p:spPr>
        <p:txBody>
          <a:bodyPr anchor="ctr">
            <a:normAutofit/>
          </a:bodyPr>
          <a:lstStyle/>
          <a:p>
            <a:r>
              <a:rPr lang="en-GB" sz="5200"/>
              <a:t>Lone Wolf attacks:</a:t>
            </a:r>
          </a:p>
        </p:txBody>
      </p:sp>
      <p:sp>
        <p:nvSpPr>
          <p:cNvPr id="3" name="Content Placeholder 2">
            <a:extLst>
              <a:ext uri="{FF2B5EF4-FFF2-40B4-BE49-F238E27FC236}">
                <a16:creationId xmlns:a16="http://schemas.microsoft.com/office/drawing/2014/main" id="{4E164503-71E3-1013-50B9-C4590207D885}"/>
              </a:ext>
            </a:extLst>
          </p:cNvPr>
          <p:cNvSpPr>
            <a:spLocks noGrp="1"/>
          </p:cNvSpPr>
          <p:nvPr>
            <p:ph idx="1"/>
          </p:nvPr>
        </p:nvSpPr>
        <p:spPr>
          <a:xfrm>
            <a:off x="4389120" y="631133"/>
            <a:ext cx="6874627" cy="5752404"/>
          </a:xfrm>
        </p:spPr>
        <p:txBody>
          <a:bodyPr anchor="ctr">
            <a:normAutofit/>
          </a:bodyPr>
          <a:lstStyle/>
          <a:p>
            <a:r>
              <a:rPr lang="en-GB" sz="2400" dirty="0"/>
              <a:t>‘’Lone actors can be associates or members of a terrorist network who are acting autonomously, or may be unconnected to any network, but have been influenced by terrorist or extremist propaganda.’’ </a:t>
            </a:r>
            <a:br>
              <a:rPr lang="en-GB" sz="2400" dirty="0"/>
            </a:br>
            <a:r>
              <a:rPr lang="en-GB" sz="2400" dirty="0"/>
              <a:t>			(HM Government, 2018, p.17).</a:t>
            </a:r>
          </a:p>
          <a:p>
            <a:endParaRPr lang="en-US" sz="2400" dirty="0"/>
          </a:p>
          <a:p>
            <a:r>
              <a:rPr lang="en-GB" sz="2400" dirty="0"/>
              <a:t>Al Qaeda regularly to incite lone wolf attacks.</a:t>
            </a:r>
            <a:endParaRPr lang="en-US" sz="2400" dirty="0"/>
          </a:p>
          <a:p>
            <a:r>
              <a:rPr lang="en-GB" sz="2400" dirty="0"/>
              <a:t>The internet has aided in the growth of the phenomenon – allows for individuals around the world to be part of virtual communities. </a:t>
            </a:r>
            <a:endParaRPr lang="en-US" sz="2400" dirty="0"/>
          </a:p>
          <a:p>
            <a:r>
              <a:rPr lang="en-GB" sz="2400" dirty="0"/>
              <a:t>Online chatrooms and the internet has allowed for the process of radicalisation to be done online, people to be educated by like-minded individuals and supporters and supported in planning and executing attacks. </a:t>
            </a:r>
            <a:endParaRPr lang="en-US" sz="2400" dirty="0"/>
          </a:p>
        </p:txBody>
      </p:sp>
    </p:spTree>
    <p:extLst>
      <p:ext uri="{BB962C8B-B14F-4D97-AF65-F5344CB8AC3E}">
        <p14:creationId xmlns:p14="http://schemas.microsoft.com/office/powerpoint/2010/main" val="7153253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Online Media 5" descr="Al Qaeda head calls for lone wolf attacks">
            <a:hlinkClick r:id="" action="ppaction://media"/>
            <a:extLst>
              <a:ext uri="{FF2B5EF4-FFF2-40B4-BE49-F238E27FC236}">
                <a16:creationId xmlns:a16="http://schemas.microsoft.com/office/drawing/2014/main" id="{34B083DC-048C-0657-7A6E-4BD90FF59367}"/>
              </a:ext>
            </a:extLst>
          </p:cNvPr>
          <p:cNvPicPr>
            <a:picLocks noGrp="1" noRot="1" noChangeAspect="1"/>
          </p:cNvPicPr>
          <p:nvPr>
            <p:ph idx="1"/>
            <a:videoFile r:link="rId1"/>
          </p:nvPr>
        </p:nvPicPr>
        <p:blipFill>
          <a:blip r:embed="rId3"/>
          <a:stretch>
            <a:fillRect/>
          </a:stretch>
        </p:blipFill>
        <p:spPr>
          <a:xfrm>
            <a:off x="3581399" y="2123435"/>
            <a:ext cx="5029202" cy="2841499"/>
          </a:xfrm>
          <a:prstGeom prst="rect">
            <a:avLst/>
          </a:prstGeom>
        </p:spPr>
      </p:pic>
    </p:spTree>
    <p:extLst>
      <p:ext uri="{BB962C8B-B14F-4D97-AF65-F5344CB8AC3E}">
        <p14:creationId xmlns:p14="http://schemas.microsoft.com/office/powerpoint/2010/main" val="3207350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BB72F5-C562-3CDF-0473-BC2FCAC495BA}"/>
              </a:ext>
            </a:extLst>
          </p:cNvPr>
          <p:cNvSpPr>
            <a:spLocks noGrp="1"/>
          </p:cNvSpPr>
          <p:nvPr>
            <p:ph type="title"/>
          </p:nvPr>
        </p:nvSpPr>
        <p:spPr>
          <a:xfrm>
            <a:off x="645065" y="1463040"/>
            <a:ext cx="3796306" cy="2690949"/>
          </a:xfrm>
        </p:spPr>
        <p:txBody>
          <a:bodyPr anchor="t">
            <a:normAutofit/>
          </a:bodyPr>
          <a:lstStyle/>
          <a:p>
            <a:r>
              <a:rPr lang="en-GB" sz="4800"/>
              <a:t>Conclusion</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F31CD3-B8AA-F21B-B41E-F9857D50B968}"/>
              </a:ext>
            </a:extLst>
          </p:cNvPr>
          <p:cNvSpPr>
            <a:spLocks noGrp="1"/>
          </p:cNvSpPr>
          <p:nvPr>
            <p:ph idx="1"/>
          </p:nvPr>
        </p:nvSpPr>
        <p:spPr>
          <a:xfrm>
            <a:off x="5656218" y="868680"/>
            <a:ext cx="5542387" cy="5212079"/>
          </a:xfrm>
        </p:spPr>
        <p:txBody>
          <a:bodyPr anchor="t">
            <a:normAutofit fontScale="92500" lnSpcReduction="20000"/>
          </a:bodyPr>
          <a:lstStyle/>
          <a:p>
            <a:r>
              <a:rPr lang="en-GB" dirty="0"/>
              <a:t>War on Terror US – resulted in a large amount of civilian death. Is this just?</a:t>
            </a:r>
            <a:endParaRPr lang="en-US" dirty="0"/>
          </a:p>
          <a:p>
            <a:r>
              <a:rPr lang="en-GB" dirty="0"/>
              <a:t>Prevent and Channel – UK response to counter the issue of terrorism. Heavily focused on Islam an created a rise in FRE/RWT and Islamophobia. </a:t>
            </a:r>
            <a:endParaRPr lang="en-US" dirty="0"/>
          </a:p>
          <a:p>
            <a:r>
              <a:rPr lang="en-GB" dirty="0"/>
              <a:t>Media – frames stories. 9/11 received a magnitude of coverage. Created fear and a notion of ‘us vs them’. </a:t>
            </a:r>
            <a:endParaRPr lang="en-US" dirty="0"/>
          </a:p>
          <a:p>
            <a:r>
              <a:rPr lang="en-GB" dirty="0"/>
              <a:t>Rise in technological developments - beneficial for terrorists. Provides an online training ground of a global reach which links in with al Qaeda’s goal to be transnational.</a:t>
            </a:r>
            <a:endParaRPr lang="en-US" dirty="0"/>
          </a:p>
          <a:p>
            <a:r>
              <a:rPr lang="en-GB" dirty="0"/>
              <a:t>Internet aids lone actors.</a:t>
            </a:r>
            <a:endParaRPr lang="en-US" dirty="0"/>
          </a:p>
        </p:txBody>
      </p:sp>
    </p:spTree>
    <p:extLst>
      <p:ext uri="{BB962C8B-B14F-4D97-AF65-F5344CB8AC3E}">
        <p14:creationId xmlns:p14="http://schemas.microsoft.com/office/powerpoint/2010/main" val="129031798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686CC6-5666-BE50-36C1-E82994235886}"/>
              </a:ext>
            </a:extLst>
          </p:cNvPr>
          <p:cNvSpPr>
            <a:spLocks noGrp="1"/>
          </p:cNvSpPr>
          <p:nvPr>
            <p:ph type="title"/>
          </p:nvPr>
        </p:nvSpPr>
        <p:spPr>
          <a:xfrm>
            <a:off x="1153618" y="1239927"/>
            <a:ext cx="4008586" cy="4680583"/>
          </a:xfrm>
        </p:spPr>
        <p:txBody>
          <a:bodyPr anchor="ctr">
            <a:normAutofit/>
          </a:bodyPr>
          <a:lstStyle/>
          <a:p>
            <a:r>
              <a:rPr lang="en-GB" sz="5200"/>
              <a:t>Any Questions?</a:t>
            </a:r>
          </a:p>
        </p:txBody>
      </p:sp>
      <p:sp>
        <p:nvSpPr>
          <p:cNvPr id="3" name="Content Placeholder 2">
            <a:extLst>
              <a:ext uri="{FF2B5EF4-FFF2-40B4-BE49-F238E27FC236}">
                <a16:creationId xmlns:a16="http://schemas.microsoft.com/office/drawing/2014/main" id="{935D726A-D854-E984-4658-917E8B3067AB}"/>
              </a:ext>
            </a:extLst>
          </p:cNvPr>
          <p:cNvSpPr>
            <a:spLocks noGrp="1"/>
          </p:cNvSpPr>
          <p:nvPr>
            <p:ph idx="1"/>
          </p:nvPr>
        </p:nvSpPr>
        <p:spPr>
          <a:xfrm>
            <a:off x="6291923" y="1239927"/>
            <a:ext cx="4971824" cy="4680583"/>
          </a:xfrm>
        </p:spPr>
        <p:txBody>
          <a:bodyPr anchor="ctr">
            <a:normAutofit/>
          </a:bodyPr>
          <a:lstStyle/>
          <a:p>
            <a:r>
              <a:rPr lang="en-GB" dirty="0"/>
              <a:t>About this lesson?</a:t>
            </a:r>
          </a:p>
          <a:p>
            <a:endParaRPr lang="en-GB" dirty="0"/>
          </a:p>
          <a:p>
            <a:r>
              <a:rPr lang="en-GB" dirty="0"/>
              <a:t>About the assessment?</a:t>
            </a:r>
          </a:p>
          <a:p>
            <a:endParaRPr lang="en-GB" dirty="0"/>
          </a:p>
          <a:p>
            <a:r>
              <a:rPr lang="en-GB" dirty="0"/>
              <a:t>About anything else?</a:t>
            </a:r>
          </a:p>
        </p:txBody>
      </p:sp>
    </p:spTree>
    <p:extLst>
      <p:ext uri="{BB962C8B-B14F-4D97-AF65-F5344CB8AC3E}">
        <p14:creationId xmlns:p14="http://schemas.microsoft.com/office/powerpoint/2010/main" val="203963614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C4593-0BE5-2D6E-D4D9-1DB043DB8A1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FC506AC-84CC-ABB4-7E46-23064DC0B8B6}"/>
              </a:ext>
            </a:extLst>
          </p:cNvPr>
          <p:cNvSpPr>
            <a:spLocks noGrp="1"/>
          </p:cNvSpPr>
          <p:nvPr>
            <p:ph idx="1"/>
          </p:nvPr>
        </p:nvSpPr>
        <p:spPr/>
        <p:txBody>
          <a:bodyPr>
            <a:normAutofit fontScale="92500"/>
          </a:bodyPr>
          <a:lstStyle/>
          <a:p>
            <a:pPr>
              <a:lnSpc>
                <a:spcPct val="100000"/>
              </a:lnSpc>
            </a:pPr>
            <a:r>
              <a:rPr lang="en-GB" sz="1000" dirty="0"/>
              <a:t>Anti-Defamation League (ADL). (2021) </a:t>
            </a:r>
            <a:r>
              <a:rPr lang="en-GB" sz="1000" i="1" dirty="0"/>
              <a:t>Al Qaeda. </a:t>
            </a:r>
            <a:r>
              <a:rPr lang="en-GB" sz="1000" dirty="0"/>
              <a:t>Available at: </a:t>
            </a:r>
            <a:r>
              <a:rPr lang="en-GB" sz="1000" u="sng" dirty="0">
                <a:hlinkClick r:id="rId2"/>
              </a:rPr>
              <a:t>https://www.adl.org/resources/profiles/al-qaeda</a:t>
            </a:r>
            <a:r>
              <a:rPr lang="en-GB" sz="1000" dirty="0"/>
              <a:t> (Accessed: 27</a:t>
            </a:r>
            <a:r>
              <a:rPr lang="en-GB" sz="1000" baseline="30000" dirty="0"/>
              <a:t>th</a:t>
            </a:r>
            <a:r>
              <a:rPr lang="en-GB" sz="1000" dirty="0"/>
              <a:t> September 2021).</a:t>
            </a:r>
          </a:p>
          <a:p>
            <a:pPr>
              <a:lnSpc>
                <a:spcPct val="100000"/>
              </a:lnSpc>
            </a:pPr>
            <a:r>
              <a:rPr lang="en-GB" sz="1000" dirty="0"/>
              <a:t>Bryman, D.L. (2015) ‘Comparing Al Qaeda and ISIS: Different goals, different targets’, </a:t>
            </a:r>
            <a:r>
              <a:rPr lang="en-GB" sz="1000" i="1" dirty="0"/>
              <a:t>Brookings, </a:t>
            </a:r>
            <a:r>
              <a:rPr lang="en-GB" sz="1000" dirty="0"/>
              <a:t>29 April. Available at: </a:t>
            </a:r>
            <a:r>
              <a:rPr lang="en-GB" sz="1000" u="sng" dirty="0">
                <a:hlinkClick r:id="rId3"/>
              </a:rPr>
              <a:t>https://www.brookings.edu/testimonies/comparing-al-qaeda-and-isis-different-goals-different-targets/</a:t>
            </a:r>
            <a:r>
              <a:rPr lang="en-GB" sz="1000" dirty="0"/>
              <a:t> (Accessed: 27</a:t>
            </a:r>
            <a:r>
              <a:rPr lang="en-GB" sz="1000" baseline="30000" dirty="0"/>
              <a:t>th</a:t>
            </a:r>
            <a:r>
              <a:rPr lang="en-GB" sz="1000" dirty="0"/>
              <a:t> September 2021).</a:t>
            </a:r>
          </a:p>
          <a:p>
            <a:pPr>
              <a:lnSpc>
                <a:spcPct val="100000"/>
              </a:lnSpc>
            </a:pPr>
            <a:r>
              <a:rPr lang="en-GB" sz="1000" dirty="0"/>
              <a:t>Burke, P. (2021). ‘Al Qaeda’, in Burke, P., </a:t>
            </a:r>
            <a:r>
              <a:rPr lang="en-GB" sz="1000" dirty="0" err="1"/>
              <a:t>Elnakhala</a:t>
            </a:r>
            <a:r>
              <a:rPr lang="en-GB" sz="1000" dirty="0"/>
              <a:t>, D., and Miller, S. (ed.). </a:t>
            </a:r>
            <a:r>
              <a:rPr lang="en-GB" sz="1000" i="1" dirty="0"/>
              <a:t>Terrorist Groups, Zones of Armed Conflict and National Counter-Terrorism Strategies. </a:t>
            </a:r>
            <a:r>
              <a:rPr lang="en-GB" sz="1000" dirty="0"/>
              <a:t>Edward Elgar Publishing Limited: Cheltenham. </a:t>
            </a:r>
          </a:p>
          <a:p>
            <a:pPr>
              <a:lnSpc>
                <a:spcPct val="100000"/>
              </a:lnSpc>
            </a:pPr>
            <a:r>
              <a:rPr lang="en-GB" sz="1000" dirty="0"/>
              <a:t>CNN Editorial Research. (2021) ‘Osama bin Laden Fast Facts’, </a:t>
            </a:r>
            <a:r>
              <a:rPr lang="en-GB" sz="1000" i="1" dirty="0"/>
              <a:t>CNN, </a:t>
            </a:r>
            <a:r>
              <a:rPr lang="en-GB" sz="1000" dirty="0"/>
              <a:t>27 April. Available at: </a:t>
            </a:r>
            <a:r>
              <a:rPr lang="en-GB" sz="1000" u="sng" dirty="0">
                <a:hlinkClick r:id="rId4"/>
              </a:rPr>
              <a:t>https://edition.cnn.com/2013/08/30/world/osama-bin-laden-fast-facts/index.html</a:t>
            </a:r>
            <a:r>
              <a:rPr lang="en-GB" sz="1000" dirty="0"/>
              <a:t> (Accessed: 27</a:t>
            </a:r>
            <a:r>
              <a:rPr lang="en-GB" sz="1000" baseline="30000" dirty="0"/>
              <a:t>th</a:t>
            </a:r>
            <a:r>
              <a:rPr lang="en-GB" sz="1000" dirty="0"/>
              <a:t> September 2021). </a:t>
            </a:r>
          </a:p>
          <a:p>
            <a:pPr>
              <a:lnSpc>
                <a:spcPct val="100000"/>
              </a:lnSpc>
            </a:pPr>
            <a:r>
              <a:rPr lang="en-GB" sz="1000" dirty="0"/>
              <a:t>Congressional Research Service. (2021) </a:t>
            </a:r>
            <a:r>
              <a:rPr lang="en-GB" sz="1000" i="1" dirty="0"/>
              <a:t>Al Qaeda: Background, Current Status and U.S Policy. </a:t>
            </a:r>
            <a:r>
              <a:rPr lang="en-GB" sz="1000" dirty="0"/>
              <a:t>Available at: </a:t>
            </a:r>
            <a:r>
              <a:rPr lang="en-GB" sz="1000" u="sng" dirty="0">
                <a:hlinkClick r:id="rId5"/>
              </a:rPr>
              <a:t>https://www.everycrsreport.com/reports/IF11854.html</a:t>
            </a:r>
            <a:r>
              <a:rPr lang="en-GB" sz="1000" dirty="0"/>
              <a:t> (Accessed: 27</a:t>
            </a:r>
            <a:r>
              <a:rPr lang="en-GB" sz="1000" baseline="30000" dirty="0"/>
              <a:t>th</a:t>
            </a:r>
            <a:r>
              <a:rPr lang="en-GB" sz="1000" dirty="0"/>
              <a:t> September 2021).</a:t>
            </a:r>
          </a:p>
          <a:p>
            <a:pPr>
              <a:lnSpc>
                <a:spcPct val="100000"/>
              </a:lnSpc>
            </a:pPr>
            <a:r>
              <a:rPr lang="en-GB" sz="1000" dirty="0"/>
              <a:t>Gregg, G.L. (2021) ‘George W. Bush: Foreign Affairs’ </a:t>
            </a:r>
            <a:r>
              <a:rPr lang="en-GB" sz="1000" i="1" dirty="0"/>
              <a:t>UVA Miller </a:t>
            </a:r>
            <a:r>
              <a:rPr lang="en-GB" sz="1000" i="1" dirty="0" err="1"/>
              <a:t>Center</a:t>
            </a:r>
            <a:r>
              <a:rPr lang="en-GB" sz="1000" dirty="0"/>
              <a:t>. Available at: </a:t>
            </a:r>
            <a:r>
              <a:rPr lang="en-GB" sz="1000" u="sng" dirty="0">
                <a:hlinkClick r:id="rId6"/>
              </a:rPr>
              <a:t>https://millercenter.org/president/gwbush/foreign-affairs</a:t>
            </a:r>
            <a:r>
              <a:rPr lang="en-GB" sz="1000" dirty="0"/>
              <a:t> (Accessed: 27</a:t>
            </a:r>
            <a:r>
              <a:rPr lang="en-GB" sz="1000" baseline="30000" dirty="0"/>
              <a:t>th</a:t>
            </a:r>
            <a:r>
              <a:rPr lang="en-GB" sz="1000" dirty="0"/>
              <a:t> September 2021). </a:t>
            </a:r>
          </a:p>
          <a:p>
            <a:pPr>
              <a:lnSpc>
                <a:spcPct val="100000"/>
              </a:lnSpc>
            </a:pPr>
            <a:r>
              <a:rPr lang="en-GB" sz="1000" dirty="0"/>
              <a:t>Gregg, H.S. (2010) ‘Fighting the Jihad of the Pen: Countering Al Qaeda’s Ideology’, </a:t>
            </a:r>
            <a:r>
              <a:rPr lang="en-GB" sz="1000" i="1" dirty="0"/>
              <a:t>Terrorism and Political Violence, </a:t>
            </a:r>
            <a:r>
              <a:rPr lang="en-GB" sz="1000" dirty="0"/>
              <a:t>22(2), p. 294-314. DOI: 10.1080/09546551003597584 </a:t>
            </a:r>
          </a:p>
          <a:p>
            <a:pPr>
              <a:lnSpc>
                <a:spcPct val="100000"/>
              </a:lnSpc>
            </a:pPr>
            <a:r>
              <a:rPr lang="en-GB" sz="1000" dirty="0"/>
              <a:t>HM Government. (2011) </a:t>
            </a:r>
            <a:r>
              <a:rPr lang="en-GB" sz="1000" i="1" dirty="0"/>
              <a:t>CONTEST: The United Kingdom’s Strategy for Countering Terrorism. </a:t>
            </a:r>
            <a:r>
              <a:rPr lang="en-GB" sz="1000" dirty="0"/>
              <a:t>Available at: </a:t>
            </a:r>
            <a:r>
              <a:rPr lang="en-GB" sz="1000" u="sng" dirty="0">
                <a:hlinkClick r:id="rId7"/>
              </a:rPr>
              <a:t>https://assets.publishing.service.gov.uk/government/uploads/system/uploads/attachment_data/file/97995/strategy-contest.pdf</a:t>
            </a:r>
            <a:r>
              <a:rPr lang="en-GB" sz="1000" dirty="0"/>
              <a:t> (Accessed: 27</a:t>
            </a:r>
            <a:r>
              <a:rPr lang="en-GB" sz="1000" baseline="30000" dirty="0"/>
              <a:t>th</a:t>
            </a:r>
            <a:r>
              <a:rPr lang="en-GB" sz="1000" dirty="0"/>
              <a:t> September 2021). </a:t>
            </a:r>
          </a:p>
          <a:p>
            <a:pPr>
              <a:lnSpc>
                <a:spcPct val="100000"/>
              </a:lnSpc>
            </a:pPr>
            <a:r>
              <a:rPr lang="en-GB" sz="1000" dirty="0"/>
              <a:t>HM Government. (2011) </a:t>
            </a:r>
            <a:r>
              <a:rPr lang="en-GB" sz="1000" i="1" dirty="0"/>
              <a:t>Prevent Strategy. </a:t>
            </a:r>
            <a:r>
              <a:rPr lang="en-GB" sz="1000" dirty="0"/>
              <a:t>Available at: </a:t>
            </a:r>
            <a:r>
              <a:rPr lang="en-GB" sz="1000" u="sng" dirty="0">
                <a:hlinkClick r:id="rId8"/>
              </a:rPr>
              <a:t>https://assets.publishing.service.gov.uk/government/uploads/system/uploads/attachment_data/file/97976/prevent-strategy-review.pdf</a:t>
            </a:r>
            <a:r>
              <a:rPr lang="en-GB" sz="1000" dirty="0"/>
              <a:t>  (Accessed: 27</a:t>
            </a:r>
            <a:r>
              <a:rPr lang="en-GB" sz="1000" baseline="30000" dirty="0"/>
              <a:t>th</a:t>
            </a:r>
            <a:r>
              <a:rPr lang="en-GB" sz="1000" dirty="0"/>
              <a:t> September 2021). </a:t>
            </a:r>
          </a:p>
          <a:p>
            <a:pPr>
              <a:lnSpc>
                <a:spcPct val="100000"/>
              </a:lnSpc>
            </a:pPr>
            <a:r>
              <a:rPr lang="en-GB" sz="1000" dirty="0"/>
              <a:t>HM Government. (2018) </a:t>
            </a:r>
            <a:r>
              <a:rPr lang="en-GB" sz="1000" i="1" dirty="0"/>
              <a:t>CONTEST: The United Kingdom’s Strategy for Countering Terrorism</a:t>
            </a:r>
            <a:r>
              <a:rPr lang="en-GB" sz="1000" dirty="0"/>
              <a:t>. Available at: </a:t>
            </a:r>
            <a:r>
              <a:rPr lang="en-GB" sz="1000" u="sng" dirty="0">
                <a:hlinkClick r:id="rId9"/>
              </a:rPr>
              <a:t>https://assets.publishing.service.gov.uk/government/uploads/system/uploads/attachment_data/file/716907/140618_CCS207_CCS0218929798-1_CONTEST_3.0_WEB.pdf</a:t>
            </a:r>
            <a:r>
              <a:rPr lang="en-GB" sz="1000" dirty="0"/>
              <a:t> (Accessed: 27</a:t>
            </a:r>
            <a:r>
              <a:rPr lang="en-GB" sz="1000" baseline="30000" dirty="0"/>
              <a:t>th</a:t>
            </a:r>
            <a:r>
              <a:rPr lang="en-GB" sz="1000" dirty="0"/>
              <a:t> September 2021).</a:t>
            </a:r>
          </a:p>
          <a:p>
            <a:pPr>
              <a:lnSpc>
                <a:spcPct val="100000"/>
              </a:lnSpc>
            </a:pPr>
            <a:r>
              <a:rPr lang="en-GB" sz="1000" dirty="0"/>
              <a:t>Matthews, J. (2013) ‘News narratives of terrorism: Assessing source diversity and source use in the UK news coverage of alleged Islamist plot’ </a:t>
            </a:r>
            <a:r>
              <a:rPr lang="en-GB" sz="1000" i="1" dirty="0"/>
              <a:t>Media, War &amp; Conflict</a:t>
            </a:r>
            <a:r>
              <a:rPr lang="en-GB" sz="1000" dirty="0"/>
              <a:t>, p. 295-310. DOI: 10.1177/1750635213505189</a:t>
            </a:r>
          </a:p>
          <a:p>
            <a:pPr>
              <a:lnSpc>
                <a:spcPct val="100000"/>
              </a:lnSpc>
            </a:pPr>
            <a:r>
              <a:rPr lang="en-GB" sz="1000" dirty="0"/>
              <a:t>Thomas, T.L. (2003). Al Qaeda and the Internet: The Danger of ‘’</a:t>
            </a:r>
            <a:r>
              <a:rPr lang="en-GB" sz="1000" dirty="0" err="1"/>
              <a:t>Cyberplanning</a:t>
            </a:r>
            <a:r>
              <a:rPr lang="en-GB" sz="1000" dirty="0"/>
              <a:t>’’. </a:t>
            </a:r>
            <a:r>
              <a:rPr lang="en-GB" sz="1000" i="1" dirty="0"/>
              <a:t>Parameters</a:t>
            </a:r>
            <a:r>
              <a:rPr lang="en-GB" sz="1000" dirty="0"/>
              <a:t>, 33, p. 112-123. url: </a:t>
            </a:r>
            <a:r>
              <a:rPr lang="en-GB" sz="1000" u="sng" dirty="0">
                <a:hlinkClick r:id="rId10"/>
              </a:rPr>
              <a:t>http://www.iwar.org.uk/cyberterror/resources/cyberplanning/thomas.pdf</a:t>
            </a:r>
            <a:endParaRPr lang="en-GB" sz="1000" dirty="0"/>
          </a:p>
          <a:p>
            <a:pPr>
              <a:lnSpc>
                <a:spcPct val="100000"/>
              </a:lnSpc>
            </a:pPr>
            <a:r>
              <a:rPr lang="en-GB" sz="1000" dirty="0"/>
              <a:t>UNODC. (2012). </a:t>
            </a:r>
            <a:r>
              <a:rPr lang="en-GB" sz="1000" i="1" dirty="0"/>
              <a:t>The use of the Internet: for terrorist purposes.</a:t>
            </a:r>
            <a:r>
              <a:rPr lang="en-GB" sz="1000" dirty="0"/>
              <a:t> Available at: </a:t>
            </a:r>
            <a:r>
              <a:rPr lang="en-GB" sz="1000" u="sng" dirty="0">
                <a:hlinkClick r:id="rId11"/>
              </a:rPr>
              <a:t>https://www.unodc.org/documents/frontpage/Use_of_Internet_for_Terrorist_Purposes.pdf</a:t>
            </a:r>
            <a:r>
              <a:rPr lang="en-GB" sz="1000" dirty="0"/>
              <a:t>  </a:t>
            </a:r>
          </a:p>
          <a:p>
            <a:pPr>
              <a:lnSpc>
                <a:spcPct val="100000"/>
              </a:lnSpc>
            </a:pPr>
            <a:r>
              <a:rPr lang="en-GB" sz="1000" dirty="0"/>
              <a:t>Zulfiqar, A. (2019)</a:t>
            </a:r>
            <a:r>
              <a:rPr lang="en-GB" sz="1000" i="1" dirty="0"/>
              <a:t> </a:t>
            </a:r>
            <a:r>
              <a:rPr lang="en-GB" sz="1000" dirty="0"/>
              <a:t>‘Hamza Bin Laden: Is al-Qaeda still a threat? </a:t>
            </a:r>
            <a:r>
              <a:rPr lang="en-GB" sz="1000" i="1" dirty="0"/>
              <a:t>BBC News, 1 </a:t>
            </a:r>
            <a:r>
              <a:rPr lang="en-GB" sz="1000" dirty="0"/>
              <a:t>August. Available at: </a:t>
            </a:r>
            <a:r>
              <a:rPr lang="en-GB" sz="1000" u="sng" dirty="0">
                <a:hlinkClick r:id="rId12"/>
              </a:rPr>
              <a:t>https://www.bbc.co.uk/news/world-asia-48056433</a:t>
            </a:r>
            <a:r>
              <a:rPr lang="en-GB" sz="1000" dirty="0"/>
              <a:t> (Accessed at: 27</a:t>
            </a:r>
            <a:r>
              <a:rPr lang="en-GB" sz="1000" baseline="30000" dirty="0"/>
              <a:t>th</a:t>
            </a:r>
            <a:r>
              <a:rPr lang="en-GB" sz="1000" dirty="0"/>
              <a:t> September 2021). </a:t>
            </a:r>
          </a:p>
        </p:txBody>
      </p:sp>
    </p:spTree>
    <p:extLst>
      <p:ext uri="{BB962C8B-B14F-4D97-AF65-F5344CB8AC3E}">
        <p14:creationId xmlns:p14="http://schemas.microsoft.com/office/powerpoint/2010/main" val="33356523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C4593-0BE5-2D6E-D4D9-1DB043DB8A1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FC506AC-84CC-ABB4-7E46-23064DC0B8B6}"/>
              </a:ext>
            </a:extLst>
          </p:cNvPr>
          <p:cNvSpPr>
            <a:spLocks noGrp="1"/>
          </p:cNvSpPr>
          <p:nvPr>
            <p:ph idx="1"/>
          </p:nvPr>
        </p:nvSpPr>
        <p:spPr/>
        <p:txBody>
          <a:bodyPr>
            <a:normAutofit/>
          </a:bodyPr>
          <a:lstStyle/>
          <a:p>
            <a:pPr marL="0" indent="0">
              <a:buNone/>
            </a:pPr>
            <a:r>
              <a:rPr lang="en-GB" sz="1000" dirty="0"/>
              <a:t>Burke, S. (2018). The discursive ‘’othering’’ of Jews and Muslims in the Britain First solidarity patrol. </a:t>
            </a:r>
            <a:r>
              <a:rPr lang="en-GB" sz="1000" i="1" dirty="0"/>
              <a:t>Journal of Community &amp; Applied Social Psychology, 28(5), </a:t>
            </a:r>
            <a:r>
              <a:rPr lang="en-GB" sz="1000" dirty="0"/>
              <a:t>365-377. Doi: 10.1002/casp.2373</a:t>
            </a:r>
          </a:p>
          <a:p>
            <a:pPr marL="0" indent="0">
              <a:buNone/>
            </a:pPr>
            <a:r>
              <a:rPr lang="en-GB" sz="1000" dirty="0"/>
              <a:t>Cohen, S. (Eds.). (2002) </a:t>
            </a:r>
            <a:r>
              <a:rPr lang="en-GB" sz="1000" i="1" dirty="0"/>
              <a:t>Folk Devils and Moral Panics</a:t>
            </a:r>
            <a:r>
              <a:rPr lang="en-GB" sz="1000" dirty="0"/>
              <a:t>. New York: Routledge.</a:t>
            </a:r>
          </a:p>
          <a:p>
            <a:pPr marL="0" indent="0">
              <a:buNone/>
            </a:pPr>
            <a:r>
              <a:rPr lang="en-GB" sz="1000" dirty="0" err="1"/>
              <a:t>Entman</a:t>
            </a:r>
            <a:r>
              <a:rPr lang="en-GB" sz="1000" dirty="0"/>
              <a:t>, R.M. (1993). Framing: Toward Clarification of a Fractured Paradigm. </a:t>
            </a:r>
            <a:r>
              <a:rPr lang="en-GB" sz="1000" i="1" dirty="0"/>
              <a:t>Journal of Communication, 43(4), </a:t>
            </a:r>
            <a:r>
              <a:rPr lang="en-GB" sz="1000" dirty="0"/>
              <a:t>51-58.</a:t>
            </a:r>
          </a:p>
          <a:p>
            <a:pPr marL="0" indent="0">
              <a:buNone/>
            </a:pPr>
            <a:r>
              <a:rPr lang="en-GB" sz="1000" dirty="0"/>
              <a:t>HM Government. (2018) </a:t>
            </a:r>
            <a:r>
              <a:rPr lang="en-GB" sz="1000" i="1" dirty="0"/>
              <a:t>CONTEST: The United Kingdom’s Strategy for Countering Terrorism. </a:t>
            </a:r>
            <a:r>
              <a:rPr lang="en-GB" sz="1000" dirty="0"/>
              <a:t>Available at: </a:t>
            </a:r>
            <a:r>
              <a:rPr lang="en-GB" sz="1000" u="sng" dirty="0">
                <a:hlinkClick r:id="rId2">
                  <a:extLst>
                    <a:ext uri="{A12FA001-AC4F-418D-AE19-62706E023703}">
                      <ahyp:hlinkClr xmlns:ahyp="http://schemas.microsoft.com/office/drawing/2018/hyperlinkcolor" val="tx"/>
                    </a:ext>
                  </a:extLst>
                </a:hlinkClick>
              </a:rPr>
              <a:t>https://assets.publishing.service.gov.uk/government/uploads/system/uploads/attachment_data/file/716907/140618_CCS207_CCS0218929798-1_CONTEST_3.0_WEB.pdf</a:t>
            </a:r>
            <a:r>
              <a:rPr lang="en-GB" sz="1000" dirty="0"/>
              <a:t> (Accessed: 01 October 2021) </a:t>
            </a:r>
          </a:p>
          <a:p>
            <a:pPr marL="0" indent="0">
              <a:buNone/>
            </a:pPr>
            <a:r>
              <a:rPr lang="en-GB" sz="1000" dirty="0" err="1"/>
              <a:t>Jetter</a:t>
            </a:r>
            <a:r>
              <a:rPr lang="en-GB" sz="1000" dirty="0"/>
              <a:t>, M (2017). Terrorism and the Media: The Effect of US Television Coverage on Al-Qaeda Attacks, IZA Discussion Papers, No. 10708, Institute of </a:t>
            </a:r>
            <a:r>
              <a:rPr lang="en-GB" sz="1000" dirty="0" err="1"/>
              <a:t>Labor</a:t>
            </a:r>
            <a:r>
              <a:rPr lang="en-GB" sz="1000" dirty="0"/>
              <a:t> Economics.</a:t>
            </a:r>
          </a:p>
          <a:p>
            <a:pPr marL="0" indent="0">
              <a:buNone/>
            </a:pPr>
            <a:r>
              <a:rPr lang="en-GB" sz="1000" dirty="0"/>
              <a:t>Lewis, P. (2010) ‘Surveillance cameras in Birmingham track Muslims’ every move’, </a:t>
            </a:r>
            <a:r>
              <a:rPr lang="en-GB" sz="1000" i="1" dirty="0"/>
              <a:t>The Guardian, </a:t>
            </a:r>
            <a:r>
              <a:rPr lang="en-GB" sz="1000" dirty="0"/>
              <a:t>4</a:t>
            </a:r>
            <a:r>
              <a:rPr lang="en-GB" sz="1000" baseline="30000" dirty="0"/>
              <a:t>th</a:t>
            </a:r>
            <a:r>
              <a:rPr lang="en-GB" sz="1000" dirty="0"/>
              <a:t> June [Online]. Available at: </a:t>
            </a:r>
            <a:r>
              <a:rPr lang="en-GB" sz="1000" u="sng" dirty="0">
                <a:hlinkClick r:id="rId3">
                  <a:extLst>
                    <a:ext uri="{A12FA001-AC4F-418D-AE19-62706E023703}">
                      <ahyp:hlinkClr xmlns:ahyp="http://schemas.microsoft.com/office/drawing/2018/hyperlinkcolor" val="tx"/>
                    </a:ext>
                  </a:extLst>
                </a:hlinkClick>
              </a:rPr>
              <a:t>https://www.theguardian.com/uk/2010/jun/04/surveillance-cameras-birmingham-muslims</a:t>
            </a:r>
            <a:r>
              <a:rPr lang="en-GB" sz="1000" dirty="0"/>
              <a:t> (Accessed: 01 October 2021)</a:t>
            </a:r>
          </a:p>
          <a:p>
            <a:pPr marL="0" indent="0">
              <a:buNone/>
            </a:pPr>
            <a:r>
              <a:rPr lang="en-GB" sz="1000" dirty="0"/>
              <a:t>UNODC. (2012). </a:t>
            </a:r>
            <a:r>
              <a:rPr lang="en-GB" sz="1000" i="1" dirty="0"/>
              <a:t>The use of the Internet: for terrorist purposes.</a:t>
            </a:r>
            <a:r>
              <a:rPr lang="en-GB" sz="1000" dirty="0"/>
              <a:t> Retrieved from </a:t>
            </a:r>
            <a:r>
              <a:rPr lang="en-GB" sz="1000" u="sng" dirty="0">
                <a:hlinkClick r:id="rId4">
                  <a:extLst>
                    <a:ext uri="{A12FA001-AC4F-418D-AE19-62706E023703}">
                      <ahyp:hlinkClr xmlns:ahyp="http://schemas.microsoft.com/office/drawing/2018/hyperlinkcolor" val="tx"/>
                    </a:ext>
                  </a:extLst>
                </a:hlinkClick>
              </a:rPr>
              <a:t>https://www.unodc.org/documents/frontpage/Use_of_Internet_for_Terrorist_Purposes.pdf</a:t>
            </a:r>
            <a:endParaRPr lang="en-GB" sz="1000" dirty="0"/>
          </a:p>
          <a:p>
            <a:pPr marL="0" indent="0">
              <a:buNone/>
            </a:pPr>
            <a:r>
              <a:rPr lang="en-GB" sz="1000" dirty="0"/>
              <a:t>Von Sikorski, C., </a:t>
            </a:r>
            <a:r>
              <a:rPr lang="en-GB" sz="1000" dirty="0" err="1"/>
              <a:t>Matthes</a:t>
            </a:r>
            <a:r>
              <a:rPr lang="en-GB" sz="1000" dirty="0"/>
              <a:t>, J., &amp; Schmuck, D. (2018). The Islamic State in the News: Journalistic Differentiation of Islamist Terrorism from Islam, Terror News Proximity, and Islamophobic Attitudes. </a:t>
            </a:r>
            <a:r>
              <a:rPr lang="en-GB" sz="1000" i="1" dirty="0"/>
              <a:t>Communication Research, </a:t>
            </a:r>
            <a:r>
              <a:rPr lang="en-GB" sz="1000" dirty="0"/>
              <a:t>1-30.  Doi: 10.1177/0093650218803276</a:t>
            </a:r>
          </a:p>
        </p:txBody>
      </p:sp>
    </p:spTree>
    <p:extLst>
      <p:ext uri="{BB962C8B-B14F-4D97-AF65-F5344CB8AC3E}">
        <p14:creationId xmlns:p14="http://schemas.microsoft.com/office/powerpoint/2010/main" val="303175976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33F9BE-3349-166B-DA0A-B080315ACA71}"/>
              </a:ext>
            </a:extLst>
          </p:cNvPr>
          <p:cNvSpPr>
            <a:spLocks noGrp="1"/>
          </p:cNvSpPr>
          <p:nvPr>
            <p:ph type="title"/>
          </p:nvPr>
        </p:nvSpPr>
        <p:spPr>
          <a:xfrm>
            <a:off x="589560" y="856180"/>
            <a:ext cx="4560584" cy="1128068"/>
          </a:xfrm>
        </p:spPr>
        <p:txBody>
          <a:bodyPr anchor="ctr">
            <a:normAutofit/>
          </a:bodyPr>
          <a:lstStyle/>
          <a:p>
            <a:r>
              <a:rPr lang="en-GB" sz="4000"/>
              <a:t>Week 2 Complete!</a:t>
            </a:r>
          </a:p>
        </p:txBody>
      </p:sp>
      <p:grpSp>
        <p:nvGrpSpPr>
          <p:cNvPr id="7177" name="Group 717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178" name="Rectangle 717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81" name="Rectangle 718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8EC7DF-0AA7-B919-4386-E46F3BA89781}"/>
              </a:ext>
            </a:extLst>
          </p:cNvPr>
          <p:cNvSpPr>
            <a:spLocks noGrp="1"/>
          </p:cNvSpPr>
          <p:nvPr>
            <p:ph idx="1"/>
          </p:nvPr>
        </p:nvSpPr>
        <p:spPr>
          <a:xfrm>
            <a:off x="590719" y="2330505"/>
            <a:ext cx="4559425" cy="3979585"/>
          </a:xfrm>
        </p:spPr>
        <p:txBody>
          <a:bodyPr anchor="ctr">
            <a:normAutofit/>
          </a:bodyPr>
          <a:lstStyle/>
          <a:p>
            <a:r>
              <a:rPr lang="en-GB" sz="2000"/>
              <a:t>Thank you for listening!</a:t>
            </a:r>
          </a:p>
          <a:p>
            <a:endParaRPr lang="en-GB" sz="2000"/>
          </a:p>
          <a:p>
            <a:r>
              <a:rPr lang="en-GB" sz="2000"/>
              <a:t>See you all next week!</a:t>
            </a:r>
          </a:p>
        </p:txBody>
      </p:sp>
      <p:sp>
        <p:nvSpPr>
          <p:cNvPr id="7183" name="Rectangle 718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5" name="Rectangle 718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You're Doing Amazing Sweetie Tapestry by Normal-Clothes | Face stickers,  Bubble stickers, Print stickers">
            <a:extLst>
              <a:ext uri="{FF2B5EF4-FFF2-40B4-BE49-F238E27FC236}">
                <a16:creationId xmlns:a16="http://schemas.microsoft.com/office/drawing/2014/main" id="{A2BA2AC2-CA4E-A125-C8FA-244A77ECC2D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315" r="3" b="3"/>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04045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5176</Words>
  <Application>Microsoft Office PowerPoint</Application>
  <PresentationFormat>Widescreen</PresentationFormat>
  <Paragraphs>294</Paragraphs>
  <Slides>56</Slides>
  <Notes>0</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56</vt:i4>
      </vt:variant>
    </vt:vector>
  </HeadingPairs>
  <TitlesOfParts>
    <vt:vector size="60" baseType="lpstr">
      <vt:lpstr>Arial</vt:lpstr>
      <vt:lpstr>Calibri</vt:lpstr>
      <vt:lpstr>Calibri Light</vt:lpstr>
      <vt:lpstr>Office Theme</vt:lpstr>
      <vt:lpstr>Policing Terrorism</vt:lpstr>
      <vt:lpstr>Aims</vt:lpstr>
      <vt:lpstr>Questions</vt:lpstr>
      <vt:lpstr>Who are Al Qaeda?</vt:lpstr>
      <vt:lpstr>What is jihadism? </vt:lpstr>
      <vt:lpstr>Al Qaeda’s Ideology</vt:lpstr>
      <vt:lpstr>Al Qaeda’s Ideology</vt:lpstr>
      <vt:lpstr>Al Qaeda’s Ideology</vt:lpstr>
      <vt:lpstr>Motives &amp; Goals</vt:lpstr>
      <vt:lpstr>Motives &amp; Goals</vt:lpstr>
      <vt:lpstr>Timeline - Osama bin Laden</vt:lpstr>
      <vt:lpstr>9/11 </vt:lpstr>
      <vt:lpstr>9/11</vt:lpstr>
      <vt:lpstr>The problematic nature of technology</vt:lpstr>
      <vt:lpstr>The problematic nature of technology</vt:lpstr>
      <vt:lpstr>How the internet helped with 9/11</vt:lpstr>
      <vt:lpstr>The War on Terror</vt:lpstr>
      <vt:lpstr>The War on Terror</vt:lpstr>
      <vt:lpstr>PowerPoint Presentation</vt:lpstr>
      <vt:lpstr>UK Government </vt:lpstr>
      <vt:lpstr>The 4 P’s:</vt:lpstr>
      <vt:lpstr>Al Qaeda and CONTEST</vt:lpstr>
      <vt:lpstr>How is al Qaeda still a threat?</vt:lpstr>
      <vt:lpstr>Al Qaeda’s Affiliates</vt:lpstr>
      <vt:lpstr>PowerPoint Presentation</vt:lpstr>
      <vt:lpstr>PowerPoint Presentation</vt:lpstr>
      <vt:lpstr>So what have we learnt?</vt:lpstr>
      <vt:lpstr>Class Task</vt:lpstr>
      <vt:lpstr>Objectives going forward</vt:lpstr>
      <vt:lpstr>War on Terror</vt:lpstr>
      <vt:lpstr>War on Terror</vt:lpstr>
      <vt:lpstr>PowerPoint Presentation</vt:lpstr>
      <vt:lpstr>War on Terror</vt:lpstr>
      <vt:lpstr>Consequences:</vt:lpstr>
      <vt:lpstr>Consequences:</vt:lpstr>
      <vt:lpstr>Prevent:</vt:lpstr>
      <vt:lpstr>Prevent</vt:lpstr>
      <vt:lpstr>Channel:</vt:lpstr>
      <vt:lpstr>Consequences:</vt:lpstr>
      <vt:lpstr>Media &amp; Al Qaeda:</vt:lpstr>
      <vt:lpstr>Media – Theories:</vt:lpstr>
      <vt:lpstr>PowerPoint Presentation</vt:lpstr>
      <vt:lpstr>Us vs Them</vt:lpstr>
      <vt:lpstr>Technological Advancements:</vt:lpstr>
      <vt:lpstr>PowerPoint Presentation</vt:lpstr>
      <vt:lpstr>Online Magazines</vt:lpstr>
      <vt:lpstr>Online Magazines</vt:lpstr>
      <vt:lpstr>Advantages of the internet to terrorists:</vt:lpstr>
      <vt:lpstr>Advantages of the internet to terrorists:</vt:lpstr>
      <vt:lpstr>Lone Wolf attacks:</vt:lpstr>
      <vt:lpstr>PowerPoint Presentation</vt:lpstr>
      <vt:lpstr>Conclusion</vt:lpstr>
      <vt:lpstr>Any Questions?</vt:lpstr>
      <vt:lpstr>References</vt:lpstr>
      <vt:lpstr>References</vt:lpstr>
      <vt:lpstr>Week 2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Luke Roach</cp:lastModifiedBy>
  <cp:revision>1</cp:revision>
  <dcterms:created xsi:type="dcterms:W3CDTF">2022-10-10T08:13:31Z</dcterms:created>
  <dcterms:modified xsi:type="dcterms:W3CDTF">2022-10-10T14:53:59Z</dcterms:modified>
</cp:coreProperties>
</file>