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62626"/>
    <a:srgbClr val="FFFFFF"/>
    <a:srgbClr val="A3A3A2"/>
    <a:srgbClr val="FEFE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7578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103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8236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140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6748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3146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410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7116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822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695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37932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92691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7917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9228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86277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36313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2620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7041734-3C43-4B58-8E66-38A284EE60AD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040BA80-FA81-418D-A28C-BA5398A05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251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FC94C-92C5-4F50-8229-6903469D3F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Business Card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CE14AD-4E07-41A4-A45C-6F3DC056CAD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Presented By</a:t>
            </a:r>
          </a:p>
        </p:txBody>
      </p:sp>
    </p:spTree>
    <p:extLst>
      <p:ext uri="{BB962C8B-B14F-4D97-AF65-F5344CB8AC3E}">
        <p14:creationId xmlns:p14="http://schemas.microsoft.com/office/powerpoint/2010/main" val="3125697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836C7-34E3-4CC9-AA5E-370CC9CDC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06FC06-6807-49EC-8914-18505A7CDE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025" y="225585"/>
            <a:ext cx="11211950" cy="6406829"/>
          </a:xfrm>
        </p:spPr>
      </p:pic>
    </p:spTree>
    <p:extLst>
      <p:ext uri="{BB962C8B-B14F-4D97-AF65-F5344CB8AC3E}">
        <p14:creationId xmlns:p14="http://schemas.microsoft.com/office/powerpoint/2010/main" val="42924813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</TotalTime>
  <Words>4</Words>
  <Application>Microsoft Office PowerPoint</Application>
  <PresentationFormat>Widescreen</PresentationFormat>
  <Paragraphs>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Garamond</vt:lpstr>
      <vt:lpstr>Organic</vt:lpstr>
      <vt:lpstr>Business Card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Card</dc:title>
  <dc:creator>Fuad Muhtasim</dc:creator>
  <cp:lastModifiedBy>Fuad Muhtasim</cp:lastModifiedBy>
  <cp:revision>7</cp:revision>
  <dcterms:created xsi:type="dcterms:W3CDTF">2021-10-30T16:59:35Z</dcterms:created>
  <dcterms:modified xsi:type="dcterms:W3CDTF">2021-11-04T18:21:45Z</dcterms:modified>
</cp:coreProperties>
</file>